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693" r:id="rId3"/>
  </p:sldMasterIdLst>
  <p:notesMasterIdLst>
    <p:notesMasterId r:id="rId64"/>
  </p:notesMasterIdLst>
  <p:sldIdLst>
    <p:sldId id="419" r:id="rId4"/>
    <p:sldId id="267" r:id="rId5"/>
    <p:sldId id="268" r:id="rId6"/>
    <p:sldId id="337" r:id="rId7"/>
    <p:sldId id="341" r:id="rId8"/>
    <p:sldId id="389" r:id="rId9"/>
    <p:sldId id="392" r:id="rId10"/>
    <p:sldId id="352" r:id="rId11"/>
    <p:sldId id="353" r:id="rId12"/>
    <p:sldId id="387" r:id="rId13"/>
    <p:sldId id="401" r:id="rId14"/>
    <p:sldId id="376" r:id="rId15"/>
    <p:sldId id="350" r:id="rId16"/>
    <p:sldId id="348" r:id="rId17"/>
    <p:sldId id="356" r:id="rId18"/>
    <p:sldId id="398" r:id="rId19"/>
    <p:sldId id="378" r:id="rId20"/>
    <p:sldId id="390" r:id="rId21"/>
    <p:sldId id="391" r:id="rId22"/>
    <p:sldId id="397" r:id="rId23"/>
    <p:sldId id="347" r:id="rId24"/>
    <p:sldId id="402" r:id="rId25"/>
    <p:sldId id="377" r:id="rId26"/>
    <p:sldId id="384" r:id="rId27"/>
    <p:sldId id="381" r:id="rId28"/>
    <p:sldId id="383" r:id="rId29"/>
    <p:sldId id="382" r:id="rId30"/>
    <p:sldId id="423" r:id="rId31"/>
    <p:sldId id="424" r:id="rId32"/>
    <p:sldId id="369" r:id="rId33"/>
    <p:sldId id="374" r:id="rId34"/>
    <p:sldId id="372" r:id="rId35"/>
    <p:sldId id="373" r:id="rId36"/>
    <p:sldId id="425" r:id="rId37"/>
    <p:sldId id="426" r:id="rId38"/>
    <p:sldId id="366" r:id="rId39"/>
    <p:sldId id="365" r:id="rId40"/>
    <p:sldId id="364" r:id="rId41"/>
    <p:sldId id="367" r:id="rId42"/>
    <p:sldId id="363" r:id="rId43"/>
    <p:sldId id="379" r:id="rId44"/>
    <p:sldId id="403" r:id="rId45"/>
    <p:sldId id="409" r:id="rId46"/>
    <p:sldId id="408" r:id="rId47"/>
    <p:sldId id="416" r:id="rId48"/>
    <p:sldId id="417" r:id="rId49"/>
    <p:sldId id="404" r:id="rId50"/>
    <p:sldId id="405" r:id="rId51"/>
    <p:sldId id="411" r:id="rId52"/>
    <p:sldId id="415" r:id="rId53"/>
    <p:sldId id="407" r:id="rId54"/>
    <p:sldId id="418" r:id="rId55"/>
    <p:sldId id="400" r:id="rId56"/>
    <p:sldId id="354" r:id="rId57"/>
    <p:sldId id="410" r:id="rId58"/>
    <p:sldId id="412" r:id="rId59"/>
    <p:sldId id="395" r:id="rId60"/>
    <p:sldId id="396" r:id="rId61"/>
    <p:sldId id="427" r:id="rId62"/>
    <p:sldId id="428" r:id="rId63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AD1F020-944B-4C13-A97F-7B6B80C12DD0}">
          <p14:sldIdLst>
            <p14:sldId id="419"/>
            <p14:sldId id="267"/>
            <p14:sldId id="268"/>
            <p14:sldId id="337"/>
          </p14:sldIdLst>
        </p14:section>
        <p14:section name="目录页" id="{A1B3ACC7-B64F-4FC4-B0A5-24271E4B7AAB}">
          <p14:sldIdLst>
            <p14:sldId id="341"/>
            <p14:sldId id="389"/>
          </p14:sldIdLst>
        </p14:section>
        <p14:section name="过渡页" id="{F9AEF331-3448-4878-8CC0-AE1763C71F23}">
          <p14:sldIdLst>
            <p14:sldId id="392"/>
            <p14:sldId id="352"/>
            <p14:sldId id="353"/>
          </p14:sldIdLst>
        </p14:section>
        <p14:section name="二段内容页" id="{59600790-C83C-447A-9378-AD0D859D4947}">
          <p14:sldIdLst>
            <p14:sldId id="387"/>
            <p14:sldId id="401"/>
          </p14:sldIdLst>
        </p14:section>
        <p14:section name="三段内容页" id="{8C676258-86C4-4AFE-9104-A88E00469D78}">
          <p14:sldIdLst>
            <p14:sldId id="376"/>
            <p14:sldId id="350"/>
            <p14:sldId id="348"/>
          </p14:sldIdLst>
        </p14:section>
        <p14:section name="四段内容页" id="{55B9FD77-DAF6-4649-8595-8B922BFA7B5F}">
          <p14:sldIdLst>
            <p14:sldId id="356"/>
            <p14:sldId id="398"/>
            <p14:sldId id="378"/>
          </p14:sldIdLst>
        </p14:section>
        <p14:section name="五段内容页" id="{8D74CFDC-2BA1-4FE8-8A0D-B1B65D2961AF}">
          <p14:sldIdLst>
            <p14:sldId id="390"/>
            <p14:sldId id="391"/>
            <p14:sldId id="397"/>
          </p14:sldIdLst>
        </p14:section>
        <p14:section name="六段内容页" id="{369348A9-2776-4E08-BA13-96A88C7CA7F2}">
          <p14:sldIdLst>
            <p14:sldId id="347"/>
            <p14:sldId id="402"/>
          </p14:sldIdLst>
        </p14:section>
        <p14:section name="时间轴" id="{C599B81E-EB0D-4CEB-B9FC-4A27E9B545F9}">
          <p14:sldIdLst>
            <p14:sldId id="377"/>
          </p14:sldIdLst>
        </p14:section>
        <p14:section name="校园特色页（时间轴、内容展示）" id="{B710FB4F-6141-4DA2-98DB-90E986E754EC}">
          <p14:sldIdLst>
            <p14:sldId id="384"/>
            <p14:sldId id="381"/>
            <p14:sldId id="383"/>
            <p14:sldId id="382"/>
            <p14:sldId id="423"/>
            <p14:sldId id="424"/>
          </p14:sldIdLst>
        </p14:section>
        <p14:section name="地图页" id="{D63BA944-DFA2-443F-ACAF-99CE6DAED8FF}">
          <p14:sldIdLst>
            <p14:sldId id="369"/>
            <p14:sldId id="374"/>
            <p14:sldId id="372"/>
            <p14:sldId id="373"/>
          </p14:sldIdLst>
        </p14:section>
        <p14:section name="公式页" id="{D5E5088E-93F4-4FCC-8B8D-2430B9E419F9}">
          <p14:sldIdLst>
            <p14:sldId id="425"/>
            <p14:sldId id="426"/>
          </p14:sldIdLst>
        </p14:section>
        <p14:section name="数据图表页" id="{FBCB13A9-95AD-412A-959F-0F4871E557CE}">
          <p14:sldIdLst>
            <p14:sldId id="366"/>
            <p14:sldId id="365"/>
            <p14:sldId id="364"/>
            <p14:sldId id="367"/>
            <p14:sldId id="363"/>
            <p14:sldId id="379"/>
          </p14:sldIdLst>
        </p14:section>
        <p14:section name="参考文献" id="{FD3FAFDF-B7B8-499F-B906-079D4D62FA9B}">
          <p14:sldIdLst>
            <p14:sldId id="403"/>
          </p14:sldIdLst>
        </p14:section>
        <p14:section name="书籍、名言引用" id="{FB8A3680-E088-4CBA-8B0E-0702885EAB50}">
          <p14:sldIdLst>
            <p14:sldId id="409"/>
            <p14:sldId id="408"/>
          </p14:sldIdLst>
        </p14:section>
        <p14:section name="样机" id="{B35ECF4C-8952-4F6F-AD61-F791B537CF70}">
          <p14:sldIdLst>
            <p14:sldId id="416"/>
            <p14:sldId id="417"/>
          </p14:sldIdLst>
        </p14:section>
        <p14:section name="人物、活动介绍页" id="{3DE91260-CCCE-4B15-92AB-2D0097AACB19}">
          <p14:sldIdLst>
            <p14:sldId id="404"/>
            <p14:sldId id="405"/>
            <p14:sldId id="411"/>
            <p14:sldId id="415"/>
            <p14:sldId id="407"/>
            <p14:sldId id="418"/>
          </p14:sldIdLst>
        </p14:section>
        <p14:section name="尾页" id="{1BC6E771-80BB-4106-A6E8-692DCA0B9682}">
          <p14:sldIdLst>
            <p14:sldId id="400"/>
          </p14:sldIdLst>
        </p14:section>
        <p14:section name="过渡页补充" id="{DDBC2C20-D2C1-4B68-97D4-402FBB18603A}">
          <p14:sldIdLst>
            <p14:sldId id="354"/>
            <p14:sldId id="410"/>
            <p14:sldId id="412"/>
          </p14:sldIdLst>
        </p14:section>
        <p14:section name="使用规范" id="{1CA0B602-8838-4457-A7B0-E1D03FEA9F71}">
          <p14:sldIdLst>
            <p14:sldId id="395"/>
            <p14:sldId id="396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  <p15:guide id="9" pos="756" userDrawn="1">
          <p15:clr>
            <a:srgbClr val="A4A3A4"/>
          </p15:clr>
        </p15:guide>
        <p15:guide id="10" pos="6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3D1"/>
    <a:srgbClr val="AB2715"/>
    <a:srgbClr val="EBEBEB"/>
    <a:srgbClr val="ECECEC"/>
    <a:srgbClr val="EFEFEF"/>
    <a:srgbClr val="DBDBDB"/>
    <a:srgbClr val="D4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52" y="102"/>
      </p:cViewPr>
      <p:guideLst>
        <p:guide pos="3840"/>
        <p:guide pos="416"/>
        <p:guide pos="7256"/>
        <p:guide orient="horz" pos="648"/>
        <p:guide orient="horz" pos="3929"/>
        <p:guide orient="horz" pos="3864"/>
        <p:guide pos="756"/>
        <p:guide pos="6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60D-4B04-958A-276173BEBCB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B60-4590-858E-63D79F06AA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60D-4B04-958A-276173BEBC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60D-4B04-958A-276173BEBCB5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0.75</c:v>
                </c:pt>
                <c:pt idx="1">
                  <c:v>0.25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B60-4590-858E-63D79F06AA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1.8</c:v>
                </c:pt>
                <c:pt idx="1">
                  <c:v>2.5</c:v>
                </c:pt>
                <c:pt idx="2">
                  <c:v>5.5</c:v>
                </c:pt>
                <c:pt idx="3">
                  <c:v>2.5</c:v>
                </c:pt>
                <c:pt idx="4">
                  <c:v>3</c:v>
                </c:pt>
                <c:pt idx="5">
                  <c:v>2</c:v>
                </c:pt>
                <c:pt idx="6">
                  <c:v>2.9</c:v>
                </c:pt>
                <c:pt idx="7">
                  <c:v>3.5</c:v>
                </c:pt>
                <c:pt idx="8">
                  <c:v>2</c:v>
                </c:pt>
                <c:pt idx="9">
                  <c:v>3.5</c:v>
                </c:pt>
                <c:pt idx="10">
                  <c:v>4</c:v>
                </c:pt>
                <c:pt idx="11">
                  <c:v>1.5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3CA8-454A-8FA2-F5BDA8B381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ln w="2222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3.2</c:v>
                </c:pt>
                <c:pt idx="2">
                  <c:v>4.3</c:v>
                </c:pt>
                <c:pt idx="3">
                  <c:v>2.8</c:v>
                </c:pt>
                <c:pt idx="4">
                  <c:v>2.9</c:v>
                </c:pt>
                <c:pt idx="5">
                  <c:v>3.3</c:v>
                </c:pt>
                <c:pt idx="6">
                  <c:v>3.6</c:v>
                </c:pt>
                <c:pt idx="7">
                  <c:v>2.7</c:v>
                </c:pt>
                <c:pt idx="8">
                  <c:v>2.6</c:v>
                </c:pt>
                <c:pt idx="9">
                  <c:v>4</c:v>
                </c:pt>
                <c:pt idx="10">
                  <c:v>2.8</c:v>
                </c:pt>
                <c:pt idx="11">
                  <c:v>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3CA8-454A-8FA2-F5BDA8B3819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19314544"/>
        <c:axId val="819298768"/>
      </c:lineChart>
      <c:catAx>
        <c:axId val="819314544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298768"/>
        <c:crosses val="autoZero"/>
        <c:auto val="1"/>
        <c:lblAlgn val="ctr"/>
        <c:lblOffset val="100"/>
        <c:noMultiLvlLbl val="0"/>
      </c:catAx>
      <c:valAx>
        <c:axId val="81929876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314544"/>
        <c:crosses val="autoZero"/>
        <c:crossBetween val="between"/>
        <c:majorUnit val="1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A1A-4897-A83D-18D9D79EF0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2F5-402D-943B-0951C01A77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2F5-402D-943B-0951C01A77D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2F5-402D-943B-0951C01A77DA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</c:v>
                </c:pt>
                <c:pt idx="1">
                  <c:v>0.32</c:v>
                </c:pt>
                <c:pt idx="2">
                  <c:v>0.14000000000000001</c:v>
                </c:pt>
                <c:pt idx="3">
                  <c:v>0.12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A1A-4897-A83D-18D9D79EF0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1.8</c:v>
                </c:pt>
                <c:pt idx="1">
                  <c:v>2.5</c:v>
                </c:pt>
                <c:pt idx="2">
                  <c:v>5.5</c:v>
                </c:pt>
                <c:pt idx="3">
                  <c:v>2.5</c:v>
                </c:pt>
                <c:pt idx="4">
                  <c:v>3</c:v>
                </c:pt>
                <c:pt idx="5">
                  <c:v>2</c:v>
                </c:pt>
                <c:pt idx="6">
                  <c:v>2.9</c:v>
                </c:pt>
                <c:pt idx="7">
                  <c:v>3.5</c:v>
                </c:pt>
                <c:pt idx="8">
                  <c:v>2</c:v>
                </c:pt>
                <c:pt idx="9">
                  <c:v>3.5</c:v>
                </c:pt>
                <c:pt idx="10">
                  <c:v>4</c:v>
                </c:pt>
                <c:pt idx="11">
                  <c:v>1.5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57E-42EC-9101-36681BA03A6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19315632"/>
        <c:axId val="819316720"/>
      </c:lineChart>
      <c:catAx>
        <c:axId val="819315632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316720"/>
        <c:crosses val="autoZero"/>
        <c:auto val="1"/>
        <c:lblAlgn val="ctr"/>
        <c:lblOffset val="100"/>
        <c:noMultiLvlLbl val="0"/>
      </c:catAx>
      <c:valAx>
        <c:axId val="819316720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315632"/>
        <c:crosses val="autoZero"/>
        <c:crossBetween val="between"/>
        <c:majorUnit val="1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03D-40D3-A30C-E0428BCC9734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03D-40D3-A30C-E0428BCC9734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5.6</c:v>
                </c:pt>
                <c:pt idx="4">
                  <c:v>3</c:v>
                </c:pt>
                <c:pt idx="5">
                  <c:v>2</c:v>
                </c:pt>
                <c:pt idx="6">
                  <c:v>2.2000000000000002</c:v>
                </c:pt>
                <c:pt idx="7">
                  <c:v>4.5</c:v>
                </c:pt>
                <c:pt idx="8">
                  <c:v>1.8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F5F-49F8-93AF-B5627999A2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0"/>
        <c:overlap val="-27"/>
        <c:axId val="819297136"/>
        <c:axId val="819290064"/>
      </c:barChart>
      <c:catAx>
        <c:axId val="819297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290064"/>
        <c:crosses val="autoZero"/>
        <c:auto val="1"/>
        <c:lblAlgn val="ctr"/>
        <c:lblOffset val="100"/>
        <c:tickMarkSkip val="1"/>
        <c:noMultiLvlLbl val="0"/>
      </c:catAx>
      <c:valAx>
        <c:axId val="8192900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1929713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图表标题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7458723850396542E-2"/>
          <c:y val="0.25073020151471442"/>
          <c:w val="0.83412149208066189"/>
          <c:h val="0.6961745992110592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67A-4850-85A6-977A0DBDD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8552224"/>
        <c:axId val="1140517024"/>
      </c:barChart>
      <c:catAx>
        <c:axId val="218552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40517024"/>
        <c:crosses val="autoZero"/>
        <c:auto val="1"/>
        <c:lblAlgn val="ctr"/>
        <c:lblOffset val="100"/>
        <c:noMultiLvlLbl val="0"/>
      </c:catAx>
      <c:valAx>
        <c:axId val="1140517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855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2318-C54D-4318-8B24-990670BDD161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00C9D-0FE3-4B2B-A9E5-0C7084C3D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6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片占位符 69">
            <a:extLst>
              <a:ext uri="{FF2B5EF4-FFF2-40B4-BE49-F238E27FC236}">
                <a16:creationId xmlns="" xmlns:a16="http://schemas.microsoft.com/office/drawing/2014/main" id="{A78092AB-2EC3-4999-AB44-6ECF67DACA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="" xmlns:a16="http://schemas.microsoft.com/office/drawing/2014/main" id="{76E2534D-3ACD-44A3-AE9D-02A1C1830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="" xmlns:a16="http://schemas.microsoft.com/office/drawing/2014/main" id="{02C9F65B-A2E4-4D63-B220-B371A0D523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050FC478-E07E-47F2-803C-99BA3F14FF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1589" y="4243469"/>
            <a:ext cx="7488822" cy="83099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9AE79B1-4124-4BDB-924B-F82FA92D5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90" y="4926278"/>
            <a:ext cx="7846510" cy="676944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ctr" defTabSz="914400" rtl="0" eaLnBrk="1" fontAlgn="auto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PPT Template for Sichuan University graduates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779589E6-C01B-4A96-80C7-AD73DDCCA5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4" y="1701000"/>
            <a:ext cx="3456000" cy="3456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2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456F4D61-FD9C-4C16-8E04-3990C75229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4025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7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=""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=""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=""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=""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=""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=""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=""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=""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=""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=""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=""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=""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=""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=""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=""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=""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=""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=""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=""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=""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=""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=""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7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=""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=""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=""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=""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=""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=""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=""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=""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=""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=""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=""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=""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=""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=""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=""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=""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=""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=""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=""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=""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=""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=""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EA07A501-59C6-4A7C-AD1D-1E65EBB8BC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1925" y="2036531"/>
            <a:ext cx="6785436" cy="398103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="" xmlns:a16="http://schemas.microsoft.com/office/drawing/2014/main" id="{F53A298F-52CE-4969-A9CF-50FA4018E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574" y="2525156"/>
            <a:ext cx="4084674" cy="19021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26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8A09E60B-9D8D-4216-9ADE-78E603F4C9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72253" y="10887"/>
            <a:ext cx="9759697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10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41E12631-02F0-4AF5-AA0D-D8DD46F5BF3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8200" y="0"/>
            <a:ext cx="5098694" cy="685150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5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69">
            <a:extLst>
              <a:ext uri="{FF2B5EF4-FFF2-40B4-BE49-F238E27FC236}">
                <a16:creationId xmlns="" xmlns:a16="http://schemas.microsoft.com/office/drawing/2014/main" id="{87A8A5C6-32C6-4F4D-8F29-8EFA776076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23">
            <a:extLst>
              <a:ext uri="{FF2B5EF4-FFF2-40B4-BE49-F238E27FC236}">
                <a16:creationId xmlns="" xmlns:a16="http://schemas.microsoft.com/office/drawing/2014/main" id="{5885FF35-E49F-449B-B15D-D62D2D61E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="" xmlns:a16="http://schemas.microsoft.com/office/drawing/2014/main" id="{AE9F034C-FBCF-49EF-A3C3-894260D97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151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0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76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7F37A6C4-348D-4AEE-A178-D7A7951ECA3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" y="10473"/>
            <a:ext cx="12191994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37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25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>
            <a:extLst>
              <a:ext uri="{FF2B5EF4-FFF2-40B4-BE49-F238E27FC236}">
                <a16:creationId xmlns="" xmlns:a16="http://schemas.microsoft.com/office/drawing/2014/main" id="{C008D62A-03B5-48ED-867A-28BA9DC91576}"/>
              </a:ext>
            </a:extLst>
          </p:cNvPr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>
              <a:extLst>
                <a:ext uri="{FF2B5EF4-FFF2-40B4-BE49-F238E27FC236}">
                  <a16:creationId xmlns="" xmlns:a16="http://schemas.microsoft.com/office/drawing/2014/main" id="{9D748DD3-FDBE-4292-8C21-F05FC061A8F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ḻïďê">
              <a:extLst>
                <a:ext uri="{FF2B5EF4-FFF2-40B4-BE49-F238E27FC236}">
                  <a16:creationId xmlns="" xmlns:a16="http://schemas.microsoft.com/office/drawing/2014/main" id="{3BDF44C7-FEBF-4A34-851B-E4F27880FCA3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ḻíḓé">
              <a:extLst>
                <a:ext uri="{FF2B5EF4-FFF2-40B4-BE49-F238E27FC236}">
                  <a16:creationId xmlns="" xmlns:a16="http://schemas.microsoft.com/office/drawing/2014/main" id="{7DDE52DB-A8A2-418C-A706-0A8117F95E44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ḷïḓê">
              <a:extLst>
                <a:ext uri="{FF2B5EF4-FFF2-40B4-BE49-F238E27FC236}">
                  <a16:creationId xmlns="" xmlns:a16="http://schemas.microsoft.com/office/drawing/2014/main" id="{049B4209-EC5A-48B2-A77F-DD3F04ED348F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ṧļîḓè">
              <a:extLst>
                <a:ext uri="{FF2B5EF4-FFF2-40B4-BE49-F238E27FC236}">
                  <a16:creationId xmlns="" xmlns:a16="http://schemas.microsoft.com/office/drawing/2014/main" id="{6A405011-B0A1-4DE4-9205-13C879A5AE1D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ľîḑê">
              <a:extLst>
                <a:ext uri="{FF2B5EF4-FFF2-40B4-BE49-F238E27FC236}">
                  <a16:creationId xmlns="" xmlns:a16="http://schemas.microsoft.com/office/drawing/2014/main" id="{CFDA81B2-3C65-4970-AF33-91A10F18C42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îdè">
              <a:extLst>
                <a:ext uri="{FF2B5EF4-FFF2-40B4-BE49-F238E27FC236}">
                  <a16:creationId xmlns="" xmlns:a16="http://schemas.microsoft.com/office/drawing/2014/main" id="{D92915AB-9C9E-448C-A5C7-2F70ED015089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ḻiḓe">
              <a:extLst>
                <a:ext uri="{FF2B5EF4-FFF2-40B4-BE49-F238E27FC236}">
                  <a16:creationId xmlns="" xmlns:a16="http://schemas.microsoft.com/office/drawing/2014/main" id="{6A1A910D-2083-421F-82A1-B5B44D260905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îḓê">
              <a:extLst>
                <a:ext uri="{FF2B5EF4-FFF2-40B4-BE49-F238E27FC236}">
                  <a16:creationId xmlns="" xmlns:a16="http://schemas.microsoft.com/office/drawing/2014/main" id="{493FB41E-B354-4D51-B1AB-AF0F30941D7A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iḓè">
              <a:extLst>
                <a:ext uri="{FF2B5EF4-FFF2-40B4-BE49-F238E27FC236}">
                  <a16:creationId xmlns="" xmlns:a16="http://schemas.microsoft.com/office/drawing/2014/main" id="{1AEBD4FF-DE99-47AA-956E-F2A59A86C23A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ľíḍè">
              <a:extLst>
                <a:ext uri="{FF2B5EF4-FFF2-40B4-BE49-F238E27FC236}">
                  <a16:creationId xmlns="" xmlns:a16="http://schemas.microsoft.com/office/drawing/2014/main" id="{8C65A66D-C285-45D4-80F9-2F74D6C87FB7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ṡ1idé">
              <a:extLst>
                <a:ext uri="{FF2B5EF4-FFF2-40B4-BE49-F238E27FC236}">
                  <a16:creationId xmlns="" xmlns:a16="http://schemas.microsoft.com/office/drawing/2014/main" id="{615BBFDA-1CEF-4478-B61E-9CD3573F9441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1íḋe">
              <a:extLst>
                <a:ext uri="{FF2B5EF4-FFF2-40B4-BE49-F238E27FC236}">
                  <a16:creationId xmlns="" xmlns:a16="http://schemas.microsoft.com/office/drawing/2014/main" id="{BE7EB58F-D722-443A-8BBA-D06B08DD8D35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1íďé">
              <a:extLst>
                <a:ext uri="{FF2B5EF4-FFF2-40B4-BE49-F238E27FC236}">
                  <a16:creationId xmlns="" xmlns:a16="http://schemas.microsoft.com/office/drawing/2014/main" id="{A365FCE7-F7CB-4034-811B-0DB5DD830059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C3922C37-C600-4E07-A8FA-C3D412E25E7D}"/>
              </a:ext>
            </a:extLst>
          </p:cNvPr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72C35848-EB3C-43D7-840E-944FA653A980}"/>
              </a:ext>
            </a:extLst>
          </p:cNvPr>
          <p:cNvCxnSpPr>
            <a:cxnSpLocks/>
          </p:cNvCxnSpPr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274635A3-C76D-46AC-A9B8-575B69C880B8}"/>
              </a:ext>
            </a:extLst>
          </p:cNvPr>
          <p:cNvCxnSpPr>
            <a:cxnSpLocks/>
          </p:cNvCxnSpPr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>
            <a:extLst>
              <a:ext uri="{FF2B5EF4-FFF2-40B4-BE49-F238E27FC236}">
                <a16:creationId xmlns="" xmlns:a16="http://schemas.microsoft.com/office/drawing/2014/main" id="{24298E4E-C328-4C3E-851D-8696193B39F8}"/>
              </a:ext>
            </a:extLst>
          </p:cNvPr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9BE0E7B3-B81C-46E2-B4FA-992DDAED5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5585" y="2604052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="" xmlns:a16="http://schemas.microsoft.com/office/drawing/2014/main" id="{E6F71D02-26C0-422C-94A5-0E13BA40A1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8235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392E62B8-A4C1-414F-AD36-E09519179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5701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8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BBBFB6E9-8BBA-4C22-9747-F53EDC5F9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7966" y="1647055"/>
            <a:ext cx="3505504" cy="44870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="" xmlns:a16="http://schemas.microsoft.com/office/drawing/2014/main" id="{21477E87-65B0-463B-876C-EFE152D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" y="1979880"/>
            <a:ext cx="3136900" cy="2247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21EA50BA-BF13-4D27-A467-3E94AD1690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565" y="2828178"/>
            <a:ext cx="3776870" cy="21468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8485970E-3D00-4666-8A66-32B5164EF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83830" y="1971819"/>
            <a:ext cx="2003744" cy="12523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9CC0CF20-D39E-4309-99FA-E3B77D7B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32E0FCB-845F-43F0-9081-36497D744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7D38D41-F126-4168-9EC4-28729C74B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63DF-B9E4-4586-93FD-95547E6FD0DC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0D2F8F1-B6F1-4AE9-981E-884220B3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1348E34-E40F-4E74-AF39-70FADB492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3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0" r:id="rId4"/>
    <p:sldLayoutId id="2147483687" r:id="rId5"/>
    <p:sldLayoutId id="2147483686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54" r:id="rId12"/>
    <p:sldLayoutId id="2147483688" r:id="rId13"/>
    <p:sldLayoutId id="2147483655" r:id="rId14"/>
    <p:sldLayoutId id="2147483684" r:id="rId15"/>
    <p:sldLayoutId id="2147483663" r:id="rId16"/>
    <p:sldLayoutId id="21474836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17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8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5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45.svg"/><Relationship Id="rId4" Type="http://schemas.openxmlformats.org/officeDocument/2006/relationships/image" Target="../media/image37.png"/><Relationship Id="rId9" Type="http://schemas.openxmlformats.org/officeDocument/2006/relationships/image" Target="../media/image4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svg"/><Relationship Id="rId7" Type="http://schemas.openxmlformats.org/officeDocument/2006/relationships/image" Target="../media/image5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51.svg"/><Relationship Id="rId4" Type="http://schemas.openxmlformats.org/officeDocument/2006/relationships/image" Target="../media/image41.png"/><Relationship Id="rId9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7.svg"/><Relationship Id="rId7" Type="http://schemas.openxmlformats.org/officeDocument/2006/relationships/image" Target="../media/image33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73.svg"/><Relationship Id="rId5" Type="http://schemas.openxmlformats.org/officeDocument/2006/relationships/image" Target="../media/image69.sv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3.svg"/><Relationship Id="rId7" Type="http://schemas.openxmlformats.org/officeDocument/2006/relationships/image" Target="../media/image7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77.svg"/><Relationship Id="rId5" Type="http://schemas.openxmlformats.org/officeDocument/2006/relationships/image" Target="../media/image51.sv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86.sv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sv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image" Target="../media/image84.svg"/><Relationship Id="rId4" Type="http://schemas.openxmlformats.org/officeDocument/2006/relationships/image" Target="../media/image57.svg"/><Relationship Id="rId9" Type="http://schemas.openxmlformats.org/officeDocument/2006/relationships/image" Target="../media/image63.png"/><Relationship Id="rId14" Type="http://schemas.openxmlformats.org/officeDocument/2006/relationships/image" Target="../media/image8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0.sv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12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98.svg"/><Relationship Id="rId5" Type="http://schemas.openxmlformats.org/officeDocument/2006/relationships/image" Target="../media/image92.svg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9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2.svg"/><Relationship Id="rId7" Type="http://schemas.openxmlformats.org/officeDocument/2006/relationships/image" Target="../media/image51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55.svg"/><Relationship Id="rId5" Type="http://schemas.openxmlformats.org/officeDocument/2006/relationships/image" Target="../media/image33.sv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7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svg"/><Relationship Id="rId5" Type="http://schemas.openxmlformats.org/officeDocument/2006/relationships/image" Target="../media/image79.png"/><Relationship Id="rId4" Type="http://schemas.openxmlformats.org/officeDocument/2006/relationships/image" Target="../media/image10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svg"/><Relationship Id="rId5" Type="http://schemas.openxmlformats.org/officeDocument/2006/relationships/image" Target="../media/image83.png"/><Relationship Id="rId4" Type="http://schemas.openxmlformats.org/officeDocument/2006/relationships/image" Target="../media/image10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svg"/><Relationship Id="rId5" Type="http://schemas.openxmlformats.org/officeDocument/2006/relationships/image" Target="../media/image89.png"/><Relationship Id="rId4" Type="http://schemas.openxmlformats.org/officeDocument/2006/relationships/image" Target="../media/image115.sv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svg"/><Relationship Id="rId5" Type="http://schemas.openxmlformats.org/officeDocument/2006/relationships/image" Target="../media/image93.png"/><Relationship Id="rId4" Type="http://schemas.openxmlformats.org/officeDocument/2006/relationships/image" Target="../media/image120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124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122.sv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86.svg"/><Relationship Id="rId3" Type="http://schemas.openxmlformats.org/officeDocument/2006/relationships/image" Target="../media/image101.jpeg"/><Relationship Id="rId7" Type="http://schemas.openxmlformats.org/officeDocument/2006/relationships/image" Target="../media/image80.svg"/><Relationship Id="rId12" Type="http://schemas.openxmlformats.org/officeDocument/2006/relationships/image" Target="../media/image6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11" Type="http://schemas.openxmlformats.org/officeDocument/2006/relationships/image" Target="../media/image84.svg"/><Relationship Id="rId5" Type="http://schemas.openxmlformats.org/officeDocument/2006/relationships/image" Target="../media/image57.svg"/><Relationship Id="rId15" Type="http://schemas.openxmlformats.org/officeDocument/2006/relationships/image" Target="../media/image88.sv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82.svg"/><Relationship Id="rId1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86.svg"/><Relationship Id="rId3" Type="http://schemas.openxmlformats.org/officeDocument/2006/relationships/image" Target="../media/image103.jpg"/><Relationship Id="rId7" Type="http://schemas.openxmlformats.org/officeDocument/2006/relationships/image" Target="../media/image84.svg"/><Relationship Id="rId12" Type="http://schemas.openxmlformats.org/officeDocument/2006/relationships/image" Target="../media/image10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57.svg"/><Relationship Id="rId5" Type="http://schemas.openxmlformats.org/officeDocument/2006/relationships/chart" Target="../charts/chart6.xml"/><Relationship Id="rId10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openxmlformats.org/officeDocument/2006/relationships/image" Target="../media/image8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sv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sv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="" xmlns:a16="http://schemas.microsoft.com/office/drawing/2014/main" id="{C87BEB12-5A22-4590-8DE5-5B45C99BFB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>
            <a:extLst>
              <a:ext uri="{FF2B5EF4-FFF2-40B4-BE49-F238E27FC236}">
                <a16:creationId xmlns="" xmlns:a16="http://schemas.microsoft.com/office/drawing/2014/main" id="{EEBC4205-C014-41FC-A5F9-214F9AC0F30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AD972F9-8EDB-4F9D-9EF6-3C006EEEA4F9}"/>
              </a:ext>
            </a:extLst>
          </p:cNvPr>
          <p:cNvSpPr/>
          <p:nvPr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占位符 14">
            <a:extLst>
              <a:ext uri="{FF2B5EF4-FFF2-40B4-BE49-F238E27FC236}">
                <a16:creationId xmlns="" xmlns:a16="http://schemas.microsoft.com/office/drawing/2014/main" id="{489D7378-91E1-45A3-9A74-5D3F8AAB50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1" name="任意多边形: 形状 20">
            <a:extLst>
              <a:ext uri="{FF2B5EF4-FFF2-40B4-BE49-F238E27FC236}">
                <a16:creationId xmlns="" xmlns:a16="http://schemas.microsoft.com/office/drawing/2014/main" id="{EB508EBB-D4A6-41A3-BA79-D5276F572933}"/>
              </a:ext>
            </a:extLst>
          </p:cNvPr>
          <p:cNvSpPr/>
          <p:nvPr/>
        </p:nvSpPr>
        <p:spPr>
          <a:xfrm rot="10800000">
            <a:off x="-8" y="3872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3653923C-4DCD-472F-AEE2-ABCE0D05EF5B}"/>
              </a:ext>
            </a:extLst>
          </p:cNvPr>
          <p:cNvGrpSpPr/>
          <p:nvPr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23" name="íślïdé">
              <a:extLst>
                <a:ext uri="{FF2B5EF4-FFF2-40B4-BE49-F238E27FC236}">
                  <a16:creationId xmlns="" xmlns:a16="http://schemas.microsoft.com/office/drawing/2014/main" id="{C099031D-7EF6-4CDC-AE64-803414FB9DAA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30" name="ïṡḻïḍê">
                <a:extLst>
                  <a:ext uri="{FF2B5EF4-FFF2-40B4-BE49-F238E27FC236}">
                    <a16:creationId xmlns="" xmlns:a16="http://schemas.microsoft.com/office/drawing/2014/main" id="{39180945-7A8F-47B1-987E-21FF64C53C7A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$lîḍè">
                <a:extLst>
                  <a:ext uri="{FF2B5EF4-FFF2-40B4-BE49-F238E27FC236}">
                    <a16:creationId xmlns="" xmlns:a16="http://schemas.microsoft.com/office/drawing/2014/main" id="{E28FAAEA-68BD-4EFF-A93C-515C209A23EB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ļiḋé">
                <a:extLst>
                  <a:ext uri="{FF2B5EF4-FFF2-40B4-BE49-F238E27FC236}">
                    <a16:creationId xmlns="" xmlns:a16="http://schemas.microsoft.com/office/drawing/2014/main" id="{E8B879E8-D891-4D6D-992D-6FFC4A0C57B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ļîḍé">
                <a:extLst>
                  <a:ext uri="{FF2B5EF4-FFF2-40B4-BE49-F238E27FC236}">
                    <a16:creationId xmlns="" xmlns:a16="http://schemas.microsoft.com/office/drawing/2014/main" id="{232E4D83-8B18-4D72-B66D-2BD16B11A99C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ṩḻiďé">
                <a:extLst>
                  <a:ext uri="{FF2B5EF4-FFF2-40B4-BE49-F238E27FC236}">
                    <a16:creationId xmlns="" xmlns:a16="http://schemas.microsoft.com/office/drawing/2014/main" id="{B18E8112-F8A9-4179-9854-22FD35ADF10D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1ïḓè">
                <a:extLst>
                  <a:ext uri="{FF2B5EF4-FFF2-40B4-BE49-F238E27FC236}">
                    <a16:creationId xmlns="" xmlns:a16="http://schemas.microsoft.com/office/drawing/2014/main" id="{89396CFB-F8A1-4493-9721-DE8E6DEC80BE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sḻíḓê">
                <a:extLst>
                  <a:ext uri="{FF2B5EF4-FFF2-40B4-BE49-F238E27FC236}">
                    <a16:creationId xmlns="" xmlns:a16="http://schemas.microsoft.com/office/drawing/2014/main" id="{7444387F-0965-4BBB-8D22-BF678D9E87D4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şḷîďè">
                <a:extLst>
                  <a:ext uri="{FF2B5EF4-FFF2-40B4-BE49-F238E27FC236}">
                    <a16:creationId xmlns="" xmlns:a16="http://schemas.microsoft.com/office/drawing/2014/main" id="{8602ED95-289C-4A39-A02B-8F260CE66C6E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ṡlïḋe">
                <a:extLst>
                  <a:ext uri="{FF2B5EF4-FFF2-40B4-BE49-F238E27FC236}">
                    <a16:creationId xmlns="" xmlns:a16="http://schemas.microsoft.com/office/drawing/2014/main" id="{DD0AE1C7-DE8E-43BC-A851-CD0120F0E154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ḻíde">
                <a:extLst>
                  <a:ext uri="{FF2B5EF4-FFF2-40B4-BE49-F238E27FC236}">
                    <a16:creationId xmlns="" xmlns:a16="http://schemas.microsoft.com/office/drawing/2014/main" id="{0EB28163-E218-4E02-A034-770719ACBCCF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ŝľîḑê">
                <a:extLst>
                  <a:ext uri="{FF2B5EF4-FFF2-40B4-BE49-F238E27FC236}">
                    <a16:creationId xmlns="" xmlns:a16="http://schemas.microsoft.com/office/drawing/2014/main" id="{3131C23B-2FFC-4CA9-983F-EB66D91F4234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šlíḑe">
                <a:extLst>
                  <a:ext uri="{FF2B5EF4-FFF2-40B4-BE49-F238E27FC236}">
                    <a16:creationId xmlns="" xmlns:a16="http://schemas.microsoft.com/office/drawing/2014/main" id="{696E4564-29CB-4FA1-AE04-7624BC6F77F5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ḻîḓè">
                <a:extLst>
                  <a:ext uri="{FF2B5EF4-FFF2-40B4-BE49-F238E27FC236}">
                    <a16:creationId xmlns="" xmlns:a16="http://schemas.microsoft.com/office/drawing/2014/main" id="{EEEFE16B-1A8F-4D3A-B2AD-5DB7AF22D0E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ļîḑè">
                <a:extLst>
                  <a:ext uri="{FF2B5EF4-FFF2-40B4-BE49-F238E27FC236}">
                    <a16:creationId xmlns="" xmlns:a16="http://schemas.microsoft.com/office/drawing/2014/main" id="{65F49E48-767B-479C-B76F-5C0D65A663C1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íšľïḋé">
              <a:extLst>
                <a:ext uri="{FF2B5EF4-FFF2-40B4-BE49-F238E27FC236}">
                  <a16:creationId xmlns="" xmlns:a16="http://schemas.microsoft.com/office/drawing/2014/main" id="{504DD4D4-B6F2-4FDF-A11C-24EBBAF1D5B0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í$ļîdé">
              <a:extLst>
                <a:ext uri="{FF2B5EF4-FFF2-40B4-BE49-F238E27FC236}">
                  <a16:creationId xmlns="" xmlns:a16="http://schemas.microsoft.com/office/drawing/2014/main" id="{E150D5CA-362B-4F47-A23F-7FF70AB4DB7B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26" name="ís1ïḋe">
                <a:extLst>
                  <a:ext uri="{FF2B5EF4-FFF2-40B4-BE49-F238E27FC236}">
                    <a16:creationId xmlns="" xmlns:a16="http://schemas.microsoft.com/office/drawing/2014/main" id="{DA6EE9B8-91A1-4752-922B-A2375EE6DC9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ślïḍê">
                <a:extLst>
                  <a:ext uri="{FF2B5EF4-FFF2-40B4-BE49-F238E27FC236}">
                    <a16:creationId xmlns="" xmlns:a16="http://schemas.microsoft.com/office/drawing/2014/main" id="{79BD4372-BCEC-46ED-8C68-65F3F4BAC89C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śḷiḍê">
                <a:extLst>
                  <a:ext uri="{FF2B5EF4-FFF2-40B4-BE49-F238E27FC236}">
                    <a16:creationId xmlns="" xmlns:a16="http://schemas.microsoft.com/office/drawing/2014/main" id="{6E24EAA1-EABC-4554-BB19-637069A816A3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ľíḑe">
                <a:extLst>
                  <a:ext uri="{FF2B5EF4-FFF2-40B4-BE49-F238E27FC236}">
                    <a16:creationId xmlns="" xmlns:a16="http://schemas.microsoft.com/office/drawing/2014/main" id="{0B8318B3-8C4A-4315-8E6E-A384BFF4FE41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47" name="矩形: 圆角 46">
            <a:extLst>
              <a:ext uri="{FF2B5EF4-FFF2-40B4-BE49-F238E27FC236}">
                <a16:creationId xmlns=""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刘龙飞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="" xmlns:a16="http://schemas.microsoft.com/office/drawing/2014/main" id="{B4A03A1B-7DBC-44F0-93A6-2D26D61A7B9B}"/>
              </a:ext>
            </a:extLst>
          </p:cNvPr>
          <p:cNvSpPr/>
          <p:nvPr/>
        </p:nvSpPr>
        <p:spPr>
          <a:xfrm>
            <a:off x="4943319" y="5792813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指导老师：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卓    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=""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8587275" y="5775836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2019.05.20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="" xmlns:a16="http://schemas.microsoft.com/office/drawing/2014/main" id="{DE2D1209-7AA5-4F95-A441-DACDCD612E99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=""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51589" y="4208448"/>
            <a:ext cx="7488822" cy="830997"/>
          </a:xfrm>
        </p:spPr>
        <p:txBody>
          <a:bodyPr/>
          <a:lstStyle/>
          <a:p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18C6479-5159-43F1-8711-37129C5DED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1590" y="4762050"/>
            <a:ext cx="7846510" cy="676944"/>
          </a:xfrm>
        </p:spPr>
        <p:txBody>
          <a:bodyPr/>
          <a:lstStyle/>
          <a:p>
            <a:r>
              <a:rPr lang="en-US" altLang="zh-CN" dirty="0"/>
              <a:t>PPT Template for Sichuan University graduates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28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="" xmlns:a16="http://schemas.microsoft.com/office/drawing/2014/main" id="{B67C32CB-B741-4A46-A112-0331A00A974B}"/>
              </a:ext>
            </a:extLst>
          </p:cNvPr>
          <p:cNvSpPr/>
          <p:nvPr/>
        </p:nvSpPr>
        <p:spPr>
          <a:xfrm>
            <a:off x="2649834" y="2760910"/>
            <a:ext cx="1637882" cy="163788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="" xmlns:a16="http://schemas.microsoft.com/office/drawing/2014/main" id="{3A193324-3959-483A-8808-F2E8EA7D5AC3}"/>
              </a:ext>
            </a:extLst>
          </p:cNvPr>
          <p:cNvSpPr/>
          <p:nvPr/>
        </p:nvSpPr>
        <p:spPr>
          <a:xfrm>
            <a:off x="2028930" y="3595207"/>
            <a:ext cx="1637882" cy="163788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5707F7C2-C128-49EF-85B6-9151647FD343}"/>
              </a:ext>
            </a:extLst>
          </p:cNvPr>
          <p:cNvSpPr/>
          <p:nvPr/>
        </p:nvSpPr>
        <p:spPr>
          <a:xfrm>
            <a:off x="3270738" y="3595207"/>
            <a:ext cx="1637882" cy="163788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="" xmlns:a16="http://schemas.microsoft.com/office/drawing/2014/main" id="{8A3CC646-B7A1-4BFF-9E63-CEA44B08B890}"/>
              </a:ext>
            </a:extLst>
          </p:cNvPr>
          <p:cNvSpPr/>
          <p:nvPr/>
        </p:nvSpPr>
        <p:spPr>
          <a:xfrm>
            <a:off x="3259142" y="3884656"/>
            <a:ext cx="407670" cy="529492"/>
          </a:xfrm>
          <a:custGeom>
            <a:avLst/>
            <a:gdLst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509736"/>
              <a:gd name="connsiteX1" fmla="*/ 0 w 390769"/>
              <a:gd name="connsiteY1" fmla="*/ 492369 h 509736"/>
              <a:gd name="connsiteX2" fmla="*/ 390769 w 390769"/>
              <a:gd name="connsiteY2" fmla="*/ 492369 h 509736"/>
              <a:gd name="connsiteX3" fmla="*/ 195384 w 390769"/>
              <a:gd name="connsiteY3" fmla="*/ 0 h 50973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1952"/>
              <a:gd name="connsiteY0" fmla="*/ 0 h 521676"/>
              <a:gd name="connsiteX1" fmla="*/ 0 w 391952"/>
              <a:gd name="connsiteY1" fmla="*/ 492369 h 521676"/>
              <a:gd name="connsiteX2" fmla="*/ 390769 w 391952"/>
              <a:gd name="connsiteY2" fmla="*/ 492369 h 521676"/>
              <a:gd name="connsiteX3" fmla="*/ 195384 w 391952"/>
              <a:gd name="connsiteY3" fmla="*/ 0 h 521676"/>
              <a:gd name="connsiteX0" fmla="*/ 195384 w 392040"/>
              <a:gd name="connsiteY0" fmla="*/ 0 h 521676"/>
              <a:gd name="connsiteX1" fmla="*/ 0 w 392040"/>
              <a:gd name="connsiteY1" fmla="*/ 492369 h 521676"/>
              <a:gd name="connsiteX2" fmla="*/ 390769 w 392040"/>
              <a:gd name="connsiteY2" fmla="*/ 492369 h 521676"/>
              <a:gd name="connsiteX3" fmla="*/ 195384 w 392040"/>
              <a:gd name="connsiteY3" fmla="*/ 0 h 521676"/>
              <a:gd name="connsiteX0" fmla="*/ 203595 w 400251"/>
              <a:gd name="connsiteY0" fmla="*/ 0 h 521676"/>
              <a:gd name="connsiteX1" fmla="*/ 8211 w 400251"/>
              <a:gd name="connsiteY1" fmla="*/ 492369 h 521676"/>
              <a:gd name="connsiteX2" fmla="*/ 398980 w 400251"/>
              <a:gd name="connsiteY2" fmla="*/ 492369 h 521676"/>
              <a:gd name="connsiteX3" fmla="*/ 203595 w 400251"/>
              <a:gd name="connsiteY3" fmla="*/ 0 h 521676"/>
              <a:gd name="connsiteX0" fmla="*/ 197013 w 393669"/>
              <a:gd name="connsiteY0" fmla="*/ 0 h 521676"/>
              <a:gd name="connsiteX1" fmla="*/ 1629 w 393669"/>
              <a:gd name="connsiteY1" fmla="*/ 492369 h 521676"/>
              <a:gd name="connsiteX2" fmla="*/ 392398 w 393669"/>
              <a:gd name="connsiteY2" fmla="*/ 492369 h 521676"/>
              <a:gd name="connsiteX3" fmla="*/ 197013 w 393669"/>
              <a:gd name="connsiteY3" fmla="*/ 0 h 521676"/>
              <a:gd name="connsiteX0" fmla="*/ 197013 w 393669"/>
              <a:gd name="connsiteY0" fmla="*/ 0 h 521676"/>
              <a:gd name="connsiteX1" fmla="*/ 1629 w 393669"/>
              <a:gd name="connsiteY1" fmla="*/ 492369 h 521676"/>
              <a:gd name="connsiteX2" fmla="*/ 392398 w 393669"/>
              <a:gd name="connsiteY2" fmla="*/ 492369 h 521676"/>
              <a:gd name="connsiteX3" fmla="*/ 197013 w 393669"/>
              <a:gd name="connsiteY3" fmla="*/ 0 h 521676"/>
              <a:gd name="connsiteX0" fmla="*/ 212381 w 409037"/>
              <a:gd name="connsiteY0" fmla="*/ 0 h 521676"/>
              <a:gd name="connsiteX1" fmla="*/ 1367 w 409037"/>
              <a:gd name="connsiteY1" fmla="*/ 492369 h 521676"/>
              <a:gd name="connsiteX2" fmla="*/ 407766 w 409037"/>
              <a:gd name="connsiteY2" fmla="*/ 492369 h 521676"/>
              <a:gd name="connsiteX3" fmla="*/ 212381 w 409037"/>
              <a:gd name="connsiteY3" fmla="*/ 0 h 521676"/>
              <a:gd name="connsiteX0" fmla="*/ 211014 w 407670"/>
              <a:gd name="connsiteY0" fmla="*/ 0 h 521676"/>
              <a:gd name="connsiteX1" fmla="*/ 0 w 407670"/>
              <a:gd name="connsiteY1" fmla="*/ 492369 h 521676"/>
              <a:gd name="connsiteX2" fmla="*/ 406399 w 407670"/>
              <a:gd name="connsiteY2" fmla="*/ 492369 h 521676"/>
              <a:gd name="connsiteX3" fmla="*/ 211014 w 407670"/>
              <a:gd name="connsiteY3" fmla="*/ 0 h 521676"/>
              <a:gd name="connsiteX0" fmla="*/ 211014 w 407670"/>
              <a:gd name="connsiteY0" fmla="*/ 0 h 529492"/>
              <a:gd name="connsiteX1" fmla="*/ 0 w 407670"/>
              <a:gd name="connsiteY1" fmla="*/ 500185 h 529492"/>
              <a:gd name="connsiteX2" fmla="*/ 406399 w 407670"/>
              <a:gd name="connsiteY2" fmla="*/ 500185 h 529492"/>
              <a:gd name="connsiteX3" fmla="*/ 211014 w 407670"/>
              <a:gd name="connsiteY3" fmla="*/ 0 h 52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29492">
                <a:moveTo>
                  <a:pt x="211014" y="0"/>
                </a:moveTo>
                <a:cubicBezTo>
                  <a:pt x="67732" y="117231"/>
                  <a:pt x="10421" y="336062"/>
                  <a:pt x="0" y="500185"/>
                </a:cubicBezTo>
                <a:cubicBezTo>
                  <a:pt x="184964" y="539262"/>
                  <a:pt x="268328" y="539262"/>
                  <a:pt x="406399" y="500185"/>
                </a:cubicBezTo>
                <a:cubicBezTo>
                  <a:pt x="419425" y="336063"/>
                  <a:pt x="330850" y="109415"/>
                  <a:pt x="2110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05A80DFB-22D7-4279-AD6C-927BFE344BA7}"/>
              </a:ext>
            </a:extLst>
          </p:cNvPr>
          <p:cNvSpPr/>
          <p:nvPr/>
        </p:nvSpPr>
        <p:spPr>
          <a:xfrm>
            <a:off x="3301998" y="3138150"/>
            <a:ext cx="335300" cy="33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390BB45-EC78-43FA-8E9F-7A1629BEF1C8}"/>
              </a:ext>
            </a:extLst>
          </p:cNvPr>
          <p:cNvSpPr txBox="1"/>
          <p:nvPr/>
        </p:nvSpPr>
        <p:spPr>
          <a:xfrm>
            <a:off x="3278553" y="3145635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01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094F0373-966D-4E87-A1E6-E7EEB4037F15}"/>
              </a:ext>
            </a:extLst>
          </p:cNvPr>
          <p:cNvGrpSpPr/>
          <p:nvPr/>
        </p:nvGrpSpPr>
        <p:grpSpPr>
          <a:xfrm>
            <a:off x="2621888" y="4464536"/>
            <a:ext cx="407670" cy="335300"/>
            <a:chOff x="2461629" y="4404902"/>
            <a:chExt cx="407670" cy="335300"/>
          </a:xfrm>
        </p:grpSpPr>
        <p:sp>
          <p:nvSpPr>
            <p:cNvPr id="26" name="椭圆 25">
              <a:extLst>
                <a:ext uri="{FF2B5EF4-FFF2-40B4-BE49-F238E27FC236}">
                  <a16:creationId xmlns="" xmlns:a16="http://schemas.microsoft.com/office/drawing/2014/main" id="{CA437E4C-7848-477F-9363-B9A6187D1700}"/>
                </a:ext>
              </a:extLst>
            </p:cNvPr>
            <p:cNvSpPr/>
            <p:nvPr/>
          </p:nvSpPr>
          <p:spPr>
            <a:xfrm>
              <a:off x="2482184" y="4404902"/>
              <a:ext cx="335300" cy="33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32B2DE21-2FDF-4CBA-8696-9D1D7A605DED}"/>
                </a:ext>
              </a:extLst>
            </p:cNvPr>
            <p:cNvSpPr txBox="1"/>
            <p:nvPr/>
          </p:nvSpPr>
          <p:spPr>
            <a:xfrm>
              <a:off x="2461629" y="4418663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02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610EDB4-255E-4903-9582-072AE64D998C}"/>
              </a:ext>
            </a:extLst>
          </p:cNvPr>
          <p:cNvGrpSpPr/>
          <p:nvPr/>
        </p:nvGrpSpPr>
        <p:grpSpPr>
          <a:xfrm>
            <a:off x="3982839" y="4458645"/>
            <a:ext cx="407670" cy="335300"/>
            <a:chOff x="3986210" y="4404902"/>
            <a:chExt cx="407670" cy="335300"/>
          </a:xfrm>
        </p:grpSpPr>
        <p:sp>
          <p:nvSpPr>
            <p:cNvPr id="25" name="椭圆 24">
              <a:extLst>
                <a:ext uri="{FF2B5EF4-FFF2-40B4-BE49-F238E27FC236}">
                  <a16:creationId xmlns="" xmlns:a16="http://schemas.microsoft.com/office/drawing/2014/main" id="{E3FBE295-B7C0-478D-8CF4-107ED346A014}"/>
                </a:ext>
              </a:extLst>
            </p:cNvPr>
            <p:cNvSpPr/>
            <p:nvPr/>
          </p:nvSpPr>
          <p:spPr>
            <a:xfrm>
              <a:off x="4006942" y="4404902"/>
              <a:ext cx="335300" cy="33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608338D4-049A-499F-BDFF-D033325B535B}"/>
                </a:ext>
              </a:extLst>
            </p:cNvPr>
            <p:cNvSpPr txBox="1"/>
            <p:nvPr/>
          </p:nvSpPr>
          <p:spPr>
            <a:xfrm>
              <a:off x="3986210" y="4418662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</a:rPr>
                <a:t>03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E42A134D-23EF-403F-84E0-6EB84E2CEA92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3462977" y="2367069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26623515-21E4-4CC1-8DDE-2F922B754D65}"/>
              </a:ext>
            </a:extLst>
          </p:cNvPr>
          <p:cNvCxnSpPr/>
          <p:nvPr/>
        </p:nvCxnSpPr>
        <p:spPr>
          <a:xfrm flipH="1" flipV="1">
            <a:off x="2809477" y="4781858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58E98AB6-BACC-46A2-83EF-A3CB291C3098}"/>
              </a:ext>
            </a:extLst>
          </p:cNvPr>
          <p:cNvCxnSpPr/>
          <p:nvPr/>
        </p:nvCxnSpPr>
        <p:spPr>
          <a:xfrm flipH="1" flipV="1">
            <a:off x="4173028" y="4739984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2">
                    <a:alpha val="0"/>
                  </a:schemeClr>
                </a:gs>
                <a:gs pos="99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3A67DB34-5657-4460-A7FD-9F453854A297}"/>
              </a:ext>
            </a:extLst>
          </p:cNvPr>
          <p:cNvSpPr txBox="1"/>
          <p:nvPr/>
        </p:nvSpPr>
        <p:spPr>
          <a:xfrm>
            <a:off x="2203601" y="1760808"/>
            <a:ext cx="3207295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这里可以作为对比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比如国内外的研究对比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CD79753-1717-4CCF-971F-C933C7F0A59B}"/>
              </a:ext>
            </a:extLst>
          </p:cNvPr>
          <p:cNvSpPr txBox="1"/>
          <p:nvPr/>
        </p:nvSpPr>
        <p:spPr>
          <a:xfrm>
            <a:off x="750520" y="5462249"/>
            <a:ext cx="3006412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B70AB4FD-3154-443B-9ADB-D7FDF615CB81}"/>
              </a:ext>
            </a:extLst>
          </p:cNvPr>
          <p:cNvSpPr txBox="1"/>
          <p:nvPr/>
        </p:nvSpPr>
        <p:spPr>
          <a:xfrm>
            <a:off x="3541721" y="5460592"/>
            <a:ext cx="3116723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38ED3026-7DC9-4E6F-AA80-4E87884CFE25}"/>
              </a:ext>
            </a:extLst>
          </p:cNvPr>
          <p:cNvSpPr txBox="1"/>
          <p:nvPr/>
        </p:nvSpPr>
        <p:spPr>
          <a:xfrm>
            <a:off x="2424467" y="1299296"/>
            <a:ext cx="211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4CB0AB6B-CB8B-411D-B85C-B5713FA7E0C0}"/>
              </a:ext>
            </a:extLst>
          </p:cNvPr>
          <p:cNvSpPr txBox="1"/>
          <p:nvPr/>
        </p:nvSpPr>
        <p:spPr>
          <a:xfrm>
            <a:off x="7580495" y="1293939"/>
            <a:ext cx="216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输入小标题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="" xmlns:a16="http://schemas.microsoft.com/office/drawing/2014/main" id="{6DAFB628-6765-4A7C-B2C2-99D2524EC06E}"/>
              </a:ext>
            </a:extLst>
          </p:cNvPr>
          <p:cNvSpPr/>
          <p:nvPr/>
        </p:nvSpPr>
        <p:spPr>
          <a:xfrm>
            <a:off x="7848618" y="2760910"/>
            <a:ext cx="1637882" cy="163788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="" xmlns:a16="http://schemas.microsoft.com/office/drawing/2014/main" id="{29DDAC82-7DB0-4325-A721-83604137C2E8}"/>
              </a:ext>
            </a:extLst>
          </p:cNvPr>
          <p:cNvSpPr/>
          <p:nvPr/>
        </p:nvSpPr>
        <p:spPr>
          <a:xfrm>
            <a:off x="7227714" y="3595207"/>
            <a:ext cx="1637882" cy="163788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04C346F0-5CED-4028-9D83-9AB9095A1F94}"/>
              </a:ext>
            </a:extLst>
          </p:cNvPr>
          <p:cNvSpPr/>
          <p:nvPr/>
        </p:nvSpPr>
        <p:spPr>
          <a:xfrm>
            <a:off x="8469522" y="3595207"/>
            <a:ext cx="1637882" cy="1637882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="" xmlns:a16="http://schemas.microsoft.com/office/drawing/2014/main" id="{93065CD3-ADCE-49FA-B691-868A4E787AA5}"/>
              </a:ext>
            </a:extLst>
          </p:cNvPr>
          <p:cNvSpPr/>
          <p:nvPr/>
        </p:nvSpPr>
        <p:spPr>
          <a:xfrm>
            <a:off x="8457926" y="3884656"/>
            <a:ext cx="407670" cy="529492"/>
          </a:xfrm>
          <a:custGeom>
            <a:avLst/>
            <a:gdLst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492369"/>
              <a:gd name="connsiteX1" fmla="*/ 0 w 390769"/>
              <a:gd name="connsiteY1" fmla="*/ 492369 h 492369"/>
              <a:gd name="connsiteX2" fmla="*/ 390769 w 390769"/>
              <a:gd name="connsiteY2" fmla="*/ 492369 h 492369"/>
              <a:gd name="connsiteX3" fmla="*/ 195384 w 390769"/>
              <a:gd name="connsiteY3" fmla="*/ 0 h 492369"/>
              <a:gd name="connsiteX0" fmla="*/ 195384 w 390769"/>
              <a:gd name="connsiteY0" fmla="*/ 0 h 509736"/>
              <a:gd name="connsiteX1" fmla="*/ 0 w 390769"/>
              <a:gd name="connsiteY1" fmla="*/ 492369 h 509736"/>
              <a:gd name="connsiteX2" fmla="*/ 390769 w 390769"/>
              <a:gd name="connsiteY2" fmla="*/ 492369 h 509736"/>
              <a:gd name="connsiteX3" fmla="*/ 195384 w 390769"/>
              <a:gd name="connsiteY3" fmla="*/ 0 h 50973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0769"/>
              <a:gd name="connsiteY0" fmla="*/ 0 h 521676"/>
              <a:gd name="connsiteX1" fmla="*/ 0 w 390769"/>
              <a:gd name="connsiteY1" fmla="*/ 492369 h 521676"/>
              <a:gd name="connsiteX2" fmla="*/ 390769 w 390769"/>
              <a:gd name="connsiteY2" fmla="*/ 492369 h 521676"/>
              <a:gd name="connsiteX3" fmla="*/ 195384 w 390769"/>
              <a:gd name="connsiteY3" fmla="*/ 0 h 521676"/>
              <a:gd name="connsiteX0" fmla="*/ 195384 w 391952"/>
              <a:gd name="connsiteY0" fmla="*/ 0 h 521676"/>
              <a:gd name="connsiteX1" fmla="*/ 0 w 391952"/>
              <a:gd name="connsiteY1" fmla="*/ 492369 h 521676"/>
              <a:gd name="connsiteX2" fmla="*/ 390769 w 391952"/>
              <a:gd name="connsiteY2" fmla="*/ 492369 h 521676"/>
              <a:gd name="connsiteX3" fmla="*/ 195384 w 391952"/>
              <a:gd name="connsiteY3" fmla="*/ 0 h 521676"/>
              <a:gd name="connsiteX0" fmla="*/ 195384 w 392040"/>
              <a:gd name="connsiteY0" fmla="*/ 0 h 521676"/>
              <a:gd name="connsiteX1" fmla="*/ 0 w 392040"/>
              <a:gd name="connsiteY1" fmla="*/ 492369 h 521676"/>
              <a:gd name="connsiteX2" fmla="*/ 390769 w 392040"/>
              <a:gd name="connsiteY2" fmla="*/ 492369 h 521676"/>
              <a:gd name="connsiteX3" fmla="*/ 195384 w 392040"/>
              <a:gd name="connsiteY3" fmla="*/ 0 h 521676"/>
              <a:gd name="connsiteX0" fmla="*/ 203595 w 400251"/>
              <a:gd name="connsiteY0" fmla="*/ 0 h 521676"/>
              <a:gd name="connsiteX1" fmla="*/ 8211 w 400251"/>
              <a:gd name="connsiteY1" fmla="*/ 492369 h 521676"/>
              <a:gd name="connsiteX2" fmla="*/ 398980 w 400251"/>
              <a:gd name="connsiteY2" fmla="*/ 492369 h 521676"/>
              <a:gd name="connsiteX3" fmla="*/ 203595 w 400251"/>
              <a:gd name="connsiteY3" fmla="*/ 0 h 521676"/>
              <a:gd name="connsiteX0" fmla="*/ 197013 w 393669"/>
              <a:gd name="connsiteY0" fmla="*/ 0 h 521676"/>
              <a:gd name="connsiteX1" fmla="*/ 1629 w 393669"/>
              <a:gd name="connsiteY1" fmla="*/ 492369 h 521676"/>
              <a:gd name="connsiteX2" fmla="*/ 392398 w 393669"/>
              <a:gd name="connsiteY2" fmla="*/ 492369 h 521676"/>
              <a:gd name="connsiteX3" fmla="*/ 197013 w 393669"/>
              <a:gd name="connsiteY3" fmla="*/ 0 h 521676"/>
              <a:gd name="connsiteX0" fmla="*/ 197013 w 393669"/>
              <a:gd name="connsiteY0" fmla="*/ 0 h 521676"/>
              <a:gd name="connsiteX1" fmla="*/ 1629 w 393669"/>
              <a:gd name="connsiteY1" fmla="*/ 492369 h 521676"/>
              <a:gd name="connsiteX2" fmla="*/ 392398 w 393669"/>
              <a:gd name="connsiteY2" fmla="*/ 492369 h 521676"/>
              <a:gd name="connsiteX3" fmla="*/ 197013 w 393669"/>
              <a:gd name="connsiteY3" fmla="*/ 0 h 521676"/>
              <a:gd name="connsiteX0" fmla="*/ 212381 w 409037"/>
              <a:gd name="connsiteY0" fmla="*/ 0 h 521676"/>
              <a:gd name="connsiteX1" fmla="*/ 1367 w 409037"/>
              <a:gd name="connsiteY1" fmla="*/ 492369 h 521676"/>
              <a:gd name="connsiteX2" fmla="*/ 407766 w 409037"/>
              <a:gd name="connsiteY2" fmla="*/ 492369 h 521676"/>
              <a:gd name="connsiteX3" fmla="*/ 212381 w 409037"/>
              <a:gd name="connsiteY3" fmla="*/ 0 h 521676"/>
              <a:gd name="connsiteX0" fmla="*/ 211014 w 407670"/>
              <a:gd name="connsiteY0" fmla="*/ 0 h 521676"/>
              <a:gd name="connsiteX1" fmla="*/ 0 w 407670"/>
              <a:gd name="connsiteY1" fmla="*/ 492369 h 521676"/>
              <a:gd name="connsiteX2" fmla="*/ 406399 w 407670"/>
              <a:gd name="connsiteY2" fmla="*/ 492369 h 521676"/>
              <a:gd name="connsiteX3" fmla="*/ 211014 w 407670"/>
              <a:gd name="connsiteY3" fmla="*/ 0 h 521676"/>
              <a:gd name="connsiteX0" fmla="*/ 211014 w 407670"/>
              <a:gd name="connsiteY0" fmla="*/ 0 h 529492"/>
              <a:gd name="connsiteX1" fmla="*/ 0 w 407670"/>
              <a:gd name="connsiteY1" fmla="*/ 500185 h 529492"/>
              <a:gd name="connsiteX2" fmla="*/ 406399 w 407670"/>
              <a:gd name="connsiteY2" fmla="*/ 500185 h 529492"/>
              <a:gd name="connsiteX3" fmla="*/ 211014 w 407670"/>
              <a:gd name="connsiteY3" fmla="*/ 0 h 52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670" h="529492">
                <a:moveTo>
                  <a:pt x="211014" y="0"/>
                </a:moveTo>
                <a:cubicBezTo>
                  <a:pt x="67732" y="117231"/>
                  <a:pt x="10421" y="336062"/>
                  <a:pt x="0" y="500185"/>
                </a:cubicBezTo>
                <a:cubicBezTo>
                  <a:pt x="184964" y="539262"/>
                  <a:pt x="268328" y="539262"/>
                  <a:pt x="406399" y="500185"/>
                </a:cubicBezTo>
                <a:cubicBezTo>
                  <a:pt x="419425" y="336063"/>
                  <a:pt x="330850" y="109415"/>
                  <a:pt x="2110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1F56D4D4-CDAF-450B-9908-009FD4ECF3B3}"/>
              </a:ext>
            </a:extLst>
          </p:cNvPr>
          <p:cNvSpPr/>
          <p:nvPr/>
        </p:nvSpPr>
        <p:spPr>
          <a:xfrm>
            <a:off x="8500782" y="3138150"/>
            <a:ext cx="335300" cy="33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E0BA8AE-BAB8-4E6B-A010-41CD40CBD476}"/>
              </a:ext>
            </a:extLst>
          </p:cNvPr>
          <p:cNvSpPr/>
          <p:nvPr/>
        </p:nvSpPr>
        <p:spPr>
          <a:xfrm>
            <a:off x="9243434" y="4464536"/>
            <a:ext cx="335300" cy="33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6D596D43-9343-4DCD-8A98-427978ECD342}"/>
              </a:ext>
            </a:extLst>
          </p:cNvPr>
          <p:cNvSpPr/>
          <p:nvPr/>
        </p:nvSpPr>
        <p:spPr>
          <a:xfrm>
            <a:off x="7850654" y="4464536"/>
            <a:ext cx="335300" cy="33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16211030-3EDF-4CAF-8B50-A50BBB0AFF5C}"/>
              </a:ext>
            </a:extLst>
          </p:cNvPr>
          <p:cNvSpPr txBox="1"/>
          <p:nvPr/>
        </p:nvSpPr>
        <p:spPr>
          <a:xfrm>
            <a:off x="8477337" y="3158335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01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6E8EC3DF-E939-4DE2-8BBD-CF467874F151}"/>
              </a:ext>
            </a:extLst>
          </p:cNvPr>
          <p:cNvSpPr txBox="1"/>
          <p:nvPr/>
        </p:nvSpPr>
        <p:spPr>
          <a:xfrm>
            <a:off x="7830099" y="4478297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02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="" xmlns:a16="http://schemas.microsoft.com/office/drawing/2014/main" id="{F017DCC1-D900-4B86-9265-089B604DC0F6}"/>
              </a:ext>
            </a:extLst>
          </p:cNvPr>
          <p:cNvSpPr txBox="1"/>
          <p:nvPr/>
        </p:nvSpPr>
        <p:spPr>
          <a:xfrm>
            <a:off x="9222702" y="4478296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03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="" xmlns:a16="http://schemas.microsoft.com/office/drawing/2014/main" id="{336FBA62-1AAC-47FA-ADDF-FD9A50AD41EE}"/>
              </a:ext>
            </a:extLst>
          </p:cNvPr>
          <p:cNvCxnSpPr>
            <a:stCxn id="45" idx="0"/>
          </p:cNvCxnSpPr>
          <p:nvPr/>
        </p:nvCxnSpPr>
        <p:spPr>
          <a:xfrm flipH="1" flipV="1">
            <a:off x="8661761" y="2367069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="" xmlns:a16="http://schemas.microsoft.com/office/drawing/2014/main" id="{87C83FFB-8A3C-43F3-BE25-FE4CBB98101F}"/>
              </a:ext>
            </a:extLst>
          </p:cNvPr>
          <p:cNvCxnSpPr/>
          <p:nvPr/>
        </p:nvCxnSpPr>
        <p:spPr>
          <a:xfrm flipH="1" flipV="1">
            <a:off x="8018303" y="4781858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="" xmlns:a16="http://schemas.microsoft.com/office/drawing/2014/main" id="{EF0B3121-690C-4529-82B5-4958A6AA6591}"/>
              </a:ext>
            </a:extLst>
          </p:cNvPr>
          <p:cNvCxnSpPr/>
          <p:nvPr/>
        </p:nvCxnSpPr>
        <p:spPr>
          <a:xfrm flipH="1" flipV="1">
            <a:off x="9407748" y="4786073"/>
            <a:ext cx="6671" cy="771081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0"/>
                  </a:schemeClr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07598BA4-355D-4082-9303-F99D66A2C778}"/>
              </a:ext>
            </a:extLst>
          </p:cNvPr>
          <p:cNvSpPr txBox="1"/>
          <p:nvPr/>
        </p:nvSpPr>
        <p:spPr>
          <a:xfrm>
            <a:off x="7386741" y="1762733"/>
            <a:ext cx="325753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EED0B245-538F-4DF8-AF22-28A178770E1D}"/>
              </a:ext>
            </a:extLst>
          </p:cNvPr>
          <p:cNvSpPr txBox="1"/>
          <p:nvPr/>
        </p:nvSpPr>
        <p:spPr>
          <a:xfrm>
            <a:off x="6209885" y="5460592"/>
            <a:ext cx="311570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="" xmlns:a16="http://schemas.microsoft.com/office/drawing/2014/main" id="{FD2AEFD1-FC69-4420-9669-69F185D2FDCE}"/>
              </a:ext>
            </a:extLst>
          </p:cNvPr>
          <p:cNvSpPr txBox="1"/>
          <p:nvPr/>
        </p:nvSpPr>
        <p:spPr>
          <a:xfrm>
            <a:off x="8989351" y="5460592"/>
            <a:ext cx="3202649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lvl1pPr>
          </a:lstStyle>
          <a:p>
            <a:r>
              <a:rPr lang="zh-CN" altLang="en-US" sz="1600" dirty="0"/>
              <a:t>这里可以作为对比</a:t>
            </a:r>
          </a:p>
          <a:p>
            <a:r>
              <a:rPr lang="zh-CN" altLang="en-US" sz="1600" dirty="0"/>
              <a:t>比如国内外的研究对比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47A081BB-D59D-4E1A-A54F-565E08A88A17}"/>
              </a:ext>
            </a:extLst>
          </p:cNvPr>
          <p:cNvCxnSpPr>
            <a:cxnSpLocks/>
          </p:cNvCxnSpPr>
          <p:nvPr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>
            <a:extLst>
              <a:ext uri="{FF2B5EF4-FFF2-40B4-BE49-F238E27FC236}">
                <a16:creationId xmlns="" xmlns:a16="http://schemas.microsoft.com/office/drawing/2014/main" id="{650B5A5A-A4B7-40F9-BB81-C35A8CB5A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30735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B9E2769-E18C-47DA-812D-9F2EA7FEB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="" xmlns:a16="http://schemas.microsoft.com/office/drawing/2014/main" id="{17172BFB-51DC-46CD-B56C-3156C2653B3E}"/>
              </a:ext>
            </a:extLst>
          </p:cNvPr>
          <p:cNvSpPr/>
          <p:nvPr/>
        </p:nvSpPr>
        <p:spPr>
          <a:xfrm>
            <a:off x="1270289" y="1708577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="" xmlns:a16="http://schemas.microsoft.com/office/drawing/2014/main" id="{FE1772BC-43AB-4F0C-85D7-F5B47136A7C6}"/>
              </a:ext>
            </a:extLst>
          </p:cNvPr>
          <p:cNvSpPr/>
          <p:nvPr/>
        </p:nvSpPr>
        <p:spPr>
          <a:xfrm>
            <a:off x="1262594" y="1712985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>
            <a:extLst>
              <a:ext uri="{FF2B5EF4-FFF2-40B4-BE49-F238E27FC236}">
                <a16:creationId xmlns="" xmlns:a16="http://schemas.microsoft.com/office/drawing/2014/main" id="{7542FB07-AD72-4A1E-845E-C0457FF98FFF}"/>
              </a:ext>
            </a:extLst>
          </p:cNvPr>
          <p:cNvCxnSpPr/>
          <p:nvPr/>
        </p:nvCxnSpPr>
        <p:spPr>
          <a:xfrm>
            <a:off x="1277981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="" xmlns:a16="http://schemas.microsoft.com/office/drawing/2014/main" id="{32ED776D-5283-4ED7-AD07-159FA536E1BB}"/>
              </a:ext>
            </a:extLst>
          </p:cNvPr>
          <p:cNvSpPr/>
          <p:nvPr/>
        </p:nvSpPr>
        <p:spPr>
          <a:xfrm>
            <a:off x="6408312" y="1702654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="" xmlns:a16="http://schemas.microsoft.com/office/drawing/2014/main" id="{7586E8BD-72BA-4790-B28D-FE39DB0A0568}"/>
              </a:ext>
            </a:extLst>
          </p:cNvPr>
          <p:cNvSpPr/>
          <p:nvPr/>
        </p:nvSpPr>
        <p:spPr>
          <a:xfrm>
            <a:off x="6400617" y="1707062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8" name="直接连接符 207">
            <a:extLst>
              <a:ext uri="{FF2B5EF4-FFF2-40B4-BE49-F238E27FC236}">
                <a16:creationId xmlns="" xmlns:a16="http://schemas.microsoft.com/office/drawing/2014/main" id="{81642282-4D52-4769-A625-C07683DF7C26}"/>
              </a:ext>
            </a:extLst>
          </p:cNvPr>
          <p:cNvCxnSpPr/>
          <p:nvPr/>
        </p:nvCxnSpPr>
        <p:spPr>
          <a:xfrm>
            <a:off x="6408312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="" xmlns:a16="http://schemas.microsoft.com/office/drawing/2014/main" id="{BF44661A-59BE-46E7-BE4E-246EC5A406D9}"/>
              </a:ext>
            </a:extLst>
          </p:cNvPr>
          <p:cNvGrpSpPr/>
          <p:nvPr/>
        </p:nvGrpSpPr>
        <p:grpSpPr>
          <a:xfrm>
            <a:off x="1400798" y="1798641"/>
            <a:ext cx="3468072" cy="923330"/>
            <a:chOff x="1343511" y="1779591"/>
            <a:chExt cx="3468072" cy="923330"/>
          </a:xfrm>
        </p:grpSpPr>
        <p:sp>
          <p:nvSpPr>
            <p:cNvPr id="211" name="文本框 210">
              <a:extLst>
                <a:ext uri="{FF2B5EF4-FFF2-40B4-BE49-F238E27FC236}">
                  <a16:creationId xmlns="" xmlns:a16="http://schemas.microsoft.com/office/drawing/2014/main" id="{B0CB18D2-BF57-4C5E-8239-9F0555CBAE2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="" xmlns:a16="http://schemas.microsoft.com/office/drawing/2014/main" id="{1EA419F7-7C06-4B75-90D2-3E4B2D8A7847}"/>
                </a:ext>
              </a:extLst>
            </p:cNvPr>
            <p:cNvSpPr txBox="1"/>
            <p:nvPr/>
          </p:nvSpPr>
          <p:spPr>
            <a:xfrm>
              <a:off x="2163632" y="1865177"/>
              <a:ext cx="1973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="" xmlns:a16="http://schemas.microsoft.com/office/drawing/2014/main" id="{E40CED10-AAA8-421E-BB49-46EA7D206389}"/>
                </a:ext>
              </a:extLst>
            </p:cNvPr>
            <p:cNvSpPr txBox="1"/>
            <p:nvPr/>
          </p:nvSpPr>
          <p:spPr>
            <a:xfrm>
              <a:off x="2163633" y="2263590"/>
              <a:ext cx="2647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输入此部分的主要内容</a:t>
              </a:r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="" xmlns:a16="http://schemas.microsoft.com/office/drawing/2014/main" id="{CB2F5B2A-9729-4D56-90C3-6CA3DA596FEF}"/>
              </a:ext>
            </a:extLst>
          </p:cNvPr>
          <p:cNvSpPr txBox="1"/>
          <p:nvPr/>
        </p:nvSpPr>
        <p:spPr>
          <a:xfrm>
            <a:off x="1400798" y="3060717"/>
            <a:ext cx="4244686" cy="262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四川大学是教育部直属全国重点大学，是国家布局在中国西部的重点建设的高水平研究型综合大学。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 </a:t>
            </a:r>
          </a:p>
        </p:txBody>
      </p:sp>
      <p:grpSp>
        <p:nvGrpSpPr>
          <p:cNvPr id="217" name="组合 216">
            <a:extLst>
              <a:ext uri="{FF2B5EF4-FFF2-40B4-BE49-F238E27FC236}">
                <a16:creationId xmlns="" xmlns:a16="http://schemas.microsoft.com/office/drawing/2014/main" id="{9E1E6BAC-7E7C-4739-A57E-25F7D9E24DEC}"/>
              </a:ext>
            </a:extLst>
          </p:cNvPr>
          <p:cNvGrpSpPr/>
          <p:nvPr/>
        </p:nvGrpSpPr>
        <p:grpSpPr>
          <a:xfrm>
            <a:off x="6546516" y="1779591"/>
            <a:ext cx="3468072" cy="923330"/>
            <a:chOff x="1343511" y="1779591"/>
            <a:chExt cx="3468072" cy="923330"/>
          </a:xfrm>
        </p:grpSpPr>
        <p:sp>
          <p:nvSpPr>
            <p:cNvPr id="218" name="文本框 217">
              <a:extLst>
                <a:ext uri="{FF2B5EF4-FFF2-40B4-BE49-F238E27FC236}">
                  <a16:creationId xmlns="" xmlns:a16="http://schemas.microsoft.com/office/drawing/2014/main" id="{0A8ED571-22AF-43D7-BE0F-B7B358A1984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="" xmlns:a16="http://schemas.microsoft.com/office/drawing/2014/main" id="{D0AC9402-82AE-4D0C-8AAB-CABA41F5C765}"/>
                </a:ext>
              </a:extLst>
            </p:cNvPr>
            <p:cNvSpPr txBox="1"/>
            <p:nvPr/>
          </p:nvSpPr>
          <p:spPr>
            <a:xfrm>
              <a:off x="2163632" y="1865177"/>
              <a:ext cx="2105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输入小标题</a:t>
              </a:r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="" xmlns:a16="http://schemas.microsoft.com/office/drawing/2014/main" id="{151EF9EB-1CB4-4B74-B5EF-F86AE2264DB4}"/>
                </a:ext>
              </a:extLst>
            </p:cNvPr>
            <p:cNvSpPr txBox="1"/>
            <p:nvPr/>
          </p:nvSpPr>
          <p:spPr>
            <a:xfrm>
              <a:off x="2163633" y="2263590"/>
              <a:ext cx="2647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输入此部分的主要内容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6FFF55FA-9251-4038-BC79-8D966378CD7E}"/>
              </a:ext>
            </a:extLst>
          </p:cNvPr>
          <p:cNvSpPr txBox="1"/>
          <p:nvPr/>
        </p:nvSpPr>
        <p:spPr>
          <a:xfrm>
            <a:off x="6568270" y="3063495"/>
            <a:ext cx="4244686" cy="262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四川大学是教育部直属全国重点大学，是国家布局在中国西部的重点建设的高水平研究型综合大学。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 </a:t>
            </a:r>
          </a:p>
        </p:txBody>
      </p:sp>
    </p:spTree>
    <p:extLst>
      <p:ext uri="{BB962C8B-B14F-4D97-AF65-F5344CB8AC3E}">
        <p14:creationId xmlns:p14="http://schemas.microsoft.com/office/powerpoint/2010/main" val="37655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EB28C4B-B821-4EFA-8EA1-6F85179B03AD}"/>
              </a:ext>
            </a:extLst>
          </p:cNvPr>
          <p:cNvSpPr/>
          <p:nvPr/>
        </p:nvSpPr>
        <p:spPr>
          <a:xfrm>
            <a:off x="2207535" y="2983445"/>
            <a:ext cx="1856524" cy="108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1A69A6CA-DA93-4429-86C6-CB9AFF62B795}"/>
              </a:ext>
            </a:extLst>
          </p:cNvPr>
          <p:cNvSpPr/>
          <p:nvPr/>
        </p:nvSpPr>
        <p:spPr>
          <a:xfrm>
            <a:off x="2202858" y="4073146"/>
            <a:ext cx="1861201" cy="187019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="" xmlns:a16="http://schemas.microsoft.com/office/drawing/2014/main" id="{48171B1F-3883-42BB-951C-149B7275A34C}"/>
              </a:ext>
            </a:extLst>
          </p:cNvPr>
          <p:cNvSpPr/>
          <p:nvPr/>
        </p:nvSpPr>
        <p:spPr>
          <a:xfrm rot="16200000">
            <a:off x="3441809" y="4699106"/>
            <a:ext cx="2029950" cy="785448"/>
          </a:xfrm>
          <a:custGeom>
            <a:avLst/>
            <a:gdLst>
              <a:gd name="connsiteX0" fmla="*/ 3696831 w 3696831"/>
              <a:gd name="connsiteY0" fmla="*/ 0 h 1216152"/>
              <a:gd name="connsiteX1" fmla="*/ 3696831 w 3696831"/>
              <a:gd name="connsiteY1" fmla="*/ 1216152 h 1216152"/>
              <a:gd name="connsiteX2" fmla="*/ 0 w 3696831"/>
              <a:gd name="connsiteY2" fmla="*/ 1216152 h 1216152"/>
              <a:gd name="connsiteX3" fmla="*/ 304038 w 3696831"/>
              <a:gd name="connsiteY3" fmla="*/ 0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831" h="1216152">
                <a:moveTo>
                  <a:pt x="3696831" y="0"/>
                </a:moveTo>
                <a:lnTo>
                  <a:pt x="3696831" y="1216152"/>
                </a:lnTo>
                <a:lnTo>
                  <a:pt x="0" y="1216152"/>
                </a:lnTo>
                <a:lnTo>
                  <a:pt x="304038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="" xmlns:a16="http://schemas.microsoft.com/office/drawing/2014/main" id="{EBE84123-D3F9-4156-B4B3-EE5E8EBC7F84}"/>
              </a:ext>
            </a:extLst>
          </p:cNvPr>
          <p:cNvSpPr/>
          <p:nvPr/>
        </p:nvSpPr>
        <p:spPr>
          <a:xfrm rot="16200000">
            <a:off x="3781134" y="3008476"/>
            <a:ext cx="1351303" cy="785448"/>
          </a:xfrm>
          <a:custGeom>
            <a:avLst/>
            <a:gdLst>
              <a:gd name="connsiteX0" fmla="*/ 1596135 w 1596135"/>
              <a:gd name="connsiteY0" fmla="*/ 1216152 h 1216152"/>
              <a:gd name="connsiteX1" fmla="*/ 0 w 1596135"/>
              <a:gd name="connsiteY1" fmla="*/ 1216152 h 1216152"/>
              <a:gd name="connsiteX2" fmla="*/ 0 w 1596135"/>
              <a:gd name="connsiteY2" fmla="*/ 0 h 1216152"/>
              <a:gd name="connsiteX3" fmla="*/ 1292097 w 1596135"/>
              <a:gd name="connsiteY3" fmla="*/ 0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135" h="1216152">
                <a:moveTo>
                  <a:pt x="1596135" y="1216152"/>
                </a:moveTo>
                <a:lnTo>
                  <a:pt x="0" y="1216152"/>
                </a:lnTo>
                <a:lnTo>
                  <a:pt x="0" y="0"/>
                </a:lnTo>
                <a:lnTo>
                  <a:pt x="129209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68681BF-0025-4B42-9E0E-1B2CB66CE306}"/>
              </a:ext>
            </a:extLst>
          </p:cNvPr>
          <p:cNvSpPr/>
          <p:nvPr/>
        </p:nvSpPr>
        <p:spPr>
          <a:xfrm>
            <a:off x="4849507" y="2725548"/>
            <a:ext cx="1861200" cy="135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FC6DEE9F-39D8-4208-BE1E-7D0BE7B0BC23}"/>
              </a:ext>
            </a:extLst>
          </p:cNvPr>
          <p:cNvSpPr/>
          <p:nvPr/>
        </p:nvSpPr>
        <p:spPr>
          <a:xfrm>
            <a:off x="4849507" y="4076852"/>
            <a:ext cx="1861200" cy="20299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="" xmlns:a16="http://schemas.microsoft.com/office/drawing/2014/main" id="{78BCA98F-46C5-4917-96E5-92D0A2CAC333}"/>
              </a:ext>
            </a:extLst>
          </p:cNvPr>
          <p:cNvSpPr/>
          <p:nvPr/>
        </p:nvSpPr>
        <p:spPr>
          <a:xfrm rot="16200000">
            <a:off x="6043423" y="4737053"/>
            <a:ext cx="2218042" cy="890230"/>
          </a:xfrm>
          <a:custGeom>
            <a:avLst/>
            <a:gdLst>
              <a:gd name="connsiteX0" fmla="*/ 3696831 w 3696831"/>
              <a:gd name="connsiteY0" fmla="*/ 0 h 1216152"/>
              <a:gd name="connsiteX1" fmla="*/ 3696831 w 3696831"/>
              <a:gd name="connsiteY1" fmla="*/ 1216152 h 1216152"/>
              <a:gd name="connsiteX2" fmla="*/ 0 w 3696831"/>
              <a:gd name="connsiteY2" fmla="*/ 1216152 h 1216152"/>
              <a:gd name="connsiteX3" fmla="*/ 304038 w 3696831"/>
              <a:gd name="connsiteY3" fmla="*/ 0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831" h="1216152">
                <a:moveTo>
                  <a:pt x="3696831" y="0"/>
                </a:moveTo>
                <a:lnTo>
                  <a:pt x="3696831" y="1216152"/>
                </a:lnTo>
                <a:lnTo>
                  <a:pt x="0" y="1216152"/>
                </a:lnTo>
                <a:lnTo>
                  <a:pt x="304038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="" xmlns:a16="http://schemas.microsoft.com/office/drawing/2014/main" id="{C5123C89-280C-466C-97DF-5A633E78CE04}"/>
              </a:ext>
            </a:extLst>
          </p:cNvPr>
          <p:cNvSpPr/>
          <p:nvPr/>
        </p:nvSpPr>
        <p:spPr>
          <a:xfrm rot="16200000">
            <a:off x="6320734" y="2800026"/>
            <a:ext cx="1663418" cy="890230"/>
          </a:xfrm>
          <a:custGeom>
            <a:avLst/>
            <a:gdLst>
              <a:gd name="connsiteX0" fmla="*/ 1596135 w 1596135"/>
              <a:gd name="connsiteY0" fmla="*/ 1216152 h 1216152"/>
              <a:gd name="connsiteX1" fmla="*/ 0 w 1596135"/>
              <a:gd name="connsiteY1" fmla="*/ 1216152 h 1216152"/>
              <a:gd name="connsiteX2" fmla="*/ 0 w 1596135"/>
              <a:gd name="connsiteY2" fmla="*/ 0 h 1216152"/>
              <a:gd name="connsiteX3" fmla="*/ 1292097 w 1596135"/>
              <a:gd name="connsiteY3" fmla="*/ 0 h 12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135" h="1216152">
                <a:moveTo>
                  <a:pt x="1596135" y="1216152"/>
                </a:moveTo>
                <a:lnTo>
                  <a:pt x="0" y="1216152"/>
                </a:lnTo>
                <a:lnTo>
                  <a:pt x="0" y="0"/>
                </a:lnTo>
                <a:lnTo>
                  <a:pt x="129209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8FF11FF-B648-4638-B5F1-C8371B214D58}"/>
              </a:ext>
            </a:extLst>
          </p:cNvPr>
          <p:cNvSpPr/>
          <p:nvPr/>
        </p:nvSpPr>
        <p:spPr>
          <a:xfrm>
            <a:off x="7597559" y="2413442"/>
            <a:ext cx="1988845" cy="16634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A7523D4-2476-41A4-B330-7902444F8A0B}"/>
              </a:ext>
            </a:extLst>
          </p:cNvPr>
          <p:cNvSpPr/>
          <p:nvPr/>
        </p:nvSpPr>
        <p:spPr>
          <a:xfrm>
            <a:off x="7597559" y="4076854"/>
            <a:ext cx="1988845" cy="2218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B5B34C19-DC6B-440E-988E-62F82B63AB73}"/>
              </a:ext>
            </a:extLst>
          </p:cNvPr>
          <p:cNvSpPr txBox="1"/>
          <p:nvPr/>
        </p:nvSpPr>
        <p:spPr>
          <a:xfrm>
            <a:off x="2398189" y="3530515"/>
            <a:ext cx="153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输入内容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="" xmlns:a16="http://schemas.microsoft.com/office/drawing/2014/main" id="{98F06CED-2EC6-4574-B60B-DCE44A2353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508" y="2970621"/>
            <a:ext cx="433443" cy="433443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="" xmlns:a16="http://schemas.microsoft.com/office/drawing/2014/main" id="{C5D240B4-B158-4C5C-8576-9AFF1168D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6284" y="3116723"/>
            <a:ext cx="389179" cy="389179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="" xmlns:a16="http://schemas.microsoft.com/office/drawing/2014/main" id="{8EC2BC8E-ABF3-4E9C-8181-7CAE39B7F8A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169" y="2765305"/>
            <a:ext cx="495624" cy="49562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96FD3D5B-B6C1-49DE-BE95-1D54234E14C5}"/>
              </a:ext>
            </a:extLst>
          </p:cNvPr>
          <p:cNvSpPr txBox="1"/>
          <p:nvPr/>
        </p:nvSpPr>
        <p:spPr>
          <a:xfrm>
            <a:off x="2589240" y="4344241"/>
            <a:ext cx="14505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2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C35F14A2-1809-4F76-8483-35746AA630AE}"/>
              </a:ext>
            </a:extLst>
          </p:cNvPr>
          <p:cNvSpPr txBox="1"/>
          <p:nvPr/>
        </p:nvSpPr>
        <p:spPr>
          <a:xfrm>
            <a:off x="5068619" y="4513530"/>
            <a:ext cx="145051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2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B31E3BC1-CED5-43C7-BB95-C34C2AD45071}"/>
              </a:ext>
            </a:extLst>
          </p:cNvPr>
          <p:cNvSpPr txBox="1"/>
          <p:nvPr/>
        </p:nvSpPr>
        <p:spPr>
          <a:xfrm>
            <a:off x="7693369" y="4187129"/>
            <a:ext cx="165884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200" spc="1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A0F35F3-C2F5-4F9E-8069-4222CDFEF364}"/>
              </a:ext>
            </a:extLst>
          </p:cNvPr>
          <p:cNvSpPr txBox="1"/>
          <p:nvPr/>
        </p:nvSpPr>
        <p:spPr>
          <a:xfrm>
            <a:off x="5028506" y="3401200"/>
            <a:ext cx="153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17FD819-C3F9-4EC5-85E9-30BE1D974132}"/>
              </a:ext>
            </a:extLst>
          </p:cNvPr>
          <p:cNvSpPr txBox="1"/>
          <p:nvPr/>
        </p:nvSpPr>
        <p:spPr>
          <a:xfrm>
            <a:off x="7924634" y="3275069"/>
            <a:ext cx="153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4BABA319-1260-432B-812F-7709EC5A7674}"/>
              </a:ext>
            </a:extLst>
          </p:cNvPr>
          <p:cNvSpPr txBox="1"/>
          <p:nvPr/>
        </p:nvSpPr>
        <p:spPr>
          <a:xfrm>
            <a:off x="2265730" y="4341626"/>
            <a:ext cx="1794006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输入第一点内容输入第二点内容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输入第三点内容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="" xmlns:a16="http://schemas.microsoft.com/office/drawing/2014/main" id="{7E9B90D2-5DB4-48C8-BD42-45E3C0EB2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15032FA6-00E5-468F-8FE9-73520FDDC80A}"/>
              </a:ext>
            </a:extLst>
          </p:cNvPr>
          <p:cNvSpPr txBox="1"/>
          <p:nvPr/>
        </p:nvSpPr>
        <p:spPr>
          <a:xfrm>
            <a:off x="4727236" y="1211488"/>
            <a:ext cx="273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输入小标题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61A6BD6A-814B-458C-BF35-3BBD71DC1684}"/>
              </a:ext>
            </a:extLst>
          </p:cNvPr>
          <p:cNvSpPr/>
          <p:nvPr/>
        </p:nvSpPr>
        <p:spPr>
          <a:xfrm>
            <a:off x="2869527" y="1626808"/>
            <a:ext cx="6452946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我在这里随便输入一些中文，你到时候自己换掉啊。字间距</a:t>
            </a:r>
            <a:r>
              <a:rPr lang="en-US" altLang="zh-CN" sz="1600" spc="130" dirty="0"/>
              <a:t>1.3</a:t>
            </a:r>
            <a:r>
              <a:rPr lang="zh-CN" altLang="en-US" sz="1600" spc="130" dirty="0"/>
              <a:t>、行间距</a:t>
            </a:r>
            <a:r>
              <a:rPr lang="en-US" altLang="zh-CN" sz="1600" spc="130" dirty="0"/>
              <a:t>1.3</a:t>
            </a:r>
            <a:r>
              <a:rPr lang="zh-CN" altLang="en-US" sz="1600" spc="130" dirty="0"/>
              <a:t>可以让文字看起更舒服一些，我已经帮你设置好了</a:t>
            </a:r>
            <a:endParaRPr lang="en-US" altLang="zh-CN" sz="1600" spc="130" dirty="0"/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309C4E93-8AFF-46D9-9771-16DEE6D8CDC9}"/>
              </a:ext>
            </a:extLst>
          </p:cNvPr>
          <p:cNvSpPr txBox="1"/>
          <p:nvPr/>
        </p:nvSpPr>
        <p:spPr>
          <a:xfrm>
            <a:off x="4942260" y="4341626"/>
            <a:ext cx="1794006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输入第一点内容输入第二点内容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输入第三点内容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2EFBD592-3405-4CF4-813D-2A986C2CE570}"/>
              </a:ext>
            </a:extLst>
          </p:cNvPr>
          <p:cNvSpPr txBox="1"/>
          <p:nvPr/>
        </p:nvSpPr>
        <p:spPr>
          <a:xfrm>
            <a:off x="7757936" y="4341626"/>
            <a:ext cx="1794006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输入第一点内容输入第二点内容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bg1"/>
                </a:solidFill>
                <a:latin typeface="+mn-ea"/>
              </a:rPr>
              <a:t>输入第三点内容</a:t>
            </a:r>
            <a:endParaRPr lang="en-US" altLang="zh-CN" sz="1600" spc="13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25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="" xmlns:a16="http://schemas.microsoft.com/office/drawing/2014/main" id="{591D1FB0-3FF1-4571-BE62-C5EBE12D7A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38E2041-0760-4E56-9062-88C3C2C6D970}"/>
              </a:ext>
            </a:extLst>
          </p:cNvPr>
          <p:cNvSpPr txBox="1"/>
          <p:nvPr/>
        </p:nvSpPr>
        <p:spPr>
          <a:xfrm>
            <a:off x="1917873" y="4391224"/>
            <a:ext cx="2332350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spc="130" dirty="0"/>
              <a:t>……</a:t>
            </a:r>
            <a:endParaRPr lang="zh-CN" altLang="en-US" sz="1600" spc="130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6515261-2E6E-4D84-A5E7-232F9408ACBA}"/>
              </a:ext>
            </a:extLst>
          </p:cNvPr>
          <p:cNvSpPr/>
          <p:nvPr/>
        </p:nvSpPr>
        <p:spPr>
          <a:xfrm>
            <a:off x="660400" y="1130299"/>
            <a:ext cx="10858500" cy="24025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8B2FF942-0FC4-451F-96F0-435BDA65A489}"/>
              </a:ext>
            </a:extLst>
          </p:cNvPr>
          <p:cNvSpPr txBox="1"/>
          <p:nvPr/>
        </p:nvSpPr>
        <p:spPr>
          <a:xfrm>
            <a:off x="3181349" y="1881686"/>
            <a:ext cx="5932834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30" dirty="0"/>
              <a:t>在这里输入你的总结性句子。背景图片是华西校区的钟楼，谢谢提供图片朋友们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489EE92D-3D17-4266-827A-6CC245DD95AD}"/>
              </a:ext>
            </a:extLst>
          </p:cNvPr>
          <p:cNvSpPr/>
          <p:nvPr/>
        </p:nvSpPr>
        <p:spPr>
          <a:xfrm rot="2685631">
            <a:off x="2576396" y="3167039"/>
            <a:ext cx="714421" cy="714421"/>
          </a:xfrm>
          <a:prstGeom prst="rect">
            <a:avLst/>
          </a:prstGeom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FB44959D-EF2A-4772-8A75-F54A57344357}"/>
              </a:ext>
            </a:extLst>
          </p:cNvPr>
          <p:cNvSpPr/>
          <p:nvPr/>
        </p:nvSpPr>
        <p:spPr>
          <a:xfrm rot="2685631">
            <a:off x="2468615" y="3059256"/>
            <a:ext cx="929984" cy="929984"/>
          </a:xfrm>
          <a:prstGeom prst="rect">
            <a:avLst/>
          </a:prstGeom>
          <a:noFill/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3EB336FF-5F8D-49FB-BD83-D837C7C2DCAD}"/>
              </a:ext>
            </a:extLst>
          </p:cNvPr>
          <p:cNvSpPr/>
          <p:nvPr/>
        </p:nvSpPr>
        <p:spPr>
          <a:xfrm rot="2685631">
            <a:off x="5738789" y="3167038"/>
            <a:ext cx="714421" cy="714421"/>
          </a:xfrm>
          <a:prstGeom prst="rect">
            <a:avLst/>
          </a:prstGeom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0FE5C33-98E3-4E94-B717-4312683179E9}"/>
              </a:ext>
            </a:extLst>
          </p:cNvPr>
          <p:cNvSpPr/>
          <p:nvPr/>
        </p:nvSpPr>
        <p:spPr>
          <a:xfrm rot="2685631">
            <a:off x="5631008" y="3059255"/>
            <a:ext cx="929984" cy="929984"/>
          </a:xfrm>
          <a:prstGeom prst="rect">
            <a:avLst/>
          </a:prstGeom>
          <a:noFill/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1293FE18-7B77-4EB9-A20F-1466D08176C8}"/>
              </a:ext>
            </a:extLst>
          </p:cNvPr>
          <p:cNvSpPr/>
          <p:nvPr/>
        </p:nvSpPr>
        <p:spPr>
          <a:xfrm rot="2685631">
            <a:off x="8901179" y="3167037"/>
            <a:ext cx="714421" cy="714421"/>
          </a:xfrm>
          <a:prstGeom prst="rect">
            <a:avLst/>
          </a:prstGeom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5A67A2BB-5FA8-4D9F-87CB-B16E0A31E3D9}"/>
              </a:ext>
            </a:extLst>
          </p:cNvPr>
          <p:cNvSpPr/>
          <p:nvPr/>
        </p:nvSpPr>
        <p:spPr>
          <a:xfrm rot="2685631">
            <a:off x="8793398" y="3059254"/>
            <a:ext cx="929984" cy="929984"/>
          </a:xfrm>
          <a:prstGeom prst="rect">
            <a:avLst/>
          </a:prstGeom>
          <a:noFill/>
          <a:ln w="25400">
            <a:gradFill>
              <a:gsLst>
                <a:gs pos="50000">
                  <a:schemeClr val="tx1"/>
                </a:gs>
                <a:gs pos="5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D3197567-A189-4E8F-AB0A-ADF95519BF2B}"/>
              </a:ext>
            </a:extLst>
          </p:cNvPr>
          <p:cNvSpPr txBox="1"/>
          <p:nvPr/>
        </p:nvSpPr>
        <p:spPr>
          <a:xfrm>
            <a:off x="2610842" y="3231862"/>
            <a:ext cx="80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9D4D82BD-83BC-4C32-BC26-B62EC63050A0}"/>
              </a:ext>
            </a:extLst>
          </p:cNvPr>
          <p:cNvSpPr txBox="1"/>
          <p:nvPr/>
        </p:nvSpPr>
        <p:spPr>
          <a:xfrm>
            <a:off x="5784173" y="3228465"/>
            <a:ext cx="80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BC338A66-D8D7-40D9-B6F5-87F1E9EB0EE2}"/>
              </a:ext>
            </a:extLst>
          </p:cNvPr>
          <p:cNvSpPr txBox="1"/>
          <p:nvPr/>
        </p:nvSpPr>
        <p:spPr>
          <a:xfrm>
            <a:off x="8959505" y="3228465"/>
            <a:ext cx="807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A671D3B6-C7D9-4449-9914-A0BA03CAA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A56B2784-CDCE-4061-A302-680143B32160}"/>
              </a:ext>
            </a:extLst>
          </p:cNvPr>
          <p:cNvSpPr txBox="1"/>
          <p:nvPr/>
        </p:nvSpPr>
        <p:spPr>
          <a:xfrm>
            <a:off x="5105433" y="4391225"/>
            <a:ext cx="2332350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spc="130" dirty="0"/>
              <a:t>……</a:t>
            </a:r>
            <a:endParaRPr lang="zh-CN" altLang="en-US" sz="1600" spc="130" dirty="0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708F9548-E319-482E-86BF-0B4644996E1F}"/>
              </a:ext>
            </a:extLst>
          </p:cNvPr>
          <p:cNvSpPr txBox="1"/>
          <p:nvPr/>
        </p:nvSpPr>
        <p:spPr>
          <a:xfrm>
            <a:off x="8199816" y="4365181"/>
            <a:ext cx="2332350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spc="130" dirty="0"/>
              <a:t>……</a:t>
            </a:r>
            <a:endParaRPr lang="zh-CN" altLang="en-US" sz="1600" spc="130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7174162C-2CF3-4754-A453-558DD58B2A73}"/>
              </a:ext>
            </a:extLst>
          </p:cNvPr>
          <p:cNvSpPr txBox="1"/>
          <p:nvPr/>
        </p:nvSpPr>
        <p:spPr>
          <a:xfrm>
            <a:off x="5110476" y="1420020"/>
            <a:ext cx="197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24743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2CB1FF4-0E6B-4CB9-A3B8-4B207BD8D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AF78E542-F26C-420C-B1BD-16FEE07EEDD7}"/>
              </a:ext>
            </a:extLst>
          </p:cNvPr>
          <p:cNvSpPr/>
          <p:nvPr/>
        </p:nvSpPr>
        <p:spPr>
          <a:xfrm>
            <a:off x="1717042" y="-858518"/>
            <a:ext cx="8757918" cy="875791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3">
                    <a:alpha val="0"/>
                  </a:schemeClr>
                </a:gs>
                <a:gs pos="53200">
                  <a:schemeClr val="accent3">
                    <a:alpha val="70000"/>
                  </a:schemeClr>
                </a:gs>
                <a:gs pos="93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01CF9F2A-BED1-4712-8451-CD958E46752A}"/>
              </a:ext>
            </a:extLst>
          </p:cNvPr>
          <p:cNvSpPr/>
          <p:nvPr/>
        </p:nvSpPr>
        <p:spPr>
          <a:xfrm>
            <a:off x="640082" y="-1935478"/>
            <a:ext cx="10911838" cy="1091183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3">
                    <a:alpha val="0"/>
                  </a:schemeClr>
                </a:gs>
                <a:gs pos="53200">
                  <a:schemeClr val="accent3">
                    <a:alpha val="50000"/>
                  </a:schemeClr>
                </a:gs>
                <a:gs pos="93000">
                  <a:schemeClr val="accent3">
                    <a:lumMod val="10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FE153A7F-BCBD-4908-81D8-63B6AD0377D2}"/>
              </a:ext>
            </a:extLst>
          </p:cNvPr>
          <p:cNvGrpSpPr/>
          <p:nvPr/>
        </p:nvGrpSpPr>
        <p:grpSpPr>
          <a:xfrm>
            <a:off x="4370962" y="1519980"/>
            <a:ext cx="3450076" cy="3269726"/>
            <a:chOff x="4132403" y="1293891"/>
            <a:chExt cx="3927194" cy="3721903"/>
          </a:xfrm>
        </p:grpSpPr>
        <p:sp>
          <p:nvSpPr>
            <p:cNvPr id="3" name="椭圆 2">
              <a:extLst>
                <a:ext uri="{FF2B5EF4-FFF2-40B4-BE49-F238E27FC236}">
                  <a16:creationId xmlns="" xmlns:a16="http://schemas.microsoft.com/office/drawing/2014/main" id="{1B179150-C2B0-4B7F-884D-5DFB0BCD4C5A}"/>
                </a:ext>
              </a:extLst>
            </p:cNvPr>
            <p:cNvSpPr/>
            <p:nvPr/>
          </p:nvSpPr>
          <p:spPr>
            <a:xfrm>
              <a:off x="4132403" y="1293891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="" xmlns:a16="http://schemas.microsoft.com/office/drawing/2014/main" id="{958C6C59-7AEC-4FCC-BC93-5C2A30B095CD}"/>
                </a:ext>
              </a:extLst>
            </p:cNvPr>
            <p:cNvSpPr/>
            <p:nvPr/>
          </p:nvSpPr>
          <p:spPr>
            <a:xfrm>
              <a:off x="5943359" y="1293891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="" xmlns:a16="http://schemas.microsoft.com/office/drawing/2014/main" id="{1C069D09-D371-456B-ACE0-E0B084982826}"/>
                </a:ext>
              </a:extLst>
            </p:cNvPr>
            <p:cNvSpPr/>
            <p:nvPr/>
          </p:nvSpPr>
          <p:spPr>
            <a:xfrm>
              <a:off x="5037881" y="2899556"/>
              <a:ext cx="2116238" cy="21162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C616AD3D-37AD-404F-9260-3F9815759A5B}"/>
              </a:ext>
            </a:extLst>
          </p:cNvPr>
          <p:cNvGrpSpPr/>
          <p:nvPr/>
        </p:nvGrpSpPr>
        <p:grpSpPr>
          <a:xfrm>
            <a:off x="5042015" y="2010870"/>
            <a:ext cx="519298" cy="519298"/>
            <a:chOff x="4903445" y="1923743"/>
            <a:chExt cx="519298" cy="519298"/>
          </a:xfrm>
        </p:grpSpPr>
        <p:sp>
          <p:nvSpPr>
            <p:cNvPr id="7" name="椭圆 6">
              <a:extLst>
                <a:ext uri="{FF2B5EF4-FFF2-40B4-BE49-F238E27FC236}">
                  <a16:creationId xmlns="" xmlns:a16="http://schemas.microsoft.com/office/drawing/2014/main" id="{5999E152-FDA1-409C-8C3E-F800F18C9217}"/>
                </a:ext>
              </a:extLst>
            </p:cNvPr>
            <p:cNvSpPr/>
            <p:nvPr/>
          </p:nvSpPr>
          <p:spPr>
            <a:xfrm>
              <a:off x="4903445" y="1923743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>
              <a:extLst>
                <a:ext uri="{FF2B5EF4-FFF2-40B4-BE49-F238E27FC236}">
                  <a16:creationId xmlns="" xmlns:a16="http://schemas.microsoft.com/office/drawing/2014/main" id="{96BAB6E0-F7EE-4243-B29E-2391192E9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80563" y="2000861"/>
              <a:ext cx="365062" cy="36506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B83F2B18-A751-4D0E-BFB9-5B195E40BD91}"/>
              </a:ext>
            </a:extLst>
          </p:cNvPr>
          <p:cNvSpPr txBox="1"/>
          <p:nvPr/>
        </p:nvSpPr>
        <p:spPr>
          <a:xfrm>
            <a:off x="4614405" y="2510907"/>
            <a:ext cx="155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79D758A7-C5D0-446F-A46B-7C3F30D879E9}"/>
              </a:ext>
            </a:extLst>
          </p:cNvPr>
          <p:cNvGrpSpPr/>
          <p:nvPr/>
        </p:nvGrpSpPr>
        <p:grpSpPr>
          <a:xfrm>
            <a:off x="6632451" y="2010870"/>
            <a:ext cx="519298" cy="519298"/>
            <a:chOff x="6769161" y="1923743"/>
            <a:chExt cx="519298" cy="519298"/>
          </a:xfrm>
        </p:grpSpPr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A024DDF8-6841-47D2-A253-645940F57FDD}"/>
                </a:ext>
              </a:extLst>
            </p:cNvPr>
            <p:cNvSpPr/>
            <p:nvPr/>
          </p:nvSpPr>
          <p:spPr>
            <a:xfrm>
              <a:off x="6769161" y="1923743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>
              <a:extLst>
                <a:ext uri="{FF2B5EF4-FFF2-40B4-BE49-F238E27FC236}">
                  <a16:creationId xmlns="" xmlns:a16="http://schemas.microsoft.com/office/drawing/2014/main" id="{126E6F72-AFD0-418B-81AC-49A904B5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8174" y="2016743"/>
              <a:ext cx="334786" cy="334786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DFF0AB68-8BAC-447A-B283-07F7347A0254}"/>
              </a:ext>
            </a:extLst>
          </p:cNvPr>
          <p:cNvSpPr txBox="1"/>
          <p:nvPr/>
        </p:nvSpPr>
        <p:spPr>
          <a:xfrm>
            <a:off x="6230097" y="2512811"/>
            <a:ext cx="155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A0983552-1DFA-44F1-A170-1DB3D7FE171A}"/>
              </a:ext>
            </a:extLst>
          </p:cNvPr>
          <p:cNvGrpSpPr/>
          <p:nvPr/>
        </p:nvGrpSpPr>
        <p:grpSpPr>
          <a:xfrm>
            <a:off x="5836351" y="3392708"/>
            <a:ext cx="519298" cy="519298"/>
            <a:chOff x="5846783" y="3530876"/>
            <a:chExt cx="519298" cy="519298"/>
          </a:xfrm>
        </p:grpSpPr>
        <p:sp>
          <p:nvSpPr>
            <p:cNvPr id="9" name="椭圆 8">
              <a:extLst>
                <a:ext uri="{FF2B5EF4-FFF2-40B4-BE49-F238E27FC236}">
                  <a16:creationId xmlns="" xmlns:a16="http://schemas.microsoft.com/office/drawing/2014/main" id="{98D654B9-B914-4E76-A0C9-3802BEFFF777}"/>
                </a:ext>
              </a:extLst>
            </p:cNvPr>
            <p:cNvSpPr/>
            <p:nvPr/>
          </p:nvSpPr>
          <p:spPr>
            <a:xfrm>
              <a:off x="5846783" y="3530876"/>
              <a:ext cx="519298" cy="51929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形 10">
              <a:extLst>
                <a:ext uri="{FF2B5EF4-FFF2-40B4-BE49-F238E27FC236}">
                  <a16:creationId xmlns="" xmlns:a16="http://schemas.microsoft.com/office/drawing/2014/main" id="{92C5915D-5100-4455-A5D1-9F928DEC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05394" y="3588733"/>
              <a:ext cx="402076" cy="396136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2E901C3-1DB7-48E5-80CE-C535FE87D797}"/>
              </a:ext>
            </a:extLst>
          </p:cNvPr>
          <p:cNvSpPr txBox="1"/>
          <p:nvPr/>
        </p:nvSpPr>
        <p:spPr>
          <a:xfrm>
            <a:off x="5393602" y="3874838"/>
            <a:ext cx="155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="" xmlns:a16="http://schemas.microsoft.com/office/drawing/2014/main" id="{F7DA9DBF-815C-4905-AC20-DC1D2E3EB2C9}"/>
              </a:ext>
            </a:extLst>
          </p:cNvPr>
          <p:cNvCxnSpPr>
            <a:cxnSpLocks/>
          </p:cNvCxnSpPr>
          <p:nvPr/>
        </p:nvCxnSpPr>
        <p:spPr>
          <a:xfrm>
            <a:off x="3889094" y="2454996"/>
            <a:ext cx="752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="" xmlns:a16="http://schemas.microsoft.com/office/drawing/2014/main" id="{64F4CA1A-EE4C-4989-B8B4-CE92A2960C97}"/>
              </a:ext>
            </a:extLst>
          </p:cNvPr>
          <p:cNvCxnSpPr>
            <a:cxnSpLocks/>
          </p:cNvCxnSpPr>
          <p:nvPr/>
        </p:nvCxnSpPr>
        <p:spPr>
          <a:xfrm flipH="1">
            <a:off x="7611400" y="2454996"/>
            <a:ext cx="722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="" xmlns:a16="http://schemas.microsoft.com/office/drawing/2014/main" id="{3E41ED55-83F2-4929-9661-FD32398CE5F8}"/>
              </a:ext>
            </a:extLst>
          </p:cNvPr>
          <p:cNvCxnSpPr>
            <a:cxnSpLocks/>
          </p:cNvCxnSpPr>
          <p:nvPr/>
        </p:nvCxnSpPr>
        <p:spPr>
          <a:xfrm flipV="1">
            <a:off x="6091488" y="4416357"/>
            <a:ext cx="0" cy="61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EB6AD9CE-B6A0-4208-999A-B20C7C2C5E41}"/>
              </a:ext>
            </a:extLst>
          </p:cNvPr>
          <p:cNvSpPr txBox="1"/>
          <p:nvPr/>
        </p:nvSpPr>
        <p:spPr>
          <a:xfrm>
            <a:off x="1035661" y="1786285"/>
            <a:ext cx="2942870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这里可以作为原因分析页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比如说哪几点原因造成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什么样的结果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把结果总结在圆圈里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27EFAAC6-0F5C-4092-AD3A-889538E57F87}"/>
              </a:ext>
            </a:extLst>
          </p:cNvPr>
          <p:cNvSpPr txBox="1"/>
          <p:nvPr/>
        </p:nvSpPr>
        <p:spPr>
          <a:xfrm>
            <a:off x="8409343" y="1786285"/>
            <a:ext cx="2942870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这里可以作为原因分析页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比如说哪几点原因造成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什么样的结果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把结果总结在圆圈里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48566A7E-20A6-47F0-B131-9A69664B0DEB}"/>
              </a:ext>
            </a:extLst>
          </p:cNvPr>
          <p:cNvSpPr txBox="1"/>
          <p:nvPr/>
        </p:nvSpPr>
        <p:spPr>
          <a:xfrm>
            <a:off x="4706800" y="5031486"/>
            <a:ext cx="2942870" cy="13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这里可以作为原因分析页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比如说哪几点原因造成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什么样的结果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把结果总结在圆圈里</a:t>
            </a:r>
          </a:p>
        </p:txBody>
      </p:sp>
    </p:spTree>
    <p:extLst>
      <p:ext uri="{BB962C8B-B14F-4D97-AF65-F5344CB8AC3E}">
        <p14:creationId xmlns:p14="http://schemas.microsoft.com/office/powerpoint/2010/main" val="35262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="" xmlns:a16="http://schemas.microsoft.com/office/drawing/2014/main" id="{337190D5-7C13-43BD-BFED-B078E3AFB2CB}"/>
              </a:ext>
            </a:extLst>
          </p:cNvPr>
          <p:cNvSpPr/>
          <p:nvPr/>
        </p:nvSpPr>
        <p:spPr>
          <a:xfrm>
            <a:off x="9073661" y="1617787"/>
            <a:ext cx="2656254" cy="4032738"/>
          </a:xfrm>
          <a:prstGeom prst="roundRect">
            <a:avLst>
              <a:gd name="adj" fmla="val 4775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C8A3B2A2-435F-47C2-A249-C973F9FF01E6}"/>
              </a:ext>
            </a:extLst>
          </p:cNvPr>
          <p:cNvSpPr/>
          <p:nvPr/>
        </p:nvSpPr>
        <p:spPr>
          <a:xfrm>
            <a:off x="6198089" y="1617787"/>
            <a:ext cx="2656254" cy="4032738"/>
          </a:xfrm>
          <a:prstGeom prst="roundRect">
            <a:avLst>
              <a:gd name="adj" fmla="val 4775"/>
            </a:avLst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D72E2B4F-DC4E-4800-A4F1-539ABB3E6661}"/>
              </a:ext>
            </a:extLst>
          </p:cNvPr>
          <p:cNvSpPr/>
          <p:nvPr/>
        </p:nvSpPr>
        <p:spPr>
          <a:xfrm>
            <a:off x="3322517" y="1617787"/>
            <a:ext cx="2656254" cy="4032738"/>
          </a:xfrm>
          <a:prstGeom prst="roundRect">
            <a:avLst>
              <a:gd name="adj" fmla="val 4775"/>
            </a:avLst>
          </a:prstGeom>
          <a:blipFill dpi="0"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2130181F-40B3-42EA-A09D-2680BD61D4D3}"/>
              </a:ext>
            </a:extLst>
          </p:cNvPr>
          <p:cNvSpPr/>
          <p:nvPr/>
        </p:nvSpPr>
        <p:spPr>
          <a:xfrm>
            <a:off x="446945" y="1617787"/>
            <a:ext cx="2656254" cy="4032738"/>
          </a:xfrm>
          <a:prstGeom prst="roundRect">
            <a:avLst>
              <a:gd name="adj" fmla="val 4775"/>
            </a:avLst>
          </a:prstGeo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="" xmlns:a16="http://schemas.microsoft.com/office/drawing/2014/main" id="{AF0E433C-4314-44AF-8D73-FE6B44FBAADC}"/>
              </a:ext>
            </a:extLst>
          </p:cNvPr>
          <p:cNvSpPr/>
          <p:nvPr/>
        </p:nvSpPr>
        <p:spPr>
          <a:xfrm>
            <a:off x="446945" y="1617787"/>
            <a:ext cx="2656254" cy="4032738"/>
          </a:xfrm>
          <a:prstGeom prst="roundRect">
            <a:avLst>
              <a:gd name="adj" fmla="val 477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2BE0B1A8-FC60-4865-9A60-65FF51482D36}"/>
              </a:ext>
            </a:extLst>
          </p:cNvPr>
          <p:cNvSpPr/>
          <p:nvPr/>
        </p:nvSpPr>
        <p:spPr>
          <a:xfrm>
            <a:off x="446945" y="1617787"/>
            <a:ext cx="2656254" cy="32941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="" xmlns:a16="http://schemas.microsoft.com/office/drawing/2014/main" id="{CABBBDE5-35E2-4EFE-8EF6-17B56E7EB42E}"/>
              </a:ext>
            </a:extLst>
          </p:cNvPr>
          <p:cNvSpPr/>
          <p:nvPr/>
        </p:nvSpPr>
        <p:spPr>
          <a:xfrm>
            <a:off x="3322516" y="1617787"/>
            <a:ext cx="2656255" cy="4032738"/>
          </a:xfrm>
          <a:prstGeom prst="roundRect">
            <a:avLst>
              <a:gd name="adj" fmla="val 477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="" xmlns:a16="http://schemas.microsoft.com/office/drawing/2014/main" id="{0BB75167-114B-44D1-9B22-A63898F2FA94}"/>
              </a:ext>
            </a:extLst>
          </p:cNvPr>
          <p:cNvSpPr/>
          <p:nvPr/>
        </p:nvSpPr>
        <p:spPr>
          <a:xfrm>
            <a:off x="6198089" y="1617787"/>
            <a:ext cx="2656254" cy="4032738"/>
          </a:xfrm>
          <a:prstGeom prst="roundRect">
            <a:avLst>
              <a:gd name="adj" fmla="val 477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="" xmlns:a16="http://schemas.microsoft.com/office/drawing/2014/main" id="{6A7F803A-4020-4B54-8202-D1A3796328D2}"/>
              </a:ext>
            </a:extLst>
          </p:cNvPr>
          <p:cNvSpPr/>
          <p:nvPr/>
        </p:nvSpPr>
        <p:spPr>
          <a:xfrm>
            <a:off x="9073661" y="1617787"/>
            <a:ext cx="2656254" cy="4032738"/>
          </a:xfrm>
          <a:prstGeom prst="roundRect">
            <a:avLst>
              <a:gd name="adj" fmla="val 477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="" xmlns:a16="http://schemas.microsoft.com/office/drawing/2014/main" id="{125DCB4F-1547-455F-85EB-577BB2E18154}"/>
              </a:ext>
            </a:extLst>
          </p:cNvPr>
          <p:cNvSpPr/>
          <p:nvPr/>
        </p:nvSpPr>
        <p:spPr>
          <a:xfrm>
            <a:off x="3322516" y="1612331"/>
            <a:ext cx="2656254" cy="32941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="" xmlns:a16="http://schemas.microsoft.com/office/drawing/2014/main" id="{00089006-69C3-4B5C-B11D-DF179F76C772}"/>
              </a:ext>
            </a:extLst>
          </p:cNvPr>
          <p:cNvSpPr/>
          <p:nvPr/>
        </p:nvSpPr>
        <p:spPr>
          <a:xfrm>
            <a:off x="6198089" y="1617787"/>
            <a:ext cx="2656254" cy="32941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="" xmlns:a16="http://schemas.microsoft.com/office/drawing/2014/main" id="{66157BE6-6D02-4298-A2FF-F7928F598CC5}"/>
              </a:ext>
            </a:extLst>
          </p:cNvPr>
          <p:cNvSpPr/>
          <p:nvPr/>
        </p:nvSpPr>
        <p:spPr>
          <a:xfrm>
            <a:off x="9073661" y="1617787"/>
            <a:ext cx="2656254" cy="329418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38B510E0-1487-4844-8805-7948DC5B3862}"/>
              </a:ext>
            </a:extLst>
          </p:cNvPr>
          <p:cNvSpPr txBox="1"/>
          <p:nvPr/>
        </p:nvSpPr>
        <p:spPr>
          <a:xfrm>
            <a:off x="598275" y="2550170"/>
            <a:ext cx="279556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关于这一页的使用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可以用作计划安排页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比如说开题报告时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哪个时间段计划做什么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7" name="文本占位符 36">
            <a:extLst>
              <a:ext uri="{FF2B5EF4-FFF2-40B4-BE49-F238E27FC236}">
                <a16:creationId xmlns="" xmlns:a16="http://schemas.microsoft.com/office/drawing/2014/main" id="{32EDDF54-DDA9-443A-A91D-720A8B7F6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04DA44CC-2DF0-4D18-B190-CE0F93916579}"/>
              </a:ext>
            </a:extLst>
          </p:cNvPr>
          <p:cNvGrpSpPr/>
          <p:nvPr/>
        </p:nvGrpSpPr>
        <p:grpSpPr>
          <a:xfrm>
            <a:off x="1025812" y="4923100"/>
            <a:ext cx="1597297" cy="664846"/>
            <a:chOff x="1025812" y="4923100"/>
            <a:chExt cx="1597297" cy="664846"/>
          </a:xfrm>
        </p:grpSpPr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E3F36B19-637A-4056-963E-77D54EC2AF8C}"/>
                </a:ext>
              </a:extLst>
            </p:cNvPr>
            <p:cNvSpPr txBox="1"/>
            <p:nvPr/>
          </p:nvSpPr>
          <p:spPr>
            <a:xfrm>
              <a:off x="1097885" y="4923100"/>
              <a:ext cx="149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输入内容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="" xmlns:a16="http://schemas.microsoft.com/office/drawing/2014/main" id="{6B96DC4B-8178-4C34-B164-0CA726752AA0}"/>
                </a:ext>
              </a:extLst>
            </p:cNvPr>
            <p:cNvSpPr txBox="1"/>
            <p:nvPr/>
          </p:nvSpPr>
          <p:spPr>
            <a:xfrm>
              <a:off x="1025812" y="5280169"/>
              <a:ext cx="1597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2018.09-2018.11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19474E4A-F922-44CD-BD0E-7881F81D06D7}"/>
              </a:ext>
            </a:extLst>
          </p:cNvPr>
          <p:cNvGrpSpPr/>
          <p:nvPr/>
        </p:nvGrpSpPr>
        <p:grpSpPr>
          <a:xfrm>
            <a:off x="3851994" y="4926219"/>
            <a:ext cx="1597297" cy="664846"/>
            <a:chOff x="1025812" y="4923100"/>
            <a:chExt cx="1597297" cy="664846"/>
          </a:xfrm>
        </p:grpSpPr>
        <p:sp>
          <p:nvSpPr>
            <p:cNvPr id="47" name="文本框 46">
              <a:extLst>
                <a:ext uri="{FF2B5EF4-FFF2-40B4-BE49-F238E27FC236}">
                  <a16:creationId xmlns="" xmlns:a16="http://schemas.microsoft.com/office/drawing/2014/main" id="{57E25EB0-3047-4939-BD82-8B695EF27314}"/>
                </a:ext>
              </a:extLst>
            </p:cNvPr>
            <p:cNvSpPr txBox="1"/>
            <p:nvPr/>
          </p:nvSpPr>
          <p:spPr>
            <a:xfrm>
              <a:off x="1097885" y="4923100"/>
              <a:ext cx="149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输入内容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73EC45BD-EC97-4C2D-A780-AC0327E2B3E2}"/>
                </a:ext>
              </a:extLst>
            </p:cNvPr>
            <p:cNvSpPr txBox="1"/>
            <p:nvPr/>
          </p:nvSpPr>
          <p:spPr>
            <a:xfrm>
              <a:off x="1025812" y="5280169"/>
              <a:ext cx="1597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2018.09-2018.11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F8F80CBE-1863-4A4D-A253-F218B1CDA8E8}"/>
              </a:ext>
            </a:extLst>
          </p:cNvPr>
          <p:cNvGrpSpPr/>
          <p:nvPr/>
        </p:nvGrpSpPr>
        <p:grpSpPr>
          <a:xfrm>
            <a:off x="6787505" y="4929338"/>
            <a:ext cx="1597297" cy="664846"/>
            <a:chOff x="1025812" y="4923100"/>
            <a:chExt cx="1597297" cy="664846"/>
          </a:xfrm>
        </p:grpSpPr>
        <p:sp>
          <p:nvSpPr>
            <p:cNvPr id="50" name="文本框 49">
              <a:extLst>
                <a:ext uri="{FF2B5EF4-FFF2-40B4-BE49-F238E27FC236}">
                  <a16:creationId xmlns="" xmlns:a16="http://schemas.microsoft.com/office/drawing/2014/main" id="{2C1BFF3F-2495-43E7-8EF5-F39F154C411F}"/>
                </a:ext>
              </a:extLst>
            </p:cNvPr>
            <p:cNvSpPr txBox="1"/>
            <p:nvPr/>
          </p:nvSpPr>
          <p:spPr>
            <a:xfrm>
              <a:off x="1097885" y="4923100"/>
              <a:ext cx="149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输入内容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="" xmlns:a16="http://schemas.microsoft.com/office/drawing/2014/main" id="{F02DFF2F-A5FA-42E2-9454-9257AB590264}"/>
                </a:ext>
              </a:extLst>
            </p:cNvPr>
            <p:cNvSpPr txBox="1"/>
            <p:nvPr/>
          </p:nvSpPr>
          <p:spPr>
            <a:xfrm>
              <a:off x="1025812" y="5280169"/>
              <a:ext cx="1597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2018.09-2018.11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="" xmlns:a16="http://schemas.microsoft.com/office/drawing/2014/main" id="{56C9E5D6-7BA7-4ECC-96F2-F00E2332C653}"/>
              </a:ext>
            </a:extLst>
          </p:cNvPr>
          <p:cNvGrpSpPr/>
          <p:nvPr/>
        </p:nvGrpSpPr>
        <p:grpSpPr>
          <a:xfrm>
            <a:off x="9673321" y="4932457"/>
            <a:ext cx="1597297" cy="664846"/>
            <a:chOff x="1025812" y="4923100"/>
            <a:chExt cx="1597297" cy="664846"/>
          </a:xfrm>
        </p:grpSpPr>
        <p:sp>
          <p:nvSpPr>
            <p:cNvPr id="53" name="文本框 52">
              <a:extLst>
                <a:ext uri="{FF2B5EF4-FFF2-40B4-BE49-F238E27FC236}">
                  <a16:creationId xmlns="" xmlns:a16="http://schemas.microsoft.com/office/drawing/2014/main" id="{97C8CCCD-BFD7-490D-8D46-C6B2228A26D0}"/>
                </a:ext>
              </a:extLst>
            </p:cNvPr>
            <p:cNvSpPr txBox="1"/>
            <p:nvPr/>
          </p:nvSpPr>
          <p:spPr>
            <a:xfrm>
              <a:off x="1097885" y="4923100"/>
              <a:ext cx="149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输入内容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="" xmlns:a16="http://schemas.microsoft.com/office/drawing/2014/main" id="{535823D0-B169-463E-87BE-4BE9B2AFCA6F}"/>
                </a:ext>
              </a:extLst>
            </p:cNvPr>
            <p:cNvSpPr txBox="1"/>
            <p:nvPr/>
          </p:nvSpPr>
          <p:spPr>
            <a:xfrm>
              <a:off x="1025812" y="5280169"/>
              <a:ext cx="1597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2018.09-2018.11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689A8F5F-240F-4C2A-805F-B8D6D5D86333}"/>
              </a:ext>
            </a:extLst>
          </p:cNvPr>
          <p:cNvSpPr txBox="1"/>
          <p:nvPr/>
        </p:nvSpPr>
        <p:spPr>
          <a:xfrm>
            <a:off x="3492017" y="2550169"/>
            <a:ext cx="279556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关于这一页的使用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可以用作计划安排页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比如说开题报告时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哪个时间段计划做什么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B325EDE8-2A4D-41F3-8BE4-79A2B16EE1FA}"/>
              </a:ext>
            </a:extLst>
          </p:cNvPr>
          <p:cNvSpPr txBox="1"/>
          <p:nvPr/>
        </p:nvSpPr>
        <p:spPr>
          <a:xfrm>
            <a:off x="6355279" y="2550169"/>
            <a:ext cx="279556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关于这一页的使用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可以用作计划安排页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比如说开题报告时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哪个时间段计划做什么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24652417-2D33-4C61-8AD2-556984C2D351}"/>
              </a:ext>
            </a:extLst>
          </p:cNvPr>
          <p:cNvSpPr txBox="1"/>
          <p:nvPr/>
        </p:nvSpPr>
        <p:spPr>
          <a:xfrm>
            <a:off x="9218541" y="2550169"/>
            <a:ext cx="279556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关于这一页的使用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可以用作计划安排页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比如说开题报告时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哪个时间段计划做什么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</p:spTree>
    <p:extLst>
      <p:ext uri="{BB962C8B-B14F-4D97-AF65-F5344CB8AC3E}">
        <p14:creationId xmlns:p14="http://schemas.microsoft.com/office/powerpoint/2010/main" val="340665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占位符 51">
            <a:extLst>
              <a:ext uri="{FF2B5EF4-FFF2-40B4-BE49-F238E27FC236}">
                <a16:creationId xmlns="" xmlns:a16="http://schemas.microsoft.com/office/drawing/2014/main" id="{3379086B-3857-46A5-A076-D973123E5F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ïšľïḍê">
            <a:extLst>
              <a:ext uri="{FF2B5EF4-FFF2-40B4-BE49-F238E27FC236}">
                <a16:creationId xmlns="" xmlns:a16="http://schemas.microsoft.com/office/drawing/2014/main" id="{099DABC6-F433-4056-9EA9-7403DA5AB873}"/>
              </a:ext>
            </a:extLst>
          </p:cNvPr>
          <p:cNvSpPr/>
          <p:nvPr/>
        </p:nvSpPr>
        <p:spPr bwMode="auto">
          <a:xfrm>
            <a:off x="669925" y="6087232"/>
            <a:ext cx="11522075" cy="386632"/>
          </a:xfrm>
          <a:custGeom>
            <a:avLst/>
            <a:gdLst>
              <a:gd name="T0" fmla="*/ 0 w 4617"/>
              <a:gd name="T1" fmla="*/ 0 h 309"/>
              <a:gd name="T2" fmla="*/ 4294 w 4617"/>
              <a:gd name="T3" fmla="*/ 0 h 309"/>
              <a:gd name="T4" fmla="*/ 4617 w 4617"/>
              <a:gd name="T5" fmla="*/ 287 h 309"/>
              <a:gd name="T6" fmla="*/ 4617 w 4617"/>
              <a:gd name="T7" fmla="*/ 309 h 309"/>
              <a:gd name="T8" fmla="*/ 0 w 4617"/>
              <a:gd name="T9" fmla="*/ 309 h 309"/>
              <a:gd name="T10" fmla="*/ 0 w 4617"/>
              <a:gd name="T11" fmla="*/ 0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17" h="309">
                <a:moveTo>
                  <a:pt x="0" y="0"/>
                </a:moveTo>
                <a:lnTo>
                  <a:pt x="4294" y="0"/>
                </a:lnTo>
                <a:lnTo>
                  <a:pt x="4617" y="287"/>
                </a:lnTo>
                <a:lnTo>
                  <a:pt x="4617" y="309"/>
                </a:lnTo>
                <a:lnTo>
                  <a:pt x="0" y="30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6" name="ïšliḓe">
            <a:extLst>
              <a:ext uri="{FF2B5EF4-FFF2-40B4-BE49-F238E27FC236}">
                <a16:creationId xmlns="" xmlns:a16="http://schemas.microsoft.com/office/drawing/2014/main" id="{21D2B3A6-A6F5-4017-90BE-406195698E5A}"/>
              </a:ext>
            </a:extLst>
          </p:cNvPr>
          <p:cNvSpPr/>
          <p:nvPr/>
        </p:nvSpPr>
        <p:spPr bwMode="auto">
          <a:xfrm>
            <a:off x="669925" y="6087232"/>
            <a:ext cx="808390" cy="770768"/>
          </a:xfrm>
          <a:custGeom>
            <a:avLst/>
            <a:gdLst>
              <a:gd name="T0" fmla="*/ 0 w 325"/>
              <a:gd name="T1" fmla="*/ 0 h 618"/>
              <a:gd name="T2" fmla="*/ 325 w 325"/>
              <a:gd name="T3" fmla="*/ 287 h 618"/>
              <a:gd name="T4" fmla="*/ 325 w 325"/>
              <a:gd name="T5" fmla="*/ 618 h 618"/>
              <a:gd name="T6" fmla="*/ 0 w 325"/>
              <a:gd name="T7" fmla="*/ 330 h 618"/>
              <a:gd name="T8" fmla="*/ 0 w 325"/>
              <a:gd name="T9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618">
                <a:moveTo>
                  <a:pt x="0" y="0"/>
                </a:moveTo>
                <a:lnTo>
                  <a:pt x="325" y="287"/>
                </a:lnTo>
                <a:lnTo>
                  <a:pt x="325" y="618"/>
                </a:lnTo>
                <a:lnTo>
                  <a:pt x="0" y="33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7" name="î$lîḍé">
            <a:extLst>
              <a:ext uri="{FF2B5EF4-FFF2-40B4-BE49-F238E27FC236}">
                <a16:creationId xmlns="" xmlns:a16="http://schemas.microsoft.com/office/drawing/2014/main" id="{F72CC381-90E3-417A-A3D3-72E2C14BF7FD}"/>
              </a:ext>
            </a:extLst>
          </p:cNvPr>
          <p:cNvSpPr/>
          <p:nvPr/>
        </p:nvSpPr>
        <p:spPr bwMode="auto">
          <a:xfrm>
            <a:off x="1478315" y="6446424"/>
            <a:ext cx="10713685" cy="411576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8" name="íṣ1íḓè">
            <a:extLst>
              <a:ext uri="{FF2B5EF4-FFF2-40B4-BE49-F238E27FC236}">
                <a16:creationId xmlns="" xmlns:a16="http://schemas.microsoft.com/office/drawing/2014/main" id="{66DC5250-62C1-4CF6-A4A3-CD064772C897}"/>
              </a:ext>
            </a:extLst>
          </p:cNvPr>
          <p:cNvSpPr/>
          <p:nvPr/>
        </p:nvSpPr>
        <p:spPr bwMode="auto">
          <a:xfrm>
            <a:off x="3434425" y="5675657"/>
            <a:ext cx="8757575" cy="384136"/>
          </a:xfrm>
          <a:custGeom>
            <a:avLst/>
            <a:gdLst>
              <a:gd name="T0" fmla="*/ 0 w 3508"/>
              <a:gd name="T1" fmla="*/ 0 h 308"/>
              <a:gd name="T2" fmla="*/ 3185 w 3508"/>
              <a:gd name="T3" fmla="*/ 0 h 308"/>
              <a:gd name="T4" fmla="*/ 3508 w 3508"/>
              <a:gd name="T5" fmla="*/ 286 h 308"/>
              <a:gd name="T6" fmla="*/ 3508 w 3508"/>
              <a:gd name="T7" fmla="*/ 308 h 308"/>
              <a:gd name="T8" fmla="*/ 0 w 3508"/>
              <a:gd name="T9" fmla="*/ 308 h 308"/>
              <a:gd name="T10" fmla="*/ 0 w 3508"/>
              <a:gd name="T11" fmla="*/ 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08" h="308">
                <a:moveTo>
                  <a:pt x="0" y="0"/>
                </a:moveTo>
                <a:lnTo>
                  <a:pt x="3185" y="0"/>
                </a:lnTo>
                <a:lnTo>
                  <a:pt x="3508" y="286"/>
                </a:lnTo>
                <a:lnTo>
                  <a:pt x="3508" y="308"/>
                </a:lnTo>
                <a:lnTo>
                  <a:pt x="0" y="30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9" name="ïšlïḑê">
            <a:extLst>
              <a:ext uri="{FF2B5EF4-FFF2-40B4-BE49-F238E27FC236}">
                <a16:creationId xmlns="" xmlns:a16="http://schemas.microsoft.com/office/drawing/2014/main" id="{5FC106F6-C23B-46C4-980B-E35A57EA5BF4}"/>
              </a:ext>
            </a:extLst>
          </p:cNvPr>
          <p:cNvSpPr/>
          <p:nvPr/>
        </p:nvSpPr>
        <p:spPr bwMode="auto">
          <a:xfrm>
            <a:off x="3434425" y="5675657"/>
            <a:ext cx="808390" cy="770768"/>
          </a:xfrm>
          <a:custGeom>
            <a:avLst/>
            <a:gdLst>
              <a:gd name="T0" fmla="*/ 0 w 323"/>
              <a:gd name="T1" fmla="*/ 0 h 618"/>
              <a:gd name="T2" fmla="*/ 323 w 323"/>
              <a:gd name="T3" fmla="*/ 286 h 618"/>
              <a:gd name="T4" fmla="*/ 323 w 323"/>
              <a:gd name="T5" fmla="*/ 618 h 618"/>
              <a:gd name="T6" fmla="*/ 0 w 323"/>
              <a:gd name="T7" fmla="*/ 331 h 618"/>
              <a:gd name="T8" fmla="*/ 0 w 323"/>
              <a:gd name="T9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618">
                <a:moveTo>
                  <a:pt x="0" y="0"/>
                </a:moveTo>
                <a:lnTo>
                  <a:pt x="323" y="286"/>
                </a:lnTo>
                <a:lnTo>
                  <a:pt x="323" y="618"/>
                </a:lnTo>
                <a:lnTo>
                  <a:pt x="0" y="33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0" name="ïṥḻiḋe">
            <a:extLst>
              <a:ext uri="{FF2B5EF4-FFF2-40B4-BE49-F238E27FC236}">
                <a16:creationId xmlns="" xmlns:a16="http://schemas.microsoft.com/office/drawing/2014/main" id="{1CD9DCD6-55B1-457A-AED5-23D2FF756E5A}"/>
              </a:ext>
            </a:extLst>
          </p:cNvPr>
          <p:cNvSpPr/>
          <p:nvPr/>
        </p:nvSpPr>
        <p:spPr bwMode="auto">
          <a:xfrm>
            <a:off x="4242815" y="6032355"/>
            <a:ext cx="7949185" cy="414069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1" name="iṩḷiďe">
            <a:extLst>
              <a:ext uri="{FF2B5EF4-FFF2-40B4-BE49-F238E27FC236}">
                <a16:creationId xmlns="" xmlns:a16="http://schemas.microsoft.com/office/drawing/2014/main" id="{7A052632-BC49-4CC7-B0B0-12DE138C9F67}"/>
              </a:ext>
            </a:extLst>
          </p:cNvPr>
          <p:cNvSpPr/>
          <p:nvPr/>
        </p:nvSpPr>
        <p:spPr bwMode="auto">
          <a:xfrm>
            <a:off x="6203915" y="5261588"/>
            <a:ext cx="5988085" cy="386632"/>
          </a:xfrm>
          <a:custGeom>
            <a:avLst/>
            <a:gdLst>
              <a:gd name="T0" fmla="*/ 0 w 2399"/>
              <a:gd name="T1" fmla="*/ 0 h 310"/>
              <a:gd name="T2" fmla="*/ 2076 w 2399"/>
              <a:gd name="T3" fmla="*/ 0 h 310"/>
              <a:gd name="T4" fmla="*/ 2399 w 2399"/>
              <a:gd name="T5" fmla="*/ 288 h 310"/>
              <a:gd name="T6" fmla="*/ 2399 w 2399"/>
              <a:gd name="T7" fmla="*/ 310 h 310"/>
              <a:gd name="T8" fmla="*/ 0 w 2399"/>
              <a:gd name="T9" fmla="*/ 310 h 310"/>
              <a:gd name="T10" fmla="*/ 0 w 2399"/>
              <a:gd name="T11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9" h="310">
                <a:moveTo>
                  <a:pt x="0" y="0"/>
                </a:moveTo>
                <a:lnTo>
                  <a:pt x="2076" y="0"/>
                </a:lnTo>
                <a:lnTo>
                  <a:pt x="2399" y="288"/>
                </a:lnTo>
                <a:lnTo>
                  <a:pt x="2399" y="310"/>
                </a:lnTo>
                <a:lnTo>
                  <a:pt x="0" y="31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2" name="íṣļíḓè">
            <a:extLst>
              <a:ext uri="{FF2B5EF4-FFF2-40B4-BE49-F238E27FC236}">
                <a16:creationId xmlns="" xmlns:a16="http://schemas.microsoft.com/office/drawing/2014/main" id="{66294B91-15D5-4D1E-8E2F-9A0536D9C86B}"/>
              </a:ext>
            </a:extLst>
          </p:cNvPr>
          <p:cNvSpPr/>
          <p:nvPr/>
        </p:nvSpPr>
        <p:spPr bwMode="auto">
          <a:xfrm>
            <a:off x="6203915" y="5261588"/>
            <a:ext cx="808390" cy="770768"/>
          </a:xfrm>
          <a:custGeom>
            <a:avLst/>
            <a:gdLst>
              <a:gd name="T0" fmla="*/ 0 w 323"/>
              <a:gd name="T1" fmla="*/ 0 h 618"/>
              <a:gd name="T2" fmla="*/ 323 w 323"/>
              <a:gd name="T3" fmla="*/ 288 h 618"/>
              <a:gd name="T4" fmla="*/ 323 w 323"/>
              <a:gd name="T5" fmla="*/ 618 h 618"/>
              <a:gd name="T6" fmla="*/ 0 w 323"/>
              <a:gd name="T7" fmla="*/ 332 h 618"/>
              <a:gd name="T8" fmla="*/ 0 w 323"/>
              <a:gd name="T9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618">
                <a:moveTo>
                  <a:pt x="0" y="0"/>
                </a:moveTo>
                <a:lnTo>
                  <a:pt x="323" y="288"/>
                </a:lnTo>
                <a:lnTo>
                  <a:pt x="323" y="618"/>
                </a:lnTo>
                <a:lnTo>
                  <a:pt x="0" y="33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3" name="íṣḻíḑê">
            <a:extLst>
              <a:ext uri="{FF2B5EF4-FFF2-40B4-BE49-F238E27FC236}">
                <a16:creationId xmlns="" xmlns:a16="http://schemas.microsoft.com/office/drawing/2014/main" id="{0DB41E35-F427-43B8-87F6-CEA72BC3A1C2}"/>
              </a:ext>
            </a:extLst>
          </p:cNvPr>
          <p:cNvSpPr/>
          <p:nvPr/>
        </p:nvSpPr>
        <p:spPr bwMode="auto">
          <a:xfrm>
            <a:off x="7012307" y="5620780"/>
            <a:ext cx="5179693" cy="411576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4" name="iṥ1idè">
            <a:extLst>
              <a:ext uri="{FF2B5EF4-FFF2-40B4-BE49-F238E27FC236}">
                <a16:creationId xmlns="" xmlns:a16="http://schemas.microsoft.com/office/drawing/2014/main" id="{DA9228F6-780C-49F3-9854-24D4E3A9A316}"/>
              </a:ext>
            </a:extLst>
          </p:cNvPr>
          <p:cNvSpPr/>
          <p:nvPr/>
        </p:nvSpPr>
        <p:spPr bwMode="auto">
          <a:xfrm>
            <a:off x="8718909" y="4850012"/>
            <a:ext cx="3473091" cy="386632"/>
          </a:xfrm>
          <a:custGeom>
            <a:avLst/>
            <a:gdLst>
              <a:gd name="T0" fmla="*/ 0 w 1391"/>
              <a:gd name="T1" fmla="*/ 0 h 310"/>
              <a:gd name="T2" fmla="*/ 1068 w 1391"/>
              <a:gd name="T3" fmla="*/ 0 h 310"/>
              <a:gd name="T4" fmla="*/ 1391 w 1391"/>
              <a:gd name="T5" fmla="*/ 288 h 310"/>
              <a:gd name="T6" fmla="*/ 1391 w 1391"/>
              <a:gd name="T7" fmla="*/ 310 h 310"/>
              <a:gd name="T8" fmla="*/ 0 w 1391"/>
              <a:gd name="T9" fmla="*/ 310 h 310"/>
              <a:gd name="T10" fmla="*/ 0 w 1391"/>
              <a:gd name="T11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91" h="310">
                <a:moveTo>
                  <a:pt x="0" y="0"/>
                </a:moveTo>
                <a:lnTo>
                  <a:pt x="1068" y="0"/>
                </a:lnTo>
                <a:lnTo>
                  <a:pt x="1391" y="288"/>
                </a:lnTo>
                <a:lnTo>
                  <a:pt x="1391" y="310"/>
                </a:lnTo>
                <a:lnTo>
                  <a:pt x="0" y="3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5" name="îSlíḋè">
            <a:extLst>
              <a:ext uri="{FF2B5EF4-FFF2-40B4-BE49-F238E27FC236}">
                <a16:creationId xmlns="" xmlns:a16="http://schemas.microsoft.com/office/drawing/2014/main" id="{B1A22D92-9C86-42BB-9637-68A8F92B5052}"/>
              </a:ext>
            </a:extLst>
          </p:cNvPr>
          <p:cNvSpPr/>
          <p:nvPr/>
        </p:nvSpPr>
        <p:spPr bwMode="auto">
          <a:xfrm>
            <a:off x="8718909" y="4850012"/>
            <a:ext cx="808390" cy="770768"/>
          </a:xfrm>
          <a:custGeom>
            <a:avLst/>
            <a:gdLst>
              <a:gd name="T0" fmla="*/ 0 w 323"/>
              <a:gd name="T1" fmla="*/ 0 h 618"/>
              <a:gd name="T2" fmla="*/ 323 w 323"/>
              <a:gd name="T3" fmla="*/ 288 h 618"/>
              <a:gd name="T4" fmla="*/ 323 w 323"/>
              <a:gd name="T5" fmla="*/ 618 h 618"/>
              <a:gd name="T6" fmla="*/ 0 w 323"/>
              <a:gd name="T7" fmla="*/ 330 h 618"/>
              <a:gd name="T8" fmla="*/ 0 w 323"/>
              <a:gd name="T9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618">
                <a:moveTo>
                  <a:pt x="0" y="0"/>
                </a:moveTo>
                <a:lnTo>
                  <a:pt x="323" y="288"/>
                </a:lnTo>
                <a:lnTo>
                  <a:pt x="323" y="618"/>
                </a:lnTo>
                <a:lnTo>
                  <a:pt x="0" y="3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sp>
        <p:nvSpPr>
          <p:cNvPr id="16" name="iṩ1iḑê">
            <a:extLst>
              <a:ext uri="{FF2B5EF4-FFF2-40B4-BE49-F238E27FC236}">
                <a16:creationId xmlns="" xmlns:a16="http://schemas.microsoft.com/office/drawing/2014/main" id="{CB9B1785-4E97-412C-A120-8133A917FB72}"/>
              </a:ext>
            </a:extLst>
          </p:cNvPr>
          <p:cNvSpPr/>
          <p:nvPr/>
        </p:nvSpPr>
        <p:spPr bwMode="auto">
          <a:xfrm>
            <a:off x="9527303" y="5209205"/>
            <a:ext cx="2664697" cy="4115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/>
          </a:p>
        </p:txBody>
      </p:sp>
      <p:grpSp>
        <p:nvGrpSpPr>
          <p:cNvPr id="17" name="îṣliḓè">
            <a:extLst>
              <a:ext uri="{FF2B5EF4-FFF2-40B4-BE49-F238E27FC236}">
                <a16:creationId xmlns="" xmlns:a16="http://schemas.microsoft.com/office/drawing/2014/main" id="{39F2E840-E84E-4481-B6E4-17F489AD8D0C}"/>
              </a:ext>
            </a:extLst>
          </p:cNvPr>
          <p:cNvGrpSpPr/>
          <p:nvPr/>
        </p:nvGrpSpPr>
        <p:grpSpPr>
          <a:xfrm>
            <a:off x="7540874" y="4979721"/>
            <a:ext cx="521330" cy="488902"/>
            <a:chOff x="7973106" y="4979721"/>
            <a:chExt cx="521330" cy="488902"/>
          </a:xfrm>
        </p:grpSpPr>
        <p:sp>
          <p:nvSpPr>
            <p:cNvPr id="49" name="iśḷiďe">
              <a:extLst>
                <a:ext uri="{FF2B5EF4-FFF2-40B4-BE49-F238E27FC236}">
                  <a16:creationId xmlns="" xmlns:a16="http://schemas.microsoft.com/office/drawing/2014/main" id="{27D63943-F219-409C-B8A9-6B27FEDF6CE3}"/>
                </a:ext>
              </a:extLst>
            </p:cNvPr>
            <p:cNvSpPr/>
            <p:nvPr/>
          </p:nvSpPr>
          <p:spPr bwMode="auto">
            <a:xfrm>
              <a:off x="7973106" y="4979721"/>
              <a:ext cx="521329" cy="399103"/>
            </a:xfrm>
            <a:custGeom>
              <a:avLst/>
              <a:gdLst>
                <a:gd name="T0" fmla="*/ 0 w 418"/>
                <a:gd name="T1" fmla="*/ 0 h 320"/>
                <a:gd name="T2" fmla="*/ 348 w 418"/>
                <a:gd name="T3" fmla="*/ 0 h 320"/>
                <a:gd name="T4" fmla="*/ 418 w 418"/>
                <a:gd name="T5" fmla="*/ 62 h 320"/>
                <a:gd name="T6" fmla="*/ 418 w 418"/>
                <a:gd name="T7" fmla="*/ 72 h 320"/>
                <a:gd name="T8" fmla="*/ 0 w 418"/>
                <a:gd name="T9" fmla="*/ 320 h 320"/>
                <a:gd name="T10" fmla="*/ 0 w 418"/>
                <a:gd name="T1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320">
                  <a:moveTo>
                    <a:pt x="0" y="0"/>
                  </a:moveTo>
                  <a:lnTo>
                    <a:pt x="348" y="0"/>
                  </a:lnTo>
                  <a:lnTo>
                    <a:pt x="418" y="62"/>
                  </a:lnTo>
                  <a:lnTo>
                    <a:pt x="418" y="72"/>
                  </a:lnTo>
                  <a:lnTo>
                    <a:pt x="0" y="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0" name="îṡliḑê">
              <a:extLst>
                <a:ext uri="{FF2B5EF4-FFF2-40B4-BE49-F238E27FC236}">
                  <a16:creationId xmlns="" xmlns:a16="http://schemas.microsoft.com/office/drawing/2014/main" id="{B9EDE474-0BC5-4C54-B1DD-B8951F3BBA03}"/>
                </a:ext>
              </a:extLst>
            </p:cNvPr>
            <p:cNvSpPr/>
            <p:nvPr/>
          </p:nvSpPr>
          <p:spPr bwMode="auto">
            <a:xfrm>
              <a:off x="7973106" y="4979721"/>
              <a:ext cx="87305" cy="488902"/>
            </a:xfrm>
            <a:custGeom>
              <a:avLst/>
              <a:gdLst>
                <a:gd name="T0" fmla="*/ 0 w 71"/>
                <a:gd name="T1" fmla="*/ 0 h 392"/>
                <a:gd name="T2" fmla="*/ 71 w 71"/>
                <a:gd name="T3" fmla="*/ 62 h 392"/>
                <a:gd name="T4" fmla="*/ 71 w 71"/>
                <a:gd name="T5" fmla="*/ 392 h 392"/>
                <a:gd name="T6" fmla="*/ 0 w 71"/>
                <a:gd name="T7" fmla="*/ 331 h 392"/>
                <a:gd name="T8" fmla="*/ 0 w 71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92">
                  <a:moveTo>
                    <a:pt x="0" y="0"/>
                  </a:moveTo>
                  <a:lnTo>
                    <a:pt x="71" y="62"/>
                  </a:lnTo>
                  <a:lnTo>
                    <a:pt x="71" y="392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1" name="iṥḻïďé">
              <a:extLst>
                <a:ext uri="{FF2B5EF4-FFF2-40B4-BE49-F238E27FC236}">
                  <a16:creationId xmlns="" xmlns:a16="http://schemas.microsoft.com/office/drawing/2014/main" id="{3339B994-EAF1-44AC-B000-ED23AA756CC3}"/>
                </a:ext>
              </a:extLst>
            </p:cNvPr>
            <p:cNvSpPr/>
            <p:nvPr/>
          </p:nvSpPr>
          <p:spPr bwMode="auto">
            <a:xfrm>
              <a:off x="8060411" y="5054553"/>
              <a:ext cx="434025" cy="4140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ïSļïdè">
            <a:extLst>
              <a:ext uri="{FF2B5EF4-FFF2-40B4-BE49-F238E27FC236}">
                <a16:creationId xmlns="" xmlns:a16="http://schemas.microsoft.com/office/drawing/2014/main" id="{321B7DBD-A03A-4519-8B95-BABAE57F1A65}"/>
              </a:ext>
            </a:extLst>
          </p:cNvPr>
          <p:cNvGrpSpPr/>
          <p:nvPr/>
        </p:nvGrpSpPr>
        <p:grpSpPr>
          <a:xfrm>
            <a:off x="10249108" y="4581492"/>
            <a:ext cx="521329" cy="491396"/>
            <a:chOff x="10382165" y="4581492"/>
            <a:chExt cx="521329" cy="491396"/>
          </a:xfrm>
        </p:grpSpPr>
        <p:sp>
          <p:nvSpPr>
            <p:cNvPr id="46" name="išliḑê">
              <a:extLst>
                <a:ext uri="{FF2B5EF4-FFF2-40B4-BE49-F238E27FC236}">
                  <a16:creationId xmlns="" xmlns:a16="http://schemas.microsoft.com/office/drawing/2014/main" id="{523D83AC-E7E4-4EBF-8AA1-0562D702FC10}"/>
                </a:ext>
              </a:extLst>
            </p:cNvPr>
            <p:cNvSpPr/>
            <p:nvPr/>
          </p:nvSpPr>
          <p:spPr bwMode="auto">
            <a:xfrm>
              <a:off x="10382165" y="4581492"/>
              <a:ext cx="521329" cy="401599"/>
            </a:xfrm>
            <a:custGeom>
              <a:avLst/>
              <a:gdLst>
                <a:gd name="T0" fmla="*/ 0 w 417"/>
                <a:gd name="T1" fmla="*/ 0 h 322"/>
                <a:gd name="T2" fmla="*/ 347 w 417"/>
                <a:gd name="T3" fmla="*/ 0 h 322"/>
                <a:gd name="T4" fmla="*/ 417 w 417"/>
                <a:gd name="T5" fmla="*/ 63 h 322"/>
                <a:gd name="T6" fmla="*/ 417 w 417"/>
                <a:gd name="T7" fmla="*/ 72 h 322"/>
                <a:gd name="T8" fmla="*/ 0 w 417"/>
                <a:gd name="T9" fmla="*/ 322 h 322"/>
                <a:gd name="T10" fmla="*/ 0 w 417"/>
                <a:gd name="T11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7" h="322">
                  <a:moveTo>
                    <a:pt x="0" y="0"/>
                  </a:moveTo>
                  <a:lnTo>
                    <a:pt x="347" y="0"/>
                  </a:lnTo>
                  <a:lnTo>
                    <a:pt x="417" y="63"/>
                  </a:lnTo>
                  <a:lnTo>
                    <a:pt x="417" y="72"/>
                  </a:lnTo>
                  <a:lnTo>
                    <a:pt x="0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7" name="ïsľíḋe">
              <a:extLst>
                <a:ext uri="{FF2B5EF4-FFF2-40B4-BE49-F238E27FC236}">
                  <a16:creationId xmlns="" xmlns:a16="http://schemas.microsoft.com/office/drawing/2014/main" id="{470FE9F5-9FFC-41F3-9BCF-514107D79F73}"/>
                </a:ext>
              </a:extLst>
            </p:cNvPr>
            <p:cNvSpPr/>
            <p:nvPr/>
          </p:nvSpPr>
          <p:spPr bwMode="auto">
            <a:xfrm>
              <a:off x="10382165" y="4581492"/>
              <a:ext cx="87305" cy="491396"/>
            </a:xfrm>
            <a:custGeom>
              <a:avLst/>
              <a:gdLst>
                <a:gd name="T0" fmla="*/ 0 w 70"/>
                <a:gd name="T1" fmla="*/ 0 h 394"/>
                <a:gd name="T2" fmla="*/ 70 w 70"/>
                <a:gd name="T3" fmla="*/ 63 h 394"/>
                <a:gd name="T4" fmla="*/ 70 w 70"/>
                <a:gd name="T5" fmla="*/ 394 h 394"/>
                <a:gd name="T6" fmla="*/ 0 w 70"/>
                <a:gd name="T7" fmla="*/ 330 h 394"/>
                <a:gd name="T8" fmla="*/ 0 w 70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4">
                  <a:moveTo>
                    <a:pt x="0" y="0"/>
                  </a:moveTo>
                  <a:lnTo>
                    <a:pt x="70" y="63"/>
                  </a:lnTo>
                  <a:lnTo>
                    <a:pt x="70" y="394"/>
                  </a:ln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8" name="isḻïḋe">
              <a:extLst>
                <a:ext uri="{FF2B5EF4-FFF2-40B4-BE49-F238E27FC236}">
                  <a16:creationId xmlns="" xmlns:a16="http://schemas.microsoft.com/office/drawing/2014/main" id="{FECF4991-575E-4C88-B339-05A8B7BFE53D}"/>
                </a:ext>
              </a:extLst>
            </p:cNvPr>
            <p:cNvSpPr/>
            <p:nvPr/>
          </p:nvSpPr>
          <p:spPr bwMode="auto">
            <a:xfrm>
              <a:off x="10469468" y="4661311"/>
              <a:ext cx="434025" cy="411576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19" name="ï$1ïḋé">
            <a:extLst>
              <a:ext uri="{FF2B5EF4-FFF2-40B4-BE49-F238E27FC236}">
                <a16:creationId xmlns="" xmlns:a16="http://schemas.microsoft.com/office/drawing/2014/main" id="{A9725090-D620-4A2F-9707-0EBB87A103F1}"/>
              </a:ext>
            </a:extLst>
          </p:cNvPr>
          <p:cNvGrpSpPr/>
          <p:nvPr/>
        </p:nvGrpSpPr>
        <p:grpSpPr>
          <a:xfrm>
            <a:off x="2126902" y="5817837"/>
            <a:ext cx="518834" cy="488902"/>
            <a:chOff x="3090101" y="5817837"/>
            <a:chExt cx="518834" cy="488902"/>
          </a:xfrm>
        </p:grpSpPr>
        <p:sp>
          <p:nvSpPr>
            <p:cNvPr id="43" name="ísḷïḑê">
              <a:extLst>
                <a:ext uri="{FF2B5EF4-FFF2-40B4-BE49-F238E27FC236}">
                  <a16:creationId xmlns="" xmlns:a16="http://schemas.microsoft.com/office/drawing/2014/main" id="{444C3946-5F0B-485F-B19F-64FDAF3FC742}"/>
                </a:ext>
              </a:extLst>
            </p:cNvPr>
            <p:cNvSpPr/>
            <p:nvPr/>
          </p:nvSpPr>
          <p:spPr bwMode="auto">
            <a:xfrm>
              <a:off x="3090101" y="5817837"/>
              <a:ext cx="518834" cy="399103"/>
            </a:xfrm>
            <a:custGeom>
              <a:avLst/>
              <a:gdLst>
                <a:gd name="T0" fmla="*/ 0 w 418"/>
                <a:gd name="T1" fmla="*/ 0 h 320"/>
                <a:gd name="T2" fmla="*/ 348 w 418"/>
                <a:gd name="T3" fmla="*/ 0 h 320"/>
                <a:gd name="T4" fmla="*/ 418 w 418"/>
                <a:gd name="T5" fmla="*/ 62 h 320"/>
                <a:gd name="T6" fmla="*/ 418 w 418"/>
                <a:gd name="T7" fmla="*/ 70 h 320"/>
                <a:gd name="T8" fmla="*/ 0 w 418"/>
                <a:gd name="T9" fmla="*/ 320 h 320"/>
                <a:gd name="T10" fmla="*/ 0 w 418"/>
                <a:gd name="T1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320">
                  <a:moveTo>
                    <a:pt x="0" y="0"/>
                  </a:moveTo>
                  <a:lnTo>
                    <a:pt x="348" y="0"/>
                  </a:lnTo>
                  <a:lnTo>
                    <a:pt x="418" y="62"/>
                  </a:lnTo>
                  <a:lnTo>
                    <a:pt x="418" y="70"/>
                  </a:lnTo>
                  <a:lnTo>
                    <a:pt x="0" y="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4" name="íṣľíḋé">
              <a:extLst>
                <a:ext uri="{FF2B5EF4-FFF2-40B4-BE49-F238E27FC236}">
                  <a16:creationId xmlns="" xmlns:a16="http://schemas.microsoft.com/office/drawing/2014/main" id="{99C01E13-DEA6-48CC-A4FA-FBA8385A1DFE}"/>
                </a:ext>
              </a:extLst>
            </p:cNvPr>
            <p:cNvSpPr/>
            <p:nvPr/>
          </p:nvSpPr>
          <p:spPr bwMode="auto">
            <a:xfrm>
              <a:off x="3090101" y="5817837"/>
              <a:ext cx="87305" cy="488902"/>
            </a:xfrm>
            <a:custGeom>
              <a:avLst/>
              <a:gdLst>
                <a:gd name="T0" fmla="*/ 0 w 70"/>
                <a:gd name="T1" fmla="*/ 0 h 392"/>
                <a:gd name="T2" fmla="*/ 70 w 70"/>
                <a:gd name="T3" fmla="*/ 62 h 392"/>
                <a:gd name="T4" fmla="*/ 70 w 70"/>
                <a:gd name="T5" fmla="*/ 392 h 392"/>
                <a:gd name="T6" fmla="*/ 0 w 70"/>
                <a:gd name="T7" fmla="*/ 331 h 392"/>
                <a:gd name="T8" fmla="*/ 0 w 70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2">
                  <a:moveTo>
                    <a:pt x="0" y="0"/>
                  </a:moveTo>
                  <a:lnTo>
                    <a:pt x="70" y="62"/>
                  </a:lnTo>
                  <a:lnTo>
                    <a:pt x="70" y="392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5" name="íṡļídê">
              <a:extLst>
                <a:ext uri="{FF2B5EF4-FFF2-40B4-BE49-F238E27FC236}">
                  <a16:creationId xmlns="" xmlns:a16="http://schemas.microsoft.com/office/drawing/2014/main" id="{267BE3AB-6F84-47E8-BE63-85AEB996CAEE}"/>
                </a:ext>
              </a:extLst>
            </p:cNvPr>
            <p:cNvSpPr/>
            <p:nvPr/>
          </p:nvSpPr>
          <p:spPr bwMode="auto">
            <a:xfrm>
              <a:off x="3177404" y="5892669"/>
              <a:ext cx="431531" cy="4140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20" name="íšḻiḓé">
            <a:extLst>
              <a:ext uri="{FF2B5EF4-FFF2-40B4-BE49-F238E27FC236}">
                <a16:creationId xmlns="" xmlns:a16="http://schemas.microsoft.com/office/drawing/2014/main" id="{1D5D0314-9883-4745-8247-CDDA522F2132}"/>
              </a:ext>
            </a:extLst>
          </p:cNvPr>
          <p:cNvGrpSpPr/>
          <p:nvPr/>
        </p:nvGrpSpPr>
        <p:grpSpPr>
          <a:xfrm>
            <a:off x="4832640" y="5403768"/>
            <a:ext cx="521330" cy="488903"/>
            <a:chOff x="5636368" y="5403768"/>
            <a:chExt cx="521330" cy="488903"/>
          </a:xfrm>
        </p:grpSpPr>
        <p:sp>
          <p:nvSpPr>
            <p:cNvPr id="40" name="îšḷïḋê">
              <a:extLst>
                <a:ext uri="{FF2B5EF4-FFF2-40B4-BE49-F238E27FC236}">
                  <a16:creationId xmlns="" xmlns:a16="http://schemas.microsoft.com/office/drawing/2014/main" id="{E945ED51-7684-4C46-9197-90D6C0840AF3}"/>
                </a:ext>
              </a:extLst>
            </p:cNvPr>
            <p:cNvSpPr/>
            <p:nvPr/>
          </p:nvSpPr>
          <p:spPr bwMode="auto">
            <a:xfrm>
              <a:off x="5636368" y="5403768"/>
              <a:ext cx="521329" cy="401599"/>
            </a:xfrm>
            <a:custGeom>
              <a:avLst/>
              <a:gdLst>
                <a:gd name="T0" fmla="*/ 0 w 418"/>
                <a:gd name="T1" fmla="*/ 0 h 322"/>
                <a:gd name="T2" fmla="*/ 347 w 418"/>
                <a:gd name="T3" fmla="*/ 0 h 322"/>
                <a:gd name="T4" fmla="*/ 418 w 418"/>
                <a:gd name="T5" fmla="*/ 64 h 322"/>
                <a:gd name="T6" fmla="*/ 418 w 418"/>
                <a:gd name="T7" fmla="*/ 72 h 322"/>
                <a:gd name="T8" fmla="*/ 0 w 418"/>
                <a:gd name="T9" fmla="*/ 322 h 322"/>
                <a:gd name="T10" fmla="*/ 0 w 418"/>
                <a:gd name="T11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322">
                  <a:moveTo>
                    <a:pt x="0" y="0"/>
                  </a:moveTo>
                  <a:lnTo>
                    <a:pt x="347" y="0"/>
                  </a:lnTo>
                  <a:lnTo>
                    <a:pt x="418" y="64"/>
                  </a:lnTo>
                  <a:lnTo>
                    <a:pt x="418" y="72"/>
                  </a:lnTo>
                  <a:lnTo>
                    <a:pt x="0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1" name="ï$1ïďè">
              <a:extLst>
                <a:ext uri="{FF2B5EF4-FFF2-40B4-BE49-F238E27FC236}">
                  <a16:creationId xmlns="" xmlns:a16="http://schemas.microsoft.com/office/drawing/2014/main" id="{33A78B46-701E-4DE8-BF88-1CEE7781D16D}"/>
                </a:ext>
              </a:extLst>
            </p:cNvPr>
            <p:cNvSpPr/>
            <p:nvPr/>
          </p:nvSpPr>
          <p:spPr bwMode="auto">
            <a:xfrm>
              <a:off x="5636368" y="5403768"/>
              <a:ext cx="89798" cy="488902"/>
            </a:xfrm>
            <a:custGeom>
              <a:avLst/>
              <a:gdLst>
                <a:gd name="T0" fmla="*/ 0 w 70"/>
                <a:gd name="T1" fmla="*/ 0 h 394"/>
                <a:gd name="T2" fmla="*/ 70 w 70"/>
                <a:gd name="T3" fmla="*/ 64 h 394"/>
                <a:gd name="T4" fmla="*/ 70 w 70"/>
                <a:gd name="T5" fmla="*/ 394 h 394"/>
                <a:gd name="T6" fmla="*/ 0 w 70"/>
                <a:gd name="T7" fmla="*/ 331 h 394"/>
                <a:gd name="T8" fmla="*/ 0 w 70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4">
                  <a:moveTo>
                    <a:pt x="0" y="0"/>
                  </a:moveTo>
                  <a:lnTo>
                    <a:pt x="70" y="64"/>
                  </a:lnTo>
                  <a:lnTo>
                    <a:pt x="70" y="394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2" name="ï$lîḑê">
              <a:extLst>
                <a:ext uri="{FF2B5EF4-FFF2-40B4-BE49-F238E27FC236}">
                  <a16:creationId xmlns="" xmlns:a16="http://schemas.microsoft.com/office/drawing/2014/main" id="{AB70E5BA-696E-426F-A161-4F5D07E6EAA2}"/>
                </a:ext>
              </a:extLst>
            </p:cNvPr>
            <p:cNvSpPr/>
            <p:nvPr/>
          </p:nvSpPr>
          <p:spPr bwMode="auto">
            <a:xfrm>
              <a:off x="5726167" y="5481095"/>
              <a:ext cx="431531" cy="4115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1D87651A-2567-4DD3-A63B-457A38B31CD6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386319" y="2889661"/>
            <a:ext cx="0" cy="293690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B5DACCF2-9714-4D55-9DF1-A35EFC603AE3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5093515" y="2889661"/>
            <a:ext cx="622" cy="252533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67005D72-82A6-4396-9C30-7816F739AD27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7801955" y="2889661"/>
            <a:ext cx="0" cy="209006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DA6F13D0-7F66-48D2-95DC-57959C80007C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10509773" y="2889661"/>
            <a:ext cx="0" cy="169183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Slíḋe">
            <a:extLst>
              <a:ext uri="{FF2B5EF4-FFF2-40B4-BE49-F238E27FC236}">
                <a16:creationId xmlns="" xmlns:a16="http://schemas.microsoft.com/office/drawing/2014/main" id="{8B197CF8-947F-4979-BF2B-A26A8AB61E79}"/>
              </a:ext>
            </a:extLst>
          </p:cNvPr>
          <p:cNvSpPr/>
          <p:nvPr/>
        </p:nvSpPr>
        <p:spPr bwMode="auto">
          <a:xfrm>
            <a:off x="1177168" y="3235032"/>
            <a:ext cx="2415559" cy="10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</p:txBody>
      </p: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59150B1E-4286-4BB8-8BEB-7A4EE20E23F0}"/>
              </a:ext>
            </a:extLst>
          </p:cNvPr>
          <p:cNvGrpSpPr/>
          <p:nvPr/>
        </p:nvGrpSpPr>
        <p:grpSpPr>
          <a:xfrm>
            <a:off x="1348032" y="1585005"/>
            <a:ext cx="10186743" cy="1304656"/>
            <a:chOff x="1348032" y="1956480"/>
            <a:chExt cx="10186743" cy="1304656"/>
          </a:xfrm>
        </p:grpSpPr>
        <p:sp>
          <p:nvSpPr>
            <p:cNvPr id="4" name="íṡ1iḑè">
              <a:extLst>
                <a:ext uri="{FF2B5EF4-FFF2-40B4-BE49-F238E27FC236}">
                  <a16:creationId xmlns="" xmlns:a16="http://schemas.microsoft.com/office/drawing/2014/main" id="{B99900B4-8043-4EB1-9681-A808C0177A52}"/>
                </a:ext>
              </a:extLst>
            </p:cNvPr>
            <p:cNvSpPr/>
            <p:nvPr/>
          </p:nvSpPr>
          <p:spPr bwMode="auto">
            <a:xfrm>
              <a:off x="2028373" y="2542750"/>
              <a:ext cx="715892" cy="7183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1" name="ï$lîďê">
              <a:extLst>
                <a:ext uri="{FF2B5EF4-FFF2-40B4-BE49-F238E27FC236}">
                  <a16:creationId xmlns="" xmlns:a16="http://schemas.microsoft.com/office/drawing/2014/main" id="{29A80CB5-C1D4-4234-9EBC-CA29811B8AFA}"/>
                </a:ext>
              </a:extLst>
            </p:cNvPr>
            <p:cNvSpPr/>
            <p:nvPr/>
          </p:nvSpPr>
          <p:spPr bwMode="auto">
            <a:xfrm>
              <a:off x="4736191" y="2542750"/>
              <a:ext cx="715892" cy="7183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2" name="íṩḻïdê">
              <a:extLst>
                <a:ext uri="{FF2B5EF4-FFF2-40B4-BE49-F238E27FC236}">
                  <a16:creationId xmlns="" xmlns:a16="http://schemas.microsoft.com/office/drawing/2014/main" id="{6F584362-7B15-4E56-8125-605C43A4723D}"/>
                </a:ext>
              </a:extLst>
            </p:cNvPr>
            <p:cNvSpPr/>
            <p:nvPr/>
          </p:nvSpPr>
          <p:spPr bwMode="auto">
            <a:xfrm>
              <a:off x="7444009" y="2542750"/>
              <a:ext cx="715892" cy="7183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23" name="îŝ1iḋè">
              <a:extLst>
                <a:ext uri="{FF2B5EF4-FFF2-40B4-BE49-F238E27FC236}">
                  <a16:creationId xmlns="" xmlns:a16="http://schemas.microsoft.com/office/drawing/2014/main" id="{C2406B5F-4C82-43BD-A317-F19A1627AE8F}"/>
                </a:ext>
              </a:extLst>
            </p:cNvPr>
            <p:cNvSpPr/>
            <p:nvPr/>
          </p:nvSpPr>
          <p:spPr bwMode="auto">
            <a:xfrm>
              <a:off x="10151827" y="2542750"/>
              <a:ext cx="715892" cy="718386"/>
            </a:xfrm>
            <a:prstGeom prst="ellipse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33" name="íṧ1ïḋe">
              <a:extLst>
                <a:ext uri="{FF2B5EF4-FFF2-40B4-BE49-F238E27FC236}">
                  <a16:creationId xmlns="" xmlns:a16="http://schemas.microsoft.com/office/drawing/2014/main" id="{1E317326-FE79-4030-8AFD-74A77E583A3D}"/>
                </a:ext>
              </a:extLst>
            </p:cNvPr>
            <p:cNvSpPr txBox="1"/>
            <p:nvPr/>
          </p:nvSpPr>
          <p:spPr bwMode="auto">
            <a:xfrm>
              <a:off x="1348032" y="1956480"/>
              <a:ext cx="2053550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37" name="îṥḻidê">
              <a:extLst>
                <a:ext uri="{FF2B5EF4-FFF2-40B4-BE49-F238E27FC236}">
                  <a16:creationId xmlns="" xmlns:a16="http://schemas.microsoft.com/office/drawing/2014/main" id="{ADCF6E24-7D13-4682-B7F3-46DADB0D7882}"/>
                </a:ext>
              </a:extLst>
            </p:cNvPr>
            <p:cNvSpPr txBox="1"/>
            <p:nvPr/>
          </p:nvSpPr>
          <p:spPr bwMode="auto">
            <a:xfrm>
              <a:off x="4059096" y="1956480"/>
              <a:ext cx="2053550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38" name="iṡḻîḓé">
              <a:extLst>
                <a:ext uri="{FF2B5EF4-FFF2-40B4-BE49-F238E27FC236}">
                  <a16:creationId xmlns="" xmlns:a16="http://schemas.microsoft.com/office/drawing/2014/main" id="{7FD5AF0B-D2B8-4BD2-B266-4BF7C23A9B3B}"/>
                </a:ext>
              </a:extLst>
            </p:cNvPr>
            <p:cNvSpPr txBox="1"/>
            <p:nvPr/>
          </p:nvSpPr>
          <p:spPr bwMode="auto">
            <a:xfrm>
              <a:off x="6770160" y="1956480"/>
              <a:ext cx="2053550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39" name="ïṥľíḓé">
              <a:extLst>
                <a:ext uri="{FF2B5EF4-FFF2-40B4-BE49-F238E27FC236}">
                  <a16:creationId xmlns="" xmlns:a16="http://schemas.microsoft.com/office/drawing/2014/main" id="{00BCB417-0A42-4FB4-B785-F8ADC80427C7}"/>
                </a:ext>
              </a:extLst>
            </p:cNvPr>
            <p:cNvSpPr txBox="1"/>
            <p:nvPr/>
          </p:nvSpPr>
          <p:spPr bwMode="auto">
            <a:xfrm>
              <a:off x="9481225" y="1956480"/>
              <a:ext cx="2053550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输入内容</a:t>
              </a:r>
            </a:p>
          </p:txBody>
        </p:sp>
        <p:pic>
          <p:nvPicPr>
            <p:cNvPr id="53" name="图形 52">
              <a:extLst>
                <a:ext uri="{FF2B5EF4-FFF2-40B4-BE49-F238E27FC236}">
                  <a16:creationId xmlns="" xmlns:a16="http://schemas.microsoft.com/office/drawing/2014/main" id="{E2CF960D-3A8D-486B-A170-A86CD4114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4132" y="2676165"/>
              <a:ext cx="471279" cy="471279"/>
            </a:xfrm>
            <a:prstGeom prst="rect">
              <a:avLst/>
            </a:prstGeom>
          </p:spPr>
        </p:pic>
        <p:pic>
          <p:nvPicPr>
            <p:cNvPr id="54" name="图形 53">
              <a:extLst>
                <a:ext uri="{FF2B5EF4-FFF2-40B4-BE49-F238E27FC236}">
                  <a16:creationId xmlns="" xmlns:a16="http://schemas.microsoft.com/office/drawing/2014/main" id="{733A247C-8DCF-4FE5-A793-51DE1F12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40587" y="2645412"/>
              <a:ext cx="505434" cy="497964"/>
            </a:xfrm>
            <a:prstGeom prst="rect">
              <a:avLst/>
            </a:prstGeom>
          </p:spPr>
        </p:pic>
        <p:pic>
          <p:nvPicPr>
            <p:cNvPr id="55" name="图形 54">
              <a:extLst>
                <a:ext uri="{FF2B5EF4-FFF2-40B4-BE49-F238E27FC236}">
                  <a16:creationId xmlns="" xmlns:a16="http://schemas.microsoft.com/office/drawing/2014/main" id="{6EB23462-3692-44FA-BEC3-CB0D1D76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5000" y="2694169"/>
              <a:ext cx="421587" cy="421587"/>
            </a:xfrm>
            <a:prstGeom prst="rect">
              <a:avLst/>
            </a:prstGeom>
          </p:spPr>
        </p:pic>
        <p:pic>
          <p:nvPicPr>
            <p:cNvPr id="56" name="图形 55">
              <a:extLst>
                <a:ext uri="{FF2B5EF4-FFF2-40B4-BE49-F238E27FC236}">
                  <a16:creationId xmlns="" xmlns:a16="http://schemas.microsoft.com/office/drawing/2014/main" id="{438EDA20-BA67-4434-BF9B-92757F01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99462" y="2706146"/>
              <a:ext cx="404151" cy="404151"/>
            </a:xfrm>
            <a:prstGeom prst="rect">
              <a:avLst/>
            </a:prstGeom>
          </p:spPr>
        </p:pic>
      </p:grpSp>
      <p:sp>
        <p:nvSpPr>
          <p:cNvPr id="58" name="ïSlíḋe">
            <a:extLst>
              <a:ext uri="{FF2B5EF4-FFF2-40B4-BE49-F238E27FC236}">
                <a16:creationId xmlns="" xmlns:a16="http://schemas.microsoft.com/office/drawing/2014/main" id="{CA8C9407-EDDD-408C-BB15-978DA503027F}"/>
              </a:ext>
            </a:extLst>
          </p:cNvPr>
          <p:cNvSpPr/>
          <p:nvPr/>
        </p:nvSpPr>
        <p:spPr bwMode="auto">
          <a:xfrm>
            <a:off x="3877695" y="3236200"/>
            <a:ext cx="2415559" cy="10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</p:txBody>
      </p:sp>
      <p:sp>
        <p:nvSpPr>
          <p:cNvPr id="59" name="ïSlíḋe">
            <a:extLst>
              <a:ext uri="{FF2B5EF4-FFF2-40B4-BE49-F238E27FC236}">
                <a16:creationId xmlns="" xmlns:a16="http://schemas.microsoft.com/office/drawing/2014/main" id="{46147FB4-A7B1-48CE-9CB6-8D869508C80F}"/>
              </a:ext>
            </a:extLst>
          </p:cNvPr>
          <p:cNvSpPr/>
          <p:nvPr/>
        </p:nvSpPr>
        <p:spPr bwMode="auto">
          <a:xfrm>
            <a:off x="6578222" y="3237368"/>
            <a:ext cx="2415559" cy="10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</p:txBody>
      </p:sp>
      <p:sp>
        <p:nvSpPr>
          <p:cNvPr id="60" name="ïSlíḋe">
            <a:extLst>
              <a:ext uri="{FF2B5EF4-FFF2-40B4-BE49-F238E27FC236}">
                <a16:creationId xmlns="" xmlns:a16="http://schemas.microsoft.com/office/drawing/2014/main" id="{9ED5F96E-487D-4BB2-AA97-CD7C1DD509F1}"/>
              </a:ext>
            </a:extLst>
          </p:cNvPr>
          <p:cNvSpPr/>
          <p:nvPr/>
        </p:nvSpPr>
        <p:spPr bwMode="auto">
          <a:xfrm>
            <a:off x="9278749" y="3238536"/>
            <a:ext cx="2415559" cy="107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输入第二点内容</a:t>
            </a:r>
            <a:endParaRPr lang="en-US" altLang="zh-CN" sz="1600" spc="130" dirty="0"/>
          </a:p>
          <a:p>
            <a:pPr algn="ctr">
              <a:lnSpc>
                <a:spcPct val="140000"/>
              </a:lnSpc>
            </a:pPr>
            <a:r>
              <a:rPr lang="zh-CN" altLang="en-US" sz="1600" spc="130" dirty="0"/>
              <a:t>输入第三点内容</a:t>
            </a:r>
            <a:endParaRPr lang="en-US" altLang="zh-CN" sz="1600" spc="130" dirty="0"/>
          </a:p>
        </p:txBody>
      </p:sp>
    </p:spTree>
    <p:extLst>
      <p:ext uri="{BB962C8B-B14F-4D97-AF65-F5344CB8AC3E}">
        <p14:creationId xmlns:p14="http://schemas.microsoft.com/office/powerpoint/2010/main" val="34816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="" xmlns:a16="http://schemas.microsoft.com/office/drawing/2014/main" id="{FDADFCAB-F8AC-47D1-8978-9B84063D2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B743A475-6E4B-4B06-840F-15B05CF15845}"/>
              </a:ext>
            </a:extLst>
          </p:cNvPr>
          <p:cNvCxnSpPr>
            <a:cxnSpLocks/>
          </p:cNvCxnSpPr>
          <p:nvPr/>
        </p:nvCxnSpPr>
        <p:spPr>
          <a:xfrm flipH="1">
            <a:off x="-53252" y="1140272"/>
            <a:ext cx="480071" cy="3545408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EAACEC61-CAAD-4AC4-8304-E7C50682F506}"/>
              </a:ext>
            </a:extLst>
          </p:cNvPr>
          <p:cNvCxnSpPr>
            <a:cxnSpLocks/>
          </p:cNvCxnSpPr>
          <p:nvPr/>
        </p:nvCxnSpPr>
        <p:spPr>
          <a:xfrm>
            <a:off x="11745214" y="1140272"/>
            <a:ext cx="468582" cy="3460566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A810F857-4B1F-4B2E-8BC6-FDBBBE3C5947}"/>
              </a:ext>
            </a:extLst>
          </p:cNvPr>
          <p:cNvCxnSpPr>
            <a:cxnSpLocks/>
          </p:cNvCxnSpPr>
          <p:nvPr/>
        </p:nvCxnSpPr>
        <p:spPr>
          <a:xfrm flipH="1">
            <a:off x="1805008" y="1726155"/>
            <a:ext cx="468482" cy="3888204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53C2B097-3247-4C31-AB17-932AD737B8BD}"/>
              </a:ext>
            </a:extLst>
          </p:cNvPr>
          <p:cNvCxnSpPr>
            <a:cxnSpLocks/>
          </p:cNvCxnSpPr>
          <p:nvPr/>
        </p:nvCxnSpPr>
        <p:spPr>
          <a:xfrm>
            <a:off x="9906447" y="1726155"/>
            <a:ext cx="504884" cy="4024753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梯形 11">
            <a:extLst>
              <a:ext uri="{FF2B5EF4-FFF2-40B4-BE49-F238E27FC236}">
                <a16:creationId xmlns="" xmlns:a16="http://schemas.microsoft.com/office/drawing/2014/main" id="{04EBC25A-4CDF-4421-AF71-3D7A5C480128}"/>
              </a:ext>
            </a:extLst>
          </p:cNvPr>
          <p:cNvSpPr/>
          <p:nvPr/>
        </p:nvSpPr>
        <p:spPr>
          <a:xfrm flipV="1">
            <a:off x="417739" y="1140272"/>
            <a:ext cx="11334750" cy="589691"/>
          </a:xfrm>
          <a:prstGeom prst="trapezoid">
            <a:avLst>
              <a:gd name="adj" fmla="val 319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>
            <a:extLst>
              <a:ext uri="{FF2B5EF4-FFF2-40B4-BE49-F238E27FC236}">
                <a16:creationId xmlns="" xmlns:a16="http://schemas.microsoft.com/office/drawing/2014/main" id="{E5421DF1-B095-4EB4-BAF5-8D83318A482E}"/>
              </a:ext>
            </a:extLst>
          </p:cNvPr>
          <p:cNvSpPr/>
          <p:nvPr/>
        </p:nvSpPr>
        <p:spPr>
          <a:xfrm>
            <a:off x="-373380" y="5614359"/>
            <a:ext cx="12938760" cy="679986"/>
          </a:xfrm>
          <a:prstGeom prst="trapezoid">
            <a:avLst>
              <a:gd name="adj" fmla="val 31857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78FB83C1-3BAA-4039-A169-1F5617404AAA}"/>
              </a:ext>
            </a:extLst>
          </p:cNvPr>
          <p:cNvSpPr/>
          <p:nvPr/>
        </p:nvSpPr>
        <p:spPr>
          <a:xfrm>
            <a:off x="2467835" y="2759278"/>
            <a:ext cx="589690" cy="5896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74581E7B-E86B-4CAA-A1C8-07D3567B24BE}"/>
              </a:ext>
            </a:extLst>
          </p:cNvPr>
          <p:cNvSpPr/>
          <p:nvPr/>
        </p:nvSpPr>
        <p:spPr>
          <a:xfrm>
            <a:off x="4684477" y="2759278"/>
            <a:ext cx="589690" cy="5896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DECB9E61-FFDB-4969-9B75-D877B877AB1D}"/>
              </a:ext>
            </a:extLst>
          </p:cNvPr>
          <p:cNvSpPr/>
          <p:nvPr/>
        </p:nvSpPr>
        <p:spPr>
          <a:xfrm>
            <a:off x="6901119" y="2759278"/>
            <a:ext cx="589690" cy="5896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7977922D-63AD-4C2D-84D3-A633EB3C9300}"/>
              </a:ext>
            </a:extLst>
          </p:cNvPr>
          <p:cNvSpPr/>
          <p:nvPr/>
        </p:nvSpPr>
        <p:spPr>
          <a:xfrm>
            <a:off x="9117760" y="2759278"/>
            <a:ext cx="589690" cy="5896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形 21">
            <a:extLst>
              <a:ext uri="{FF2B5EF4-FFF2-40B4-BE49-F238E27FC236}">
                <a16:creationId xmlns="" xmlns:a16="http://schemas.microsoft.com/office/drawing/2014/main" id="{AF2C5023-9160-4C3A-A2A3-1EB559FCF2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5676" y="2828337"/>
            <a:ext cx="451572" cy="451572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="" xmlns:a16="http://schemas.microsoft.com/office/drawing/2014/main" id="{AE74374F-D98F-40C5-95FA-E5D76D92AA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3039" y="2844558"/>
            <a:ext cx="419132" cy="41913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="" xmlns:a16="http://schemas.microsoft.com/office/drawing/2014/main" id="{CF81A8B1-C309-4A20-A5A3-144361B4930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0494" y="2811952"/>
            <a:ext cx="530938" cy="523092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="" xmlns:a16="http://schemas.microsoft.com/office/drawing/2014/main" id="{CD3277C2-B764-4296-80F6-79B3B205E48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4721" y="2824852"/>
            <a:ext cx="432596" cy="43259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5303C386-8A7E-4F2C-A1FE-6E6756D36531}"/>
              </a:ext>
            </a:extLst>
          </p:cNvPr>
          <p:cNvSpPr txBox="1"/>
          <p:nvPr/>
        </p:nvSpPr>
        <p:spPr>
          <a:xfrm>
            <a:off x="1789895" y="3499562"/>
            <a:ext cx="1931955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A24AAB5-336A-4B6C-9D89-4569C5AFE509}"/>
              </a:ext>
            </a:extLst>
          </p:cNvPr>
          <p:cNvSpPr txBox="1"/>
          <p:nvPr/>
        </p:nvSpPr>
        <p:spPr>
          <a:xfrm>
            <a:off x="5125832" y="1795537"/>
            <a:ext cx="1940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</a:rPr>
              <a:t>输入小标题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66E6C132-0CBE-4F2E-AC04-1683D91C5C7B}"/>
              </a:ext>
            </a:extLst>
          </p:cNvPr>
          <p:cNvSpPr txBox="1"/>
          <p:nvPr/>
        </p:nvSpPr>
        <p:spPr>
          <a:xfrm>
            <a:off x="3112755" y="2167799"/>
            <a:ext cx="5966490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>
                <a:latin typeface="+mn-ea"/>
              </a:rPr>
              <a:t>在这里输入内容的梗概在这里输入内容的梗概</a:t>
            </a:r>
            <a:endParaRPr lang="en-US" altLang="zh-CN" sz="1600" spc="130" dirty="0"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F7234E69-78B5-40FD-90A4-DE2180C659E0}"/>
              </a:ext>
            </a:extLst>
          </p:cNvPr>
          <p:cNvSpPr txBox="1"/>
          <p:nvPr/>
        </p:nvSpPr>
        <p:spPr>
          <a:xfrm>
            <a:off x="4025041" y="3509033"/>
            <a:ext cx="1931955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E17D0F98-A048-4CEE-B788-44FB42840D2F}"/>
              </a:ext>
            </a:extLst>
          </p:cNvPr>
          <p:cNvSpPr txBox="1"/>
          <p:nvPr/>
        </p:nvSpPr>
        <p:spPr>
          <a:xfrm>
            <a:off x="6260187" y="3518504"/>
            <a:ext cx="1931955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552B664F-3914-4E2F-B410-81077F9185D0}"/>
              </a:ext>
            </a:extLst>
          </p:cNvPr>
          <p:cNvSpPr txBox="1"/>
          <p:nvPr/>
        </p:nvSpPr>
        <p:spPr>
          <a:xfrm>
            <a:off x="8495333" y="3527975"/>
            <a:ext cx="1931955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这一页是一个四段内容页</a:t>
            </a:r>
            <a:endParaRPr lang="en-US" altLang="zh-CN" sz="1600" spc="13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70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9754392E-D8B4-4D13-AA8A-8305E2B12E87}"/>
              </a:ext>
            </a:extLst>
          </p:cNvPr>
          <p:cNvGrpSpPr/>
          <p:nvPr/>
        </p:nvGrpSpPr>
        <p:grpSpPr>
          <a:xfrm>
            <a:off x="576768" y="1653667"/>
            <a:ext cx="11216070" cy="4258281"/>
            <a:chOff x="576768" y="1380291"/>
            <a:chExt cx="11216070" cy="4258281"/>
          </a:xfrm>
        </p:grpSpPr>
        <p:sp>
          <p:nvSpPr>
            <p:cNvPr id="3" name="椭圆 2">
              <a:extLst>
                <a:ext uri="{FF2B5EF4-FFF2-40B4-BE49-F238E27FC236}">
                  <a16:creationId xmlns="" xmlns:a16="http://schemas.microsoft.com/office/drawing/2014/main" id="{79914DD2-D2CC-4B21-9E25-6A511653F749}"/>
                </a:ext>
              </a:extLst>
            </p:cNvPr>
            <p:cNvSpPr/>
            <p:nvPr/>
          </p:nvSpPr>
          <p:spPr>
            <a:xfrm>
              <a:off x="5365429" y="1380291"/>
              <a:ext cx="1461142" cy="1461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="" xmlns:a16="http://schemas.microsoft.com/office/drawing/2014/main" id="{DBE00DEB-079B-4952-B6A7-758D7AEB6277}"/>
                </a:ext>
              </a:extLst>
            </p:cNvPr>
            <p:cNvSpPr/>
            <p:nvPr/>
          </p:nvSpPr>
          <p:spPr>
            <a:xfrm>
              <a:off x="2726370" y="2841433"/>
              <a:ext cx="6739257" cy="871302"/>
            </a:xfrm>
            <a:custGeom>
              <a:avLst/>
              <a:gdLst>
                <a:gd name="connsiteX0" fmla="*/ 0 w 7757652"/>
                <a:gd name="connsiteY0" fmla="*/ 29496 h 1002926"/>
                <a:gd name="connsiteX1" fmla="*/ 3893574 w 7757652"/>
                <a:gd name="connsiteY1" fmla="*/ 1002890 h 1002926"/>
                <a:gd name="connsiteX2" fmla="*/ 7757652 w 7757652"/>
                <a:gd name="connsiteY2" fmla="*/ 0 h 1002926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57652" h="1002968">
                  <a:moveTo>
                    <a:pt x="0" y="29496"/>
                  </a:moveTo>
                  <a:cubicBezTo>
                    <a:pt x="1182329" y="784122"/>
                    <a:pt x="2600632" y="1007806"/>
                    <a:pt x="3893574" y="1002890"/>
                  </a:cubicBezTo>
                  <a:cubicBezTo>
                    <a:pt x="5186516" y="997974"/>
                    <a:pt x="7172633" y="516193"/>
                    <a:pt x="7757652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="" xmlns:a16="http://schemas.microsoft.com/office/drawing/2014/main" id="{CDFA055D-9558-4266-8885-269E6803D2D3}"/>
                </a:ext>
              </a:extLst>
            </p:cNvPr>
            <p:cNvSpPr/>
            <p:nvPr/>
          </p:nvSpPr>
          <p:spPr>
            <a:xfrm>
              <a:off x="2252820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="" xmlns:a16="http://schemas.microsoft.com/office/drawing/2014/main" id="{B308CFA7-7381-4219-A3E9-064004E1FE7E}"/>
                </a:ext>
              </a:extLst>
            </p:cNvPr>
            <p:cNvSpPr/>
            <p:nvPr/>
          </p:nvSpPr>
          <p:spPr>
            <a:xfrm>
              <a:off x="8944389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="" xmlns:a16="http://schemas.microsoft.com/office/drawing/2014/main" id="{D5DA968D-9365-42D5-A04D-75BFB7E63AA9}"/>
                </a:ext>
              </a:extLst>
            </p:cNvPr>
            <p:cNvSpPr/>
            <p:nvPr/>
          </p:nvSpPr>
          <p:spPr>
            <a:xfrm>
              <a:off x="3791763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002AFD06-DE23-4573-BB28-90458DE1390A}"/>
                </a:ext>
              </a:extLst>
            </p:cNvPr>
            <p:cNvSpPr/>
            <p:nvPr/>
          </p:nvSpPr>
          <p:spPr>
            <a:xfrm>
              <a:off x="5638800" y="325553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="" xmlns:a16="http://schemas.microsoft.com/office/drawing/2014/main" id="{B62180AA-D0A0-46F1-90E6-2339B2F9EDE2}"/>
                </a:ext>
              </a:extLst>
            </p:cNvPr>
            <p:cNvSpPr/>
            <p:nvPr/>
          </p:nvSpPr>
          <p:spPr>
            <a:xfrm>
              <a:off x="7405446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8D799137-A73E-4049-8FA6-007C996591B2}"/>
                </a:ext>
              </a:extLst>
            </p:cNvPr>
            <p:cNvSpPr txBox="1"/>
            <p:nvPr/>
          </p:nvSpPr>
          <p:spPr>
            <a:xfrm>
              <a:off x="4904522" y="1695363"/>
              <a:ext cx="23829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02C50DBB-DB90-450D-BF2C-CDE65AAF4435}"/>
                </a:ext>
              </a:extLst>
            </p:cNvPr>
            <p:cNvSpPr txBox="1"/>
            <p:nvPr/>
          </p:nvSpPr>
          <p:spPr>
            <a:xfrm>
              <a:off x="576768" y="2544338"/>
              <a:ext cx="162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01.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A090EB18-D642-4BFF-81B3-5969C87EF47A}"/>
                </a:ext>
              </a:extLst>
            </p:cNvPr>
            <p:cNvSpPr txBox="1"/>
            <p:nvPr/>
          </p:nvSpPr>
          <p:spPr>
            <a:xfrm>
              <a:off x="598163" y="2885920"/>
              <a:ext cx="1975932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  <p:pic>
          <p:nvPicPr>
            <p:cNvPr id="30" name="图形 29">
              <a:extLst>
                <a:ext uri="{FF2B5EF4-FFF2-40B4-BE49-F238E27FC236}">
                  <a16:creationId xmlns="" xmlns:a16="http://schemas.microsoft.com/office/drawing/2014/main" id="{D94DDCF5-A370-48E5-B8D1-96650DE38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6333" y="3197056"/>
              <a:ext cx="586743" cy="586743"/>
            </a:xfrm>
            <a:prstGeom prst="rect">
              <a:avLst/>
            </a:prstGeom>
          </p:spPr>
        </p:pic>
        <p:pic>
          <p:nvPicPr>
            <p:cNvPr id="31" name="图形 30">
              <a:extLst>
                <a:ext uri="{FF2B5EF4-FFF2-40B4-BE49-F238E27FC236}">
                  <a16:creationId xmlns="" xmlns:a16="http://schemas.microsoft.com/office/drawing/2014/main" id="{0D82DFEE-75C1-40CF-9AE5-D84C2639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6437" y="2529928"/>
              <a:ext cx="602178" cy="602178"/>
            </a:xfrm>
            <a:prstGeom prst="rect">
              <a:avLst/>
            </a:prstGeom>
          </p:spPr>
        </p:pic>
        <p:pic>
          <p:nvPicPr>
            <p:cNvPr id="32" name="图形 31">
              <a:extLst>
                <a:ext uri="{FF2B5EF4-FFF2-40B4-BE49-F238E27FC236}">
                  <a16:creationId xmlns="" xmlns:a16="http://schemas.microsoft.com/office/drawing/2014/main" id="{9DA06EEA-5F5F-4A62-98C8-AF7B2681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50826" y="3367664"/>
              <a:ext cx="690348" cy="680146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="" xmlns:a16="http://schemas.microsoft.com/office/drawing/2014/main" id="{CFC07F66-BCCE-413F-B238-A1BD9B23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7719" y="3235225"/>
              <a:ext cx="522697" cy="522697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="" xmlns:a16="http://schemas.microsoft.com/office/drawing/2014/main" id="{93C66AA1-B9CA-40AD-A2DD-98FFFDA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11927" y="2543416"/>
              <a:ext cx="579325" cy="579325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06595F87-01D1-4832-AEA7-8FBD426F5004}"/>
                </a:ext>
              </a:extLst>
            </p:cNvPr>
            <p:cNvSpPr txBox="1"/>
            <p:nvPr/>
          </p:nvSpPr>
          <p:spPr>
            <a:xfrm>
              <a:off x="2538239" y="3966946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02.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ECCEB91E-9412-4F67-B27D-76C681AF0A1C}"/>
                </a:ext>
              </a:extLst>
            </p:cNvPr>
            <p:cNvSpPr txBox="1"/>
            <p:nvPr/>
          </p:nvSpPr>
          <p:spPr>
            <a:xfrm>
              <a:off x="5271927" y="4282064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03.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="" xmlns:a16="http://schemas.microsoft.com/office/drawing/2014/main" id="{DD12B5A4-2830-43A4-A757-BC269C2929AA}"/>
                </a:ext>
              </a:extLst>
            </p:cNvPr>
            <p:cNvSpPr txBox="1"/>
            <p:nvPr/>
          </p:nvSpPr>
          <p:spPr>
            <a:xfrm>
              <a:off x="8086759" y="3967591"/>
              <a:ext cx="177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04.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="" xmlns:a16="http://schemas.microsoft.com/office/drawing/2014/main" id="{1C645C3F-3D68-4057-A5B4-24C1200B05F1}"/>
                </a:ext>
              </a:extLst>
            </p:cNvPr>
            <p:cNvSpPr txBox="1"/>
            <p:nvPr/>
          </p:nvSpPr>
          <p:spPr>
            <a:xfrm>
              <a:off x="9907800" y="2542828"/>
              <a:ext cx="1758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05.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FBFADF30-7B38-44E2-81CE-0AC3FC574C4D}"/>
                </a:ext>
              </a:extLst>
            </p:cNvPr>
            <p:cNvSpPr txBox="1"/>
            <p:nvPr/>
          </p:nvSpPr>
          <p:spPr>
            <a:xfrm>
              <a:off x="2537980" y="4312061"/>
              <a:ext cx="1972435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FCA2D34B-D7DC-4818-9E68-80AA7B650AAC}"/>
                </a:ext>
              </a:extLst>
            </p:cNvPr>
            <p:cNvSpPr txBox="1"/>
            <p:nvPr/>
          </p:nvSpPr>
          <p:spPr>
            <a:xfrm>
              <a:off x="5272108" y="4617139"/>
              <a:ext cx="2133338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FD47EC16-1474-4A36-9625-B909A47A6EBE}"/>
                </a:ext>
              </a:extLst>
            </p:cNvPr>
            <p:cNvSpPr txBox="1"/>
            <p:nvPr/>
          </p:nvSpPr>
          <p:spPr>
            <a:xfrm>
              <a:off x="8088898" y="4312061"/>
              <a:ext cx="2058954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="" xmlns:a16="http://schemas.microsoft.com/office/drawing/2014/main" id="{DCCA48D4-0050-4111-934E-EF2575B7A3F3}"/>
                </a:ext>
              </a:extLst>
            </p:cNvPr>
            <p:cNvSpPr txBox="1"/>
            <p:nvPr/>
          </p:nvSpPr>
          <p:spPr>
            <a:xfrm>
              <a:off x="9931552" y="2885920"/>
              <a:ext cx="1861286" cy="102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输入第一点内容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输入第二点内容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spc="13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输入第三点内容</a:t>
              </a: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1487701-DC6E-4D71-9072-18649ED5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9750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="" xmlns:a16="http://schemas.microsoft.com/office/drawing/2014/main" id="{6989E86E-6A2B-4BD7-8800-61A7B75DBEA5}"/>
              </a:ext>
            </a:extLst>
          </p:cNvPr>
          <p:cNvCxnSpPr>
            <a:cxnSpLocks/>
            <a:endCxn id="7" idx="6"/>
          </p:cNvCxnSpPr>
          <p:nvPr/>
        </p:nvCxnSpPr>
        <p:spPr>
          <a:xfrm flipV="1">
            <a:off x="2110154" y="3880935"/>
            <a:ext cx="7848619" cy="527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="" xmlns:a16="http://schemas.microsoft.com/office/drawing/2014/main" id="{F6AB4B44-26C7-4AF4-B84E-A25793F157B5}"/>
              </a:ext>
            </a:extLst>
          </p:cNvPr>
          <p:cNvSpPr/>
          <p:nvPr/>
        </p:nvSpPr>
        <p:spPr>
          <a:xfrm flipH="1" flipV="1">
            <a:off x="2080866" y="3824665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="" xmlns:a16="http://schemas.microsoft.com/office/drawing/2014/main" id="{CC3F0B7E-5ADD-4281-A147-32B6FE18AE31}"/>
              </a:ext>
            </a:extLst>
          </p:cNvPr>
          <p:cNvSpPr/>
          <p:nvPr/>
        </p:nvSpPr>
        <p:spPr>
          <a:xfrm flipH="1" flipV="1">
            <a:off x="4050343" y="3824665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B7B5B5DD-15A2-4A4D-B343-1E953916CBFD}"/>
              </a:ext>
            </a:extLst>
          </p:cNvPr>
          <p:cNvSpPr/>
          <p:nvPr/>
        </p:nvSpPr>
        <p:spPr>
          <a:xfrm flipH="1" flipV="1">
            <a:off x="6019820" y="3824665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DA5293DF-E520-4B8F-BCC1-D03B86818453}"/>
              </a:ext>
            </a:extLst>
          </p:cNvPr>
          <p:cNvSpPr/>
          <p:nvPr/>
        </p:nvSpPr>
        <p:spPr>
          <a:xfrm flipH="1" flipV="1">
            <a:off x="7989297" y="3824665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69847845-76CD-4AE3-8F93-1E8AE5D650FC}"/>
              </a:ext>
            </a:extLst>
          </p:cNvPr>
          <p:cNvSpPr/>
          <p:nvPr/>
        </p:nvSpPr>
        <p:spPr>
          <a:xfrm flipH="1" flipV="1">
            <a:off x="9958773" y="3819399"/>
            <a:ext cx="123073" cy="12307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8322D33D-8402-4999-AB10-FECFA12D1708}"/>
              </a:ext>
            </a:extLst>
          </p:cNvPr>
          <p:cNvSpPr txBox="1"/>
          <p:nvPr/>
        </p:nvSpPr>
        <p:spPr>
          <a:xfrm>
            <a:off x="1896218" y="3423873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0E95457F-A87E-4AF5-B1CA-8C8C1B591335}"/>
              </a:ext>
            </a:extLst>
          </p:cNvPr>
          <p:cNvSpPr txBox="1"/>
          <p:nvPr/>
        </p:nvSpPr>
        <p:spPr>
          <a:xfrm>
            <a:off x="3417205" y="4857854"/>
            <a:ext cx="21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输入内容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1CA54108-8058-4E94-9C71-86A46F4981B7}"/>
              </a:ext>
            </a:extLst>
          </p:cNvPr>
          <p:cNvCxnSpPr/>
          <p:nvPr/>
        </p:nvCxnSpPr>
        <p:spPr>
          <a:xfrm>
            <a:off x="3757605" y="5354842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A8EB6EB0-168A-4A8B-9667-294954B6DE58}"/>
              </a:ext>
            </a:extLst>
          </p:cNvPr>
          <p:cNvSpPr/>
          <p:nvPr/>
        </p:nvSpPr>
        <p:spPr>
          <a:xfrm>
            <a:off x="3867633" y="4361220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8F06E4C5-922D-4C3B-A0B7-36E7A569E0EA}"/>
              </a:ext>
            </a:extLst>
          </p:cNvPr>
          <p:cNvSpPr txBox="1"/>
          <p:nvPr/>
        </p:nvSpPr>
        <p:spPr>
          <a:xfrm>
            <a:off x="3877567" y="3952490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76C48DAF-45AB-436A-A199-612FC234EA42}"/>
              </a:ext>
            </a:extLst>
          </p:cNvPr>
          <p:cNvSpPr txBox="1"/>
          <p:nvPr/>
        </p:nvSpPr>
        <p:spPr>
          <a:xfrm>
            <a:off x="5875594" y="3412256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F259CD7-1B7E-4A53-8657-3B27CC689A1A}"/>
              </a:ext>
            </a:extLst>
          </p:cNvPr>
          <p:cNvSpPr txBox="1"/>
          <p:nvPr/>
        </p:nvSpPr>
        <p:spPr>
          <a:xfrm>
            <a:off x="7390178" y="4857854"/>
            <a:ext cx="21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输入内容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D8688E15-E63C-4786-9215-D4D350D1CADB}"/>
              </a:ext>
            </a:extLst>
          </p:cNvPr>
          <p:cNvCxnSpPr/>
          <p:nvPr/>
        </p:nvCxnSpPr>
        <p:spPr>
          <a:xfrm>
            <a:off x="7730284" y="5354847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F1CC5071-818C-4D7F-9B98-9273100D5BFB}"/>
              </a:ext>
            </a:extLst>
          </p:cNvPr>
          <p:cNvSpPr/>
          <p:nvPr/>
        </p:nvSpPr>
        <p:spPr>
          <a:xfrm>
            <a:off x="7807896" y="4355903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形 38">
            <a:extLst>
              <a:ext uri="{FF2B5EF4-FFF2-40B4-BE49-F238E27FC236}">
                <a16:creationId xmlns="" xmlns:a16="http://schemas.microsoft.com/office/drawing/2014/main" id="{514C4342-6447-47F8-8C43-81278BE531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670" y="4425799"/>
            <a:ext cx="363752" cy="35634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A2FCC446-2456-4803-8084-492D51D32C33}"/>
              </a:ext>
            </a:extLst>
          </p:cNvPr>
          <p:cNvSpPr txBox="1"/>
          <p:nvPr/>
        </p:nvSpPr>
        <p:spPr>
          <a:xfrm>
            <a:off x="7839438" y="3957915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F65883B9-47C4-410C-9DCF-134E6AFCCBF0}"/>
              </a:ext>
            </a:extLst>
          </p:cNvPr>
          <p:cNvSpPr txBox="1"/>
          <p:nvPr/>
        </p:nvSpPr>
        <p:spPr>
          <a:xfrm>
            <a:off x="9782864" y="3434561"/>
            <a:ext cx="527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61" name="图形 60">
            <a:extLst>
              <a:ext uri="{FF2B5EF4-FFF2-40B4-BE49-F238E27FC236}">
                <a16:creationId xmlns="" xmlns:a16="http://schemas.microsoft.com/office/drawing/2014/main" id="{75BD62B3-B57F-4A87-8712-8C331D28DB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3477" y="4404950"/>
            <a:ext cx="434608" cy="4281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8A0ABDC6-AD58-48B4-B51E-89C3317A9268}"/>
              </a:ext>
            </a:extLst>
          </p:cNvPr>
          <p:cNvSpPr txBox="1"/>
          <p:nvPr/>
        </p:nvSpPr>
        <p:spPr>
          <a:xfrm>
            <a:off x="5396862" y="2035410"/>
            <a:ext cx="21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输入内容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A3DB23CC-3A75-447F-B899-85EA3E9B3C44}"/>
              </a:ext>
            </a:extLst>
          </p:cNvPr>
          <p:cNvCxnSpPr/>
          <p:nvPr/>
        </p:nvCxnSpPr>
        <p:spPr>
          <a:xfrm>
            <a:off x="5745751" y="2529363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059E82F-3C29-4DE8-9262-91229C3C72D4}"/>
              </a:ext>
            </a:extLst>
          </p:cNvPr>
          <p:cNvSpPr txBox="1"/>
          <p:nvPr/>
        </p:nvSpPr>
        <p:spPr>
          <a:xfrm>
            <a:off x="1420497" y="2025471"/>
            <a:ext cx="170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输入内容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9463C805-2B40-40C5-9B4A-D49C37D08E08}"/>
              </a:ext>
            </a:extLst>
          </p:cNvPr>
          <p:cNvCxnSpPr/>
          <p:nvPr/>
        </p:nvCxnSpPr>
        <p:spPr>
          <a:xfrm>
            <a:off x="1758250" y="2529363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10D92D73-71D6-461D-BBAC-6E7B56ECD682}"/>
              </a:ext>
            </a:extLst>
          </p:cNvPr>
          <p:cNvSpPr/>
          <p:nvPr/>
        </p:nvSpPr>
        <p:spPr>
          <a:xfrm>
            <a:off x="1853618" y="1535000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3BE8B846-549A-4154-BED1-34F223B4C2AA}"/>
              </a:ext>
            </a:extLst>
          </p:cNvPr>
          <p:cNvSpPr/>
          <p:nvPr/>
        </p:nvSpPr>
        <p:spPr>
          <a:xfrm>
            <a:off x="5846664" y="1535000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DC7997B5-5556-477D-9412-2988393026EC}"/>
              </a:ext>
            </a:extLst>
          </p:cNvPr>
          <p:cNvSpPr txBox="1"/>
          <p:nvPr/>
        </p:nvSpPr>
        <p:spPr>
          <a:xfrm>
            <a:off x="9315786" y="2021110"/>
            <a:ext cx="21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ea typeface="+mn-ea"/>
              </a:rPr>
              <a:t>输入内容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="" xmlns:a16="http://schemas.microsoft.com/office/drawing/2014/main" id="{E12840D3-5A35-4AAF-8E05-B7F6DF345317}"/>
              </a:ext>
            </a:extLst>
          </p:cNvPr>
          <p:cNvCxnSpPr/>
          <p:nvPr/>
        </p:nvCxnSpPr>
        <p:spPr>
          <a:xfrm>
            <a:off x="9644797" y="2517356"/>
            <a:ext cx="6865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BA1973FE-EFC5-4759-A9CC-736FBE3BE2EC}"/>
              </a:ext>
            </a:extLst>
          </p:cNvPr>
          <p:cNvSpPr/>
          <p:nvPr/>
        </p:nvSpPr>
        <p:spPr>
          <a:xfrm>
            <a:off x="9744544" y="1526245"/>
            <a:ext cx="496132" cy="496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形 59">
            <a:extLst>
              <a:ext uri="{FF2B5EF4-FFF2-40B4-BE49-F238E27FC236}">
                <a16:creationId xmlns="" xmlns:a16="http://schemas.microsoft.com/office/drawing/2014/main" id="{3A8511D5-8127-485A-BE94-23876EF384D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7247" y="1617360"/>
            <a:ext cx="331412" cy="331412"/>
          </a:xfrm>
          <a:prstGeom prst="rect">
            <a:avLst/>
          </a:prstGeom>
        </p:spPr>
      </p:pic>
      <p:pic>
        <p:nvPicPr>
          <p:cNvPr id="62" name="图形 61">
            <a:extLst>
              <a:ext uri="{FF2B5EF4-FFF2-40B4-BE49-F238E27FC236}">
                <a16:creationId xmlns="" xmlns:a16="http://schemas.microsoft.com/office/drawing/2014/main" id="{A9913EEF-6DF5-4F0E-A55A-E25FE32B65A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9791" y="1604052"/>
            <a:ext cx="337242" cy="337242"/>
          </a:xfrm>
          <a:prstGeom prst="rect">
            <a:avLst/>
          </a:prstGeom>
        </p:spPr>
      </p:pic>
      <p:pic>
        <p:nvPicPr>
          <p:cNvPr id="63" name="图形 62">
            <a:extLst>
              <a:ext uri="{FF2B5EF4-FFF2-40B4-BE49-F238E27FC236}">
                <a16:creationId xmlns="" xmlns:a16="http://schemas.microsoft.com/office/drawing/2014/main" id="{2CC9C965-7A4D-44CF-8A80-6B2661D5940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253" y="1586474"/>
            <a:ext cx="354316" cy="354316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BEACF6DC-6F46-4E39-99AF-76178B927514}"/>
              </a:ext>
            </a:extLst>
          </p:cNvPr>
          <p:cNvSpPr txBox="1"/>
          <p:nvPr/>
        </p:nvSpPr>
        <p:spPr>
          <a:xfrm>
            <a:off x="1299347" y="2513035"/>
            <a:ext cx="1734908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="" xmlns:a16="http://schemas.microsoft.com/office/drawing/2014/main" id="{2536E91F-7C9E-4D2C-A932-4314E444E97F}"/>
              </a:ext>
            </a:extLst>
          </p:cNvPr>
          <p:cNvSpPr txBox="1"/>
          <p:nvPr/>
        </p:nvSpPr>
        <p:spPr>
          <a:xfrm>
            <a:off x="5251712" y="2543339"/>
            <a:ext cx="1849562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A16C6F4D-19A1-4CCB-A003-BE36319E6D87}"/>
              </a:ext>
            </a:extLst>
          </p:cNvPr>
          <p:cNvSpPr txBox="1"/>
          <p:nvPr/>
        </p:nvSpPr>
        <p:spPr>
          <a:xfrm>
            <a:off x="9176491" y="2525193"/>
            <a:ext cx="1734907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="" xmlns:a16="http://schemas.microsoft.com/office/drawing/2014/main" id="{1E8E909A-1E4F-4B47-9CBC-064333B6EECD}"/>
              </a:ext>
            </a:extLst>
          </p:cNvPr>
          <p:cNvSpPr txBox="1"/>
          <p:nvPr/>
        </p:nvSpPr>
        <p:spPr>
          <a:xfrm>
            <a:off x="3277332" y="5363943"/>
            <a:ext cx="1888737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="" xmlns:a16="http://schemas.microsoft.com/office/drawing/2014/main" id="{C1039F2C-7AEC-4046-8A8A-9C6B3D53DB80}"/>
              </a:ext>
            </a:extLst>
          </p:cNvPr>
          <p:cNvSpPr txBox="1"/>
          <p:nvPr/>
        </p:nvSpPr>
        <p:spPr>
          <a:xfrm>
            <a:off x="7243224" y="5363943"/>
            <a:ext cx="1888738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输入第一点内容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输入第二点内容</a:t>
            </a:r>
          </a:p>
          <a:p>
            <a:pPr>
              <a:lnSpc>
                <a:spcPct val="120000"/>
              </a:lnSpc>
            </a:pPr>
            <a:r>
              <a:rPr lang="zh-CN" altLang="en-US" sz="1600" spc="120" dirty="0">
                <a:latin typeface="+mn-ea"/>
              </a:rPr>
              <a:t>输入第三点内容</a:t>
            </a:r>
          </a:p>
        </p:txBody>
      </p:sp>
      <p:sp>
        <p:nvSpPr>
          <p:cNvPr id="69" name="文本占位符 68">
            <a:extLst>
              <a:ext uri="{FF2B5EF4-FFF2-40B4-BE49-F238E27FC236}">
                <a16:creationId xmlns="" xmlns:a16="http://schemas.microsoft.com/office/drawing/2014/main" id="{FF6BB88A-EF13-4551-9518-7246F255E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1302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3DDB0825-8035-4D57-8332-548E196F39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359" y="-5557"/>
            <a:ext cx="12192000" cy="68635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9E190C6-3C81-44A8-BEDB-9343929A6C37}"/>
              </a:ext>
            </a:extLst>
          </p:cNvPr>
          <p:cNvSpPr/>
          <p:nvPr/>
        </p:nvSpPr>
        <p:spPr>
          <a:xfrm>
            <a:off x="-16359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50A3711-DD8A-472B-AD9C-FAA6FB2DAFD3}"/>
              </a:ext>
            </a:extLst>
          </p:cNvPr>
          <p:cNvSpPr/>
          <p:nvPr/>
        </p:nvSpPr>
        <p:spPr>
          <a:xfrm rot="10800000">
            <a:off x="-16359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49ED8BD-2771-40B3-A8D9-09EC0ABC5C54}"/>
              </a:ext>
            </a:extLst>
          </p:cNvPr>
          <p:cNvSpPr/>
          <p:nvPr/>
        </p:nvSpPr>
        <p:spPr>
          <a:xfrm>
            <a:off x="-16359" y="-59334"/>
            <a:ext cx="12192001" cy="6811864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1076577-37F2-461D-B66A-7CC68A218771}"/>
              </a:ext>
            </a:extLst>
          </p:cNvPr>
          <p:cNvSpPr/>
          <p:nvPr/>
        </p:nvSpPr>
        <p:spPr>
          <a:xfrm>
            <a:off x="7567206" y="1231401"/>
            <a:ext cx="3672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本模板为</a:t>
            </a:r>
            <a:endParaRPr kumimoji="0" lang="en-US" altLang="zh-CN" sz="1600" b="0" i="0" u="none" strike="noStrike" kern="1200" cap="none" spc="20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200" normalizeH="0" baseline="0" noProof="0">
                <a:ln>
                  <a:noFill/>
                </a:ln>
                <a:solidFill>
                  <a:srgbClr val="CD9C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学生参赛获奖作品</a:t>
            </a:r>
            <a:endParaRPr kumimoji="0" lang="en-US" sz="3200" b="1" i="0" u="none" strike="noStrike" kern="1200" cap="none" spc="200" normalizeH="0" baseline="0" noProof="0">
              <a:ln>
                <a:noFill/>
              </a:ln>
              <a:solidFill>
                <a:srgbClr val="CD9C5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93A6658-F4EC-474A-9502-C9FAAC1A3646}"/>
              </a:ext>
            </a:extLst>
          </p:cNvPr>
          <p:cNvSpPr/>
          <p:nvPr/>
        </p:nvSpPr>
        <p:spPr>
          <a:xfrm>
            <a:off x="1343732" y="2094696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53DBF8B3-0FD7-4E60-B39B-59FC40386157}"/>
              </a:ext>
            </a:extLst>
          </p:cNvPr>
          <p:cNvSpPr txBox="1"/>
          <p:nvPr/>
        </p:nvSpPr>
        <p:spPr>
          <a:xfrm>
            <a:off x="1790868" y="2130038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F0A1AA9-BC63-4C7D-8514-6335E0CCAA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60" y="806035"/>
            <a:ext cx="6124342" cy="12802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7FA3E16-724B-4BD5-8BE3-275D13A67091}"/>
              </a:ext>
            </a:extLst>
          </p:cNvPr>
          <p:cNvSpPr txBox="1"/>
          <p:nvPr/>
        </p:nvSpPr>
        <p:spPr>
          <a:xfrm>
            <a:off x="1483432" y="2584041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4D7DD1BF-9BCD-4E4D-AB3A-6E344A0ABFAF}"/>
              </a:ext>
            </a:extLst>
          </p:cNvPr>
          <p:cNvSpPr txBox="1"/>
          <p:nvPr/>
        </p:nvSpPr>
        <p:spPr>
          <a:xfrm>
            <a:off x="3821020" y="2584041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29B30A0D-A1BC-4A7A-8310-D937403E0416}"/>
              </a:ext>
            </a:extLst>
          </p:cNvPr>
          <p:cNvSpPr/>
          <p:nvPr/>
        </p:nvSpPr>
        <p:spPr>
          <a:xfrm>
            <a:off x="848956" y="3208676"/>
            <a:ext cx="2536342" cy="2536340"/>
          </a:xfrm>
          <a:prstGeom prst="rect">
            <a:avLst/>
          </a:prstGeom>
          <a:solidFill>
            <a:schemeClr val="bg1"/>
          </a:solidFill>
          <a:ln w="76200">
            <a:solidFill>
              <a:srgbClr val="CD9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6A38B136-E067-49A3-94DC-6459A5BF4B2E}"/>
              </a:ext>
            </a:extLst>
          </p:cNvPr>
          <p:cNvSpPr txBox="1"/>
          <p:nvPr/>
        </p:nvSpPr>
        <p:spPr>
          <a:xfrm>
            <a:off x="608807" y="5893217"/>
            <a:ext cx="2921942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微信扫码听听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作者设计思路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A15EE8E9-AB03-4F6F-9386-0ED02F4F2AA1}"/>
              </a:ext>
            </a:extLst>
          </p:cNvPr>
          <p:cNvSpPr txBox="1"/>
          <p:nvPr/>
        </p:nvSpPr>
        <p:spPr>
          <a:xfrm>
            <a:off x="3643482" y="5893217"/>
            <a:ext cx="306556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微信扫码下载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277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份参赛模板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ACB15575-2BA3-4975-A2BB-A2B82E855B06}"/>
              </a:ext>
            </a:extLst>
          </p:cNvPr>
          <p:cNvSpPr txBox="1"/>
          <p:nvPr/>
        </p:nvSpPr>
        <p:spPr>
          <a:xfrm>
            <a:off x="7567207" y="2112823"/>
            <a:ext cx="3562834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cap="none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lvl="0" algn="l">
              <a:lnSpc>
                <a:spcPct val="130000"/>
              </a:lnSpc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作者</a:t>
            </a:r>
            <a:r>
              <a:rPr lang="zh-CN" altLang="en-US" dirty="0"/>
              <a:t>：刘龙飞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lvl="0" algn="l">
              <a:lnSpc>
                <a:spcPct val="130000"/>
              </a:lnSpc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母校</a:t>
            </a:r>
            <a:r>
              <a:rPr lang="zh-CN" altLang="en-US" dirty="0"/>
              <a:t>：四川大学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D8FDBC5D-E5CA-4EF2-AABC-404D8C735D30}"/>
              </a:ext>
            </a:extLst>
          </p:cNvPr>
          <p:cNvSpPr/>
          <p:nvPr/>
        </p:nvSpPr>
        <p:spPr>
          <a:xfrm>
            <a:off x="3908097" y="3208676"/>
            <a:ext cx="2536342" cy="2536340"/>
          </a:xfrm>
          <a:prstGeom prst="rect">
            <a:avLst/>
          </a:prstGeom>
          <a:solidFill>
            <a:schemeClr val="bg1"/>
          </a:solidFill>
          <a:ln w="76200">
            <a:solidFill>
              <a:srgbClr val="CD9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0404E479-2136-49F0-A8A8-226AFC691FA4}"/>
              </a:ext>
            </a:extLst>
          </p:cNvPr>
          <p:cNvSpPr/>
          <p:nvPr/>
        </p:nvSpPr>
        <p:spPr>
          <a:xfrm>
            <a:off x="7424868" y="1032900"/>
            <a:ext cx="3883511" cy="1768127"/>
          </a:xfrm>
          <a:prstGeom prst="rect">
            <a:avLst/>
          </a:prstGeom>
          <a:noFill/>
          <a:ln w="76200">
            <a:solidFill>
              <a:srgbClr val="CD9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65ABEF0-3E28-45CD-A0A7-67CEB6537D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831" y="3208676"/>
            <a:ext cx="5338169" cy="36493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2BEC4E33-B72E-4359-A7FB-91A4642EE6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745" y="3346598"/>
            <a:ext cx="2268000" cy="226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31D97C02-D52F-4771-82CF-9A54F1F9C78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39" y="3331969"/>
            <a:ext cx="2304000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37BA10AD-A1B9-427D-9129-CCB66348C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08" name="任意多边形: 形状 107">
            <a:extLst>
              <a:ext uri="{FF2B5EF4-FFF2-40B4-BE49-F238E27FC236}">
                <a16:creationId xmlns="" xmlns:a16="http://schemas.microsoft.com/office/drawing/2014/main" id="{37E6C3C4-E7A1-4D57-B35E-B07B87F1A1C2}"/>
              </a:ext>
            </a:extLst>
          </p:cNvPr>
          <p:cNvSpPr/>
          <p:nvPr/>
        </p:nvSpPr>
        <p:spPr>
          <a:xfrm>
            <a:off x="0" y="3377021"/>
            <a:ext cx="1508994" cy="825588"/>
          </a:xfrm>
          <a:custGeom>
            <a:avLst/>
            <a:gdLst>
              <a:gd name="connsiteX0" fmla="*/ 0 w 1508994"/>
              <a:gd name="connsiteY0" fmla="*/ 0 h 825588"/>
              <a:gd name="connsiteX1" fmla="*/ 1250194 w 1508994"/>
              <a:gd name="connsiteY1" fmla="*/ 0 h 825588"/>
              <a:gd name="connsiteX2" fmla="*/ 1508994 w 1508994"/>
              <a:gd name="connsiteY2" fmla="*/ 412794 h 825588"/>
              <a:gd name="connsiteX3" fmla="*/ 1203371 w 1508994"/>
              <a:gd name="connsiteY3" fmla="*/ 825588 h 825588"/>
              <a:gd name="connsiteX4" fmla="*/ 0 w 1508994"/>
              <a:gd name="connsiteY4" fmla="*/ 825588 h 8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994" h="825588">
                <a:moveTo>
                  <a:pt x="0" y="0"/>
                </a:moveTo>
                <a:lnTo>
                  <a:pt x="1250194" y="0"/>
                </a:lnTo>
                <a:lnTo>
                  <a:pt x="1508994" y="412794"/>
                </a:lnTo>
                <a:lnTo>
                  <a:pt x="1203371" y="825588"/>
                </a:lnTo>
                <a:lnTo>
                  <a:pt x="0" y="82558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26" name="任意多边形: 形状 25">
            <a:extLst>
              <a:ext uri="{FF2B5EF4-FFF2-40B4-BE49-F238E27FC236}">
                <a16:creationId xmlns="" xmlns:a16="http://schemas.microsoft.com/office/drawing/2014/main" id="{6F711599-B2E4-4370-AF87-86B2415F1C88}"/>
              </a:ext>
            </a:extLst>
          </p:cNvPr>
          <p:cNvSpPr/>
          <p:nvPr/>
        </p:nvSpPr>
        <p:spPr>
          <a:xfrm>
            <a:off x="1441534" y="3377026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="" xmlns:a16="http://schemas.microsoft.com/office/drawing/2014/main" id="{7D6D7B36-AE61-48C8-9FF2-B0BD48074C08}"/>
              </a:ext>
            </a:extLst>
          </p:cNvPr>
          <p:cNvSpPr/>
          <p:nvPr/>
        </p:nvSpPr>
        <p:spPr>
          <a:xfrm>
            <a:off x="3117619" y="3377021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="" xmlns:a16="http://schemas.microsoft.com/office/drawing/2014/main" id="{132591A4-7AA1-49D8-A2D8-3131F1BC66C0}"/>
              </a:ext>
            </a:extLst>
          </p:cNvPr>
          <p:cNvSpPr/>
          <p:nvPr/>
        </p:nvSpPr>
        <p:spPr>
          <a:xfrm>
            <a:off x="1718429" y="3097954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30" name="任意多边形: 形状 29">
            <a:extLst>
              <a:ext uri="{FF2B5EF4-FFF2-40B4-BE49-F238E27FC236}">
                <a16:creationId xmlns="" xmlns:a16="http://schemas.microsoft.com/office/drawing/2014/main" id="{CE128720-546A-4579-853A-34A887B23E91}"/>
              </a:ext>
            </a:extLst>
          </p:cNvPr>
          <p:cNvSpPr/>
          <p:nvPr/>
        </p:nvSpPr>
        <p:spPr>
          <a:xfrm>
            <a:off x="3394514" y="3097950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31" name="任意多边形: 形状 30">
            <a:extLst>
              <a:ext uri="{FF2B5EF4-FFF2-40B4-BE49-F238E27FC236}">
                <a16:creationId xmlns="" xmlns:a16="http://schemas.microsoft.com/office/drawing/2014/main" id="{A8966B59-4E75-4AF5-9FB7-DC44C0F489FF}"/>
              </a:ext>
            </a:extLst>
          </p:cNvPr>
          <p:cNvSpPr/>
          <p:nvPr/>
        </p:nvSpPr>
        <p:spPr>
          <a:xfrm>
            <a:off x="4715369" y="3377021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="" xmlns:a16="http://schemas.microsoft.com/office/drawing/2014/main" id="{B3568B69-8241-4F1F-AC65-DB4CA391160B}"/>
              </a:ext>
            </a:extLst>
          </p:cNvPr>
          <p:cNvSpPr/>
          <p:nvPr/>
        </p:nvSpPr>
        <p:spPr>
          <a:xfrm>
            <a:off x="4980704" y="3097954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44" name="任意多边形: 形状 43">
            <a:extLst>
              <a:ext uri="{FF2B5EF4-FFF2-40B4-BE49-F238E27FC236}">
                <a16:creationId xmlns="" xmlns:a16="http://schemas.microsoft.com/office/drawing/2014/main" id="{610BA2FC-7ED4-42F0-A755-97F18C3C749C}"/>
              </a:ext>
            </a:extLst>
          </p:cNvPr>
          <p:cNvSpPr/>
          <p:nvPr/>
        </p:nvSpPr>
        <p:spPr>
          <a:xfrm>
            <a:off x="6301558" y="3377025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46" name="任意多边形: 形状 45">
            <a:extLst>
              <a:ext uri="{FF2B5EF4-FFF2-40B4-BE49-F238E27FC236}">
                <a16:creationId xmlns="" xmlns:a16="http://schemas.microsoft.com/office/drawing/2014/main" id="{D0C2FA02-3B5E-4251-B768-B7E402AA0F71}"/>
              </a:ext>
            </a:extLst>
          </p:cNvPr>
          <p:cNvSpPr/>
          <p:nvPr/>
        </p:nvSpPr>
        <p:spPr>
          <a:xfrm>
            <a:off x="6566894" y="3097958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47" name="任意多边形: 形状 46">
            <a:extLst>
              <a:ext uri="{FF2B5EF4-FFF2-40B4-BE49-F238E27FC236}">
                <a16:creationId xmlns="" xmlns:a16="http://schemas.microsoft.com/office/drawing/2014/main" id="{C3C7EC8E-F021-4B38-A1F4-1165DA5FECB4}"/>
              </a:ext>
            </a:extLst>
          </p:cNvPr>
          <p:cNvSpPr/>
          <p:nvPr/>
        </p:nvSpPr>
        <p:spPr>
          <a:xfrm>
            <a:off x="7887748" y="3377029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49" name="任意多边形: 形状 48">
            <a:extLst>
              <a:ext uri="{FF2B5EF4-FFF2-40B4-BE49-F238E27FC236}">
                <a16:creationId xmlns="" xmlns:a16="http://schemas.microsoft.com/office/drawing/2014/main" id="{A3268E03-FEE6-441A-8083-AB1DB0FC61D4}"/>
              </a:ext>
            </a:extLst>
          </p:cNvPr>
          <p:cNvSpPr/>
          <p:nvPr/>
        </p:nvSpPr>
        <p:spPr>
          <a:xfrm>
            <a:off x="8153083" y="3097962"/>
            <a:ext cx="1477526" cy="1383731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65431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7831" h="1367854">
                <a:moveTo>
                  <a:pt x="0" y="0"/>
                </a:moveTo>
                <a:lnTo>
                  <a:pt x="1360834" y="0"/>
                </a:lnTo>
                <a:lnTo>
                  <a:pt x="2077831" y="673101"/>
                </a:lnTo>
                <a:lnTo>
                  <a:pt x="1360834" y="1367854"/>
                </a:lnTo>
                <a:lnTo>
                  <a:pt x="0" y="1365431"/>
                </a:lnTo>
                <a:lnTo>
                  <a:pt x="673100" y="6731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/>
          </a:p>
        </p:txBody>
      </p:sp>
      <p:sp>
        <p:nvSpPr>
          <p:cNvPr id="50" name="任意多边形: 形状 49">
            <a:extLst>
              <a:ext uri="{FF2B5EF4-FFF2-40B4-BE49-F238E27FC236}">
                <a16:creationId xmlns="" xmlns:a16="http://schemas.microsoft.com/office/drawing/2014/main" id="{6A165F4A-A171-4F45-8E1B-777BBD35EDAE}"/>
              </a:ext>
            </a:extLst>
          </p:cNvPr>
          <p:cNvSpPr/>
          <p:nvPr/>
        </p:nvSpPr>
        <p:spPr>
          <a:xfrm>
            <a:off x="9489704" y="3377033"/>
            <a:ext cx="553789" cy="825588"/>
          </a:xfrm>
          <a:custGeom>
            <a:avLst/>
            <a:gdLst>
              <a:gd name="connsiteX0" fmla="*/ 0 w 3365499"/>
              <a:gd name="connsiteY0" fmla="*/ 0 h 1346199"/>
              <a:gd name="connsiteX1" fmla="*/ 2692400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46199"/>
              <a:gd name="connsiteX1" fmla="*/ 1360834 w 3365499"/>
              <a:gd name="connsiteY1" fmla="*/ 0 h 1346199"/>
              <a:gd name="connsiteX2" fmla="*/ 3365499 w 3365499"/>
              <a:gd name="connsiteY2" fmla="*/ 673100 h 1346199"/>
              <a:gd name="connsiteX3" fmla="*/ 2692400 w 3365499"/>
              <a:gd name="connsiteY3" fmla="*/ 1346199 h 1346199"/>
              <a:gd name="connsiteX4" fmla="*/ 0 w 3365499"/>
              <a:gd name="connsiteY4" fmla="*/ 1346199 h 1346199"/>
              <a:gd name="connsiteX5" fmla="*/ 673100 w 3365499"/>
              <a:gd name="connsiteY5" fmla="*/ 673100 h 1346199"/>
              <a:gd name="connsiteX6" fmla="*/ 0 w 3365499"/>
              <a:gd name="connsiteY6" fmla="*/ 0 h 1346199"/>
              <a:gd name="connsiteX0" fmla="*/ 0 w 3365499"/>
              <a:gd name="connsiteY0" fmla="*/ 0 h 1367854"/>
              <a:gd name="connsiteX1" fmla="*/ 1360834 w 3365499"/>
              <a:gd name="connsiteY1" fmla="*/ 0 h 1367854"/>
              <a:gd name="connsiteX2" fmla="*/ 3365499 w 3365499"/>
              <a:gd name="connsiteY2" fmla="*/ 673100 h 1367854"/>
              <a:gd name="connsiteX3" fmla="*/ 1360834 w 3365499"/>
              <a:gd name="connsiteY3" fmla="*/ 1367854 h 1367854"/>
              <a:gd name="connsiteX4" fmla="*/ 0 w 3365499"/>
              <a:gd name="connsiteY4" fmla="*/ 1346199 h 1367854"/>
              <a:gd name="connsiteX5" fmla="*/ 673100 w 3365499"/>
              <a:gd name="connsiteY5" fmla="*/ 673100 h 1367854"/>
              <a:gd name="connsiteX6" fmla="*/ 0 w 3365499"/>
              <a:gd name="connsiteY6" fmla="*/ 0 h 1367854"/>
              <a:gd name="connsiteX0" fmla="*/ 0 w 2077831"/>
              <a:gd name="connsiteY0" fmla="*/ 0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0 w 2077831"/>
              <a:gd name="connsiteY6" fmla="*/ 0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673100 w 2077831"/>
              <a:gd name="connsiteY5" fmla="*/ 673100 h 1367854"/>
              <a:gd name="connsiteX6" fmla="*/ 515026 w 2077831"/>
              <a:gd name="connsiteY6" fmla="*/ 16118 h 1367854"/>
              <a:gd name="connsiteX0" fmla="*/ 515026 w 2077831"/>
              <a:gd name="connsiteY0" fmla="*/ 16118 h 1367854"/>
              <a:gd name="connsiteX1" fmla="*/ 1360834 w 2077831"/>
              <a:gd name="connsiteY1" fmla="*/ 0 h 1367854"/>
              <a:gd name="connsiteX2" fmla="*/ 2077831 w 2077831"/>
              <a:gd name="connsiteY2" fmla="*/ 673101 h 1367854"/>
              <a:gd name="connsiteX3" fmla="*/ 1360834 w 2077831"/>
              <a:gd name="connsiteY3" fmla="*/ 1367854 h 1367854"/>
              <a:gd name="connsiteX4" fmla="*/ 0 w 2077831"/>
              <a:gd name="connsiteY4" fmla="*/ 1346199 h 1367854"/>
              <a:gd name="connsiteX5" fmla="*/ 1077764 w 2077831"/>
              <a:gd name="connsiteY5" fmla="*/ 705334 h 1367854"/>
              <a:gd name="connsiteX6" fmla="*/ 515026 w 2077831"/>
              <a:gd name="connsiteY6" fmla="*/ 16118 h 1367854"/>
              <a:gd name="connsiteX0" fmla="*/ 147148 w 1709953"/>
              <a:gd name="connsiteY0" fmla="*/ 16118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147148 w 1709953"/>
              <a:gd name="connsiteY6" fmla="*/ 16118 h 1367854"/>
              <a:gd name="connsiteX0" fmla="*/ 73570 w 1709953"/>
              <a:gd name="connsiteY0" fmla="*/ 32234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73570 w 1709953"/>
              <a:gd name="connsiteY6" fmla="*/ 32234 h 1367854"/>
              <a:gd name="connsiteX0" fmla="*/ 36785 w 1709953"/>
              <a:gd name="connsiteY0" fmla="*/ 16116 h 1367854"/>
              <a:gd name="connsiteX1" fmla="*/ 992956 w 1709953"/>
              <a:gd name="connsiteY1" fmla="*/ 0 h 1367854"/>
              <a:gd name="connsiteX2" fmla="*/ 1709953 w 1709953"/>
              <a:gd name="connsiteY2" fmla="*/ 673101 h 1367854"/>
              <a:gd name="connsiteX3" fmla="*/ 992956 w 1709953"/>
              <a:gd name="connsiteY3" fmla="*/ 1367854 h 1367854"/>
              <a:gd name="connsiteX4" fmla="*/ 0 w 1709953"/>
              <a:gd name="connsiteY4" fmla="*/ 1346199 h 1367854"/>
              <a:gd name="connsiteX5" fmla="*/ 709886 w 1709953"/>
              <a:gd name="connsiteY5" fmla="*/ 705334 h 1367854"/>
              <a:gd name="connsiteX6" fmla="*/ 36785 w 1709953"/>
              <a:gd name="connsiteY6" fmla="*/ 16116 h 1367854"/>
              <a:gd name="connsiteX0" fmla="*/ 294297 w 1709953"/>
              <a:gd name="connsiteY0" fmla="*/ 0 h 1367856"/>
              <a:gd name="connsiteX1" fmla="*/ 992956 w 1709953"/>
              <a:gd name="connsiteY1" fmla="*/ 2 h 1367856"/>
              <a:gd name="connsiteX2" fmla="*/ 1709953 w 1709953"/>
              <a:gd name="connsiteY2" fmla="*/ 673103 h 1367856"/>
              <a:gd name="connsiteX3" fmla="*/ 992956 w 1709953"/>
              <a:gd name="connsiteY3" fmla="*/ 1367856 h 1367856"/>
              <a:gd name="connsiteX4" fmla="*/ 0 w 1709953"/>
              <a:gd name="connsiteY4" fmla="*/ 1346201 h 1367856"/>
              <a:gd name="connsiteX5" fmla="*/ 709886 w 1709953"/>
              <a:gd name="connsiteY5" fmla="*/ 705336 h 1367856"/>
              <a:gd name="connsiteX6" fmla="*/ 294297 w 1709953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415589 w 1415656"/>
              <a:gd name="connsiteY5" fmla="*/ 705336 h 1367856"/>
              <a:gd name="connsiteX6" fmla="*/ 0 w 1415656"/>
              <a:gd name="connsiteY6" fmla="*/ 0 h 1367856"/>
              <a:gd name="connsiteX0" fmla="*/ 0 w 1415656"/>
              <a:gd name="connsiteY0" fmla="*/ 0 h 1367856"/>
              <a:gd name="connsiteX1" fmla="*/ 698659 w 1415656"/>
              <a:gd name="connsiteY1" fmla="*/ 2 h 1367856"/>
              <a:gd name="connsiteX2" fmla="*/ 1415656 w 1415656"/>
              <a:gd name="connsiteY2" fmla="*/ 673103 h 1367856"/>
              <a:gd name="connsiteX3" fmla="*/ 698659 w 1415656"/>
              <a:gd name="connsiteY3" fmla="*/ 1367856 h 1367856"/>
              <a:gd name="connsiteX4" fmla="*/ 110370 w 1415656"/>
              <a:gd name="connsiteY4" fmla="*/ 1346201 h 1367856"/>
              <a:gd name="connsiteX5" fmla="*/ 820256 w 1415656"/>
              <a:gd name="connsiteY5" fmla="*/ 721453 h 1367856"/>
              <a:gd name="connsiteX6" fmla="*/ 0 w 1415656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673104 w 1305293"/>
              <a:gd name="connsiteY5" fmla="*/ 721453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83467 w 1305293"/>
              <a:gd name="connsiteY5" fmla="*/ 705336 h 1367856"/>
              <a:gd name="connsiteX6" fmla="*/ 0 w 1305293"/>
              <a:gd name="connsiteY6" fmla="*/ 0 h 1367856"/>
              <a:gd name="connsiteX0" fmla="*/ 0 w 1305293"/>
              <a:gd name="connsiteY0" fmla="*/ 0 h 1367856"/>
              <a:gd name="connsiteX1" fmla="*/ 588296 w 1305293"/>
              <a:gd name="connsiteY1" fmla="*/ 2 h 1367856"/>
              <a:gd name="connsiteX2" fmla="*/ 1305293 w 1305293"/>
              <a:gd name="connsiteY2" fmla="*/ 673103 h 1367856"/>
              <a:gd name="connsiteX3" fmla="*/ 588296 w 1305293"/>
              <a:gd name="connsiteY3" fmla="*/ 1367856 h 1367856"/>
              <a:gd name="connsiteX4" fmla="*/ 7 w 1305293"/>
              <a:gd name="connsiteY4" fmla="*/ 1346201 h 1367856"/>
              <a:gd name="connsiteX5" fmla="*/ 709893 w 1305293"/>
              <a:gd name="connsiteY5" fmla="*/ 673101 h 1367856"/>
              <a:gd name="connsiteX6" fmla="*/ 0 w 1305293"/>
              <a:gd name="connsiteY6" fmla="*/ 0 h 136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5293" h="1367856">
                <a:moveTo>
                  <a:pt x="0" y="0"/>
                </a:moveTo>
                <a:lnTo>
                  <a:pt x="588296" y="2"/>
                </a:lnTo>
                <a:lnTo>
                  <a:pt x="1305293" y="673103"/>
                </a:lnTo>
                <a:lnTo>
                  <a:pt x="588296" y="1367856"/>
                </a:lnTo>
                <a:lnTo>
                  <a:pt x="7" y="1346201"/>
                </a:lnTo>
                <a:lnTo>
                  <a:pt x="709893" y="6731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1840" tIns="39370" rIns="673099" bIns="39370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6200" kern="1200" dirty="0"/>
          </a:p>
        </p:txBody>
      </p:sp>
      <p:sp>
        <p:nvSpPr>
          <p:cNvPr id="53" name="任意多边形: 形状 52">
            <a:extLst>
              <a:ext uri="{FF2B5EF4-FFF2-40B4-BE49-F238E27FC236}">
                <a16:creationId xmlns="" xmlns:a16="http://schemas.microsoft.com/office/drawing/2014/main" id="{98393921-B0C0-47CC-A829-229A7EB8471F}"/>
              </a:ext>
            </a:extLst>
          </p:cNvPr>
          <p:cNvSpPr/>
          <p:nvPr/>
        </p:nvSpPr>
        <p:spPr>
          <a:xfrm>
            <a:off x="10010772" y="2994781"/>
            <a:ext cx="2181228" cy="1590077"/>
          </a:xfrm>
          <a:custGeom>
            <a:avLst/>
            <a:gdLst>
              <a:gd name="connsiteX0" fmla="*/ 900032 w 1695070"/>
              <a:gd name="connsiteY0" fmla="*/ 0 h 1590077"/>
              <a:gd name="connsiteX1" fmla="*/ 1695070 w 1695070"/>
              <a:gd name="connsiteY1" fmla="*/ 795039 h 1590077"/>
              <a:gd name="connsiteX2" fmla="*/ 900032 w 1695070"/>
              <a:gd name="connsiteY2" fmla="*/ 1590077 h 1590077"/>
              <a:gd name="connsiteX3" fmla="*/ 900032 w 1695070"/>
              <a:gd name="connsiteY3" fmla="*/ 1192558 h 1590077"/>
              <a:gd name="connsiteX4" fmla="*/ 0 w 1695070"/>
              <a:gd name="connsiteY4" fmla="*/ 1192558 h 1590077"/>
              <a:gd name="connsiteX5" fmla="*/ 0 w 1695070"/>
              <a:gd name="connsiteY5" fmla="*/ 1162452 h 1590077"/>
              <a:gd name="connsiteX6" fmla="*/ 173021 w 1695070"/>
              <a:gd name="connsiteY6" fmla="*/ 795040 h 1590077"/>
              <a:gd name="connsiteX7" fmla="*/ 14502 w 1695070"/>
              <a:gd name="connsiteY7" fmla="*/ 397519 h 1590077"/>
              <a:gd name="connsiteX8" fmla="*/ 900032 w 1695070"/>
              <a:gd name="connsiteY8" fmla="*/ 397519 h 159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5070" h="1590077">
                <a:moveTo>
                  <a:pt x="900032" y="0"/>
                </a:moveTo>
                <a:lnTo>
                  <a:pt x="1695070" y="795039"/>
                </a:lnTo>
                <a:lnTo>
                  <a:pt x="900032" y="1590077"/>
                </a:lnTo>
                <a:lnTo>
                  <a:pt x="900032" y="1192558"/>
                </a:lnTo>
                <a:lnTo>
                  <a:pt x="0" y="1192558"/>
                </a:lnTo>
                <a:lnTo>
                  <a:pt x="0" y="1162452"/>
                </a:lnTo>
                <a:lnTo>
                  <a:pt x="173021" y="795040"/>
                </a:lnTo>
                <a:lnTo>
                  <a:pt x="14502" y="397519"/>
                </a:lnTo>
                <a:lnTo>
                  <a:pt x="900032" y="39751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>
            <a:extLst>
              <a:ext uri="{FF2B5EF4-FFF2-40B4-BE49-F238E27FC236}">
                <a16:creationId xmlns="" xmlns:a16="http://schemas.microsoft.com/office/drawing/2014/main" id="{F4559ACE-C68E-4327-BB36-9DB3C68E8194}"/>
              </a:ext>
            </a:extLst>
          </p:cNvPr>
          <p:cNvGrpSpPr/>
          <p:nvPr/>
        </p:nvGrpSpPr>
        <p:grpSpPr>
          <a:xfrm>
            <a:off x="2099734" y="1814055"/>
            <a:ext cx="309470" cy="1283896"/>
            <a:chOff x="2099734" y="1416723"/>
            <a:chExt cx="309470" cy="1283896"/>
          </a:xfrm>
        </p:grpSpPr>
        <p:cxnSp>
          <p:nvCxnSpPr>
            <p:cNvPr id="58" name="直接连接符 57">
              <a:extLst>
                <a:ext uri="{FF2B5EF4-FFF2-40B4-BE49-F238E27FC236}">
                  <a16:creationId xmlns="" xmlns:a16="http://schemas.microsoft.com/office/drawing/2014/main" id="{00D57417-E57A-4616-95BB-61C877449BFC}"/>
                </a:ext>
              </a:extLst>
            </p:cNvPr>
            <p:cNvCxnSpPr>
              <a:cxnSpLocks/>
              <a:endCxn id="59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F7791316-018C-43D5-8BBE-6DFBCCD6A77A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="" xmlns:a16="http://schemas.microsoft.com/office/drawing/2014/main" id="{BDDFCC2B-404B-4B30-AC40-B7746C691D80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="" xmlns:a16="http://schemas.microsoft.com/office/drawing/2014/main" id="{EB54DA6F-E66C-49A0-ADAE-27D93BB5B1F5}"/>
              </a:ext>
            </a:extLst>
          </p:cNvPr>
          <p:cNvSpPr txBox="1"/>
          <p:nvPr/>
        </p:nvSpPr>
        <p:spPr>
          <a:xfrm>
            <a:off x="2560838" y="173387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="" xmlns:a16="http://schemas.microsoft.com/office/drawing/2014/main" id="{E97E30C6-C3A4-43C2-94D2-C6008E335302}"/>
              </a:ext>
            </a:extLst>
          </p:cNvPr>
          <p:cNvSpPr txBox="1"/>
          <p:nvPr/>
        </p:nvSpPr>
        <p:spPr>
          <a:xfrm>
            <a:off x="2560838" y="210065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="" xmlns:a16="http://schemas.microsoft.com/office/drawing/2014/main" id="{2B4477F7-E79C-40E4-8D3F-AE7C6827863D}"/>
              </a:ext>
            </a:extLst>
          </p:cNvPr>
          <p:cNvSpPr txBox="1"/>
          <p:nvPr/>
        </p:nvSpPr>
        <p:spPr>
          <a:xfrm>
            <a:off x="5818040" y="173387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9567E18E-7569-46F1-B4FB-906BDCAC085C}"/>
              </a:ext>
            </a:extLst>
          </p:cNvPr>
          <p:cNvSpPr txBox="1"/>
          <p:nvPr/>
        </p:nvSpPr>
        <p:spPr>
          <a:xfrm>
            <a:off x="5818040" y="210065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="" xmlns:a16="http://schemas.microsoft.com/office/drawing/2014/main" id="{84CD7A54-B2AE-43E1-A682-C1A436844861}"/>
              </a:ext>
            </a:extLst>
          </p:cNvPr>
          <p:cNvSpPr txBox="1"/>
          <p:nvPr/>
        </p:nvSpPr>
        <p:spPr>
          <a:xfrm>
            <a:off x="8960942" y="173387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="" xmlns:a16="http://schemas.microsoft.com/office/drawing/2014/main" id="{91BBE4B0-10EA-4373-A6E4-BC65943AAD6C}"/>
              </a:ext>
            </a:extLst>
          </p:cNvPr>
          <p:cNvSpPr txBox="1"/>
          <p:nvPr/>
        </p:nvSpPr>
        <p:spPr>
          <a:xfrm>
            <a:off x="8960942" y="210065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="" xmlns:a16="http://schemas.microsoft.com/office/drawing/2014/main" id="{F976EE66-A3CC-4D82-981C-ECC6747FAAC7}"/>
              </a:ext>
            </a:extLst>
          </p:cNvPr>
          <p:cNvGrpSpPr/>
          <p:nvPr/>
        </p:nvGrpSpPr>
        <p:grpSpPr>
          <a:xfrm>
            <a:off x="5366934" y="1811742"/>
            <a:ext cx="309470" cy="1283896"/>
            <a:chOff x="2099734" y="1416723"/>
            <a:chExt cx="309470" cy="1283896"/>
          </a:xfrm>
        </p:grpSpPr>
        <p:cxnSp>
          <p:nvCxnSpPr>
            <p:cNvPr id="84" name="直接连接符 83">
              <a:extLst>
                <a:ext uri="{FF2B5EF4-FFF2-40B4-BE49-F238E27FC236}">
                  <a16:creationId xmlns="" xmlns:a16="http://schemas.microsoft.com/office/drawing/2014/main" id="{1DFF572A-6AA6-44DF-BD85-1D689CEEEB19}"/>
                </a:ext>
              </a:extLst>
            </p:cNvPr>
            <p:cNvCxnSpPr>
              <a:cxnSpLocks/>
              <a:endCxn id="85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椭圆 84">
              <a:extLst>
                <a:ext uri="{FF2B5EF4-FFF2-40B4-BE49-F238E27FC236}">
                  <a16:creationId xmlns="" xmlns:a16="http://schemas.microsoft.com/office/drawing/2014/main" id="{9D0A98BD-721E-46D1-982B-B9F94C880841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="" xmlns:a16="http://schemas.microsoft.com/office/drawing/2014/main" id="{C1817B0D-D9A1-4268-8975-8ED2CA8A1DE3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DBAF3612-9D25-4A0F-BA1B-68865036DA28}"/>
              </a:ext>
            </a:extLst>
          </p:cNvPr>
          <p:cNvGrpSpPr/>
          <p:nvPr/>
        </p:nvGrpSpPr>
        <p:grpSpPr>
          <a:xfrm>
            <a:off x="8510309" y="1809429"/>
            <a:ext cx="309470" cy="1283896"/>
            <a:chOff x="2099734" y="1416723"/>
            <a:chExt cx="309470" cy="1283896"/>
          </a:xfrm>
        </p:grpSpPr>
        <p:cxnSp>
          <p:nvCxnSpPr>
            <p:cNvPr id="88" name="直接连接符 87">
              <a:extLst>
                <a:ext uri="{FF2B5EF4-FFF2-40B4-BE49-F238E27FC236}">
                  <a16:creationId xmlns="" xmlns:a16="http://schemas.microsoft.com/office/drawing/2014/main" id="{2C1982A9-757F-41DD-AC69-89AC8930377D}"/>
                </a:ext>
              </a:extLst>
            </p:cNvPr>
            <p:cNvCxnSpPr>
              <a:cxnSpLocks/>
              <a:endCxn id="89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椭圆 88">
              <a:extLst>
                <a:ext uri="{FF2B5EF4-FFF2-40B4-BE49-F238E27FC236}">
                  <a16:creationId xmlns="" xmlns:a16="http://schemas.microsoft.com/office/drawing/2014/main" id="{EF831E74-B23C-42EA-AC6E-002B44D7B081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="" xmlns:a16="http://schemas.microsoft.com/office/drawing/2014/main" id="{11A6A345-9769-4700-9D9B-D9744B49A15A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="" xmlns:a16="http://schemas.microsoft.com/office/drawing/2014/main" id="{F7EC97A5-E480-48D8-A1CA-047030B58919}"/>
              </a:ext>
            </a:extLst>
          </p:cNvPr>
          <p:cNvGrpSpPr/>
          <p:nvPr/>
        </p:nvGrpSpPr>
        <p:grpSpPr>
          <a:xfrm flipV="1">
            <a:off x="3778859" y="4481681"/>
            <a:ext cx="309470" cy="1283896"/>
            <a:chOff x="2099734" y="1416723"/>
            <a:chExt cx="309470" cy="1283896"/>
          </a:xfrm>
        </p:grpSpPr>
        <p:cxnSp>
          <p:nvCxnSpPr>
            <p:cNvPr id="92" name="直接连接符 91">
              <a:extLst>
                <a:ext uri="{FF2B5EF4-FFF2-40B4-BE49-F238E27FC236}">
                  <a16:creationId xmlns="" xmlns:a16="http://schemas.microsoft.com/office/drawing/2014/main" id="{BCCE725B-90EE-4C2E-81C6-85FF7BBFF85F}"/>
                </a:ext>
              </a:extLst>
            </p:cNvPr>
            <p:cNvCxnSpPr>
              <a:cxnSpLocks/>
              <a:endCxn id="93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>
              <a:extLst>
                <a:ext uri="{FF2B5EF4-FFF2-40B4-BE49-F238E27FC236}">
                  <a16:creationId xmlns="" xmlns:a16="http://schemas.microsoft.com/office/drawing/2014/main" id="{F6DB0453-3DB5-4737-B673-45A63C524E0D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="" xmlns:a16="http://schemas.microsoft.com/office/drawing/2014/main" id="{FEF41EC0-752D-41BA-9DDE-6497637B38A9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文本框 96">
            <a:extLst>
              <a:ext uri="{FF2B5EF4-FFF2-40B4-BE49-F238E27FC236}">
                <a16:creationId xmlns="" xmlns:a16="http://schemas.microsoft.com/office/drawing/2014/main" id="{8DC90412-B8BA-4A5A-BAFB-B478E281F5EC}"/>
              </a:ext>
            </a:extLst>
          </p:cNvPr>
          <p:cNvSpPr txBox="1"/>
          <p:nvPr/>
        </p:nvSpPr>
        <p:spPr>
          <a:xfrm>
            <a:off x="4236429" y="479756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="" xmlns:a16="http://schemas.microsoft.com/office/drawing/2014/main" id="{E514C36B-F96F-487D-8006-C22D5883C47A}"/>
              </a:ext>
            </a:extLst>
          </p:cNvPr>
          <p:cNvSpPr txBox="1"/>
          <p:nvPr/>
        </p:nvSpPr>
        <p:spPr>
          <a:xfrm>
            <a:off x="4236429" y="516434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="" xmlns:a16="http://schemas.microsoft.com/office/drawing/2014/main" id="{E82A19ED-3D4C-4344-8E57-B1E86A0F0B08}"/>
              </a:ext>
            </a:extLst>
          </p:cNvPr>
          <p:cNvGrpSpPr/>
          <p:nvPr/>
        </p:nvGrpSpPr>
        <p:grpSpPr>
          <a:xfrm flipV="1">
            <a:off x="6925173" y="4481681"/>
            <a:ext cx="309470" cy="1283896"/>
            <a:chOff x="2099734" y="1416723"/>
            <a:chExt cx="309470" cy="1283896"/>
          </a:xfrm>
        </p:grpSpPr>
        <p:cxnSp>
          <p:nvCxnSpPr>
            <p:cNvPr id="100" name="直接连接符 99">
              <a:extLst>
                <a:ext uri="{FF2B5EF4-FFF2-40B4-BE49-F238E27FC236}">
                  <a16:creationId xmlns="" xmlns:a16="http://schemas.microsoft.com/office/drawing/2014/main" id="{43978679-A403-4122-A614-3C574CB9E200}"/>
                </a:ext>
              </a:extLst>
            </p:cNvPr>
            <p:cNvCxnSpPr>
              <a:cxnSpLocks/>
              <a:endCxn id="101" idx="4"/>
            </p:cNvCxnSpPr>
            <p:nvPr/>
          </p:nvCxnSpPr>
          <p:spPr>
            <a:xfrm flipV="1">
              <a:off x="2254469" y="1726193"/>
              <a:ext cx="0" cy="974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椭圆 100">
              <a:extLst>
                <a:ext uri="{FF2B5EF4-FFF2-40B4-BE49-F238E27FC236}">
                  <a16:creationId xmlns="" xmlns:a16="http://schemas.microsoft.com/office/drawing/2014/main" id="{D7EE3B77-0EAE-432B-BDA7-8C8FE7B4632F}"/>
                </a:ext>
              </a:extLst>
            </p:cNvPr>
            <p:cNvSpPr/>
            <p:nvPr/>
          </p:nvSpPr>
          <p:spPr>
            <a:xfrm>
              <a:off x="2099734" y="1416723"/>
              <a:ext cx="309470" cy="309470"/>
            </a:xfrm>
            <a:prstGeom prst="ellipse">
              <a:avLst/>
            </a:prstGeom>
            <a:noFill/>
            <a:ln>
              <a:gradFill>
                <a:gsLst>
                  <a:gs pos="50000">
                    <a:srgbClr val="B92917"/>
                  </a:gs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="" xmlns:a16="http://schemas.microsoft.com/office/drawing/2014/main" id="{C9031C8E-42B9-4733-91BC-9D09EFD540CA}"/>
                </a:ext>
              </a:extLst>
            </p:cNvPr>
            <p:cNvSpPr/>
            <p:nvPr/>
          </p:nvSpPr>
          <p:spPr>
            <a:xfrm>
              <a:off x="2200055" y="1517044"/>
              <a:ext cx="108826" cy="1088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="" xmlns:a16="http://schemas.microsoft.com/office/drawing/2014/main" id="{E5A3CB90-0701-458A-9EB6-4E724E451D8C}"/>
              </a:ext>
            </a:extLst>
          </p:cNvPr>
          <p:cNvSpPr txBox="1"/>
          <p:nvPr/>
        </p:nvSpPr>
        <p:spPr>
          <a:xfrm>
            <a:off x="7382742" y="4797563"/>
            <a:ext cx="178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="" xmlns:a16="http://schemas.microsoft.com/office/drawing/2014/main" id="{E0463E92-C4D4-48CE-BCDC-BFA6FCB008F5}"/>
              </a:ext>
            </a:extLst>
          </p:cNvPr>
          <p:cNvSpPr txBox="1"/>
          <p:nvPr/>
        </p:nvSpPr>
        <p:spPr>
          <a:xfrm>
            <a:off x="7382742" y="5164347"/>
            <a:ext cx="185014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输入第一点内容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r>
              <a:rPr lang="zh-CN" altLang="en-US" sz="1600" spc="130" dirty="0"/>
              <a:t>输入第二点内容</a:t>
            </a:r>
          </a:p>
        </p:txBody>
      </p:sp>
      <p:pic>
        <p:nvPicPr>
          <p:cNvPr id="110" name="图形 109">
            <a:extLst>
              <a:ext uri="{FF2B5EF4-FFF2-40B4-BE49-F238E27FC236}">
                <a16:creationId xmlns="" xmlns:a16="http://schemas.microsoft.com/office/drawing/2014/main" id="{BEE79930-F79A-4043-B157-703386B19E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5483" y="3511912"/>
            <a:ext cx="532698" cy="532698"/>
          </a:xfrm>
          <a:prstGeom prst="rect">
            <a:avLst/>
          </a:prstGeom>
        </p:spPr>
      </p:pic>
      <p:pic>
        <p:nvPicPr>
          <p:cNvPr id="111" name="图形 110">
            <a:extLst>
              <a:ext uri="{FF2B5EF4-FFF2-40B4-BE49-F238E27FC236}">
                <a16:creationId xmlns="" xmlns:a16="http://schemas.microsoft.com/office/drawing/2014/main" id="{49DC0DD1-7A15-4B9F-A9EC-FCC6F140E6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4028" y="3548642"/>
            <a:ext cx="371901" cy="371901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="" xmlns:a16="http://schemas.microsoft.com/office/drawing/2014/main" id="{38AE6407-1E79-4A4A-A182-1853B1D464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7515" y="3511912"/>
            <a:ext cx="535397" cy="527484"/>
          </a:xfrm>
          <a:prstGeom prst="rect">
            <a:avLst/>
          </a:prstGeom>
        </p:spPr>
      </p:pic>
      <p:pic>
        <p:nvPicPr>
          <p:cNvPr id="113" name="Graphic 45">
            <a:extLst>
              <a:ext uri="{FF2B5EF4-FFF2-40B4-BE49-F238E27FC236}">
                <a16:creationId xmlns="" xmlns:a16="http://schemas.microsoft.com/office/drawing/2014/main" id="{EF1BC37E-7535-43A8-8259-A8823AB611B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6024" y="3543321"/>
            <a:ext cx="492987" cy="492987"/>
          </a:xfrm>
          <a:prstGeom prst="rect">
            <a:avLst/>
          </a:prstGeom>
        </p:spPr>
      </p:pic>
      <p:pic>
        <p:nvPicPr>
          <p:cNvPr id="114" name="图形 113">
            <a:extLst>
              <a:ext uri="{FF2B5EF4-FFF2-40B4-BE49-F238E27FC236}">
                <a16:creationId xmlns="" xmlns:a16="http://schemas.microsoft.com/office/drawing/2014/main" id="{835BE827-98A1-423B-B56D-53A2156C438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96220" y="3514590"/>
            <a:ext cx="426642" cy="4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="" xmlns:a16="http://schemas.microsoft.com/office/drawing/2014/main" id="{96F04429-C308-482C-B8F0-BE1592ECC7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CB4C2FC-6984-4B8F-9BF0-57C7337DAEF9}"/>
              </a:ext>
            </a:extLst>
          </p:cNvPr>
          <p:cNvSpPr/>
          <p:nvPr/>
        </p:nvSpPr>
        <p:spPr>
          <a:xfrm>
            <a:off x="4805680" y="2138680"/>
            <a:ext cx="2580640" cy="2580640"/>
          </a:xfrm>
          <a:prstGeom prst="ellips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A3A1B49F-C414-4E58-9357-F0AC1CCF39B0}"/>
              </a:ext>
            </a:extLst>
          </p:cNvPr>
          <p:cNvSpPr/>
          <p:nvPr/>
        </p:nvSpPr>
        <p:spPr>
          <a:xfrm>
            <a:off x="3286762" y="812802"/>
            <a:ext cx="5618478" cy="561847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1">
                    <a:alpha val="0"/>
                  </a:schemeClr>
                </a:gs>
                <a:gs pos="5320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F3401F07-75A7-4E74-926E-C8132500392D}"/>
              </a:ext>
            </a:extLst>
          </p:cNvPr>
          <p:cNvSpPr/>
          <p:nvPr/>
        </p:nvSpPr>
        <p:spPr>
          <a:xfrm>
            <a:off x="1717042" y="-858518"/>
            <a:ext cx="8757918" cy="875791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1">
                    <a:alpha val="0"/>
                  </a:schemeClr>
                </a:gs>
                <a:gs pos="5320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61407734-A182-4D5A-89E6-7AB1C69EC215}"/>
              </a:ext>
            </a:extLst>
          </p:cNvPr>
          <p:cNvSpPr/>
          <p:nvPr/>
        </p:nvSpPr>
        <p:spPr>
          <a:xfrm>
            <a:off x="640082" y="-1935478"/>
            <a:ext cx="10911838" cy="1091183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1">
                    <a:alpha val="0"/>
                  </a:schemeClr>
                </a:gs>
                <a:gs pos="5320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A0942F01-6C28-4111-A90A-1B5E9CCA2363}"/>
              </a:ext>
            </a:extLst>
          </p:cNvPr>
          <p:cNvSpPr/>
          <p:nvPr/>
        </p:nvSpPr>
        <p:spPr>
          <a:xfrm>
            <a:off x="8407404" y="229036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4BC0A217-F6AF-4274-B5EE-344E19477079}"/>
              </a:ext>
            </a:extLst>
          </p:cNvPr>
          <p:cNvGrpSpPr/>
          <p:nvPr/>
        </p:nvGrpSpPr>
        <p:grpSpPr>
          <a:xfrm>
            <a:off x="5100320" y="2818004"/>
            <a:ext cx="2072640" cy="1332883"/>
            <a:chOff x="5100320" y="2874566"/>
            <a:chExt cx="2072640" cy="1332883"/>
          </a:xfrm>
        </p:grpSpPr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C451BFF7-71D6-40E2-AE28-2D5CD06C9F61}"/>
                </a:ext>
              </a:extLst>
            </p:cNvPr>
            <p:cNvSpPr txBox="1"/>
            <p:nvPr/>
          </p:nvSpPr>
          <p:spPr>
            <a:xfrm>
              <a:off x="5100320" y="2874566"/>
              <a:ext cx="2072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</a:rPr>
                <a:t>输入主题内容</a:t>
              </a:r>
            </a:p>
          </p:txBody>
        </p:sp>
        <p:sp>
          <p:nvSpPr>
            <p:cNvPr id="13" name="乘号 12">
              <a:extLst>
                <a:ext uri="{FF2B5EF4-FFF2-40B4-BE49-F238E27FC236}">
                  <a16:creationId xmlns="" xmlns:a16="http://schemas.microsoft.com/office/drawing/2014/main" id="{1339D6A1-F983-4385-A7EA-BA9A1CD95F0F}"/>
                </a:ext>
              </a:extLst>
            </p:cNvPr>
            <p:cNvSpPr/>
            <p:nvPr/>
          </p:nvSpPr>
          <p:spPr>
            <a:xfrm>
              <a:off x="5866667" y="3417511"/>
              <a:ext cx="457200" cy="457200"/>
            </a:xfrm>
            <a:prstGeom prst="mathMultiply">
              <a:avLst>
                <a:gd name="adj1" fmla="val 187"/>
              </a:avLst>
            </a:prstGeom>
            <a:solidFill>
              <a:schemeClr val="accent3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3D746E4C-11DB-48AD-9673-2EC93C490E4E}"/>
                </a:ext>
              </a:extLst>
            </p:cNvPr>
            <p:cNvSpPr txBox="1"/>
            <p:nvPr/>
          </p:nvSpPr>
          <p:spPr>
            <a:xfrm>
              <a:off x="5285053" y="3899672"/>
              <a:ext cx="1722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</a:rPr>
                <a:t>Your title in English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496CD617-7BCE-4BE6-9932-4C4B5C14E06F}"/>
              </a:ext>
            </a:extLst>
          </p:cNvPr>
          <p:cNvSpPr/>
          <p:nvPr/>
        </p:nvSpPr>
        <p:spPr>
          <a:xfrm>
            <a:off x="8651240" y="3399731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="" xmlns:a16="http://schemas.microsoft.com/office/drawing/2014/main" id="{155DB0D3-33D4-4D9D-B56E-67CAC7124047}"/>
              </a:ext>
            </a:extLst>
          </p:cNvPr>
          <p:cNvSpPr/>
          <p:nvPr/>
        </p:nvSpPr>
        <p:spPr>
          <a:xfrm>
            <a:off x="8407404" y="450909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494D5FC2-D3DA-4296-AA86-17646C7066C7}"/>
              </a:ext>
            </a:extLst>
          </p:cNvPr>
          <p:cNvSpPr/>
          <p:nvPr/>
        </p:nvSpPr>
        <p:spPr>
          <a:xfrm flipH="1">
            <a:off x="3276600" y="229036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57079EC3-B7F1-4AE8-AC16-FCBBB0FB5D72}"/>
              </a:ext>
            </a:extLst>
          </p:cNvPr>
          <p:cNvSpPr/>
          <p:nvPr/>
        </p:nvSpPr>
        <p:spPr>
          <a:xfrm flipH="1">
            <a:off x="3032764" y="3399731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69E01E5C-B697-4C88-AFD3-CAB2170F5C9F}"/>
              </a:ext>
            </a:extLst>
          </p:cNvPr>
          <p:cNvSpPr/>
          <p:nvPr/>
        </p:nvSpPr>
        <p:spPr>
          <a:xfrm flipH="1">
            <a:off x="3276600" y="450909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形 24">
            <a:extLst>
              <a:ext uri="{FF2B5EF4-FFF2-40B4-BE49-F238E27FC236}">
                <a16:creationId xmlns="" xmlns:a16="http://schemas.microsoft.com/office/drawing/2014/main" id="{0A2209F7-CA12-49E3-ADEA-66E7FBEA38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360" y="4574040"/>
            <a:ext cx="381380" cy="381380"/>
          </a:xfrm>
          <a:prstGeom prst="rect">
            <a:avLst/>
          </a:prstGeom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</p:pic>
      <p:pic>
        <p:nvPicPr>
          <p:cNvPr id="27" name="图形 26">
            <a:extLst>
              <a:ext uri="{FF2B5EF4-FFF2-40B4-BE49-F238E27FC236}">
                <a16:creationId xmlns="" xmlns:a16="http://schemas.microsoft.com/office/drawing/2014/main" id="{0397C998-CC87-48AD-846E-302D9B21FFE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4198" y="2371026"/>
            <a:ext cx="353124" cy="353124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="" xmlns:a16="http://schemas.microsoft.com/office/drawing/2014/main" id="{1A76B365-9AB1-4A7D-ABEF-FEBA738CC39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4587" y="3475296"/>
            <a:ext cx="341630" cy="341630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="" xmlns:a16="http://schemas.microsoft.com/office/drawing/2014/main" id="{D75935B8-9B9D-43E0-96EF-ABCEE24862F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156" y="4539679"/>
            <a:ext cx="449647" cy="443002"/>
          </a:xfrm>
          <a:prstGeom prst="rect">
            <a:avLst/>
          </a:prstGeom>
          <a:effectLst>
            <a:outerShdw blurRad="50800" dist="38100" algn="l" rotWithShape="0">
              <a:schemeClr val="tx2">
                <a:alpha val="40000"/>
              </a:schemeClr>
            </a:outerShdw>
          </a:effectLst>
        </p:spPr>
      </p:pic>
      <p:pic>
        <p:nvPicPr>
          <p:cNvPr id="33" name="图形 32">
            <a:extLst>
              <a:ext uri="{FF2B5EF4-FFF2-40B4-BE49-F238E27FC236}">
                <a16:creationId xmlns="" xmlns:a16="http://schemas.microsoft.com/office/drawing/2014/main" id="{821B703E-0A2A-47CB-BE4C-E7882A89367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3789" y="3480569"/>
            <a:ext cx="320541" cy="320541"/>
          </a:xfrm>
          <a:prstGeom prst="rect">
            <a:avLst/>
          </a:prstGeom>
        </p:spPr>
      </p:pic>
      <p:pic>
        <p:nvPicPr>
          <p:cNvPr id="35" name="图形 34">
            <a:extLst>
              <a:ext uri="{FF2B5EF4-FFF2-40B4-BE49-F238E27FC236}">
                <a16:creationId xmlns="" xmlns:a16="http://schemas.microsoft.com/office/drawing/2014/main" id="{4C09F2B4-0CF1-4809-9D8E-F5268A94121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83433" y="2361129"/>
            <a:ext cx="351234" cy="35123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74FCF4D2-F045-4649-8E87-311623AE7211}"/>
              </a:ext>
            </a:extLst>
          </p:cNvPr>
          <p:cNvSpPr txBox="1"/>
          <p:nvPr/>
        </p:nvSpPr>
        <p:spPr>
          <a:xfrm>
            <a:off x="9015044" y="2343031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B6279A67-0167-4B75-85F7-23075449FD1C}"/>
              </a:ext>
            </a:extLst>
          </p:cNvPr>
          <p:cNvSpPr txBox="1"/>
          <p:nvPr/>
        </p:nvSpPr>
        <p:spPr>
          <a:xfrm>
            <a:off x="9237347" y="3429000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186B4494-3FFC-4CA3-B5A4-65BD3BC24111}"/>
              </a:ext>
            </a:extLst>
          </p:cNvPr>
          <p:cNvSpPr txBox="1"/>
          <p:nvPr/>
        </p:nvSpPr>
        <p:spPr>
          <a:xfrm>
            <a:off x="8961120" y="4586088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D8B8F259-F745-4DC7-806A-D4AB843AD482}"/>
              </a:ext>
            </a:extLst>
          </p:cNvPr>
          <p:cNvSpPr txBox="1"/>
          <p:nvPr/>
        </p:nvSpPr>
        <p:spPr>
          <a:xfrm>
            <a:off x="2074443" y="2343031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AA8DF0E8-7317-4653-ACCB-83C011CCC6CB}"/>
              </a:ext>
            </a:extLst>
          </p:cNvPr>
          <p:cNvSpPr txBox="1"/>
          <p:nvPr/>
        </p:nvSpPr>
        <p:spPr>
          <a:xfrm>
            <a:off x="1847168" y="3456173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887B6FD5-6081-41B0-B073-8C5396225597}"/>
              </a:ext>
            </a:extLst>
          </p:cNvPr>
          <p:cNvSpPr txBox="1"/>
          <p:nvPr/>
        </p:nvSpPr>
        <p:spPr>
          <a:xfrm>
            <a:off x="2071147" y="4580064"/>
            <a:ext cx="1243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输入内容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15EA4ACB-0D18-4016-AB5D-AB458F340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41067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>
            <a:extLst>
              <a:ext uri="{FF2B5EF4-FFF2-40B4-BE49-F238E27FC236}">
                <a16:creationId xmlns="" xmlns:a16="http://schemas.microsoft.com/office/drawing/2014/main" id="{290E1912-375E-4114-858C-B16C8D6C9FE4}"/>
              </a:ext>
            </a:extLst>
          </p:cNvPr>
          <p:cNvSpPr/>
          <p:nvPr/>
        </p:nvSpPr>
        <p:spPr>
          <a:xfrm flipH="1">
            <a:off x="6683119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>
            <a:extLst>
              <a:ext uri="{FF2B5EF4-FFF2-40B4-BE49-F238E27FC236}">
                <a16:creationId xmlns="" xmlns:a16="http://schemas.microsoft.com/office/drawing/2014/main" id="{6FD2DE53-4C37-4C29-86CE-BD89C68E4FB1}"/>
              </a:ext>
            </a:extLst>
          </p:cNvPr>
          <p:cNvSpPr/>
          <p:nvPr/>
        </p:nvSpPr>
        <p:spPr>
          <a:xfrm flipH="1">
            <a:off x="9281538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平行四边形 30">
            <a:extLst>
              <a:ext uri="{FF2B5EF4-FFF2-40B4-BE49-F238E27FC236}">
                <a16:creationId xmlns="" xmlns:a16="http://schemas.microsoft.com/office/drawing/2014/main" id="{972EA768-B786-4AC3-99DB-C320B90CED12}"/>
              </a:ext>
            </a:extLst>
          </p:cNvPr>
          <p:cNvSpPr/>
          <p:nvPr/>
        </p:nvSpPr>
        <p:spPr>
          <a:xfrm flipH="1">
            <a:off x="4019548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>
            <a:extLst>
              <a:ext uri="{FF2B5EF4-FFF2-40B4-BE49-F238E27FC236}">
                <a16:creationId xmlns="" xmlns:a16="http://schemas.microsoft.com/office/drawing/2014/main" id="{97BE1EF8-B858-4233-B1CB-209E19DB0E4E}"/>
              </a:ext>
            </a:extLst>
          </p:cNvPr>
          <p:cNvSpPr/>
          <p:nvPr/>
        </p:nvSpPr>
        <p:spPr>
          <a:xfrm flipH="1">
            <a:off x="6683119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平行四边形 38">
            <a:extLst>
              <a:ext uri="{FF2B5EF4-FFF2-40B4-BE49-F238E27FC236}">
                <a16:creationId xmlns="" xmlns:a16="http://schemas.microsoft.com/office/drawing/2014/main" id="{253885B0-CC2B-4BC4-88B5-AD15F84CC5B7}"/>
              </a:ext>
            </a:extLst>
          </p:cNvPr>
          <p:cNvSpPr/>
          <p:nvPr/>
        </p:nvSpPr>
        <p:spPr>
          <a:xfrm flipH="1">
            <a:off x="9301349" y="3905251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="" xmlns:a16="http://schemas.microsoft.com/office/drawing/2014/main" id="{81561012-28DF-4038-992D-1E914C51A2B0}"/>
              </a:ext>
            </a:extLst>
          </p:cNvPr>
          <p:cNvSpPr/>
          <p:nvPr/>
        </p:nvSpPr>
        <p:spPr>
          <a:xfrm flipH="1">
            <a:off x="4084700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748549C-41C9-4D52-876E-5D1ADC886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0B6F6D73-B9F9-408C-A0A4-F60D50D4A91C}"/>
              </a:ext>
            </a:extLst>
          </p:cNvPr>
          <p:cNvSpPr/>
          <p:nvPr/>
        </p:nvSpPr>
        <p:spPr>
          <a:xfrm>
            <a:off x="839788" y="1590675"/>
            <a:ext cx="10512425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B8912D4-AB62-49E5-8771-53162685FD78}"/>
              </a:ext>
            </a:extLst>
          </p:cNvPr>
          <p:cNvSpPr/>
          <p:nvPr/>
        </p:nvSpPr>
        <p:spPr>
          <a:xfrm>
            <a:off x="839787" y="4000500"/>
            <a:ext cx="10512426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>
            <a:extLst>
              <a:ext uri="{FF2B5EF4-FFF2-40B4-BE49-F238E27FC236}">
                <a16:creationId xmlns="" xmlns:a16="http://schemas.microsoft.com/office/drawing/2014/main" id="{B68F4A49-9414-426C-843A-46B1AA71E41D}"/>
              </a:ext>
            </a:extLst>
          </p:cNvPr>
          <p:cNvSpPr/>
          <p:nvPr/>
        </p:nvSpPr>
        <p:spPr>
          <a:xfrm flipH="1" flipV="1">
            <a:off x="1714499" y="5972173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>
            <a:extLst>
              <a:ext uri="{FF2B5EF4-FFF2-40B4-BE49-F238E27FC236}">
                <a16:creationId xmlns="" xmlns:a16="http://schemas.microsoft.com/office/drawing/2014/main" id="{331CDFC8-C4EA-4C30-ABA2-C57545E26DF6}"/>
              </a:ext>
            </a:extLst>
          </p:cNvPr>
          <p:cNvSpPr/>
          <p:nvPr/>
        </p:nvSpPr>
        <p:spPr>
          <a:xfrm flipH="1">
            <a:off x="1714500" y="1495424"/>
            <a:ext cx="1216152" cy="104776"/>
          </a:xfrm>
          <a:prstGeom prst="parallelogram">
            <a:avLst>
              <a:gd name="adj" fmla="val 12144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6F36086-EE5D-4EA2-BF9A-12EEAD8B0A99}"/>
              </a:ext>
            </a:extLst>
          </p:cNvPr>
          <p:cNvSpPr/>
          <p:nvPr/>
        </p:nvSpPr>
        <p:spPr>
          <a:xfrm>
            <a:off x="1095374" y="1495424"/>
            <a:ext cx="1704975" cy="4581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="" xmlns:a16="http://schemas.microsoft.com/office/drawing/2014/main" id="{57FAC785-3254-48E1-8F63-60F22AD1DCFC}"/>
              </a:ext>
            </a:extLst>
          </p:cNvPr>
          <p:cNvSpPr/>
          <p:nvPr/>
        </p:nvSpPr>
        <p:spPr>
          <a:xfrm>
            <a:off x="3954397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B8F8DC31-76E6-499B-8D27-DDE5F3617090}"/>
              </a:ext>
            </a:extLst>
          </p:cNvPr>
          <p:cNvCxnSpPr>
            <a:cxnSpLocks/>
          </p:cNvCxnSpPr>
          <p:nvPr/>
        </p:nvCxnSpPr>
        <p:spPr>
          <a:xfrm flipH="1">
            <a:off x="4104511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: 形状 23">
            <a:extLst>
              <a:ext uri="{FF2B5EF4-FFF2-40B4-BE49-F238E27FC236}">
                <a16:creationId xmlns="" xmlns:a16="http://schemas.microsoft.com/office/drawing/2014/main" id="{2C227A39-E4B6-45BA-9501-30A666BBBC65}"/>
              </a:ext>
            </a:extLst>
          </p:cNvPr>
          <p:cNvSpPr/>
          <p:nvPr/>
        </p:nvSpPr>
        <p:spPr>
          <a:xfrm>
            <a:off x="6552816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8EB89D43-FD73-4970-9464-DF39BF334183}"/>
              </a:ext>
            </a:extLst>
          </p:cNvPr>
          <p:cNvCxnSpPr>
            <a:cxnSpLocks/>
          </p:cNvCxnSpPr>
          <p:nvPr/>
        </p:nvCxnSpPr>
        <p:spPr>
          <a:xfrm flipH="1">
            <a:off x="6702930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: 形状 27">
            <a:extLst>
              <a:ext uri="{FF2B5EF4-FFF2-40B4-BE49-F238E27FC236}">
                <a16:creationId xmlns="" xmlns:a16="http://schemas.microsoft.com/office/drawing/2014/main" id="{80458B89-C587-4C78-AEFC-182F534DED92}"/>
              </a:ext>
            </a:extLst>
          </p:cNvPr>
          <p:cNvSpPr/>
          <p:nvPr/>
        </p:nvSpPr>
        <p:spPr>
          <a:xfrm>
            <a:off x="9151235" y="1495424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637AE06A-FB69-4180-973C-30B3308BEC79}"/>
              </a:ext>
            </a:extLst>
          </p:cNvPr>
          <p:cNvCxnSpPr>
            <a:cxnSpLocks/>
          </p:cNvCxnSpPr>
          <p:nvPr/>
        </p:nvCxnSpPr>
        <p:spPr>
          <a:xfrm flipH="1">
            <a:off x="9301349" y="3556770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多边形: 形状 31">
            <a:extLst>
              <a:ext uri="{FF2B5EF4-FFF2-40B4-BE49-F238E27FC236}">
                <a16:creationId xmlns="" xmlns:a16="http://schemas.microsoft.com/office/drawing/2014/main" id="{9ACBADDA-5EA1-4A58-ADC0-0F41F46DDA0F}"/>
              </a:ext>
            </a:extLst>
          </p:cNvPr>
          <p:cNvSpPr/>
          <p:nvPr/>
        </p:nvSpPr>
        <p:spPr>
          <a:xfrm>
            <a:off x="3889245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C8C4D1A2-57A1-4714-ACF5-0D4F1BE62F99}"/>
              </a:ext>
            </a:extLst>
          </p:cNvPr>
          <p:cNvCxnSpPr>
            <a:cxnSpLocks/>
          </p:cNvCxnSpPr>
          <p:nvPr/>
        </p:nvCxnSpPr>
        <p:spPr>
          <a:xfrm flipH="1">
            <a:off x="4039359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: 形状 35">
            <a:extLst>
              <a:ext uri="{FF2B5EF4-FFF2-40B4-BE49-F238E27FC236}">
                <a16:creationId xmlns="" xmlns:a16="http://schemas.microsoft.com/office/drawing/2014/main" id="{786C8D7C-6A78-4FE9-8D36-61376BCAC7F9}"/>
              </a:ext>
            </a:extLst>
          </p:cNvPr>
          <p:cNvSpPr/>
          <p:nvPr/>
        </p:nvSpPr>
        <p:spPr>
          <a:xfrm>
            <a:off x="6552816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C525BEF2-1380-41B5-B258-0121B4BC0292}"/>
              </a:ext>
            </a:extLst>
          </p:cNvPr>
          <p:cNvCxnSpPr>
            <a:cxnSpLocks/>
          </p:cNvCxnSpPr>
          <p:nvPr/>
        </p:nvCxnSpPr>
        <p:spPr>
          <a:xfrm flipH="1">
            <a:off x="6702930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: 形状 39">
            <a:extLst>
              <a:ext uri="{FF2B5EF4-FFF2-40B4-BE49-F238E27FC236}">
                <a16:creationId xmlns="" xmlns:a16="http://schemas.microsoft.com/office/drawing/2014/main" id="{DA2D1647-3168-48C4-84A1-8B2FF0C3F269}"/>
              </a:ext>
            </a:extLst>
          </p:cNvPr>
          <p:cNvSpPr/>
          <p:nvPr/>
        </p:nvSpPr>
        <p:spPr>
          <a:xfrm>
            <a:off x="9171046" y="3905251"/>
            <a:ext cx="1216152" cy="638176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="" xmlns:a16="http://schemas.microsoft.com/office/drawing/2014/main" id="{DAD31C48-AA08-45E6-9F5B-5DE749636E61}"/>
              </a:ext>
            </a:extLst>
          </p:cNvPr>
          <p:cNvCxnSpPr>
            <a:cxnSpLocks/>
          </p:cNvCxnSpPr>
          <p:nvPr/>
        </p:nvCxnSpPr>
        <p:spPr>
          <a:xfrm flipH="1">
            <a:off x="9366501" y="5966597"/>
            <a:ext cx="9159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形 41">
            <a:extLst>
              <a:ext uri="{FF2B5EF4-FFF2-40B4-BE49-F238E27FC236}">
                <a16:creationId xmlns="" xmlns:a16="http://schemas.microsoft.com/office/drawing/2014/main" id="{F8A81C29-53AB-4A28-A247-965147CF73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0712" y="3951160"/>
            <a:ext cx="456820" cy="456820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="" xmlns:a16="http://schemas.microsoft.com/office/drawing/2014/main" id="{F64F858B-1765-4066-BADA-04F71A937F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7485" y="1585097"/>
            <a:ext cx="386333" cy="386333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="" xmlns:a16="http://schemas.microsoft.com/office/drawing/2014/main" id="{750630C6-B58C-4F75-B58F-F8422CB0943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97059" y="4015737"/>
            <a:ext cx="327666" cy="327666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="" xmlns:a16="http://schemas.microsoft.com/office/drawing/2014/main" id="{1E2B5787-EE4B-4818-889F-FD5872A72D7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2497" y="3936074"/>
            <a:ext cx="449647" cy="443002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="" xmlns:a16="http://schemas.microsoft.com/office/drawing/2014/main" id="{92971E10-2325-4CD3-85F7-2822FC4EE76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1027" y="1575573"/>
            <a:ext cx="364420" cy="364420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="" xmlns:a16="http://schemas.microsoft.com/office/drawing/2014/main" id="{022402EB-F2B7-450D-8F9B-95BAE0F09C9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82715" y="1559357"/>
            <a:ext cx="389960" cy="38996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1AE5B848-86FB-403F-817E-D9D620224E98}"/>
              </a:ext>
            </a:extLst>
          </p:cNvPr>
          <p:cNvGrpSpPr/>
          <p:nvPr/>
        </p:nvGrpSpPr>
        <p:grpSpPr>
          <a:xfrm>
            <a:off x="3688701" y="2114613"/>
            <a:ext cx="1743897" cy="1413988"/>
            <a:chOff x="3688701" y="2073973"/>
            <a:chExt cx="1743897" cy="1413988"/>
          </a:xfrm>
        </p:grpSpPr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4F82A23A-CBCD-4906-B123-32B5C42FD97E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="" xmlns:a16="http://schemas.microsoft.com/office/drawing/2014/main" id="{B914FA08-8914-490A-937F-9164DE4AB477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F473E3A4-E95E-49A3-A6F1-EFD39EF302EC}"/>
              </a:ext>
            </a:extLst>
          </p:cNvPr>
          <p:cNvSpPr txBox="1"/>
          <p:nvPr/>
        </p:nvSpPr>
        <p:spPr>
          <a:xfrm>
            <a:off x="1106742" y="2270096"/>
            <a:ext cx="177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输入小标题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="" xmlns:a16="http://schemas.microsoft.com/office/drawing/2014/main" id="{C6D22A72-D293-4AA0-8F65-2DC1E10691B0}"/>
              </a:ext>
            </a:extLst>
          </p:cNvPr>
          <p:cNvSpPr txBox="1"/>
          <p:nvPr/>
        </p:nvSpPr>
        <p:spPr>
          <a:xfrm>
            <a:off x="1106741" y="4758233"/>
            <a:ext cx="177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输入小标题</a:t>
            </a:r>
          </a:p>
        </p:txBody>
      </p:sp>
      <p:grpSp>
        <p:nvGrpSpPr>
          <p:cNvPr id="89" name="组合 88">
            <a:extLst>
              <a:ext uri="{FF2B5EF4-FFF2-40B4-BE49-F238E27FC236}">
                <a16:creationId xmlns="" xmlns:a16="http://schemas.microsoft.com/office/drawing/2014/main" id="{AA69DB1F-2695-4679-AE63-208F503DC62F}"/>
              </a:ext>
            </a:extLst>
          </p:cNvPr>
          <p:cNvGrpSpPr/>
          <p:nvPr/>
        </p:nvGrpSpPr>
        <p:grpSpPr>
          <a:xfrm>
            <a:off x="1947861" y="2718574"/>
            <a:ext cx="0" cy="2067708"/>
            <a:chOff x="1857011" y="2718574"/>
            <a:chExt cx="0" cy="2067708"/>
          </a:xfrm>
        </p:grpSpPr>
        <p:cxnSp>
          <p:nvCxnSpPr>
            <p:cNvPr id="80" name="直接连接符 79">
              <a:extLst>
                <a:ext uri="{FF2B5EF4-FFF2-40B4-BE49-F238E27FC236}">
                  <a16:creationId xmlns="" xmlns:a16="http://schemas.microsoft.com/office/drawing/2014/main" id="{3F8AA7F6-E19E-45E0-B0E2-8C502BD3AF15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914650"/>
              <a:ext cx="0" cy="1680144"/>
            </a:xfrm>
            <a:prstGeom prst="line">
              <a:avLst/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="" xmlns:a16="http://schemas.microsoft.com/office/drawing/2014/main" id="{4352CBA5-B008-4537-8539-1451930C82D4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4590206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="" xmlns:a16="http://schemas.microsoft.com/office/drawing/2014/main" id="{1112FF7D-F0A5-4C58-8501-65EBF65275E1}"/>
                </a:ext>
              </a:extLst>
            </p:cNvPr>
            <p:cNvCxnSpPr>
              <a:cxnSpLocks/>
            </p:cNvCxnSpPr>
            <p:nvPr/>
          </p:nvCxnSpPr>
          <p:spPr>
            <a:xfrm>
              <a:off x="1857011" y="2718574"/>
              <a:ext cx="0" cy="196076"/>
            </a:xfrm>
            <a:prstGeom prst="line">
              <a:avLst/>
            </a:prstGeom>
            <a:ln w="762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1F2F1B57-37B0-4AE6-A354-BF73D4524AEA}"/>
              </a:ext>
            </a:extLst>
          </p:cNvPr>
          <p:cNvGrpSpPr/>
          <p:nvPr/>
        </p:nvGrpSpPr>
        <p:grpSpPr>
          <a:xfrm>
            <a:off x="6288943" y="2114613"/>
            <a:ext cx="1743897" cy="1413988"/>
            <a:chOff x="3688701" y="2073973"/>
            <a:chExt cx="1743897" cy="1413988"/>
          </a:xfrm>
        </p:grpSpPr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C73BBA02-277A-4544-847D-DF6EE194CCDC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="" xmlns:a16="http://schemas.microsoft.com/office/drawing/2014/main" id="{D63BC9E6-D381-4C73-BABB-FCAADAC91555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="" xmlns:a16="http://schemas.microsoft.com/office/drawing/2014/main" id="{D6C73131-12C9-4F73-8DDD-122B50F5474C}"/>
              </a:ext>
            </a:extLst>
          </p:cNvPr>
          <p:cNvGrpSpPr/>
          <p:nvPr/>
        </p:nvGrpSpPr>
        <p:grpSpPr>
          <a:xfrm>
            <a:off x="8889185" y="2114613"/>
            <a:ext cx="1743897" cy="1413988"/>
            <a:chOff x="3688701" y="2073973"/>
            <a:chExt cx="1743897" cy="1413988"/>
          </a:xfrm>
        </p:grpSpPr>
        <p:sp>
          <p:nvSpPr>
            <p:cNvPr id="60" name="文本框 59">
              <a:extLst>
                <a:ext uri="{FF2B5EF4-FFF2-40B4-BE49-F238E27FC236}">
                  <a16:creationId xmlns="" xmlns:a16="http://schemas.microsoft.com/office/drawing/2014/main" id="{65AC1C95-208E-4FBC-B664-A67FBFD6CA65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="" xmlns:a16="http://schemas.microsoft.com/office/drawing/2014/main" id="{806E553B-8514-469F-8BAE-506F74DE0A14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6DC48A6D-96E4-4C06-BDA8-063FA0B49D8E}"/>
              </a:ext>
            </a:extLst>
          </p:cNvPr>
          <p:cNvGrpSpPr/>
          <p:nvPr/>
        </p:nvGrpSpPr>
        <p:grpSpPr>
          <a:xfrm>
            <a:off x="3641469" y="4531220"/>
            <a:ext cx="1743897" cy="1413988"/>
            <a:chOff x="3688701" y="2073973"/>
            <a:chExt cx="1743897" cy="1413988"/>
          </a:xfrm>
        </p:grpSpPr>
        <p:sp>
          <p:nvSpPr>
            <p:cNvPr id="63" name="文本框 62">
              <a:extLst>
                <a:ext uri="{FF2B5EF4-FFF2-40B4-BE49-F238E27FC236}">
                  <a16:creationId xmlns="" xmlns:a16="http://schemas.microsoft.com/office/drawing/2014/main" id="{09475E1A-36D1-4165-9A7B-A3651E3EB8D2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="" xmlns:a16="http://schemas.microsoft.com/office/drawing/2014/main" id="{674B16AE-A2CA-4C73-8C3D-FD4135B1BAE6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="" xmlns:a16="http://schemas.microsoft.com/office/drawing/2014/main" id="{EFCD55DA-D50D-4FA0-8E7D-7F804E5DA162}"/>
              </a:ext>
            </a:extLst>
          </p:cNvPr>
          <p:cNvGrpSpPr/>
          <p:nvPr/>
        </p:nvGrpSpPr>
        <p:grpSpPr>
          <a:xfrm>
            <a:off x="6288942" y="4531220"/>
            <a:ext cx="1743897" cy="1413988"/>
            <a:chOff x="3688701" y="2073973"/>
            <a:chExt cx="1743897" cy="1413988"/>
          </a:xfrm>
        </p:grpSpPr>
        <p:sp>
          <p:nvSpPr>
            <p:cNvPr id="85" name="文本框 84">
              <a:extLst>
                <a:ext uri="{FF2B5EF4-FFF2-40B4-BE49-F238E27FC236}">
                  <a16:creationId xmlns="" xmlns:a16="http://schemas.microsoft.com/office/drawing/2014/main" id="{0FD74737-CF76-4578-B86F-0EB7689CAD63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="" xmlns:a16="http://schemas.microsoft.com/office/drawing/2014/main" id="{BD87F507-A57F-4C15-8246-7165C2245973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50B9812E-50B4-4A16-AD87-8D77F6E6BD91}"/>
              </a:ext>
            </a:extLst>
          </p:cNvPr>
          <p:cNvGrpSpPr/>
          <p:nvPr/>
        </p:nvGrpSpPr>
        <p:grpSpPr>
          <a:xfrm>
            <a:off x="8936415" y="4531220"/>
            <a:ext cx="1743897" cy="1413988"/>
            <a:chOff x="3688701" y="2073973"/>
            <a:chExt cx="1743897" cy="1413988"/>
          </a:xfrm>
        </p:grpSpPr>
        <p:sp>
          <p:nvSpPr>
            <p:cNvPr id="90" name="文本框 89">
              <a:extLst>
                <a:ext uri="{FF2B5EF4-FFF2-40B4-BE49-F238E27FC236}">
                  <a16:creationId xmlns="" xmlns:a16="http://schemas.microsoft.com/office/drawing/2014/main" id="{9D67F789-C9C0-432C-9641-9E0C18B1584D}"/>
                </a:ext>
              </a:extLst>
            </p:cNvPr>
            <p:cNvSpPr txBox="1"/>
            <p:nvPr/>
          </p:nvSpPr>
          <p:spPr>
            <a:xfrm>
              <a:off x="3818260" y="2073973"/>
              <a:ext cx="1478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输入内容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="" xmlns:a16="http://schemas.microsoft.com/office/drawing/2014/main" id="{118AB90D-E5C6-444F-9B34-82304AE37CB9}"/>
                </a:ext>
              </a:extLst>
            </p:cNvPr>
            <p:cNvSpPr txBox="1"/>
            <p:nvPr/>
          </p:nvSpPr>
          <p:spPr>
            <a:xfrm>
              <a:off x="3688701" y="2466976"/>
              <a:ext cx="1743897" cy="1020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输入第一点内容</a:t>
              </a:r>
              <a:endParaRPr lang="en-US" altLang="zh-CN" sz="1600" spc="130" dirty="0"/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输入第二点内容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1600" spc="130" dirty="0"/>
                <a:t>输入第三点内容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1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749646B2-0BE3-42F0-91AA-9C86A098C903}"/>
              </a:ext>
            </a:extLst>
          </p:cNvPr>
          <p:cNvGrpSpPr/>
          <p:nvPr/>
        </p:nvGrpSpPr>
        <p:grpSpPr>
          <a:xfrm>
            <a:off x="-231394" y="1353143"/>
            <a:ext cx="12628402" cy="4359433"/>
            <a:chOff x="-231394" y="1711361"/>
            <a:chExt cx="12628402" cy="4359433"/>
          </a:xfrm>
        </p:grpSpPr>
        <p:cxnSp>
          <p:nvCxnSpPr>
            <p:cNvPr id="3" name="直接连接符 2">
              <a:extLst>
                <a:ext uri="{FF2B5EF4-FFF2-40B4-BE49-F238E27FC236}">
                  <a16:creationId xmlns="" xmlns:a16="http://schemas.microsoft.com/office/drawing/2014/main" id="{98CB8097-74A2-4497-B75B-E1F1FC369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31394" y="1711361"/>
              <a:ext cx="3095482" cy="781970"/>
            </a:xfrm>
            <a:prstGeom prst="line">
              <a:avLst/>
            </a:prstGeom>
            <a:ln w="31750">
              <a:gradFill>
                <a:gsLst>
                  <a:gs pos="0">
                    <a:schemeClr val="accent5">
                      <a:alpha val="0"/>
                    </a:schemeClr>
                  </a:gs>
                  <a:gs pos="100000">
                    <a:schemeClr val="accent5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="" xmlns:a16="http://schemas.microsoft.com/office/drawing/2014/main" id="{EC7A80D4-DBB8-4964-BC42-E75B600F8F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4798" y="5288824"/>
              <a:ext cx="3095482" cy="781970"/>
            </a:xfrm>
            <a:prstGeom prst="line">
              <a:avLst/>
            </a:prstGeom>
            <a:ln w="31750">
              <a:gradFill>
                <a:gsLst>
                  <a:gs pos="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CF25FCB0-20EB-49BB-94E6-63F9524A7BE3}"/>
                </a:ext>
              </a:extLst>
            </p:cNvPr>
            <p:cNvCxnSpPr>
              <a:cxnSpLocks/>
            </p:cNvCxnSpPr>
            <p:nvPr/>
          </p:nvCxnSpPr>
          <p:spPr>
            <a:xfrm>
              <a:off x="2857492" y="1725105"/>
              <a:ext cx="0" cy="4345689"/>
            </a:xfrm>
            <a:prstGeom prst="line">
              <a:avLst/>
            </a:prstGeom>
            <a:ln w="25400">
              <a:solidFill>
                <a:schemeClr val="accent5">
                  <a:lumMod val="7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168AE31-85DD-4799-AF16-CCAFA66C63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7492" y="1711361"/>
              <a:ext cx="9539516" cy="1165275"/>
            </a:xfrm>
            <a:prstGeom prst="line">
              <a:avLst/>
            </a:prstGeom>
            <a:ln w="31750">
              <a:gradFill>
                <a:gsLst>
                  <a:gs pos="0">
                    <a:schemeClr val="accent5"/>
                  </a:gs>
                  <a:gs pos="100000">
                    <a:schemeClr val="accent5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4CC81B34-E219-49D5-B2A2-B8FC070A9F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7492" y="4905519"/>
              <a:ext cx="9539516" cy="1165275"/>
            </a:xfrm>
            <a:prstGeom prst="line">
              <a:avLst/>
            </a:prstGeom>
            <a:ln w="31750">
              <a:gradFill>
                <a:gsLst>
                  <a:gs pos="0">
                    <a:schemeClr val="accent5">
                      <a:alpha val="0"/>
                    </a:schemeClr>
                  </a:gs>
                  <a:gs pos="100000">
                    <a:schemeClr val="accent5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BD26F6DC-39AD-4810-9726-926395F0ADDB}"/>
              </a:ext>
            </a:extLst>
          </p:cNvPr>
          <p:cNvGrpSpPr/>
          <p:nvPr/>
        </p:nvGrpSpPr>
        <p:grpSpPr>
          <a:xfrm>
            <a:off x="3204182" y="2037966"/>
            <a:ext cx="9348036" cy="2752308"/>
            <a:chOff x="3204182" y="1924842"/>
            <a:chExt cx="9348036" cy="2752308"/>
          </a:xfrm>
        </p:grpSpPr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126003A2-ECF8-4B6E-A47C-C12675378886}"/>
                </a:ext>
              </a:extLst>
            </p:cNvPr>
            <p:cNvGrpSpPr/>
            <p:nvPr/>
          </p:nvGrpSpPr>
          <p:grpSpPr>
            <a:xfrm>
              <a:off x="3216275" y="2338153"/>
              <a:ext cx="9335943" cy="1922098"/>
              <a:chOff x="3216275" y="2639811"/>
              <a:chExt cx="9335943" cy="1922098"/>
            </a:xfrm>
          </p:grpSpPr>
          <p:sp>
            <p:nvSpPr>
              <p:cNvPr id="30" name="任意多边形: 形状 29">
                <a:extLst>
                  <a:ext uri="{FF2B5EF4-FFF2-40B4-BE49-F238E27FC236}">
                    <a16:creationId xmlns="" xmlns:a16="http://schemas.microsoft.com/office/drawing/2014/main" id="{FD4F086A-D0CD-4330-911E-4EBF9972FC09}"/>
                  </a:ext>
                </a:extLst>
              </p:cNvPr>
              <p:cNvSpPr/>
              <p:nvPr/>
            </p:nvSpPr>
            <p:spPr>
              <a:xfrm>
                <a:off x="3391593" y="2995385"/>
                <a:ext cx="9160625" cy="1412792"/>
              </a:xfrm>
              <a:custGeom>
                <a:avLst/>
                <a:gdLst>
                  <a:gd name="connsiteX0" fmla="*/ 0 w 9160625"/>
                  <a:gd name="connsiteY0" fmla="*/ 870003 h 1670156"/>
                  <a:gd name="connsiteX1" fmla="*/ 2443942 w 9160625"/>
                  <a:gd name="connsiteY1" fmla="*/ 22105 h 1670156"/>
                  <a:gd name="connsiteX2" fmla="*/ 3973483 w 9160625"/>
                  <a:gd name="connsiteY2" fmla="*/ 1668025 h 1670156"/>
                  <a:gd name="connsiteX3" fmla="*/ 5619403 w 9160625"/>
                  <a:gd name="connsiteY3" fmla="*/ 387865 h 1670156"/>
                  <a:gd name="connsiteX4" fmla="*/ 7780712 w 9160625"/>
                  <a:gd name="connsiteY4" fmla="*/ 1219137 h 1670156"/>
                  <a:gd name="connsiteX5" fmla="*/ 9160625 w 9160625"/>
                  <a:gd name="connsiteY5" fmla="*/ 587370 h 1670156"/>
                  <a:gd name="connsiteX0" fmla="*/ 0 w 9160625"/>
                  <a:gd name="connsiteY0" fmla="*/ 859889 h 1412792"/>
                  <a:gd name="connsiteX1" fmla="*/ 2443942 w 9160625"/>
                  <a:gd name="connsiteY1" fmla="*/ 11991 h 1412792"/>
                  <a:gd name="connsiteX2" fmla="*/ 3973483 w 9160625"/>
                  <a:gd name="connsiteY2" fmla="*/ 1410261 h 1412792"/>
                  <a:gd name="connsiteX3" fmla="*/ 5619403 w 9160625"/>
                  <a:gd name="connsiteY3" fmla="*/ 377751 h 1412792"/>
                  <a:gd name="connsiteX4" fmla="*/ 7780712 w 9160625"/>
                  <a:gd name="connsiteY4" fmla="*/ 1209023 h 1412792"/>
                  <a:gd name="connsiteX5" fmla="*/ 9160625 w 9160625"/>
                  <a:gd name="connsiteY5" fmla="*/ 577256 h 141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60625" h="1412792">
                    <a:moveTo>
                      <a:pt x="0" y="859889"/>
                    </a:moveTo>
                    <a:cubicBezTo>
                      <a:pt x="890847" y="369438"/>
                      <a:pt x="1781695" y="-79738"/>
                      <a:pt x="2443942" y="11991"/>
                    </a:cubicBezTo>
                    <a:cubicBezTo>
                      <a:pt x="3106189" y="103720"/>
                      <a:pt x="3444240" y="1349301"/>
                      <a:pt x="3973483" y="1410261"/>
                    </a:cubicBezTo>
                    <a:cubicBezTo>
                      <a:pt x="4502727" y="1471221"/>
                      <a:pt x="4984865" y="411291"/>
                      <a:pt x="5619403" y="377751"/>
                    </a:cubicBezTo>
                    <a:cubicBezTo>
                      <a:pt x="6253941" y="344211"/>
                      <a:pt x="7190508" y="1175772"/>
                      <a:pt x="7780712" y="1209023"/>
                    </a:cubicBezTo>
                    <a:cubicBezTo>
                      <a:pt x="8370916" y="1242274"/>
                      <a:pt x="8765770" y="909765"/>
                      <a:pt x="9160625" y="577256"/>
                    </a:cubicBezTo>
                  </a:path>
                </a:pathLst>
              </a:custGeom>
              <a:noFill/>
              <a:ln>
                <a:solidFill>
                  <a:schemeClr val="accent5">
                    <a:alpha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="" xmlns:a16="http://schemas.microsoft.com/office/drawing/2014/main" id="{303EA127-5340-49B1-9660-87ACAFE1C956}"/>
                  </a:ext>
                </a:extLst>
              </p:cNvPr>
              <p:cNvSpPr/>
              <p:nvPr/>
            </p:nvSpPr>
            <p:spPr>
              <a:xfrm>
                <a:off x="3216275" y="3234753"/>
                <a:ext cx="950372" cy="9503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="" xmlns:a16="http://schemas.microsoft.com/office/drawing/2014/main" id="{B3106457-43C2-4A47-974E-DC3E43CE8C1C}"/>
                  </a:ext>
                </a:extLst>
              </p:cNvPr>
              <p:cNvSpPr/>
              <p:nvPr/>
            </p:nvSpPr>
            <p:spPr>
              <a:xfrm>
                <a:off x="5475210" y="2639811"/>
                <a:ext cx="840750" cy="8407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="" xmlns:a16="http://schemas.microsoft.com/office/drawing/2014/main" id="{7399C4ED-0F6C-48E1-A7AC-DA0DDE0F0F10}"/>
                  </a:ext>
                </a:extLst>
              </p:cNvPr>
              <p:cNvSpPr/>
              <p:nvPr/>
            </p:nvSpPr>
            <p:spPr>
              <a:xfrm>
                <a:off x="7100574" y="3809955"/>
                <a:ext cx="751954" cy="75195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="" xmlns:a16="http://schemas.microsoft.com/office/drawing/2014/main" id="{875C7D3E-8924-47B6-94E7-8C57E6AEDEC1}"/>
                  </a:ext>
                </a:extLst>
              </p:cNvPr>
              <p:cNvSpPr/>
              <p:nvPr/>
            </p:nvSpPr>
            <p:spPr>
              <a:xfrm>
                <a:off x="8757045" y="3042412"/>
                <a:ext cx="669760" cy="6697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="" xmlns:a16="http://schemas.microsoft.com/office/drawing/2014/main" id="{4760D7CD-18F4-441E-A151-E589EFC18BF3}"/>
                  </a:ext>
                </a:extLst>
              </p:cNvPr>
              <p:cNvSpPr/>
              <p:nvPr/>
            </p:nvSpPr>
            <p:spPr>
              <a:xfrm>
                <a:off x="11064930" y="3905656"/>
                <a:ext cx="543796" cy="5437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2" name="图形 41">
                <a:extLst>
                  <a:ext uri="{FF2B5EF4-FFF2-40B4-BE49-F238E27FC236}">
                    <a16:creationId xmlns="" xmlns:a16="http://schemas.microsoft.com/office/drawing/2014/main" id="{77AD5227-5318-4EA2-A5E3-4C3F5E2D4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130918" y="3971644"/>
                <a:ext cx="411820" cy="411820"/>
              </a:xfrm>
              <a:prstGeom prst="rect">
                <a:avLst/>
              </a:prstGeom>
            </p:spPr>
          </p:pic>
          <p:pic>
            <p:nvPicPr>
              <p:cNvPr id="43" name="图形 42">
                <a:extLst>
                  <a:ext uri="{FF2B5EF4-FFF2-40B4-BE49-F238E27FC236}">
                    <a16:creationId xmlns="" xmlns:a16="http://schemas.microsoft.com/office/drawing/2014/main" id="{83A6A0C8-468E-4DDA-8E99-E8CF8D552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76530" y="3414627"/>
                <a:ext cx="629862" cy="629862"/>
              </a:xfrm>
              <a:prstGeom prst="rect">
                <a:avLst/>
              </a:prstGeom>
            </p:spPr>
          </p:pic>
          <p:pic>
            <p:nvPicPr>
              <p:cNvPr id="44" name="图形 43">
                <a:extLst>
                  <a:ext uri="{FF2B5EF4-FFF2-40B4-BE49-F238E27FC236}">
                    <a16:creationId xmlns="" xmlns:a16="http://schemas.microsoft.com/office/drawing/2014/main" id="{739D931A-41B2-4B44-8820-9656543A9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896035" y="3180093"/>
                <a:ext cx="398794" cy="398794"/>
              </a:xfrm>
              <a:prstGeom prst="rect">
                <a:avLst/>
              </a:prstGeom>
            </p:spPr>
          </p:pic>
          <p:pic>
            <p:nvPicPr>
              <p:cNvPr id="45" name="图形 44">
                <a:extLst>
                  <a:ext uri="{FF2B5EF4-FFF2-40B4-BE49-F238E27FC236}">
                    <a16:creationId xmlns="" xmlns:a16="http://schemas.microsoft.com/office/drawing/2014/main" id="{ED10CDBD-301F-4394-88D8-23D9AD2F1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75988" y="3889811"/>
                <a:ext cx="601126" cy="592242"/>
              </a:xfrm>
              <a:prstGeom prst="rect">
                <a:avLst/>
              </a:prstGeom>
            </p:spPr>
          </p:pic>
          <p:pic>
            <p:nvPicPr>
              <p:cNvPr id="37" name="Graphic 45">
                <a:extLst>
                  <a:ext uri="{FF2B5EF4-FFF2-40B4-BE49-F238E27FC236}">
                    <a16:creationId xmlns="" xmlns:a16="http://schemas.microsoft.com/office/drawing/2014/main" id="{27317387-280B-4810-922E-B42851BE6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02133" y="2769038"/>
                <a:ext cx="586904" cy="586904"/>
              </a:xfrm>
              <a:prstGeom prst="rect">
                <a:avLst/>
              </a:prstGeom>
            </p:spPr>
          </p:pic>
        </p:grpSp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BCA8146F-152E-400F-8974-DB6C4204E9A3}"/>
                </a:ext>
              </a:extLst>
            </p:cNvPr>
            <p:cNvSpPr txBox="1"/>
            <p:nvPr/>
          </p:nvSpPr>
          <p:spPr>
            <a:xfrm>
              <a:off x="3287604" y="2509988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2019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="" xmlns:a16="http://schemas.microsoft.com/office/drawing/2014/main" id="{BDA896A6-6F00-4CFF-A79A-3A07AD6CD6C8}"/>
                </a:ext>
              </a:extLst>
            </p:cNvPr>
            <p:cNvSpPr txBox="1"/>
            <p:nvPr/>
          </p:nvSpPr>
          <p:spPr>
            <a:xfrm>
              <a:off x="3204182" y="3961011"/>
              <a:ext cx="1256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="" xmlns:a16="http://schemas.microsoft.com/office/drawing/2014/main" id="{CBE6CD73-FC09-4126-86E7-46C70BF925F4}"/>
                </a:ext>
              </a:extLst>
            </p:cNvPr>
            <p:cNvSpPr txBox="1"/>
            <p:nvPr/>
          </p:nvSpPr>
          <p:spPr>
            <a:xfrm>
              <a:off x="5496155" y="1924842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2018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="" xmlns:a16="http://schemas.microsoft.com/office/drawing/2014/main" id="{DE9AAF34-CEA3-41D1-83D0-90C5EFF2E127}"/>
                </a:ext>
              </a:extLst>
            </p:cNvPr>
            <p:cNvSpPr txBox="1"/>
            <p:nvPr/>
          </p:nvSpPr>
          <p:spPr>
            <a:xfrm>
              <a:off x="5410081" y="3264929"/>
              <a:ext cx="1256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="" xmlns:a16="http://schemas.microsoft.com/office/drawing/2014/main" id="{BBA3AF11-1E74-4452-AF30-006BD4B354C7}"/>
                </a:ext>
              </a:extLst>
            </p:cNvPr>
            <p:cNvSpPr txBox="1"/>
            <p:nvPr/>
          </p:nvSpPr>
          <p:spPr>
            <a:xfrm>
              <a:off x="6984616" y="4338596"/>
              <a:ext cx="1033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="" xmlns:a16="http://schemas.microsoft.com/office/drawing/2014/main" id="{76DA8A81-7DE4-4F84-8CFF-D3ABF8C86627}"/>
                </a:ext>
              </a:extLst>
            </p:cNvPr>
            <p:cNvSpPr txBox="1"/>
            <p:nvPr/>
          </p:nvSpPr>
          <p:spPr>
            <a:xfrm>
              <a:off x="8606417" y="3475003"/>
              <a:ext cx="11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="" xmlns:a16="http://schemas.microsoft.com/office/drawing/2014/main" id="{B905122A-9AB8-4D43-855D-7A97CC638C53}"/>
                </a:ext>
              </a:extLst>
            </p:cNvPr>
            <p:cNvSpPr txBox="1"/>
            <p:nvPr/>
          </p:nvSpPr>
          <p:spPr>
            <a:xfrm>
              <a:off x="10859641" y="4189597"/>
              <a:ext cx="1116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输入内容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="" xmlns:a16="http://schemas.microsoft.com/office/drawing/2014/main" id="{7D2BF42E-0472-4D59-B946-B7AABCE087B3}"/>
                </a:ext>
              </a:extLst>
            </p:cNvPr>
            <p:cNvSpPr txBox="1"/>
            <p:nvPr/>
          </p:nvSpPr>
          <p:spPr>
            <a:xfrm>
              <a:off x="7073856" y="3122175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2017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C37E136-2219-4CD9-9750-CD78E7900261}"/>
                </a:ext>
              </a:extLst>
            </p:cNvPr>
            <p:cNvSpPr txBox="1"/>
            <p:nvPr/>
          </p:nvSpPr>
          <p:spPr>
            <a:xfrm>
              <a:off x="8679900" y="2374984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2016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C6B827F5-89F3-4F1E-BCB9-BC3611D9718C}"/>
                </a:ext>
              </a:extLst>
            </p:cNvPr>
            <p:cNvSpPr txBox="1"/>
            <p:nvPr/>
          </p:nvSpPr>
          <p:spPr>
            <a:xfrm>
              <a:off x="10919314" y="3218588"/>
              <a:ext cx="11325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2015</a:t>
              </a:r>
              <a:endParaRPr lang="zh-CN" altLang="en-US" sz="2000" dirty="0">
                <a:latin typeface="+mn-ea"/>
              </a:endParaRPr>
            </a:p>
          </p:txBody>
        </p:sp>
      </p:grpSp>
      <p:sp>
        <p:nvSpPr>
          <p:cNvPr id="58" name="文本占位符 57">
            <a:extLst>
              <a:ext uri="{FF2B5EF4-FFF2-40B4-BE49-F238E27FC236}">
                <a16:creationId xmlns="" xmlns:a16="http://schemas.microsoft.com/office/drawing/2014/main" id="{61265D7F-9864-4451-8FF4-EDAC2A881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15C4A35D-0BE9-4C51-9BD6-E456FEFE8FE4}"/>
              </a:ext>
            </a:extLst>
          </p:cNvPr>
          <p:cNvGrpSpPr/>
          <p:nvPr/>
        </p:nvGrpSpPr>
        <p:grpSpPr>
          <a:xfrm>
            <a:off x="1182999" y="2298716"/>
            <a:ext cx="972660" cy="2803614"/>
            <a:chOff x="1185133" y="2375242"/>
            <a:chExt cx="972660" cy="2803614"/>
          </a:xfrm>
        </p:grpSpPr>
        <p:sp>
          <p:nvSpPr>
            <p:cNvPr id="25" name="文本框 24">
              <a:extLst>
                <a:ext uri="{FF2B5EF4-FFF2-40B4-BE49-F238E27FC236}">
                  <a16:creationId xmlns="" xmlns:a16="http://schemas.microsoft.com/office/drawing/2014/main" id="{EEC034E1-18A8-4D90-92E8-0461BAC1FC12}"/>
                </a:ext>
              </a:extLst>
            </p:cNvPr>
            <p:cNvSpPr txBox="1"/>
            <p:nvPr/>
          </p:nvSpPr>
          <p:spPr>
            <a:xfrm>
              <a:off x="1419129" y="2502200"/>
              <a:ext cx="738664" cy="26766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27" name="半闭框 26">
              <a:extLst>
                <a:ext uri="{FF2B5EF4-FFF2-40B4-BE49-F238E27FC236}">
                  <a16:creationId xmlns="" xmlns:a16="http://schemas.microsoft.com/office/drawing/2014/main" id="{217EACFB-1EC1-4C96-BC07-F756CDB272EF}"/>
                </a:ext>
              </a:extLst>
            </p:cNvPr>
            <p:cNvSpPr/>
            <p:nvPr/>
          </p:nvSpPr>
          <p:spPr>
            <a:xfrm>
              <a:off x="1280103" y="2375242"/>
              <a:ext cx="237288" cy="237288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半闭框 27">
              <a:extLst>
                <a:ext uri="{FF2B5EF4-FFF2-40B4-BE49-F238E27FC236}">
                  <a16:creationId xmlns="" xmlns:a16="http://schemas.microsoft.com/office/drawing/2014/main" id="{3702C6EF-89FB-457D-AA12-39F4DC3050F5}"/>
                </a:ext>
              </a:extLst>
            </p:cNvPr>
            <p:cNvSpPr/>
            <p:nvPr/>
          </p:nvSpPr>
          <p:spPr>
            <a:xfrm rot="16200000" flipV="1">
              <a:off x="1845248" y="4690496"/>
              <a:ext cx="237288" cy="237288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="" xmlns:a16="http://schemas.microsoft.com/office/drawing/2014/main" id="{C71DE70E-5E3C-4250-8513-90103749855A}"/>
                </a:ext>
              </a:extLst>
            </p:cNvPr>
            <p:cNvSpPr txBox="1"/>
            <p:nvPr/>
          </p:nvSpPr>
          <p:spPr>
            <a:xfrm>
              <a:off x="1185133" y="3398756"/>
              <a:ext cx="461665" cy="15131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5"/>
                  </a:solidFill>
                </a:rPr>
                <a:t>title in English</a:t>
              </a:r>
              <a:endParaRPr lang="zh-CN" alt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7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34F6A425-4200-45A7-879F-E217C9641A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516795"/>
            <a:ext cx="12192000" cy="5341205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AF83090-DD53-45A4-BD96-7752C40E0B37}"/>
              </a:ext>
            </a:extLst>
          </p:cNvPr>
          <p:cNvSpPr/>
          <p:nvPr/>
        </p:nvSpPr>
        <p:spPr>
          <a:xfrm>
            <a:off x="-437" y="1134249"/>
            <a:ext cx="12191998" cy="5723751"/>
          </a:xfrm>
          <a:prstGeom prst="rect">
            <a:avLst/>
          </a:prstGeom>
          <a:gradFill>
            <a:gsLst>
              <a:gs pos="46000">
                <a:srgbClr val="FFFFFF"/>
              </a:gs>
              <a:gs pos="99000">
                <a:schemeClr val="bg1">
                  <a:alpha val="90000"/>
                </a:schemeClr>
              </a:gs>
              <a:gs pos="17000">
                <a:srgbClr val="FFFFFF"/>
              </a:gs>
              <a:gs pos="74000">
                <a:srgbClr val="FFFFFF">
                  <a:alpha val="60000"/>
                </a:srgbClr>
              </a:gs>
              <a:gs pos="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93E33BA4-3261-44B0-835A-A035A87A12DC}"/>
              </a:ext>
            </a:extLst>
          </p:cNvPr>
          <p:cNvCxnSpPr>
            <a:cxnSpLocks/>
          </p:cNvCxnSpPr>
          <p:nvPr/>
        </p:nvCxnSpPr>
        <p:spPr>
          <a:xfrm>
            <a:off x="2342801" y="1618664"/>
            <a:ext cx="0" cy="907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形 44">
            <a:extLst>
              <a:ext uri="{FF2B5EF4-FFF2-40B4-BE49-F238E27FC236}">
                <a16:creationId xmlns="" xmlns:a16="http://schemas.microsoft.com/office/drawing/2014/main" id="{6ECD4441-29A5-4696-9AF9-49F3CF1FA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700" y="1643744"/>
            <a:ext cx="513896" cy="513896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="" xmlns:a16="http://schemas.microsoft.com/office/drawing/2014/main" id="{B4F8D680-AA00-4316-B52C-6C7BAC25D6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0775" y="1580005"/>
            <a:ext cx="658128" cy="648402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="" xmlns:a16="http://schemas.microsoft.com/office/drawing/2014/main" id="{08C75990-27B2-4FE7-8C8A-8E786390D00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5560" y="1617201"/>
            <a:ext cx="566980" cy="56698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C413545D-9F31-4295-9349-56037F3CA286}"/>
              </a:ext>
            </a:extLst>
          </p:cNvPr>
          <p:cNvSpPr txBox="1"/>
          <p:nvPr/>
        </p:nvSpPr>
        <p:spPr>
          <a:xfrm>
            <a:off x="957320" y="2147038"/>
            <a:ext cx="114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23,456</a:t>
            </a:r>
            <a:endParaRPr lang="zh-CN" altLang="en-US" sz="2400" dirty="0"/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80FB09A0-1625-4291-A4F8-4AAE1E9E541A}"/>
              </a:ext>
            </a:extLst>
          </p:cNvPr>
          <p:cNvSpPr txBox="1"/>
          <p:nvPr/>
        </p:nvSpPr>
        <p:spPr>
          <a:xfrm>
            <a:off x="2565758" y="2147038"/>
            <a:ext cx="104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6,789</a:t>
            </a:r>
            <a:endParaRPr lang="zh-CN" altLang="en-US" sz="2400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="" xmlns:a16="http://schemas.microsoft.com/office/drawing/2014/main" id="{628F1085-E86B-40ED-8586-2757D910F019}"/>
              </a:ext>
            </a:extLst>
          </p:cNvPr>
          <p:cNvCxnSpPr>
            <a:cxnSpLocks/>
          </p:cNvCxnSpPr>
          <p:nvPr/>
        </p:nvCxnSpPr>
        <p:spPr>
          <a:xfrm>
            <a:off x="3779075" y="1618664"/>
            <a:ext cx="0" cy="907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ED98F068-5521-4DDB-83F7-331D558AFEB8}"/>
              </a:ext>
            </a:extLst>
          </p:cNvPr>
          <p:cNvSpPr txBox="1"/>
          <p:nvPr/>
        </p:nvSpPr>
        <p:spPr>
          <a:xfrm>
            <a:off x="4063943" y="2147038"/>
            <a:ext cx="115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83,456</a:t>
            </a:r>
            <a:endParaRPr lang="zh-CN" altLang="en-US" sz="2400" dirty="0"/>
          </a:p>
        </p:txBody>
      </p: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C4A6CB01-D801-4EE3-B7E1-F96321DF4A08}"/>
              </a:ext>
            </a:extLst>
          </p:cNvPr>
          <p:cNvSpPr txBox="1"/>
          <p:nvPr/>
        </p:nvSpPr>
        <p:spPr>
          <a:xfrm>
            <a:off x="575789" y="2644309"/>
            <a:ext cx="5173094" cy="3259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spc="130" dirty="0">
                <a:solidFill>
                  <a:schemeClr val="accent1"/>
                </a:solidFill>
              </a:rPr>
              <a:t>岷峨挺秀，锦水含章。巍巍学府，德渥群芳。四川大学是教育部直属全国重点大学，是国家布局在中国西部的重点建设的高水平研究型综合大学。</a:t>
            </a:r>
            <a:endParaRPr lang="en-US" altLang="zh-CN" sz="1600" b="1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1600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="" xmlns:a16="http://schemas.microsoft.com/office/drawing/2014/main" id="{7AC8473C-2BF7-4AC0-A5EC-291D240447DB}"/>
              </a:ext>
            </a:extLst>
          </p:cNvPr>
          <p:cNvCxnSpPr>
            <a:cxnSpLocks/>
          </p:cNvCxnSpPr>
          <p:nvPr/>
        </p:nvCxnSpPr>
        <p:spPr>
          <a:xfrm flipH="1">
            <a:off x="2342801" y="5734543"/>
            <a:ext cx="332313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C664E9F5-12F5-4F16-B437-11283733CCF9}"/>
              </a:ext>
            </a:extLst>
          </p:cNvPr>
          <p:cNvCxnSpPr>
            <a:cxnSpLocks/>
          </p:cNvCxnSpPr>
          <p:nvPr/>
        </p:nvCxnSpPr>
        <p:spPr>
          <a:xfrm flipH="1">
            <a:off x="663493" y="5729141"/>
            <a:ext cx="167930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="" xmlns:a16="http://schemas.microsoft.com/office/drawing/2014/main" id="{25E4CACE-0EA4-40A4-B7B1-98E681A57333}"/>
              </a:ext>
            </a:extLst>
          </p:cNvPr>
          <p:cNvSpPr/>
          <p:nvPr/>
        </p:nvSpPr>
        <p:spPr>
          <a:xfrm>
            <a:off x="6637625" y="1733519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21FA87FB-9480-4335-BDAE-440216E6D3C2}"/>
              </a:ext>
            </a:extLst>
          </p:cNvPr>
          <p:cNvCxnSpPr>
            <a:cxnSpLocks/>
          </p:cNvCxnSpPr>
          <p:nvPr/>
        </p:nvCxnSpPr>
        <p:spPr>
          <a:xfrm>
            <a:off x="7097756" y="2621196"/>
            <a:ext cx="0" cy="3134386"/>
          </a:xfrm>
          <a:prstGeom prst="line">
            <a:avLst/>
          </a:prstGeom>
          <a:ln>
            <a:gradFill>
              <a:gsLst>
                <a:gs pos="78600">
                  <a:srgbClr val="B92917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8C93EEDE-C07E-4BCF-8C39-A529350003AD}"/>
              </a:ext>
            </a:extLst>
          </p:cNvPr>
          <p:cNvSpPr txBox="1"/>
          <p:nvPr/>
        </p:nvSpPr>
        <p:spPr>
          <a:xfrm>
            <a:off x="6637625" y="1692489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2019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12DD7328-4464-49D1-A1BD-47E55F35E037}"/>
              </a:ext>
            </a:extLst>
          </p:cNvPr>
          <p:cNvSpPr/>
          <p:nvPr/>
        </p:nvSpPr>
        <p:spPr>
          <a:xfrm flipH="1">
            <a:off x="5991039" y="2081520"/>
            <a:ext cx="2217601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这里是江安长桥你们应该看出来了吧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="" xmlns:a16="http://schemas.microsoft.com/office/drawing/2014/main" id="{F9AF5775-C3F5-4746-AE35-57CA41E0C367}"/>
              </a:ext>
            </a:extLst>
          </p:cNvPr>
          <p:cNvSpPr/>
          <p:nvPr/>
        </p:nvSpPr>
        <p:spPr>
          <a:xfrm>
            <a:off x="8012063" y="2632082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6D1E2C73-B727-45F6-B645-CBF2A6E319DB}"/>
              </a:ext>
            </a:extLst>
          </p:cNvPr>
          <p:cNvCxnSpPr>
            <a:cxnSpLocks/>
          </p:cNvCxnSpPr>
          <p:nvPr/>
        </p:nvCxnSpPr>
        <p:spPr>
          <a:xfrm>
            <a:off x="8469351" y="3521904"/>
            <a:ext cx="0" cy="2279634"/>
          </a:xfrm>
          <a:prstGeom prst="line">
            <a:avLst/>
          </a:prstGeom>
          <a:ln>
            <a:gradFill>
              <a:gsLst>
                <a:gs pos="78600">
                  <a:srgbClr val="B92917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1F7F4D74-4979-4120-BBE0-E18C872593F0}"/>
              </a:ext>
            </a:extLst>
          </p:cNvPr>
          <p:cNvSpPr txBox="1"/>
          <p:nvPr/>
        </p:nvSpPr>
        <p:spPr>
          <a:xfrm>
            <a:off x="7998827" y="2587083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2018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="" xmlns:a16="http://schemas.microsoft.com/office/drawing/2014/main" id="{CBED7D1B-E2C6-46A5-BB24-9A1D9760EBFB}"/>
              </a:ext>
            </a:extLst>
          </p:cNvPr>
          <p:cNvSpPr/>
          <p:nvPr/>
        </p:nvSpPr>
        <p:spPr>
          <a:xfrm>
            <a:off x="9370731" y="3447206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="" xmlns:a16="http://schemas.microsoft.com/office/drawing/2014/main" id="{1BF574BE-6AD7-422D-B8D2-4B95499B97DE}"/>
              </a:ext>
            </a:extLst>
          </p:cNvPr>
          <p:cNvSpPr/>
          <p:nvPr/>
        </p:nvSpPr>
        <p:spPr>
          <a:xfrm>
            <a:off x="10695703" y="4351430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7C992556-7285-4F38-8F43-70D9070B7B5C}"/>
              </a:ext>
            </a:extLst>
          </p:cNvPr>
          <p:cNvCxnSpPr>
            <a:cxnSpLocks/>
          </p:cNvCxnSpPr>
          <p:nvPr/>
        </p:nvCxnSpPr>
        <p:spPr>
          <a:xfrm>
            <a:off x="9829225" y="4333435"/>
            <a:ext cx="0" cy="1520131"/>
          </a:xfrm>
          <a:prstGeom prst="line">
            <a:avLst/>
          </a:prstGeom>
          <a:ln>
            <a:gradFill>
              <a:gsLst>
                <a:gs pos="78600">
                  <a:srgbClr val="B92917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2F6EA8B8-3CF4-4D2F-83F5-E4B3AB4B80E3}"/>
              </a:ext>
            </a:extLst>
          </p:cNvPr>
          <p:cNvSpPr txBox="1"/>
          <p:nvPr/>
        </p:nvSpPr>
        <p:spPr>
          <a:xfrm>
            <a:off x="9353467" y="3432793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8BAD894C-2AA2-40DB-BB3D-012AFEF57244}"/>
              </a:ext>
            </a:extLst>
          </p:cNvPr>
          <p:cNvCxnSpPr>
            <a:cxnSpLocks/>
          </p:cNvCxnSpPr>
          <p:nvPr/>
        </p:nvCxnSpPr>
        <p:spPr>
          <a:xfrm>
            <a:off x="11099924" y="5261198"/>
            <a:ext cx="0" cy="627415"/>
          </a:xfrm>
          <a:prstGeom prst="line">
            <a:avLst/>
          </a:prstGeom>
          <a:ln>
            <a:gradFill>
              <a:gsLst>
                <a:gs pos="78600">
                  <a:srgbClr val="B92917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3560D86B-1F86-4599-AACC-2F9988AF731D}"/>
              </a:ext>
            </a:extLst>
          </p:cNvPr>
          <p:cNvSpPr txBox="1"/>
          <p:nvPr/>
        </p:nvSpPr>
        <p:spPr>
          <a:xfrm>
            <a:off x="10691579" y="4311527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="" xmlns:a16="http://schemas.microsoft.com/office/drawing/2014/main" id="{1B153BE3-C1EC-476E-870D-FF50972FB5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880" y="340254"/>
            <a:ext cx="3697561" cy="530225"/>
          </a:xfrm>
        </p:spPr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40BF5AF4-AB96-4463-A89F-D51DE01F3DA5}"/>
              </a:ext>
            </a:extLst>
          </p:cNvPr>
          <p:cNvSpPr/>
          <p:nvPr/>
        </p:nvSpPr>
        <p:spPr>
          <a:xfrm flipH="1">
            <a:off x="7371234" y="2978380"/>
            <a:ext cx="2217601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夏天的时候经过长桥去上课简直煎熬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0227F78C-FF71-420C-8D6C-CFAC5446EC4A}"/>
              </a:ext>
            </a:extLst>
          </p:cNvPr>
          <p:cNvSpPr/>
          <p:nvPr/>
        </p:nvSpPr>
        <p:spPr>
          <a:xfrm flipH="1">
            <a:off x="8710789" y="3818678"/>
            <a:ext cx="2217601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大学四年有没有在长桥上邂逅一段爱情呢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8DE7EC74-BFA3-4651-87D9-6C3713594DBF}"/>
              </a:ext>
            </a:extLst>
          </p:cNvPr>
          <p:cNvSpPr/>
          <p:nvPr/>
        </p:nvSpPr>
        <p:spPr>
          <a:xfrm flipH="1">
            <a:off x="10003367" y="4726395"/>
            <a:ext cx="2217601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哈哈反正我是没有但还是很喜欢长桥的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97BC5EDE-C541-4B32-802D-30E68F854C53}"/>
              </a:ext>
            </a:extLst>
          </p:cNvPr>
          <p:cNvCxnSpPr>
            <a:cxnSpLocks/>
          </p:cNvCxnSpPr>
          <p:nvPr/>
        </p:nvCxnSpPr>
        <p:spPr>
          <a:xfrm>
            <a:off x="6096000" y="5727708"/>
            <a:ext cx="5416144" cy="171791"/>
          </a:xfrm>
          <a:prstGeom prst="line">
            <a:avLst/>
          </a:prstGeom>
          <a:ln w="12700">
            <a:gradFill>
              <a:gsLst>
                <a:gs pos="34000">
                  <a:schemeClr val="accent1"/>
                </a:gs>
                <a:gs pos="0">
                  <a:schemeClr val="accent1"/>
                </a:gs>
                <a:gs pos="71450">
                  <a:srgbClr val="B92917">
                    <a:alpha val="8000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77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91ADAF0-993E-4D37-A046-E0B65EBC1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292946"/>
            <a:ext cx="12192001" cy="556505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DA23D6C8-0E98-487C-803E-700C7AFB937C}"/>
              </a:ext>
            </a:extLst>
          </p:cNvPr>
          <p:cNvSpPr/>
          <p:nvPr/>
        </p:nvSpPr>
        <p:spPr>
          <a:xfrm>
            <a:off x="0" y="1130300"/>
            <a:ext cx="12192000" cy="5727699"/>
          </a:xfrm>
          <a:prstGeom prst="rect">
            <a:avLst/>
          </a:prstGeom>
          <a:gradFill>
            <a:gsLst>
              <a:gs pos="100000">
                <a:schemeClr val="bg1"/>
              </a:gs>
              <a:gs pos="46000">
                <a:srgbClr val="FFFFFF">
                  <a:alpha val="95000"/>
                </a:srgbClr>
              </a:gs>
              <a:gs pos="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FBBEC78D-1F07-4345-BF16-E71BDBFF2113}"/>
              </a:ext>
            </a:extLst>
          </p:cNvPr>
          <p:cNvSpPr/>
          <p:nvPr/>
        </p:nvSpPr>
        <p:spPr>
          <a:xfrm flipH="1">
            <a:off x="3715950" y="2038449"/>
            <a:ext cx="76200" cy="76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74F0A11E-A17E-49D9-AAE1-2ABE61A4B0A1}"/>
              </a:ext>
            </a:extLst>
          </p:cNvPr>
          <p:cNvCxnSpPr>
            <a:cxnSpLocks/>
          </p:cNvCxnSpPr>
          <p:nvPr/>
        </p:nvCxnSpPr>
        <p:spPr>
          <a:xfrm flipV="1">
            <a:off x="3085538" y="2092071"/>
            <a:ext cx="654755" cy="584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CE04C0DF-3EDA-42F7-AE85-02F0D8A0DA35}"/>
              </a:ext>
            </a:extLst>
          </p:cNvPr>
          <p:cNvSpPr/>
          <p:nvPr/>
        </p:nvSpPr>
        <p:spPr>
          <a:xfrm flipH="1">
            <a:off x="3890868" y="1575430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E964DE3E-B91B-403D-A7E0-DD6A8A26A2DC}"/>
              </a:ext>
            </a:extLst>
          </p:cNvPr>
          <p:cNvSpPr txBox="1"/>
          <p:nvPr/>
        </p:nvSpPr>
        <p:spPr>
          <a:xfrm flipH="1">
            <a:off x="3865118" y="1534400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2019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F50BDEC2-E7E5-4612-B0DE-05E84C7DA6B9}"/>
              </a:ext>
            </a:extLst>
          </p:cNvPr>
          <p:cNvSpPr/>
          <p:nvPr/>
        </p:nvSpPr>
        <p:spPr>
          <a:xfrm>
            <a:off x="3801086" y="1917800"/>
            <a:ext cx="1941323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这是华西校区的钟楼用它做了个时间页面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5ABD7CA2-A628-4B14-B43A-457328CDCECD}"/>
              </a:ext>
            </a:extLst>
          </p:cNvPr>
          <p:cNvCxnSpPr>
            <a:cxnSpLocks/>
          </p:cNvCxnSpPr>
          <p:nvPr/>
        </p:nvCxnSpPr>
        <p:spPr>
          <a:xfrm flipV="1">
            <a:off x="2331279" y="3152779"/>
            <a:ext cx="1412130" cy="118871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9B386D11-E862-4C56-B370-DD25502ECE1D}"/>
              </a:ext>
            </a:extLst>
          </p:cNvPr>
          <p:cNvSpPr/>
          <p:nvPr/>
        </p:nvSpPr>
        <p:spPr>
          <a:xfrm flipH="1">
            <a:off x="3700880" y="3114679"/>
            <a:ext cx="76200" cy="76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5F67836C-95E1-4F71-99A7-1BA4556BBF31}"/>
              </a:ext>
            </a:extLst>
          </p:cNvPr>
          <p:cNvSpPr/>
          <p:nvPr/>
        </p:nvSpPr>
        <p:spPr>
          <a:xfrm flipH="1">
            <a:off x="3879145" y="2564114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8C815E4D-6B57-4487-B5F0-04A274883A3A}"/>
              </a:ext>
            </a:extLst>
          </p:cNvPr>
          <p:cNvSpPr txBox="1"/>
          <p:nvPr/>
        </p:nvSpPr>
        <p:spPr>
          <a:xfrm flipH="1">
            <a:off x="3853395" y="2523084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2018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C4282D91-DECB-42AC-8310-F2FEE98EF055}"/>
              </a:ext>
            </a:extLst>
          </p:cNvPr>
          <p:cNvSpPr/>
          <p:nvPr/>
        </p:nvSpPr>
        <p:spPr>
          <a:xfrm>
            <a:off x="3801087" y="2925095"/>
            <a:ext cx="1693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思源黑体 CN Normal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7E9C3D09-EFD9-48EC-866D-3EF5C80AA70A}"/>
              </a:ext>
            </a:extLst>
          </p:cNvPr>
          <p:cNvCxnSpPr>
            <a:cxnSpLocks/>
            <a:endCxn id="17" idx="5"/>
          </p:cNvCxnSpPr>
          <p:nvPr/>
        </p:nvCxnSpPr>
        <p:spPr>
          <a:xfrm flipV="1">
            <a:off x="2533901" y="4218356"/>
            <a:ext cx="1144869" cy="9735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="" xmlns:a16="http://schemas.microsoft.com/office/drawing/2014/main" id="{0402D7AD-93A0-4325-8652-F06870BDCCB7}"/>
              </a:ext>
            </a:extLst>
          </p:cNvPr>
          <p:cNvSpPr/>
          <p:nvPr/>
        </p:nvSpPr>
        <p:spPr>
          <a:xfrm flipH="1">
            <a:off x="3667611" y="4153315"/>
            <a:ext cx="76200" cy="76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="" xmlns:a16="http://schemas.microsoft.com/office/drawing/2014/main" id="{C6485046-1B51-4E90-8C8D-62FFE73AD162}"/>
              </a:ext>
            </a:extLst>
          </p:cNvPr>
          <p:cNvSpPr/>
          <p:nvPr/>
        </p:nvSpPr>
        <p:spPr>
          <a:xfrm flipH="1">
            <a:off x="3882164" y="3598385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91DE5862-F087-4739-A3C8-3C98399DF652}"/>
              </a:ext>
            </a:extLst>
          </p:cNvPr>
          <p:cNvSpPr txBox="1"/>
          <p:nvPr/>
        </p:nvSpPr>
        <p:spPr>
          <a:xfrm flipH="1">
            <a:off x="3868137" y="3557355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2017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D0D5F60E-6A60-4475-A230-5CBFB93E4BBB}"/>
              </a:ext>
            </a:extLst>
          </p:cNvPr>
          <p:cNvSpPr/>
          <p:nvPr/>
        </p:nvSpPr>
        <p:spPr>
          <a:xfrm>
            <a:off x="3792383" y="3947643"/>
            <a:ext cx="1973416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因为我是望江的</a:t>
            </a:r>
            <a:r>
              <a:rPr lang="en-US" altLang="zh-CN" sz="1400" spc="120" dirty="0">
                <a:ea typeface="思源黑体 CN Normal"/>
              </a:rPr>
              <a:t>,</a:t>
            </a:r>
            <a:r>
              <a:rPr lang="zh-CN" altLang="en-US" sz="1400" spc="120" dirty="0">
                <a:ea typeface="思源黑体 CN Normal"/>
              </a:rPr>
              <a:t>华西校区虽小但漂亮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="" xmlns:a16="http://schemas.microsoft.com/office/drawing/2014/main" id="{7389A1F5-07B0-4BDE-B432-F262BE9D2FDB}"/>
              </a:ext>
            </a:extLst>
          </p:cNvPr>
          <p:cNvSpPr/>
          <p:nvPr/>
        </p:nvSpPr>
        <p:spPr>
          <a:xfrm flipH="1">
            <a:off x="3859556" y="4625155"/>
            <a:ext cx="816441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F4A76891-7461-4998-B15A-43EFE90B41D3}"/>
              </a:ext>
            </a:extLst>
          </p:cNvPr>
          <p:cNvSpPr txBox="1"/>
          <p:nvPr/>
        </p:nvSpPr>
        <p:spPr>
          <a:xfrm flipH="1">
            <a:off x="3833806" y="4584125"/>
            <a:ext cx="10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04AA7C50-CF8B-4364-A569-C8D891569A5C}"/>
              </a:ext>
            </a:extLst>
          </p:cNvPr>
          <p:cNvSpPr/>
          <p:nvPr/>
        </p:nvSpPr>
        <p:spPr>
          <a:xfrm>
            <a:off x="3781499" y="4974413"/>
            <a:ext cx="1973416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120" dirty="0">
                <a:ea typeface="思源黑体 CN Normal"/>
              </a:rPr>
              <a:t>还有就是听说华西的食堂很难吃哈哈</a:t>
            </a:r>
            <a:endParaRPr kumimoji="0" lang="zh-CN" altLang="en-US" sz="1400" b="0" i="0" u="none" strike="noStrike" kern="1200" cap="none" spc="120" normalizeH="0" noProof="0" dirty="0">
              <a:ln>
                <a:noFill/>
              </a:ln>
              <a:effectLst/>
              <a:uLnTx/>
              <a:uFillTx/>
              <a:ea typeface="思源黑体 CN Normal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205EC42B-2AE6-4D58-821E-7E873EB3EC07}"/>
              </a:ext>
            </a:extLst>
          </p:cNvPr>
          <p:cNvCxnSpPr>
            <a:cxnSpLocks/>
          </p:cNvCxnSpPr>
          <p:nvPr/>
        </p:nvCxnSpPr>
        <p:spPr>
          <a:xfrm flipV="1">
            <a:off x="3207520" y="5200304"/>
            <a:ext cx="517045" cy="4329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DAE69828-FB19-4FCA-9F78-051D3C79CECC}"/>
              </a:ext>
            </a:extLst>
          </p:cNvPr>
          <p:cNvSpPr/>
          <p:nvPr/>
        </p:nvSpPr>
        <p:spPr>
          <a:xfrm flipH="1">
            <a:off x="3701538" y="5156107"/>
            <a:ext cx="76200" cy="762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AC4148C1-48A7-4430-A935-8A9B9147CD76}"/>
              </a:ext>
            </a:extLst>
          </p:cNvPr>
          <p:cNvSpPr/>
          <p:nvPr/>
        </p:nvSpPr>
        <p:spPr>
          <a:xfrm>
            <a:off x="3763869" y="2933976"/>
            <a:ext cx="1991046" cy="581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希望可以用得上</a:t>
            </a:r>
            <a:r>
              <a:rPr kumimoji="0" lang="en-US" altLang="zh-CN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,</a:t>
            </a:r>
            <a:r>
              <a:rPr kumimoji="0" lang="zh-CN" altLang="en-US" sz="1400" b="0" i="0" u="none" strike="noStrike" kern="1200" cap="none" spc="120" normalizeH="0" noProof="0" dirty="0">
                <a:ln>
                  <a:noFill/>
                </a:ln>
                <a:effectLst/>
                <a:uLnTx/>
                <a:uFillTx/>
                <a:ea typeface="思源黑体 CN Normal"/>
              </a:rPr>
              <a:t>华西我没怎去过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D01BF670-38DD-4828-A604-B13AC2D19CA3}"/>
              </a:ext>
            </a:extLst>
          </p:cNvPr>
          <p:cNvCxnSpPr>
            <a:cxnSpLocks/>
          </p:cNvCxnSpPr>
          <p:nvPr/>
        </p:nvCxnSpPr>
        <p:spPr>
          <a:xfrm>
            <a:off x="8051505" y="1880686"/>
            <a:ext cx="0" cy="907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形 27">
            <a:extLst>
              <a:ext uri="{FF2B5EF4-FFF2-40B4-BE49-F238E27FC236}">
                <a16:creationId xmlns="" xmlns:a16="http://schemas.microsoft.com/office/drawing/2014/main" id="{20976EA8-6DF5-4027-8982-AB45FBC266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1" y="1921763"/>
            <a:ext cx="481902" cy="481902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="" xmlns:a16="http://schemas.microsoft.com/office/drawing/2014/main" id="{DBA86D7A-B8C8-48E1-95F3-0F09C503C44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9966" y="1862211"/>
            <a:ext cx="617154" cy="608034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="" xmlns:a16="http://schemas.microsoft.com/office/drawing/2014/main" id="{D41D44BA-D414-4933-8B34-F4A72DDAB5A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1914" y="1896873"/>
            <a:ext cx="531680" cy="53168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F64875B-2AA3-40FE-95E1-2CA0A596145D}"/>
              </a:ext>
            </a:extLst>
          </p:cNvPr>
          <p:cNvSpPr txBox="1"/>
          <p:nvPr/>
        </p:nvSpPr>
        <p:spPr>
          <a:xfrm>
            <a:off x="6666024" y="2409060"/>
            <a:ext cx="114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23,456</a:t>
            </a:r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6F2212B3-3D87-4E5E-86FD-F6DD83C8694E}"/>
              </a:ext>
            </a:extLst>
          </p:cNvPr>
          <p:cNvSpPr txBox="1"/>
          <p:nvPr/>
        </p:nvSpPr>
        <p:spPr>
          <a:xfrm>
            <a:off x="8274462" y="2409060"/>
            <a:ext cx="104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6,789</a:t>
            </a:r>
            <a:endParaRPr lang="zh-CN" altLang="en-US" sz="240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C70CAD85-66C4-4C54-ADBA-7104F235E5E4}"/>
              </a:ext>
            </a:extLst>
          </p:cNvPr>
          <p:cNvCxnSpPr>
            <a:cxnSpLocks/>
          </p:cNvCxnSpPr>
          <p:nvPr/>
        </p:nvCxnSpPr>
        <p:spPr>
          <a:xfrm>
            <a:off x="9487779" y="1880686"/>
            <a:ext cx="0" cy="907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A78B95D2-7953-4BBA-960D-36EAA4A223EC}"/>
              </a:ext>
            </a:extLst>
          </p:cNvPr>
          <p:cNvSpPr txBox="1"/>
          <p:nvPr/>
        </p:nvSpPr>
        <p:spPr>
          <a:xfrm>
            <a:off x="9772647" y="2409060"/>
            <a:ext cx="115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83,456</a:t>
            </a:r>
            <a:endParaRPr lang="zh-CN" altLang="en-US" sz="2400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7EB8FA34-B589-4977-AF3D-F6BA860C071F}"/>
              </a:ext>
            </a:extLst>
          </p:cNvPr>
          <p:cNvCxnSpPr>
            <a:cxnSpLocks/>
          </p:cNvCxnSpPr>
          <p:nvPr/>
        </p:nvCxnSpPr>
        <p:spPr>
          <a:xfrm flipH="1">
            <a:off x="7973218" y="5638622"/>
            <a:ext cx="325358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6FF15E1E-2022-4914-8759-03AB2E1A36BE}"/>
              </a:ext>
            </a:extLst>
          </p:cNvPr>
          <p:cNvCxnSpPr>
            <a:cxnSpLocks/>
          </p:cNvCxnSpPr>
          <p:nvPr/>
        </p:nvCxnSpPr>
        <p:spPr>
          <a:xfrm flipH="1">
            <a:off x="6362700" y="5633220"/>
            <a:ext cx="161051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4D2EB79C-52B8-4687-8EB4-AC4B0A89BE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D5A26591-116F-41D0-9916-DA262F20B8BB}"/>
              </a:ext>
            </a:extLst>
          </p:cNvPr>
          <p:cNvSpPr txBox="1"/>
          <p:nvPr/>
        </p:nvSpPr>
        <p:spPr>
          <a:xfrm>
            <a:off x="6230988" y="2838967"/>
            <a:ext cx="5410919" cy="2939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spc="130" dirty="0">
                <a:solidFill>
                  <a:schemeClr val="accent1"/>
                </a:solidFill>
              </a:rPr>
              <a:t>岷峨挺秀，锦水含章。巍巍学府，德渥群芳。四川大学是教育部直属全国重点大学，是国家布局在中国西部的重点建设的高水平研究型综合大学。</a:t>
            </a:r>
            <a:endParaRPr lang="en-US" altLang="zh-CN" sz="1600" b="1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1600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="" xmlns:a16="http://schemas.microsoft.com/office/drawing/2014/main" id="{AB0DD5E2-A6C8-4436-A053-CDEBA317D38C}"/>
              </a:ext>
            </a:extLst>
          </p:cNvPr>
          <p:cNvSpPr/>
          <p:nvPr/>
        </p:nvSpPr>
        <p:spPr>
          <a:xfrm>
            <a:off x="1357460" y="1857080"/>
            <a:ext cx="2969443" cy="5005633"/>
          </a:xfrm>
          <a:custGeom>
            <a:avLst/>
            <a:gdLst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97724"/>
              <a:gd name="connsiteY0" fmla="*/ 0 h 5005633"/>
              <a:gd name="connsiteX1" fmla="*/ 1772240 w 2997724"/>
              <a:gd name="connsiteY1" fmla="*/ 810706 h 5005633"/>
              <a:gd name="connsiteX2" fmla="*/ 1772240 w 2997724"/>
              <a:gd name="connsiteY2" fmla="*/ 1074656 h 5005633"/>
              <a:gd name="connsiteX3" fmla="*/ 980388 w 2997724"/>
              <a:gd name="connsiteY3" fmla="*/ 1574277 h 5005633"/>
              <a:gd name="connsiteX4" fmla="*/ 1008668 w 2997724"/>
              <a:gd name="connsiteY4" fmla="*/ 3110846 h 5005633"/>
              <a:gd name="connsiteX5" fmla="*/ 1640264 w 2997724"/>
              <a:gd name="connsiteY5" fmla="*/ 3733015 h 5005633"/>
              <a:gd name="connsiteX6" fmla="*/ 2988297 w 2997724"/>
              <a:gd name="connsiteY6" fmla="*/ 3968685 h 5005633"/>
              <a:gd name="connsiteX7" fmla="*/ 2997724 w 2997724"/>
              <a:gd name="connsiteY7" fmla="*/ 4242062 h 5005633"/>
              <a:gd name="connsiteX8" fmla="*/ 2064470 w 2997724"/>
              <a:gd name="connsiteY8" fmla="*/ 4741683 h 5005633"/>
              <a:gd name="connsiteX9" fmla="*/ 2073897 w 2997724"/>
              <a:gd name="connsiteY9" fmla="*/ 5005633 h 5005633"/>
              <a:gd name="connsiteX0" fmla="*/ 0 w 2969443"/>
              <a:gd name="connsiteY0" fmla="*/ 0 h 5005633"/>
              <a:gd name="connsiteX1" fmla="*/ 1743959 w 2969443"/>
              <a:gd name="connsiteY1" fmla="*/ 810706 h 5005633"/>
              <a:gd name="connsiteX2" fmla="*/ 1743959 w 2969443"/>
              <a:gd name="connsiteY2" fmla="*/ 1074656 h 5005633"/>
              <a:gd name="connsiteX3" fmla="*/ 952107 w 2969443"/>
              <a:gd name="connsiteY3" fmla="*/ 1574277 h 5005633"/>
              <a:gd name="connsiteX4" fmla="*/ 980387 w 2969443"/>
              <a:gd name="connsiteY4" fmla="*/ 3110846 h 5005633"/>
              <a:gd name="connsiteX5" fmla="*/ 1611983 w 2969443"/>
              <a:gd name="connsiteY5" fmla="*/ 3733015 h 5005633"/>
              <a:gd name="connsiteX6" fmla="*/ 2960016 w 2969443"/>
              <a:gd name="connsiteY6" fmla="*/ 3968685 h 5005633"/>
              <a:gd name="connsiteX7" fmla="*/ 2969443 w 2969443"/>
              <a:gd name="connsiteY7" fmla="*/ 4242062 h 5005633"/>
              <a:gd name="connsiteX8" fmla="*/ 2036189 w 2969443"/>
              <a:gd name="connsiteY8" fmla="*/ 4741683 h 5005633"/>
              <a:gd name="connsiteX9" fmla="*/ 2045616 w 2969443"/>
              <a:gd name="connsiteY9" fmla="*/ 5005633 h 500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69443" h="5005633">
                <a:moveTo>
                  <a:pt x="0" y="0"/>
                </a:moveTo>
                <a:cubicBezTo>
                  <a:pt x="439918" y="826417"/>
                  <a:pt x="1322895" y="936397"/>
                  <a:pt x="1743959" y="810706"/>
                </a:cubicBezTo>
                <a:lnTo>
                  <a:pt x="1743959" y="1074656"/>
                </a:lnTo>
                <a:lnTo>
                  <a:pt x="952107" y="1574277"/>
                </a:lnTo>
                <a:lnTo>
                  <a:pt x="980387" y="3110846"/>
                </a:lnTo>
                <a:cubicBezTo>
                  <a:pt x="1190919" y="3318236"/>
                  <a:pt x="1297756" y="3516198"/>
                  <a:pt x="1611983" y="3733015"/>
                </a:cubicBezTo>
                <a:lnTo>
                  <a:pt x="2960016" y="3968685"/>
                </a:lnTo>
                <a:lnTo>
                  <a:pt x="2969443" y="4242062"/>
                </a:lnTo>
                <a:lnTo>
                  <a:pt x="2036189" y="4741683"/>
                </a:lnTo>
                <a:lnTo>
                  <a:pt x="2045616" y="5005633"/>
                </a:lnTo>
              </a:path>
            </a:pathLst>
          </a:custGeom>
          <a:noFill/>
          <a:ln w="19050">
            <a:gradFill>
              <a:gsLst>
                <a:gs pos="23000">
                  <a:srgbClr val="B92917"/>
                </a:gs>
                <a:gs pos="0">
                  <a:schemeClr val="accent1">
                    <a:alpha val="0"/>
                  </a:schemeClr>
                </a:gs>
                <a:gs pos="57000">
                  <a:schemeClr val="accent1"/>
                </a:gs>
                <a:gs pos="86369">
                  <a:srgbClr val="B92917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761EDA3-9818-4192-9687-079AD2DA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367" y="1545078"/>
            <a:ext cx="11179633" cy="5312921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9A38CFF-42A6-47D5-A3E8-91B6210011EC}"/>
              </a:ext>
            </a:extLst>
          </p:cNvPr>
          <p:cNvSpPr/>
          <p:nvPr/>
        </p:nvSpPr>
        <p:spPr>
          <a:xfrm>
            <a:off x="-4774" y="1130299"/>
            <a:ext cx="12192000" cy="5727700"/>
          </a:xfrm>
          <a:prstGeom prst="rect">
            <a:avLst/>
          </a:prstGeom>
          <a:gradFill>
            <a:gsLst>
              <a:gs pos="24000">
                <a:srgbClr val="FFFFFF"/>
              </a:gs>
              <a:gs pos="99000">
                <a:schemeClr val="bg1">
                  <a:alpha val="80000"/>
                </a:schemeClr>
              </a:gs>
              <a:gs pos="35000">
                <a:srgbClr val="FFFFFF"/>
              </a:gs>
              <a:gs pos="74000">
                <a:srgbClr val="FFFFFF">
                  <a:alpha val="60000"/>
                </a:srgbClr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C9B79D54-35FF-49A9-ABDE-0CC1D7FFC9E5}"/>
              </a:ext>
            </a:extLst>
          </p:cNvPr>
          <p:cNvCxnSpPr>
            <a:cxnSpLocks/>
          </p:cNvCxnSpPr>
          <p:nvPr/>
        </p:nvCxnSpPr>
        <p:spPr>
          <a:xfrm flipV="1">
            <a:off x="8885198" y="2866943"/>
            <a:ext cx="0" cy="271828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="" xmlns:a16="http://schemas.microsoft.com/office/drawing/2014/main" id="{F3DB7E39-5AFD-4362-8ECC-0F17480B5187}"/>
              </a:ext>
            </a:extLst>
          </p:cNvPr>
          <p:cNvCxnSpPr>
            <a:cxnSpLocks/>
          </p:cNvCxnSpPr>
          <p:nvPr/>
        </p:nvCxnSpPr>
        <p:spPr>
          <a:xfrm flipV="1">
            <a:off x="7285277" y="1867377"/>
            <a:ext cx="0" cy="3636945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C3E58301-CF53-401B-93A1-8EEAC6C604B6}"/>
              </a:ext>
            </a:extLst>
          </p:cNvPr>
          <p:cNvGrpSpPr/>
          <p:nvPr/>
        </p:nvGrpSpPr>
        <p:grpSpPr>
          <a:xfrm>
            <a:off x="10136346" y="4627616"/>
            <a:ext cx="1893091" cy="1024896"/>
            <a:chOff x="9129980" y="4529999"/>
            <a:chExt cx="1893091" cy="1024896"/>
          </a:xfrm>
        </p:grpSpPr>
        <p:sp>
          <p:nvSpPr>
            <p:cNvPr id="20" name="矩形: 圆角 19">
              <a:extLst>
                <a:ext uri="{FF2B5EF4-FFF2-40B4-BE49-F238E27FC236}">
                  <a16:creationId xmlns="" xmlns:a16="http://schemas.microsoft.com/office/drawing/2014/main" id="{C36B3275-1A36-4676-84E1-EE38AEC3B520}"/>
                </a:ext>
              </a:extLst>
            </p:cNvPr>
            <p:cNvSpPr/>
            <p:nvPr/>
          </p:nvSpPr>
          <p:spPr>
            <a:xfrm flipH="1">
              <a:off x="9213047" y="4550505"/>
              <a:ext cx="1167663" cy="37960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="" xmlns:a16="http://schemas.microsoft.com/office/drawing/2014/main" id="{0176BBDE-0FEE-4949-B2F7-1E719B2F7B58}"/>
                </a:ext>
              </a:extLst>
            </p:cNvPr>
            <p:cNvGrpSpPr/>
            <p:nvPr/>
          </p:nvGrpSpPr>
          <p:grpSpPr>
            <a:xfrm>
              <a:off x="9129980" y="4529999"/>
              <a:ext cx="1893091" cy="1024896"/>
              <a:chOff x="9129980" y="4529999"/>
              <a:chExt cx="1893091" cy="1024896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9F4B3FBC-E11A-4AA5-AE4A-6CEDD1960B4E}"/>
                  </a:ext>
                </a:extLst>
              </p:cNvPr>
              <p:cNvSpPr txBox="1"/>
              <p:nvPr/>
            </p:nvSpPr>
            <p:spPr>
              <a:xfrm>
                <a:off x="9193043" y="4529999"/>
                <a:ext cx="14223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输入内容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="" xmlns:a16="http://schemas.microsoft.com/office/drawing/2014/main" id="{DD1C674F-0612-41D8-A5EC-D8C235D1E04C}"/>
                  </a:ext>
                </a:extLst>
              </p:cNvPr>
              <p:cNvSpPr txBox="1"/>
              <p:nvPr/>
            </p:nvSpPr>
            <p:spPr>
              <a:xfrm>
                <a:off x="9129980" y="4930109"/>
                <a:ext cx="1893091" cy="62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400" spc="130" dirty="0"/>
                  <a:t>这里是江安校区的景观水道</a:t>
                </a:r>
                <a:endParaRPr lang="en-US" altLang="zh-CN" sz="1400" spc="130" dirty="0"/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85225115-8DF7-43F8-BA5A-2CE0E0282CDC}"/>
              </a:ext>
            </a:extLst>
          </p:cNvPr>
          <p:cNvGrpSpPr/>
          <p:nvPr/>
        </p:nvGrpSpPr>
        <p:grpSpPr>
          <a:xfrm>
            <a:off x="6226486" y="4071726"/>
            <a:ext cx="2217685" cy="1024896"/>
            <a:chOff x="5204357" y="3945482"/>
            <a:chExt cx="2217685" cy="1024896"/>
          </a:xfrm>
        </p:grpSpPr>
        <p:sp>
          <p:nvSpPr>
            <p:cNvPr id="23" name="矩形: 圆角 22">
              <a:extLst>
                <a:ext uri="{FF2B5EF4-FFF2-40B4-BE49-F238E27FC236}">
                  <a16:creationId xmlns="" xmlns:a16="http://schemas.microsoft.com/office/drawing/2014/main" id="{7E0D3177-F280-43A5-A84A-8641467B79C5}"/>
                </a:ext>
              </a:extLst>
            </p:cNvPr>
            <p:cNvSpPr/>
            <p:nvPr/>
          </p:nvSpPr>
          <p:spPr>
            <a:xfrm flipH="1">
              <a:off x="5287424" y="3965988"/>
              <a:ext cx="1167663" cy="37960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2E9FDD48-E4A1-4593-B4BD-E116AFA0152A}"/>
                </a:ext>
              </a:extLst>
            </p:cNvPr>
            <p:cNvSpPr txBox="1"/>
            <p:nvPr/>
          </p:nvSpPr>
          <p:spPr>
            <a:xfrm>
              <a:off x="5267420" y="3945482"/>
              <a:ext cx="1422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="" xmlns:a16="http://schemas.microsoft.com/office/drawing/2014/main" id="{BAEB9A35-B805-40DA-AC97-27F352A59588}"/>
                </a:ext>
              </a:extLst>
            </p:cNvPr>
            <p:cNvSpPr txBox="1"/>
            <p:nvPr/>
          </p:nvSpPr>
          <p:spPr>
            <a:xfrm>
              <a:off x="5204357" y="4345592"/>
              <a:ext cx="2217685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spc="130" dirty="0"/>
                <a:t>景观水道的两边的石碑上刻着一些名人事迹</a:t>
              </a:r>
              <a:endParaRPr lang="en-US" altLang="zh-CN" sz="1400" spc="130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74A81D47-813E-4525-ADE8-023176DE98FD}"/>
              </a:ext>
            </a:extLst>
          </p:cNvPr>
          <p:cNvGrpSpPr/>
          <p:nvPr/>
        </p:nvGrpSpPr>
        <p:grpSpPr>
          <a:xfrm>
            <a:off x="8913479" y="2785534"/>
            <a:ext cx="2217672" cy="1024896"/>
            <a:chOff x="7865250" y="3049350"/>
            <a:chExt cx="2217672" cy="1024896"/>
          </a:xfrm>
        </p:grpSpPr>
        <p:sp>
          <p:nvSpPr>
            <p:cNvPr id="27" name="矩形: 圆角 26">
              <a:extLst>
                <a:ext uri="{FF2B5EF4-FFF2-40B4-BE49-F238E27FC236}">
                  <a16:creationId xmlns="" xmlns:a16="http://schemas.microsoft.com/office/drawing/2014/main" id="{F26D0F8E-3867-4575-BB67-121B2C7144A7}"/>
                </a:ext>
              </a:extLst>
            </p:cNvPr>
            <p:cNvSpPr/>
            <p:nvPr/>
          </p:nvSpPr>
          <p:spPr>
            <a:xfrm flipH="1">
              <a:off x="7948317" y="3069856"/>
              <a:ext cx="1167663" cy="37960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1CBFAEB0-5784-4609-A8F3-0F0A3AF6A061}"/>
                </a:ext>
              </a:extLst>
            </p:cNvPr>
            <p:cNvSpPr txBox="1"/>
            <p:nvPr/>
          </p:nvSpPr>
          <p:spPr>
            <a:xfrm>
              <a:off x="7928313" y="3049350"/>
              <a:ext cx="1422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36292C6C-3F01-4C4D-89B7-967AFD426C33}"/>
                </a:ext>
              </a:extLst>
            </p:cNvPr>
            <p:cNvSpPr txBox="1"/>
            <p:nvPr/>
          </p:nvSpPr>
          <p:spPr>
            <a:xfrm>
              <a:off x="7865250" y="3449460"/>
              <a:ext cx="2217672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spc="130" dirty="0"/>
                <a:t>虽然也没认真看过但这些石碑还是别有韵味的</a:t>
              </a:r>
              <a:endParaRPr lang="en-US" altLang="zh-CN" sz="1400" spc="130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="" xmlns:a16="http://schemas.microsoft.com/office/drawing/2014/main" id="{511B2A9C-B8C5-477E-A4B4-D72CB26206C5}"/>
              </a:ext>
            </a:extLst>
          </p:cNvPr>
          <p:cNvGrpSpPr/>
          <p:nvPr/>
        </p:nvGrpSpPr>
        <p:grpSpPr>
          <a:xfrm>
            <a:off x="7285276" y="1838373"/>
            <a:ext cx="2217676" cy="1024896"/>
            <a:chOff x="6294679" y="2043225"/>
            <a:chExt cx="2217676" cy="1024896"/>
          </a:xfrm>
        </p:grpSpPr>
        <p:sp>
          <p:nvSpPr>
            <p:cNvPr id="31" name="矩形: 圆角 30">
              <a:extLst>
                <a:ext uri="{FF2B5EF4-FFF2-40B4-BE49-F238E27FC236}">
                  <a16:creationId xmlns="" xmlns:a16="http://schemas.microsoft.com/office/drawing/2014/main" id="{DE80C539-E1D2-42BB-A0FE-3C0E323AF65B}"/>
                </a:ext>
              </a:extLst>
            </p:cNvPr>
            <p:cNvSpPr/>
            <p:nvPr/>
          </p:nvSpPr>
          <p:spPr>
            <a:xfrm flipH="1">
              <a:off x="6377746" y="2063731"/>
              <a:ext cx="1167663" cy="37960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BD6B6E72-0939-4592-9EED-379203DA45EE}"/>
                </a:ext>
              </a:extLst>
            </p:cNvPr>
            <p:cNvSpPr txBox="1"/>
            <p:nvPr/>
          </p:nvSpPr>
          <p:spPr>
            <a:xfrm>
              <a:off x="6357742" y="2043225"/>
              <a:ext cx="1422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输入内容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C366CE43-C3A7-40AC-80B1-B98FF0BF9EA8}"/>
                </a:ext>
              </a:extLst>
            </p:cNvPr>
            <p:cNvSpPr txBox="1"/>
            <p:nvPr/>
          </p:nvSpPr>
          <p:spPr>
            <a:xfrm>
              <a:off x="6294679" y="2443335"/>
              <a:ext cx="2217676" cy="624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spc="130" dirty="0"/>
                <a:t>还有神秘莫测的第二基础教学楼你迷路过吗</a:t>
              </a:r>
              <a:endParaRPr lang="en-US" altLang="zh-CN" sz="1400" spc="130" dirty="0"/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A7C2EBFA-D07F-4840-BF5E-41B5B7DE3561}"/>
              </a:ext>
            </a:extLst>
          </p:cNvPr>
          <p:cNvCxnSpPr>
            <a:cxnSpLocks/>
          </p:cNvCxnSpPr>
          <p:nvPr/>
        </p:nvCxnSpPr>
        <p:spPr>
          <a:xfrm flipV="1">
            <a:off x="6237000" y="4106081"/>
            <a:ext cx="0" cy="1848875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6913667A-842D-4476-8CF3-F0DEF8B2110A}"/>
              </a:ext>
            </a:extLst>
          </p:cNvPr>
          <p:cNvCxnSpPr>
            <a:cxnSpLocks/>
          </p:cNvCxnSpPr>
          <p:nvPr/>
        </p:nvCxnSpPr>
        <p:spPr>
          <a:xfrm flipV="1">
            <a:off x="10120578" y="4648122"/>
            <a:ext cx="0" cy="1485738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463FC69B-9187-4639-A19A-127A5668D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EA46AF76-6DC4-47D5-81D0-087BBA36BB8F}"/>
              </a:ext>
            </a:extLst>
          </p:cNvPr>
          <p:cNvGrpSpPr/>
          <p:nvPr/>
        </p:nvGrpSpPr>
        <p:grpSpPr>
          <a:xfrm>
            <a:off x="758007" y="1847221"/>
            <a:ext cx="4734206" cy="4392912"/>
            <a:chOff x="758007" y="2070958"/>
            <a:chExt cx="4734206" cy="4392912"/>
          </a:xfrm>
        </p:grpSpPr>
        <p:sp>
          <p:nvSpPr>
            <p:cNvPr id="48" name="文本框 47">
              <a:extLst>
                <a:ext uri="{FF2B5EF4-FFF2-40B4-BE49-F238E27FC236}">
                  <a16:creationId xmlns="" xmlns:a16="http://schemas.microsoft.com/office/drawing/2014/main" id="{E3A734AD-F7EB-4BB4-931A-82A3E22DC1E8}"/>
                </a:ext>
              </a:extLst>
            </p:cNvPr>
            <p:cNvSpPr txBox="1"/>
            <p:nvPr/>
          </p:nvSpPr>
          <p:spPr>
            <a:xfrm>
              <a:off x="758007" y="2070958"/>
              <a:ext cx="2773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输入你的小标题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="" xmlns:a16="http://schemas.microsoft.com/office/drawing/2014/main" id="{A6B52277-6DA2-42AD-937B-0CC9A68BDC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5775" y="2669737"/>
              <a:ext cx="123961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="" xmlns:a16="http://schemas.microsoft.com/office/drawing/2014/main" id="{9BE02BBF-1ED4-4BDE-A622-B0AB846F6B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303189" y="2233942"/>
              <a:ext cx="0" cy="88517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D71DD74C-A55A-416A-B6E2-E81F97F0AD7F}"/>
                </a:ext>
              </a:extLst>
            </p:cNvPr>
            <p:cNvSpPr txBox="1"/>
            <p:nvPr/>
          </p:nvSpPr>
          <p:spPr>
            <a:xfrm>
              <a:off x="758007" y="2883916"/>
              <a:ext cx="4734206" cy="3579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spc="130" dirty="0">
                  <a:solidFill>
                    <a:schemeClr val="accent1"/>
                  </a:solidFill>
                </a:rPr>
                <a:t>岷峨挺秀，锦水含章。巍巍学府，德渥群芳。四川大学是教育部直属全国重点大学，是国家布局在中国西部的重点建设的高水平研究型综合大学。</a:t>
              </a:r>
              <a:endParaRPr lang="en-US" altLang="zh-CN" sz="1600" b="1" spc="130" dirty="0">
                <a:solidFill>
                  <a:schemeClr val="accent1"/>
                </a:solidFill>
              </a:endParaRPr>
            </a:p>
            <a:p>
              <a:pPr algn="just">
                <a:lnSpc>
                  <a:spcPct val="130000"/>
                </a:lnSpc>
              </a:pPr>
              <a:endParaRPr lang="en-US" altLang="zh-CN" sz="1600" spc="130" dirty="0">
                <a:solidFill>
                  <a:schemeClr val="accent1"/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1600" spc="130" dirty="0"/>
                <a:t>四川大学地处中国历史文化名城</a:t>
              </a:r>
              <a:r>
                <a:rPr lang="en-US" altLang="zh-CN" sz="1600" spc="130" dirty="0"/>
                <a:t>——“</a:t>
              </a:r>
              <a:r>
                <a:rPr lang="zh-CN" altLang="en-US" sz="1600" spc="130" dirty="0"/>
                <a:t>天府之国”的成都，有望江、华西和江安三个校区，占地面积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亩，校舍建筑面积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万平方米。校园环境幽雅、花木繁茂、碧草如茵、景色宜人，是读书治学的理想园地。 </a:t>
              </a:r>
              <a:endParaRPr lang="en-US" altLang="zh-CN" sz="1600" spc="130" dirty="0"/>
            </a:p>
            <a:p>
              <a:pPr algn="just">
                <a:lnSpc>
                  <a:spcPct val="130000"/>
                </a:lnSpc>
              </a:pPr>
              <a:endParaRPr lang="zh-CN" altLang="en-US" sz="1600" spc="130" dirty="0"/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BCCA96AB-A188-4FE0-82D2-C63AE5973DDA}"/>
              </a:ext>
            </a:extLst>
          </p:cNvPr>
          <p:cNvCxnSpPr/>
          <p:nvPr/>
        </p:nvCxnSpPr>
        <p:spPr>
          <a:xfrm flipV="1">
            <a:off x="5590095" y="5250730"/>
            <a:ext cx="2262433" cy="98497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E346D639-BEA2-459D-905E-F950E12E5D3D}"/>
              </a:ext>
            </a:extLst>
          </p:cNvPr>
          <p:cNvCxnSpPr/>
          <p:nvPr/>
        </p:nvCxnSpPr>
        <p:spPr>
          <a:xfrm flipH="1" flipV="1">
            <a:off x="8134113" y="5250730"/>
            <a:ext cx="2217689" cy="98497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1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2EF2A962-8247-4ADC-BC89-AA6172E7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30300"/>
            <a:ext cx="12192000" cy="5727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AC1215EA-E1CE-4A14-A590-5E23DEA14A18}"/>
              </a:ext>
            </a:extLst>
          </p:cNvPr>
          <p:cNvSpPr/>
          <p:nvPr/>
        </p:nvSpPr>
        <p:spPr>
          <a:xfrm>
            <a:off x="0" y="1130300"/>
            <a:ext cx="12192000" cy="5727700"/>
          </a:xfrm>
          <a:prstGeom prst="rect">
            <a:avLst/>
          </a:prstGeom>
          <a:gradFill>
            <a:gsLst>
              <a:gs pos="99000">
                <a:schemeClr val="bg1">
                  <a:alpha val="64000"/>
                </a:schemeClr>
              </a:gs>
              <a:gs pos="64000">
                <a:srgbClr val="FFFFFF"/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36C29BD3-C969-4920-8076-680F0AAA49E1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719166" y="1963127"/>
            <a:ext cx="13806" cy="3520588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="" xmlns:a16="http://schemas.microsoft.com/office/drawing/2014/main" id="{C4219F60-2537-4BD2-B21F-7899024144C8}"/>
              </a:ext>
            </a:extLst>
          </p:cNvPr>
          <p:cNvSpPr/>
          <p:nvPr/>
        </p:nvSpPr>
        <p:spPr>
          <a:xfrm flipH="1">
            <a:off x="788586" y="1963126"/>
            <a:ext cx="1167663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9EB8791-CCA1-4FA5-A742-F0FA39DDDE9C}"/>
              </a:ext>
            </a:extLst>
          </p:cNvPr>
          <p:cNvSpPr txBox="1"/>
          <p:nvPr/>
        </p:nvSpPr>
        <p:spPr>
          <a:xfrm>
            <a:off x="780731" y="1942620"/>
            <a:ext cx="142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584F7236-2E17-40BF-BC80-FD45384E0688}"/>
              </a:ext>
            </a:extLst>
          </p:cNvPr>
          <p:cNvSpPr txBox="1"/>
          <p:nvPr/>
        </p:nvSpPr>
        <p:spPr>
          <a:xfrm>
            <a:off x="705519" y="2342730"/>
            <a:ext cx="208175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spc="130" dirty="0"/>
              <a:t>这里是望江校区基础教学楼</a:t>
            </a:r>
            <a:r>
              <a:rPr lang="en-US" altLang="zh-CN" sz="1400" spc="130" dirty="0"/>
              <a:t>C</a:t>
            </a:r>
            <a:r>
              <a:rPr lang="zh-CN" altLang="en-US" sz="1400" spc="130" dirty="0"/>
              <a:t>座的背面</a:t>
            </a:r>
            <a:r>
              <a:rPr lang="en-US" altLang="zh-CN" sz="1400" spc="130" dirty="0"/>
              <a:t>C</a:t>
            </a:r>
            <a:r>
              <a:rPr lang="zh-CN" altLang="en-US" sz="1400" spc="130" dirty="0"/>
              <a:t>座的教室比较大</a:t>
            </a:r>
            <a:endParaRPr lang="en-US" altLang="zh-CN" sz="1400" spc="13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a16="http://schemas.microsoft.com/office/drawing/2014/main" id="{0766882F-C815-41BD-863C-8419BD705FD5}"/>
              </a:ext>
            </a:extLst>
          </p:cNvPr>
          <p:cNvCxnSpPr>
            <a:cxnSpLocks/>
          </p:cNvCxnSpPr>
          <p:nvPr/>
        </p:nvCxnSpPr>
        <p:spPr>
          <a:xfrm flipV="1">
            <a:off x="2765325" y="2650505"/>
            <a:ext cx="0" cy="314777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="" xmlns:a16="http://schemas.microsoft.com/office/drawing/2014/main" id="{80AD8DC0-8C7D-4879-A1F5-7560EB752747}"/>
              </a:ext>
            </a:extLst>
          </p:cNvPr>
          <p:cNvSpPr/>
          <p:nvPr/>
        </p:nvSpPr>
        <p:spPr>
          <a:xfrm flipH="1">
            <a:off x="2815114" y="2636918"/>
            <a:ext cx="1167663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2FA07C32-BF67-46EB-988C-A2FDA5B51759}"/>
              </a:ext>
            </a:extLst>
          </p:cNvPr>
          <p:cNvSpPr txBox="1"/>
          <p:nvPr/>
        </p:nvSpPr>
        <p:spPr>
          <a:xfrm>
            <a:off x="2766551" y="2631049"/>
            <a:ext cx="142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BAAE189D-F7F8-42FB-B8AB-9050381BC394}"/>
              </a:ext>
            </a:extLst>
          </p:cNvPr>
          <p:cNvSpPr txBox="1"/>
          <p:nvPr/>
        </p:nvSpPr>
        <p:spPr>
          <a:xfrm>
            <a:off x="2735054" y="3016522"/>
            <a:ext cx="208175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spc="130" dirty="0"/>
              <a:t>除了</a:t>
            </a:r>
            <a:r>
              <a:rPr lang="en-US" altLang="zh-CN" sz="1400" spc="130" dirty="0"/>
              <a:t>C</a:t>
            </a:r>
            <a:r>
              <a:rPr lang="zh-CN" altLang="en-US" sz="1400" spc="130" dirty="0"/>
              <a:t>座还有</a:t>
            </a:r>
            <a:r>
              <a:rPr lang="en-US" altLang="zh-CN" sz="1400" spc="130" dirty="0"/>
              <a:t>A</a:t>
            </a:r>
            <a:r>
              <a:rPr lang="zh-CN" altLang="en-US" sz="1400" spc="130" dirty="0"/>
              <a:t>座和</a:t>
            </a:r>
            <a:r>
              <a:rPr lang="en-US" altLang="zh-CN" sz="1400" spc="130" dirty="0"/>
              <a:t>B</a:t>
            </a:r>
            <a:r>
              <a:rPr lang="zh-CN" altLang="en-US" sz="1400" spc="130" dirty="0"/>
              <a:t>座</a:t>
            </a:r>
            <a:r>
              <a:rPr lang="en-US" altLang="zh-CN" sz="1400" spc="130" dirty="0"/>
              <a:t>A</a:t>
            </a:r>
            <a:r>
              <a:rPr lang="zh-CN" altLang="en-US" sz="1400" spc="130" dirty="0"/>
              <a:t>座的教室很美楼顶更是休息的好去处</a:t>
            </a:r>
            <a:endParaRPr lang="en-US" altLang="zh-CN" sz="1400" spc="130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D0D3C26-4EFC-472B-8694-7FCB5FE375F9}"/>
              </a:ext>
            </a:extLst>
          </p:cNvPr>
          <p:cNvCxnSpPr>
            <a:cxnSpLocks/>
          </p:cNvCxnSpPr>
          <p:nvPr/>
        </p:nvCxnSpPr>
        <p:spPr>
          <a:xfrm flipV="1">
            <a:off x="4813241" y="3289511"/>
            <a:ext cx="0" cy="2385851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="" xmlns:a16="http://schemas.microsoft.com/office/drawing/2014/main" id="{711075E0-4F62-4CB3-9434-553FE825C0A4}"/>
              </a:ext>
            </a:extLst>
          </p:cNvPr>
          <p:cNvSpPr/>
          <p:nvPr/>
        </p:nvSpPr>
        <p:spPr>
          <a:xfrm flipH="1">
            <a:off x="4866259" y="3312698"/>
            <a:ext cx="1167663" cy="3796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8820FEB6-1D00-4681-8047-2CD6D4A97941}"/>
              </a:ext>
            </a:extLst>
          </p:cNvPr>
          <p:cNvSpPr txBox="1"/>
          <p:nvPr/>
        </p:nvSpPr>
        <p:spPr>
          <a:xfrm>
            <a:off x="4857530" y="3308967"/>
            <a:ext cx="142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39079384-0E5C-48A2-980C-B481FF87F7EF}"/>
              </a:ext>
            </a:extLst>
          </p:cNvPr>
          <p:cNvSpPr txBox="1"/>
          <p:nvPr/>
        </p:nvSpPr>
        <p:spPr>
          <a:xfrm>
            <a:off x="4806726" y="3704950"/>
            <a:ext cx="208175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spc="130" dirty="0"/>
              <a:t>啊还可以说些什么呢</a:t>
            </a:r>
            <a:r>
              <a:rPr lang="en-US" altLang="zh-CN" sz="1400" spc="130" dirty="0"/>
              <a:t>A</a:t>
            </a:r>
            <a:r>
              <a:rPr lang="zh-CN" altLang="en-US" sz="1400" spc="130" dirty="0"/>
              <a:t>座有电气信息学院</a:t>
            </a:r>
            <a:r>
              <a:rPr lang="en-US" altLang="zh-CN" sz="1400" spc="130" dirty="0"/>
              <a:t>B</a:t>
            </a:r>
            <a:r>
              <a:rPr lang="zh-CN" altLang="en-US" sz="1400" spc="130" dirty="0"/>
              <a:t>座是计算机学院</a:t>
            </a:r>
            <a:endParaRPr lang="en-US" altLang="zh-CN" sz="1400" spc="130" dirty="0"/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00E5FC7B-86BA-4DAF-A704-10FD58F2B59E}"/>
              </a:ext>
            </a:extLst>
          </p:cNvPr>
          <p:cNvGrpSpPr/>
          <p:nvPr/>
        </p:nvGrpSpPr>
        <p:grpSpPr>
          <a:xfrm>
            <a:off x="7051041" y="1946107"/>
            <a:ext cx="2794603" cy="566675"/>
            <a:chOff x="7253891" y="1810260"/>
            <a:chExt cx="2794603" cy="566675"/>
          </a:xfrm>
        </p:grpSpPr>
        <p:sp>
          <p:nvSpPr>
            <p:cNvPr id="26" name="文本框 25">
              <a:extLst>
                <a:ext uri="{FF2B5EF4-FFF2-40B4-BE49-F238E27FC236}">
                  <a16:creationId xmlns="" xmlns:a16="http://schemas.microsoft.com/office/drawing/2014/main" id="{FC4283E0-33CF-4D49-BB2E-1222678DF2E5}"/>
                </a:ext>
              </a:extLst>
            </p:cNvPr>
            <p:cNvSpPr txBox="1"/>
            <p:nvPr/>
          </p:nvSpPr>
          <p:spPr>
            <a:xfrm>
              <a:off x="7253891" y="1810260"/>
              <a:ext cx="2794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输入你的小标题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754BF89C-A7DC-4836-BDF9-DAD0E0743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991" y="2376935"/>
              <a:ext cx="123961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="" xmlns:a16="http://schemas.microsoft.com/office/drawing/2014/main" id="{46BB1832-BD67-4936-A276-F8BD1AD71F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67405" y="1928948"/>
              <a:ext cx="0" cy="88517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BCD43D8C-DD95-4BE4-AE38-8226734D14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4A36D54E-B182-4F1F-93A8-4A14C5839C53}"/>
              </a:ext>
            </a:extLst>
          </p:cNvPr>
          <p:cNvSpPr txBox="1"/>
          <p:nvPr/>
        </p:nvSpPr>
        <p:spPr>
          <a:xfrm>
            <a:off x="7051041" y="2642693"/>
            <a:ext cx="4657852" cy="357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1" spc="130" dirty="0">
                <a:solidFill>
                  <a:schemeClr val="accent1"/>
                </a:solidFill>
              </a:rPr>
              <a:t>岷峨挺秀，锦水含章。巍巍学府，德渥群芳。四川大学是教育部直属全国重点大学，是国家布局在中国西部的重点建设的高水平研究型综合大学。</a:t>
            </a:r>
            <a:endParaRPr lang="en-US" altLang="zh-CN" sz="1600" b="1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1600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3" name="弧形 2">
            <a:extLst>
              <a:ext uri="{FF2B5EF4-FFF2-40B4-BE49-F238E27FC236}">
                <a16:creationId xmlns="" xmlns:a16="http://schemas.microsoft.com/office/drawing/2014/main" id="{53A89A0C-3581-452F-808F-55A9E562E112}"/>
              </a:ext>
            </a:extLst>
          </p:cNvPr>
          <p:cNvSpPr/>
          <p:nvPr/>
        </p:nvSpPr>
        <p:spPr>
          <a:xfrm rot="21317333" flipV="1">
            <a:off x="573296" y="4279271"/>
            <a:ext cx="6823934" cy="1481642"/>
          </a:xfrm>
          <a:prstGeom prst="arc">
            <a:avLst>
              <a:gd name="adj1" fmla="val 11002083"/>
              <a:gd name="adj2" fmla="val 21337735"/>
            </a:avLst>
          </a:prstGeom>
          <a:ln w="19050">
            <a:gradFill>
              <a:gsLst>
                <a:gs pos="0">
                  <a:schemeClr val="accent1">
                    <a:alpha val="20000"/>
                  </a:schemeClr>
                </a:gs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0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1FAACF2B-FC5E-4395-B6BC-86196EDD11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DEF96D0-3CD0-4587-BF17-2A4861192D3D}"/>
              </a:ext>
            </a:extLst>
          </p:cNvPr>
          <p:cNvSpPr/>
          <p:nvPr/>
        </p:nvSpPr>
        <p:spPr>
          <a:xfrm>
            <a:off x="1200151" y="1293939"/>
            <a:ext cx="442539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BD1988F-B6BE-4E39-B798-537764DC8A87}"/>
              </a:ext>
            </a:extLst>
          </p:cNvPr>
          <p:cNvSpPr/>
          <p:nvPr/>
        </p:nvSpPr>
        <p:spPr>
          <a:xfrm>
            <a:off x="6562408" y="1293939"/>
            <a:ext cx="439451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9E25D1A9-3C61-4BF1-93A2-56EFC6024F75}"/>
              </a:ext>
            </a:extLst>
          </p:cNvPr>
          <p:cNvGrpSpPr/>
          <p:nvPr/>
        </p:nvGrpSpPr>
        <p:grpSpPr>
          <a:xfrm>
            <a:off x="1817239" y="1579842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8" name="íślïdé">
              <a:extLst>
                <a:ext uri="{FF2B5EF4-FFF2-40B4-BE49-F238E27FC236}">
                  <a16:creationId xmlns="" xmlns:a16="http://schemas.microsoft.com/office/drawing/2014/main" id="{8DF9A792-5AE8-43EF-9B1B-E3EAE05C3AAE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15" name="ïṡḻïḍê">
                <a:extLst>
                  <a:ext uri="{FF2B5EF4-FFF2-40B4-BE49-F238E27FC236}">
                    <a16:creationId xmlns="" xmlns:a16="http://schemas.microsoft.com/office/drawing/2014/main" id="{883BAB0E-3DD4-419D-9CD2-CEBC012936AE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$lîḍè">
                <a:extLst>
                  <a:ext uri="{FF2B5EF4-FFF2-40B4-BE49-F238E27FC236}">
                    <a16:creationId xmlns="" xmlns:a16="http://schemas.microsoft.com/office/drawing/2014/main" id="{BD820873-C608-41BB-A667-9E8F89CC1D7B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ļiḋé">
                <a:extLst>
                  <a:ext uri="{FF2B5EF4-FFF2-40B4-BE49-F238E27FC236}">
                    <a16:creationId xmlns="" xmlns:a16="http://schemas.microsoft.com/office/drawing/2014/main" id="{6113442A-B72B-4790-81EB-DB48ABE5AC77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ŝļîḍé">
                <a:extLst>
                  <a:ext uri="{FF2B5EF4-FFF2-40B4-BE49-F238E27FC236}">
                    <a16:creationId xmlns="" xmlns:a16="http://schemas.microsoft.com/office/drawing/2014/main" id="{71853208-D52E-434E-AAE6-0AC9EED0AD64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ṩḻiďé">
                <a:extLst>
                  <a:ext uri="{FF2B5EF4-FFF2-40B4-BE49-F238E27FC236}">
                    <a16:creationId xmlns="" xmlns:a16="http://schemas.microsoft.com/office/drawing/2014/main" id="{54C448B1-B042-42CB-B7BC-3E968B1D7C60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ṣ1ïḓè">
                <a:extLst>
                  <a:ext uri="{FF2B5EF4-FFF2-40B4-BE49-F238E27FC236}">
                    <a16:creationId xmlns="" xmlns:a16="http://schemas.microsoft.com/office/drawing/2014/main" id="{576C6420-163B-41D2-B98F-A80EA1E61F79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ḻíḓê">
                <a:extLst>
                  <a:ext uri="{FF2B5EF4-FFF2-40B4-BE49-F238E27FC236}">
                    <a16:creationId xmlns="" xmlns:a16="http://schemas.microsoft.com/office/drawing/2014/main" id="{BF5D84C4-8353-4124-9C53-0F50FC83B6CE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ḷîďè">
                <a:extLst>
                  <a:ext uri="{FF2B5EF4-FFF2-40B4-BE49-F238E27FC236}">
                    <a16:creationId xmlns="" xmlns:a16="http://schemas.microsoft.com/office/drawing/2014/main" id="{E1E3379A-7A8F-49C5-B11A-71886ED8389E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ṡlïḋe">
                <a:extLst>
                  <a:ext uri="{FF2B5EF4-FFF2-40B4-BE49-F238E27FC236}">
                    <a16:creationId xmlns="" xmlns:a16="http://schemas.microsoft.com/office/drawing/2014/main" id="{DD475319-647D-4557-B8A6-418E28C0A62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$ḻíde">
                <a:extLst>
                  <a:ext uri="{FF2B5EF4-FFF2-40B4-BE49-F238E27FC236}">
                    <a16:creationId xmlns="" xmlns:a16="http://schemas.microsoft.com/office/drawing/2014/main" id="{D00AC6B9-A53C-4951-B1AA-BBFFE86F7FE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ŝľîḑê">
                <a:extLst>
                  <a:ext uri="{FF2B5EF4-FFF2-40B4-BE49-F238E27FC236}">
                    <a16:creationId xmlns="" xmlns:a16="http://schemas.microsoft.com/office/drawing/2014/main" id="{8F69F2E0-871E-4EAB-8F50-1FF19F843F50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líḑe">
                <a:extLst>
                  <a:ext uri="{FF2B5EF4-FFF2-40B4-BE49-F238E27FC236}">
                    <a16:creationId xmlns="" xmlns:a16="http://schemas.microsoft.com/office/drawing/2014/main" id="{840B917C-FE82-4962-800C-FBD45F8911A2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ṩḻîḓè">
                <a:extLst>
                  <a:ext uri="{FF2B5EF4-FFF2-40B4-BE49-F238E27FC236}">
                    <a16:creationId xmlns="" xmlns:a16="http://schemas.microsoft.com/office/drawing/2014/main" id="{5189EBF3-5B69-4096-B1E2-6E8549767A2E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sļîḑè">
                <a:extLst>
                  <a:ext uri="{FF2B5EF4-FFF2-40B4-BE49-F238E27FC236}">
                    <a16:creationId xmlns="" xmlns:a16="http://schemas.microsoft.com/office/drawing/2014/main" id="{AC5AA043-126F-42B2-A690-D6AAA7E706E3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ïḋé">
              <a:extLst>
                <a:ext uri="{FF2B5EF4-FFF2-40B4-BE49-F238E27FC236}">
                  <a16:creationId xmlns="" xmlns:a16="http://schemas.microsoft.com/office/drawing/2014/main" id="{24695E40-E929-4DC0-8B5B-46FCE76B1D2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í$ļîdé">
              <a:extLst>
                <a:ext uri="{FF2B5EF4-FFF2-40B4-BE49-F238E27FC236}">
                  <a16:creationId xmlns="" xmlns:a16="http://schemas.microsoft.com/office/drawing/2014/main" id="{0F301C92-B6BC-4410-9DD0-DA4B49392217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11" name="ís1ïḋe">
                <a:extLst>
                  <a:ext uri="{FF2B5EF4-FFF2-40B4-BE49-F238E27FC236}">
                    <a16:creationId xmlns="" xmlns:a16="http://schemas.microsoft.com/office/drawing/2014/main" id="{A6B5DEE0-7BDC-4E7F-BC19-8E90D38DC82F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ślïḍê">
                <a:extLst>
                  <a:ext uri="{FF2B5EF4-FFF2-40B4-BE49-F238E27FC236}">
                    <a16:creationId xmlns="" xmlns:a16="http://schemas.microsoft.com/office/drawing/2014/main" id="{4F396FF4-BF80-4DEB-86FF-12F1C6D3BB65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śḷiḍê">
                <a:extLst>
                  <a:ext uri="{FF2B5EF4-FFF2-40B4-BE49-F238E27FC236}">
                    <a16:creationId xmlns="" xmlns:a16="http://schemas.microsoft.com/office/drawing/2014/main" id="{C650B0ED-E8C0-4B8B-A99A-A16F91136A71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ṧľíḑe">
                <a:extLst>
                  <a:ext uri="{FF2B5EF4-FFF2-40B4-BE49-F238E27FC236}">
                    <a16:creationId xmlns="" xmlns:a16="http://schemas.microsoft.com/office/drawing/2014/main" id="{6E550534-4420-4E64-82B8-F98D93650A3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E4DAC71D-4CCC-4CB6-8E54-FA3682EB3A9E}"/>
              </a:ext>
            </a:extLst>
          </p:cNvPr>
          <p:cNvCxnSpPr>
            <a:cxnSpLocks/>
          </p:cNvCxnSpPr>
          <p:nvPr/>
        </p:nvCxnSpPr>
        <p:spPr>
          <a:xfrm>
            <a:off x="1691848" y="2087214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D39D820-DF0F-427F-BED5-D1A1EBDE52D6}"/>
              </a:ext>
            </a:extLst>
          </p:cNvPr>
          <p:cNvSpPr txBox="1"/>
          <p:nvPr/>
        </p:nvSpPr>
        <p:spPr>
          <a:xfrm>
            <a:off x="4147493" y="1625005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2C204C05-349C-4174-94CE-24EEF7C09A34}"/>
              </a:ext>
            </a:extLst>
          </p:cNvPr>
          <p:cNvGrpSpPr/>
          <p:nvPr/>
        </p:nvGrpSpPr>
        <p:grpSpPr>
          <a:xfrm>
            <a:off x="7162675" y="1583120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86" name="íślïdé">
              <a:extLst>
                <a:ext uri="{FF2B5EF4-FFF2-40B4-BE49-F238E27FC236}">
                  <a16:creationId xmlns="" xmlns:a16="http://schemas.microsoft.com/office/drawing/2014/main" id="{B584AAE8-ED63-47F4-AA70-1131228F8F61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93" name="ïṡḻïḍê">
                <a:extLst>
                  <a:ext uri="{FF2B5EF4-FFF2-40B4-BE49-F238E27FC236}">
                    <a16:creationId xmlns="" xmlns:a16="http://schemas.microsoft.com/office/drawing/2014/main" id="{EC97DBEE-AA92-4A04-B7B6-F63A636621CB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$lîḍè">
                <a:extLst>
                  <a:ext uri="{FF2B5EF4-FFF2-40B4-BE49-F238E27FC236}">
                    <a16:creationId xmlns="" xmlns:a16="http://schemas.microsoft.com/office/drawing/2014/main" id="{2F0E20DA-8574-46D2-AE7D-290E686CA211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ļiḋé">
                <a:extLst>
                  <a:ext uri="{FF2B5EF4-FFF2-40B4-BE49-F238E27FC236}">
                    <a16:creationId xmlns="" xmlns:a16="http://schemas.microsoft.com/office/drawing/2014/main" id="{E95CB979-2F4A-4ABD-A55D-5E943F8057D5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ŝļîḍé">
                <a:extLst>
                  <a:ext uri="{FF2B5EF4-FFF2-40B4-BE49-F238E27FC236}">
                    <a16:creationId xmlns="" xmlns:a16="http://schemas.microsoft.com/office/drawing/2014/main" id="{C9FBE2CC-7E2A-4EA0-8D4D-DCE8095A4B51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ṩḻiďé">
                <a:extLst>
                  <a:ext uri="{FF2B5EF4-FFF2-40B4-BE49-F238E27FC236}">
                    <a16:creationId xmlns="" xmlns:a16="http://schemas.microsoft.com/office/drawing/2014/main" id="{AAF14F8A-1320-4081-8B8D-E1AFE6DE709F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ṣ1ïḓè">
                <a:extLst>
                  <a:ext uri="{FF2B5EF4-FFF2-40B4-BE49-F238E27FC236}">
                    <a16:creationId xmlns="" xmlns:a16="http://schemas.microsoft.com/office/drawing/2014/main" id="{3ABDA5DA-813D-427C-B407-65C8E0B1A44F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sḻíḓê">
                <a:extLst>
                  <a:ext uri="{FF2B5EF4-FFF2-40B4-BE49-F238E27FC236}">
                    <a16:creationId xmlns="" xmlns:a16="http://schemas.microsoft.com/office/drawing/2014/main" id="{5A2F27A7-09C7-411A-A94E-E1C8D837D8FE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şḷîďè">
                <a:extLst>
                  <a:ext uri="{FF2B5EF4-FFF2-40B4-BE49-F238E27FC236}">
                    <a16:creationId xmlns="" xmlns:a16="http://schemas.microsoft.com/office/drawing/2014/main" id="{CA1989ED-27A1-4BA0-8A5D-1C1B58F14867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ṡlïḋe">
                <a:extLst>
                  <a:ext uri="{FF2B5EF4-FFF2-40B4-BE49-F238E27FC236}">
                    <a16:creationId xmlns="" xmlns:a16="http://schemas.microsoft.com/office/drawing/2014/main" id="{CF503AAA-6F1C-46F1-9D98-A7BA7F0BBB0F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ḻíde">
                <a:extLst>
                  <a:ext uri="{FF2B5EF4-FFF2-40B4-BE49-F238E27FC236}">
                    <a16:creationId xmlns="" xmlns:a16="http://schemas.microsoft.com/office/drawing/2014/main" id="{7D23973C-88F6-4A8B-95B8-86A3119EB71C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ŝľîḑê">
                <a:extLst>
                  <a:ext uri="{FF2B5EF4-FFF2-40B4-BE49-F238E27FC236}">
                    <a16:creationId xmlns="" xmlns:a16="http://schemas.microsoft.com/office/drawing/2014/main" id="{79F7C647-CF8B-4F29-8073-AD08B510294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šlíḑe">
                <a:extLst>
                  <a:ext uri="{FF2B5EF4-FFF2-40B4-BE49-F238E27FC236}">
                    <a16:creationId xmlns="" xmlns:a16="http://schemas.microsoft.com/office/drawing/2014/main" id="{47176EC0-7E0A-4134-A5FF-DFFDE09C0D84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ṩḻîḓè">
                <a:extLst>
                  <a:ext uri="{FF2B5EF4-FFF2-40B4-BE49-F238E27FC236}">
                    <a16:creationId xmlns="" xmlns:a16="http://schemas.microsoft.com/office/drawing/2014/main" id="{00F0204D-5458-4556-A3DB-3956BCBF5445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ïsļîḑè">
                <a:extLst>
                  <a:ext uri="{FF2B5EF4-FFF2-40B4-BE49-F238E27FC236}">
                    <a16:creationId xmlns="" xmlns:a16="http://schemas.microsoft.com/office/drawing/2014/main" id="{32C7D258-03B8-4F7B-B42B-95F3C698C399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7" name="íšľïḋé">
              <a:extLst>
                <a:ext uri="{FF2B5EF4-FFF2-40B4-BE49-F238E27FC236}">
                  <a16:creationId xmlns="" xmlns:a16="http://schemas.microsoft.com/office/drawing/2014/main" id="{E246444C-E6E8-4193-8AC5-FC8C30A24FF6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8" name="í$ļîdé">
              <a:extLst>
                <a:ext uri="{FF2B5EF4-FFF2-40B4-BE49-F238E27FC236}">
                  <a16:creationId xmlns="" xmlns:a16="http://schemas.microsoft.com/office/drawing/2014/main" id="{2BBC5CA9-DCD9-446F-BE0F-1E6352CDB54B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89" name="ís1ïḋe">
                <a:extLst>
                  <a:ext uri="{FF2B5EF4-FFF2-40B4-BE49-F238E27FC236}">
                    <a16:creationId xmlns="" xmlns:a16="http://schemas.microsoft.com/office/drawing/2014/main" id="{D66A0BBB-CC8C-432E-BBD7-D37768514C20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ślïḍê">
                <a:extLst>
                  <a:ext uri="{FF2B5EF4-FFF2-40B4-BE49-F238E27FC236}">
                    <a16:creationId xmlns="" xmlns:a16="http://schemas.microsoft.com/office/drawing/2014/main" id="{96101ABA-996E-44F9-864B-5BC589B038AD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śḷiḍê">
                <a:extLst>
                  <a:ext uri="{FF2B5EF4-FFF2-40B4-BE49-F238E27FC236}">
                    <a16:creationId xmlns="" xmlns:a16="http://schemas.microsoft.com/office/drawing/2014/main" id="{E9338135-B2C2-4C99-AB9D-9F599E9C0C12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ṧľíḑe">
                <a:extLst>
                  <a:ext uri="{FF2B5EF4-FFF2-40B4-BE49-F238E27FC236}">
                    <a16:creationId xmlns="" xmlns:a16="http://schemas.microsoft.com/office/drawing/2014/main" id="{C1B30FC1-0CAD-426D-B811-B8B0C5BFDCE9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07" name="直接连接符 106">
            <a:extLst>
              <a:ext uri="{FF2B5EF4-FFF2-40B4-BE49-F238E27FC236}">
                <a16:creationId xmlns="" xmlns:a16="http://schemas.microsoft.com/office/drawing/2014/main" id="{5B2333B7-0EB8-414F-99AF-0BB68E689C6B}"/>
              </a:ext>
            </a:extLst>
          </p:cNvPr>
          <p:cNvCxnSpPr>
            <a:cxnSpLocks/>
          </p:cNvCxnSpPr>
          <p:nvPr/>
        </p:nvCxnSpPr>
        <p:spPr>
          <a:xfrm>
            <a:off x="7038665" y="2090492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="" xmlns:a16="http://schemas.microsoft.com/office/drawing/2014/main" id="{04DA1817-B923-4D40-B708-F7652BAE2978}"/>
              </a:ext>
            </a:extLst>
          </p:cNvPr>
          <p:cNvSpPr txBox="1"/>
          <p:nvPr/>
        </p:nvSpPr>
        <p:spPr>
          <a:xfrm>
            <a:off x="9492929" y="1628283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="" xmlns:a16="http://schemas.microsoft.com/office/drawing/2014/main" id="{618693CE-1A27-45E2-8F19-3A860A562AF0}"/>
              </a:ext>
            </a:extLst>
          </p:cNvPr>
          <p:cNvSpPr txBox="1"/>
          <p:nvPr/>
        </p:nvSpPr>
        <p:spPr>
          <a:xfrm>
            <a:off x="2241372" y="2201290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请输入小标题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="" xmlns:a16="http://schemas.microsoft.com/office/drawing/2014/main" id="{614CC702-1FA9-4E19-93C5-4E9AF4D3F0D1}"/>
              </a:ext>
            </a:extLst>
          </p:cNvPr>
          <p:cNvSpPr txBox="1"/>
          <p:nvPr/>
        </p:nvSpPr>
        <p:spPr>
          <a:xfrm>
            <a:off x="1760286" y="2544989"/>
            <a:ext cx="3305126" cy="261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112" name="文本框 111">
            <a:extLst>
              <a:ext uri="{FF2B5EF4-FFF2-40B4-BE49-F238E27FC236}">
                <a16:creationId xmlns="" xmlns:a16="http://schemas.microsoft.com/office/drawing/2014/main" id="{1A515B1F-5276-4CA1-ADA7-F4C1AC9CABB3}"/>
              </a:ext>
            </a:extLst>
          </p:cNvPr>
          <p:cNvSpPr txBox="1"/>
          <p:nvPr/>
        </p:nvSpPr>
        <p:spPr>
          <a:xfrm>
            <a:off x="7588189" y="2206844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请输入小标题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="" xmlns:a16="http://schemas.microsoft.com/office/drawing/2014/main" id="{E3384FA5-88A6-4C9D-8106-C7F06522031E}"/>
              </a:ext>
            </a:extLst>
          </p:cNvPr>
          <p:cNvSpPr txBox="1"/>
          <p:nvPr/>
        </p:nvSpPr>
        <p:spPr>
          <a:xfrm>
            <a:off x="7107103" y="2552147"/>
            <a:ext cx="3305126" cy="261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</p:spTree>
    <p:extLst>
      <p:ext uri="{BB962C8B-B14F-4D97-AF65-F5344CB8AC3E}">
        <p14:creationId xmlns:p14="http://schemas.microsoft.com/office/powerpoint/2010/main" val="159083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7126B5E-C771-48DA-A5B6-8219349CA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56BD3FB-3C84-4FD4-900A-F777880DD1B0}"/>
              </a:ext>
            </a:extLst>
          </p:cNvPr>
          <p:cNvSpPr/>
          <p:nvPr/>
        </p:nvSpPr>
        <p:spPr>
          <a:xfrm>
            <a:off x="1200151" y="1293939"/>
            <a:ext cx="442539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0528DD7-E84F-4F6D-B807-16F55319E5AA}"/>
              </a:ext>
            </a:extLst>
          </p:cNvPr>
          <p:cNvSpPr/>
          <p:nvPr/>
        </p:nvSpPr>
        <p:spPr>
          <a:xfrm>
            <a:off x="6562408" y="1293939"/>
            <a:ext cx="439451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409121FD-E9F0-4FB0-B358-382FFD6CBC60}"/>
              </a:ext>
            </a:extLst>
          </p:cNvPr>
          <p:cNvGrpSpPr/>
          <p:nvPr/>
        </p:nvGrpSpPr>
        <p:grpSpPr>
          <a:xfrm>
            <a:off x="1817239" y="1579842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6" name="íślïdé">
              <a:extLst>
                <a:ext uri="{FF2B5EF4-FFF2-40B4-BE49-F238E27FC236}">
                  <a16:creationId xmlns="" xmlns:a16="http://schemas.microsoft.com/office/drawing/2014/main" id="{CF5B404F-60DB-4E92-AF71-8C20E6193A9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13" name="ïṡḻïḍê">
                <a:extLst>
                  <a:ext uri="{FF2B5EF4-FFF2-40B4-BE49-F238E27FC236}">
                    <a16:creationId xmlns="" xmlns:a16="http://schemas.microsoft.com/office/drawing/2014/main" id="{2B3F135E-0540-4843-9DCE-CC37DD0BF434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$lîḍè">
                <a:extLst>
                  <a:ext uri="{FF2B5EF4-FFF2-40B4-BE49-F238E27FC236}">
                    <a16:creationId xmlns="" xmlns:a16="http://schemas.microsoft.com/office/drawing/2014/main" id="{185F0DC1-D515-46CB-99FF-04079A6AD0BE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Sļiḋé">
                <a:extLst>
                  <a:ext uri="{FF2B5EF4-FFF2-40B4-BE49-F238E27FC236}">
                    <a16:creationId xmlns="" xmlns:a16="http://schemas.microsoft.com/office/drawing/2014/main" id="{70D9AF53-F579-46AA-9710-4AA1384D4DA4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ŝļîḍé">
                <a:extLst>
                  <a:ext uri="{FF2B5EF4-FFF2-40B4-BE49-F238E27FC236}">
                    <a16:creationId xmlns="" xmlns:a16="http://schemas.microsoft.com/office/drawing/2014/main" id="{3C106FF8-1CDE-4E50-847A-505A51BC0941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ṩḻiďé">
                <a:extLst>
                  <a:ext uri="{FF2B5EF4-FFF2-40B4-BE49-F238E27FC236}">
                    <a16:creationId xmlns="" xmlns:a16="http://schemas.microsoft.com/office/drawing/2014/main" id="{738BD125-71FB-4F34-85EA-D2558F78105A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ṣ1ïḓè">
                <a:extLst>
                  <a:ext uri="{FF2B5EF4-FFF2-40B4-BE49-F238E27FC236}">
                    <a16:creationId xmlns="" xmlns:a16="http://schemas.microsoft.com/office/drawing/2014/main" id="{A1093403-6838-40AC-9B08-B709991F7100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sḻíḓê">
                <a:extLst>
                  <a:ext uri="{FF2B5EF4-FFF2-40B4-BE49-F238E27FC236}">
                    <a16:creationId xmlns="" xmlns:a16="http://schemas.microsoft.com/office/drawing/2014/main" id="{A86327FB-E490-48DF-B807-7B7AA2CE12CD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şḷîďè">
                <a:extLst>
                  <a:ext uri="{FF2B5EF4-FFF2-40B4-BE49-F238E27FC236}">
                    <a16:creationId xmlns="" xmlns:a16="http://schemas.microsoft.com/office/drawing/2014/main" id="{D982096B-7A1A-482A-B271-0BAB05D53744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ïḋe">
                <a:extLst>
                  <a:ext uri="{FF2B5EF4-FFF2-40B4-BE49-F238E27FC236}">
                    <a16:creationId xmlns="" xmlns:a16="http://schemas.microsoft.com/office/drawing/2014/main" id="{151D9F80-DC59-4BDD-9039-94B197D2C22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$ḻíde">
                <a:extLst>
                  <a:ext uri="{FF2B5EF4-FFF2-40B4-BE49-F238E27FC236}">
                    <a16:creationId xmlns="" xmlns:a16="http://schemas.microsoft.com/office/drawing/2014/main" id="{8786A7C9-4AB4-43FB-AE22-0A5D1CF7ABE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ŝľîḑê">
                <a:extLst>
                  <a:ext uri="{FF2B5EF4-FFF2-40B4-BE49-F238E27FC236}">
                    <a16:creationId xmlns="" xmlns:a16="http://schemas.microsoft.com/office/drawing/2014/main" id="{13D90AE4-900C-40EF-BBA4-E6CD766E3A9A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šlíḑe">
                <a:extLst>
                  <a:ext uri="{FF2B5EF4-FFF2-40B4-BE49-F238E27FC236}">
                    <a16:creationId xmlns="" xmlns:a16="http://schemas.microsoft.com/office/drawing/2014/main" id="{4391D382-59A3-4E96-8FFD-14E55112F2E1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ṩḻîḓè">
                <a:extLst>
                  <a:ext uri="{FF2B5EF4-FFF2-40B4-BE49-F238E27FC236}">
                    <a16:creationId xmlns="" xmlns:a16="http://schemas.microsoft.com/office/drawing/2014/main" id="{E1EE6A94-46ED-43EC-ABB7-BB3D6896251B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ļîḑè">
                <a:extLst>
                  <a:ext uri="{FF2B5EF4-FFF2-40B4-BE49-F238E27FC236}">
                    <a16:creationId xmlns="" xmlns:a16="http://schemas.microsoft.com/office/drawing/2014/main" id="{D08AF343-ACCF-481F-AC10-51C03CF2CC1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šľïḋé">
              <a:extLst>
                <a:ext uri="{FF2B5EF4-FFF2-40B4-BE49-F238E27FC236}">
                  <a16:creationId xmlns="" xmlns:a16="http://schemas.microsoft.com/office/drawing/2014/main" id="{3EDBB682-2E76-46C5-8D9B-39A0CE735C63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í$ļîdé">
              <a:extLst>
                <a:ext uri="{FF2B5EF4-FFF2-40B4-BE49-F238E27FC236}">
                  <a16:creationId xmlns="" xmlns:a16="http://schemas.microsoft.com/office/drawing/2014/main" id="{BBDDAA0B-6D41-4E17-B29F-1DE808F8825E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9" name="ís1ïḋe">
                <a:extLst>
                  <a:ext uri="{FF2B5EF4-FFF2-40B4-BE49-F238E27FC236}">
                    <a16:creationId xmlns="" xmlns:a16="http://schemas.microsoft.com/office/drawing/2014/main" id="{57B27EC6-2745-4A97-965E-3E45ACEE3C7D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îślïḍê">
                <a:extLst>
                  <a:ext uri="{FF2B5EF4-FFF2-40B4-BE49-F238E27FC236}">
                    <a16:creationId xmlns="" xmlns:a16="http://schemas.microsoft.com/office/drawing/2014/main" id="{EE9C899A-C90B-40F2-A5B4-B5CBF6E29424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śḷiḍê">
                <a:extLst>
                  <a:ext uri="{FF2B5EF4-FFF2-40B4-BE49-F238E27FC236}">
                    <a16:creationId xmlns="" xmlns:a16="http://schemas.microsoft.com/office/drawing/2014/main" id="{CEF552AE-9C0E-4B07-8FD7-F956CB6ED398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ṧľíḑe">
                <a:extLst>
                  <a:ext uri="{FF2B5EF4-FFF2-40B4-BE49-F238E27FC236}">
                    <a16:creationId xmlns="" xmlns:a16="http://schemas.microsoft.com/office/drawing/2014/main" id="{45B39469-4A30-4820-83A9-84A53E4CF9E6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9E9A35A-819D-48FD-89A6-77F400F12A42}"/>
              </a:ext>
            </a:extLst>
          </p:cNvPr>
          <p:cNvCxnSpPr>
            <a:cxnSpLocks/>
          </p:cNvCxnSpPr>
          <p:nvPr/>
        </p:nvCxnSpPr>
        <p:spPr>
          <a:xfrm>
            <a:off x="1691848" y="2087214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9D24B8C8-FAB5-4130-B225-580C0C4EEA54}"/>
              </a:ext>
            </a:extLst>
          </p:cNvPr>
          <p:cNvSpPr txBox="1"/>
          <p:nvPr/>
        </p:nvSpPr>
        <p:spPr>
          <a:xfrm>
            <a:off x="4147493" y="1625005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ECE58650-F4F7-4630-9220-90472C99C8C8}"/>
              </a:ext>
            </a:extLst>
          </p:cNvPr>
          <p:cNvGrpSpPr/>
          <p:nvPr/>
        </p:nvGrpSpPr>
        <p:grpSpPr>
          <a:xfrm>
            <a:off x="7162675" y="1583120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30" name="íślïdé">
              <a:extLst>
                <a:ext uri="{FF2B5EF4-FFF2-40B4-BE49-F238E27FC236}">
                  <a16:creationId xmlns="" xmlns:a16="http://schemas.microsoft.com/office/drawing/2014/main" id="{4F7196E8-F309-4F4F-B64D-71DFC0B17D5C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37" name="ïṡḻïḍê">
                <a:extLst>
                  <a:ext uri="{FF2B5EF4-FFF2-40B4-BE49-F238E27FC236}">
                    <a16:creationId xmlns="" xmlns:a16="http://schemas.microsoft.com/office/drawing/2014/main" id="{9EE2931E-D505-45B8-803D-4E8CE64DE9BC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$lîḍè">
                <a:extLst>
                  <a:ext uri="{FF2B5EF4-FFF2-40B4-BE49-F238E27FC236}">
                    <a16:creationId xmlns="" xmlns:a16="http://schemas.microsoft.com/office/drawing/2014/main" id="{6E940F95-0C59-49BB-953E-DDA0B92A8974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Sļiḋé">
                <a:extLst>
                  <a:ext uri="{FF2B5EF4-FFF2-40B4-BE49-F238E27FC236}">
                    <a16:creationId xmlns="" xmlns:a16="http://schemas.microsoft.com/office/drawing/2014/main" id="{DFE520F0-17D5-40BC-81B8-63370880AD74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ŝļîḍé">
                <a:extLst>
                  <a:ext uri="{FF2B5EF4-FFF2-40B4-BE49-F238E27FC236}">
                    <a16:creationId xmlns="" xmlns:a16="http://schemas.microsoft.com/office/drawing/2014/main" id="{F8A567B4-FB2F-416A-BAD9-9174456CA21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ṩḻiďé">
                <a:extLst>
                  <a:ext uri="{FF2B5EF4-FFF2-40B4-BE49-F238E27FC236}">
                    <a16:creationId xmlns="" xmlns:a16="http://schemas.microsoft.com/office/drawing/2014/main" id="{7201A82D-9110-4882-8720-8F2F8632FDDC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ṣ1ïḓè">
                <a:extLst>
                  <a:ext uri="{FF2B5EF4-FFF2-40B4-BE49-F238E27FC236}">
                    <a16:creationId xmlns="" xmlns:a16="http://schemas.microsoft.com/office/drawing/2014/main" id="{D05171DC-012F-402C-9097-A183A2E2C1E8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sḻíḓê">
                <a:extLst>
                  <a:ext uri="{FF2B5EF4-FFF2-40B4-BE49-F238E27FC236}">
                    <a16:creationId xmlns="" xmlns:a16="http://schemas.microsoft.com/office/drawing/2014/main" id="{BDBB5599-1B72-41D5-97F2-FD5D119B7CDA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şḷîďè">
                <a:extLst>
                  <a:ext uri="{FF2B5EF4-FFF2-40B4-BE49-F238E27FC236}">
                    <a16:creationId xmlns="" xmlns:a16="http://schemas.microsoft.com/office/drawing/2014/main" id="{A2331979-7449-4AC2-B37A-7B3AA2A84B52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lïḋe">
                <a:extLst>
                  <a:ext uri="{FF2B5EF4-FFF2-40B4-BE49-F238E27FC236}">
                    <a16:creationId xmlns="" xmlns:a16="http://schemas.microsoft.com/office/drawing/2014/main" id="{04EBF2F6-4CD6-4B4B-9B16-35AB3755CB9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$ḻíde">
                <a:extLst>
                  <a:ext uri="{FF2B5EF4-FFF2-40B4-BE49-F238E27FC236}">
                    <a16:creationId xmlns="" xmlns:a16="http://schemas.microsoft.com/office/drawing/2014/main" id="{32B6499F-1D50-433D-9E97-C7ACE12EE618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ľîḑê">
                <a:extLst>
                  <a:ext uri="{FF2B5EF4-FFF2-40B4-BE49-F238E27FC236}">
                    <a16:creationId xmlns="" xmlns:a16="http://schemas.microsoft.com/office/drawing/2014/main" id="{B50EFE24-6AF6-46B6-A07B-A29826E85ADC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líḑe">
                <a:extLst>
                  <a:ext uri="{FF2B5EF4-FFF2-40B4-BE49-F238E27FC236}">
                    <a16:creationId xmlns="" xmlns:a16="http://schemas.microsoft.com/office/drawing/2014/main" id="{F2785C62-12CA-455B-87E3-CFBB25E29A1B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ṩḻîḓè">
                <a:extLst>
                  <a:ext uri="{FF2B5EF4-FFF2-40B4-BE49-F238E27FC236}">
                    <a16:creationId xmlns="" xmlns:a16="http://schemas.microsoft.com/office/drawing/2014/main" id="{F036F1C3-C435-4853-9512-BC6AB84E8B83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sļîḑè">
                <a:extLst>
                  <a:ext uri="{FF2B5EF4-FFF2-40B4-BE49-F238E27FC236}">
                    <a16:creationId xmlns="" xmlns:a16="http://schemas.microsoft.com/office/drawing/2014/main" id="{AACAFC8A-1899-4673-BDDC-388B90F4224D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1" name="íšľïḋé">
              <a:extLst>
                <a:ext uri="{FF2B5EF4-FFF2-40B4-BE49-F238E27FC236}">
                  <a16:creationId xmlns="" xmlns:a16="http://schemas.microsoft.com/office/drawing/2014/main" id="{07FA80A9-CD69-490F-82F6-08F50F493048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í$ļîdé">
              <a:extLst>
                <a:ext uri="{FF2B5EF4-FFF2-40B4-BE49-F238E27FC236}">
                  <a16:creationId xmlns="" xmlns:a16="http://schemas.microsoft.com/office/drawing/2014/main" id="{42873C30-F7DB-4D6B-AA46-5B4924042D69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33" name="ís1ïḋe">
                <a:extLst>
                  <a:ext uri="{FF2B5EF4-FFF2-40B4-BE49-F238E27FC236}">
                    <a16:creationId xmlns="" xmlns:a16="http://schemas.microsoft.com/office/drawing/2014/main" id="{D5A82D67-E661-4D28-B1F8-3116C3FD5A35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ślïḍê">
                <a:extLst>
                  <a:ext uri="{FF2B5EF4-FFF2-40B4-BE49-F238E27FC236}">
                    <a16:creationId xmlns="" xmlns:a16="http://schemas.microsoft.com/office/drawing/2014/main" id="{738B5211-0E21-4087-A0BB-FE577A86932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śḷiḍê">
                <a:extLst>
                  <a:ext uri="{FF2B5EF4-FFF2-40B4-BE49-F238E27FC236}">
                    <a16:creationId xmlns="" xmlns:a16="http://schemas.microsoft.com/office/drawing/2014/main" id="{C9B58366-E2AF-40E0-81A9-5D99E9FB7D06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ṧľíḑe">
                <a:extLst>
                  <a:ext uri="{FF2B5EF4-FFF2-40B4-BE49-F238E27FC236}">
                    <a16:creationId xmlns="" xmlns:a16="http://schemas.microsoft.com/office/drawing/2014/main" id="{E7A2AE92-7EB1-438D-8986-45B2F3D5354E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51" name="直接连接符 50">
            <a:extLst>
              <a:ext uri="{FF2B5EF4-FFF2-40B4-BE49-F238E27FC236}">
                <a16:creationId xmlns="" xmlns:a16="http://schemas.microsoft.com/office/drawing/2014/main" id="{0E75F885-16B7-4060-816A-0E02A8135A9B}"/>
              </a:ext>
            </a:extLst>
          </p:cNvPr>
          <p:cNvCxnSpPr>
            <a:cxnSpLocks/>
          </p:cNvCxnSpPr>
          <p:nvPr/>
        </p:nvCxnSpPr>
        <p:spPr>
          <a:xfrm>
            <a:off x="7038665" y="2090492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C4978137-51F6-4934-AFA6-82DAB0445B60}"/>
              </a:ext>
            </a:extLst>
          </p:cNvPr>
          <p:cNvSpPr txBox="1"/>
          <p:nvPr/>
        </p:nvSpPr>
        <p:spPr>
          <a:xfrm>
            <a:off x="9492929" y="1628283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="" xmlns:a16="http://schemas.microsoft.com/office/drawing/2014/main" id="{609856E1-001B-44E3-BD89-578E9504E3D4}"/>
              </a:ext>
            </a:extLst>
          </p:cNvPr>
          <p:cNvCxnSpPr>
            <a:cxnSpLocks/>
          </p:cNvCxnSpPr>
          <p:nvPr/>
        </p:nvCxnSpPr>
        <p:spPr>
          <a:xfrm>
            <a:off x="1703388" y="2484782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8B86C7C0-AAEC-4306-8A09-529147FDB9D8}"/>
              </a:ext>
            </a:extLst>
          </p:cNvPr>
          <p:cNvSpPr txBox="1"/>
          <p:nvPr/>
        </p:nvSpPr>
        <p:spPr>
          <a:xfrm>
            <a:off x="2241372" y="2102410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请输入小标题</a:t>
            </a:r>
          </a:p>
        </p:txBody>
      </p:sp>
      <p:cxnSp>
        <p:nvCxnSpPr>
          <p:cNvPr id="71" name="直接连接符 70">
            <a:extLst>
              <a:ext uri="{FF2B5EF4-FFF2-40B4-BE49-F238E27FC236}">
                <a16:creationId xmlns="" xmlns:a16="http://schemas.microsoft.com/office/drawing/2014/main" id="{26E05A50-BF17-453E-B0B7-6B31EB871BB0}"/>
              </a:ext>
            </a:extLst>
          </p:cNvPr>
          <p:cNvCxnSpPr>
            <a:cxnSpLocks/>
          </p:cNvCxnSpPr>
          <p:nvPr/>
        </p:nvCxnSpPr>
        <p:spPr>
          <a:xfrm>
            <a:off x="1703388" y="2885660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="" xmlns:a16="http://schemas.microsoft.com/office/drawing/2014/main" id="{999454C9-4D90-4DA5-A4F0-A4A17425C924}"/>
              </a:ext>
            </a:extLst>
          </p:cNvPr>
          <p:cNvCxnSpPr>
            <a:cxnSpLocks/>
          </p:cNvCxnSpPr>
          <p:nvPr/>
        </p:nvCxnSpPr>
        <p:spPr>
          <a:xfrm>
            <a:off x="1703388" y="3286538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="" xmlns:a16="http://schemas.microsoft.com/office/drawing/2014/main" id="{86AEF753-5169-440B-AE02-DD95A4FF6870}"/>
              </a:ext>
            </a:extLst>
          </p:cNvPr>
          <p:cNvCxnSpPr>
            <a:cxnSpLocks/>
          </p:cNvCxnSpPr>
          <p:nvPr/>
        </p:nvCxnSpPr>
        <p:spPr>
          <a:xfrm>
            <a:off x="1703388" y="3687416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="" xmlns:a16="http://schemas.microsoft.com/office/drawing/2014/main" id="{9798EC6B-66D8-4EE3-961A-C8E555E9C70E}"/>
              </a:ext>
            </a:extLst>
          </p:cNvPr>
          <p:cNvCxnSpPr>
            <a:cxnSpLocks/>
          </p:cNvCxnSpPr>
          <p:nvPr/>
        </p:nvCxnSpPr>
        <p:spPr>
          <a:xfrm>
            <a:off x="1703388" y="4088294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="" xmlns:a16="http://schemas.microsoft.com/office/drawing/2014/main" id="{4D84383A-29A7-49AC-B062-EDE33BD32B55}"/>
              </a:ext>
            </a:extLst>
          </p:cNvPr>
          <p:cNvCxnSpPr>
            <a:cxnSpLocks/>
          </p:cNvCxnSpPr>
          <p:nvPr/>
        </p:nvCxnSpPr>
        <p:spPr>
          <a:xfrm>
            <a:off x="1703388" y="4489172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="" xmlns:a16="http://schemas.microsoft.com/office/drawing/2014/main" id="{F3FAF8CA-DB68-4D83-A2D8-94C0DBE23817}"/>
              </a:ext>
            </a:extLst>
          </p:cNvPr>
          <p:cNvCxnSpPr>
            <a:cxnSpLocks/>
          </p:cNvCxnSpPr>
          <p:nvPr/>
        </p:nvCxnSpPr>
        <p:spPr>
          <a:xfrm>
            <a:off x="1703388" y="4890050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="" xmlns:a16="http://schemas.microsoft.com/office/drawing/2014/main" id="{49422151-7FF6-4B4F-8C43-3E7184FF8B14}"/>
              </a:ext>
            </a:extLst>
          </p:cNvPr>
          <p:cNvCxnSpPr>
            <a:cxnSpLocks/>
          </p:cNvCxnSpPr>
          <p:nvPr/>
        </p:nvCxnSpPr>
        <p:spPr>
          <a:xfrm>
            <a:off x="1703388" y="5290928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="" xmlns:a16="http://schemas.microsoft.com/office/drawing/2014/main" id="{DBC47CB6-8F53-4C83-94DF-85376CBF3ABC}"/>
              </a:ext>
            </a:extLst>
          </p:cNvPr>
          <p:cNvCxnSpPr>
            <a:cxnSpLocks/>
          </p:cNvCxnSpPr>
          <p:nvPr/>
        </p:nvCxnSpPr>
        <p:spPr>
          <a:xfrm>
            <a:off x="1703388" y="5691806"/>
            <a:ext cx="34351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="" xmlns:a16="http://schemas.microsoft.com/office/drawing/2014/main" id="{1D54DEFE-12B6-46D0-81A4-EA206900AC39}"/>
              </a:ext>
            </a:extLst>
          </p:cNvPr>
          <p:cNvCxnSpPr>
            <a:cxnSpLocks/>
          </p:cNvCxnSpPr>
          <p:nvPr/>
        </p:nvCxnSpPr>
        <p:spPr>
          <a:xfrm>
            <a:off x="7035637" y="2484782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="" xmlns:a16="http://schemas.microsoft.com/office/drawing/2014/main" id="{035F9532-5F90-4F4F-A0B6-5550B20B689C}"/>
              </a:ext>
            </a:extLst>
          </p:cNvPr>
          <p:cNvSpPr txBox="1"/>
          <p:nvPr/>
        </p:nvSpPr>
        <p:spPr>
          <a:xfrm>
            <a:off x="7573621" y="2102410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请输入小标题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="" xmlns:a16="http://schemas.microsoft.com/office/drawing/2014/main" id="{D095237A-F463-45B7-9079-B0A1763EE1AC}"/>
              </a:ext>
            </a:extLst>
          </p:cNvPr>
          <p:cNvCxnSpPr>
            <a:cxnSpLocks/>
          </p:cNvCxnSpPr>
          <p:nvPr/>
        </p:nvCxnSpPr>
        <p:spPr>
          <a:xfrm>
            <a:off x="7035637" y="2885660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="" xmlns:a16="http://schemas.microsoft.com/office/drawing/2014/main" id="{D631E11B-6805-49E6-93C6-C1B23DB78D66}"/>
              </a:ext>
            </a:extLst>
          </p:cNvPr>
          <p:cNvCxnSpPr>
            <a:cxnSpLocks/>
          </p:cNvCxnSpPr>
          <p:nvPr/>
        </p:nvCxnSpPr>
        <p:spPr>
          <a:xfrm>
            <a:off x="7035637" y="3286538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="" xmlns:a16="http://schemas.microsoft.com/office/drawing/2014/main" id="{29485ED7-7423-4D69-9AEA-E497C1437231}"/>
              </a:ext>
            </a:extLst>
          </p:cNvPr>
          <p:cNvCxnSpPr>
            <a:cxnSpLocks/>
          </p:cNvCxnSpPr>
          <p:nvPr/>
        </p:nvCxnSpPr>
        <p:spPr>
          <a:xfrm>
            <a:off x="7035637" y="3687416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="" xmlns:a16="http://schemas.microsoft.com/office/drawing/2014/main" id="{6CF420F4-6670-4025-AE71-21C8AEBE90BA}"/>
              </a:ext>
            </a:extLst>
          </p:cNvPr>
          <p:cNvCxnSpPr>
            <a:cxnSpLocks/>
          </p:cNvCxnSpPr>
          <p:nvPr/>
        </p:nvCxnSpPr>
        <p:spPr>
          <a:xfrm>
            <a:off x="7035637" y="4088294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="" xmlns:a16="http://schemas.microsoft.com/office/drawing/2014/main" id="{0DBDE9D7-B5B2-4C4B-8BF0-911F8EBFE00D}"/>
              </a:ext>
            </a:extLst>
          </p:cNvPr>
          <p:cNvCxnSpPr>
            <a:cxnSpLocks/>
          </p:cNvCxnSpPr>
          <p:nvPr/>
        </p:nvCxnSpPr>
        <p:spPr>
          <a:xfrm>
            <a:off x="7035637" y="4489172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="" xmlns:a16="http://schemas.microsoft.com/office/drawing/2014/main" id="{53543CC2-887D-43A8-B381-3FC8CC87674D}"/>
              </a:ext>
            </a:extLst>
          </p:cNvPr>
          <p:cNvCxnSpPr>
            <a:cxnSpLocks/>
          </p:cNvCxnSpPr>
          <p:nvPr/>
        </p:nvCxnSpPr>
        <p:spPr>
          <a:xfrm>
            <a:off x="7035637" y="4890050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="" xmlns:a16="http://schemas.microsoft.com/office/drawing/2014/main" id="{6ECE3646-DE5D-47A3-A053-C870962223ED}"/>
              </a:ext>
            </a:extLst>
          </p:cNvPr>
          <p:cNvCxnSpPr>
            <a:cxnSpLocks/>
          </p:cNvCxnSpPr>
          <p:nvPr/>
        </p:nvCxnSpPr>
        <p:spPr>
          <a:xfrm>
            <a:off x="7035637" y="5290928"/>
            <a:ext cx="3435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="" xmlns:a16="http://schemas.microsoft.com/office/drawing/2014/main" id="{C98C0792-EB8F-483C-BB05-E1845989BC67}"/>
              </a:ext>
            </a:extLst>
          </p:cNvPr>
          <p:cNvCxnSpPr>
            <a:cxnSpLocks/>
          </p:cNvCxnSpPr>
          <p:nvPr/>
        </p:nvCxnSpPr>
        <p:spPr>
          <a:xfrm>
            <a:off x="7035637" y="5691806"/>
            <a:ext cx="34351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="" xmlns:a16="http://schemas.microsoft.com/office/drawing/2014/main" id="{5CE3EA7D-06C6-406A-9AFE-CFCEF878C698}"/>
              </a:ext>
            </a:extLst>
          </p:cNvPr>
          <p:cNvGrpSpPr/>
          <p:nvPr/>
        </p:nvGrpSpPr>
        <p:grpSpPr>
          <a:xfrm>
            <a:off x="4924523" y="3182460"/>
            <a:ext cx="2342954" cy="992785"/>
            <a:chOff x="4924523" y="3027043"/>
            <a:chExt cx="2342954" cy="992785"/>
          </a:xfrm>
        </p:grpSpPr>
        <p:grpSp>
          <p:nvGrpSpPr>
            <p:cNvPr id="100" name="组合 99">
              <a:extLst>
                <a:ext uri="{FF2B5EF4-FFF2-40B4-BE49-F238E27FC236}">
                  <a16:creationId xmlns="" xmlns:a16="http://schemas.microsoft.com/office/drawing/2014/main" id="{0D5446BE-E049-4BF9-A1B8-3C6037F08876}"/>
                </a:ext>
              </a:extLst>
            </p:cNvPr>
            <p:cNvGrpSpPr/>
            <p:nvPr/>
          </p:nvGrpSpPr>
          <p:grpSpPr>
            <a:xfrm>
              <a:off x="5133243" y="3479078"/>
              <a:ext cx="1921470" cy="400878"/>
              <a:chOff x="5133851" y="4489172"/>
              <a:chExt cx="1921470" cy="400878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="" xmlns:a16="http://schemas.microsoft.com/office/drawing/2014/main" id="{A92D479D-8C3F-4362-928A-2E3B624970EA}"/>
                  </a:ext>
                </a:extLst>
              </p:cNvPr>
              <p:cNvCxnSpPr/>
              <p:nvPr/>
            </p:nvCxnSpPr>
            <p:spPr>
              <a:xfrm flipV="1">
                <a:off x="5133851" y="4489172"/>
                <a:ext cx="491697" cy="400878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5">
                        <a:alpha val="0"/>
                      </a:schemeClr>
                    </a:gs>
                    <a:gs pos="100000">
                      <a:schemeClr val="accent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="" xmlns:a16="http://schemas.microsoft.com/office/drawing/2014/main" id="{1566D1ED-C095-4941-889E-2B099E4DC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3623" y="4489172"/>
                <a:ext cx="491698" cy="400878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5">
                        <a:alpha val="0"/>
                      </a:schemeClr>
                    </a:gs>
                    <a:gs pos="100000">
                      <a:schemeClr val="accent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="" xmlns:a16="http://schemas.microsoft.com/office/drawing/2014/main" id="{104546A6-FFEF-40A5-B607-B817899E1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5548" y="4489172"/>
                <a:ext cx="936860" cy="0"/>
              </a:xfrm>
              <a:prstGeom prst="line">
                <a:avLst/>
              </a:prstGeom>
              <a:ln w="19050"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文本框 98">
              <a:extLst>
                <a:ext uri="{FF2B5EF4-FFF2-40B4-BE49-F238E27FC236}">
                  <a16:creationId xmlns="" xmlns:a16="http://schemas.microsoft.com/office/drawing/2014/main" id="{2F39838A-4E6E-40FA-9DAB-7B2E2DAC1607}"/>
                </a:ext>
              </a:extLst>
            </p:cNvPr>
            <p:cNvSpPr txBox="1"/>
            <p:nvPr/>
          </p:nvSpPr>
          <p:spPr>
            <a:xfrm>
              <a:off x="4924523" y="3027043"/>
              <a:ext cx="2342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输入标题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="" xmlns:a16="http://schemas.microsoft.com/office/drawing/2014/main" id="{D256E5EE-40BF-42DA-BF10-156CE3D9D6F3}"/>
                </a:ext>
              </a:extLst>
            </p:cNvPr>
            <p:cNvSpPr txBox="1"/>
            <p:nvPr/>
          </p:nvSpPr>
          <p:spPr>
            <a:xfrm>
              <a:off x="5448263" y="3496608"/>
              <a:ext cx="12908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第一点内容</a:t>
              </a:r>
              <a:endParaRPr lang="en-US" altLang="zh-CN" sz="1400" dirty="0"/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第二点内容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="" xmlns:a16="http://schemas.microsoft.com/office/drawing/2014/main" id="{5AA1DF88-C79F-4CB3-A5E0-4AB086375B8D}"/>
              </a:ext>
            </a:extLst>
          </p:cNvPr>
          <p:cNvGrpSpPr/>
          <p:nvPr/>
        </p:nvGrpSpPr>
        <p:grpSpPr>
          <a:xfrm>
            <a:off x="1769320" y="2544441"/>
            <a:ext cx="3309178" cy="3114831"/>
            <a:chOff x="1769320" y="2544441"/>
            <a:chExt cx="3309178" cy="3114831"/>
          </a:xfrm>
        </p:grpSpPr>
        <p:sp>
          <p:nvSpPr>
            <p:cNvPr id="103" name="矩形 102">
              <a:extLst>
                <a:ext uri="{FF2B5EF4-FFF2-40B4-BE49-F238E27FC236}">
                  <a16:creationId xmlns="" xmlns:a16="http://schemas.microsoft.com/office/drawing/2014/main" id="{784C6686-9F5D-48D9-9121-FDE82354FE80}"/>
                </a:ext>
              </a:extLst>
            </p:cNvPr>
            <p:cNvSpPr/>
            <p:nvPr/>
          </p:nvSpPr>
          <p:spPr>
            <a:xfrm>
              <a:off x="1769324" y="2544441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四川大学地处历史文化名城成都</a:t>
              </a:r>
              <a:endParaRPr lang="zh-CN" altLang="en-US" sz="1600" dirty="0"/>
            </a:p>
          </p:txBody>
        </p:sp>
        <p:sp>
          <p:nvSpPr>
            <p:cNvPr id="104" name="矩形 103">
              <a:extLst>
                <a:ext uri="{FF2B5EF4-FFF2-40B4-BE49-F238E27FC236}">
                  <a16:creationId xmlns="" xmlns:a16="http://schemas.microsoft.com/office/drawing/2014/main" id="{2D148677-8222-406A-9D92-7E4FC0D95E96}"/>
                </a:ext>
              </a:extLst>
            </p:cNvPr>
            <p:cNvSpPr/>
            <p:nvPr/>
          </p:nvSpPr>
          <p:spPr>
            <a:xfrm>
              <a:off x="1775229" y="2924666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有望江、华西和江安三个校区</a:t>
              </a:r>
              <a:endParaRPr lang="zh-CN" altLang="en-US" sz="1600" dirty="0"/>
            </a:p>
          </p:txBody>
        </p:sp>
        <p:sp>
          <p:nvSpPr>
            <p:cNvPr id="105" name="矩形 104">
              <a:extLst>
                <a:ext uri="{FF2B5EF4-FFF2-40B4-BE49-F238E27FC236}">
                  <a16:creationId xmlns="" xmlns:a16="http://schemas.microsoft.com/office/drawing/2014/main" id="{49EEC8EC-CA9E-40EF-8E40-39FA5EAA8CBC}"/>
                </a:ext>
              </a:extLst>
            </p:cNvPr>
            <p:cNvSpPr/>
            <p:nvPr/>
          </p:nvSpPr>
          <p:spPr>
            <a:xfrm>
              <a:off x="1769320" y="3344711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</a:t>
              </a:r>
              <a:endParaRPr lang="zh-CN" altLang="en-US" sz="1600" dirty="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="" xmlns:a16="http://schemas.microsoft.com/office/drawing/2014/main" id="{833C7D76-F745-4618-AA28-6D32FAAE2E06}"/>
                </a:ext>
              </a:extLst>
            </p:cNvPr>
            <p:cNvSpPr/>
            <p:nvPr/>
          </p:nvSpPr>
          <p:spPr>
            <a:xfrm>
              <a:off x="1769320" y="3745484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</a:t>
              </a:r>
              <a:endParaRPr lang="zh-CN" altLang="en-US" sz="1600" dirty="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="" xmlns:a16="http://schemas.microsoft.com/office/drawing/2014/main" id="{7D9E48E4-54FC-4ED7-8163-AB6F6BE8AF0D}"/>
                </a:ext>
              </a:extLst>
            </p:cNvPr>
            <p:cNvSpPr/>
            <p:nvPr/>
          </p:nvSpPr>
          <p:spPr>
            <a:xfrm>
              <a:off x="1769321" y="4135907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校园环境幽雅、景色宜人</a:t>
              </a:r>
              <a:endParaRPr lang="zh-CN" altLang="en-US" sz="1600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="" xmlns:a16="http://schemas.microsoft.com/office/drawing/2014/main" id="{24052948-91E1-40F7-9F3F-993D104F1CED}"/>
                </a:ext>
              </a:extLst>
            </p:cNvPr>
            <p:cNvSpPr/>
            <p:nvPr/>
          </p:nvSpPr>
          <p:spPr>
            <a:xfrm>
              <a:off x="1774419" y="453097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是读书治学的理想园地</a:t>
              </a:r>
              <a:endParaRPr lang="zh-CN" altLang="en-US" sz="1600" dirty="0"/>
            </a:p>
          </p:txBody>
        </p:sp>
        <p:sp>
          <p:nvSpPr>
            <p:cNvPr id="109" name="矩形 108">
              <a:extLst>
                <a:ext uri="{FF2B5EF4-FFF2-40B4-BE49-F238E27FC236}">
                  <a16:creationId xmlns="" xmlns:a16="http://schemas.microsoft.com/office/drawing/2014/main" id="{896BEF04-B16A-4804-85F2-296E4A7DDF1B}"/>
                </a:ext>
              </a:extLst>
            </p:cNvPr>
            <p:cNvSpPr/>
            <p:nvPr/>
          </p:nvSpPr>
          <p:spPr>
            <a:xfrm>
              <a:off x="1769322" y="493108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欢迎各位学弟学妹报考</a:t>
              </a:r>
              <a:endParaRPr lang="zh-CN" altLang="en-US" sz="1600" dirty="0"/>
            </a:p>
          </p:txBody>
        </p:sp>
        <p:sp>
          <p:nvSpPr>
            <p:cNvPr id="110" name="矩形 109">
              <a:extLst>
                <a:ext uri="{FF2B5EF4-FFF2-40B4-BE49-F238E27FC236}">
                  <a16:creationId xmlns="" xmlns:a16="http://schemas.microsoft.com/office/drawing/2014/main" id="{8EC1198E-0C8D-4705-9492-EC2CB2164F05}"/>
                </a:ext>
              </a:extLst>
            </p:cNvPr>
            <p:cNvSpPr/>
            <p:nvPr/>
          </p:nvSpPr>
          <p:spPr>
            <a:xfrm>
              <a:off x="1774419" y="532071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也欢迎各位校友常回母校看看</a:t>
              </a:r>
              <a:endParaRPr lang="zh-CN" altLang="en-US" sz="1600" dirty="0"/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="" xmlns:a16="http://schemas.microsoft.com/office/drawing/2014/main" id="{81DC642A-6514-493B-B5F3-DFB0CC3D05D4}"/>
              </a:ext>
            </a:extLst>
          </p:cNvPr>
          <p:cNvGrpSpPr/>
          <p:nvPr/>
        </p:nvGrpSpPr>
        <p:grpSpPr>
          <a:xfrm>
            <a:off x="7054711" y="2533353"/>
            <a:ext cx="3313788" cy="3125919"/>
            <a:chOff x="7054711" y="2533353"/>
            <a:chExt cx="3313788" cy="3125919"/>
          </a:xfrm>
        </p:grpSpPr>
        <p:sp>
          <p:nvSpPr>
            <p:cNvPr id="111" name="矩形 110">
              <a:extLst>
                <a:ext uri="{FF2B5EF4-FFF2-40B4-BE49-F238E27FC236}">
                  <a16:creationId xmlns="" xmlns:a16="http://schemas.microsoft.com/office/drawing/2014/main" id="{F2D0EFF3-091A-4BB3-B2F2-1DDA9B0DB649}"/>
                </a:ext>
              </a:extLst>
            </p:cNvPr>
            <p:cNvSpPr/>
            <p:nvPr/>
          </p:nvSpPr>
          <p:spPr>
            <a:xfrm>
              <a:off x="7059808" y="2533353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四川大学地处历史文化名城成都</a:t>
              </a:r>
              <a:endParaRPr lang="zh-CN" altLang="en-US" sz="1600" dirty="0"/>
            </a:p>
          </p:txBody>
        </p:sp>
        <p:sp>
          <p:nvSpPr>
            <p:cNvPr id="112" name="矩形 111">
              <a:extLst>
                <a:ext uri="{FF2B5EF4-FFF2-40B4-BE49-F238E27FC236}">
                  <a16:creationId xmlns="" xmlns:a16="http://schemas.microsoft.com/office/drawing/2014/main" id="{F6CCABCF-208F-4B67-8FF7-BBC9BC5CA5A0}"/>
                </a:ext>
              </a:extLst>
            </p:cNvPr>
            <p:cNvSpPr/>
            <p:nvPr/>
          </p:nvSpPr>
          <p:spPr>
            <a:xfrm>
              <a:off x="7059808" y="2924666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有望江、华西和江安三个校区</a:t>
              </a:r>
              <a:endParaRPr lang="zh-CN" altLang="en-US" sz="16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="" xmlns:a16="http://schemas.microsoft.com/office/drawing/2014/main" id="{0186D1D8-0BF9-4BC9-94D1-B57B4F6DD139}"/>
                </a:ext>
              </a:extLst>
            </p:cNvPr>
            <p:cNvSpPr/>
            <p:nvPr/>
          </p:nvSpPr>
          <p:spPr>
            <a:xfrm>
              <a:off x="7065230" y="3336077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</a:t>
              </a:r>
              <a:endParaRPr lang="zh-CN" altLang="en-US" sz="1600" dirty="0"/>
            </a:p>
          </p:txBody>
        </p:sp>
        <p:sp>
          <p:nvSpPr>
            <p:cNvPr id="114" name="矩形 113">
              <a:extLst>
                <a:ext uri="{FF2B5EF4-FFF2-40B4-BE49-F238E27FC236}">
                  <a16:creationId xmlns="" xmlns:a16="http://schemas.microsoft.com/office/drawing/2014/main" id="{5340BE9F-F756-4C1B-B5FF-988F5854C0EA}"/>
                </a:ext>
              </a:extLst>
            </p:cNvPr>
            <p:cNvSpPr/>
            <p:nvPr/>
          </p:nvSpPr>
          <p:spPr>
            <a:xfrm>
              <a:off x="7055320" y="3726500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</a:t>
              </a:r>
              <a:endParaRPr lang="zh-CN" altLang="en-US" sz="1600" dirty="0"/>
            </a:p>
          </p:txBody>
        </p:sp>
        <p:sp>
          <p:nvSpPr>
            <p:cNvPr id="115" name="矩形 114">
              <a:extLst>
                <a:ext uri="{FF2B5EF4-FFF2-40B4-BE49-F238E27FC236}">
                  <a16:creationId xmlns="" xmlns:a16="http://schemas.microsoft.com/office/drawing/2014/main" id="{918DEE9A-B2D6-4EC6-B51B-13BDA771486D}"/>
                </a:ext>
              </a:extLst>
            </p:cNvPr>
            <p:cNvSpPr/>
            <p:nvPr/>
          </p:nvSpPr>
          <p:spPr>
            <a:xfrm>
              <a:off x="7065230" y="4125830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校园环境幽雅、景色宜人</a:t>
              </a:r>
              <a:endParaRPr lang="zh-CN" altLang="en-US" sz="1600" dirty="0"/>
            </a:p>
          </p:txBody>
        </p:sp>
        <p:sp>
          <p:nvSpPr>
            <p:cNvPr id="116" name="矩形 115">
              <a:extLst>
                <a:ext uri="{FF2B5EF4-FFF2-40B4-BE49-F238E27FC236}">
                  <a16:creationId xmlns="" xmlns:a16="http://schemas.microsoft.com/office/drawing/2014/main" id="{D16E21AC-93B8-4B72-85AC-6ECBACA38B27}"/>
                </a:ext>
              </a:extLst>
            </p:cNvPr>
            <p:cNvSpPr/>
            <p:nvPr/>
          </p:nvSpPr>
          <p:spPr>
            <a:xfrm>
              <a:off x="7054711" y="4521020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是读书治学的理想园地</a:t>
              </a:r>
              <a:endParaRPr lang="zh-CN" altLang="en-US" sz="1600" dirty="0"/>
            </a:p>
          </p:txBody>
        </p:sp>
        <p:sp>
          <p:nvSpPr>
            <p:cNvPr id="117" name="矩形 116">
              <a:extLst>
                <a:ext uri="{FF2B5EF4-FFF2-40B4-BE49-F238E27FC236}">
                  <a16:creationId xmlns="" xmlns:a16="http://schemas.microsoft.com/office/drawing/2014/main" id="{FA3DCE29-1A3A-4931-A41B-F4CE74A7A41D}"/>
                </a:ext>
              </a:extLst>
            </p:cNvPr>
            <p:cNvSpPr/>
            <p:nvPr/>
          </p:nvSpPr>
          <p:spPr>
            <a:xfrm>
              <a:off x="7054711" y="493108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欢迎各位学弟学妹报考</a:t>
              </a:r>
              <a:endParaRPr lang="zh-CN" altLang="en-US" sz="1600" dirty="0"/>
            </a:p>
          </p:txBody>
        </p:sp>
        <p:sp>
          <p:nvSpPr>
            <p:cNvPr id="118" name="矩形 117">
              <a:extLst>
                <a:ext uri="{FF2B5EF4-FFF2-40B4-BE49-F238E27FC236}">
                  <a16:creationId xmlns="" xmlns:a16="http://schemas.microsoft.com/office/drawing/2014/main" id="{05378C2C-171E-4FB8-97FE-DB6909984815}"/>
                </a:ext>
              </a:extLst>
            </p:cNvPr>
            <p:cNvSpPr/>
            <p:nvPr/>
          </p:nvSpPr>
          <p:spPr>
            <a:xfrm>
              <a:off x="7054711" y="5320718"/>
              <a:ext cx="33032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130" dirty="0"/>
                <a:t>也欢迎各位校友常回母校看看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89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3DDB0825-8035-4D57-8332-548E196F39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359" y="-5557"/>
            <a:ext cx="12192000" cy="68635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9E190C6-3C81-44A8-BEDB-9343929A6C37}"/>
              </a:ext>
            </a:extLst>
          </p:cNvPr>
          <p:cNvSpPr/>
          <p:nvPr/>
        </p:nvSpPr>
        <p:spPr>
          <a:xfrm>
            <a:off x="-16359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50A3711-DD8A-472B-AD9C-FAA6FB2DAFD3}"/>
              </a:ext>
            </a:extLst>
          </p:cNvPr>
          <p:cNvSpPr/>
          <p:nvPr/>
        </p:nvSpPr>
        <p:spPr>
          <a:xfrm rot="10800000">
            <a:off x="-16359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49ED8BD-2771-40B3-A8D9-09EC0ABC5C54}"/>
              </a:ext>
            </a:extLst>
          </p:cNvPr>
          <p:cNvSpPr/>
          <p:nvPr/>
        </p:nvSpPr>
        <p:spPr>
          <a:xfrm>
            <a:off x="-16360" y="0"/>
            <a:ext cx="12192001" cy="6811864"/>
          </a:xfrm>
          <a:prstGeom prst="rect">
            <a:avLst/>
          </a:prstGeom>
          <a:solidFill>
            <a:schemeClr val="tx1">
              <a:lumMod val="95000"/>
              <a:lumOff val="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B785DEA6-940A-4276-B500-50C8D026FA57}"/>
              </a:ext>
            </a:extLst>
          </p:cNvPr>
          <p:cNvSpPr/>
          <p:nvPr/>
        </p:nvSpPr>
        <p:spPr>
          <a:xfrm>
            <a:off x="6496030" y="996535"/>
            <a:ext cx="2181476" cy="2181476"/>
          </a:xfrm>
          <a:prstGeom prst="rect">
            <a:avLst/>
          </a:prstGeom>
          <a:solidFill>
            <a:schemeClr val="bg1"/>
          </a:solidFill>
          <a:ln w="76200">
            <a:solidFill>
              <a:srgbClr val="CD9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EC215884-EF74-49F1-8FCF-70806DE1E7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93" t="8093" r="8093" b="8093"/>
          <a:stretch/>
        </p:blipFill>
        <p:spPr>
          <a:xfrm>
            <a:off x="6591053" y="1074784"/>
            <a:ext cx="2008203" cy="20082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C1076577-37F2-461D-B66A-7CC68A218771}"/>
              </a:ext>
            </a:extLst>
          </p:cNvPr>
          <p:cNvSpPr/>
          <p:nvPr/>
        </p:nvSpPr>
        <p:spPr>
          <a:xfrm>
            <a:off x="653847" y="923634"/>
            <a:ext cx="55707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获取更多</a:t>
            </a:r>
            <a:r>
              <a:rPr kumimoji="0" lang="en-US" altLang="zh-CN" sz="2400" b="0" i="0" u="none" strike="noStrike" kern="1200" cap="none" spc="20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知识、高效办公技巧、</a:t>
            </a:r>
            <a:r>
              <a:rPr kumimoji="0" lang="en-US" altLang="zh-CN" sz="2400" b="0" i="0" u="none" strike="noStrike" kern="1200" cap="none" spc="20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/>
            </a:r>
            <a:br>
              <a:rPr kumimoji="0" lang="en-US" altLang="zh-CN" sz="2400" b="0" i="0" u="none" strike="noStrike" kern="1200" cap="none" spc="20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职场经验分享</a:t>
            </a:r>
            <a:r>
              <a:rPr kumimoji="0" lang="en-US" altLang="zh-CN" sz="2400" b="0" i="0" u="none" strike="noStrike" kern="1200" cap="none" spc="20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关注微信公众号，回复「福利」</a:t>
            </a:r>
            <a:r>
              <a:rPr kumimoji="0" lang="en-US" altLang="zh-CN" sz="2800" b="1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/>
            </a:r>
            <a:br>
              <a:rPr kumimoji="0" lang="en-US" altLang="zh-CN" sz="2800" b="1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zh-CN" altLang="en-US" sz="4000" b="1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更多福利等你拿</a:t>
            </a:r>
            <a:r>
              <a:rPr kumimoji="0" lang="en-US" altLang="zh-CN" sz="4000" b="1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~</a:t>
            </a:r>
            <a:endParaRPr kumimoji="0" lang="en-US" sz="4000" b="1" i="0" u="none" strike="noStrike" kern="1200" cap="none" spc="2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E88B025-52BD-435C-92C0-D995150731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361" y="2496939"/>
            <a:ext cx="12191999" cy="439317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29B30A0D-A1BC-4A7A-8310-D937403E0416}"/>
              </a:ext>
            </a:extLst>
          </p:cNvPr>
          <p:cNvSpPr/>
          <p:nvPr/>
        </p:nvSpPr>
        <p:spPr>
          <a:xfrm>
            <a:off x="814382" y="4265119"/>
            <a:ext cx="1804198" cy="1804198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6A38B136-E067-49A3-94DC-6459A5BF4B2E}"/>
              </a:ext>
            </a:extLst>
          </p:cNvPr>
          <p:cNvSpPr txBox="1"/>
          <p:nvPr/>
        </p:nvSpPr>
        <p:spPr>
          <a:xfrm>
            <a:off x="2812251" y="5544840"/>
            <a:ext cx="3171989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微信关注回复关键词「</a:t>
            </a: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职场技能</a:t>
            </a: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」领取职场技能</a:t>
            </a:r>
            <a:r>
              <a:rPr kumimoji="0" lang="en-US" altLang="zh-CN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PDF</a:t>
            </a: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电子书</a:t>
            </a:r>
            <a:endParaRPr kumimoji="0" lang="en-US" sz="1400" b="0" i="1" u="none" strike="noStrike" kern="1200" cap="none" spc="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2F7E5A27-B414-492B-8EDA-0ECCEFA70E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55" t="7155" r="7155" b="7155"/>
          <a:stretch/>
        </p:blipFill>
        <p:spPr>
          <a:xfrm>
            <a:off x="850776" y="4313219"/>
            <a:ext cx="1719704" cy="17197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2411C081-5584-4D98-A3F2-FE1DA2096F3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571" y="4940177"/>
            <a:ext cx="1665533" cy="587469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8CDD51D2-28EA-4BF5-B30F-4D0179836B89}"/>
              </a:ext>
            </a:extLst>
          </p:cNvPr>
          <p:cNvSpPr/>
          <p:nvPr/>
        </p:nvSpPr>
        <p:spPr>
          <a:xfrm>
            <a:off x="6496030" y="4265119"/>
            <a:ext cx="1804198" cy="1804198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2F9AF910-0CA4-4ED9-8A0D-33F8B2005F05}"/>
              </a:ext>
            </a:extLst>
          </p:cNvPr>
          <p:cNvSpPr txBox="1"/>
          <p:nvPr/>
        </p:nvSpPr>
        <p:spPr>
          <a:xfrm>
            <a:off x="8493899" y="5544840"/>
            <a:ext cx="3446641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扫码关注回复「</a:t>
            </a: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版式大全</a:t>
            </a: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」</a:t>
            </a:r>
            <a:r>
              <a:rPr kumimoji="0" lang="en-US" altLang="zh-CN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/>
            </a:r>
            <a:br>
              <a:rPr kumimoji="0" lang="en-US" altLang="zh-CN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</a:b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送</a:t>
            </a:r>
            <a:r>
              <a:rPr kumimoji="0" lang="en-US" altLang="zh-CN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1000</a:t>
            </a: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页</a:t>
            </a:r>
            <a:r>
              <a:rPr kumimoji="0" lang="en-US" altLang="zh-CN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400" b="0" i="1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版式手册，够用一辈子！</a:t>
            </a:r>
            <a:endParaRPr kumimoji="0" lang="en-US" sz="1400" b="0" i="1" u="none" strike="noStrike" kern="1200" cap="none" spc="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B033D9B8-13B0-4116-9A92-93199CE82DA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0" t="6980" r="6980" b="6980"/>
          <a:stretch/>
        </p:blipFill>
        <p:spPr>
          <a:xfrm>
            <a:off x="6532424" y="4313219"/>
            <a:ext cx="1719704" cy="171970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="" xmlns:a16="http://schemas.microsoft.com/office/drawing/2014/main" id="{DD5DC93C-7733-48C8-AA24-199A20B44B3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4376" y="4967765"/>
            <a:ext cx="969572" cy="5874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1218264C-9DB6-4490-8A21-C19EC4E77FB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7625" y="1844544"/>
            <a:ext cx="1841242" cy="662497"/>
          </a:xfrm>
          <a:prstGeom prst="rect">
            <a:avLst/>
          </a:prstGeom>
        </p:spPr>
      </p:pic>
      <p:pic>
        <p:nvPicPr>
          <p:cNvPr id="35" name="PA_图片 480">
            <a:extLst>
              <a:ext uri="{FF2B5EF4-FFF2-40B4-BE49-F238E27FC236}">
                <a16:creationId xmlns="" xmlns:a16="http://schemas.microsoft.com/office/drawing/2014/main" id="{5B6642DA-E864-40F2-82D4-5904C63B1D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434" y="2813269"/>
            <a:ext cx="2358359" cy="29305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A15EE8E9-AB03-4F6F-9386-0ED02F4F2AA1}"/>
              </a:ext>
            </a:extLst>
          </p:cNvPr>
          <p:cNvSpPr txBox="1"/>
          <p:nvPr/>
        </p:nvSpPr>
        <p:spPr>
          <a:xfrm>
            <a:off x="8827628" y="2431104"/>
            <a:ext cx="2891781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微信扫码关注</a:t>
            </a:r>
            <a:endParaRPr kumimoji="0" lang="en-US" altLang="zh-CN" sz="14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回复关键词「</a:t>
            </a:r>
            <a:r>
              <a: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srgbClr val="CD9C5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福利</a:t>
            </a:r>
            <a:r>
              <a: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」</a:t>
            </a:r>
            <a:endParaRPr kumimoji="0" lang="en-US" altLang="zh-CN" sz="1400" b="0" i="0" u="none" strike="noStrike" kern="120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优质模板、干货教程免费领！</a:t>
            </a:r>
          </a:p>
        </p:txBody>
      </p:sp>
    </p:spTree>
    <p:extLst>
      <p:ext uri="{BB962C8B-B14F-4D97-AF65-F5344CB8AC3E}">
        <p14:creationId xmlns:p14="http://schemas.microsoft.com/office/powerpoint/2010/main" val="271702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>
            <a:extLst>
              <a:ext uri="{FF2B5EF4-FFF2-40B4-BE49-F238E27FC236}">
                <a16:creationId xmlns="" xmlns:a16="http://schemas.microsoft.com/office/drawing/2014/main" id="{F88EA58F-C94E-4B98-AE21-8F729F707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7126" y="4885531"/>
            <a:ext cx="572973" cy="75701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00" name="文本占位符 99">
            <a:extLst>
              <a:ext uri="{FF2B5EF4-FFF2-40B4-BE49-F238E27FC236}">
                <a16:creationId xmlns="" xmlns:a16="http://schemas.microsoft.com/office/drawing/2014/main" id="{02B35878-8665-4328-9621-93B9107C10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A9883EFD-1A2A-478D-AA44-2B97D0B26639}"/>
              </a:ext>
            </a:extLst>
          </p:cNvPr>
          <p:cNvGrpSpPr/>
          <p:nvPr/>
        </p:nvGrpSpPr>
        <p:grpSpPr>
          <a:xfrm>
            <a:off x="735962" y="3316432"/>
            <a:ext cx="4059516" cy="2884025"/>
            <a:chOff x="557732" y="4117529"/>
            <a:chExt cx="4059516" cy="2884025"/>
          </a:xfrm>
        </p:grpSpPr>
        <p:sp>
          <p:nvSpPr>
            <p:cNvPr id="105" name="文本框 104">
              <a:extLst>
                <a:ext uri="{FF2B5EF4-FFF2-40B4-BE49-F238E27FC236}">
                  <a16:creationId xmlns="" xmlns:a16="http://schemas.microsoft.com/office/drawing/2014/main" id="{C486A02A-9848-4F53-927D-A6F69DB49D3C}"/>
                </a:ext>
              </a:extLst>
            </p:cNvPr>
            <p:cNvSpPr txBox="1"/>
            <p:nvPr/>
          </p:nvSpPr>
          <p:spPr>
            <a:xfrm>
              <a:off x="566864" y="4117529"/>
              <a:ext cx="3472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请输入你的小标题</a:t>
              </a: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="" xmlns:a16="http://schemas.microsoft.com/office/drawing/2014/main" id="{E8AECDFA-D5DA-4F42-BD91-875DC3D5FDFF}"/>
                </a:ext>
              </a:extLst>
            </p:cNvPr>
            <p:cNvGrpSpPr/>
            <p:nvPr/>
          </p:nvGrpSpPr>
          <p:grpSpPr>
            <a:xfrm>
              <a:off x="652838" y="4640589"/>
              <a:ext cx="2124788" cy="6790"/>
              <a:chOff x="677485" y="1285717"/>
              <a:chExt cx="2124788" cy="6790"/>
            </a:xfrm>
          </p:grpSpPr>
          <p:cxnSp>
            <p:nvCxnSpPr>
              <p:cNvPr id="107" name="直接连接符 106">
                <a:extLst>
                  <a:ext uri="{FF2B5EF4-FFF2-40B4-BE49-F238E27FC236}">
                    <a16:creationId xmlns="" xmlns:a16="http://schemas.microsoft.com/office/drawing/2014/main" id="{2B915D0A-96DF-4A89-8DB3-7F210946B4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2656" y="1285717"/>
                <a:ext cx="1239617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="" xmlns:a16="http://schemas.microsoft.com/office/drawing/2014/main" id="{73C81684-5AF1-44F2-8C71-D4F66519A97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0070" y="849922"/>
                <a:ext cx="0" cy="88517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文本框 108">
              <a:extLst>
                <a:ext uri="{FF2B5EF4-FFF2-40B4-BE49-F238E27FC236}">
                  <a16:creationId xmlns="" xmlns:a16="http://schemas.microsoft.com/office/drawing/2014/main" id="{709663C9-92C5-48C8-B468-F7FF48DA2DB3}"/>
                </a:ext>
              </a:extLst>
            </p:cNvPr>
            <p:cNvSpPr txBox="1"/>
            <p:nvPr/>
          </p:nvSpPr>
          <p:spPr>
            <a:xfrm>
              <a:off x="557732" y="4700218"/>
              <a:ext cx="4059516" cy="230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spc="130" dirty="0"/>
                <a:t>这是一个矢量地图，颜色使可以变换的，比如说你想说明北京，就可以把北京换成红色。</a:t>
              </a:r>
              <a:endParaRPr lang="en-US" altLang="zh-CN" sz="1600" spc="130" dirty="0"/>
            </a:p>
            <a:p>
              <a:pPr algn="just">
                <a:lnSpc>
                  <a:spcPct val="130000"/>
                </a:lnSpc>
              </a:pPr>
              <a:r>
                <a:rPr lang="zh-CN" altLang="en-US" sz="1600" spc="130" dirty="0"/>
                <a:t>四川大学地处中国历史文化名城</a:t>
              </a:r>
              <a:r>
                <a:rPr lang="en-US" altLang="zh-CN" sz="1600" spc="130" dirty="0"/>
                <a:t>——“</a:t>
              </a:r>
              <a:r>
                <a:rPr lang="zh-CN" altLang="en-US" sz="1600" spc="130" dirty="0"/>
                <a:t>天府之国”的成都，有望江、华西和江安三个校区，占地面积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亩，校舍建筑面积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9401FA94-6CDB-485A-B757-EDA7153EC779}"/>
              </a:ext>
            </a:extLst>
          </p:cNvPr>
          <p:cNvGrpSpPr/>
          <p:nvPr/>
        </p:nvGrpSpPr>
        <p:grpSpPr>
          <a:xfrm>
            <a:off x="4474806" y="1541858"/>
            <a:ext cx="5164280" cy="4244878"/>
            <a:chOff x="4474806" y="1541858"/>
            <a:chExt cx="5164280" cy="4244878"/>
          </a:xfrm>
        </p:grpSpPr>
        <p:sp>
          <p:nvSpPr>
            <p:cNvPr id="3" name="江西">
              <a:extLst>
                <a:ext uri="{FF2B5EF4-FFF2-40B4-BE49-F238E27FC236}">
                  <a16:creationId xmlns="" xmlns:a16="http://schemas.microsoft.com/office/drawing/2014/main" id="{5D2942CA-731F-49D4-95C9-3C5AA2EB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591" y="4368517"/>
              <a:ext cx="498822" cy="665096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75">
              <a:extLst>
                <a:ext uri="{FF2B5EF4-FFF2-40B4-BE49-F238E27FC236}">
                  <a16:creationId xmlns="" xmlns:a16="http://schemas.microsoft.com/office/drawing/2014/main" id="{A2CCBBFF-C242-44B0-9D64-652221ADF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3276" y="5268352"/>
              <a:ext cx="58685" cy="48904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5" name="上海">
              <a:extLst>
                <a:ext uri="{FF2B5EF4-FFF2-40B4-BE49-F238E27FC236}">
                  <a16:creationId xmlns="" xmlns:a16="http://schemas.microsoft.com/office/drawing/2014/main" id="{0158EF96-971B-4552-B1A4-CD3BB486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8592" y="4114215"/>
              <a:ext cx="97809" cy="136932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6" name="黑龙江">
              <a:extLst>
                <a:ext uri="{FF2B5EF4-FFF2-40B4-BE49-F238E27FC236}">
                  <a16:creationId xmlns="" xmlns:a16="http://schemas.microsoft.com/office/drawing/2014/main" id="{A0258DB2-8606-40BB-A697-F064D1ABE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4290" y="1541858"/>
              <a:ext cx="1124796" cy="1085671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7" name="湖北">
              <a:extLst>
                <a:ext uri="{FF2B5EF4-FFF2-40B4-BE49-F238E27FC236}">
                  <a16:creationId xmlns="" xmlns:a16="http://schemas.microsoft.com/office/drawing/2014/main" id="{BFBB7ABA-5472-4E07-B764-B5746F25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6645" y="4016407"/>
              <a:ext cx="782466" cy="489041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8" name="山东">
              <a:extLst>
                <a:ext uri="{FF2B5EF4-FFF2-40B4-BE49-F238E27FC236}">
                  <a16:creationId xmlns="" xmlns:a16="http://schemas.microsoft.com/office/drawing/2014/main" id="{719829F7-51DB-41D3-A43B-5F7754903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2619" y="3390434"/>
              <a:ext cx="704220" cy="449918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9" name="安徽">
              <a:extLst>
                <a:ext uri="{FF2B5EF4-FFF2-40B4-BE49-F238E27FC236}">
                  <a16:creationId xmlns="" xmlns:a16="http://schemas.microsoft.com/office/drawing/2014/main" id="{A90D450F-2D9C-4DFE-9B09-862709F4D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180" y="3820790"/>
              <a:ext cx="479261" cy="616192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0" name="山西">
              <a:extLst>
                <a:ext uri="{FF2B5EF4-FFF2-40B4-BE49-F238E27FC236}">
                  <a16:creationId xmlns="" xmlns:a16="http://schemas.microsoft.com/office/drawing/2014/main" id="{B2096FA1-7406-4E4A-BADA-46A83E882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262" y="3106790"/>
              <a:ext cx="381453" cy="743343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1" name="吉林">
              <a:extLst>
                <a:ext uri="{FF2B5EF4-FFF2-40B4-BE49-F238E27FC236}">
                  <a16:creationId xmlns="" xmlns:a16="http://schemas.microsoft.com/office/drawing/2014/main" id="{6680047D-F6C4-4689-AF14-61DCDA6FE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1441" y="2373228"/>
              <a:ext cx="831371" cy="616192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2" name="湖南">
              <a:extLst>
                <a:ext uri="{FF2B5EF4-FFF2-40B4-BE49-F238E27FC236}">
                  <a16:creationId xmlns="" xmlns:a16="http://schemas.microsoft.com/office/drawing/2014/main" id="{A34B2B41-6235-494C-ACEE-8C35042F7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5550" y="4388078"/>
              <a:ext cx="567289" cy="645534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3" name="江苏">
              <a:extLst>
                <a:ext uri="{FF2B5EF4-FFF2-40B4-BE49-F238E27FC236}">
                  <a16:creationId xmlns="" xmlns:a16="http://schemas.microsoft.com/office/drawing/2014/main" id="{0DCBA2D2-D60A-4E09-9F03-961327FDA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9331" y="3752324"/>
              <a:ext cx="567289" cy="498822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4" name="福建">
              <a:extLst>
                <a:ext uri="{FF2B5EF4-FFF2-40B4-BE49-F238E27FC236}">
                  <a16:creationId xmlns="" xmlns:a16="http://schemas.microsoft.com/office/drawing/2014/main" id="{7D9552BC-1A49-4B55-8042-89C691822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893" y="4564133"/>
              <a:ext cx="459699" cy="557507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5" name="河南">
              <a:extLst>
                <a:ext uri="{FF2B5EF4-FFF2-40B4-BE49-F238E27FC236}">
                  <a16:creationId xmlns="" xmlns:a16="http://schemas.microsoft.com/office/drawing/2014/main" id="{A7DC9626-E64E-494C-90D4-5F57DEF6B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043" y="3634955"/>
              <a:ext cx="596631" cy="586849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6" name="辽宁">
              <a:extLst>
                <a:ext uri="{FF2B5EF4-FFF2-40B4-BE49-F238E27FC236}">
                  <a16:creationId xmlns="" xmlns:a16="http://schemas.microsoft.com/office/drawing/2014/main" id="{7C1A9698-F1F2-4614-82BE-42A206137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5605" y="2705776"/>
              <a:ext cx="606412" cy="596631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7" name="浙江">
              <a:extLst>
                <a:ext uri="{FF2B5EF4-FFF2-40B4-BE49-F238E27FC236}">
                  <a16:creationId xmlns="" xmlns:a16="http://schemas.microsoft.com/office/drawing/2014/main" id="{904F44B8-3BCD-4508-BF50-3C3A8010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510" y="4212023"/>
              <a:ext cx="401014" cy="469480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8" name="广东">
              <a:extLst>
                <a:ext uri="{FF2B5EF4-FFF2-40B4-BE49-F238E27FC236}">
                  <a16:creationId xmlns="" xmlns:a16="http://schemas.microsoft.com/office/drawing/2014/main" id="{163FADA3-C22A-4E5A-AB42-E9C826AC8E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3796" y="4926024"/>
              <a:ext cx="811809" cy="625973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19" name="天津">
              <a:extLst>
                <a:ext uri="{FF2B5EF4-FFF2-40B4-BE49-F238E27FC236}">
                  <a16:creationId xmlns="" xmlns:a16="http://schemas.microsoft.com/office/drawing/2014/main" id="{230FCE2D-B8BF-41FB-8C56-390D1D1A8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9331" y="3155694"/>
              <a:ext cx="117370" cy="195616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0" name="北京">
              <a:extLst>
                <a:ext uri="{FF2B5EF4-FFF2-40B4-BE49-F238E27FC236}">
                  <a16:creationId xmlns="" xmlns:a16="http://schemas.microsoft.com/office/drawing/2014/main" id="{EB7F2056-3C64-4E23-A396-117C6ABFB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180" y="3057886"/>
              <a:ext cx="176055" cy="195616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1" name="河北">
              <a:extLst>
                <a:ext uri="{FF2B5EF4-FFF2-40B4-BE49-F238E27FC236}">
                  <a16:creationId xmlns="" xmlns:a16="http://schemas.microsoft.com/office/drawing/2014/main" id="{3FA50F34-87C3-4B8B-A65C-8777C54B8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5687" y="2872050"/>
              <a:ext cx="557507" cy="782466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2" name="内蒙古">
              <a:extLst>
                <a:ext uri="{FF2B5EF4-FFF2-40B4-BE49-F238E27FC236}">
                  <a16:creationId xmlns="" xmlns:a16="http://schemas.microsoft.com/office/drawing/2014/main" id="{3633C674-ECF4-4AEC-8FA5-34C68C55B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466" y="1590762"/>
              <a:ext cx="2308277" cy="1907261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3" name="陕西">
              <a:extLst>
                <a:ext uri="{FF2B5EF4-FFF2-40B4-BE49-F238E27FC236}">
                  <a16:creationId xmlns="" xmlns:a16="http://schemas.microsoft.com/office/drawing/2014/main" id="{A1C7358F-5556-40B7-9A86-C425A2826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2563" y="3253502"/>
              <a:ext cx="547727" cy="948740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4" name="重庆">
              <a:extLst>
                <a:ext uri="{FF2B5EF4-FFF2-40B4-BE49-F238E27FC236}">
                  <a16:creationId xmlns="" xmlns:a16="http://schemas.microsoft.com/office/drawing/2014/main" id="{F5E995EA-7C74-4A0B-AEE8-F9E759876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220" y="4143557"/>
              <a:ext cx="479261" cy="469480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5" name="广西">
              <a:extLst>
                <a:ext uri="{FF2B5EF4-FFF2-40B4-BE49-F238E27FC236}">
                  <a16:creationId xmlns="" xmlns:a16="http://schemas.microsoft.com/office/drawing/2014/main" id="{64E895E9-21DE-4C3E-A126-067BEBF84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069" y="4828215"/>
              <a:ext cx="811809" cy="586849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6" name="云南">
              <a:extLst>
                <a:ext uri="{FF2B5EF4-FFF2-40B4-BE49-F238E27FC236}">
                  <a16:creationId xmlns="" xmlns:a16="http://schemas.microsoft.com/office/drawing/2014/main" id="{ED5F495C-55D5-4B86-95B8-DA9C4831B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945" y="4427202"/>
              <a:ext cx="929179" cy="978082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7" name="青海">
              <a:extLst>
                <a:ext uri="{FF2B5EF4-FFF2-40B4-BE49-F238E27FC236}">
                  <a16:creationId xmlns="" xmlns:a16="http://schemas.microsoft.com/office/drawing/2014/main" id="{A982DA07-D8F9-48F7-969D-40A4B09BF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314" y="3175256"/>
              <a:ext cx="1291070" cy="938959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8" name="西藏">
              <a:extLst>
                <a:ext uri="{FF2B5EF4-FFF2-40B4-BE49-F238E27FC236}">
                  <a16:creationId xmlns="" xmlns:a16="http://schemas.microsoft.com/office/drawing/2014/main" id="{5C80C6A4-6871-47CA-A166-5A9C29EB7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080" y="3341530"/>
              <a:ext cx="1946386" cy="1281288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29" name="新疆">
              <a:extLst>
                <a:ext uri="{FF2B5EF4-FFF2-40B4-BE49-F238E27FC236}">
                  <a16:creationId xmlns="" xmlns:a16="http://schemas.microsoft.com/office/drawing/2014/main" id="{03DC48C8-80F5-4530-B985-D30F1F4BC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806" y="1913529"/>
              <a:ext cx="2053975" cy="1594275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0" name="宁夏">
              <a:extLst>
                <a:ext uri="{FF2B5EF4-FFF2-40B4-BE49-F238E27FC236}">
                  <a16:creationId xmlns="" xmlns:a16="http://schemas.microsoft.com/office/drawing/2014/main" id="{1A2CD703-FAF5-42D7-9AF3-0DD8667A5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4755" y="3273064"/>
              <a:ext cx="322768" cy="498822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1" name="甘肃">
              <a:extLst>
                <a:ext uri="{FF2B5EF4-FFF2-40B4-BE49-F238E27FC236}">
                  <a16:creationId xmlns="" xmlns:a16="http://schemas.microsoft.com/office/drawing/2014/main" id="{D8A82962-8424-493C-AF69-A29130302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8205" y="2793803"/>
              <a:ext cx="1457344" cy="1291069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2" name="四川">
              <a:extLst>
                <a:ext uri="{FF2B5EF4-FFF2-40B4-BE49-F238E27FC236}">
                  <a16:creationId xmlns="" xmlns:a16="http://schemas.microsoft.com/office/drawing/2014/main" id="{61D39480-AF53-4799-B0BB-47166B2B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315" y="3820790"/>
              <a:ext cx="1085673" cy="1007425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3" name="贵州">
              <a:extLst>
                <a:ext uri="{FF2B5EF4-FFF2-40B4-BE49-F238E27FC236}">
                  <a16:creationId xmlns="" xmlns:a16="http://schemas.microsoft.com/office/drawing/2014/main" id="{41EEDDD6-C01C-42B4-AB09-44B1B0773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7823" y="4495667"/>
              <a:ext cx="616192" cy="528164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05">
              <a:extLst>
                <a:ext uri="{FF2B5EF4-FFF2-40B4-BE49-F238E27FC236}">
                  <a16:creationId xmlns="" xmlns:a16="http://schemas.microsoft.com/office/drawing/2014/main" id="{8F060625-263A-40C2-8464-546349CD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276" y="5287914"/>
              <a:ext cx="19562" cy="19562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5" name="台湾">
              <a:extLst>
                <a:ext uri="{FF2B5EF4-FFF2-40B4-BE49-F238E27FC236}">
                  <a16:creationId xmlns="" xmlns:a16="http://schemas.microsoft.com/office/drawing/2014/main" id="{98AF38DF-4DFD-46F9-BF43-8BB2433E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373" y="4886900"/>
              <a:ext cx="176055" cy="401014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6" name="海南">
              <a:extLst>
                <a:ext uri="{FF2B5EF4-FFF2-40B4-BE49-F238E27FC236}">
                  <a16:creationId xmlns="" xmlns:a16="http://schemas.microsoft.com/office/drawing/2014/main" id="{B32808B5-9245-4442-9F0E-F43202B83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426" y="5561777"/>
              <a:ext cx="273863" cy="224959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08">
              <a:extLst>
                <a:ext uri="{FF2B5EF4-FFF2-40B4-BE49-F238E27FC236}">
                  <a16:creationId xmlns="" xmlns:a16="http://schemas.microsoft.com/office/drawing/2014/main" id="{6A6385E7-BAF7-48E2-BD0E-3ACDEA39B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373" y="4114215"/>
              <a:ext cx="78247" cy="39123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09">
              <a:extLst>
                <a:ext uri="{FF2B5EF4-FFF2-40B4-BE49-F238E27FC236}">
                  <a16:creationId xmlns="" xmlns:a16="http://schemas.microsoft.com/office/drawing/2014/main" id="{E4F0CFDA-6320-465A-918B-3B2D9A8BC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7277" y="4163119"/>
              <a:ext cx="19562" cy="9781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10">
              <a:extLst>
                <a:ext uri="{FF2B5EF4-FFF2-40B4-BE49-F238E27FC236}">
                  <a16:creationId xmlns="" xmlns:a16="http://schemas.microsoft.com/office/drawing/2014/main" id="{42379683-CF21-4FE5-BB67-E40677275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6838" y="4163119"/>
              <a:ext cx="9781" cy="9781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accent5">
                  <a:lumMod val="60000"/>
                  <a:lumOff val="40000"/>
                  <a:alpha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="" xmlns:a16="http://schemas.microsoft.com/office/drawing/2014/main" id="{5143C36A-60F1-44B4-9C6F-A524CA4FB3D9}"/>
              </a:ext>
            </a:extLst>
          </p:cNvPr>
          <p:cNvGrpSpPr/>
          <p:nvPr/>
        </p:nvGrpSpPr>
        <p:grpSpPr>
          <a:xfrm>
            <a:off x="7273977" y="2757083"/>
            <a:ext cx="4749779" cy="2401785"/>
            <a:chOff x="6975496" y="2169660"/>
            <a:chExt cx="4749779" cy="2401785"/>
          </a:xfrm>
        </p:grpSpPr>
        <p:grpSp>
          <p:nvGrpSpPr>
            <p:cNvPr id="48" name="组合 47">
              <a:extLst>
                <a:ext uri="{FF2B5EF4-FFF2-40B4-BE49-F238E27FC236}">
                  <a16:creationId xmlns="" xmlns:a16="http://schemas.microsoft.com/office/drawing/2014/main" id="{B064236C-EC31-4D4C-9F4C-CEDAB2802F66}"/>
                </a:ext>
              </a:extLst>
            </p:cNvPr>
            <p:cNvGrpSpPr/>
            <p:nvPr/>
          </p:nvGrpSpPr>
          <p:grpSpPr>
            <a:xfrm>
              <a:off x="7443347" y="3425853"/>
              <a:ext cx="413956" cy="413956"/>
              <a:chOff x="5697762" y="3460598"/>
              <a:chExt cx="457025" cy="457025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="" xmlns:a16="http://schemas.microsoft.com/office/drawing/2014/main" id="{82886196-D736-40FA-8CB0-B1B834F9DAE5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="" xmlns:a16="http://schemas.microsoft.com/office/drawing/2014/main" id="{BB1B2A38-5246-414D-BA98-E4656803FCD2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="" xmlns:a16="http://schemas.microsoft.com/office/drawing/2014/main" id="{8894005A-B2C1-4742-AD00-799474126BA8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="" xmlns:a16="http://schemas.microsoft.com/office/drawing/2014/main" id="{EF29570F-96A2-44DA-8230-0D2EDC34446A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6" name="椭圆 45">
                <a:extLst>
                  <a:ext uri="{FF2B5EF4-FFF2-40B4-BE49-F238E27FC236}">
                    <a16:creationId xmlns="" xmlns:a16="http://schemas.microsoft.com/office/drawing/2014/main" id="{92BC058E-2AB8-4A81-B238-9B927FB77204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="" xmlns:a16="http://schemas.microsoft.com/office/drawing/2014/main" id="{DEE0EAD3-A67E-4379-89E0-83775860A600}"/>
                </a:ext>
              </a:extLst>
            </p:cNvPr>
            <p:cNvGrpSpPr/>
            <p:nvPr/>
          </p:nvGrpSpPr>
          <p:grpSpPr>
            <a:xfrm>
              <a:off x="6975496" y="3997779"/>
              <a:ext cx="350584" cy="350584"/>
              <a:chOff x="5697762" y="3460598"/>
              <a:chExt cx="457025" cy="45702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="" xmlns:a16="http://schemas.microsoft.com/office/drawing/2014/main" id="{78867013-4301-4D9D-BE70-70979E7FDC65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52" name="椭圆 51">
                  <a:extLst>
                    <a:ext uri="{FF2B5EF4-FFF2-40B4-BE49-F238E27FC236}">
                      <a16:creationId xmlns="" xmlns:a16="http://schemas.microsoft.com/office/drawing/2014/main" id="{15DE4CB6-B67C-4102-A20C-54422854853D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="" xmlns:a16="http://schemas.microsoft.com/office/drawing/2014/main" id="{403C908E-5D99-4AC2-8326-8E433860FCB9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="" xmlns:a16="http://schemas.microsoft.com/office/drawing/2014/main" id="{B433452D-FA85-4788-9596-393566DE09D5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1" name="椭圆 50">
                <a:extLst>
                  <a:ext uri="{FF2B5EF4-FFF2-40B4-BE49-F238E27FC236}">
                    <a16:creationId xmlns="" xmlns:a16="http://schemas.microsoft.com/office/drawing/2014/main" id="{5A54F77C-3ED8-4A4A-A6A1-A4E57703F24E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="" xmlns:a16="http://schemas.microsoft.com/office/drawing/2014/main" id="{8AC4C500-623A-48A4-97A9-83DA3F102B17}"/>
                </a:ext>
              </a:extLst>
            </p:cNvPr>
            <p:cNvGrpSpPr/>
            <p:nvPr/>
          </p:nvGrpSpPr>
          <p:grpSpPr>
            <a:xfrm>
              <a:off x="7423889" y="2720414"/>
              <a:ext cx="259277" cy="259277"/>
              <a:chOff x="5697762" y="3460598"/>
              <a:chExt cx="457025" cy="457025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="" xmlns:a16="http://schemas.microsoft.com/office/drawing/2014/main" id="{B7294D85-CE30-4DB4-8F34-73CCB3937416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58" name="椭圆 57">
                  <a:extLst>
                    <a:ext uri="{FF2B5EF4-FFF2-40B4-BE49-F238E27FC236}">
                      <a16:creationId xmlns="" xmlns:a16="http://schemas.microsoft.com/office/drawing/2014/main" id="{B7FCB8CC-E3D0-425F-AF16-5D08B90D7575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="" xmlns:a16="http://schemas.microsoft.com/office/drawing/2014/main" id="{21B3B707-924E-443F-994E-4570D6E9A97B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="" xmlns:a16="http://schemas.microsoft.com/office/drawing/2014/main" id="{72FE318A-A4A4-4D69-B813-EF685C817FC0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7" name="椭圆 56">
                <a:extLst>
                  <a:ext uri="{FF2B5EF4-FFF2-40B4-BE49-F238E27FC236}">
                    <a16:creationId xmlns="" xmlns:a16="http://schemas.microsoft.com/office/drawing/2014/main" id="{EE5E3DB6-48E8-4D10-ACC9-4EA215B20F84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="" xmlns:a16="http://schemas.microsoft.com/office/drawing/2014/main" id="{D439E53C-0B6A-4F03-A073-FE1C26B50F29}"/>
                </a:ext>
              </a:extLst>
            </p:cNvPr>
            <p:cNvGrpSpPr/>
            <p:nvPr/>
          </p:nvGrpSpPr>
          <p:grpSpPr>
            <a:xfrm>
              <a:off x="7040148" y="3054977"/>
              <a:ext cx="506445" cy="506445"/>
              <a:chOff x="5697762" y="3460598"/>
              <a:chExt cx="457025" cy="457025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="" xmlns:a16="http://schemas.microsoft.com/office/drawing/2014/main" id="{9AD4C27D-8697-4C78-84BE-9141AF7961B3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="" xmlns:a16="http://schemas.microsoft.com/office/drawing/2014/main" id="{E6C18B2F-92E7-4C45-BAC8-421B4A723992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>
                  <a:extLst>
                    <a:ext uri="{FF2B5EF4-FFF2-40B4-BE49-F238E27FC236}">
                      <a16:creationId xmlns="" xmlns:a16="http://schemas.microsoft.com/office/drawing/2014/main" id="{8E793F9C-F584-4DCF-9A8C-7357D213ED18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="" xmlns:a16="http://schemas.microsoft.com/office/drawing/2014/main" id="{FE392574-71FD-4B47-889C-62E2AC451BF3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3" name="椭圆 62">
                <a:extLst>
                  <a:ext uri="{FF2B5EF4-FFF2-40B4-BE49-F238E27FC236}">
                    <a16:creationId xmlns="" xmlns:a16="http://schemas.microsoft.com/office/drawing/2014/main" id="{897C14A5-3223-4BFD-84F8-C45ECAB8E6B7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="" xmlns:a16="http://schemas.microsoft.com/office/drawing/2014/main" id="{FC67EB31-A210-45B5-8A05-536708256FDB}"/>
                </a:ext>
              </a:extLst>
            </p:cNvPr>
            <p:cNvGrpSpPr/>
            <p:nvPr/>
          </p:nvGrpSpPr>
          <p:grpSpPr>
            <a:xfrm>
              <a:off x="7112439" y="3689671"/>
              <a:ext cx="307689" cy="307689"/>
              <a:chOff x="5697762" y="3460598"/>
              <a:chExt cx="457025" cy="45702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="" xmlns:a16="http://schemas.microsoft.com/office/drawing/2014/main" id="{A6B2386B-514F-4082-A4AD-935594438569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70" name="椭圆 69">
                  <a:extLst>
                    <a:ext uri="{FF2B5EF4-FFF2-40B4-BE49-F238E27FC236}">
                      <a16:creationId xmlns="" xmlns:a16="http://schemas.microsoft.com/office/drawing/2014/main" id="{D4391C28-8B0B-4F71-81FE-D2C967CFFE62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="" xmlns:a16="http://schemas.microsoft.com/office/drawing/2014/main" id="{381FA3F4-9209-4157-AE7A-D5EA221FF9EC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="" xmlns:a16="http://schemas.microsoft.com/office/drawing/2014/main" id="{B1AE5102-7FC3-418F-AC44-14B29FAE6DE3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9" name="椭圆 68">
                <a:extLst>
                  <a:ext uri="{FF2B5EF4-FFF2-40B4-BE49-F238E27FC236}">
                    <a16:creationId xmlns="" xmlns:a16="http://schemas.microsoft.com/office/drawing/2014/main" id="{967FC110-A7C8-45BB-8C10-DC085C613F0A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="" xmlns:a16="http://schemas.microsoft.com/office/drawing/2014/main" id="{F444AEC3-33A7-4461-B3EA-F0A1C460CDD3}"/>
                </a:ext>
              </a:extLst>
            </p:cNvPr>
            <p:cNvGrpSpPr/>
            <p:nvPr/>
          </p:nvGrpSpPr>
          <p:grpSpPr>
            <a:xfrm>
              <a:off x="7150787" y="2169660"/>
              <a:ext cx="4574488" cy="2401785"/>
              <a:chOff x="7150787" y="2169660"/>
              <a:chExt cx="4574488" cy="2401785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="" xmlns:a16="http://schemas.microsoft.com/office/drawing/2014/main" id="{9DE8EEC3-DE43-4DA6-A436-26C4D5555F1F}"/>
                  </a:ext>
                </a:extLst>
              </p:cNvPr>
              <p:cNvGrpSpPr/>
              <p:nvPr/>
            </p:nvGrpSpPr>
            <p:grpSpPr>
              <a:xfrm>
                <a:off x="7150787" y="4197793"/>
                <a:ext cx="3435472" cy="332591"/>
                <a:chOff x="8073271" y="4916719"/>
                <a:chExt cx="3884959" cy="1098458"/>
              </a:xfrm>
            </p:grpSpPr>
            <p:cxnSp>
              <p:nvCxnSpPr>
                <p:cNvPr id="78" name="直接连接符 77">
                  <a:extLst>
                    <a:ext uri="{FF2B5EF4-FFF2-40B4-BE49-F238E27FC236}">
                      <a16:creationId xmlns="" xmlns:a16="http://schemas.microsoft.com/office/drawing/2014/main" id="{5D2EAB20-393B-436E-8950-5BFB4E7AC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="" xmlns:a16="http://schemas.microsoft.com/office/drawing/2014/main" id="{3F64611D-ED1F-413D-AFE1-35831812B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组合 81">
                <a:extLst>
                  <a:ext uri="{FF2B5EF4-FFF2-40B4-BE49-F238E27FC236}">
                    <a16:creationId xmlns="" xmlns:a16="http://schemas.microsoft.com/office/drawing/2014/main" id="{FCD4E85E-1581-4060-8F7A-18B95178CC19}"/>
                  </a:ext>
                </a:extLst>
              </p:cNvPr>
              <p:cNvGrpSpPr/>
              <p:nvPr/>
            </p:nvGrpSpPr>
            <p:grpSpPr>
              <a:xfrm>
                <a:off x="7636900" y="3662847"/>
                <a:ext cx="2949359" cy="361805"/>
                <a:chOff x="8073271" y="4916719"/>
                <a:chExt cx="3884959" cy="1098458"/>
              </a:xfrm>
            </p:grpSpPr>
            <p:cxnSp>
              <p:nvCxnSpPr>
                <p:cNvPr id="83" name="直接连接符 82">
                  <a:extLst>
                    <a:ext uri="{FF2B5EF4-FFF2-40B4-BE49-F238E27FC236}">
                      <a16:creationId xmlns="" xmlns:a16="http://schemas.microsoft.com/office/drawing/2014/main" id="{4B87A797-A80E-474C-A059-7F30AE5494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>
                  <a:extLst>
                    <a:ext uri="{FF2B5EF4-FFF2-40B4-BE49-F238E27FC236}">
                      <a16:creationId xmlns="" xmlns:a16="http://schemas.microsoft.com/office/drawing/2014/main" id="{F6C11A81-1733-435B-A3C0-315409F75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组合 84">
                <a:extLst>
                  <a:ext uri="{FF2B5EF4-FFF2-40B4-BE49-F238E27FC236}">
                    <a16:creationId xmlns="" xmlns:a16="http://schemas.microsoft.com/office/drawing/2014/main" id="{DADECC02-7B47-4ABD-8411-DB59802C5D20}"/>
                  </a:ext>
                </a:extLst>
              </p:cNvPr>
              <p:cNvGrpSpPr/>
              <p:nvPr/>
            </p:nvGrpSpPr>
            <p:grpSpPr>
              <a:xfrm flipV="1">
                <a:off x="7544900" y="2505307"/>
                <a:ext cx="3032733" cy="211082"/>
                <a:chOff x="8073271" y="4916719"/>
                <a:chExt cx="3884959" cy="1098458"/>
              </a:xfrm>
            </p:grpSpPr>
            <p:cxnSp>
              <p:nvCxnSpPr>
                <p:cNvPr id="86" name="直接连接符 85">
                  <a:extLst>
                    <a:ext uri="{FF2B5EF4-FFF2-40B4-BE49-F238E27FC236}">
                      <a16:creationId xmlns="" xmlns:a16="http://schemas.microsoft.com/office/drawing/2014/main" id="{E50885CA-91FA-44BC-9C2F-44259394CE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="" xmlns:a16="http://schemas.microsoft.com/office/drawing/2014/main" id="{E17FB7AE-54E9-4EB2-86A7-8F701ADD5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组合 87">
                <a:extLst>
                  <a:ext uri="{FF2B5EF4-FFF2-40B4-BE49-F238E27FC236}">
                    <a16:creationId xmlns="" xmlns:a16="http://schemas.microsoft.com/office/drawing/2014/main" id="{68DFD15D-CBF1-41DB-A7AF-E139E604E251}"/>
                  </a:ext>
                </a:extLst>
              </p:cNvPr>
              <p:cNvGrpSpPr/>
              <p:nvPr/>
            </p:nvGrpSpPr>
            <p:grpSpPr>
              <a:xfrm flipV="1">
                <a:off x="7282280" y="2998596"/>
                <a:ext cx="3303979" cy="261014"/>
                <a:chOff x="8073271" y="4916719"/>
                <a:chExt cx="3884959" cy="1098458"/>
              </a:xfrm>
            </p:grpSpPr>
            <p:cxnSp>
              <p:nvCxnSpPr>
                <p:cNvPr id="89" name="直接连接符 88">
                  <a:extLst>
                    <a:ext uri="{FF2B5EF4-FFF2-40B4-BE49-F238E27FC236}">
                      <a16:creationId xmlns="" xmlns:a16="http://schemas.microsoft.com/office/drawing/2014/main" id="{5377C6EA-5289-4131-855A-40F596395B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="" xmlns:a16="http://schemas.microsoft.com/office/drawing/2014/main" id="{9F625C00-86C4-47C0-A4F0-9C95E6D81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组合 90">
                <a:extLst>
                  <a:ext uri="{FF2B5EF4-FFF2-40B4-BE49-F238E27FC236}">
                    <a16:creationId xmlns="" xmlns:a16="http://schemas.microsoft.com/office/drawing/2014/main" id="{4A6A4C01-419A-4A0D-B77A-35F981636487}"/>
                  </a:ext>
                </a:extLst>
              </p:cNvPr>
              <p:cNvGrpSpPr/>
              <p:nvPr/>
            </p:nvGrpSpPr>
            <p:grpSpPr>
              <a:xfrm flipV="1">
                <a:off x="7261466" y="3518919"/>
                <a:ext cx="3324793" cy="241031"/>
                <a:chOff x="8073271" y="4916719"/>
                <a:chExt cx="3884959" cy="1098458"/>
              </a:xfrm>
            </p:grpSpPr>
            <p:cxnSp>
              <p:nvCxnSpPr>
                <p:cNvPr id="92" name="直接连接符 91">
                  <a:extLst>
                    <a:ext uri="{FF2B5EF4-FFF2-40B4-BE49-F238E27FC236}">
                      <a16:creationId xmlns="" xmlns:a16="http://schemas.microsoft.com/office/drawing/2014/main" id="{E4515819-ACFB-4017-8DF2-32E2627C3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4916719"/>
                  <a:ext cx="3929" cy="109845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="" xmlns:a16="http://schemas.microsoft.com/office/drawing/2014/main" id="{81D6D6E0-2152-4E62-9D2F-A73D807AD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3271" y="6015177"/>
                  <a:ext cx="388495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文本框 93">
                <a:extLst>
                  <a:ext uri="{FF2B5EF4-FFF2-40B4-BE49-F238E27FC236}">
                    <a16:creationId xmlns="" xmlns:a16="http://schemas.microsoft.com/office/drawing/2014/main" id="{DC4F225C-BB49-43D7-A44E-00783FFBEB38}"/>
                  </a:ext>
                </a:extLst>
              </p:cNvPr>
              <p:cNvSpPr txBox="1"/>
              <p:nvPr/>
            </p:nvSpPr>
            <p:spPr>
              <a:xfrm>
                <a:off x="10021693" y="2169660"/>
                <a:ext cx="17035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12.3 </a:t>
                </a:r>
                <a:r>
                  <a:rPr lang="zh-CN" altLang="en-US" dirty="0"/>
                  <a:t>万</a:t>
                </a: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="" xmlns:a16="http://schemas.microsoft.com/office/drawing/2014/main" id="{4AF829F6-9F5C-467A-AA28-4D2408F974B4}"/>
                  </a:ext>
                </a:extLst>
              </p:cNvPr>
              <p:cNvSpPr txBox="1"/>
              <p:nvPr/>
            </p:nvSpPr>
            <p:spPr>
              <a:xfrm>
                <a:off x="10021692" y="2665867"/>
                <a:ext cx="1703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20.4 </a:t>
                </a:r>
                <a:r>
                  <a:rPr lang="zh-CN" altLang="en-US" dirty="0"/>
                  <a:t>万</a:t>
                </a: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="" xmlns:a16="http://schemas.microsoft.com/office/drawing/2014/main" id="{42083B75-D883-4793-A68C-56E278C0016E}"/>
                  </a:ext>
                </a:extLst>
              </p:cNvPr>
              <p:cNvSpPr txBox="1"/>
              <p:nvPr/>
            </p:nvSpPr>
            <p:spPr>
              <a:xfrm>
                <a:off x="10021693" y="3190649"/>
                <a:ext cx="1703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15.6 </a:t>
                </a:r>
                <a:r>
                  <a:rPr lang="zh-CN" altLang="en-US" dirty="0"/>
                  <a:t>万</a:t>
                </a: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="" xmlns:a16="http://schemas.microsoft.com/office/drawing/2014/main" id="{BEFBE4B1-6335-41B8-8AFB-B46E7D46B9EF}"/>
                  </a:ext>
                </a:extLst>
              </p:cNvPr>
              <p:cNvSpPr txBox="1"/>
              <p:nvPr/>
            </p:nvSpPr>
            <p:spPr>
              <a:xfrm>
                <a:off x="10021693" y="3686855"/>
                <a:ext cx="1608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17.6 </a:t>
                </a:r>
                <a:r>
                  <a:rPr lang="zh-CN" altLang="en-US" dirty="0"/>
                  <a:t>万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="" xmlns:a16="http://schemas.microsoft.com/office/drawing/2014/main" id="{78F8B13F-64F9-447E-B1CE-93479D572619}"/>
                  </a:ext>
                </a:extLst>
              </p:cNvPr>
              <p:cNvSpPr txBox="1"/>
              <p:nvPr/>
            </p:nvSpPr>
            <p:spPr>
              <a:xfrm>
                <a:off x="10021693" y="4202113"/>
                <a:ext cx="16083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地名，</a:t>
                </a:r>
                <a:r>
                  <a:rPr lang="en-US" altLang="zh-CN" dirty="0"/>
                  <a:t>19.8 </a:t>
                </a:r>
                <a:r>
                  <a:rPr lang="zh-CN" altLang="en-US" dirty="0"/>
                  <a:t>万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90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图表 52">
            <a:extLst>
              <a:ext uri="{FF2B5EF4-FFF2-40B4-BE49-F238E27FC236}">
                <a16:creationId xmlns="" xmlns:a16="http://schemas.microsoft.com/office/drawing/2014/main" id="{2164E967-223B-485E-BA7B-DA672E858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080660"/>
              </p:ext>
            </p:extLst>
          </p:nvPr>
        </p:nvGraphicFramePr>
        <p:xfrm>
          <a:off x="4599096" y="2414914"/>
          <a:ext cx="3477466" cy="2318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95E344EF-6227-419A-A989-C5A0E7C5A0E2}"/>
              </a:ext>
            </a:extLst>
          </p:cNvPr>
          <p:cNvSpPr txBox="1"/>
          <p:nvPr/>
        </p:nvSpPr>
        <p:spPr>
          <a:xfrm>
            <a:off x="5489211" y="2796313"/>
            <a:ext cx="877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bg1"/>
                </a:solidFill>
              </a:rPr>
              <a:t>1/4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B811A117-706D-47B6-9274-FAEC3D80E62A}"/>
              </a:ext>
            </a:extLst>
          </p:cNvPr>
          <p:cNvSpPr txBox="1"/>
          <p:nvPr/>
        </p:nvSpPr>
        <p:spPr>
          <a:xfrm>
            <a:off x="5422520" y="3200708"/>
            <a:ext cx="968976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spc="130" dirty="0">
                <a:solidFill>
                  <a:schemeClr val="bg1"/>
                </a:solidFill>
              </a:rPr>
              <a:t>输入内容</a:t>
            </a:r>
            <a:endParaRPr lang="en-US" altLang="zh-CN" sz="1400" spc="130" dirty="0">
              <a:solidFill>
                <a:schemeClr val="bg1"/>
              </a:solidFill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="" xmlns:a16="http://schemas.microsoft.com/office/drawing/2014/main" id="{645A1ABA-969D-4399-BFA8-CDC5BF2E4D4A}"/>
              </a:ext>
            </a:extLst>
          </p:cNvPr>
          <p:cNvCxnSpPr>
            <a:cxnSpLocks/>
          </p:cNvCxnSpPr>
          <p:nvPr/>
        </p:nvCxnSpPr>
        <p:spPr>
          <a:xfrm>
            <a:off x="3893512" y="3287739"/>
            <a:ext cx="1582401" cy="0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形 59">
            <a:extLst>
              <a:ext uri="{FF2B5EF4-FFF2-40B4-BE49-F238E27FC236}">
                <a16:creationId xmlns="" xmlns:a16="http://schemas.microsoft.com/office/drawing/2014/main" id="{C56FF1B4-88AB-4613-AC3D-2BE078CAAD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8870" y="4605510"/>
            <a:ext cx="415756" cy="415756"/>
          </a:xfrm>
          <a:prstGeom prst="rect">
            <a:avLst/>
          </a:prstGeom>
        </p:spPr>
      </p:pic>
      <p:pic>
        <p:nvPicPr>
          <p:cNvPr id="61" name="图形 60">
            <a:extLst>
              <a:ext uri="{FF2B5EF4-FFF2-40B4-BE49-F238E27FC236}">
                <a16:creationId xmlns="" xmlns:a16="http://schemas.microsoft.com/office/drawing/2014/main" id="{00AAF389-E2F4-4847-ABB4-DA926080BF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3566" y="1399658"/>
            <a:ext cx="544465" cy="544465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="" xmlns:a16="http://schemas.microsoft.com/office/drawing/2014/main" id="{3C0951F6-D3A3-403C-A617-4A6C0D8A7228}"/>
              </a:ext>
            </a:extLst>
          </p:cNvPr>
          <p:cNvSpPr txBox="1"/>
          <p:nvPr/>
        </p:nvSpPr>
        <p:spPr>
          <a:xfrm>
            <a:off x="8538031" y="1446391"/>
            <a:ext cx="121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40,000</a:t>
            </a:r>
            <a:endParaRPr lang="zh-CN" altLang="en-US" sz="24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="" xmlns:a16="http://schemas.microsoft.com/office/drawing/2014/main" id="{C292F2C8-7492-4D2E-A011-CBDE4FE30894}"/>
              </a:ext>
            </a:extLst>
          </p:cNvPr>
          <p:cNvSpPr txBox="1"/>
          <p:nvPr/>
        </p:nvSpPr>
        <p:spPr>
          <a:xfrm>
            <a:off x="7983297" y="1853738"/>
            <a:ext cx="3057525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</p:txBody>
      </p:sp>
      <p:sp>
        <p:nvSpPr>
          <p:cNvPr id="66" name="文本框 65">
            <a:extLst>
              <a:ext uri="{FF2B5EF4-FFF2-40B4-BE49-F238E27FC236}">
                <a16:creationId xmlns="" xmlns:a16="http://schemas.microsoft.com/office/drawing/2014/main" id="{4625DFE4-7D53-486E-8999-50618140415C}"/>
              </a:ext>
            </a:extLst>
          </p:cNvPr>
          <p:cNvSpPr txBox="1"/>
          <p:nvPr/>
        </p:nvSpPr>
        <p:spPr>
          <a:xfrm>
            <a:off x="8549348" y="4575556"/>
            <a:ext cx="1394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500,000</a:t>
            </a:r>
            <a:endParaRPr lang="zh-CN" altLang="en-US" sz="2400" b="1" dirty="0"/>
          </a:p>
        </p:txBody>
      </p:sp>
      <p:sp>
        <p:nvSpPr>
          <p:cNvPr id="68" name="文本占位符 67">
            <a:extLst>
              <a:ext uri="{FF2B5EF4-FFF2-40B4-BE49-F238E27FC236}">
                <a16:creationId xmlns="" xmlns:a16="http://schemas.microsoft.com/office/drawing/2014/main" id="{9A8FD859-F24D-4AB7-B015-FFB3B4A6C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pic>
        <p:nvPicPr>
          <p:cNvPr id="58" name="图形 57">
            <a:extLst>
              <a:ext uri="{FF2B5EF4-FFF2-40B4-BE49-F238E27FC236}">
                <a16:creationId xmlns="" xmlns:a16="http://schemas.microsoft.com/office/drawing/2014/main" id="{19EFB53F-9E55-4B6B-9D17-11A33B026F1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6798" y="3064410"/>
            <a:ext cx="433865" cy="433865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58AD8E83-15B2-4E72-AF07-5290F2F7718A}"/>
              </a:ext>
            </a:extLst>
          </p:cNvPr>
          <p:cNvSpPr txBox="1"/>
          <p:nvPr/>
        </p:nvSpPr>
        <p:spPr>
          <a:xfrm>
            <a:off x="8538031" y="3096893"/>
            <a:ext cx="121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80,000</a:t>
            </a:r>
            <a:endParaRPr lang="zh-CN" altLang="en-US" sz="2400" b="1" dirty="0"/>
          </a:p>
        </p:txBody>
      </p:sp>
      <p:sp>
        <p:nvSpPr>
          <p:cNvPr id="69" name="文本框 68">
            <a:extLst>
              <a:ext uri="{FF2B5EF4-FFF2-40B4-BE49-F238E27FC236}">
                <a16:creationId xmlns="" xmlns:a16="http://schemas.microsoft.com/office/drawing/2014/main" id="{2E1A91E0-5D08-41B9-A007-1B4BE91EFC34}"/>
              </a:ext>
            </a:extLst>
          </p:cNvPr>
          <p:cNvSpPr txBox="1"/>
          <p:nvPr/>
        </p:nvSpPr>
        <p:spPr>
          <a:xfrm>
            <a:off x="7980013" y="3421263"/>
            <a:ext cx="3057525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95F9719A-09FC-4F1A-89DE-07DF69BE86F3}"/>
              </a:ext>
            </a:extLst>
          </p:cNvPr>
          <p:cNvSpPr txBox="1"/>
          <p:nvPr/>
        </p:nvSpPr>
        <p:spPr>
          <a:xfrm>
            <a:off x="7984815" y="4900826"/>
            <a:ext cx="3057525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</p:txBody>
      </p:sp>
      <p:sp>
        <p:nvSpPr>
          <p:cNvPr id="3" name="江西">
            <a:extLst>
              <a:ext uri="{FF2B5EF4-FFF2-40B4-BE49-F238E27FC236}">
                <a16:creationId xmlns="" xmlns:a16="http://schemas.microsoft.com/office/drawing/2014/main" id="{E82A13E0-59BD-4907-BB3C-4E6FFE177D6E}"/>
              </a:ext>
            </a:extLst>
          </p:cNvPr>
          <p:cNvSpPr>
            <a:spLocks/>
          </p:cNvSpPr>
          <p:nvPr/>
        </p:nvSpPr>
        <p:spPr bwMode="auto">
          <a:xfrm>
            <a:off x="3893512" y="4203671"/>
            <a:ext cx="450910" cy="601213"/>
          </a:xfrm>
          <a:custGeom>
            <a:avLst/>
            <a:gdLst>
              <a:gd name="T0" fmla="*/ 1131 w 1831"/>
              <a:gd name="T1" fmla="*/ 123 h 2473"/>
              <a:gd name="T2" fmla="*/ 1175 w 1831"/>
              <a:gd name="T3" fmla="*/ 214 h 2473"/>
              <a:gd name="T4" fmla="*/ 1267 w 1831"/>
              <a:gd name="T5" fmla="*/ 107 h 2473"/>
              <a:gd name="T6" fmla="*/ 1330 w 1831"/>
              <a:gd name="T7" fmla="*/ 82 h 2473"/>
              <a:gd name="T8" fmla="*/ 1477 w 1831"/>
              <a:gd name="T9" fmla="*/ 183 h 2473"/>
              <a:gd name="T10" fmla="*/ 1597 w 1831"/>
              <a:gd name="T11" fmla="*/ 186 h 2473"/>
              <a:gd name="T12" fmla="*/ 1697 w 1831"/>
              <a:gd name="T13" fmla="*/ 261 h 2473"/>
              <a:gd name="T14" fmla="*/ 1637 w 1831"/>
              <a:gd name="T15" fmla="*/ 341 h 2473"/>
              <a:gd name="T16" fmla="*/ 1714 w 1831"/>
              <a:gd name="T17" fmla="*/ 445 h 2473"/>
              <a:gd name="T18" fmla="*/ 1786 w 1831"/>
              <a:gd name="T19" fmla="*/ 527 h 2473"/>
              <a:gd name="T20" fmla="*/ 1828 w 1831"/>
              <a:gd name="T21" fmla="*/ 689 h 2473"/>
              <a:gd name="T22" fmla="*/ 1799 w 1831"/>
              <a:gd name="T23" fmla="*/ 789 h 2473"/>
              <a:gd name="T24" fmla="*/ 1703 w 1831"/>
              <a:gd name="T25" fmla="*/ 874 h 2473"/>
              <a:gd name="T26" fmla="*/ 1591 w 1831"/>
              <a:gd name="T27" fmla="*/ 940 h 2473"/>
              <a:gd name="T28" fmla="*/ 1483 w 1831"/>
              <a:gd name="T29" fmla="*/ 899 h 2473"/>
              <a:gd name="T30" fmla="*/ 1354 w 1831"/>
              <a:gd name="T31" fmla="*/ 1025 h 2473"/>
              <a:gd name="T32" fmla="*/ 1310 w 1831"/>
              <a:gd name="T33" fmla="*/ 1081 h 2473"/>
              <a:gd name="T34" fmla="*/ 1370 w 1831"/>
              <a:gd name="T35" fmla="*/ 1202 h 2473"/>
              <a:gd name="T36" fmla="*/ 1231 w 1831"/>
              <a:gd name="T37" fmla="*/ 1332 h 2473"/>
              <a:gd name="T38" fmla="*/ 1144 w 1831"/>
              <a:gd name="T39" fmla="*/ 1483 h 2473"/>
              <a:gd name="T40" fmla="*/ 1174 w 1831"/>
              <a:gd name="T41" fmla="*/ 1604 h 2473"/>
              <a:gd name="T42" fmla="*/ 1111 w 1831"/>
              <a:gd name="T43" fmla="*/ 1693 h 2473"/>
              <a:gd name="T44" fmla="*/ 1074 w 1831"/>
              <a:gd name="T45" fmla="*/ 1811 h 2473"/>
              <a:gd name="T46" fmla="*/ 1012 w 1831"/>
              <a:gd name="T47" fmla="*/ 1899 h 2473"/>
              <a:gd name="T48" fmla="*/ 978 w 1831"/>
              <a:gd name="T49" fmla="*/ 2081 h 2473"/>
              <a:gd name="T50" fmla="*/ 948 w 1831"/>
              <a:gd name="T51" fmla="*/ 2209 h 2473"/>
              <a:gd name="T52" fmla="*/ 924 w 1831"/>
              <a:gd name="T53" fmla="*/ 2272 h 2473"/>
              <a:gd name="T54" fmla="*/ 926 w 1831"/>
              <a:gd name="T55" fmla="*/ 2401 h 2473"/>
              <a:gd name="T56" fmla="*/ 817 w 1831"/>
              <a:gd name="T57" fmla="*/ 2366 h 2473"/>
              <a:gd name="T58" fmla="*/ 678 w 1831"/>
              <a:gd name="T59" fmla="*/ 2378 h 2473"/>
              <a:gd name="T60" fmla="*/ 557 w 1831"/>
              <a:gd name="T61" fmla="*/ 2430 h 2473"/>
              <a:gd name="T62" fmla="*/ 464 w 1831"/>
              <a:gd name="T63" fmla="*/ 2441 h 2473"/>
              <a:gd name="T64" fmla="*/ 340 w 1831"/>
              <a:gd name="T65" fmla="*/ 2433 h 2473"/>
              <a:gd name="T66" fmla="*/ 346 w 1831"/>
              <a:gd name="T67" fmla="*/ 2365 h 2473"/>
              <a:gd name="T68" fmla="*/ 485 w 1831"/>
              <a:gd name="T69" fmla="*/ 2195 h 2473"/>
              <a:gd name="T70" fmla="*/ 489 w 1831"/>
              <a:gd name="T71" fmla="*/ 2120 h 2473"/>
              <a:gd name="T72" fmla="*/ 342 w 1831"/>
              <a:gd name="T73" fmla="*/ 2122 h 2473"/>
              <a:gd name="T74" fmla="*/ 217 w 1831"/>
              <a:gd name="T75" fmla="*/ 2094 h 2473"/>
              <a:gd name="T76" fmla="*/ 170 w 1831"/>
              <a:gd name="T77" fmla="*/ 1966 h 2473"/>
              <a:gd name="T78" fmla="*/ 256 w 1831"/>
              <a:gd name="T79" fmla="*/ 1772 h 2473"/>
              <a:gd name="T80" fmla="*/ 180 w 1831"/>
              <a:gd name="T81" fmla="*/ 1733 h 2473"/>
              <a:gd name="T82" fmla="*/ 220 w 1831"/>
              <a:gd name="T83" fmla="*/ 1589 h 2473"/>
              <a:gd name="T84" fmla="*/ 123 w 1831"/>
              <a:gd name="T85" fmla="*/ 1470 h 2473"/>
              <a:gd name="T86" fmla="*/ 108 w 1831"/>
              <a:gd name="T87" fmla="*/ 1296 h 2473"/>
              <a:gd name="T88" fmla="*/ 35 w 1831"/>
              <a:gd name="T89" fmla="*/ 1249 h 2473"/>
              <a:gd name="T90" fmla="*/ 8 w 1831"/>
              <a:gd name="T91" fmla="*/ 1201 h 2473"/>
              <a:gd name="T92" fmla="*/ 23 w 1831"/>
              <a:gd name="T93" fmla="*/ 1103 h 2473"/>
              <a:gd name="T94" fmla="*/ 145 w 1831"/>
              <a:gd name="T95" fmla="*/ 949 h 2473"/>
              <a:gd name="T96" fmla="*/ 189 w 1831"/>
              <a:gd name="T97" fmla="*/ 871 h 2473"/>
              <a:gd name="T98" fmla="*/ 218 w 1831"/>
              <a:gd name="T99" fmla="*/ 758 h 2473"/>
              <a:gd name="T100" fmla="*/ 193 w 1831"/>
              <a:gd name="T101" fmla="*/ 671 h 2473"/>
              <a:gd name="T102" fmla="*/ 139 w 1831"/>
              <a:gd name="T103" fmla="*/ 551 h 2473"/>
              <a:gd name="T104" fmla="*/ 189 w 1831"/>
              <a:gd name="T105" fmla="*/ 429 h 2473"/>
              <a:gd name="T106" fmla="*/ 313 w 1831"/>
              <a:gd name="T107" fmla="*/ 376 h 2473"/>
              <a:gd name="T108" fmla="*/ 473 w 1831"/>
              <a:gd name="T109" fmla="*/ 318 h 2473"/>
              <a:gd name="T110" fmla="*/ 486 w 1831"/>
              <a:gd name="T111" fmla="*/ 284 h 2473"/>
              <a:gd name="T112" fmla="*/ 556 w 1831"/>
              <a:gd name="T113" fmla="*/ 260 h 2473"/>
              <a:gd name="T114" fmla="*/ 611 w 1831"/>
              <a:gd name="T115" fmla="*/ 219 h 2473"/>
              <a:gd name="T116" fmla="*/ 759 w 1831"/>
              <a:gd name="T117" fmla="*/ 124 h 2473"/>
              <a:gd name="T118" fmla="*/ 914 w 1831"/>
              <a:gd name="T119" fmla="*/ 123 h 2473"/>
              <a:gd name="T120" fmla="*/ 1065 w 1831"/>
              <a:gd name="T121" fmla="*/ 39 h 2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31" h="2473">
                <a:moveTo>
                  <a:pt x="1143" y="19"/>
                </a:moveTo>
                <a:lnTo>
                  <a:pt x="1149" y="27"/>
                </a:lnTo>
                <a:lnTo>
                  <a:pt x="1157" y="34"/>
                </a:lnTo>
                <a:lnTo>
                  <a:pt x="1162" y="36"/>
                </a:lnTo>
                <a:lnTo>
                  <a:pt x="1168" y="39"/>
                </a:lnTo>
                <a:lnTo>
                  <a:pt x="1174" y="39"/>
                </a:lnTo>
                <a:lnTo>
                  <a:pt x="1179" y="39"/>
                </a:lnTo>
                <a:lnTo>
                  <a:pt x="1182" y="40"/>
                </a:lnTo>
                <a:lnTo>
                  <a:pt x="1186" y="41"/>
                </a:lnTo>
                <a:lnTo>
                  <a:pt x="1188" y="44"/>
                </a:lnTo>
                <a:lnTo>
                  <a:pt x="1190" y="47"/>
                </a:lnTo>
                <a:lnTo>
                  <a:pt x="1191" y="57"/>
                </a:lnTo>
                <a:lnTo>
                  <a:pt x="1190" y="66"/>
                </a:lnTo>
                <a:lnTo>
                  <a:pt x="1186" y="76"/>
                </a:lnTo>
                <a:lnTo>
                  <a:pt x="1181" y="84"/>
                </a:lnTo>
                <a:lnTo>
                  <a:pt x="1174" y="92"/>
                </a:lnTo>
                <a:lnTo>
                  <a:pt x="1167" y="101"/>
                </a:lnTo>
                <a:lnTo>
                  <a:pt x="1159" y="108"/>
                </a:lnTo>
                <a:lnTo>
                  <a:pt x="1150" y="114"/>
                </a:lnTo>
                <a:lnTo>
                  <a:pt x="1141" y="118"/>
                </a:lnTo>
                <a:lnTo>
                  <a:pt x="1131" y="123"/>
                </a:lnTo>
                <a:lnTo>
                  <a:pt x="1128" y="127"/>
                </a:lnTo>
                <a:lnTo>
                  <a:pt x="1123" y="130"/>
                </a:lnTo>
                <a:lnTo>
                  <a:pt x="1121" y="135"/>
                </a:lnTo>
                <a:lnTo>
                  <a:pt x="1117" y="140"/>
                </a:lnTo>
                <a:lnTo>
                  <a:pt x="1113" y="152"/>
                </a:lnTo>
                <a:lnTo>
                  <a:pt x="1109" y="165"/>
                </a:lnTo>
                <a:lnTo>
                  <a:pt x="1105" y="177"/>
                </a:lnTo>
                <a:lnTo>
                  <a:pt x="1103" y="185"/>
                </a:lnTo>
                <a:lnTo>
                  <a:pt x="1103" y="187"/>
                </a:lnTo>
                <a:lnTo>
                  <a:pt x="1103" y="190"/>
                </a:lnTo>
                <a:lnTo>
                  <a:pt x="1104" y="193"/>
                </a:lnTo>
                <a:lnTo>
                  <a:pt x="1105" y="196"/>
                </a:lnTo>
                <a:lnTo>
                  <a:pt x="1111" y="202"/>
                </a:lnTo>
                <a:lnTo>
                  <a:pt x="1119" y="208"/>
                </a:lnTo>
                <a:lnTo>
                  <a:pt x="1124" y="211"/>
                </a:lnTo>
                <a:lnTo>
                  <a:pt x="1130" y="212"/>
                </a:lnTo>
                <a:lnTo>
                  <a:pt x="1137" y="214"/>
                </a:lnTo>
                <a:lnTo>
                  <a:pt x="1144" y="215"/>
                </a:lnTo>
                <a:lnTo>
                  <a:pt x="1157" y="216"/>
                </a:lnTo>
                <a:lnTo>
                  <a:pt x="1168" y="215"/>
                </a:lnTo>
                <a:lnTo>
                  <a:pt x="1175" y="214"/>
                </a:lnTo>
                <a:lnTo>
                  <a:pt x="1185" y="210"/>
                </a:lnTo>
                <a:lnTo>
                  <a:pt x="1192" y="205"/>
                </a:lnTo>
                <a:lnTo>
                  <a:pt x="1200" y="197"/>
                </a:lnTo>
                <a:lnTo>
                  <a:pt x="1209" y="186"/>
                </a:lnTo>
                <a:lnTo>
                  <a:pt x="1220" y="175"/>
                </a:lnTo>
                <a:lnTo>
                  <a:pt x="1226" y="170"/>
                </a:lnTo>
                <a:lnTo>
                  <a:pt x="1234" y="166"/>
                </a:lnTo>
                <a:lnTo>
                  <a:pt x="1239" y="162"/>
                </a:lnTo>
                <a:lnTo>
                  <a:pt x="1245" y="160"/>
                </a:lnTo>
                <a:lnTo>
                  <a:pt x="1255" y="158"/>
                </a:lnTo>
                <a:lnTo>
                  <a:pt x="1262" y="154"/>
                </a:lnTo>
                <a:lnTo>
                  <a:pt x="1266" y="152"/>
                </a:lnTo>
                <a:lnTo>
                  <a:pt x="1268" y="148"/>
                </a:lnTo>
                <a:lnTo>
                  <a:pt x="1270" y="145"/>
                </a:lnTo>
                <a:lnTo>
                  <a:pt x="1273" y="140"/>
                </a:lnTo>
                <a:lnTo>
                  <a:pt x="1274" y="130"/>
                </a:lnTo>
                <a:lnTo>
                  <a:pt x="1274" y="120"/>
                </a:lnTo>
                <a:lnTo>
                  <a:pt x="1274" y="116"/>
                </a:lnTo>
                <a:lnTo>
                  <a:pt x="1272" y="113"/>
                </a:lnTo>
                <a:lnTo>
                  <a:pt x="1269" y="109"/>
                </a:lnTo>
                <a:lnTo>
                  <a:pt x="1267" y="107"/>
                </a:lnTo>
                <a:lnTo>
                  <a:pt x="1263" y="105"/>
                </a:lnTo>
                <a:lnTo>
                  <a:pt x="1261" y="102"/>
                </a:lnTo>
                <a:lnTo>
                  <a:pt x="1260" y="99"/>
                </a:lnTo>
                <a:lnTo>
                  <a:pt x="1259" y="96"/>
                </a:lnTo>
                <a:lnTo>
                  <a:pt x="1259" y="92"/>
                </a:lnTo>
                <a:lnTo>
                  <a:pt x="1259" y="89"/>
                </a:lnTo>
                <a:lnTo>
                  <a:pt x="1261" y="85"/>
                </a:lnTo>
                <a:lnTo>
                  <a:pt x="1262" y="83"/>
                </a:lnTo>
                <a:lnTo>
                  <a:pt x="1275" y="66"/>
                </a:lnTo>
                <a:lnTo>
                  <a:pt x="1288" y="53"/>
                </a:lnTo>
                <a:lnTo>
                  <a:pt x="1292" y="51"/>
                </a:lnTo>
                <a:lnTo>
                  <a:pt x="1295" y="50"/>
                </a:lnTo>
                <a:lnTo>
                  <a:pt x="1300" y="50"/>
                </a:lnTo>
                <a:lnTo>
                  <a:pt x="1304" y="50"/>
                </a:lnTo>
                <a:lnTo>
                  <a:pt x="1308" y="51"/>
                </a:lnTo>
                <a:lnTo>
                  <a:pt x="1312" y="52"/>
                </a:lnTo>
                <a:lnTo>
                  <a:pt x="1316" y="55"/>
                </a:lnTo>
                <a:lnTo>
                  <a:pt x="1319" y="60"/>
                </a:lnTo>
                <a:lnTo>
                  <a:pt x="1324" y="70"/>
                </a:lnTo>
                <a:lnTo>
                  <a:pt x="1327" y="78"/>
                </a:lnTo>
                <a:lnTo>
                  <a:pt x="1330" y="82"/>
                </a:lnTo>
                <a:lnTo>
                  <a:pt x="1332" y="85"/>
                </a:lnTo>
                <a:lnTo>
                  <a:pt x="1337" y="86"/>
                </a:lnTo>
                <a:lnTo>
                  <a:pt x="1342" y="88"/>
                </a:lnTo>
                <a:lnTo>
                  <a:pt x="1355" y="88"/>
                </a:lnTo>
                <a:lnTo>
                  <a:pt x="1365" y="88"/>
                </a:lnTo>
                <a:lnTo>
                  <a:pt x="1371" y="89"/>
                </a:lnTo>
                <a:lnTo>
                  <a:pt x="1376" y="91"/>
                </a:lnTo>
                <a:lnTo>
                  <a:pt x="1381" y="95"/>
                </a:lnTo>
                <a:lnTo>
                  <a:pt x="1386" y="101"/>
                </a:lnTo>
                <a:lnTo>
                  <a:pt x="1396" y="115"/>
                </a:lnTo>
                <a:lnTo>
                  <a:pt x="1408" y="134"/>
                </a:lnTo>
                <a:lnTo>
                  <a:pt x="1420" y="153"/>
                </a:lnTo>
                <a:lnTo>
                  <a:pt x="1428" y="168"/>
                </a:lnTo>
                <a:lnTo>
                  <a:pt x="1434" y="180"/>
                </a:lnTo>
                <a:lnTo>
                  <a:pt x="1442" y="187"/>
                </a:lnTo>
                <a:lnTo>
                  <a:pt x="1444" y="190"/>
                </a:lnTo>
                <a:lnTo>
                  <a:pt x="1449" y="190"/>
                </a:lnTo>
                <a:lnTo>
                  <a:pt x="1453" y="190"/>
                </a:lnTo>
                <a:lnTo>
                  <a:pt x="1458" y="189"/>
                </a:lnTo>
                <a:lnTo>
                  <a:pt x="1469" y="184"/>
                </a:lnTo>
                <a:lnTo>
                  <a:pt x="1477" y="183"/>
                </a:lnTo>
                <a:lnTo>
                  <a:pt x="1480" y="183"/>
                </a:lnTo>
                <a:lnTo>
                  <a:pt x="1483" y="184"/>
                </a:lnTo>
                <a:lnTo>
                  <a:pt x="1486" y="186"/>
                </a:lnTo>
                <a:lnTo>
                  <a:pt x="1488" y="190"/>
                </a:lnTo>
                <a:lnTo>
                  <a:pt x="1491" y="195"/>
                </a:lnTo>
                <a:lnTo>
                  <a:pt x="1494" y="197"/>
                </a:lnTo>
                <a:lnTo>
                  <a:pt x="1497" y="199"/>
                </a:lnTo>
                <a:lnTo>
                  <a:pt x="1501" y="199"/>
                </a:lnTo>
                <a:lnTo>
                  <a:pt x="1508" y="199"/>
                </a:lnTo>
                <a:lnTo>
                  <a:pt x="1515" y="197"/>
                </a:lnTo>
                <a:lnTo>
                  <a:pt x="1524" y="195"/>
                </a:lnTo>
                <a:lnTo>
                  <a:pt x="1533" y="193"/>
                </a:lnTo>
                <a:lnTo>
                  <a:pt x="1543" y="193"/>
                </a:lnTo>
                <a:lnTo>
                  <a:pt x="1552" y="196"/>
                </a:lnTo>
                <a:lnTo>
                  <a:pt x="1557" y="197"/>
                </a:lnTo>
                <a:lnTo>
                  <a:pt x="1562" y="197"/>
                </a:lnTo>
                <a:lnTo>
                  <a:pt x="1566" y="197"/>
                </a:lnTo>
                <a:lnTo>
                  <a:pt x="1571" y="197"/>
                </a:lnTo>
                <a:lnTo>
                  <a:pt x="1579" y="195"/>
                </a:lnTo>
                <a:lnTo>
                  <a:pt x="1588" y="190"/>
                </a:lnTo>
                <a:lnTo>
                  <a:pt x="1597" y="186"/>
                </a:lnTo>
                <a:lnTo>
                  <a:pt x="1608" y="183"/>
                </a:lnTo>
                <a:lnTo>
                  <a:pt x="1614" y="183"/>
                </a:lnTo>
                <a:lnTo>
                  <a:pt x="1621" y="183"/>
                </a:lnTo>
                <a:lnTo>
                  <a:pt x="1629" y="184"/>
                </a:lnTo>
                <a:lnTo>
                  <a:pt x="1637" y="186"/>
                </a:lnTo>
                <a:lnTo>
                  <a:pt x="1651" y="192"/>
                </a:lnTo>
                <a:lnTo>
                  <a:pt x="1661" y="197"/>
                </a:lnTo>
                <a:lnTo>
                  <a:pt x="1665" y="199"/>
                </a:lnTo>
                <a:lnTo>
                  <a:pt x="1667" y="203"/>
                </a:lnTo>
                <a:lnTo>
                  <a:pt x="1670" y="206"/>
                </a:lnTo>
                <a:lnTo>
                  <a:pt x="1670" y="212"/>
                </a:lnTo>
                <a:lnTo>
                  <a:pt x="1671" y="223"/>
                </a:lnTo>
                <a:lnTo>
                  <a:pt x="1672" y="231"/>
                </a:lnTo>
                <a:lnTo>
                  <a:pt x="1673" y="235"/>
                </a:lnTo>
                <a:lnTo>
                  <a:pt x="1676" y="238"/>
                </a:lnTo>
                <a:lnTo>
                  <a:pt x="1679" y="241"/>
                </a:lnTo>
                <a:lnTo>
                  <a:pt x="1684" y="243"/>
                </a:lnTo>
                <a:lnTo>
                  <a:pt x="1694" y="244"/>
                </a:lnTo>
                <a:lnTo>
                  <a:pt x="1698" y="246"/>
                </a:lnTo>
                <a:lnTo>
                  <a:pt x="1700" y="250"/>
                </a:lnTo>
                <a:lnTo>
                  <a:pt x="1697" y="261"/>
                </a:lnTo>
                <a:lnTo>
                  <a:pt x="1696" y="271"/>
                </a:lnTo>
                <a:lnTo>
                  <a:pt x="1692" y="280"/>
                </a:lnTo>
                <a:lnTo>
                  <a:pt x="1690" y="287"/>
                </a:lnTo>
                <a:lnTo>
                  <a:pt x="1686" y="292"/>
                </a:lnTo>
                <a:lnTo>
                  <a:pt x="1683" y="296"/>
                </a:lnTo>
                <a:lnTo>
                  <a:pt x="1679" y="298"/>
                </a:lnTo>
                <a:lnTo>
                  <a:pt x="1671" y="301"/>
                </a:lnTo>
                <a:lnTo>
                  <a:pt x="1661" y="303"/>
                </a:lnTo>
                <a:lnTo>
                  <a:pt x="1657" y="304"/>
                </a:lnTo>
                <a:lnTo>
                  <a:pt x="1653" y="305"/>
                </a:lnTo>
                <a:lnTo>
                  <a:pt x="1650" y="307"/>
                </a:lnTo>
                <a:lnTo>
                  <a:pt x="1647" y="310"/>
                </a:lnTo>
                <a:lnTo>
                  <a:pt x="1646" y="312"/>
                </a:lnTo>
                <a:lnTo>
                  <a:pt x="1645" y="316"/>
                </a:lnTo>
                <a:lnTo>
                  <a:pt x="1645" y="318"/>
                </a:lnTo>
                <a:lnTo>
                  <a:pt x="1645" y="322"/>
                </a:lnTo>
                <a:lnTo>
                  <a:pt x="1646" y="326"/>
                </a:lnTo>
                <a:lnTo>
                  <a:pt x="1646" y="330"/>
                </a:lnTo>
                <a:lnTo>
                  <a:pt x="1644" y="334"/>
                </a:lnTo>
                <a:lnTo>
                  <a:pt x="1639" y="337"/>
                </a:lnTo>
                <a:lnTo>
                  <a:pt x="1637" y="341"/>
                </a:lnTo>
                <a:lnTo>
                  <a:pt x="1635" y="347"/>
                </a:lnTo>
                <a:lnTo>
                  <a:pt x="1634" y="354"/>
                </a:lnTo>
                <a:lnTo>
                  <a:pt x="1634" y="362"/>
                </a:lnTo>
                <a:lnTo>
                  <a:pt x="1635" y="372"/>
                </a:lnTo>
                <a:lnTo>
                  <a:pt x="1639" y="381"/>
                </a:lnTo>
                <a:lnTo>
                  <a:pt x="1642" y="391"/>
                </a:lnTo>
                <a:lnTo>
                  <a:pt x="1647" y="400"/>
                </a:lnTo>
                <a:lnTo>
                  <a:pt x="1653" y="408"/>
                </a:lnTo>
                <a:lnTo>
                  <a:pt x="1659" y="416"/>
                </a:lnTo>
                <a:lnTo>
                  <a:pt x="1665" y="420"/>
                </a:lnTo>
                <a:lnTo>
                  <a:pt x="1671" y="425"/>
                </a:lnTo>
                <a:lnTo>
                  <a:pt x="1677" y="427"/>
                </a:lnTo>
                <a:lnTo>
                  <a:pt x="1683" y="430"/>
                </a:lnTo>
                <a:lnTo>
                  <a:pt x="1688" y="431"/>
                </a:lnTo>
                <a:lnTo>
                  <a:pt x="1694" y="431"/>
                </a:lnTo>
                <a:lnTo>
                  <a:pt x="1702" y="433"/>
                </a:lnTo>
                <a:lnTo>
                  <a:pt x="1708" y="436"/>
                </a:lnTo>
                <a:lnTo>
                  <a:pt x="1710" y="437"/>
                </a:lnTo>
                <a:lnTo>
                  <a:pt x="1713" y="439"/>
                </a:lnTo>
                <a:lnTo>
                  <a:pt x="1714" y="442"/>
                </a:lnTo>
                <a:lnTo>
                  <a:pt x="1714" y="445"/>
                </a:lnTo>
                <a:lnTo>
                  <a:pt x="1714" y="451"/>
                </a:lnTo>
                <a:lnTo>
                  <a:pt x="1714" y="456"/>
                </a:lnTo>
                <a:lnTo>
                  <a:pt x="1714" y="458"/>
                </a:lnTo>
                <a:lnTo>
                  <a:pt x="1715" y="460"/>
                </a:lnTo>
                <a:lnTo>
                  <a:pt x="1716" y="460"/>
                </a:lnTo>
                <a:lnTo>
                  <a:pt x="1719" y="460"/>
                </a:lnTo>
                <a:lnTo>
                  <a:pt x="1723" y="457"/>
                </a:lnTo>
                <a:lnTo>
                  <a:pt x="1727" y="456"/>
                </a:lnTo>
                <a:lnTo>
                  <a:pt x="1729" y="457"/>
                </a:lnTo>
                <a:lnTo>
                  <a:pt x="1732" y="457"/>
                </a:lnTo>
                <a:lnTo>
                  <a:pt x="1734" y="460"/>
                </a:lnTo>
                <a:lnTo>
                  <a:pt x="1736" y="462"/>
                </a:lnTo>
                <a:lnTo>
                  <a:pt x="1741" y="469"/>
                </a:lnTo>
                <a:lnTo>
                  <a:pt x="1746" y="477"/>
                </a:lnTo>
                <a:lnTo>
                  <a:pt x="1753" y="486"/>
                </a:lnTo>
                <a:lnTo>
                  <a:pt x="1763" y="493"/>
                </a:lnTo>
                <a:lnTo>
                  <a:pt x="1767" y="496"/>
                </a:lnTo>
                <a:lnTo>
                  <a:pt x="1772" y="501"/>
                </a:lnTo>
                <a:lnTo>
                  <a:pt x="1776" y="507"/>
                </a:lnTo>
                <a:lnTo>
                  <a:pt x="1780" y="513"/>
                </a:lnTo>
                <a:lnTo>
                  <a:pt x="1786" y="527"/>
                </a:lnTo>
                <a:lnTo>
                  <a:pt x="1791" y="542"/>
                </a:lnTo>
                <a:lnTo>
                  <a:pt x="1792" y="548"/>
                </a:lnTo>
                <a:lnTo>
                  <a:pt x="1795" y="552"/>
                </a:lnTo>
                <a:lnTo>
                  <a:pt x="1797" y="557"/>
                </a:lnTo>
                <a:lnTo>
                  <a:pt x="1799" y="559"/>
                </a:lnTo>
                <a:lnTo>
                  <a:pt x="1805" y="567"/>
                </a:lnTo>
                <a:lnTo>
                  <a:pt x="1815" y="575"/>
                </a:lnTo>
                <a:lnTo>
                  <a:pt x="1818" y="581"/>
                </a:lnTo>
                <a:lnTo>
                  <a:pt x="1821" y="587"/>
                </a:lnTo>
                <a:lnTo>
                  <a:pt x="1822" y="592"/>
                </a:lnTo>
                <a:lnTo>
                  <a:pt x="1822" y="597"/>
                </a:lnTo>
                <a:lnTo>
                  <a:pt x="1821" y="608"/>
                </a:lnTo>
                <a:lnTo>
                  <a:pt x="1817" y="619"/>
                </a:lnTo>
                <a:lnTo>
                  <a:pt x="1816" y="625"/>
                </a:lnTo>
                <a:lnTo>
                  <a:pt x="1817" y="632"/>
                </a:lnTo>
                <a:lnTo>
                  <a:pt x="1817" y="638"/>
                </a:lnTo>
                <a:lnTo>
                  <a:pt x="1818" y="645"/>
                </a:lnTo>
                <a:lnTo>
                  <a:pt x="1822" y="658"/>
                </a:lnTo>
                <a:lnTo>
                  <a:pt x="1823" y="670"/>
                </a:lnTo>
                <a:lnTo>
                  <a:pt x="1826" y="679"/>
                </a:lnTo>
                <a:lnTo>
                  <a:pt x="1828" y="689"/>
                </a:lnTo>
                <a:lnTo>
                  <a:pt x="1830" y="694"/>
                </a:lnTo>
                <a:lnTo>
                  <a:pt x="1830" y="697"/>
                </a:lnTo>
                <a:lnTo>
                  <a:pt x="1831" y="703"/>
                </a:lnTo>
                <a:lnTo>
                  <a:pt x="1830" y="708"/>
                </a:lnTo>
                <a:lnTo>
                  <a:pt x="1829" y="715"/>
                </a:lnTo>
                <a:lnTo>
                  <a:pt x="1827" y="720"/>
                </a:lnTo>
                <a:lnTo>
                  <a:pt x="1823" y="725"/>
                </a:lnTo>
                <a:lnTo>
                  <a:pt x="1820" y="728"/>
                </a:lnTo>
                <a:lnTo>
                  <a:pt x="1810" y="734"/>
                </a:lnTo>
                <a:lnTo>
                  <a:pt x="1801" y="739"/>
                </a:lnTo>
                <a:lnTo>
                  <a:pt x="1797" y="741"/>
                </a:lnTo>
                <a:lnTo>
                  <a:pt x="1793" y="745"/>
                </a:lnTo>
                <a:lnTo>
                  <a:pt x="1791" y="747"/>
                </a:lnTo>
                <a:lnTo>
                  <a:pt x="1789" y="751"/>
                </a:lnTo>
                <a:lnTo>
                  <a:pt x="1787" y="756"/>
                </a:lnTo>
                <a:lnTo>
                  <a:pt x="1787" y="759"/>
                </a:lnTo>
                <a:lnTo>
                  <a:pt x="1789" y="764"/>
                </a:lnTo>
                <a:lnTo>
                  <a:pt x="1792" y="770"/>
                </a:lnTo>
                <a:lnTo>
                  <a:pt x="1796" y="776"/>
                </a:lnTo>
                <a:lnTo>
                  <a:pt x="1798" y="782"/>
                </a:lnTo>
                <a:lnTo>
                  <a:pt x="1799" y="789"/>
                </a:lnTo>
                <a:lnTo>
                  <a:pt x="1801" y="796"/>
                </a:lnTo>
                <a:lnTo>
                  <a:pt x="1801" y="802"/>
                </a:lnTo>
                <a:lnTo>
                  <a:pt x="1801" y="808"/>
                </a:lnTo>
                <a:lnTo>
                  <a:pt x="1798" y="814"/>
                </a:lnTo>
                <a:lnTo>
                  <a:pt x="1796" y="817"/>
                </a:lnTo>
                <a:lnTo>
                  <a:pt x="1791" y="821"/>
                </a:lnTo>
                <a:lnTo>
                  <a:pt x="1786" y="823"/>
                </a:lnTo>
                <a:lnTo>
                  <a:pt x="1779" y="826"/>
                </a:lnTo>
                <a:lnTo>
                  <a:pt x="1772" y="828"/>
                </a:lnTo>
                <a:lnTo>
                  <a:pt x="1755" y="833"/>
                </a:lnTo>
                <a:lnTo>
                  <a:pt x="1740" y="836"/>
                </a:lnTo>
                <a:lnTo>
                  <a:pt x="1733" y="839"/>
                </a:lnTo>
                <a:lnTo>
                  <a:pt x="1726" y="841"/>
                </a:lnTo>
                <a:lnTo>
                  <a:pt x="1721" y="845"/>
                </a:lnTo>
                <a:lnTo>
                  <a:pt x="1716" y="848"/>
                </a:lnTo>
                <a:lnTo>
                  <a:pt x="1713" y="852"/>
                </a:lnTo>
                <a:lnTo>
                  <a:pt x="1709" y="857"/>
                </a:lnTo>
                <a:lnTo>
                  <a:pt x="1707" y="863"/>
                </a:lnTo>
                <a:lnTo>
                  <a:pt x="1705" y="867"/>
                </a:lnTo>
                <a:lnTo>
                  <a:pt x="1704" y="872"/>
                </a:lnTo>
                <a:lnTo>
                  <a:pt x="1703" y="874"/>
                </a:lnTo>
                <a:lnTo>
                  <a:pt x="1701" y="877"/>
                </a:lnTo>
                <a:lnTo>
                  <a:pt x="1697" y="877"/>
                </a:lnTo>
                <a:lnTo>
                  <a:pt x="1690" y="877"/>
                </a:lnTo>
                <a:lnTo>
                  <a:pt x="1682" y="873"/>
                </a:lnTo>
                <a:lnTo>
                  <a:pt x="1676" y="873"/>
                </a:lnTo>
                <a:lnTo>
                  <a:pt x="1670" y="873"/>
                </a:lnTo>
                <a:lnTo>
                  <a:pt x="1663" y="874"/>
                </a:lnTo>
                <a:lnTo>
                  <a:pt x="1656" y="877"/>
                </a:lnTo>
                <a:lnTo>
                  <a:pt x="1647" y="879"/>
                </a:lnTo>
                <a:lnTo>
                  <a:pt x="1639" y="883"/>
                </a:lnTo>
                <a:lnTo>
                  <a:pt x="1632" y="887"/>
                </a:lnTo>
                <a:lnTo>
                  <a:pt x="1625" y="892"/>
                </a:lnTo>
                <a:lnTo>
                  <a:pt x="1618" y="897"/>
                </a:lnTo>
                <a:lnTo>
                  <a:pt x="1612" y="903"/>
                </a:lnTo>
                <a:lnTo>
                  <a:pt x="1606" y="909"/>
                </a:lnTo>
                <a:lnTo>
                  <a:pt x="1601" y="915"/>
                </a:lnTo>
                <a:lnTo>
                  <a:pt x="1597" y="921"/>
                </a:lnTo>
                <a:lnTo>
                  <a:pt x="1595" y="927"/>
                </a:lnTo>
                <a:lnTo>
                  <a:pt x="1593" y="931"/>
                </a:lnTo>
                <a:lnTo>
                  <a:pt x="1593" y="936"/>
                </a:lnTo>
                <a:lnTo>
                  <a:pt x="1591" y="940"/>
                </a:lnTo>
                <a:lnTo>
                  <a:pt x="1589" y="945"/>
                </a:lnTo>
                <a:lnTo>
                  <a:pt x="1585" y="948"/>
                </a:lnTo>
                <a:lnTo>
                  <a:pt x="1582" y="952"/>
                </a:lnTo>
                <a:lnTo>
                  <a:pt x="1577" y="954"/>
                </a:lnTo>
                <a:lnTo>
                  <a:pt x="1571" y="955"/>
                </a:lnTo>
                <a:lnTo>
                  <a:pt x="1565" y="956"/>
                </a:lnTo>
                <a:lnTo>
                  <a:pt x="1559" y="955"/>
                </a:lnTo>
                <a:lnTo>
                  <a:pt x="1552" y="953"/>
                </a:lnTo>
                <a:lnTo>
                  <a:pt x="1546" y="948"/>
                </a:lnTo>
                <a:lnTo>
                  <a:pt x="1540" y="943"/>
                </a:lnTo>
                <a:lnTo>
                  <a:pt x="1535" y="939"/>
                </a:lnTo>
                <a:lnTo>
                  <a:pt x="1526" y="925"/>
                </a:lnTo>
                <a:lnTo>
                  <a:pt x="1519" y="914"/>
                </a:lnTo>
                <a:lnTo>
                  <a:pt x="1514" y="908"/>
                </a:lnTo>
                <a:lnTo>
                  <a:pt x="1511" y="903"/>
                </a:lnTo>
                <a:lnTo>
                  <a:pt x="1506" y="901"/>
                </a:lnTo>
                <a:lnTo>
                  <a:pt x="1501" y="898"/>
                </a:lnTo>
                <a:lnTo>
                  <a:pt x="1497" y="897"/>
                </a:lnTo>
                <a:lnTo>
                  <a:pt x="1493" y="897"/>
                </a:lnTo>
                <a:lnTo>
                  <a:pt x="1488" y="898"/>
                </a:lnTo>
                <a:lnTo>
                  <a:pt x="1483" y="899"/>
                </a:lnTo>
                <a:lnTo>
                  <a:pt x="1474" y="906"/>
                </a:lnTo>
                <a:lnTo>
                  <a:pt x="1463" y="915"/>
                </a:lnTo>
                <a:lnTo>
                  <a:pt x="1452" y="924"/>
                </a:lnTo>
                <a:lnTo>
                  <a:pt x="1444" y="933"/>
                </a:lnTo>
                <a:lnTo>
                  <a:pt x="1437" y="937"/>
                </a:lnTo>
                <a:lnTo>
                  <a:pt x="1430" y="941"/>
                </a:lnTo>
                <a:lnTo>
                  <a:pt x="1421" y="942"/>
                </a:lnTo>
                <a:lnTo>
                  <a:pt x="1414" y="943"/>
                </a:lnTo>
                <a:lnTo>
                  <a:pt x="1411" y="943"/>
                </a:lnTo>
                <a:lnTo>
                  <a:pt x="1408" y="947"/>
                </a:lnTo>
                <a:lnTo>
                  <a:pt x="1406" y="952"/>
                </a:lnTo>
                <a:lnTo>
                  <a:pt x="1405" y="958"/>
                </a:lnTo>
                <a:lnTo>
                  <a:pt x="1404" y="972"/>
                </a:lnTo>
                <a:lnTo>
                  <a:pt x="1402" y="985"/>
                </a:lnTo>
                <a:lnTo>
                  <a:pt x="1400" y="992"/>
                </a:lnTo>
                <a:lnTo>
                  <a:pt x="1396" y="998"/>
                </a:lnTo>
                <a:lnTo>
                  <a:pt x="1390" y="1004"/>
                </a:lnTo>
                <a:lnTo>
                  <a:pt x="1385" y="1009"/>
                </a:lnTo>
                <a:lnTo>
                  <a:pt x="1371" y="1017"/>
                </a:lnTo>
                <a:lnTo>
                  <a:pt x="1362" y="1022"/>
                </a:lnTo>
                <a:lnTo>
                  <a:pt x="1354" y="1025"/>
                </a:lnTo>
                <a:lnTo>
                  <a:pt x="1346" y="1028"/>
                </a:lnTo>
                <a:lnTo>
                  <a:pt x="1344" y="1030"/>
                </a:lnTo>
                <a:lnTo>
                  <a:pt x="1342" y="1034"/>
                </a:lnTo>
                <a:lnTo>
                  <a:pt x="1341" y="1036"/>
                </a:lnTo>
                <a:lnTo>
                  <a:pt x="1339" y="1041"/>
                </a:lnTo>
                <a:lnTo>
                  <a:pt x="1339" y="1044"/>
                </a:lnTo>
                <a:lnTo>
                  <a:pt x="1338" y="1047"/>
                </a:lnTo>
                <a:lnTo>
                  <a:pt x="1337" y="1049"/>
                </a:lnTo>
                <a:lnTo>
                  <a:pt x="1335" y="1050"/>
                </a:lnTo>
                <a:lnTo>
                  <a:pt x="1329" y="1050"/>
                </a:lnTo>
                <a:lnTo>
                  <a:pt x="1323" y="1049"/>
                </a:lnTo>
                <a:lnTo>
                  <a:pt x="1316" y="1047"/>
                </a:lnTo>
                <a:lnTo>
                  <a:pt x="1311" y="1046"/>
                </a:lnTo>
                <a:lnTo>
                  <a:pt x="1308" y="1047"/>
                </a:lnTo>
                <a:lnTo>
                  <a:pt x="1307" y="1049"/>
                </a:lnTo>
                <a:lnTo>
                  <a:pt x="1306" y="1053"/>
                </a:lnTo>
                <a:lnTo>
                  <a:pt x="1305" y="1059"/>
                </a:lnTo>
                <a:lnTo>
                  <a:pt x="1305" y="1065"/>
                </a:lnTo>
                <a:lnTo>
                  <a:pt x="1306" y="1071"/>
                </a:lnTo>
                <a:lnTo>
                  <a:pt x="1307" y="1076"/>
                </a:lnTo>
                <a:lnTo>
                  <a:pt x="1310" y="1081"/>
                </a:lnTo>
                <a:lnTo>
                  <a:pt x="1312" y="1086"/>
                </a:lnTo>
                <a:lnTo>
                  <a:pt x="1316" y="1088"/>
                </a:lnTo>
                <a:lnTo>
                  <a:pt x="1319" y="1091"/>
                </a:lnTo>
                <a:lnTo>
                  <a:pt x="1324" y="1091"/>
                </a:lnTo>
                <a:lnTo>
                  <a:pt x="1329" y="1091"/>
                </a:lnTo>
                <a:lnTo>
                  <a:pt x="1332" y="1092"/>
                </a:lnTo>
                <a:lnTo>
                  <a:pt x="1335" y="1094"/>
                </a:lnTo>
                <a:lnTo>
                  <a:pt x="1337" y="1098"/>
                </a:lnTo>
                <a:lnTo>
                  <a:pt x="1339" y="1105"/>
                </a:lnTo>
                <a:lnTo>
                  <a:pt x="1344" y="1113"/>
                </a:lnTo>
                <a:lnTo>
                  <a:pt x="1348" y="1120"/>
                </a:lnTo>
                <a:lnTo>
                  <a:pt x="1350" y="1128"/>
                </a:lnTo>
                <a:lnTo>
                  <a:pt x="1351" y="1137"/>
                </a:lnTo>
                <a:lnTo>
                  <a:pt x="1350" y="1149"/>
                </a:lnTo>
                <a:lnTo>
                  <a:pt x="1351" y="1156"/>
                </a:lnTo>
                <a:lnTo>
                  <a:pt x="1352" y="1163"/>
                </a:lnTo>
                <a:lnTo>
                  <a:pt x="1355" y="1169"/>
                </a:lnTo>
                <a:lnTo>
                  <a:pt x="1358" y="1175"/>
                </a:lnTo>
                <a:lnTo>
                  <a:pt x="1364" y="1186"/>
                </a:lnTo>
                <a:lnTo>
                  <a:pt x="1369" y="1196"/>
                </a:lnTo>
                <a:lnTo>
                  <a:pt x="1370" y="1202"/>
                </a:lnTo>
                <a:lnTo>
                  <a:pt x="1369" y="1207"/>
                </a:lnTo>
                <a:lnTo>
                  <a:pt x="1367" y="1212"/>
                </a:lnTo>
                <a:lnTo>
                  <a:pt x="1364" y="1217"/>
                </a:lnTo>
                <a:lnTo>
                  <a:pt x="1357" y="1227"/>
                </a:lnTo>
                <a:lnTo>
                  <a:pt x="1349" y="1238"/>
                </a:lnTo>
                <a:lnTo>
                  <a:pt x="1342" y="1251"/>
                </a:lnTo>
                <a:lnTo>
                  <a:pt x="1336" y="1267"/>
                </a:lnTo>
                <a:lnTo>
                  <a:pt x="1330" y="1280"/>
                </a:lnTo>
                <a:lnTo>
                  <a:pt x="1324" y="1290"/>
                </a:lnTo>
                <a:lnTo>
                  <a:pt x="1317" y="1299"/>
                </a:lnTo>
                <a:lnTo>
                  <a:pt x="1307" y="1307"/>
                </a:lnTo>
                <a:lnTo>
                  <a:pt x="1302" y="1311"/>
                </a:lnTo>
                <a:lnTo>
                  <a:pt x="1298" y="1314"/>
                </a:lnTo>
                <a:lnTo>
                  <a:pt x="1294" y="1315"/>
                </a:lnTo>
                <a:lnTo>
                  <a:pt x="1289" y="1317"/>
                </a:lnTo>
                <a:lnTo>
                  <a:pt x="1281" y="1317"/>
                </a:lnTo>
                <a:lnTo>
                  <a:pt x="1274" y="1318"/>
                </a:lnTo>
                <a:lnTo>
                  <a:pt x="1266" y="1320"/>
                </a:lnTo>
                <a:lnTo>
                  <a:pt x="1255" y="1324"/>
                </a:lnTo>
                <a:lnTo>
                  <a:pt x="1243" y="1328"/>
                </a:lnTo>
                <a:lnTo>
                  <a:pt x="1231" y="1332"/>
                </a:lnTo>
                <a:lnTo>
                  <a:pt x="1217" y="1337"/>
                </a:lnTo>
                <a:lnTo>
                  <a:pt x="1201" y="1342"/>
                </a:lnTo>
                <a:lnTo>
                  <a:pt x="1193" y="1346"/>
                </a:lnTo>
                <a:lnTo>
                  <a:pt x="1185" y="1352"/>
                </a:lnTo>
                <a:lnTo>
                  <a:pt x="1176" y="1361"/>
                </a:lnTo>
                <a:lnTo>
                  <a:pt x="1169" y="1369"/>
                </a:lnTo>
                <a:lnTo>
                  <a:pt x="1157" y="1387"/>
                </a:lnTo>
                <a:lnTo>
                  <a:pt x="1150" y="1399"/>
                </a:lnTo>
                <a:lnTo>
                  <a:pt x="1149" y="1404"/>
                </a:lnTo>
                <a:lnTo>
                  <a:pt x="1148" y="1410"/>
                </a:lnTo>
                <a:lnTo>
                  <a:pt x="1147" y="1418"/>
                </a:lnTo>
                <a:lnTo>
                  <a:pt x="1147" y="1425"/>
                </a:lnTo>
                <a:lnTo>
                  <a:pt x="1146" y="1439"/>
                </a:lnTo>
                <a:lnTo>
                  <a:pt x="1143" y="1450"/>
                </a:lnTo>
                <a:lnTo>
                  <a:pt x="1142" y="1454"/>
                </a:lnTo>
                <a:lnTo>
                  <a:pt x="1141" y="1459"/>
                </a:lnTo>
                <a:lnTo>
                  <a:pt x="1140" y="1464"/>
                </a:lnTo>
                <a:lnTo>
                  <a:pt x="1141" y="1469"/>
                </a:lnTo>
                <a:lnTo>
                  <a:pt x="1141" y="1475"/>
                </a:lnTo>
                <a:lnTo>
                  <a:pt x="1143" y="1478"/>
                </a:lnTo>
                <a:lnTo>
                  <a:pt x="1144" y="1483"/>
                </a:lnTo>
                <a:lnTo>
                  <a:pt x="1148" y="1485"/>
                </a:lnTo>
                <a:lnTo>
                  <a:pt x="1153" y="1491"/>
                </a:lnTo>
                <a:lnTo>
                  <a:pt x="1155" y="1498"/>
                </a:lnTo>
                <a:lnTo>
                  <a:pt x="1157" y="1508"/>
                </a:lnTo>
                <a:lnTo>
                  <a:pt x="1159" y="1520"/>
                </a:lnTo>
                <a:lnTo>
                  <a:pt x="1160" y="1526"/>
                </a:lnTo>
                <a:lnTo>
                  <a:pt x="1162" y="1532"/>
                </a:lnTo>
                <a:lnTo>
                  <a:pt x="1166" y="1536"/>
                </a:lnTo>
                <a:lnTo>
                  <a:pt x="1169" y="1541"/>
                </a:lnTo>
                <a:lnTo>
                  <a:pt x="1178" y="1551"/>
                </a:lnTo>
                <a:lnTo>
                  <a:pt x="1185" y="1558"/>
                </a:lnTo>
                <a:lnTo>
                  <a:pt x="1187" y="1561"/>
                </a:lnTo>
                <a:lnTo>
                  <a:pt x="1188" y="1566"/>
                </a:lnTo>
                <a:lnTo>
                  <a:pt x="1190" y="1571"/>
                </a:lnTo>
                <a:lnTo>
                  <a:pt x="1188" y="1576"/>
                </a:lnTo>
                <a:lnTo>
                  <a:pt x="1185" y="1585"/>
                </a:lnTo>
                <a:lnTo>
                  <a:pt x="1181" y="1595"/>
                </a:lnTo>
                <a:lnTo>
                  <a:pt x="1180" y="1598"/>
                </a:lnTo>
                <a:lnTo>
                  <a:pt x="1178" y="1602"/>
                </a:lnTo>
                <a:lnTo>
                  <a:pt x="1176" y="1604"/>
                </a:lnTo>
                <a:lnTo>
                  <a:pt x="1174" y="1604"/>
                </a:lnTo>
                <a:lnTo>
                  <a:pt x="1172" y="1604"/>
                </a:lnTo>
                <a:lnTo>
                  <a:pt x="1169" y="1603"/>
                </a:lnTo>
                <a:lnTo>
                  <a:pt x="1167" y="1601"/>
                </a:lnTo>
                <a:lnTo>
                  <a:pt x="1165" y="1597"/>
                </a:lnTo>
                <a:lnTo>
                  <a:pt x="1161" y="1595"/>
                </a:lnTo>
                <a:lnTo>
                  <a:pt x="1157" y="1592"/>
                </a:lnTo>
                <a:lnTo>
                  <a:pt x="1154" y="1592"/>
                </a:lnTo>
                <a:lnTo>
                  <a:pt x="1150" y="1592"/>
                </a:lnTo>
                <a:lnTo>
                  <a:pt x="1147" y="1595"/>
                </a:lnTo>
                <a:lnTo>
                  <a:pt x="1143" y="1598"/>
                </a:lnTo>
                <a:lnTo>
                  <a:pt x="1140" y="1602"/>
                </a:lnTo>
                <a:lnTo>
                  <a:pt x="1137" y="1608"/>
                </a:lnTo>
                <a:lnTo>
                  <a:pt x="1130" y="1622"/>
                </a:lnTo>
                <a:lnTo>
                  <a:pt x="1122" y="1640"/>
                </a:lnTo>
                <a:lnTo>
                  <a:pt x="1118" y="1651"/>
                </a:lnTo>
                <a:lnTo>
                  <a:pt x="1115" y="1660"/>
                </a:lnTo>
                <a:lnTo>
                  <a:pt x="1112" y="1670"/>
                </a:lnTo>
                <a:lnTo>
                  <a:pt x="1111" y="1678"/>
                </a:lnTo>
                <a:lnTo>
                  <a:pt x="1110" y="1685"/>
                </a:lnTo>
                <a:lnTo>
                  <a:pt x="1111" y="1690"/>
                </a:lnTo>
                <a:lnTo>
                  <a:pt x="1111" y="1693"/>
                </a:lnTo>
                <a:lnTo>
                  <a:pt x="1113" y="1696"/>
                </a:lnTo>
                <a:lnTo>
                  <a:pt x="1115" y="1698"/>
                </a:lnTo>
                <a:lnTo>
                  <a:pt x="1118" y="1699"/>
                </a:lnTo>
                <a:lnTo>
                  <a:pt x="1122" y="1699"/>
                </a:lnTo>
                <a:lnTo>
                  <a:pt x="1125" y="1699"/>
                </a:lnTo>
                <a:lnTo>
                  <a:pt x="1134" y="1700"/>
                </a:lnTo>
                <a:lnTo>
                  <a:pt x="1140" y="1703"/>
                </a:lnTo>
                <a:lnTo>
                  <a:pt x="1142" y="1705"/>
                </a:lnTo>
                <a:lnTo>
                  <a:pt x="1143" y="1708"/>
                </a:lnTo>
                <a:lnTo>
                  <a:pt x="1143" y="1711"/>
                </a:lnTo>
                <a:lnTo>
                  <a:pt x="1142" y="1716"/>
                </a:lnTo>
                <a:lnTo>
                  <a:pt x="1138" y="1725"/>
                </a:lnTo>
                <a:lnTo>
                  <a:pt x="1132" y="1733"/>
                </a:lnTo>
                <a:lnTo>
                  <a:pt x="1127" y="1741"/>
                </a:lnTo>
                <a:lnTo>
                  <a:pt x="1118" y="1749"/>
                </a:lnTo>
                <a:lnTo>
                  <a:pt x="1111" y="1761"/>
                </a:lnTo>
                <a:lnTo>
                  <a:pt x="1104" y="1774"/>
                </a:lnTo>
                <a:lnTo>
                  <a:pt x="1098" y="1788"/>
                </a:lnTo>
                <a:lnTo>
                  <a:pt x="1090" y="1799"/>
                </a:lnTo>
                <a:lnTo>
                  <a:pt x="1083" y="1806"/>
                </a:lnTo>
                <a:lnTo>
                  <a:pt x="1074" y="1811"/>
                </a:lnTo>
                <a:lnTo>
                  <a:pt x="1065" y="1815"/>
                </a:lnTo>
                <a:lnTo>
                  <a:pt x="1050" y="1818"/>
                </a:lnTo>
                <a:lnTo>
                  <a:pt x="1043" y="1821"/>
                </a:lnTo>
                <a:lnTo>
                  <a:pt x="1036" y="1824"/>
                </a:lnTo>
                <a:lnTo>
                  <a:pt x="1030" y="1826"/>
                </a:lnTo>
                <a:lnTo>
                  <a:pt x="1026" y="1830"/>
                </a:lnTo>
                <a:lnTo>
                  <a:pt x="1022" y="1834"/>
                </a:lnTo>
                <a:lnTo>
                  <a:pt x="1020" y="1837"/>
                </a:lnTo>
                <a:lnTo>
                  <a:pt x="1018" y="1841"/>
                </a:lnTo>
                <a:lnTo>
                  <a:pt x="1017" y="1844"/>
                </a:lnTo>
                <a:lnTo>
                  <a:pt x="1028" y="1859"/>
                </a:lnTo>
                <a:lnTo>
                  <a:pt x="1042" y="1878"/>
                </a:lnTo>
                <a:lnTo>
                  <a:pt x="1042" y="1880"/>
                </a:lnTo>
                <a:lnTo>
                  <a:pt x="1042" y="1882"/>
                </a:lnTo>
                <a:lnTo>
                  <a:pt x="1041" y="1883"/>
                </a:lnTo>
                <a:lnTo>
                  <a:pt x="1040" y="1886"/>
                </a:lnTo>
                <a:lnTo>
                  <a:pt x="1035" y="1888"/>
                </a:lnTo>
                <a:lnTo>
                  <a:pt x="1030" y="1891"/>
                </a:lnTo>
                <a:lnTo>
                  <a:pt x="1024" y="1893"/>
                </a:lnTo>
                <a:lnTo>
                  <a:pt x="1018" y="1895"/>
                </a:lnTo>
                <a:lnTo>
                  <a:pt x="1012" y="1899"/>
                </a:lnTo>
                <a:lnTo>
                  <a:pt x="1009" y="1905"/>
                </a:lnTo>
                <a:lnTo>
                  <a:pt x="1003" y="1919"/>
                </a:lnTo>
                <a:lnTo>
                  <a:pt x="998" y="1937"/>
                </a:lnTo>
                <a:lnTo>
                  <a:pt x="997" y="1945"/>
                </a:lnTo>
                <a:lnTo>
                  <a:pt x="996" y="1954"/>
                </a:lnTo>
                <a:lnTo>
                  <a:pt x="996" y="1962"/>
                </a:lnTo>
                <a:lnTo>
                  <a:pt x="997" y="1968"/>
                </a:lnTo>
                <a:lnTo>
                  <a:pt x="998" y="1974"/>
                </a:lnTo>
                <a:lnTo>
                  <a:pt x="998" y="1979"/>
                </a:lnTo>
                <a:lnTo>
                  <a:pt x="998" y="1983"/>
                </a:lnTo>
                <a:lnTo>
                  <a:pt x="997" y="1987"/>
                </a:lnTo>
                <a:lnTo>
                  <a:pt x="993" y="1994"/>
                </a:lnTo>
                <a:lnTo>
                  <a:pt x="989" y="2001"/>
                </a:lnTo>
                <a:lnTo>
                  <a:pt x="986" y="2012"/>
                </a:lnTo>
                <a:lnTo>
                  <a:pt x="985" y="2024"/>
                </a:lnTo>
                <a:lnTo>
                  <a:pt x="985" y="2036"/>
                </a:lnTo>
                <a:lnTo>
                  <a:pt x="982" y="2046"/>
                </a:lnTo>
                <a:lnTo>
                  <a:pt x="979" y="2057"/>
                </a:lnTo>
                <a:lnTo>
                  <a:pt x="979" y="2069"/>
                </a:lnTo>
                <a:lnTo>
                  <a:pt x="979" y="2075"/>
                </a:lnTo>
                <a:lnTo>
                  <a:pt x="978" y="2081"/>
                </a:lnTo>
                <a:lnTo>
                  <a:pt x="978" y="2087"/>
                </a:lnTo>
                <a:lnTo>
                  <a:pt x="976" y="2092"/>
                </a:lnTo>
                <a:lnTo>
                  <a:pt x="968" y="2101"/>
                </a:lnTo>
                <a:lnTo>
                  <a:pt x="959" y="2111"/>
                </a:lnTo>
                <a:lnTo>
                  <a:pt x="948" y="2120"/>
                </a:lnTo>
                <a:lnTo>
                  <a:pt x="936" y="2130"/>
                </a:lnTo>
                <a:lnTo>
                  <a:pt x="932" y="2135"/>
                </a:lnTo>
                <a:lnTo>
                  <a:pt x="929" y="2141"/>
                </a:lnTo>
                <a:lnTo>
                  <a:pt x="929" y="2149"/>
                </a:lnTo>
                <a:lnTo>
                  <a:pt x="929" y="2156"/>
                </a:lnTo>
                <a:lnTo>
                  <a:pt x="932" y="2163"/>
                </a:lnTo>
                <a:lnTo>
                  <a:pt x="935" y="2170"/>
                </a:lnTo>
                <a:lnTo>
                  <a:pt x="940" y="2176"/>
                </a:lnTo>
                <a:lnTo>
                  <a:pt x="946" y="2181"/>
                </a:lnTo>
                <a:lnTo>
                  <a:pt x="951" y="2185"/>
                </a:lnTo>
                <a:lnTo>
                  <a:pt x="954" y="2189"/>
                </a:lnTo>
                <a:lnTo>
                  <a:pt x="957" y="2194"/>
                </a:lnTo>
                <a:lnTo>
                  <a:pt x="957" y="2197"/>
                </a:lnTo>
                <a:lnTo>
                  <a:pt x="955" y="2201"/>
                </a:lnTo>
                <a:lnTo>
                  <a:pt x="952" y="2204"/>
                </a:lnTo>
                <a:lnTo>
                  <a:pt x="948" y="2209"/>
                </a:lnTo>
                <a:lnTo>
                  <a:pt x="943" y="2214"/>
                </a:lnTo>
                <a:lnTo>
                  <a:pt x="940" y="2217"/>
                </a:lnTo>
                <a:lnTo>
                  <a:pt x="939" y="2222"/>
                </a:lnTo>
                <a:lnTo>
                  <a:pt x="939" y="2227"/>
                </a:lnTo>
                <a:lnTo>
                  <a:pt x="939" y="2232"/>
                </a:lnTo>
                <a:lnTo>
                  <a:pt x="942" y="2242"/>
                </a:lnTo>
                <a:lnTo>
                  <a:pt x="945" y="2248"/>
                </a:lnTo>
                <a:lnTo>
                  <a:pt x="946" y="2254"/>
                </a:lnTo>
                <a:lnTo>
                  <a:pt x="947" y="2266"/>
                </a:lnTo>
                <a:lnTo>
                  <a:pt x="947" y="2271"/>
                </a:lnTo>
                <a:lnTo>
                  <a:pt x="946" y="2273"/>
                </a:lnTo>
                <a:lnTo>
                  <a:pt x="946" y="2276"/>
                </a:lnTo>
                <a:lnTo>
                  <a:pt x="943" y="2277"/>
                </a:lnTo>
                <a:lnTo>
                  <a:pt x="942" y="2277"/>
                </a:lnTo>
                <a:lnTo>
                  <a:pt x="940" y="2277"/>
                </a:lnTo>
                <a:lnTo>
                  <a:pt x="939" y="2276"/>
                </a:lnTo>
                <a:lnTo>
                  <a:pt x="936" y="2273"/>
                </a:lnTo>
                <a:lnTo>
                  <a:pt x="934" y="2271"/>
                </a:lnTo>
                <a:lnTo>
                  <a:pt x="932" y="2271"/>
                </a:lnTo>
                <a:lnTo>
                  <a:pt x="928" y="2271"/>
                </a:lnTo>
                <a:lnTo>
                  <a:pt x="924" y="2272"/>
                </a:lnTo>
                <a:lnTo>
                  <a:pt x="921" y="2275"/>
                </a:lnTo>
                <a:lnTo>
                  <a:pt x="917" y="2278"/>
                </a:lnTo>
                <a:lnTo>
                  <a:pt x="914" y="2283"/>
                </a:lnTo>
                <a:lnTo>
                  <a:pt x="910" y="2289"/>
                </a:lnTo>
                <a:lnTo>
                  <a:pt x="904" y="2304"/>
                </a:lnTo>
                <a:lnTo>
                  <a:pt x="899" y="2321"/>
                </a:lnTo>
                <a:lnTo>
                  <a:pt x="896" y="2335"/>
                </a:lnTo>
                <a:lnTo>
                  <a:pt x="894" y="2343"/>
                </a:lnTo>
                <a:lnTo>
                  <a:pt x="901" y="2354"/>
                </a:lnTo>
                <a:lnTo>
                  <a:pt x="904" y="2364"/>
                </a:lnTo>
                <a:lnTo>
                  <a:pt x="901" y="2370"/>
                </a:lnTo>
                <a:lnTo>
                  <a:pt x="899" y="2376"/>
                </a:lnTo>
                <a:lnTo>
                  <a:pt x="899" y="2378"/>
                </a:lnTo>
                <a:lnTo>
                  <a:pt x="901" y="2380"/>
                </a:lnTo>
                <a:lnTo>
                  <a:pt x="903" y="2383"/>
                </a:lnTo>
                <a:lnTo>
                  <a:pt x="908" y="2385"/>
                </a:lnTo>
                <a:lnTo>
                  <a:pt x="913" y="2387"/>
                </a:lnTo>
                <a:lnTo>
                  <a:pt x="917" y="2391"/>
                </a:lnTo>
                <a:lnTo>
                  <a:pt x="921" y="2393"/>
                </a:lnTo>
                <a:lnTo>
                  <a:pt x="923" y="2397"/>
                </a:lnTo>
                <a:lnTo>
                  <a:pt x="926" y="2401"/>
                </a:lnTo>
                <a:lnTo>
                  <a:pt x="927" y="2404"/>
                </a:lnTo>
                <a:lnTo>
                  <a:pt x="928" y="2408"/>
                </a:lnTo>
                <a:lnTo>
                  <a:pt x="928" y="2411"/>
                </a:lnTo>
                <a:lnTo>
                  <a:pt x="927" y="2414"/>
                </a:lnTo>
                <a:lnTo>
                  <a:pt x="926" y="2416"/>
                </a:lnTo>
                <a:lnTo>
                  <a:pt x="923" y="2418"/>
                </a:lnTo>
                <a:lnTo>
                  <a:pt x="921" y="2420"/>
                </a:lnTo>
                <a:lnTo>
                  <a:pt x="914" y="2422"/>
                </a:lnTo>
                <a:lnTo>
                  <a:pt x="905" y="2422"/>
                </a:lnTo>
                <a:lnTo>
                  <a:pt x="897" y="2422"/>
                </a:lnTo>
                <a:lnTo>
                  <a:pt x="890" y="2421"/>
                </a:lnTo>
                <a:lnTo>
                  <a:pt x="883" y="2417"/>
                </a:lnTo>
                <a:lnTo>
                  <a:pt x="877" y="2412"/>
                </a:lnTo>
                <a:lnTo>
                  <a:pt x="870" y="2406"/>
                </a:lnTo>
                <a:lnTo>
                  <a:pt x="860" y="2401"/>
                </a:lnTo>
                <a:lnTo>
                  <a:pt x="852" y="2396"/>
                </a:lnTo>
                <a:lnTo>
                  <a:pt x="845" y="2393"/>
                </a:lnTo>
                <a:lnTo>
                  <a:pt x="839" y="2391"/>
                </a:lnTo>
                <a:lnTo>
                  <a:pt x="832" y="2384"/>
                </a:lnTo>
                <a:lnTo>
                  <a:pt x="825" y="2376"/>
                </a:lnTo>
                <a:lnTo>
                  <a:pt x="817" y="2366"/>
                </a:lnTo>
                <a:lnTo>
                  <a:pt x="810" y="2357"/>
                </a:lnTo>
                <a:lnTo>
                  <a:pt x="802" y="2347"/>
                </a:lnTo>
                <a:lnTo>
                  <a:pt x="794" y="2339"/>
                </a:lnTo>
                <a:lnTo>
                  <a:pt x="785" y="2334"/>
                </a:lnTo>
                <a:lnTo>
                  <a:pt x="777" y="2332"/>
                </a:lnTo>
                <a:lnTo>
                  <a:pt x="766" y="2330"/>
                </a:lnTo>
                <a:lnTo>
                  <a:pt x="762" y="2332"/>
                </a:lnTo>
                <a:lnTo>
                  <a:pt x="757" y="2333"/>
                </a:lnTo>
                <a:lnTo>
                  <a:pt x="752" y="2334"/>
                </a:lnTo>
                <a:lnTo>
                  <a:pt x="749" y="2338"/>
                </a:lnTo>
                <a:lnTo>
                  <a:pt x="743" y="2343"/>
                </a:lnTo>
                <a:lnTo>
                  <a:pt x="738" y="2347"/>
                </a:lnTo>
                <a:lnTo>
                  <a:pt x="733" y="2349"/>
                </a:lnTo>
                <a:lnTo>
                  <a:pt x="726" y="2349"/>
                </a:lnTo>
                <a:lnTo>
                  <a:pt x="719" y="2349"/>
                </a:lnTo>
                <a:lnTo>
                  <a:pt x="712" y="2349"/>
                </a:lnTo>
                <a:lnTo>
                  <a:pt x="706" y="2352"/>
                </a:lnTo>
                <a:lnTo>
                  <a:pt x="700" y="2358"/>
                </a:lnTo>
                <a:lnTo>
                  <a:pt x="691" y="2366"/>
                </a:lnTo>
                <a:lnTo>
                  <a:pt x="683" y="2374"/>
                </a:lnTo>
                <a:lnTo>
                  <a:pt x="678" y="2378"/>
                </a:lnTo>
                <a:lnTo>
                  <a:pt x="674" y="2380"/>
                </a:lnTo>
                <a:lnTo>
                  <a:pt x="668" y="2382"/>
                </a:lnTo>
                <a:lnTo>
                  <a:pt x="661" y="2383"/>
                </a:lnTo>
                <a:lnTo>
                  <a:pt x="647" y="2383"/>
                </a:lnTo>
                <a:lnTo>
                  <a:pt x="633" y="2383"/>
                </a:lnTo>
                <a:lnTo>
                  <a:pt x="620" y="2383"/>
                </a:lnTo>
                <a:lnTo>
                  <a:pt x="608" y="2383"/>
                </a:lnTo>
                <a:lnTo>
                  <a:pt x="602" y="2384"/>
                </a:lnTo>
                <a:lnTo>
                  <a:pt x="596" y="2385"/>
                </a:lnTo>
                <a:lnTo>
                  <a:pt x="592" y="2387"/>
                </a:lnTo>
                <a:lnTo>
                  <a:pt x="587" y="2390"/>
                </a:lnTo>
                <a:lnTo>
                  <a:pt x="583" y="2393"/>
                </a:lnTo>
                <a:lnTo>
                  <a:pt x="580" y="2397"/>
                </a:lnTo>
                <a:lnTo>
                  <a:pt x="576" y="2402"/>
                </a:lnTo>
                <a:lnTo>
                  <a:pt x="574" y="2406"/>
                </a:lnTo>
                <a:lnTo>
                  <a:pt x="570" y="2415"/>
                </a:lnTo>
                <a:lnTo>
                  <a:pt x="568" y="2422"/>
                </a:lnTo>
                <a:lnTo>
                  <a:pt x="567" y="2427"/>
                </a:lnTo>
                <a:lnTo>
                  <a:pt x="563" y="2430"/>
                </a:lnTo>
                <a:lnTo>
                  <a:pt x="561" y="2431"/>
                </a:lnTo>
                <a:lnTo>
                  <a:pt x="557" y="2430"/>
                </a:lnTo>
                <a:lnTo>
                  <a:pt x="554" y="2429"/>
                </a:lnTo>
                <a:lnTo>
                  <a:pt x="550" y="2428"/>
                </a:lnTo>
                <a:lnTo>
                  <a:pt x="542" y="2423"/>
                </a:lnTo>
                <a:lnTo>
                  <a:pt x="533" y="2420"/>
                </a:lnTo>
                <a:lnTo>
                  <a:pt x="525" y="2417"/>
                </a:lnTo>
                <a:lnTo>
                  <a:pt x="518" y="2417"/>
                </a:lnTo>
                <a:lnTo>
                  <a:pt x="516" y="2418"/>
                </a:lnTo>
                <a:lnTo>
                  <a:pt x="512" y="2420"/>
                </a:lnTo>
                <a:lnTo>
                  <a:pt x="511" y="2422"/>
                </a:lnTo>
                <a:lnTo>
                  <a:pt x="508" y="2425"/>
                </a:lnTo>
                <a:lnTo>
                  <a:pt x="505" y="2437"/>
                </a:lnTo>
                <a:lnTo>
                  <a:pt x="501" y="2445"/>
                </a:lnTo>
                <a:lnTo>
                  <a:pt x="498" y="2447"/>
                </a:lnTo>
                <a:lnTo>
                  <a:pt x="493" y="2447"/>
                </a:lnTo>
                <a:lnTo>
                  <a:pt x="489" y="2446"/>
                </a:lnTo>
                <a:lnTo>
                  <a:pt x="485" y="2441"/>
                </a:lnTo>
                <a:lnTo>
                  <a:pt x="482" y="2439"/>
                </a:lnTo>
                <a:lnTo>
                  <a:pt x="480" y="2437"/>
                </a:lnTo>
                <a:lnTo>
                  <a:pt x="476" y="2437"/>
                </a:lnTo>
                <a:lnTo>
                  <a:pt x="473" y="2439"/>
                </a:lnTo>
                <a:lnTo>
                  <a:pt x="464" y="2441"/>
                </a:lnTo>
                <a:lnTo>
                  <a:pt x="456" y="2446"/>
                </a:lnTo>
                <a:lnTo>
                  <a:pt x="445" y="2450"/>
                </a:lnTo>
                <a:lnTo>
                  <a:pt x="432" y="2456"/>
                </a:lnTo>
                <a:lnTo>
                  <a:pt x="419" y="2462"/>
                </a:lnTo>
                <a:lnTo>
                  <a:pt x="407" y="2468"/>
                </a:lnTo>
                <a:lnTo>
                  <a:pt x="401" y="2471"/>
                </a:lnTo>
                <a:lnTo>
                  <a:pt x="397" y="2473"/>
                </a:lnTo>
                <a:lnTo>
                  <a:pt x="392" y="2473"/>
                </a:lnTo>
                <a:lnTo>
                  <a:pt x="387" y="2473"/>
                </a:lnTo>
                <a:lnTo>
                  <a:pt x="384" y="2472"/>
                </a:lnTo>
                <a:lnTo>
                  <a:pt x="380" y="2471"/>
                </a:lnTo>
                <a:lnTo>
                  <a:pt x="378" y="2468"/>
                </a:lnTo>
                <a:lnTo>
                  <a:pt x="376" y="2465"/>
                </a:lnTo>
                <a:lnTo>
                  <a:pt x="374" y="2458"/>
                </a:lnTo>
                <a:lnTo>
                  <a:pt x="369" y="2448"/>
                </a:lnTo>
                <a:lnTo>
                  <a:pt x="367" y="2443"/>
                </a:lnTo>
                <a:lnTo>
                  <a:pt x="363" y="2440"/>
                </a:lnTo>
                <a:lnTo>
                  <a:pt x="360" y="2437"/>
                </a:lnTo>
                <a:lnTo>
                  <a:pt x="356" y="2435"/>
                </a:lnTo>
                <a:lnTo>
                  <a:pt x="347" y="2434"/>
                </a:lnTo>
                <a:lnTo>
                  <a:pt x="340" y="2433"/>
                </a:lnTo>
                <a:lnTo>
                  <a:pt x="336" y="2433"/>
                </a:lnTo>
                <a:lnTo>
                  <a:pt x="332" y="2431"/>
                </a:lnTo>
                <a:lnTo>
                  <a:pt x="330" y="2429"/>
                </a:lnTo>
                <a:lnTo>
                  <a:pt x="328" y="2425"/>
                </a:lnTo>
                <a:lnTo>
                  <a:pt x="324" y="2420"/>
                </a:lnTo>
                <a:lnTo>
                  <a:pt x="319" y="2415"/>
                </a:lnTo>
                <a:lnTo>
                  <a:pt x="315" y="2412"/>
                </a:lnTo>
                <a:lnTo>
                  <a:pt x="308" y="2410"/>
                </a:lnTo>
                <a:lnTo>
                  <a:pt x="302" y="2409"/>
                </a:lnTo>
                <a:lnTo>
                  <a:pt x="297" y="2406"/>
                </a:lnTo>
                <a:lnTo>
                  <a:pt x="294" y="2404"/>
                </a:lnTo>
                <a:lnTo>
                  <a:pt x="294" y="2402"/>
                </a:lnTo>
                <a:lnTo>
                  <a:pt x="294" y="2399"/>
                </a:lnTo>
                <a:lnTo>
                  <a:pt x="296" y="2396"/>
                </a:lnTo>
                <a:lnTo>
                  <a:pt x="298" y="2392"/>
                </a:lnTo>
                <a:lnTo>
                  <a:pt x="303" y="2390"/>
                </a:lnTo>
                <a:lnTo>
                  <a:pt x="308" y="2387"/>
                </a:lnTo>
                <a:lnTo>
                  <a:pt x="313" y="2385"/>
                </a:lnTo>
                <a:lnTo>
                  <a:pt x="327" y="2380"/>
                </a:lnTo>
                <a:lnTo>
                  <a:pt x="337" y="2374"/>
                </a:lnTo>
                <a:lnTo>
                  <a:pt x="346" y="2365"/>
                </a:lnTo>
                <a:lnTo>
                  <a:pt x="355" y="2353"/>
                </a:lnTo>
                <a:lnTo>
                  <a:pt x="362" y="2341"/>
                </a:lnTo>
                <a:lnTo>
                  <a:pt x="367" y="2332"/>
                </a:lnTo>
                <a:lnTo>
                  <a:pt x="368" y="2322"/>
                </a:lnTo>
                <a:lnTo>
                  <a:pt x="369" y="2314"/>
                </a:lnTo>
                <a:lnTo>
                  <a:pt x="368" y="2304"/>
                </a:lnTo>
                <a:lnTo>
                  <a:pt x="368" y="2296"/>
                </a:lnTo>
                <a:lnTo>
                  <a:pt x="367" y="2289"/>
                </a:lnTo>
                <a:lnTo>
                  <a:pt x="368" y="2282"/>
                </a:lnTo>
                <a:lnTo>
                  <a:pt x="371" y="2277"/>
                </a:lnTo>
                <a:lnTo>
                  <a:pt x="373" y="2272"/>
                </a:lnTo>
                <a:lnTo>
                  <a:pt x="378" y="2267"/>
                </a:lnTo>
                <a:lnTo>
                  <a:pt x="385" y="2260"/>
                </a:lnTo>
                <a:lnTo>
                  <a:pt x="398" y="2247"/>
                </a:lnTo>
                <a:lnTo>
                  <a:pt x="411" y="2238"/>
                </a:lnTo>
                <a:lnTo>
                  <a:pt x="423" y="2229"/>
                </a:lnTo>
                <a:lnTo>
                  <a:pt x="436" y="2223"/>
                </a:lnTo>
                <a:lnTo>
                  <a:pt x="450" y="2217"/>
                </a:lnTo>
                <a:lnTo>
                  <a:pt x="462" y="2212"/>
                </a:lnTo>
                <a:lnTo>
                  <a:pt x="474" y="2204"/>
                </a:lnTo>
                <a:lnTo>
                  <a:pt x="485" y="2195"/>
                </a:lnTo>
                <a:lnTo>
                  <a:pt x="488" y="2190"/>
                </a:lnTo>
                <a:lnTo>
                  <a:pt x="491" y="2187"/>
                </a:lnTo>
                <a:lnTo>
                  <a:pt x="492" y="2183"/>
                </a:lnTo>
                <a:lnTo>
                  <a:pt x="492" y="2179"/>
                </a:lnTo>
                <a:lnTo>
                  <a:pt x="491" y="2177"/>
                </a:lnTo>
                <a:lnTo>
                  <a:pt x="488" y="2175"/>
                </a:lnTo>
                <a:lnTo>
                  <a:pt x="486" y="2174"/>
                </a:lnTo>
                <a:lnTo>
                  <a:pt x="483" y="2172"/>
                </a:lnTo>
                <a:lnTo>
                  <a:pt x="481" y="2171"/>
                </a:lnTo>
                <a:lnTo>
                  <a:pt x="480" y="2170"/>
                </a:lnTo>
                <a:lnTo>
                  <a:pt x="479" y="2168"/>
                </a:lnTo>
                <a:lnTo>
                  <a:pt x="480" y="2165"/>
                </a:lnTo>
                <a:lnTo>
                  <a:pt x="482" y="2159"/>
                </a:lnTo>
                <a:lnTo>
                  <a:pt x="487" y="2151"/>
                </a:lnTo>
                <a:lnTo>
                  <a:pt x="489" y="2146"/>
                </a:lnTo>
                <a:lnTo>
                  <a:pt x="492" y="2141"/>
                </a:lnTo>
                <a:lnTo>
                  <a:pt x="493" y="2137"/>
                </a:lnTo>
                <a:lnTo>
                  <a:pt x="493" y="2132"/>
                </a:lnTo>
                <a:lnTo>
                  <a:pt x="493" y="2127"/>
                </a:lnTo>
                <a:lnTo>
                  <a:pt x="492" y="2124"/>
                </a:lnTo>
                <a:lnTo>
                  <a:pt x="489" y="2120"/>
                </a:lnTo>
                <a:lnTo>
                  <a:pt x="486" y="2116"/>
                </a:lnTo>
                <a:lnTo>
                  <a:pt x="475" y="2111"/>
                </a:lnTo>
                <a:lnTo>
                  <a:pt x="464" y="2103"/>
                </a:lnTo>
                <a:lnTo>
                  <a:pt x="453" y="2096"/>
                </a:lnTo>
                <a:lnTo>
                  <a:pt x="443" y="2088"/>
                </a:lnTo>
                <a:lnTo>
                  <a:pt x="434" y="2081"/>
                </a:lnTo>
                <a:lnTo>
                  <a:pt x="425" y="2075"/>
                </a:lnTo>
                <a:lnTo>
                  <a:pt x="420" y="2072"/>
                </a:lnTo>
                <a:lnTo>
                  <a:pt x="416" y="2071"/>
                </a:lnTo>
                <a:lnTo>
                  <a:pt x="412" y="2070"/>
                </a:lnTo>
                <a:lnTo>
                  <a:pt x="407" y="2070"/>
                </a:lnTo>
                <a:lnTo>
                  <a:pt x="403" y="2070"/>
                </a:lnTo>
                <a:lnTo>
                  <a:pt x="398" y="2072"/>
                </a:lnTo>
                <a:lnTo>
                  <a:pt x="394" y="2075"/>
                </a:lnTo>
                <a:lnTo>
                  <a:pt x="390" y="2078"/>
                </a:lnTo>
                <a:lnTo>
                  <a:pt x="381" y="2087"/>
                </a:lnTo>
                <a:lnTo>
                  <a:pt x="375" y="2095"/>
                </a:lnTo>
                <a:lnTo>
                  <a:pt x="368" y="2103"/>
                </a:lnTo>
                <a:lnTo>
                  <a:pt x="361" y="2112"/>
                </a:lnTo>
                <a:lnTo>
                  <a:pt x="351" y="2118"/>
                </a:lnTo>
                <a:lnTo>
                  <a:pt x="342" y="2122"/>
                </a:lnTo>
                <a:lnTo>
                  <a:pt x="332" y="2125"/>
                </a:lnTo>
                <a:lnTo>
                  <a:pt x="322" y="2126"/>
                </a:lnTo>
                <a:lnTo>
                  <a:pt x="310" y="2126"/>
                </a:lnTo>
                <a:lnTo>
                  <a:pt x="299" y="2124"/>
                </a:lnTo>
                <a:lnTo>
                  <a:pt x="288" y="2122"/>
                </a:lnTo>
                <a:lnTo>
                  <a:pt x="279" y="2120"/>
                </a:lnTo>
                <a:lnTo>
                  <a:pt x="274" y="2120"/>
                </a:lnTo>
                <a:lnTo>
                  <a:pt x="268" y="2121"/>
                </a:lnTo>
                <a:lnTo>
                  <a:pt x="262" y="2122"/>
                </a:lnTo>
                <a:lnTo>
                  <a:pt x="256" y="2125"/>
                </a:lnTo>
                <a:lnTo>
                  <a:pt x="246" y="2132"/>
                </a:lnTo>
                <a:lnTo>
                  <a:pt x="237" y="2137"/>
                </a:lnTo>
                <a:lnTo>
                  <a:pt x="231" y="2140"/>
                </a:lnTo>
                <a:lnTo>
                  <a:pt x="225" y="2141"/>
                </a:lnTo>
                <a:lnTo>
                  <a:pt x="223" y="2140"/>
                </a:lnTo>
                <a:lnTo>
                  <a:pt x="222" y="2137"/>
                </a:lnTo>
                <a:lnTo>
                  <a:pt x="222" y="2132"/>
                </a:lnTo>
                <a:lnTo>
                  <a:pt x="222" y="2127"/>
                </a:lnTo>
                <a:lnTo>
                  <a:pt x="223" y="2114"/>
                </a:lnTo>
                <a:lnTo>
                  <a:pt x="222" y="2103"/>
                </a:lnTo>
                <a:lnTo>
                  <a:pt x="217" y="2094"/>
                </a:lnTo>
                <a:lnTo>
                  <a:pt x="210" y="2084"/>
                </a:lnTo>
                <a:lnTo>
                  <a:pt x="203" y="2076"/>
                </a:lnTo>
                <a:lnTo>
                  <a:pt x="197" y="2070"/>
                </a:lnTo>
                <a:lnTo>
                  <a:pt x="192" y="2067"/>
                </a:lnTo>
                <a:lnTo>
                  <a:pt x="186" y="2063"/>
                </a:lnTo>
                <a:lnTo>
                  <a:pt x="185" y="2061"/>
                </a:lnTo>
                <a:lnTo>
                  <a:pt x="184" y="2058"/>
                </a:lnTo>
                <a:lnTo>
                  <a:pt x="183" y="2055"/>
                </a:lnTo>
                <a:lnTo>
                  <a:pt x="184" y="2051"/>
                </a:lnTo>
                <a:lnTo>
                  <a:pt x="187" y="2042"/>
                </a:lnTo>
                <a:lnTo>
                  <a:pt x="190" y="2029"/>
                </a:lnTo>
                <a:lnTo>
                  <a:pt x="191" y="2021"/>
                </a:lnTo>
                <a:lnTo>
                  <a:pt x="191" y="2014"/>
                </a:lnTo>
                <a:lnTo>
                  <a:pt x="191" y="2007"/>
                </a:lnTo>
                <a:lnTo>
                  <a:pt x="190" y="1999"/>
                </a:lnTo>
                <a:lnTo>
                  <a:pt x="187" y="1993"/>
                </a:lnTo>
                <a:lnTo>
                  <a:pt x="184" y="1987"/>
                </a:lnTo>
                <a:lnTo>
                  <a:pt x="180" y="1982"/>
                </a:lnTo>
                <a:lnTo>
                  <a:pt x="177" y="1977"/>
                </a:lnTo>
                <a:lnTo>
                  <a:pt x="172" y="1971"/>
                </a:lnTo>
                <a:lnTo>
                  <a:pt x="170" y="1966"/>
                </a:lnTo>
                <a:lnTo>
                  <a:pt x="166" y="1957"/>
                </a:lnTo>
                <a:lnTo>
                  <a:pt x="165" y="1948"/>
                </a:lnTo>
                <a:lnTo>
                  <a:pt x="165" y="1942"/>
                </a:lnTo>
                <a:lnTo>
                  <a:pt x="165" y="1937"/>
                </a:lnTo>
                <a:lnTo>
                  <a:pt x="166" y="1932"/>
                </a:lnTo>
                <a:lnTo>
                  <a:pt x="168" y="1929"/>
                </a:lnTo>
                <a:lnTo>
                  <a:pt x="172" y="1920"/>
                </a:lnTo>
                <a:lnTo>
                  <a:pt x="178" y="1912"/>
                </a:lnTo>
                <a:lnTo>
                  <a:pt x="183" y="1904"/>
                </a:lnTo>
                <a:lnTo>
                  <a:pt x="189" y="1895"/>
                </a:lnTo>
                <a:lnTo>
                  <a:pt x="192" y="1886"/>
                </a:lnTo>
                <a:lnTo>
                  <a:pt x="195" y="1874"/>
                </a:lnTo>
                <a:lnTo>
                  <a:pt x="197" y="1851"/>
                </a:lnTo>
                <a:lnTo>
                  <a:pt x="201" y="1830"/>
                </a:lnTo>
                <a:lnTo>
                  <a:pt x="202" y="1822"/>
                </a:lnTo>
                <a:lnTo>
                  <a:pt x="205" y="1813"/>
                </a:lnTo>
                <a:lnTo>
                  <a:pt x="209" y="1806"/>
                </a:lnTo>
                <a:lnTo>
                  <a:pt x="212" y="1800"/>
                </a:lnTo>
                <a:lnTo>
                  <a:pt x="228" y="1790"/>
                </a:lnTo>
                <a:lnTo>
                  <a:pt x="247" y="1778"/>
                </a:lnTo>
                <a:lnTo>
                  <a:pt x="256" y="1772"/>
                </a:lnTo>
                <a:lnTo>
                  <a:pt x="265" y="1766"/>
                </a:lnTo>
                <a:lnTo>
                  <a:pt x="271" y="1761"/>
                </a:lnTo>
                <a:lnTo>
                  <a:pt x="274" y="1755"/>
                </a:lnTo>
                <a:lnTo>
                  <a:pt x="275" y="1749"/>
                </a:lnTo>
                <a:lnTo>
                  <a:pt x="275" y="1744"/>
                </a:lnTo>
                <a:lnTo>
                  <a:pt x="273" y="1741"/>
                </a:lnTo>
                <a:lnTo>
                  <a:pt x="271" y="1737"/>
                </a:lnTo>
                <a:lnTo>
                  <a:pt x="266" y="1736"/>
                </a:lnTo>
                <a:lnTo>
                  <a:pt x="261" y="1735"/>
                </a:lnTo>
                <a:lnTo>
                  <a:pt x="255" y="1735"/>
                </a:lnTo>
                <a:lnTo>
                  <a:pt x="248" y="1736"/>
                </a:lnTo>
                <a:lnTo>
                  <a:pt x="234" y="1741"/>
                </a:lnTo>
                <a:lnTo>
                  <a:pt x="222" y="1746"/>
                </a:lnTo>
                <a:lnTo>
                  <a:pt x="210" y="1750"/>
                </a:lnTo>
                <a:lnTo>
                  <a:pt x="197" y="1753"/>
                </a:lnTo>
                <a:lnTo>
                  <a:pt x="190" y="1753"/>
                </a:lnTo>
                <a:lnTo>
                  <a:pt x="185" y="1750"/>
                </a:lnTo>
                <a:lnTo>
                  <a:pt x="181" y="1747"/>
                </a:lnTo>
                <a:lnTo>
                  <a:pt x="179" y="1743"/>
                </a:lnTo>
                <a:lnTo>
                  <a:pt x="179" y="1738"/>
                </a:lnTo>
                <a:lnTo>
                  <a:pt x="180" y="1733"/>
                </a:lnTo>
                <a:lnTo>
                  <a:pt x="183" y="1728"/>
                </a:lnTo>
                <a:lnTo>
                  <a:pt x="187" y="1722"/>
                </a:lnTo>
                <a:lnTo>
                  <a:pt x="197" y="1712"/>
                </a:lnTo>
                <a:lnTo>
                  <a:pt x="203" y="1704"/>
                </a:lnTo>
                <a:lnTo>
                  <a:pt x="204" y="1699"/>
                </a:lnTo>
                <a:lnTo>
                  <a:pt x="205" y="1695"/>
                </a:lnTo>
                <a:lnTo>
                  <a:pt x="205" y="1690"/>
                </a:lnTo>
                <a:lnTo>
                  <a:pt x="204" y="1685"/>
                </a:lnTo>
                <a:lnTo>
                  <a:pt x="202" y="1675"/>
                </a:lnTo>
                <a:lnTo>
                  <a:pt x="203" y="1666"/>
                </a:lnTo>
                <a:lnTo>
                  <a:pt x="204" y="1661"/>
                </a:lnTo>
                <a:lnTo>
                  <a:pt x="205" y="1656"/>
                </a:lnTo>
                <a:lnTo>
                  <a:pt x="208" y="1653"/>
                </a:lnTo>
                <a:lnTo>
                  <a:pt x="212" y="1648"/>
                </a:lnTo>
                <a:lnTo>
                  <a:pt x="215" y="1642"/>
                </a:lnTo>
                <a:lnTo>
                  <a:pt x="218" y="1636"/>
                </a:lnTo>
                <a:lnTo>
                  <a:pt x="220" y="1629"/>
                </a:lnTo>
                <a:lnTo>
                  <a:pt x="221" y="1621"/>
                </a:lnTo>
                <a:lnTo>
                  <a:pt x="222" y="1605"/>
                </a:lnTo>
                <a:lnTo>
                  <a:pt x="221" y="1593"/>
                </a:lnTo>
                <a:lnTo>
                  <a:pt x="220" y="1589"/>
                </a:lnTo>
                <a:lnTo>
                  <a:pt x="216" y="1584"/>
                </a:lnTo>
                <a:lnTo>
                  <a:pt x="212" y="1580"/>
                </a:lnTo>
                <a:lnTo>
                  <a:pt x="208" y="1577"/>
                </a:lnTo>
                <a:lnTo>
                  <a:pt x="202" y="1573"/>
                </a:lnTo>
                <a:lnTo>
                  <a:pt x="195" y="1570"/>
                </a:lnTo>
                <a:lnTo>
                  <a:pt x="187" y="1567"/>
                </a:lnTo>
                <a:lnTo>
                  <a:pt x="178" y="1566"/>
                </a:lnTo>
                <a:lnTo>
                  <a:pt x="159" y="1564"/>
                </a:lnTo>
                <a:lnTo>
                  <a:pt x="142" y="1559"/>
                </a:lnTo>
                <a:lnTo>
                  <a:pt x="135" y="1555"/>
                </a:lnTo>
                <a:lnTo>
                  <a:pt x="129" y="1552"/>
                </a:lnTo>
                <a:lnTo>
                  <a:pt x="124" y="1547"/>
                </a:lnTo>
                <a:lnTo>
                  <a:pt x="121" y="1541"/>
                </a:lnTo>
                <a:lnTo>
                  <a:pt x="118" y="1534"/>
                </a:lnTo>
                <a:lnTo>
                  <a:pt x="117" y="1527"/>
                </a:lnTo>
                <a:lnTo>
                  <a:pt x="115" y="1517"/>
                </a:lnTo>
                <a:lnTo>
                  <a:pt x="115" y="1508"/>
                </a:lnTo>
                <a:lnTo>
                  <a:pt x="115" y="1498"/>
                </a:lnTo>
                <a:lnTo>
                  <a:pt x="116" y="1489"/>
                </a:lnTo>
                <a:lnTo>
                  <a:pt x="120" y="1478"/>
                </a:lnTo>
                <a:lnTo>
                  <a:pt x="123" y="1470"/>
                </a:lnTo>
                <a:lnTo>
                  <a:pt x="133" y="1453"/>
                </a:lnTo>
                <a:lnTo>
                  <a:pt x="140" y="1439"/>
                </a:lnTo>
                <a:lnTo>
                  <a:pt x="142" y="1432"/>
                </a:lnTo>
                <a:lnTo>
                  <a:pt x="143" y="1426"/>
                </a:lnTo>
                <a:lnTo>
                  <a:pt x="145" y="1421"/>
                </a:lnTo>
                <a:lnTo>
                  <a:pt x="143" y="1415"/>
                </a:lnTo>
                <a:lnTo>
                  <a:pt x="141" y="1410"/>
                </a:lnTo>
                <a:lnTo>
                  <a:pt x="139" y="1406"/>
                </a:lnTo>
                <a:lnTo>
                  <a:pt x="134" y="1401"/>
                </a:lnTo>
                <a:lnTo>
                  <a:pt x="130" y="1395"/>
                </a:lnTo>
                <a:lnTo>
                  <a:pt x="121" y="1385"/>
                </a:lnTo>
                <a:lnTo>
                  <a:pt x="111" y="1377"/>
                </a:lnTo>
                <a:lnTo>
                  <a:pt x="103" y="1368"/>
                </a:lnTo>
                <a:lnTo>
                  <a:pt x="94" y="1357"/>
                </a:lnTo>
                <a:lnTo>
                  <a:pt x="91" y="1351"/>
                </a:lnTo>
                <a:lnTo>
                  <a:pt x="89" y="1346"/>
                </a:lnTo>
                <a:lnTo>
                  <a:pt x="88" y="1340"/>
                </a:lnTo>
                <a:lnTo>
                  <a:pt x="89" y="1333"/>
                </a:lnTo>
                <a:lnTo>
                  <a:pt x="94" y="1321"/>
                </a:lnTo>
                <a:lnTo>
                  <a:pt x="102" y="1308"/>
                </a:lnTo>
                <a:lnTo>
                  <a:pt x="108" y="1296"/>
                </a:lnTo>
                <a:lnTo>
                  <a:pt x="111" y="1287"/>
                </a:lnTo>
                <a:lnTo>
                  <a:pt x="113" y="1277"/>
                </a:lnTo>
                <a:lnTo>
                  <a:pt x="113" y="1265"/>
                </a:lnTo>
                <a:lnTo>
                  <a:pt x="113" y="1254"/>
                </a:lnTo>
                <a:lnTo>
                  <a:pt x="114" y="1243"/>
                </a:lnTo>
                <a:lnTo>
                  <a:pt x="114" y="1238"/>
                </a:lnTo>
                <a:lnTo>
                  <a:pt x="114" y="1235"/>
                </a:lnTo>
                <a:lnTo>
                  <a:pt x="113" y="1232"/>
                </a:lnTo>
                <a:lnTo>
                  <a:pt x="111" y="1230"/>
                </a:lnTo>
                <a:lnTo>
                  <a:pt x="109" y="1229"/>
                </a:lnTo>
                <a:lnTo>
                  <a:pt x="107" y="1229"/>
                </a:lnTo>
                <a:lnTo>
                  <a:pt x="103" y="1230"/>
                </a:lnTo>
                <a:lnTo>
                  <a:pt x="99" y="1231"/>
                </a:lnTo>
                <a:lnTo>
                  <a:pt x="89" y="1236"/>
                </a:lnTo>
                <a:lnTo>
                  <a:pt x="78" y="1242"/>
                </a:lnTo>
                <a:lnTo>
                  <a:pt x="66" y="1246"/>
                </a:lnTo>
                <a:lnTo>
                  <a:pt x="57" y="1251"/>
                </a:lnTo>
                <a:lnTo>
                  <a:pt x="51" y="1252"/>
                </a:lnTo>
                <a:lnTo>
                  <a:pt x="46" y="1252"/>
                </a:lnTo>
                <a:lnTo>
                  <a:pt x="40" y="1251"/>
                </a:lnTo>
                <a:lnTo>
                  <a:pt x="35" y="1249"/>
                </a:lnTo>
                <a:lnTo>
                  <a:pt x="29" y="1246"/>
                </a:lnTo>
                <a:lnTo>
                  <a:pt x="26" y="1244"/>
                </a:lnTo>
                <a:lnTo>
                  <a:pt x="22" y="1242"/>
                </a:lnTo>
                <a:lnTo>
                  <a:pt x="20" y="1238"/>
                </a:lnTo>
                <a:lnTo>
                  <a:pt x="20" y="1235"/>
                </a:lnTo>
                <a:lnTo>
                  <a:pt x="21" y="1232"/>
                </a:lnTo>
                <a:lnTo>
                  <a:pt x="23" y="1230"/>
                </a:lnTo>
                <a:lnTo>
                  <a:pt x="27" y="1226"/>
                </a:lnTo>
                <a:lnTo>
                  <a:pt x="29" y="1224"/>
                </a:lnTo>
                <a:lnTo>
                  <a:pt x="29" y="1220"/>
                </a:lnTo>
                <a:lnTo>
                  <a:pt x="29" y="1217"/>
                </a:lnTo>
                <a:lnTo>
                  <a:pt x="28" y="1214"/>
                </a:lnTo>
                <a:lnTo>
                  <a:pt x="27" y="1211"/>
                </a:lnTo>
                <a:lnTo>
                  <a:pt x="25" y="1208"/>
                </a:lnTo>
                <a:lnTo>
                  <a:pt x="22" y="1207"/>
                </a:lnTo>
                <a:lnTo>
                  <a:pt x="19" y="1207"/>
                </a:lnTo>
                <a:lnTo>
                  <a:pt x="15" y="1208"/>
                </a:lnTo>
                <a:lnTo>
                  <a:pt x="13" y="1207"/>
                </a:lnTo>
                <a:lnTo>
                  <a:pt x="10" y="1207"/>
                </a:lnTo>
                <a:lnTo>
                  <a:pt x="9" y="1205"/>
                </a:lnTo>
                <a:lnTo>
                  <a:pt x="8" y="1201"/>
                </a:lnTo>
                <a:lnTo>
                  <a:pt x="8" y="1196"/>
                </a:lnTo>
                <a:lnTo>
                  <a:pt x="12" y="1187"/>
                </a:lnTo>
                <a:lnTo>
                  <a:pt x="16" y="1179"/>
                </a:lnTo>
                <a:lnTo>
                  <a:pt x="17" y="1176"/>
                </a:lnTo>
                <a:lnTo>
                  <a:pt x="19" y="1175"/>
                </a:lnTo>
                <a:lnTo>
                  <a:pt x="17" y="1173"/>
                </a:lnTo>
                <a:lnTo>
                  <a:pt x="16" y="1172"/>
                </a:lnTo>
                <a:lnTo>
                  <a:pt x="14" y="1170"/>
                </a:lnTo>
                <a:lnTo>
                  <a:pt x="9" y="1169"/>
                </a:lnTo>
                <a:lnTo>
                  <a:pt x="7" y="1169"/>
                </a:lnTo>
                <a:lnTo>
                  <a:pt x="4" y="1167"/>
                </a:lnTo>
                <a:lnTo>
                  <a:pt x="2" y="1164"/>
                </a:lnTo>
                <a:lnTo>
                  <a:pt x="1" y="1161"/>
                </a:lnTo>
                <a:lnTo>
                  <a:pt x="0" y="1156"/>
                </a:lnTo>
                <a:lnTo>
                  <a:pt x="1" y="1150"/>
                </a:lnTo>
                <a:lnTo>
                  <a:pt x="1" y="1144"/>
                </a:lnTo>
                <a:lnTo>
                  <a:pt x="3" y="1137"/>
                </a:lnTo>
                <a:lnTo>
                  <a:pt x="7" y="1129"/>
                </a:lnTo>
                <a:lnTo>
                  <a:pt x="12" y="1119"/>
                </a:lnTo>
                <a:lnTo>
                  <a:pt x="17" y="1111"/>
                </a:lnTo>
                <a:lnTo>
                  <a:pt x="23" y="1103"/>
                </a:lnTo>
                <a:lnTo>
                  <a:pt x="36" y="1088"/>
                </a:lnTo>
                <a:lnTo>
                  <a:pt x="48" y="1078"/>
                </a:lnTo>
                <a:lnTo>
                  <a:pt x="52" y="1074"/>
                </a:lnTo>
                <a:lnTo>
                  <a:pt x="54" y="1067"/>
                </a:lnTo>
                <a:lnTo>
                  <a:pt x="57" y="1060"/>
                </a:lnTo>
                <a:lnTo>
                  <a:pt x="57" y="1051"/>
                </a:lnTo>
                <a:lnTo>
                  <a:pt x="57" y="1032"/>
                </a:lnTo>
                <a:lnTo>
                  <a:pt x="57" y="1016"/>
                </a:lnTo>
                <a:lnTo>
                  <a:pt x="55" y="1009"/>
                </a:lnTo>
                <a:lnTo>
                  <a:pt x="57" y="1002"/>
                </a:lnTo>
                <a:lnTo>
                  <a:pt x="58" y="994"/>
                </a:lnTo>
                <a:lnTo>
                  <a:pt x="59" y="988"/>
                </a:lnTo>
                <a:lnTo>
                  <a:pt x="61" y="984"/>
                </a:lnTo>
                <a:lnTo>
                  <a:pt x="65" y="979"/>
                </a:lnTo>
                <a:lnTo>
                  <a:pt x="70" y="975"/>
                </a:lnTo>
                <a:lnTo>
                  <a:pt x="76" y="971"/>
                </a:lnTo>
                <a:lnTo>
                  <a:pt x="89" y="965"/>
                </a:lnTo>
                <a:lnTo>
                  <a:pt x="102" y="961"/>
                </a:lnTo>
                <a:lnTo>
                  <a:pt x="116" y="956"/>
                </a:lnTo>
                <a:lnTo>
                  <a:pt x="130" y="953"/>
                </a:lnTo>
                <a:lnTo>
                  <a:pt x="145" y="949"/>
                </a:lnTo>
                <a:lnTo>
                  <a:pt x="158" y="945"/>
                </a:lnTo>
                <a:lnTo>
                  <a:pt x="162" y="942"/>
                </a:lnTo>
                <a:lnTo>
                  <a:pt x="166" y="939"/>
                </a:lnTo>
                <a:lnTo>
                  <a:pt x="170" y="936"/>
                </a:lnTo>
                <a:lnTo>
                  <a:pt x="172" y="934"/>
                </a:lnTo>
                <a:lnTo>
                  <a:pt x="172" y="930"/>
                </a:lnTo>
                <a:lnTo>
                  <a:pt x="171" y="927"/>
                </a:lnTo>
                <a:lnTo>
                  <a:pt x="170" y="922"/>
                </a:lnTo>
                <a:lnTo>
                  <a:pt x="167" y="917"/>
                </a:lnTo>
                <a:lnTo>
                  <a:pt x="162" y="908"/>
                </a:lnTo>
                <a:lnTo>
                  <a:pt x="158" y="901"/>
                </a:lnTo>
                <a:lnTo>
                  <a:pt x="154" y="893"/>
                </a:lnTo>
                <a:lnTo>
                  <a:pt x="153" y="887"/>
                </a:lnTo>
                <a:lnTo>
                  <a:pt x="153" y="884"/>
                </a:lnTo>
                <a:lnTo>
                  <a:pt x="155" y="882"/>
                </a:lnTo>
                <a:lnTo>
                  <a:pt x="158" y="880"/>
                </a:lnTo>
                <a:lnTo>
                  <a:pt x="162" y="880"/>
                </a:lnTo>
                <a:lnTo>
                  <a:pt x="172" y="879"/>
                </a:lnTo>
                <a:lnTo>
                  <a:pt x="180" y="877"/>
                </a:lnTo>
                <a:lnTo>
                  <a:pt x="185" y="874"/>
                </a:lnTo>
                <a:lnTo>
                  <a:pt x="189" y="871"/>
                </a:lnTo>
                <a:lnTo>
                  <a:pt x="192" y="867"/>
                </a:lnTo>
                <a:lnTo>
                  <a:pt x="197" y="864"/>
                </a:lnTo>
                <a:lnTo>
                  <a:pt x="205" y="852"/>
                </a:lnTo>
                <a:lnTo>
                  <a:pt x="217" y="840"/>
                </a:lnTo>
                <a:lnTo>
                  <a:pt x="229" y="829"/>
                </a:lnTo>
                <a:lnTo>
                  <a:pt x="239" y="819"/>
                </a:lnTo>
                <a:lnTo>
                  <a:pt x="246" y="809"/>
                </a:lnTo>
                <a:lnTo>
                  <a:pt x="249" y="802"/>
                </a:lnTo>
                <a:lnTo>
                  <a:pt x="250" y="795"/>
                </a:lnTo>
                <a:lnTo>
                  <a:pt x="249" y="788"/>
                </a:lnTo>
                <a:lnTo>
                  <a:pt x="248" y="784"/>
                </a:lnTo>
                <a:lnTo>
                  <a:pt x="246" y="782"/>
                </a:lnTo>
                <a:lnTo>
                  <a:pt x="242" y="778"/>
                </a:lnTo>
                <a:lnTo>
                  <a:pt x="239" y="776"/>
                </a:lnTo>
                <a:lnTo>
                  <a:pt x="231" y="772"/>
                </a:lnTo>
                <a:lnTo>
                  <a:pt x="224" y="770"/>
                </a:lnTo>
                <a:lnTo>
                  <a:pt x="221" y="767"/>
                </a:lnTo>
                <a:lnTo>
                  <a:pt x="220" y="766"/>
                </a:lnTo>
                <a:lnTo>
                  <a:pt x="218" y="763"/>
                </a:lnTo>
                <a:lnTo>
                  <a:pt x="217" y="760"/>
                </a:lnTo>
                <a:lnTo>
                  <a:pt x="218" y="758"/>
                </a:lnTo>
                <a:lnTo>
                  <a:pt x="220" y="756"/>
                </a:lnTo>
                <a:lnTo>
                  <a:pt x="221" y="753"/>
                </a:lnTo>
                <a:lnTo>
                  <a:pt x="223" y="752"/>
                </a:lnTo>
                <a:lnTo>
                  <a:pt x="227" y="751"/>
                </a:lnTo>
                <a:lnTo>
                  <a:pt x="229" y="748"/>
                </a:lnTo>
                <a:lnTo>
                  <a:pt x="231" y="746"/>
                </a:lnTo>
                <a:lnTo>
                  <a:pt x="233" y="742"/>
                </a:lnTo>
                <a:lnTo>
                  <a:pt x="233" y="740"/>
                </a:lnTo>
                <a:lnTo>
                  <a:pt x="233" y="737"/>
                </a:lnTo>
                <a:lnTo>
                  <a:pt x="230" y="734"/>
                </a:lnTo>
                <a:lnTo>
                  <a:pt x="228" y="732"/>
                </a:lnTo>
                <a:lnTo>
                  <a:pt x="220" y="727"/>
                </a:lnTo>
                <a:lnTo>
                  <a:pt x="210" y="723"/>
                </a:lnTo>
                <a:lnTo>
                  <a:pt x="202" y="719"/>
                </a:lnTo>
                <a:lnTo>
                  <a:pt x="193" y="713"/>
                </a:lnTo>
                <a:lnTo>
                  <a:pt x="191" y="709"/>
                </a:lnTo>
                <a:lnTo>
                  <a:pt x="190" y="704"/>
                </a:lnTo>
                <a:lnTo>
                  <a:pt x="189" y="700"/>
                </a:lnTo>
                <a:lnTo>
                  <a:pt x="189" y="694"/>
                </a:lnTo>
                <a:lnTo>
                  <a:pt x="190" y="682"/>
                </a:lnTo>
                <a:lnTo>
                  <a:pt x="193" y="671"/>
                </a:lnTo>
                <a:lnTo>
                  <a:pt x="196" y="657"/>
                </a:lnTo>
                <a:lnTo>
                  <a:pt x="198" y="640"/>
                </a:lnTo>
                <a:lnTo>
                  <a:pt x="199" y="624"/>
                </a:lnTo>
                <a:lnTo>
                  <a:pt x="199" y="612"/>
                </a:lnTo>
                <a:lnTo>
                  <a:pt x="198" y="607"/>
                </a:lnTo>
                <a:lnTo>
                  <a:pt x="198" y="603"/>
                </a:lnTo>
                <a:lnTo>
                  <a:pt x="196" y="600"/>
                </a:lnTo>
                <a:lnTo>
                  <a:pt x="193" y="596"/>
                </a:lnTo>
                <a:lnTo>
                  <a:pt x="191" y="594"/>
                </a:lnTo>
                <a:lnTo>
                  <a:pt x="187" y="592"/>
                </a:lnTo>
                <a:lnTo>
                  <a:pt x="184" y="590"/>
                </a:lnTo>
                <a:lnTo>
                  <a:pt x="179" y="590"/>
                </a:lnTo>
                <a:lnTo>
                  <a:pt x="176" y="590"/>
                </a:lnTo>
                <a:lnTo>
                  <a:pt x="172" y="589"/>
                </a:lnTo>
                <a:lnTo>
                  <a:pt x="170" y="588"/>
                </a:lnTo>
                <a:lnTo>
                  <a:pt x="167" y="586"/>
                </a:lnTo>
                <a:lnTo>
                  <a:pt x="164" y="580"/>
                </a:lnTo>
                <a:lnTo>
                  <a:pt x="160" y="574"/>
                </a:lnTo>
                <a:lnTo>
                  <a:pt x="155" y="567"/>
                </a:lnTo>
                <a:lnTo>
                  <a:pt x="147" y="558"/>
                </a:lnTo>
                <a:lnTo>
                  <a:pt x="139" y="551"/>
                </a:lnTo>
                <a:lnTo>
                  <a:pt x="132" y="546"/>
                </a:lnTo>
                <a:lnTo>
                  <a:pt x="128" y="545"/>
                </a:lnTo>
                <a:lnTo>
                  <a:pt x="126" y="543"/>
                </a:lnTo>
                <a:lnTo>
                  <a:pt x="123" y="540"/>
                </a:lnTo>
                <a:lnTo>
                  <a:pt x="122" y="537"/>
                </a:lnTo>
                <a:lnTo>
                  <a:pt x="120" y="530"/>
                </a:lnTo>
                <a:lnTo>
                  <a:pt x="118" y="521"/>
                </a:lnTo>
                <a:lnTo>
                  <a:pt x="117" y="513"/>
                </a:lnTo>
                <a:lnTo>
                  <a:pt x="117" y="502"/>
                </a:lnTo>
                <a:lnTo>
                  <a:pt x="118" y="498"/>
                </a:lnTo>
                <a:lnTo>
                  <a:pt x="120" y="492"/>
                </a:lnTo>
                <a:lnTo>
                  <a:pt x="122" y="486"/>
                </a:lnTo>
                <a:lnTo>
                  <a:pt x="126" y="480"/>
                </a:lnTo>
                <a:lnTo>
                  <a:pt x="145" y="461"/>
                </a:lnTo>
                <a:lnTo>
                  <a:pt x="160" y="445"/>
                </a:lnTo>
                <a:lnTo>
                  <a:pt x="162" y="442"/>
                </a:lnTo>
                <a:lnTo>
                  <a:pt x="166" y="438"/>
                </a:lnTo>
                <a:lnTo>
                  <a:pt x="168" y="436"/>
                </a:lnTo>
                <a:lnTo>
                  <a:pt x="172" y="433"/>
                </a:lnTo>
                <a:lnTo>
                  <a:pt x="180" y="431"/>
                </a:lnTo>
                <a:lnTo>
                  <a:pt x="189" y="429"/>
                </a:lnTo>
                <a:lnTo>
                  <a:pt x="199" y="427"/>
                </a:lnTo>
                <a:lnTo>
                  <a:pt x="209" y="426"/>
                </a:lnTo>
                <a:lnTo>
                  <a:pt x="214" y="425"/>
                </a:lnTo>
                <a:lnTo>
                  <a:pt x="218" y="423"/>
                </a:lnTo>
                <a:lnTo>
                  <a:pt x="222" y="419"/>
                </a:lnTo>
                <a:lnTo>
                  <a:pt x="224" y="413"/>
                </a:lnTo>
                <a:lnTo>
                  <a:pt x="228" y="401"/>
                </a:lnTo>
                <a:lnTo>
                  <a:pt x="229" y="389"/>
                </a:lnTo>
                <a:lnTo>
                  <a:pt x="230" y="384"/>
                </a:lnTo>
                <a:lnTo>
                  <a:pt x="231" y="379"/>
                </a:lnTo>
                <a:lnTo>
                  <a:pt x="234" y="375"/>
                </a:lnTo>
                <a:lnTo>
                  <a:pt x="236" y="373"/>
                </a:lnTo>
                <a:lnTo>
                  <a:pt x="241" y="370"/>
                </a:lnTo>
                <a:lnTo>
                  <a:pt x="246" y="370"/>
                </a:lnTo>
                <a:lnTo>
                  <a:pt x="250" y="370"/>
                </a:lnTo>
                <a:lnTo>
                  <a:pt x="256" y="370"/>
                </a:lnTo>
                <a:lnTo>
                  <a:pt x="267" y="372"/>
                </a:lnTo>
                <a:lnTo>
                  <a:pt x="277" y="375"/>
                </a:lnTo>
                <a:lnTo>
                  <a:pt x="288" y="376"/>
                </a:lnTo>
                <a:lnTo>
                  <a:pt x="305" y="378"/>
                </a:lnTo>
                <a:lnTo>
                  <a:pt x="313" y="376"/>
                </a:lnTo>
                <a:lnTo>
                  <a:pt x="323" y="375"/>
                </a:lnTo>
                <a:lnTo>
                  <a:pt x="331" y="373"/>
                </a:lnTo>
                <a:lnTo>
                  <a:pt x="338" y="370"/>
                </a:lnTo>
                <a:lnTo>
                  <a:pt x="350" y="362"/>
                </a:lnTo>
                <a:lnTo>
                  <a:pt x="361" y="353"/>
                </a:lnTo>
                <a:lnTo>
                  <a:pt x="368" y="348"/>
                </a:lnTo>
                <a:lnTo>
                  <a:pt x="374" y="344"/>
                </a:lnTo>
                <a:lnTo>
                  <a:pt x="382" y="343"/>
                </a:lnTo>
                <a:lnTo>
                  <a:pt x="391" y="344"/>
                </a:lnTo>
                <a:lnTo>
                  <a:pt x="399" y="345"/>
                </a:lnTo>
                <a:lnTo>
                  <a:pt x="407" y="347"/>
                </a:lnTo>
                <a:lnTo>
                  <a:pt x="416" y="347"/>
                </a:lnTo>
                <a:lnTo>
                  <a:pt x="424" y="345"/>
                </a:lnTo>
                <a:lnTo>
                  <a:pt x="438" y="342"/>
                </a:lnTo>
                <a:lnTo>
                  <a:pt x="453" y="337"/>
                </a:lnTo>
                <a:lnTo>
                  <a:pt x="458" y="334"/>
                </a:lnTo>
                <a:lnTo>
                  <a:pt x="464" y="330"/>
                </a:lnTo>
                <a:lnTo>
                  <a:pt x="469" y="326"/>
                </a:lnTo>
                <a:lnTo>
                  <a:pt x="472" y="324"/>
                </a:lnTo>
                <a:lnTo>
                  <a:pt x="473" y="321"/>
                </a:lnTo>
                <a:lnTo>
                  <a:pt x="473" y="318"/>
                </a:lnTo>
                <a:lnTo>
                  <a:pt x="469" y="316"/>
                </a:lnTo>
                <a:lnTo>
                  <a:pt x="464" y="315"/>
                </a:lnTo>
                <a:lnTo>
                  <a:pt x="458" y="313"/>
                </a:lnTo>
                <a:lnTo>
                  <a:pt x="454" y="311"/>
                </a:lnTo>
                <a:lnTo>
                  <a:pt x="451" y="309"/>
                </a:lnTo>
                <a:lnTo>
                  <a:pt x="450" y="306"/>
                </a:lnTo>
                <a:lnTo>
                  <a:pt x="450" y="303"/>
                </a:lnTo>
                <a:lnTo>
                  <a:pt x="450" y="300"/>
                </a:lnTo>
                <a:lnTo>
                  <a:pt x="451" y="297"/>
                </a:lnTo>
                <a:lnTo>
                  <a:pt x="454" y="294"/>
                </a:lnTo>
                <a:lnTo>
                  <a:pt x="457" y="290"/>
                </a:lnTo>
                <a:lnTo>
                  <a:pt x="462" y="287"/>
                </a:lnTo>
                <a:lnTo>
                  <a:pt x="468" y="287"/>
                </a:lnTo>
                <a:lnTo>
                  <a:pt x="475" y="290"/>
                </a:lnTo>
                <a:lnTo>
                  <a:pt x="479" y="291"/>
                </a:lnTo>
                <a:lnTo>
                  <a:pt x="482" y="292"/>
                </a:lnTo>
                <a:lnTo>
                  <a:pt x="485" y="292"/>
                </a:lnTo>
                <a:lnTo>
                  <a:pt x="486" y="291"/>
                </a:lnTo>
                <a:lnTo>
                  <a:pt x="487" y="288"/>
                </a:lnTo>
                <a:lnTo>
                  <a:pt x="487" y="286"/>
                </a:lnTo>
                <a:lnTo>
                  <a:pt x="486" y="284"/>
                </a:lnTo>
                <a:lnTo>
                  <a:pt x="485" y="280"/>
                </a:lnTo>
                <a:lnTo>
                  <a:pt x="483" y="277"/>
                </a:lnTo>
                <a:lnTo>
                  <a:pt x="483" y="273"/>
                </a:lnTo>
                <a:lnTo>
                  <a:pt x="485" y="269"/>
                </a:lnTo>
                <a:lnTo>
                  <a:pt x="487" y="267"/>
                </a:lnTo>
                <a:lnTo>
                  <a:pt x="492" y="262"/>
                </a:lnTo>
                <a:lnTo>
                  <a:pt x="499" y="259"/>
                </a:lnTo>
                <a:lnTo>
                  <a:pt x="506" y="258"/>
                </a:lnTo>
                <a:lnTo>
                  <a:pt x="516" y="259"/>
                </a:lnTo>
                <a:lnTo>
                  <a:pt x="519" y="260"/>
                </a:lnTo>
                <a:lnTo>
                  <a:pt x="524" y="262"/>
                </a:lnTo>
                <a:lnTo>
                  <a:pt x="529" y="265"/>
                </a:lnTo>
                <a:lnTo>
                  <a:pt x="533" y="268"/>
                </a:lnTo>
                <a:lnTo>
                  <a:pt x="537" y="272"/>
                </a:lnTo>
                <a:lnTo>
                  <a:pt x="542" y="273"/>
                </a:lnTo>
                <a:lnTo>
                  <a:pt x="545" y="274"/>
                </a:lnTo>
                <a:lnTo>
                  <a:pt x="549" y="273"/>
                </a:lnTo>
                <a:lnTo>
                  <a:pt x="552" y="272"/>
                </a:lnTo>
                <a:lnTo>
                  <a:pt x="555" y="268"/>
                </a:lnTo>
                <a:lnTo>
                  <a:pt x="555" y="265"/>
                </a:lnTo>
                <a:lnTo>
                  <a:pt x="556" y="260"/>
                </a:lnTo>
                <a:lnTo>
                  <a:pt x="554" y="248"/>
                </a:lnTo>
                <a:lnTo>
                  <a:pt x="552" y="235"/>
                </a:lnTo>
                <a:lnTo>
                  <a:pt x="550" y="229"/>
                </a:lnTo>
                <a:lnTo>
                  <a:pt x="549" y="223"/>
                </a:lnTo>
                <a:lnTo>
                  <a:pt x="546" y="218"/>
                </a:lnTo>
                <a:lnTo>
                  <a:pt x="544" y="216"/>
                </a:lnTo>
                <a:lnTo>
                  <a:pt x="542" y="212"/>
                </a:lnTo>
                <a:lnTo>
                  <a:pt x="540" y="210"/>
                </a:lnTo>
                <a:lnTo>
                  <a:pt x="539" y="208"/>
                </a:lnTo>
                <a:lnTo>
                  <a:pt x="540" y="206"/>
                </a:lnTo>
                <a:lnTo>
                  <a:pt x="542" y="204"/>
                </a:lnTo>
                <a:lnTo>
                  <a:pt x="544" y="203"/>
                </a:lnTo>
                <a:lnTo>
                  <a:pt x="548" y="203"/>
                </a:lnTo>
                <a:lnTo>
                  <a:pt x="552" y="203"/>
                </a:lnTo>
                <a:lnTo>
                  <a:pt x="564" y="205"/>
                </a:lnTo>
                <a:lnTo>
                  <a:pt x="576" y="209"/>
                </a:lnTo>
                <a:lnTo>
                  <a:pt x="588" y="212"/>
                </a:lnTo>
                <a:lnTo>
                  <a:pt x="595" y="217"/>
                </a:lnTo>
                <a:lnTo>
                  <a:pt x="600" y="218"/>
                </a:lnTo>
                <a:lnTo>
                  <a:pt x="605" y="219"/>
                </a:lnTo>
                <a:lnTo>
                  <a:pt x="611" y="219"/>
                </a:lnTo>
                <a:lnTo>
                  <a:pt x="617" y="219"/>
                </a:lnTo>
                <a:lnTo>
                  <a:pt x="624" y="218"/>
                </a:lnTo>
                <a:lnTo>
                  <a:pt x="630" y="216"/>
                </a:lnTo>
                <a:lnTo>
                  <a:pt x="634" y="214"/>
                </a:lnTo>
                <a:lnTo>
                  <a:pt x="639" y="210"/>
                </a:lnTo>
                <a:lnTo>
                  <a:pt x="645" y="203"/>
                </a:lnTo>
                <a:lnTo>
                  <a:pt x="652" y="192"/>
                </a:lnTo>
                <a:lnTo>
                  <a:pt x="656" y="185"/>
                </a:lnTo>
                <a:lnTo>
                  <a:pt x="659" y="175"/>
                </a:lnTo>
                <a:lnTo>
                  <a:pt x="663" y="165"/>
                </a:lnTo>
                <a:lnTo>
                  <a:pt x="665" y="152"/>
                </a:lnTo>
                <a:lnTo>
                  <a:pt x="669" y="141"/>
                </a:lnTo>
                <a:lnTo>
                  <a:pt x="671" y="135"/>
                </a:lnTo>
                <a:lnTo>
                  <a:pt x="675" y="132"/>
                </a:lnTo>
                <a:lnTo>
                  <a:pt x="678" y="129"/>
                </a:lnTo>
                <a:lnTo>
                  <a:pt x="691" y="129"/>
                </a:lnTo>
                <a:lnTo>
                  <a:pt x="712" y="128"/>
                </a:lnTo>
                <a:lnTo>
                  <a:pt x="732" y="124"/>
                </a:lnTo>
                <a:lnTo>
                  <a:pt x="745" y="122"/>
                </a:lnTo>
                <a:lnTo>
                  <a:pt x="753" y="123"/>
                </a:lnTo>
                <a:lnTo>
                  <a:pt x="759" y="124"/>
                </a:lnTo>
                <a:lnTo>
                  <a:pt x="766" y="130"/>
                </a:lnTo>
                <a:lnTo>
                  <a:pt x="773" y="137"/>
                </a:lnTo>
                <a:lnTo>
                  <a:pt x="778" y="145"/>
                </a:lnTo>
                <a:lnTo>
                  <a:pt x="784" y="151"/>
                </a:lnTo>
                <a:lnTo>
                  <a:pt x="790" y="156"/>
                </a:lnTo>
                <a:lnTo>
                  <a:pt x="798" y="162"/>
                </a:lnTo>
                <a:lnTo>
                  <a:pt x="804" y="165"/>
                </a:lnTo>
                <a:lnTo>
                  <a:pt x="813" y="167"/>
                </a:lnTo>
                <a:lnTo>
                  <a:pt x="822" y="168"/>
                </a:lnTo>
                <a:lnTo>
                  <a:pt x="833" y="168"/>
                </a:lnTo>
                <a:lnTo>
                  <a:pt x="839" y="167"/>
                </a:lnTo>
                <a:lnTo>
                  <a:pt x="845" y="166"/>
                </a:lnTo>
                <a:lnTo>
                  <a:pt x="851" y="164"/>
                </a:lnTo>
                <a:lnTo>
                  <a:pt x="856" y="160"/>
                </a:lnTo>
                <a:lnTo>
                  <a:pt x="865" y="152"/>
                </a:lnTo>
                <a:lnTo>
                  <a:pt x="876" y="143"/>
                </a:lnTo>
                <a:lnTo>
                  <a:pt x="885" y="135"/>
                </a:lnTo>
                <a:lnTo>
                  <a:pt x="896" y="128"/>
                </a:lnTo>
                <a:lnTo>
                  <a:pt x="902" y="126"/>
                </a:lnTo>
                <a:lnTo>
                  <a:pt x="908" y="123"/>
                </a:lnTo>
                <a:lnTo>
                  <a:pt x="914" y="123"/>
                </a:lnTo>
                <a:lnTo>
                  <a:pt x="921" y="123"/>
                </a:lnTo>
                <a:lnTo>
                  <a:pt x="945" y="126"/>
                </a:lnTo>
                <a:lnTo>
                  <a:pt x="960" y="127"/>
                </a:lnTo>
                <a:lnTo>
                  <a:pt x="967" y="124"/>
                </a:lnTo>
                <a:lnTo>
                  <a:pt x="973" y="122"/>
                </a:lnTo>
                <a:lnTo>
                  <a:pt x="979" y="117"/>
                </a:lnTo>
                <a:lnTo>
                  <a:pt x="985" y="110"/>
                </a:lnTo>
                <a:lnTo>
                  <a:pt x="992" y="103"/>
                </a:lnTo>
                <a:lnTo>
                  <a:pt x="1001" y="97"/>
                </a:lnTo>
                <a:lnTo>
                  <a:pt x="1008" y="93"/>
                </a:lnTo>
                <a:lnTo>
                  <a:pt x="1016" y="90"/>
                </a:lnTo>
                <a:lnTo>
                  <a:pt x="1024" y="86"/>
                </a:lnTo>
                <a:lnTo>
                  <a:pt x="1033" y="83"/>
                </a:lnTo>
                <a:lnTo>
                  <a:pt x="1041" y="79"/>
                </a:lnTo>
                <a:lnTo>
                  <a:pt x="1049" y="73"/>
                </a:lnTo>
                <a:lnTo>
                  <a:pt x="1053" y="70"/>
                </a:lnTo>
                <a:lnTo>
                  <a:pt x="1055" y="66"/>
                </a:lnTo>
                <a:lnTo>
                  <a:pt x="1058" y="63"/>
                </a:lnTo>
                <a:lnTo>
                  <a:pt x="1060" y="58"/>
                </a:lnTo>
                <a:lnTo>
                  <a:pt x="1062" y="48"/>
                </a:lnTo>
                <a:lnTo>
                  <a:pt x="1065" y="39"/>
                </a:lnTo>
                <a:lnTo>
                  <a:pt x="1067" y="29"/>
                </a:lnTo>
                <a:lnTo>
                  <a:pt x="1072" y="20"/>
                </a:lnTo>
                <a:lnTo>
                  <a:pt x="1074" y="16"/>
                </a:lnTo>
                <a:lnTo>
                  <a:pt x="1078" y="13"/>
                </a:lnTo>
                <a:lnTo>
                  <a:pt x="1081" y="9"/>
                </a:lnTo>
                <a:lnTo>
                  <a:pt x="1086" y="6"/>
                </a:lnTo>
                <a:lnTo>
                  <a:pt x="1093" y="3"/>
                </a:lnTo>
                <a:lnTo>
                  <a:pt x="1102" y="1"/>
                </a:lnTo>
                <a:lnTo>
                  <a:pt x="1109" y="0"/>
                </a:lnTo>
                <a:lnTo>
                  <a:pt x="1117" y="0"/>
                </a:lnTo>
                <a:lnTo>
                  <a:pt x="1124" y="2"/>
                </a:lnTo>
                <a:lnTo>
                  <a:pt x="1131" y="6"/>
                </a:lnTo>
                <a:lnTo>
                  <a:pt x="1137" y="11"/>
                </a:lnTo>
                <a:lnTo>
                  <a:pt x="1143" y="19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4" name="Freeform 75">
            <a:extLst>
              <a:ext uri="{FF2B5EF4-FFF2-40B4-BE49-F238E27FC236}">
                <a16:creationId xmlns="" xmlns:a16="http://schemas.microsoft.com/office/drawing/2014/main" id="{D8741FBD-5C8E-4AC9-A1EC-78007D4F47B4}"/>
              </a:ext>
            </a:extLst>
          </p:cNvPr>
          <p:cNvSpPr>
            <a:spLocks noEditPoints="1"/>
          </p:cNvSpPr>
          <p:nvPr/>
        </p:nvSpPr>
        <p:spPr bwMode="auto">
          <a:xfrm>
            <a:off x="3946560" y="5017078"/>
            <a:ext cx="53048" cy="44207"/>
          </a:xfrm>
          <a:custGeom>
            <a:avLst/>
            <a:gdLst>
              <a:gd name="T0" fmla="*/ 154 w 213"/>
              <a:gd name="T1" fmla="*/ 3 h 153"/>
              <a:gd name="T2" fmla="*/ 166 w 213"/>
              <a:gd name="T3" fmla="*/ 5 h 153"/>
              <a:gd name="T4" fmla="*/ 175 w 213"/>
              <a:gd name="T5" fmla="*/ 13 h 153"/>
              <a:gd name="T6" fmla="*/ 182 w 213"/>
              <a:gd name="T7" fmla="*/ 17 h 153"/>
              <a:gd name="T8" fmla="*/ 162 w 213"/>
              <a:gd name="T9" fmla="*/ 26 h 153"/>
              <a:gd name="T10" fmla="*/ 132 w 213"/>
              <a:gd name="T11" fmla="*/ 33 h 153"/>
              <a:gd name="T12" fmla="*/ 135 w 213"/>
              <a:gd name="T13" fmla="*/ 43 h 153"/>
              <a:gd name="T14" fmla="*/ 141 w 213"/>
              <a:gd name="T15" fmla="*/ 55 h 153"/>
              <a:gd name="T16" fmla="*/ 151 w 213"/>
              <a:gd name="T17" fmla="*/ 46 h 153"/>
              <a:gd name="T18" fmla="*/ 169 w 213"/>
              <a:gd name="T19" fmla="*/ 40 h 153"/>
              <a:gd name="T20" fmla="*/ 180 w 213"/>
              <a:gd name="T21" fmla="*/ 29 h 153"/>
              <a:gd name="T22" fmla="*/ 189 w 213"/>
              <a:gd name="T23" fmla="*/ 28 h 153"/>
              <a:gd name="T24" fmla="*/ 195 w 213"/>
              <a:gd name="T25" fmla="*/ 38 h 153"/>
              <a:gd name="T26" fmla="*/ 200 w 213"/>
              <a:gd name="T27" fmla="*/ 41 h 153"/>
              <a:gd name="T28" fmla="*/ 209 w 213"/>
              <a:gd name="T29" fmla="*/ 34 h 153"/>
              <a:gd name="T30" fmla="*/ 212 w 213"/>
              <a:gd name="T31" fmla="*/ 46 h 153"/>
              <a:gd name="T32" fmla="*/ 204 w 213"/>
              <a:gd name="T33" fmla="*/ 63 h 153"/>
              <a:gd name="T34" fmla="*/ 188 w 213"/>
              <a:gd name="T35" fmla="*/ 60 h 153"/>
              <a:gd name="T36" fmla="*/ 168 w 213"/>
              <a:gd name="T37" fmla="*/ 60 h 153"/>
              <a:gd name="T38" fmla="*/ 167 w 213"/>
              <a:gd name="T39" fmla="*/ 78 h 153"/>
              <a:gd name="T40" fmla="*/ 177 w 213"/>
              <a:gd name="T41" fmla="*/ 89 h 153"/>
              <a:gd name="T42" fmla="*/ 183 w 213"/>
              <a:gd name="T43" fmla="*/ 117 h 153"/>
              <a:gd name="T44" fmla="*/ 179 w 213"/>
              <a:gd name="T45" fmla="*/ 118 h 153"/>
              <a:gd name="T46" fmla="*/ 170 w 213"/>
              <a:gd name="T47" fmla="*/ 102 h 153"/>
              <a:gd name="T48" fmla="*/ 158 w 213"/>
              <a:gd name="T49" fmla="*/ 105 h 153"/>
              <a:gd name="T50" fmla="*/ 162 w 213"/>
              <a:gd name="T51" fmla="*/ 133 h 153"/>
              <a:gd name="T52" fmla="*/ 149 w 213"/>
              <a:gd name="T53" fmla="*/ 146 h 153"/>
              <a:gd name="T54" fmla="*/ 126 w 213"/>
              <a:gd name="T55" fmla="*/ 141 h 153"/>
              <a:gd name="T56" fmla="*/ 120 w 213"/>
              <a:gd name="T57" fmla="*/ 146 h 153"/>
              <a:gd name="T58" fmla="*/ 113 w 213"/>
              <a:gd name="T59" fmla="*/ 152 h 153"/>
              <a:gd name="T60" fmla="*/ 108 w 213"/>
              <a:gd name="T61" fmla="*/ 146 h 153"/>
              <a:gd name="T62" fmla="*/ 112 w 213"/>
              <a:gd name="T63" fmla="*/ 121 h 153"/>
              <a:gd name="T64" fmla="*/ 111 w 213"/>
              <a:gd name="T65" fmla="*/ 108 h 153"/>
              <a:gd name="T66" fmla="*/ 123 w 213"/>
              <a:gd name="T67" fmla="*/ 108 h 153"/>
              <a:gd name="T68" fmla="*/ 133 w 213"/>
              <a:gd name="T69" fmla="*/ 105 h 153"/>
              <a:gd name="T70" fmla="*/ 131 w 213"/>
              <a:gd name="T71" fmla="*/ 99 h 153"/>
              <a:gd name="T72" fmla="*/ 122 w 213"/>
              <a:gd name="T73" fmla="*/ 95 h 153"/>
              <a:gd name="T74" fmla="*/ 112 w 213"/>
              <a:gd name="T75" fmla="*/ 73 h 153"/>
              <a:gd name="T76" fmla="*/ 91 w 213"/>
              <a:gd name="T77" fmla="*/ 70 h 153"/>
              <a:gd name="T78" fmla="*/ 48 w 213"/>
              <a:gd name="T79" fmla="*/ 76 h 153"/>
              <a:gd name="T80" fmla="*/ 19 w 213"/>
              <a:gd name="T81" fmla="*/ 73 h 153"/>
              <a:gd name="T82" fmla="*/ 20 w 213"/>
              <a:gd name="T83" fmla="*/ 60 h 153"/>
              <a:gd name="T84" fmla="*/ 56 w 213"/>
              <a:gd name="T85" fmla="*/ 34 h 153"/>
              <a:gd name="T86" fmla="*/ 75 w 213"/>
              <a:gd name="T87" fmla="*/ 27 h 153"/>
              <a:gd name="T88" fmla="*/ 81 w 213"/>
              <a:gd name="T89" fmla="*/ 14 h 153"/>
              <a:gd name="T90" fmla="*/ 116 w 213"/>
              <a:gd name="T91" fmla="*/ 3 h 153"/>
              <a:gd name="T92" fmla="*/ 3 w 213"/>
              <a:gd name="T93" fmla="*/ 128 h 153"/>
              <a:gd name="T94" fmla="*/ 26 w 213"/>
              <a:gd name="T95" fmla="*/ 112 h 153"/>
              <a:gd name="T96" fmla="*/ 54 w 213"/>
              <a:gd name="T97" fmla="*/ 99 h 153"/>
              <a:gd name="T98" fmla="*/ 74 w 213"/>
              <a:gd name="T99" fmla="*/ 83 h 153"/>
              <a:gd name="T100" fmla="*/ 79 w 213"/>
              <a:gd name="T101" fmla="*/ 86 h 153"/>
              <a:gd name="T102" fmla="*/ 72 w 213"/>
              <a:gd name="T103" fmla="*/ 102 h 153"/>
              <a:gd name="T104" fmla="*/ 70 w 213"/>
              <a:gd name="T105" fmla="*/ 117 h 153"/>
              <a:gd name="T106" fmla="*/ 63 w 213"/>
              <a:gd name="T107" fmla="*/ 123 h 153"/>
              <a:gd name="T108" fmla="*/ 66 w 213"/>
              <a:gd name="T109" fmla="*/ 137 h 153"/>
              <a:gd name="T110" fmla="*/ 57 w 213"/>
              <a:gd name="T111" fmla="*/ 142 h 153"/>
              <a:gd name="T112" fmla="*/ 45 w 213"/>
              <a:gd name="T113" fmla="*/ 134 h 153"/>
              <a:gd name="T114" fmla="*/ 35 w 213"/>
              <a:gd name="T115" fmla="*/ 139 h 153"/>
              <a:gd name="T116" fmla="*/ 10 w 213"/>
              <a:gd name="T117" fmla="*/ 149 h 153"/>
              <a:gd name="T118" fmla="*/ 0 w 213"/>
              <a:gd name="T119" fmla="*/ 14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3" h="153">
                <a:moveTo>
                  <a:pt x="149" y="0"/>
                </a:moveTo>
                <a:lnTo>
                  <a:pt x="150" y="2"/>
                </a:lnTo>
                <a:lnTo>
                  <a:pt x="151" y="3"/>
                </a:lnTo>
                <a:lnTo>
                  <a:pt x="154" y="3"/>
                </a:lnTo>
                <a:lnTo>
                  <a:pt x="155" y="3"/>
                </a:lnTo>
                <a:lnTo>
                  <a:pt x="160" y="3"/>
                </a:lnTo>
                <a:lnTo>
                  <a:pt x="163" y="4"/>
                </a:lnTo>
                <a:lnTo>
                  <a:pt x="166" y="5"/>
                </a:lnTo>
                <a:lnTo>
                  <a:pt x="167" y="9"/>
                </a:lnTo>
                <a:lnTo>
                  <a:pt x="168" y="10"/>
                </a:lnTo>
                <a:lnTo>
                  <a:pt x="171" y="13"/>
                </a:lnTo>
                <a:lnTo>
                  <a:pt x="175" y="13"/>
                </a:lnTo>
                <a:lnTo>
                  <a:pt x="179" y="13"/>
                </a:lnTo>
                <a:lnTo>
                  <a:pt x="182" y="14"/>
                </a:lnTo>
                <a:lnTo>
                  <a:pt x="183" y="15"/>
                </a:lnTo>
                <a:lnTo>
                  <a:pt x="182" y="17"/>
                </a:lnTo>
                <a:lnTo>
                  <a:pt x="177" y="20"/>
                </a:lnTo>
                <a:lnTo>
                  <a:pt x="173" y="22"/>
                </a:lnTo>
                <a:lnTo>
                  <a:pt x="168" y="24"/>
                </a:lnTo>
                <a:lnTo>
                  <a:pt x="162" y="26"/>
                </a:lnTo>
                <a:lnTo>
                  <a:pt x="152" y="27"/>
                </a:lnTo>
                <a:lnTo>
                  <a:pt x="142" y="28"/>
                </a:lnTo>
                <a:lnTo>
                  <a:pt x="135" y="32"/>
                </a:lnTo>
                <a:lnTo>
                  <a:pt x="132" y="33"/>
                </a:lnTo>
                <a:lnTo>
                  <a:pt x="130" y="34"/>
                </a:lnTo>
                <a:lnTo>
                  <a:pt x="130" y="36"/>
                </a:lnTo>
                <a:lnTo>
                  <a:pt x="131" y="38"/>
                </a:lnTo>
                <a:lnTo>
                  <a:pt x="135" y="43"/>
                </a:lnTo>
                <a:lnTo>
                  <a:pt x="137" y="52"/>
                </a:lnTo>
                <a:lnTo>
                  <a:pt x="138" y="54"/>
                </a:lnTo>
                <a:lnTo>
                  <a:pt x="139" y="55"/>
                </a:lnTo>
                <a:lnTo>
                  <a:pt x="141" y="55"/>
                </a:lnTo>
                <a:lnTo>
                  <a:pt x="142" y="55"/>
                </a:lnTo>
                <a:lnTo>
                  <a:pt x="145" y="54"/>
                </a:lnTo>
                <a:lnTo>
                  <a:pt x="148" y="51"/>
                </a:lnTo>
                <a:lnTo>
                  <a:pt x="151" y="46"/>
                </a:lnTo>
                <a:lnTo>
                  <a:pt x="156" y="42"/>
                </a:lnTo>
                <a:lnTo>
                  <a:pt x="161" y="41"/>
                </a:lnTo>
                <a:lnTo>
                  <a:pt x="164" y="40"/>
                </a:lnTo>
                <a:lnTo>
                  <a:pt x="169" y="40"/>
                </a:lnTo>
                <a:lnTo>
                  <a:pt x="173" y="39"/>
                </a:lnTo>
                <a:lnTo>
                  <a:pt x="175" y="36"/>
                </a:lnTo>
                <a:lnTo>
                  <a:pt x="179" y="32"/>
                </a:lnTo>
                <a:lnTo>
                  <a:pt x="180" y="29"/>
                </a:lnTo>
                <a:lnTo>
                  <a:pt x="182" y="28"/>
                </a:lnTo>
                <a:lnTo>
                  <a:pt x="185" y="27"/>
                </a:lnTo>
                <a:lnTo>
                  <a:pt x="187" y="27"/>
                </a:lnTo>
                <a:lnTo>
                  <a:pt x="189" y="28"/>
                </a:lnTo>
                <a:lnTo>
                  <a:pt x="192" y="29"/>
                </a:lnTo>
                <a:lnTo>
                  <a:pt x="194" y="30"/>
                </a:lnTo>
                <a:lnTo>
                  <a:pt x="194" y="33"/>
                </a:lnTo>
                <a:lnTo>
                  <a:pt x="195" y="38"/>
                </a:lnTo>
                <a:lnTo>
                  <a:pt x="196" y="40"/>
                </a:lnTo>
                <a:lnTo>
                  <a:pt x="198" y="41"/>
                </a:lnTo>
                <a:lnTo>
                  <a:pt x="199" y="41"/>
                </a:lnTo>
                <a:lnTo>
                  <a:pt x="200" y="41"/>
                </a:lnTo>
                <a:lnTo>
                  <a:pt x="201" y="39"/>
                </a:lnTo>
                <a:lnTo>
                  <a:pt x="204" y="36"/>
                </a:lnTo>
                <a:lnTo>
                  <a:pt x="207" y="34"/>
                </a:lnTo>
                <a:lnTo>
                  <a:pt x="209" y="34"/>
                </a:lnTo>
                <a:lnTo>
                  <a:pt x="212" y="35"/>
                </a:lnTo>
                <a:lnTo>
                  <a:pt x="213" y="38"/>
                </a:lnTo>
                <a:lnTo>
                  <a:pt x="213" y="41"/>
                </a:lnTo>
                <a:lnTo>
                  <a:pt x="212" y="46"/>
                </a:lnTo>
                <a:lnTo>
                  <a:pt x="209" y="51"/>
                </a:lnTo>
                <a:lnTo>
                  <a:pt x="208" y="55"/>
                </a:lnTo>
                <a:lnTo>
                  <a:pt x="206" y="61"/>
                </a:lnTo>
                <a:lnTo>
                  <a:pt x="204" y="63"/>
                </a:lnTo>
                <a:lnTo>
                  <a:pt x="201" y="64"/>
                </a:lnTo>
                <a:lnTo>
                  <a:pt x="199" y="65"/>
                </a:lnTo>
                <a:lnTo>
                  <a:pt x="196" y="64"/>
                </a:lnTo>
                <a:lnTo>
                  <a:pt x="188" y="60"/>
                </a:lnTo>
                <a:lnTo>
                  <a:pt x="180" y="59"/>
                </a:lnTo>
                <a:lnTo>
                  <a:pt x="175" y="59"/>
                </a:lnTo>
                <a:lnTo>
                  <a:pt x="171" y="59"/>
                </a:lnTo>
                <a:lnTo>
                  <a:pt x="168" y="60"/>
                </a:lnTo>
                <a:lnTo>
                  <a:pt x="167" y="63"/>
                </a:lnTo>
                <a:lnTo>
                  <a:pt x="166" y="67"/>
                </a:lnTo>
                <a:lnTo>
                  <a:pt x="166" y="74"/>
                </a:lnTo>
                <a:lnTo>
                  <a:pt x="167" y="78"/>
                </a:lnTo>
                <a:lnTo>
                  <a:pt x="168" y="80"/>
                </a:lnTo>
                <a:lnTo>
                  <a:pt x="170" y="83"/>
                </a:lnTo>
                <a:lnTo>
                  <a:pt x="173" y="85"/>
                </a:lnTo>
                <a:lnTo>
                  <a:pt x="177" y="89"/>
                </a:lnTo>
                <a:lnTo>
                  <a:pt x="181" y="95"/>
                </a:lnTo>
                <a:lnTo>
                  <a:pt x="183" y="101"/>
                </a:lnTo>
                <a:lnTo>
                  <a:pt x="183" y="110"/>
                </a:lnTo>
                <a:lnTo>
                  <a:pt x="183" y="117"/>
                </a:lnTo>
                <a:lnTo>
                  <a:pt x="181" y="121"/>
                </a:lnTo>
                <a:lnTo>
                  <a:pt x="180" y="121"/>
                </a:lnTo>
                <a:lnTo>
                  <a:pt x="179" y="120"/>
                </a:lnTo>
                <a:lnTo>
                  <a:pt x="179" y="118"/>
                </a:lnTo>
                <a:lnTo>
                  <a:pt x="177" y="117"/>
                </a:lnTo>
                <a:lnTo>
                  <a:pt x="176" y="112"/>
                </a:lnTo>
                <a:lnTo>
                  <a:pt x="174" y="106"/>
                </a:lnTo>
                <a:lnTo>
                  <a:pt x="170" y="102"/>
                </a:lnTo>
                <a:lnTo>
                  <a:pt x="166" y="99"/>
                </a:lnTo>
                <a:lnTo>
                  <a:pt x="162" y="101"/>
                </a:lnTo>
                <a:lnTo>
                  <a:pt x="160" y="102"/>
                </a:lnTo>
                <a:lnTo>
                  <a:pt x="158" y="105"/>
                </a:lnTo>
                <a:lnTo>
                  <a:pt x="160" y="111"/>
                </a:lnTo>
                <a:lnTo>
                  <a:pt x="162" y="118"/>
                </a:lnTo>
                <a:lnTo>
                  <a:pt x="162" y="128"/>
                </a:lnTo>
                <a:lnTo>
                  <a:pt x="162" y="133"/>
                </a:lnTo>
                <a:lnTo>
                  <a:pt x="161" y="137"/>
                </a:lnTo>
                <a:lnTo>
                  <a:pt x="158" y="141"/>
                </a:lnTo>
                <a:lnTo>
                  <a:pt x="156" y="143"/>
                </a:lnTo>
                <a:lnTo>
                  <a:pt x="149" y="146"/>
                </a:lnTo>
                <a:lnTo>
                  <a:pt x="142" y="146"/>
                </a:lnTo>
                <a:lnTo>
                  <a:pt x="135" y="145"/>
                </a:lnTo>
                <a:lnTo>
                  <a:pt x="129" y="142"/>
                </a:lnTo>
                <a:lnTo>
                  <a:pt x="126" y="141"/>
                </a:lnTo>
                <a:lnTo>
                  <a:pt x="125" y="141"/>
                </a:lnTo>
                <a:lnTo>
                  <a:pt x="124" y="141"/>
                </a:lnTo>
                <a:lnTo>
                  <a:pt x="123" y="142"/>
                </a:lnTo>
                <a:lnTo>
                  <a:pt x="120" y="146"/>
                </a:lnTo>
                <a:lnTo>
                  <a:pt x="118" y="150"/>
                </a:lnTo>
                <a:lnTo>
                  <a:pt x="117" y="152"/>
                </a:lnTo>
                <a:lnTo>
                  <a:pt x="116" y="153"/>
                </a:lnTo>
                <a:lnTo>
                  <a:pt x="113" y="152"/>
                </a:lnTo>
                <a:lnTo>
                  <a:pt x="112" y="152"/>
                </a:lnTo>
                <a:lnTo>
                  <a:pt x="111" y="150"/>
                </a:lnTo>
                <a:lnTo>
                  <a:pt x="108" y="148"/>
                </a:lnTo>
                <a:lnTo>
                  <a:pt x="108" y="146"/>
                </a:lnTo>
                <a:lnTo>
                  <a:pt x="108" y="143"/>
                </a:lnTo>
                <a:lnTo>
                  <a:pt x="111" y="135"/>
                </a:lnTo>
                <a:lnTo>
                  <a:pt x="113" y="126"/>
                </a:lnTo>
                <a:lnTo>
                  <a:pt x="112" y="121"/>
                </a:lnTo>
                <a:lnTo>
                  <a:pt x="110" y="116"/>
                </a:lnTo>
                <a:lnTo>
                  <a:pt x="108" y="112"/>
                </a:lnTo>
                <a:lnTo>
                  <a:pt x="110" y="109"/>
                </a:lnTo>
                <a:lnTo>
                  <a:pt x="111" y="108"/>
                </a:lnTo>
                <a:lnTo>
                  <a:pt x="113" y="106"/>
                </a:lnTo>
                <a:lnTo>
                  <a:pt x="114" y="106"/>
                </a:lnTo>
                <a:lnTo>
                  <a:pt x="118" y="106"/>
                </a:lnTo>
                <a:lnTo>
                  <a:pt x="123" y="108"/>
                </a:lnTo>
                <a:lnTo>
                  <a:pt x="127" y="109"/>
                </a:lnTo>
                <a:lnTo>
                  <a:pt x="130" y="108"/>
                </a:lnTo>
                <a:lnTo>
                  <a:pt x="132" y="108"/>
                </a:lnTo>
                <a:lnTo>
                  <a:pt x="133" y="105"/>
                </a:lnTo>
                <a:lnTo>
                  <a:pt x="133" y="104"/>
                </a:lnTo>
                <a:lnTo>
                  <a:pt x="133" y="103"/>
                </a:lnTo>
                <a:lnTo>
                  <a:pt x="133" y="101"/>
                </a:lnTo>
                <a:lnTo>
                  <a:pt x="131" y="99"/>
                </a:lnTo>
                <a:lnTo>
                  <a:pt x="129" y="99"/>
                </a:lnTo>
                <a:lnTo>
                  <a:pt x="126" y="98"/>
                </a:lnTo>
                <a:lnTo>
                  <a:pt x="124" y="97"/>
                </a:lnTo>
                <a:lnTo>
                  <a:pt x="122" y="95"/>
                </a:lnTo>
                <a:lnTo>
                  <a:pt x="119" y="92"/>
                </a:lnTo>
                <a:lnTo>
                  <a:pt x="114" y="85"/>
                </a:lnTo>
                <a:lnTo>
                  <a:pt x="113" y="77"/>
                </a:lnTo>
                <a:lnTo>
                  <a:pt x="112" y="73"/>
                </a:lnTo>
                <a:lnTo>
                  <a:pt x="110" y="71"/>
                </a:lnTo>
                <a:lnTo>
                  <a:pt x="106" y="70"/>
                </a:lnTo>
                <a:lnTo>
                  <a:pt x="101" y="68"/>
                </a:lnTo>
                <a:lnTo>
                  <a:pt x="91" y="70"/>
                </a:lnTo>
                <a:lnTo>
                  <a:pt x="79" y="72"/>
                </a:lnTo>
                <a:lnTo>
                  <a:pt x="68" y="76"/>
                </a:lnTo>
                <a:lnTo>
                  <a:pt x="57" y="76"/>
                </a:lnTo>
                <a:lnTo>
                  <a:pt x="48" y="76"/>
                </a:lnTo>
                <a:lnTo>
                  <a:pt x="37" y="76"/>
                </a:lnTo>
                <a:lnTo>
                  <a:pt x="29" y="76"/>
                </a:lnTo>
                <a:lnTo>
                  <a:pt x="22" y="74"/>
                </a:lnTo>
                <a:lnTo>
                  <a:pt x="19" y="73"/>
                </a:lnTo>
                <a:lnTo>
                  <a:pt x="18" y="72"/>
                </a:lnTo>
                <a:lnTo>
                  <a:pt x="17" y="70"/>
                </a:lnTo>
                <a:lnTo>
                  <a:pt x="17" y="67"/>
                </a:lnTo>
                <a:lnTo>
                  <a:pt x="20" y="60"/>
                </a:lnTo>
                <a:lnTo>
                  <a:pt x="28" y="52"/>
                </a:lnTo>
                <a:lnTo>
                  <a:pt x="35" y="45"/>
                </a:lnTo>
                <a:lnTo>
                  <a:pt x="43" y="40"/>
                </a:lnTo>
                <a:lnTo>
                  <a:pt x="56" y="34"/>
                </a:lnTo>
                <a:lnTo>
                  <a:pt x="66" y="32"/>
                </a:lnTo>
                <a:lnTo>
                  <a:pt x="69" y="30"/>
                </a:lnTo>
                <a:lnTo>
                  <a:pt x="73" y="29"/>
                </a:lnTo>
                <a:lnTo>
                  <a:pt x="75" y="27"/>
                </a:lnTo>
                <a:lnTo>
                  <a:pt x="78" y="23"/>
                </a:lnTo>
                <a:lnTo>
                  <a:pt x="80" y="19"/>
                </a:lnTo>
                <a:lnTo>
                  <a:pt x="80" y="16"/>
                </a:lnTo>
                <a:lnTo>
                  <a:pt x="81" y="14"/>
                </a:lnTo>
                <a:lnTo>
                  <a:pt x="88" y="10"/>
                </a:lnTo>
                <a:lnTo>
                  <a:pt x="97" y="7"/>
                </a:lnTo>
                <a:lnTo>
                  <a:pt x="105" y="4"/>
                </a:lnTo>
                <a:lnTo>
                  <a:pt x="116" y="3"/>
                </a:lnTo>
                <a:lnTo>
                  <a:pt x="131" y="2"/>
                </a:lnTo>
                <a:lnTo>
                  <a:pt x="144" y="1"/>
                </a:lnTo>
                <a:lnTo>
                  <a:pt x="149" y="0"/>
                </a:lnTo>
                <a:close/>
                <a:moveTo>
                  <a:pt x="3" y="128"/>
                </a:moveTo>
                <a:lnTo>
                  <a:pt x="6" y="123"/>
                </a:lnTo>
                <a:lnTo>
                  <a:pt x="11" y="118"/>
                </a:lnTo>
                <a:lnTo>
                  <a:pt x="18" y="115"/>
                </a:lnTo>
                <a:lnTo>
                  <a:pt x="26" y="112"/>
                </a:lnTo>
                <a:lnTo>
                  <a:pt x="35" y="110"/>
                </a:lnTo>
                <a:lnTo>
                  <a:pt x="42" y="108"/>
                </a:lnTo>
                <a:lnTo>
                  <a:pt x="49" y="103"/>
                </a:lnTo>
                <a:lnTo>
                  <a:pt x="54" y="99"/>
                </a:lnTo>
                <a:lnTo>
                  <a:pt x="59" y="93"/>
                </a:lnTo>
                <a:lnTo>
                  <a:pt x="64" y="89"/>
                </a:lnTo>
                <a:lnTo>
                  <a:pt x="69" y="85"/>
                </a:lnTo>
                <a:lnTo>
                  <a:pt x="74" y="83"/>
                </a:lnTo>
                <a:lnTo>
                  <a:pt x="76" y="83"/>
                </a:lnTo>
                <a:lnTo>
                  <a:pt x="78" y="84"/>
                </a:lnTo>
                <a:lnTo>
                  <a:pt x="79" y="85"/>
                </a:lnTo>
                <a:lnTo>
                  <a:pt x="79" y="86"/>
                </a:lnTo>
                <a:lnTo>
                  <a:pt x="78" y="91"/>
                </a:lnTo>
                <a:lnTo>
                  <a:pt x="75" y="95"/>
                </a:lnTo>
                <a:lnTo>
                  <a:pt x="73" y="98"/>
                </a:lnTo>
                <a:lnTo>
                  <a:pt x="72" y="102"/>
                </a:lnTo>
                <a:lnTo>
                  <a:pt x="72" y="105"/>
                </a:lnTo>
                <a:lnTo>
                  <a:pt x="72" y="110"/>
                </a:lnTo>
                <a:lnTo>
                  <a:pt x="72" y="115"/>
                </a:lnTo>
                <a:lnTo>
                  <a:pt x="70" y="117"/>
                </a:lnTo>
                <a:lnTo>
                  <a:pt x="69" y="120"/>
                </a:lnTo>
                <a:lnTo>
                  <a:pt x="66" y="120"/>
                </a:lnTo>
                <a:lnTo>
                  <a:pt x="64" y="121"/>
                </a:lnTo>
                <a:lnTo>
                  <a:pt x="63" y="123"/>
                </a:lnTo>
                <a:lnTo>
                  <a:pt x="63" y="127"/>
                </a:lnTo>
                <a:lnTo>
                  <a:pt x="63" y="131"/>
                </a:lnTo>
                <a:lnTo>
                  <a:pt x="64" y="135"/>
                </a:lnTo>
                <a:lnTo>
                  <a:pt x="66" y="137"/>
                </a:lnTo>
                <a:lnTo>
                  <a:pt x="64" y="140"/>
                </a:lnTo>
                <a:lnTo>
                  <a:pt x="63" y="142"/>
                </a:lnTo>
                <a:lnTo>
                  <a:pt x="60" y="143"/>
                </a:lnTo>
                <a:lnTo>
                  <a:pt x="57" y="142"/>
                </a:lnTo>
                <a:lnTo>
                  <a:pt x="55" y="141"/>
                </a:lnTo>
                <a:lnTo>
                  <a:pt x="53" y="139"/>
                </a:lnTo>
                <a:lnTo>
                  <a:pt x="49" y="136"/>
                </a:lnTo>
                <a:lnTo>
                  <a:pt x="45" y="134"/>
                </a:lnTo>
                <a:lnTo>
                  <a:pt x="43" y="134"/>
                </a:lnTo>
                <a:lnTo>
                  <a:pt x="39" y="135"/>
                </a:lnTo>
                <a:lnTo>
                  <a:pt x="37" y="136"/>
                </a:lnTo>
                <a:lnTo>
                  <a:pt x="35" y="139"/>
                </a:lnTo>
                <a:lnTo>
                  <a:pt x="29" y="145"/>
                </a:lnTo>
                <a:lnTo>
                  <a:pt x="25" y="148"/>
                </a:lnTo>
                <a:lnTo>
                  <a:pt x="19" y="149"/>
                </a:lnTo>
                <a:lnTo>
                  <a:pt x="10" y="149"/>
                </a:lnTo>
                <a:lnTo>
                  <a:pt x="5" y="148"/>
                </a:lnTo>
                <a:lnTo>
                  <a:pt x="1" y="146"/>
                </a:lnTo>
                <a:lnTo>
                  <a:pt x="0" y="143"/>
                </a:lnTo>
                <a:lnTo>
                  <a:pt x="0" y="141"/>
                </a:lnTo>
                <a:lnTo>
                  <a:pt x="1" y="134"/>
                </a:lnTo>
                <a:lnTo>
                  <a:pt x="3" y="12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5" name="上海">
            <a:extLst>
              <a:ext uri="{FF2B5EF4-FFF2-40B4-BE49-F238E27FC236}">
                <a16:creationId xmlns="" xmlns:a16="http://schemas.microsoft.com/office/drawing/2014/main" id="{809C3423-98FB-4AB9-82FE-1F4C5A6FB275}"/>
              </a:ext>
            </a:extLst>
          </p:cNvPr>
          <p:cNvSpPr>
            <a:spLocks noEditPoints="1"/>
          </p:cNvSpPr>
          <p:nvPr/>
        </p:nvSpPr>
        <p:spPr bwMode="auto">
          <a:xfrm>
            <a:off x="4538933" y="3973795"/>
            <a:ext cx="88414" cy="123780"/>
          </a:xfrm>
          <a:custGeom>
            <a:avLst/>
            <a:gdLst>
              <a:gd name="T0" fmla="*/ 121 w 357"/>
              <a:gd name="T1" fmla="*/ 465 h 494"/>
              <a:gd name="T2" fmla="*/ 98 w 357"/>
              <a:gd name="T3" fmla="*/ 454 h 494"/>
              <a:gd name="T4" fmla="*/ 48 w 357"/>
              <a:gd name="T5" fmla="*/ 449 h 494"/>
              <a:gd name="T6" fmla="*/ 30 w 357"/>
              <a:gd name="T7" fmla="*/ 439 h 494"/>
              <a:gd name="T8" fmla="*/ 25 w 357"/>
              <a:gd name="T9" fmla="*/ 416 h 494"/>
              <a:gd name="T10" fmla="*/ 22 w 357"/>
              <a:gd name="T11" fmla="*/ 373 h 494"/>
              <a:gd name="T12" fmla="*/ 11 w 357"/>
              <a:gd name="T13" fmla="*/ 365 h 494"/>
              <a:gd name="T14" fmla="*/ 0 w 357"/>
              <a:gd name="T15" fmla="*/ 366 h 494"/>
              <a:gd name="T16" fmla="*/ 5 w 357"/>
              <a:gd name="T17" fmla="*/ 342 h 494"/>
              <a:gd name="T18" fmla="*/ 32 w 357"/>
              <a:gd name="T19" fmla="*/ 302 h 494"/>
              <a:gd name="T20" fmla="*/ 46 w 357"/>
              <a:gd name="T21" fmla="*/ 247 h 494"/>
              <a:gd name="T22" fmla="*/ 50 w 357"/>
              <a:gd name="T23" fmla="*/ 184 h 494"/>
              <a:gd name="T24" fmla="*/ 80 w 357"/>
              <a:gd name="T25" fmla="*/ 157 h 494"/>
              <a:gd name="T26" fmla="*/ 113 w 357"/>
              <a:gd name="T27" fmla="*/ 146 h 494"/>
              <a:gd name="T28" fmla="*/ 163 w 357"/>
              <a:gd name="T29" fmla="*/ 164 h 494"/>
              <a:gd name="T30" fmla="*/ 199 w 357"/>
              <a:gd name="T31" fmla="*/ 184 h 494"/>
              <a:gd name="T32" fmla="*/ 233 w 357"/>
              <a:gd name="T33" fmla="*/ 200 h 494"/>
              <a:gd name="T34" fmla="*/ 287 w 357"/>
              <a:gd name="T35" fmla="*/ 241 h 494"/>
              <a:gd name="T36" fmla="*/ 325 w 357"/>
              <a:gd name="T37" fmla="*/ 298 h 494"/>
              <a:gd name="T38" fmla="*/ 350 w 357"/>
              <a:gd name="T39" fmla="*/ 340 h 494"/>
              <a:gd name="T40" fmla="*/ 357 w 357"/>
              <a:gd name="T41" fmla="*/ 372 h 494"/>
              <a:gd name="T42" fmla="*/ 348 w 357"/>
              <a:gd name="T43" fmla="*/ 402 h 494"/>
              <a:gd name="T44" fmla="*/ 323 w 357"/>
              <a:gd name="T45" fmla="*/ 411 h 494"/>
              <a:gd name="T46" fmla="*/ 265 w 357"/>
              <a:gd name="T47" fmla="*/ 409 h 494"/>
              <a:gd name="T48" fmla="*/ 215 w 357"/>
              <a:gd name="T49" fmla="*/ 421 h 494"/>
              <a:gd name="T50" fmla="*/ 192 w 357"/>
              <a:gd name="T51" fmla="*/ 448 h 494"/>
              <a:gd name="T52" fmla="*/ 171 w 357"/>
              <a:gd name="T53" fmla="*/ 472 h 494"/>
              <a:gd name="T54" fmla="*/ 71 w 357"/>
              <a:gd name="T55" fmla="*/ 6 h 494"/>
              <a:gd name="T56" fmla="*/ 99 w 357"/>
              <a:gd name="T57" fmla="*/ 0 h 494"/>
              <a:gd name="T58" fmla="*/ 144 w 357"/>
              <a:gd name="T59" fmla="*/ 25 h 494"/>
              <a:gd name="T60" fmla="*/ 190 w 357"/>
              <a:gd name="T61" fmla="*/ 45 h 494"/>
              <a:gd name="T62" fmla="*/ 213 w 357"/>
              <a:gd name="T63" fmla="*/ 62 h 494"/>
              <a:gd name="T64" fmla="*/ 266 w 357"/>
              <a:gd name="T65" fmla="*/ 84 h 494"/>
              <a:gd name="T66" fmla="*/ 304 w 357"/>
              <a:gd name="T67" fmla="*/ 92 h 494"/>
              <a:gd name="T68" fmla="*/ 313 w 357"/>
              <a:gd name="T69" fmla="*/ 99 h 494"/>
              <a:gd name="T70" fmla="*/ 314 w 357"/>
              <a:gd name="T71" fmla="*/ 112 h 494"/>
              <a:gd name="T72" fmla="*/ 284 w 357"/>
              <a:gd name="T73" fmla="*/ 137 h 494"/>
              <a:gd name="T74" fmla="*/ 260 w 357"/>
              <a:gd name="T75" fmla="*/ 135 h 494"/>
              <a:gd name="T76" fmla="*/ 188 w 357"/>
              <a:gd name="T77" fmla="*/ 106 h 494"/>
              <a:gd name="T78" fmla="*/ 125 w 357"/>
              <a:gd name="T79" fmla="*/ 84 h 494"/>
              <a:gd name="T80" fmla="*/ 98 w 357"/>
              <a:gd name="T81" fmla="*/ 71 h 494"/>
              <a:gd name="T82" fmla="*/ 51 w 357"/>
              <a:gd name="T83" fmla="*/ 42 h 494"/>
              <a:gd name="T84" fmla="*/ 43 w 357"/>
              <a:gd name="T85" fmla="*/ 31 h 494"/>
              <a:gd name="T86" fmla="*/ 46 w 357"/>
              <a:gd name="T87" fmla="*/ 20 h 494"/>
              <a:gd name="T88" fmla="*/ 71 w 357"/>
              <a:gd name="T89" fmla="*/ 6 h 494"/>
              <a:gd name="T90" fmla="*/ 215 w 357"/>
              <a:gd name="T91" fmla="*/ 162 h 494"/>
              <a:gd name="T92" fmla="*/ 222 w 357"/>
              <a:gd name="T93" fmla="*/ 157 h 494"/>
              <a:gd name="T94" fmla="*/ 260 w 357"/>
              <a:gd name="T95" fmla="*/ 166 h 494"/>
              <a:gd name="T96" fmla="*/ 282 w 357"/>
              <a:gd name="T97" fmla="*/ 183 h 494"/>
              <a:gd name="T98" fmla="*/ 278 w 357"/>
              <a:gd name="T99" fmla="*/ 193 h 494"/>
              <a:gd name="T100" fmla="*/ 253 w 357"/>
              <a:gd name="T101" fmla="*/ 183 h 494"/>
              <a:gd name="T102" fmla="*/ 289 w 357"/>
              <a:gd name="T103" fmla="*/ 175 h 494"/>
              <a:gd name="T104" fmla="*/ 293 w 357"/>
              <a:gd name="T105" fmla="*/ 171 h 494"/>
              <a:gd name="T106" fmla="*/ 319 w 357"/>
              <a:gd name="T107" fmla="*/ 189 h 494"/>
              <a:gd name="T108" fmla="*/ 315 w 357"/>
              <a:gd name="T109" fmla="*/ 194 h 494"/>
              <a:gd name="T110" fmla="*/ 295 w 357"/>
              <a:gd name="T111" fmla="*/ 187 h 494"/>
              <a:gd name="T112" fmla="*/ 289 w 357"/>
              <a:gd name="T113" fmla="*/ 175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57" h="494">
                <a:moveTo>
                  <a:pt x="132" y="494"/>
                </a:moveTo>
                <a:lnTo>
                  <a:pt x="129" y="485"/>
                </a:lnTo>
                <a:lnTo>
                  <a:pt x="125" y="473"/>
                </a:lnTo>
                <a:lnTo>
                  <a:pt x="121" y="465"/>
                </a:lnTo>
                <a:lnTo>
                  <a:pt x="117" y="460"/>
                </a:lnTo>
                <a:lnTo>
                  <a:pt x="112" y="456"/>
                </a:lnTo>
                <a:lnTo>
                  <a:pt x="107" y="455"/>
                </a:lnTo>
                <a:lnTo>
                  <a:pt x="98" y="454"/>
                </a:lnTo>
                <a:lnTo>
                  <a:pt x="80" y="454"/>
                </a:lnTo>
                <a:lnTo>
                  <a:pt x="68" y="453"/>
                </a:lnTo>
                <a:lnTo>
                  <a:pt x="55" y="450"/>
                </a:lnTo>
                <a:lnTo>
                  <a:pt x="48" y="449"/>
                </a:lnTo>
                <a:lnTo>
                  <a:pt x="42" y="447"/>
                </a:lnTo>
                <a:lnTo>
                  <a:pt x="37" y="445"/>
                </a:lnTo>
                <a:lnTo>
                  <a:pt x="32" y="442"/>
                </a:lnTo>
                <a:lnTo>
                  <a:pt x="30" y="439"/>
                </a:lnTo>
                <a:lnTo>
                  <a:pt x="27" y="435"/>
                </a:lnTo>
                <a:lnTo>
                  <a:pt x="26" y="431"/>
                </a:lnTo>
                <a:lnTo>
                  <a:pt x="26" y="427"/>
                </a:lnTo>
                <a:lnTo>
                  <a:pt x="25" y="416"/>
                </a:lnTo>
                <a:lnTo>
                  <a:pt x="25" y="403"/>
                </a:lnTo>
                <a:lnTo>
                  <a:pt x="24" y="390"/>
                </a:lnTo>
                <a:lnTo>
                  <a:pt x="23" y="380"/>
                </a:lnTo>
                <a:lnTo>
                  <a:pt x="22" y="373"/>
                </a:lnTo>
                <a:lnTo>
                  <a:pt x="18" y="367"/>
                </a:lnTo>
                <a:lnTo>
                  <a:pt x="17" y="365"/>
                </a:lnTo>
                <a:lnTo>
                  <a:pt x="13" y="365"/>
                </a:lnTo>
                <a:lnTo>
                  <a:pt x="11" y="365"/>
                </a:lnTo>
                <a:lnTo>
                  <a:pt x="7" y="366"/>
                </a:lnTo>
                <a:lnTo>
                  <a:pt x="5" y="367"/>
                </a:lnTo>
                <a:lnTo>
                  <a:pt x="3" y="367"/>
                </a:lnTo>
                <a:lnTo>
                  <a:pt x="0" y="366"/>
                </a:lnTo>
                <a:lnTo>
                  <a:pt x="0" y="361"/>
                </a:lnTo>
                <a:lnTo>
                  <a:pt x="0" y="355"/>
                </a:lnTo>
                <a:lnTo>
                  <a:pt x="3" y="349"/>
                </a:lnTo>
                <a:lnTo>
                  <a:pt x="5" y="342"/>
                </a:lnTo>
                <a:lnTo>
                  <a:pt x="8" y="335"/>
                </a:lnTo>
                <a:lnTo>
                  <a:pt x="18" y="321"/>
                </a:lnTo>
                <a:lnTo>
                  <a:pt x="29" y="309"/>
                </a:lnTo>
                <a:lnTo>
                  <a:pt x="32" y="302"/>
                </a:lnTo>
                <a:lnTo>
                  <a:pt x="37" y="292"/>
                </a:lnTo>
                <a:lnTo>
                  <a:pt x="39" y="283"/>
                </a:lnTo>
                <a:lnTo>
                  <a:pt x="42" y="271"/>
                </a:lnTo>
                <a:lnTo>
                  <a:pt x="46" y="247"/>
                </a:lnTo>
                <a:lnTo>
                  <a:pt x="50" y="223"/>
                </a:lnTo>
                <a:lnTo>
                  <a:pt x="50" y="204"/>
                </a:lnTo>
                <a:lnTo>
                  <a:pt x="50" y="190"/>
                </a:lnTo>
                <a:lnTo>
                  <a:pt x="50" y="184"/>
                </a:lnTo>
                <a:lnTo>
                  <a:pt x="52" y="178"/>
                </a:lnTo>
                <a:lnTo>
                  <a:pt x="56" y="172"/>
                </a:lnTo>
                <a:lnTo>
                  <a:pt x="62" y="168"/>
                </a:lnTo>
                <a:lnTo>
                  <a:pt x="80" y="157"/>
                </a:lnTo>
                <a:lnTo>
                  <a:pt x="96" y="146"/>
                </a:lnTo>
                <a:lnTo>
                  <a:pt x="100" y="144"/>
                </a:lnTo>
                <a:lnTo>
                  <a:pt x="104" y="141"/>
                </a:lnTo>
                <a:lnTo>
                  <a:pt x="113" y="146"/>
                </a:lnTo>
                <a:lnTo>
                  <a:pt x="125" y="150"/>
                </a:lnTo>
                <a:lnTo>
                  <a:pt x="136" y="155"/>
                </a:lnTo>
                <a:lnTo>
                  <a:pt x="150" y="159"/>
                </a:lnTo>
                <a:lnTo>
                  <a:pt x="163" y="164"/>
                </a:lnTo>
                <a:lnTo>
                  <a:pt x="174" y="171"/>
                </a:lnTo>
                <a:lnTo>
                  <a:pt x="182" y="177"/>
                </a:lnTo>
                <a:lnTo>
                  <a:pt x="190" y="181"/>
                </a:lnTo>
                <a:lnTo>
                  <a:pt x="199" y="184"/>
                </a:lnTo>
                <a:lnTo>
                  <a:pt x="209" y="188"/>
                </a:lnTo>
                <a:lnTo>
                  <a:pt x="216" y="190"/>
                </a:lnTo>
                <a:lnTo>
                  <a:pt x="225" y="194"/>
                </a:lnTo>
                <a:lnTo>
                  <a:pt x="233" y="200"/>
                </a:lnTo>
                <a:lnTo>
                  <a:pt x="243" y="206"/>
                </a:lnTo>
                <a:lnTo>
                  <a:pt x="262" y="220"/>
                </a:lnTo>
                <a:lnTo>
                  <a:pt x="278" y="234"/>
                </a:lnTo>
                <a:lnTo>
                  <a:pt x="287" y="241"/>
                </a:lnTo>
                <a:lnTo>
                  <a:pt x="294" y="251"/>
                </a:lnTo>
                <a:lnTo>
                  <a:pt x="302" y="261"/>
                </a:lnTo>
                <a:lnTo>
                  <a:pt x="310" y="275"/>
                </a:lnTo>
                <a:lnTo>
                  <a:pt x="325" y="298"/>
                </a:lnTo>
                <a:lnTo>
                  <a:pt x="338" y="317"/>
                </a:lnTo>
                <a:lnTo>
                  <a:pt x="342" y="326"/>
                </a:lnTo>
                <a:lnTo>
                  <a:pt x="346" y="333"/>
                </a:lnTo>
                <a:lnTo>
                  <a:pt x="350" y="340"/>
                </a:lnTo>
                <a:lnTo>
                  <a:pt x="352" y="348"/>
                </a:lnTo>
                <a:lnTo>
                  <a:pt x="354" y="355"/>
                </a:lnTo>
                <a:lnTo>
                  <a:pt x="356" y="364"/>
                </a:lnTo>
                <a:lnTo>
                  <a:pt x="357" y="372"/>
                </a:lnTo>
                <a:lnTo>
                  <a:pt x="357" y="382"/>
                </a:lnTo>
                <a:lnTo>
                  <a:pt x="356" y="390"/>
                </a:lnTo>
                <a:lnTo>
                  <a:pt x="352" y="397"/>
                </a:lnTo>
                <a:lnTo>
                  <a:pt x="348" y="402"/>
                </a:lnTo>
                <a:lnTo>
                  <a:pt x="342" y="405"/>
                </a:lnTo>
                <a:lnTo>
                  <a:pt x="337" y="408"/>
                </a:lnTo>
                <a:lnTo>
                  <a:pt x="331" y="410"/>
                </a:lnTo>
                <a:lnTo>
                  <a:pt x="323" y="411"/>
                </a:lnTo>
                <a:lnTo>
                  <a:pt x="316" y="411"/>
                </a:lnTo>
                <a:lnTo>
                  <a:pt x="302" y="411"/>
                </a:lnTo>
                <a:lnTo>
                  <a:pt x="284" y="410"/>
                </a:lnTo>
                <a:lnTo>
                  <a:pt x="265" y="409"/>
                </a:lnTo>
                <a:lnTo>
                  <a:pt x="244" y="410"/>
                </a:lnTo>
                <a:lnTo>
                  <a:pt x="233" y="411"/>
                </a:lnTo>
                <a:lnTo>
                  <a:pt x="224" y="415"/>
                </a:lnTo>
                <a:lnTo>
                  <a:pt x="215" y="421"/>
                </a:lnTo>
                <a:lnTo>
                  <a:pt x="208" y="427"/>
                </a:lnTo>
                <a:lnTo>
                  <a:pt x="201" y="434"/>
                </a:lnTo>
                <a:lnTo>
                  <a:pt x="196" y="441"/>
                </a:lnTo>
                <a:lnTo>
                  <a:pt x="192" y="448"/>
                </a:lnTo>
                <a:lnTo>
                  <a:pt x="188" y="454"/>
                </a:lnTo>
                <a:lnTo>
                  <a:pt x="184" y="460"/>
                </a:lnTo>
                <a:lnTo>
                  <a:pt x="178" y="466"/>
                </a:lnTo>
                <a:lnTo>
                  <a:pt x="171" y="472"/>
                </a:lnTo>
                <a:lnTo>
                  <a:pt x="163" y="478"/>
                </a:lnTo>
                <a:lnTo>
                  <a:pt x="146" y="487"/>
                </a:lnTo>
                <a:lnTo>
                  <a:pt x="132" y="494"/>
                </a:lnTo>
                <a:close/>
                <a:moveTo>
                  <a:pt x="71" y="6"/>
                </a:moveTo>
                <a:lnTo>
                  <a:pt x="79" y="5"/>
                </a:lnTo>
                <a:lnTo>
                  <a:pt x="88" y="1"/>
                </a:lnTo>
                <a:lnTo>
                  <a:pt x="93" y="1"/>
                </a:lnTo>
                <a:lnTo>
                  <a:pt x="99" y="0"/>
                </a:lnTo>
                <a:lnTo>
                  <a:pt x="105" y="0"/>
                </a:lnTo>
                <a:lnTo>
                  <a:pt x="111" y="1"/>
                </a:lnTo>
                <a:lnTo>
                  <a:pt x="127" y="12"/>
                </a:lnTo>
                <a:lnTo>
                  <a:pt x="144" y="25"/>
                </a:lnTo>
                <a:lnTo>
                  <a:pt x="159" y="32"/>
                </a:lnTo>
                <a:lnTo>
                  <a:pt x="174" y="37"/>
                </a:lnTo>
                <a:lnTo>
                  <a:pt x="184" y="42"/>
                </a:lnTo>
                <a:lnTo>
                  <a:pt x="190" y="45"/>
                </a:lnTo>
                <a:lnTo>
                  <a:pt x="195" y="50"/>
                </a:lnTo>
                <a:lnTo>
                  <a:pt x="200" y="55"/>
                </a:lnTo>
                <a:lnTo>
                  <a:pt x="207" y="58"/>
                </a:lnTo>
                <a:lnTo>
                  <a:pt x="213" y="62"/>
                </a:lnTo>
                <a:lnTo>
                  <a:pt x="224" y="67"/>
                </a:lnTo>
                <a:lnTo>
                  <a:pt x="238" y="72"/>
                </a:lnTo>
                <a:lnTo>
                  <a:pt x="253" y="80"/>
                </a:lnTo>
                <a:lnTo>
                  <a:pt x="266" y="84"/>
                </a:lnTo>
                <a:lnTo>
                  <a:pt x="276" y="87"/>
                </a:lnTo>
                <a:lnTo>
                  <a:pt x="288" y="89"/>
                </a:lnTo>
                <a:lnTo>
                  <a:pt x="299" y="90"/>
                </a:lnTo>
                <a:lnTo>
                  <a:pt x="304" y="92"/>
                </a:lnTo>
                <a:lnTo>
                  <a:pt x="307" y="92"/>
                </a:lnTo>
                <a:lnTo>
                  <a:pt x="309" y="93"/>
                </a:lnTo>
                <a:lnTo>
                  <a:pt x="312" y="95"/>
                </a:lnTo>
                <a:lnTo>
                  <a:pt x="313" y="99"/>
                </a:lnTo>
                <a:lnTo>
                  <a:pt x="314" y="101"/>
                </a:lnTo>
                <a:lnTo>
                  <a:pt x="315" y="105"/>
                </a:lnTo>
                <a:lnTo>
                  <a:pt x="315" y="108"/>
                </a:lnTo>
                <a:lnTo>
                  <a:pt x="314" y="112"/>
                </a:lnTo>
                <a:lnTo>
                  <a:pt x="309" y="120"/>
                </a:lnTo>
                <a:lnTo>
                  <a:pt x="302" y="127"/>
                </a:lnTo>
                <a:lnTo>
                  <a:pt x="294" y="133"/>
                </a:lnTo>
                <a:lnTo>
                  <a:pt x="284" y="137"/>
                </a:lnTo>
                <a:lnTo>
                  <a:pt x="278" y="137"/>
                </a:lnTo>
                <a:lnTo>
                  <a:pt x="274" y="137"/>
                </a:lnTo>
                <a:lnTo>
                  <a:pt x="268" y="137"/>
                </a:lnTo>
                <a:lnTo>
                  <a:pt x="260" y="135"/>
                </a:lnTo>
                <a:lnTo>
                  <a:pt x="246" y="130"/>
                </a:lnTo>
                <a:lnTo>
                  <a:pt x="228" y="122"/>
                </a:lnTo>
                <a:lnTo>
                  <a:pt x="208" y="114"/>
                </a:lnTo>
                <a:lnTo>
                  <a:pt x="188" y="106"/>
                </a:lnTo>
                <a:lnTo>
                  <a:pt x="170" y="99"/>
                </a:lnTo>
                <a:lnTo>
                  <a:pt x="155" y="94"/>
                </a:lnTo>
                <a:lnTo>
                  <a:pt x="140" y="89"/>
                </a:lnTo>
                <a:lnTo>
                  <a:pt x="125" y="84"/>
                </a:lnTo>
                <a:lnTo>
                  <a:pt x="118" y="82"/>
                </a:lnTo>
                <a:lnTo>
                  <a:pt x="109" y="80"/>
                </a:lnTo>
                <a:lnTo>
                  <a:pt x="104" y="76"/>
                </a:lnTo>
                <a:lnTo>
                  <a:pt x="98" y="71"/>
                </a:lnTo>
                <a:lnTo>
                  <a:pt x="79" y="56"/>
                </a:lnTo>
                <a:lnTo>
                  <a:pt x="68" y="49"/>
                </a:lnTo>
                <a:lnTo>
                  <a:pt x="60" y="45"/>
                </a:lnTo>
                <a:lnTo>
                  <a:pt x="51" y="42"/>
                </a:lnTo>
                <a:lnTo>
                  <a:pt x="48" y="39"/>
                </a:lnTo>
                <a:lnTo>
                  <a:pt x="45" y="36"/>
                </a:lnTo>
                <a:lnTo>
                  <a:pt x="44" y="33"/>
                </a:lnTo>
                <a:lnTo>
                  <a:pt x="43" y="31"/>
                </a:lnTo>
                <a:lnTo>
                  <a:pt x="43" y="27"/>
                </a:lnTo>
                <a:lnTo>
                  <a:pt x="44" y="25"/>
                </a:lnTo>
                <a:lnTo>
                  <a:pt x="45" y="23"/>
                </a:lnTo>
                <a:lnTo>
                  <a:pt x="46" y="20"/>
                </a:lnTo>
                <a:lnTo>
                  <a:pt x="52" y="15"/>
                </a:lnTo>
                <a:lnTo>
                  <a:pt x="58" y="12"/>
                </a:lnTo>
                <a:lnTo>
                  <a:pt x="66" y="8"/>
                </a:lnTo>
                <a:lnTo>
                  <a:pt x="71" y="6"/>
                </a:lnTo>
                <a:close/>
                <a:moveTo>
                  <a:pt x="220" y="166"/>
                </a:moveTo>
                <a:lnTo>
                  <a:pt x="216" y="165"/>
                </a:lnTo>
                <a:lnTo>
                  <a:pt x="215" y="163"/>
                </a:lnTo>
                <a:lnTo>
                  <a:pt x="215" y="162"/>
                </a:lnTo>
                <a:lnTo>
                  <a:pt x="215" y="159"/>
                </a:lnTo>
                <a:lnTo>
                  <a:pt x="216" y="158"/>
                </a:lnTo>
                <a:lnTo>
                  <a:pt x="219" y="157"/>
                </a:lnTo>
                <a:lnTo>
                  <a:pt x="222" y="157"/>
                </a:lnTo>
                <a:lnTo>
                  <a:pt x="227" y="158"/>
                </a:lnTo>
                <a:lnTo>
                  <a:pt x="238" y="160"/>
                </a:lnTo>
                <a:lnTo>
                  <a:pt x="250" y="163"/>
                </a:lnTo>
                <a:lnTo>
                  <a:pt x="260" y="166"/>
                </a:lnTo>
                <a:lnTo>
                  <a:pt x="270" y="171"/>
                </a:lnTo>
                <a:lnTo>
                  <a:pt x="276" y="175"/>
                </a:lnTo>
                <a:lnTo>
                  <a:pt x="279" y="179"/>
                </a:lnTo>
                <a:lnTo>
                  <a:pt x="282" y="183"/>
                </a:lnTo>
                <a:lnTo>
                  <a:pt x="283" y="188"/>
                </a:lnTo>
                <a:lnTo>
                  <a:pt x="282" y="190"/>
                </a:lnTo>
                <a:lnTo>
                  <a:pt x="281" y="191"/>
                </a:lnTo>
                <a:lnTo>
                  <a:pt x="278" y="193"/>
                </a:lnTo>
                <a:lnTo>
                  <a:pt x="275" y="194"/>
                </a:lnTo>
                <a:lnTo>
                  <a:pt x="269" y="193"/>
                </a:lnTo>
                <a:lnTo>
                  <a:pt x="263" y="190"/>
                </a:lnTo>
                <a:lnTo>
                  <a:pt x="253" y="183"/>
                </a:lnTo>
                <a:lnTo>
                  <a:pt x="241" y="178"/>
                </a:lnTo>
                <a:lnTo>
                  <a:pt x="231" y="172"/>
                </a:lnTo>
                <a:lnTo>
                  <a:pt x="220" y="166"/>
                </a:lnTo>
                <a:close/>
                <a:moveTo>
                  <a:pt x="289" y="175"/>
                </a:moveTo>
                <a:lnTo>
                  <a:pt x="289" y="172"/>
                </a:lnTo>
                <a:lnTo>
                  <a:pt x="290" y="171"/>
                </a:lnTo>
                <a:lnTo>
                  <a:pt x="291" y="171"/>
                </a:lnTo>
                <a:lnTo>
                  <a:pt x="293" y="171"/>
                </a:lnTo>
                <a:lnTo>
                  <a:pt x="297" y="172"/>
                </a:lnTo>
                <a:lnTo>
                  <a:pt x="302" y="175"/>
                </a:lnTo>
                <a:lnTo>
                  <a:pt x="312" y="182"/>
                </a:lnTo>
                <a:lnTo>
                  <a:pt x="319" y="189"/>
                </a:lnTo>
                <a:lnTo>
                  <a:pt x="319" y="190"/>
                </a:lnTo>
                <a:lnTo>
                  <a:pt x="319" y="191"/>
                </a:lnTo>
                <a:lnTo>
                  <a:pt x="318" y="193"/>
                </a:lnTo>
                <a:lnTo>
                  <a:pt x="315" y="194"/>
                </a:lnTo>
                <a:lnTo>
                  <a:pt x="310" y="194"/>
                </a:lnTo>
                <a:lnTo>
                  <a:pt x="306" y="193"/>
                </a:lnTo>
                <a:lnTo>
                  <a:pt x="300" y="190"/>
                </a:lnTo>
                <a:lnTo>
                  <a:pt x="295" y="187"/>
                </a:lnTo>
                <a:lnTo>
                  <a:pt x="293" y="184"/>
                </a:lnTo>
                <a:lnTo>
                  <a:pt x="290" y="182"/>
                </a:lnTo>
                <a:lnTo>
                  <a:pt x="289" y="178"/>
                </a:lnTo>
                <a:lnTo>
                  <a:pt x="289" y="175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6" name="黑龙江">
            <a:extLst>
              <a:ext uri="{FF2B5EF4-FFF2-40B4-BE49-F238E27FC236}">
                <a16:creationId xmlns="" xmlns:a16="http://schemas.microsoft.com/office/drawing/2014/main" id="{26C2EEB9-03A3-49AD-A38D-5D9666842508}"/>
              </a:ext>
            </a:extLst>
          </p:cNvPr>
          <p:cNvSpPr>
            <a:spLocks/>
          </p:cNvSpPr>
          <p:nvPr/>
        </p:nvSpPr>
        <p:spPr bwMode="auto">
          <a:xfrm>
            <a:off x="4309057" y="1648513"/>
            <a:ext cx="1016759" cy="981393"/>
          </a:xfrm>
          <a:custGeom>
            <a:avLst/>
            <a:gdLst>
              <a:gd name="T0" fmla="*/ 385 w 4137"/>
              <a:gd name="T1" fmla="*/ 68 h 3992"/>
              <a:gd name="T2" fmla="*/ 616 w 4137"/>
              <a:gd name="T3" fmla="*/ 2 h 3992"/>
              <a:gd name="T4" fmla="*/ 893 w 4137"/>
              <a:gd name="T5" fmla="*/ 105 h 3992"/>
              <a:gd name="T6" fmla="*/ 1227 w 4137"/>
              <a:gd name="T7" fmla="*/ 198 h 3992"/>
              <a:gd name="T8" fmla="*/ 1337 w 4137"/>
              <a:gd name="T9" fmla="*/ 327 h 3992"/>
              <a:gd name="T10" fmla="*/ 1458 w 4137"/>
              <a:gd name="T11" fmla="*/ 485 h 3992"/>
              <a:gd name="T12" fmla="*/ 1574 w 4137"/>
              <a:gd name="T13" fmla="*/ 700 h 3992"/>
              <a:gd name="T14" fmla="*/ 1623 w 4137"/>
              <a:gd name="T15" fmla="*/ 786 h 3992"/>
              <a:gd name="T16" fmla="*/ 1780 w 4137"/>
              <a:gd name="T17" fmla="*/ 1046 h 3992"/>
              <a:gd name="T18" fmla="*/ 1874 w 4137"/>
              <a:gd name="T19" fmla="*/ 1293 h 3992"/>
              <a:gd name="T20" fmla="*/ 2045 w 4137"/>
              <a:gd name="T21" fmla="*/ 1461 h 3992"/>
              <a:gd name="T22" fmla="*/ 2302 w 4137"/>
              <a:gd name="T23" fmla="*/ 1468 h 3992"/>
              <a:gd name="T24" fmla="*/ 2485 w 4137"/>
              <a:gd name="T25" fmla="*/ 1457 h 3992"/>
              <a:gd name="T26" fmla="*/ 2681 w 4137"/>
              <a:gd name="T27" fmla="*/ 1624 h 3992"/>
              <a:gd name="T28" fmla="*/ 2844 w 4137"/>
              <a:gd name="T29" fmla="*/ 1695 h 3992"/>
              <a:gd name="T30" fmla="*/ 2942 w 4137"/>
              <a:gd name="T31" fmla="*/ 1854 h 3992"/>
              <a:gd name="T32" fmla="*/ 3074 w 4137"/>
              <a:gd name="T33" fmla="*/ 2101 h 3992"/>
              <a:gd name="T34" fmla="*/ 3345 w 4137"/>
              <a:gd name="T35" fmla="*/ 2034 h 3992"/>
              <a:gd name="T36" fmla="*/ 3520 w 4137"/>
              <a:gd name="T37" fmla="*/ 1878 h 3992"/>
              <a:gd name="T38" fmla="*/ 3652 w 4137"/>
              <a:gd name="T39" fmla="*/ 1771 h 3992"/>
              <a:gd name="T40" fmla="*/ 3909 w 4137"/>
              <a:gd name="T41" fmla="*/ 1599 h 3992"/>
              <a:gd name="T42" fmla="*/ 4124 w 4137"/>
              <a:gd name="T43" fmla="*/ 1502 h 3992"/>
              <a:gd name="T44" fmla="*/ 4074 w 4137"/>
              <a:gd name="T45" fmla="*/ 1766 h 3992"/>
              <a:gd name="T46" fmla="*/ 4009 w 4137"/>
              <a:gd name="T47" fmla="*/ 2032 h 3992"/>
              <a:gd name="T48" fmla="*/ 3993 w 4137"/>
              <a:gd name="T49" fmla="*/ 2413 h 3992"/>
              <a:gd name="T50" fmla="*/ 3947 w 4137"/>
              <a:gd name="T51" fmla="*/ 2706 h 3992"/>
              <a:gd name="T52" fmla="*/ 3915 w 4137"/>
              <a:gd name="T53" fmla="*/ 3042 h 3992"/>
              <a:gd name="T54" fmla="*/ 3518 w 4137"/>
              <a:gd name="T55" fmla="*/ 3043 h 3992"/>
              <a:gd name="T56" fmla="*/ 3363 w 4137"/>
              <a:gd name="T57" fmla="*/ 3261 h 3992"/>
              <a:gd name="T58" fmla="*/ 3446 w 4137"/>
              <a:gd name="T59" fmla="*/ 3579 h 3992"/>
              <a:gd name="T60" fmla="*/ 3484 w 4137"/>
              <a:gd name="T61" fmla="*/ 3907 h 3992"/>
              <a:gd name="T62" fmla="*/ 3256 w 4137"/>
              <a:gd name="T63" fmla="*/ 3855 h 3992"/>
              <a:gd name="T64" fmla="*/ 3121 w 4137"/>
              <a:gd name="T65" fmla="*/ 3790 h 3992"/>
              <a:gd name="T66" fmla="*/ 2932 w 4137"/>
              <a:gd name="T67" fmla="*/ 3832 h 3992"/>
              <a:gd name="T68" fmla="*/ 2812 w 4137"/>
              <a:gd name="T69" fmla="*/ 3991 h 3992"/>
              <a:gd name="T70" fmla="*/ 2588 w 4137"/>
              <a:gd name="T71" fmla="*/ 3700 h 3992"/>
              <a:gd name="T72" fmla="*/ 2480 w 4137"/>
              <a:gd name="T73" fmla="*/ 3784 h 3992"/>
              <a:gd name="T74" fmla="*/ 2322 w 4137"/>
              <a:gd name="T75" fmla="*/ 3737 h 3992"/>
              <a:gd name="T76" fmla="*/ 2178 w 4137"/>
              <a:gd name="T77" fmla="*/ 3632 h 3992"/>
              <a:gd name="T78" fmla="*/ 2098 w 4137"/>
              <a:gd name="T79" fmla="*/ 3465 h 3992"/>
              <a:gd name="T80" fmla="*/ 1802 w 4137"/>
              <a:gd name="T81" fmla="*/ 3460 h 3992"/>
              <a:gd name="T82" fmla="*/ 1598 w 4137"/>
              <a:gd name="T83" fmla="*/ 3370 h 3992"/>
              <a:gd name="T84" fmla="*/ 1383 w 4137"/>
              <a:gd name="T85" fmla="*/ 3393 h 3992"/>
              <a:gd name="T86" fmla="*/ 1134 w 4137"/>
              <a:gd name="T87" fmla="*/ 3214 h 3992"/>
              <a:gd name="T88" fmla="*/ 974 w 4137"/>
              <a:gd name="T89" fmla="*/ 3093 h 3992"/>
              <a:gd name="T90" fmla="*/ 869 w 4137"/>
              <a:gd name="T91" fmla="*/ 2964 h 3992"/>
              <a:gd name="T92" fmla="*/ 961 w 4137"/>
              <a:gd name="T93" fmla="*/ 2837 h 3992"/>
              <a:gd name="T94" fmla="*/ 855 w 4137"/>
              <a:gd name="T95" fmla="*/ 2860 h 3992"/>
              <a:gd name="T96" fmla="*/ 705 w 4137"/>
              <a:gd name="T97" fmla="*/ 2767 h 3992"/>
              <a:gd name="T98" fmla="*/ 803 w 4137"/>
              <a:gd name="T99" fmla="*/ 2410 h 3992"/>
              <a:gd name="T100" fmla="*/ 1094 w 4137"/>
              <a:gd name="T101" fmla="*/ 2176 h 3992"/>
              <a:gd name="T102" fmla="*/ 1163 w 4137"/>
              <a:gd name="T103" fmla="*/ 1909 h 3992"/>
              <a:gd name="T104" fmla="*/ 1242 w 4137"/>
              <a:gd name="T105" fmla="*/ 1570 h 3992"/>
              <a:gd name="T106" fmla="*/ 1302 w 4137"/>
              <a:gd name="T107" fmla="*/ 1221 h 3992"/>
              <a:gd name="T108" fmla="*/ 1361 w 4137"/>
              <a:gd name="T109" fmla="*/ 926 h 3992"/>
              <a:gd name="T110" fmla="*/ 1089 w 4137"/>
              <a:gd name="T111" fmla="*/ 774 h 3992"/>
              <a:gd name="T112" fmla="*/ 912 w 4137"/>
              <a:gd name="T113" fmla="*/ 916 h 3992"/>
              <a:gd name="T114" fmla="*/ 669 w 4137"/>
              <a:gd name="T115" fmla="*/ 959 h 3992"/>
              <a:gd name="T116" fmla="*/ 505 w 4137"/>
              <a:gd name="T117" fmla="*/ 840 h 3992"/>
              <a:gd name="T118" fmla="*/ 429 w 4137"/>
              <a:gd name="T119" fmla="*/ 592 h 3992"/>
              <a:gd name="T120" fmla="*/ 262 w 4137"/>
              <a:gd name="T121" fmla="*/ 518 h 3992"/>
              <a:gd name="T122" fmla="*/ 0 w 4137"/>
              <a:gd name="T123" fmla="*/ 496 h 3992"/>
              <a:gd name="T124" fmla="*/ 87 w 4137"/>
              <a:gd name="T125" fmla="*/ 216 h 3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37" h="3992">
                <a:moveTo>
                  <a:pt x="49" y="156"/>
                </a:moveTo>
                <a:lnTo>
                  <a:pt x="60" y="153"/>
                </a:lnTo>
                <a:lnTo>
                  <a:pt x="71" y="150"/>
                </a:lnTo>
                <a:lnTo>
                  <a:pt x="82" y="145"/>
                </a:lnTo>
                <a:lnTo>
                  <a:pt x="92" y="139"/>
                </a:lnTo>
                <a:lnTo>
                  <a:pt x="102" y="132"/>
                </a:lnTo>
                <a:lnTo>
                  <a:pt x="114" y="124"/>
                </a:lnTo>
                <a:lnTo>
                  <a:pt x="120" y="120"/>
                </a:lnTo>
                <a:lnTo>
                  <a:pt x="127" y="118"/>
                </a:lnTo>
                <a:lnTo>
                  <a:pt x="134" y="115"/>
                </a:lnTo>
                <a:lnTo>
                  <a:pt x="144" y="114"/>
                </a:lnTo>
                <a:lnTo>
                  <a:pt x="161" y="114"/>
                </a:lnTo>
                <a:lnTo>
                  <a:pt x="175" y="113"/>
                </a:lnTo>
                <a:lnTo>
                  <a:pt x="182" y="112"/>
                </a:lnTo>
                <a:lnTo>
                  <a:pt x="187" y="111"/>
                </a:lnTo>
                <a:lnTo>
                  <a:pt x="192" y="108"/>
                </a:lnTo>
                <a:lnTo>
                  <a:pt x="195" y="106"/>
                </a:lnTo>
                <a:lnTo>
                  <a:pt x="202" y="97"/>
                </a:lnTo>
                <a:lnTo>
                  <a:pt x="212" y="89"/>
                </a:lnTo>
                <a:lnTo>
                  <a:pt x="217" y="86"/>
                </a:lnTo>
                <a:lnTo>
                  <a:pt x="222" y="82"/>
                </a:lnTo>
                <a:lnTo>
                  <a:pt x="228" y="80"/>
                </a:lnTo>
                <a:lnTo>
                  <a:pt x="234" y="77"/>
                </a:lnTo>
                <a:lnTo>
                  <a:pt x="245" y="76"/>
                </a:lnTo>
                <a:lnTo>
                  <a:pt x="255" y="77"/>
                </a:lnTo>
                <a:lnTo>
                  <a:pt x="262" y="80"/>
                </a:lnTo>
                <a:lnTo>
                  <a:pt x="269" y="82"/>
                </a:lnTo>
                <a:lnTo>
                  <a:pt x="275" y="84"/>
                </a:lnTo>
                <a:lnTo>
                  <a:pt x="283" y="86"/>
                </a:lnTo>
                <a:lnTo>
                  <a:pt x="293" y="84"/>
                </a:lnTo>
                <a:lnTo>
                  <a:pt x="302" y="81"/>
                </a:lnTo>
                <a:lnTo>
                  <a:pt x="313" y="76"/>
                </a:lnTo>
                <a:lnTo>
                  <a:pt x="326" y="71"/>
                </a:lnTo>
                <a:lnTo>
                  <a:pt x="334" y="69"/>
                </a:lnTo>
                <a:lnTo>
                  <a:pt x="341" y="68"/>
                </a:lnTo>
                <a:lnTo>
                  <a:pt x="348" y="68"/>
                </a:lnTo>
                <a:lnTo>
                  <a:pt x="357" y="68"/>
                </a:lnTo>
                <a:lnTo>
                  <a:pt x="371" y="69"/>
                </a:lnTo>
                <a:lnTo>
                  <a:pt x="385" y="68"/>
                </a:lnTo>
                <a:lnTo>
                  <a:pt x="396" y="65"/>
                </a:lnTo>
                <a:lnTo>
                  <a:pt x="407" y="61"/>
                </a:lnTo>
                <a:lnTo>
                  <a:pt x="415" y="53"/>
                </a:lnTo>
                <a:lnTo>
                  <a:pt x="425" y="46"/>
                </a:lnTo>
                <a:lnTo>
                  <a:pt x="430" y="43"/>
                </a:lnTo>
                <a:lnTo>
                  <a:pt x="436" y="40"/>
                </a:lnTo>
                <a:lnTo>
                  <a:pt x="444" y="38"/>
                </a:lnTo>
                <a:lnTo>
                  <a:pt x="449" y="37"/>
                </a:lnTo>
                <a:lnTo>
                  <a:pt x="463" y="37"/>
                </a:lnTo>
                <a:lnTo>
                  <a:pt x="473" y="34"/>
                </a:lnTo>
                <a:lnTo>
                  <a:pt x="477" y="33"/>
                </a:lnTo>
                <a:lnTo>
                  <a:pt x="480" y="31"/>
                </a:lnTo>
                <a:lnTo>
                  <a:pt x="483" y="29"/>
                </a:lnTo>
                <a:lnTo>
                  <a:pt x="485" y="25"/>
                </a:lnTo>
                <a:lnTo>
                  <a:pt x="489" y="18"/>
                </a:lnTo>
                <a:lnTo>
                  <a:pt x="495" y="12"/>
                </a:lnTo>
                <a:lnTo>
                  <a:pt x="498" y="10"/>
                </a:lnTo>
                <a:lnTo>
                  <a:pt x="502" y="7"/>
                </a:lnTo>
                <a:lnTo>
                  <a:pt x="505" y="6"/>
                </a:lnTo>
                <a:lnTo>
                  <a:pt x="510" y="6"/>
                </a:lnTo>
                <a:lnTo>
                  <a:pt x="520" y="7"/>
                </a:lnTo>
                <a:lnTo>
                  <a:pt x="527" y="10"/>
                </a:lnTo>
                <a:lnTo>
                  <a:pt x="533" y="13"/>
                </a:lnTo>
                <a:lnTo>
                  <a:pt x="536" y="15"/>
                </a:lnTo>
                <a:lnTo>
                  <a:pt x="540" y="18"/>
                </a:lnTo>
                <a:lnTo>
                  <a:pt x="545" y="19"/>
                </a:lnTo>
                <a:lnTo>
                  <a:pt x="548" y="19"/>
                </a:lnTo>
                <a:lnTo>
                  <a:pt x="551" y="18"/>
                </a:lnTo>
                <a:lnTo>
                  <a:pt x="553" y="17"/>
                </a:lnTo>
                <a:lnTo>
                  <a:pt x="556" y="14"/>
                </a:lnTo>
                <a:lnTo>
                  <a:pt x="561" y="8"/>
                </a:lnTo>
                <a:lnTo>
                  <a:pt x="566" y="5"/>
                </a:lnTo>
                <a:lnTo>
                  <a:pt x="571" y="4"/>
                </a:lnTo>
                <a:lnTo>
                  <a:pt x="577" y="4"/>
                </a:lnTo>
                <a:lnTo>
                  <a:pt x="584" y="8"/>
                </a:lnTo>
                <a:lnTo>
                  <a:pt x="589" y="12"/>
                </a:lnTo>
                <a:lnTo>
                  <a:pt x="596" y="6"/>
                </a:lnTo>
                <a:lnTo>
                  <a:pt x="608" y="0"/>
                </a:lnTo>
                <a:lnTo>
                  <a:pt x="616" y="2"/>
                </a:lnTo>
                <a:lnTo>
                  <a:pt x="625" y="7"/>
                </a:lnTo>
                <a:lnTo>
                  <a:pt x="636" y="12"/>
                </a:lnTo>
                <a:lnTo>
                  <a:pt x="647" y="17"/>
                </a:lnTo>
                <a:lnTo>
                  <a:pt x="658" y="19"/>
                </a:lnTo>
                <a:lnTo>
                  <a:pt x="668" y="21"/>
                </a:lnTo>
                <a:lnTo>
                  <a:pt x="673" y="23"/>
                </a:lnTo>
                <a:lnTo>
                  <a:pt x="678" y="25"/>
                </a:lnTo>
                <a:lnTo>
                  <a:pt x="682" y="27"/>
                </a:lnTo>
                <a:lnTo>
                  <a:pt x="687" y="31"/>
                </a:lnTo>
                <a:lnTo>
                  <a:pt x="694" y="39"/>
                </a:lnTo>
                <a:lnTo>
                  <a:pt x="702" y="46"/>
                </a:lnTo>
                <a:lnTo>
                  <a:pt x="706" y="49"/>
                </a:lnTo>
                <a:lnTo>
                  <a:pt x="711" y="51"/>
                </a:lnTo>
                <a:lnTo>
                  <a:pt x="717" y="52"/>
                </a:lnTo>
                <a:lnTo>
                  <a:pt x="724" y="52"/>
                </a:lnTo>
                <a:lnTo>
                  <a:pt x="737" y="51"/>
                </a:lnTo>
                <a:lnTo>
                  <a:pt x="748" y="49"/>
                </a:lnTo>
                <a:lnTo>
                  <a:pt x="759" y="46"/>
                </a:lnTo>
                <a:lnTo>
                  <a:pt x="769" y="45"/>
                </a:lnTo>
                <a:lnTo>
                  <a:pt x="774" y="46"/>
                </a:lnTo>
                <a:lnTo>
                  <a:pt x="780" y="48"/>
                </a:lnTo>
                <a:lnTo>
                  <a:pt x="785" y="50"/>
                </a:lnTo>
                <a:lnTo>
                  <a:pt x="789" y="53"/>
                </a:lnTo>
                <a:lnTo>
                  <a:pt x="798" y="61"/>
                </a:lnTo>
                <a:lnTo>
                  <a:pt x="804" y="69"/>
                </a:lnTo>
                <a:lnTo>
                  <a:pt x="809" y="78"/>
                </a:lnTo>
                <a:lnTo>
                  <a:pt x="813" y="88"/>
                </a:lnTo>
                <a:lnTo>
                  <a:pt x="819" y="96"/>
                </a:lnTo>
                <a:lnTo>
                  <a:pt x="825" y="103"/>
                </a:lnTo>
                <a:lnTo>
                  <a:pt x="831" y="107"/>
                </a:lnTo>
                <a:lnTo>
                  <a:pt x="841" y="111"/>
                </a:lnTo>
                <a:lnTo>
                  <a:pt x="845" y="111"/>
                </a:lnTo>
                <a:lnTo>
                  <a:pt x="850" y="111"/>
                </a:lnTo>
                <a:lnTo>
                  <a:pt x="855" y="111"/>
                </a:lnTo>
                <a:lnTo>
                  <a:pt x="860" y="109"/>
                </a:lnTo>
                <a:lnTo>
                  <a:pt x="870" y="106"/>
                </a:lnTo>
                <a:lnTo>
                  <a:pt x="882" y="103"/>
                </a:lnTo>
                <a:lnTo>
                  <a:pt x="887" y="103"/>
                </a:lnTo>
                <a:lnTo>
                  <a:pt x="893" y="105"/>
                </a:lnTo>
                <a:lnTo>
                  <a:pt x="899" y="107"/>
                </a:lnTo>
                <a:lnTo>
                  <a:pt x="904" y="109"/>
                </a:lnTo>
                <a:lnTo>
                  <a:pt x="921" y="125"/>
                </a:lnTo>
                <a:lnTo>
                  <a:pt x="936" y="133"/>
                </a:lnTo>
                <a:lnTo>
                  <a:pt x="938" y="134"/>
                </a:lnTo>
                <a:lnTo>
                  <a:pt x="942" y="134"/>
                </a:lnTo>
                <a:lnTo>
                  <a:pt x="945" y="133"/>
                </a:lnTo>
                <a:lnTo>
                  <a:pt x="949" y="132"/>
                </a:lnTo>
                <a:lnTo>
                  <a:pt x="951" y="130"/>
                </a:lnTo>
                <a:lnTo>
                  <a:pt x="955" y="127"/>
                </a:lnTo>
                <a:lnTo>
                  <a:pt x="956" y="125"/>
                </a:lnTo>
                <a:lnTo>
                  <a:pt x="958" y="121"/>
                </a:lnTo>
                <a:lnTo>
                  <a:pt x="962" y="112"/>
                </a:lnTo>
                <a:lnTo>
                  <a:pt x="968" y="102"/>
                </a:lnTo>
                <a:lnTo>
                  <a:pt x="971" y="96"/>
                </a:lnTo>
                <a:lnTo>
                  <a:pt x="975" y="93"/>
                </a:lnTo>
                <a:lnTo>
                  <a:pt x="980" y="90"/>
                </a:lnTo>
                <a:lnTo>
                  <a:pt x="983" y="88"/>
                </a:lnTo>
                <a:lnTo>
                  <a:pt x="994" y="88"/>
                </a:lnTo>
                <a:lnTo>
                  <a:pt x="1008" y="87"/>
                </a:lnTo>
                <a:lnTo>
                  <a:pt x="1022" y="86"/>
                </a:lnTo>
                <a:lnTo>
                  <a:pt x="1036" y="87"/>
                </a:lnTo>
                <a:lnTo>
                  <a:pt x="1049" y="90"/>
                </a:lnTo>
                <a:lnTo>
                  <a:pt x="1061" y="95"/>
                </a:lnTo>
                <a:lnTo>
                  <a:pt x="1072" y="102"/>
                </a:lnTo>
                <a:lnTo>
                  <a:pt x="1083" y="108"/>
                </a:lnTo>
                <a:lnTo>
                  <a:pt x="1094" y="114"/>
                </a:lnTo>
                <a:lnTo>
                  <a:pt x="1108" y="120"/>
                </a:lnTo>
                <a:lnTo>
                  <a:pt x="1122" y="124"/>
                </a:lnTo>
                <a:lnTo>
                  <a:pt x="1134" y="126"/>
                </a:lnTo>
                <a:lnTo>
                  <a:pt x="1140" y="127"/>
                </a:lnTo>
                <a:lnTo>
                  <a:pt x="1147" y="130"/>
                </a:lnTo>
                <a:lnTo>
                  <a:pt x="1154" y="133"/>
                </a:lnTo>
                <a:lnTo>
                  <a:pt x="1160" y="137"/>
                </a:lnTo>
                <a:lnTo>
                  <a:pt x="1173" y="147"/>
                </a:lnTo>
                <a:lnTo>
                  <a:pt x="1187" y="160"/>
                </a:lnTo>
                <a:lnTo>
                  <a:pt x="1201" y="176"/>
                </a:lnTo>
                <a:lnTo>
                  <a:pt x="1217" y="190"/>
                </a:lnTo>
                <a:lnTo>
                  <a:pt x="1227" y="198"/>
                </a:lnTo>
                <a:lnTo>
                  <a:pt x="1236" y="206"/>
                </a:lnTo>
                <a:lnTo>
                  <a:pt x="1247" y="214"/>
                </a:lnTo>
                <a:lnTo>
                  <a:pt x="1259" y="221"/>
                </a:lnTo>
                <a:lnTo>
                  <a:pt x="1266" y="222"/>
                </a:lnTo>
                <a:lnTo>
                  <a:pt x="1273" y="222"/>
                </a:lnTo>
                <a:lnTo>
                  <a:pt x="1282" y="221"/>
                </a:lnTo>
                <a:lnTo>
                  <a:pt x="1289" y="221"/>
                </a:lnTo>
                <a:lnTo>
                  <a:pt x="1291" y="221"/>
                </a:lnTo>
                <a:lnTo>
                  <a:pt x="1294" y="221"/>
                </a:lnTo>
                <a:lnTo>
                  <a:pt x="1296" y="222"/>
                </a:lnTo>
                <a:lnTo>
                  <a:pt x="1297" y="225"/>
                </a:lnTo>
                <a:lnTo>
                  <a:pt x="1299" y="231"/>
                </a:lnTo>
                <a:lnTo>
                  <a:pt x="1299" y="239"/>
                </a:lnTo>
                <a:lnTo>
                  <a:pt x="1299" y="244"/>
                </a:lnTo>
                <a:lnTo>
                  <a:pt x="1298" y="248"/>
                </a:lnTo>
                <a:lnTo>
                  <a:pt x="1297" y="253"/>
                </a:lnTo>
                <a:lnTo>
                  <a:pt x="1295" y="257"/>
                </a:lnTo>
                <a:lnTo>
                  <a:pt x="1292" y="260"/>
                </a:lnTo>
                <a:lnTo>
                  <a:pt x="1290" y="263"/>
                </a:lnTo>
                <a:lnTo>
                  <a:pt x="1286" y="265"/>
                </a:lnTo>
                <a:lnTo>
                  <a:pt x="1283" y="266"/>
                </a:lnTo>
                <a:lnTo>
                  <a:pt x="1278" y="270"/>
                </a:lnTo>
                <a:lnTo>
                  <a:pt x="1273" y="275"/>
                </a:lnTo>
                <a:lnTo>
                  <a:pt x="1272" y="279"/>
                </a:lnTo>
                <a:lnTo>
                  <a:pt x="1272" y="284"/>
                </a:lnTo>
                <a:lnTo>
                  <a:pt x="1274" y="289"/>
                </a:lnTo>
                <a:lnTo>
                  <a:pt x="1280" y="294"/>
                </a:lnTo>
                <a:lnTo>
                  <a:pt x="1283" y="295"/>
                </a:lnTo>
                <a:lnTo>
                  <a:pt x="1288" y="297"/>
                </a:lnTo>
                <a:lnTo>
                  <a:pt x="1291" y="298"/>
                </a:lnTo>
                <a:lnTo>
                  <a:pt x="1296" y="298"/>
                </a:lnTo>
                <a:lnTo>
                  <a:pt x="1305" y="300"/>
                </a:lnTo>
                <a:lnTo>
                  <a:pt x="1316" y="302"/>
                </a:lnTo>
                <a:lnTo>
                  <a:pt x="1320" y="303"/>
                </a:lnTo>
                <a:lnTo>
                  <a:pt x="1324" y="305"/>
                </a:lnTo>
                <a:lnTo>
                  <a:pt x="1327" y="308"/>
                </a:lnTo>
                <a:lnTo>
                  <a:pt x="1329" y="311"/>
                </a:lnTo>
                <a:lnTo>
                  <a:pt x="1334" y="319"/>
                </a:lnTo>
                <a:lnTo>
                  <a:pt x="1337" y="327"/>
                </a:lnTo>
                <a:lnTo>
                  <a:pt x="1343" y="335"/>
                </a:lnTo>
                <a:lnTo>
                  <a:pt x="1351" y="341"/>
                </a:lnTo>
                <a:lnTo>
                  <a:pt x="1367" y="351"/>
                </a:lnTo>
                <a:lnTo>
                  <a:pt x="1381" y="360"/>
                </a:lnTo>
                <a:lnTo>
                  <a:pt x="1386" y="366"/>
                </a:lnTo>
                <a:lnTo>
                  <a:pt x="1389" y="373"/>
                </a:lnTo>
                <a:lnTo>
                  <a:pt x="1390" y="379"/>
                </a:lnTo>
                <a:lnTo>
                  <a:pt x="1387" y="386"/>
                </a:lnTo>
                <a:lnTo>
                  <a:pt x="1386" y="392"/>
                </a:lnTo>
                <a:lnTo>
                  <a:pt x="1386" y="397"/>
                </a:lnTo>
                <a:lnTo>
                  <a:pt x="1387" y="399"/>
                </a:lnTo>
                <a:lnTo>
                  <a:pt x="1390" y="401"/>
                </a:lnTo>
                <a:lnTo>
                  <a:pt x="1392" y="402"/>
                </a:lnTo>
                <a:lnTo>
                  <a:pt x="1395" y="402"/>
                </a:lnTo>
                <a:lnTo>
                  <a:pt x="1400" y="403"/>
                </a:lnTo>
                <a:lnTo>
                  <a:pt x="1405" y="405"/>
                </a:lnTo>
                <a:lnTo>
                  <a:pt x="1409" y="408"/>
                </a:lnTo>
                <a:lnTo>
                  <a:pt x="1411" y="411"/>
                </a:lnTo>
                <a:lnTo>
                  <a:pt x="1410" y="415"/>
                </a:lnTo>
                <a:lnTo>
                  <a:pt x="1406" y="420"/>
                </a:lnTo>
                <a:lnTo>
                  <a:pt x="1402" y="423"/>
                </a:lnTo>
                <a:lnTo>
                  <a:pt x="1397" y="426"/>
                </a:lnTo>
                <a:lnTo>
                  <a:pt x="1392" y="429"/>
                </a:lnTo>
                <a:lnTo>
                  <a:pt x="1389" y="433"/>
                </a:lnTo>
                <a:lnTo>
                  <a:pt x="1387" y="436"/>
                </a:lnTo>
                <a:lnTo>
                  <a:pt x="1387" y="441"/>
                </a:lnTo>
                <a:lnTo>
                  <a:pt x="1389" y="445"/>
                </a:lnTo>
                <a:lnTo>
                  <a:pt x="1391" y="447"/>
                </a:lnTo>
                <a:lnTo>
                  <a:pt x="1395" y="448"/>
                </a:lnTo>
                <a:lnTo>
                  <a:pt x="1399" y="449"/>
                </a:lnTo>
                <a:lnTo>
                  <a:pt x="1409" y="452"/>
                </a:lnTo>
                <a:lnTo>
                  <a:pt x="1418" y="454"/>
                </a:lnTo>
                <a:lnTo>
                  <a:pt x="1427" y="456"/>
                </a:lnTo>
                <a:lnTo>
                  <a:pt x="1436" y="459"/>
                </a:lnTo>
                <a:lnTo>
                  <a:pt x="1444" y="462"/>
                </a:lnTo>
                <a:lnTo>
                  <a:pt x="1452" y="467"/>
                </a:lnTo>
                <a:lnTo>
                  <a:pt x="1455" y="474"/>
                </a:lnTo>
                <a:lnTo>
                  <a:pt x="1458" y="481"/>
                </a:lnTo>
                <a:lnTo>
                  <a:pt x="1458" y="485"/>
                </a:lnTo>
                <a:lnTo>
                  <a:pt x="1458" y="490"/>
                </a:lnTo>
                <a:lnTo>
                  <a:pt x="1456" y="493"/>
                </a:lnTo>
                <a:lnTo>
                  <a:pt x="1455" y="498"/>
                </a:lnTo>
                <a:lnTo>
                  <a:pt x="1450" y="505"/>
                </a:lnTo>
                <a:lnTo>
                  <a:pt x="1446" y="510"/>
                </a:lnTo>
                <a:lnTo>
                  <a:pt x="1443" y="513"/>
                </a:lnTo>
                <a:lnTo>
                  <a:pt x="1441" y="517"/>
                </a:lnTo>
                <a:lnTo>
                  <a:pt x="1441" y="521"/>
                </a:lnTo>
                <a:lnTo>
                  <a:pt x="1441" y="524"/>
                </a:lnTo>
                <a:lnTo>
                  <a:pt x="1443" y="535"/>
                </a:lnTo>
                <a:lnTo>
                  <a:pt x="1449" y="546"/>
                </a:lnTo>
                <a:lnTo>
                  <a:pt x="1455" y="555"/>
                </a:lnTo>
                <a:lnTo>
                  <a:pt x="1461" y="563"/>
                </a:lnTo>
                <a:lnTo>
                  <a:pt x="1468" y="571"/>
                </a:lnTo>
                <a:lnTo>
                  <a:pt x="1478" y="579"/>
                </a:lnTo>
                <a:lnTo>
                  <a:pt x="1481" y="582"/>
                </a:lnTo>
                <a:lnTo>
                  <a:pt x="1486" y="587"/>
                </a:lnTo>
                <a:lnTo>
                  <a:pt x="1488" y="591"/>
                </a:lnTo>
                <a:lnTo>
                  <a:pt x="1492" y="595"/>
                </a:lnTo>
                <a:lnTo>
                  <a:pt x="1497" y="605"/>
                </a:lnTo>
                <a:lnTo>
                  <a:pt x="1503" y="612"/>
                </a:lnTo>
                <a:lnTo>
                  <a:pt x="1509" y="618"/>
                </a:lnTo>
                <a:lnTo>
                  <a:pt x="1516" y="622"/>
                </a:lnTo>
                <a:lnTo>
                  <a:pt x="1523" y="626"/>
                </a:lnTo>
                <a:lnTo>
                  <a:pt x="1531" y="632"/>
                </a:lnTo>
                <a:lnTo>
                  <a:pt x="1534" y="636"/>
                </a:lnTo>
                <a:lnTo>
                  <a:pt x="1536" y="639"/>
                </a:lnTo>
                <a:lnTo>
                  <a:pt x="1538" y="643"/>
                </a:lnTo>
                <a:lnTo>
                  <a:pt x="1540" y="648"/>
                </a:lnTo>
                <a:lnTo>
                  <a:pt x="1538" y="664"/>
                </a:lnTo>
                <a:lnTo>
                  <a:pt x="1536" y="676"/>
                </a:lnTo>
                <a:lnTo>
                  <a:pt x="1536" y="680"/>
                </a:lnTo>
                <a:lnTo>
                  <a:pt x="1538" y="683"/>
                </a:lnTo>
                <a:lnTo>
                  <a:pt x="1541" y="686"/>
                </a:lnTo>
                <a:lnTo>
                  <a:pt x="1546" y="687"/>
                </a:lnTo>
                <a:lnTo>
                  <a:pt x="1551" y="688"/>
                </a:lnTo>
                <a:lnTo>
                  <a:pt x="1560" y="691"/>
                </a:lnTo>
                <a:lnTo>
                  <a:pt x="1568" y="694"/>
                </a:lnTo>
                <a:lnTo>
                  <a:pt x="1574" y="700"/>
                </a:lnTo>
                <a:lnTo>
                  <a:pt x="1579" y="706"/>
                </a:lnTo>
                <a:lnTo>
                  <a:pt x="1581" y="712"/>
                </a:lnTo>
                <a:lnTo>
                  <a:pt x="1580" y="718"/>
                </a:lnTo>
                <a:lnTo>
                  <a:pt x="1578" y="725"/>
                </a:lnTo>
                <a:lnTo>
                  <a:pt x="1575" y="733"/>
                </a:lnTo>
                <a:lnTo>
                  <a:pt x="1575" y="740"/>
                </a:lnTo>
                <a:lnTo>
                  <a:pt x="1576" y="743"/>
                </a:lnTo>
                <a:lnTo>
                  <a:pt x="1579" y="745"/>
                </a:lnTo>
                <a:lnTo>
                  <a:pt x="1581" y="748"/>
                </a:lnTo>
                <a:lnTo>
                  <a:pt x="1586" y="749"/>
                </a:lnTo>
                <a:lnTo>
                  <a:pt x="1594" y="750"/>
                </a:lnTo>
                <a:lnTo>
                  <a:pt x="1603" y="751"/>
                </a:lnTo>
                <a:lnTo>
                  <a:pt x="1605" y="752"/>
                </a:lnTo>
                <a:lnTo>
                  <a:pt x="1607" y="754"/>
                </a:lnTo>
                <a:lnTo>
                  <a:pt x="1610" y="756"/>
                </a:lnTo>
                <a:lnTo>
                  <a:pt x="1611" y="758"/>
                </a:lnTo>
                <a:lnTo>
                  <a:pt x="1611" y="762"/>
                </a:lnTo>
                <a:lnTo>
                  <a:pt x="1611" y="764"/>
                </a:lnTo>
                <a:lnTo>
                  <a:pt x="1609" y="768"/>
                </a:lnTo>
                <a:lnTo>
                  <a:pt x="1607" y="770"/>
                </a:lnTo>
                <a:lnTo>
                  <a:pt x="1601" y="776"/>
                </a:lnTo>
                <a:lnTo>
                  <a:pt x="1597" y="781"/>
                </a:lnTo>
                <a:lnTo>
                  <a:pt x="1592" y="787"/>
                </a:lnTo>
                <a:lnTo>
                  <a:pt x="1590" y="793"/>
                </a:lnTo>
                <a:lnTo>
                  <a:pt x="1587" y="800"/>
                </a:lnTo>
                <a:lnTo>
                  <a:pt x="1588" y="807"/>
                </a:lnTo>
                <a:lnTo>
                  <a:pt x="1590" y="811"/>
                </a:lnTo>
                <a:lnTo>
                  <a:pt x="1593" y="813"/>
                </a:lnTo>
                <a:lnTo>
                  <a:pt x="1595" y="815"/>
                </a:lnTo>
                <a:lnTo>
                  <a:pt x="1599" y="817"/>
                </a:lnTo>
                <a:lnTo>
                  <a:pt x="1603" y="818"/>
                </a:lnTo>
                <a:lnTo>
                  <a:pt x="1606" y="817"/>
                </a:lnTo>
                <a:lnTo>
                  <a:pt x="1610" y="815"/>
                </a:lnTo>
                <a:lnTo>
                  <a:pt x="1612" y="813"/>
                </a:lnTo>
                <a:lnTo>
                  <a:pt x="1616" y="806"/>
                </a:lnTo>
                <a:lnTo>
                  <a:pt x="1618" y="796"/>
                </a:lnTo>
                <a:lnTo>
                  <a:pt x="1619" y="793"/>
                </a:lnTo>
                <a:lnTo>
                  <a:pt x="1620" y="788"/>
                </a:lnTo>
                <a:lnTo>
                  <a:pt x="1623" y="786"/>
                </a:lnTo>
                <a:lnTo>
                  <a:pt x="1625" y="784"/>
                </a:lnTo>
                <a:lnTo>
                  <a:pt x="1629" y="784"/>
                </a:lnTo>
                <a:lnTo>
                  <a:pt x="1632" y="786"/>
                </a:lnTo>
                <a:lnTo>
                  <a:pt x="1635" y="787"/>
                </a:lnTo>
                <a:lnTo>
                  <a:pt x="1638" y="789"/>
                </a:lnTo>
                <a:lnTo>
                  <a:pt x="1639" y="792"/>
                </a:lnTo>
                <a:lnTo>
                  <a:pt x="1642" y="795"/>
                </a:lnTo>
                <a:lnTo>
                  <a:pt x="1643" y="799"/>
                </a:lnTo>
                <a:lnTo>
                  <a:pt x="1643" y="802"/>
                </a:lnTo>
                <a:lnTo>
                  <a:pt x="1641" y="812"/>
                </a:lnTo>
                <a:lnTo>
                  <a:pt x="1637" y="823"/>
                </a:lnTo>
                <a:lnTo>
                  <a:pt x="1633" y="834"/>
                </a:lnTo>
                <a:lnTo>
                  <a:pt x="1631" y="843"/>
                </a:lnTo>
                <a:lnTo>
                  <a:pt x="1630" y="852"/>
                </a:lnTo>
                <a:lnTo>
                  <a:pt x="1630" y="862"/>
                </a:lnTo>
                <a:lnTo>
                  <a:pt x="1632" y="871"/>
                </a:lnTo>
                <a:lnTo>
                  <a:pt x="1636" y="882"/>
                </a:lnTo>
                <a:lnTo>
                  <a:pt x="1643" y="893"/>
                </a:lnTo>
                <a:lnTo>
                  <a:pt x="1653" y="903"/>
                </a:lnTo>
                <a:lnTo>
                  <a:pt x="1662" y="913"/>
                </a:lnTo>
                <a:lnTo>
                  <a:pt x="1670" y="921"/>
                </a:lnTo>
                <a:lnTo>
                  <a:pt x="1686" y="933"/>
                </a:lnTo>
                <a:lnTo>
                  <a:pt x="1701" y="941"/>
                </a:lnTo>
                <a:lnTo>
                  <a:pt x="1706" y="945"/>
                </a:lnTo>
                <a:lnTo>
                  <a:pt x="1711" y="948"/>
                </a:lnTo>
                <a:lnTo>
                  <a:pt x="1716" y="954"/>
                </a:lnTo>
                <a:lnTo>
                  <a:pt x="1720" y="960"/>
                </a:lnTo>
                <a:lnTo>
                  <a:pt x="1725" y="968"/>
                </a:lnTo>
                <a:lnTo>
                  <a:pt x="1731" y="976"/>
                </a:lnTo>
                <a:lnTo>
                  <a:pt x="1738" y="984"/>
                </a:lnTo>
                <a:lnTo>
                  <a:pt x="1745" y="991"/>
                </a:lnTo>
                <a:lnTo>
                  <a:pt x="1752" y="996"/>
                </a:lnTo>
                <a:lnTo>
                  <a:pt x="1758" y="1002"/>
                </a:lnTo>
                <a:lnTo>
                  <a:pt x="1763" y="1009"/>
                </a:lnTo>
                <a:lnTo>
                  <a:pt x="1765" y="1017"/>
                </a:lnTo>
                <a:lnTo>
                  <a:pt x="1768" y="1027"/>
                </a:lnTo>
                <a:lnTo>
                  <a:pt x="1771" y="1034"/>
                </a:lnTo>
                <a:lnTo>
                  <a:pt x="1775" y="1041"/>
                </a:lnTo>
                <a:lnTo>
                  <a:pt x="1780" y="1046"/>
                </a:lnTo>
                <a:lnTo>
                  <a:pt x="1784" y="1052"/>
                </a:lnTo>
                <a:lnTo>
                  <a:pt x="1790" y="1059"/>
                </a:lnTo>
                <a:lnTo>
                  <a:pt x="1793" y="1063"/>
                </a:lnTo>
                <a:lnTo>
                  <a:pt x="1794" y="1066"/>
                </a:lnTo>
                <a:lnTo>
                  <a:pt x="1796" y="1071"/>
                </a:lnTo>
                <a:lnTo>
                  <a:pt x="1796" y="1076"/>
                </a:lnTo>
                <a:lnTo>
                  <a:pt x="1796" y="1086"/>
                </a:lnTo>
                <a:lnTo>
                  <a:pt x="1794" y="1095"/>
                </a:lnTo>
                <a:lnTo>
                  <a:pt x="1792" y="1103"/>
                </a:lnTo>
                <a:lnTo>
                  <a:pt x="1789" y="1109"/>
                </a:lnTo>
                <a:lnTo>
                  <a:pt x="1788" y="1116"/>
                </a:lnTo>
                <a:lnTo>
                  <a:pt x="1788" y="1123"/>
                </a:lnTo>
                <a:lnTo>
                  <a:pt x="1790" y="1129"/>
                </a:lnTo>
                <a:lnTo>
                  <a:pt x="1795" y="1136"/>
                </a:lnTo>
                <a:lnTo>
                  <a:pt x="1801" y="1141"/>
                </a:lnTo>
                <a:lnTo>
                  <a:pt x="1806" y="1147"/>
                </a:lnTo>
                <a:lnTo>
                  <a:pt x="1808" y="1149"/>
                </a:lnTo>
                <a:lnTo>
                  <a:pt x="1811" y="1153"/>
                </a:lnTo>
                <a:lnTo>
                  <a:pt x="1813" y="1156"/>
                </a:lnTo>
                <a:lnTo>
                  <a:pt x="1813" y="1161"/>
                </a:lnTo>
                <a:lnTo>
                  <a:pt x="1815" y="1173"/>
                </a:lnTo>
                <a:lnTo>
                  <a:pt x="1819" y="1184"/>
                </a:lnTo>
                <a:lnTo>
                  <a:pt x="1823" y="1192"/>
                </a:lnTo>
                <a:lnTo>
                  <a:pt x="1827" y="1199"/>
                </a:lnTo>
                <a:lnTo>
                  <a:pt x="1834" y="1204"/>
                </a:lnTo>
                <a:lnTo>
                  <a:pt x="1843" y="1208"/>
                </a:lnTo>
                <a:lnTo>
                  <a:pt x="1852" y="1211"/>
                </a:lnTo>
                <a:lnTo>
                  <a:pt x="1864" y="1214"/>
                </a:lnTo>
                <a:lnTo>
                  <a:pt x="1874" y="1216"/>
                </a:lnTo>
                <a:lnTo>
                  <a:pt x="1880" y="1218"/>
                </a:lnTo>
                <a:lnTo>
                  <a:pt x="1882" y="1219"/>
                </a:lnTo>
                <a:lnTo>
                  <a:pt x="1883" y="1222"/>
                </a:lnTo>
                <a:lnTo>
                  <a:pt x="1884" y="1227"/>
                </a:lnTo>
                <a:lnTo>
                  <a:pt x="1884" y="1231"/>
                </a:lnTo>
                <a:lnTo>
                  <a:pt x="1883" y="1244"/>
                </a:lnTo>
                <a:lnTo>
                  <a:pt x="1881" y="1259"/>
                </a:lnTo>
                <a:lnTo>
                  <a:pt x="1878" y="1273"/>
                </a:lnTo>
                <a:lnTo>
                  <a:pt x="1876" y="1284"/>
                </a:lnTo>
                <a:lnTo>
                  <a:pt x="1874" y="1293"/>
                </a:lnTo>
                <a:lnTo>
                  <a:pt x="1874" y="1302"/>
                </a:lnTo>
                <a:lnTo>
                  <a:pt x="1875" y="1310"/>
                </a:lnTo>
                <a:lnTo>
                  <a:pt x="1877" y="1317"/>
                </a:lnTo>
                <a:lnTo>
                  <a:pt x="1881" y="1323"/>
                </a:lnTo>
                <a:lnTo>
                  <a:pt x="1884" y="1331"/>
                </a:lnTo>
                <a:lnTo>
                  <a:pt x="1888" y="1340"/>
                </a:lnTo>
                <a:lnTo>
                  <a:pt x="1889" y="1349"/>
                </a:lnTo>
                <a:lnTo>
                  <a:pt x="1890" y="1361"/>
                </a:lnTo>
                <a:lnTo>
                  <a:pt x="1891" y="1373"/>
                </a:lnTo>
                <a:lnTo>
                  <a:pt x="1894" y="1384"/>
                </a:lnTo>
                <a:lnTo>
                  <a:pt x="1896" y="1391"/>
                </a:lnTo>
                <a:lnTo>
                  <a:pt x="1902" y="1395"/>
                </a:lnTo>
                <a:lnTo>
                  <a:pt x="1912" y="1400"/>
                </a:lnTo>
                <a:lnTo>
                  <a:pt x="1921" y="1404"/>
                </a:lnTo>
                <a:lnTo>
                  <a:pt x="1928" y="1406"/>
                </a:lnTo>
                <a:lnTo>
                  <a:pt x="1933" y="1408"/>
                </a:lnTo>
                <a:lnTo>
                  <a:pt x="1938" y="1411"/>
                </a:lnTo>
                <a:lnTo>
                  <a:pt x="1940" y="1416"/>
                </a:lnTo>
                <a:lnTo>
                  <a:pt x="1943" y="1422"/>
                </a:lnTo>
                <a:lnTo>
                  <a:pt x="1944" y="1430"/>
                </a:lnTo>
                <a:lnTo>
                  <a:pt x="1945" y="1437"/>
                </a:lnTo>
                <a:lnTo>
                  <a:pt x="1947" y="1443"/>
                </a:lnTo>
                <a:lnTo>
                  <a:pt x="1951" y="1447"/>
                </a:lnTo>
                <a:lnTo>
                  <a:pt x="1956" y="1447"/>
                </a:lnTo>
                <a:lnTo>
                  <a:pt x="1960" y="1448"/>
                </a:lnTo>
                <a:lnTo>
                  <a:pt x="1965" y="1450"/>
                </a:lnTo>
                <a:lnTo>
                  <a:pt x="1971" y="1455"/>
                </a:lnTo>
                <a:lnTo>
                  <a:pt x="1977" y="1462"/>
                </a:lnTo>
                <a:lnTo>
                  <a:pt x="1985" y="1468"/>
                </a:lnTo>
                <a:lnTo>
                  <a:pt x="1989" y="1469"/>
                </a:lnTo>
                <a:lnTo>
                  <a:pt x="1994" y="1471"/>
                </a:lnTo>
                <a:lnTo>
                  <a:pt x="1998" y="1471"/>
                </a:lnTo>
                <a:lnTo>
                  <a:pt x="2004" y="1470"/>
                </a:lnTo>
                <a:lnTo>
                  <a:pt x="2015" y="1467"/>
                </a:lnTo>
                <a:lnTo>
                  <a:pt x="2026" y="1462"/>
                </a:lnTo>
                <a:lnTo>
                  <a:pt x="2031" y="1460"/>
                </a:lnTo>
                <a:lnTo>
                  <a:pt x="2035" y="1458"/>
                </a:lnTo>
                <a:lnTo>
                  <a:pt x="2040" y="1460"/>
                </a:lnTo>
                <a:lnTo>
                  <a:pt x="2045" y="1461"/>
                </a:lnTo>
                <a:lnTo>
                  <a:pt x="2054" y="1468"/>
                </a:lnTo>
                <a:lnTo>
                  <a:pt x="2065" y="1473"/>
                </a:lnTo>
                <a:lnTo>
                  <a:pt x="2070" y="1474"/>
                </a:lnTo>
                <a:lnTo>
                  <a:pt x="2076" y="1474"/>
                </a:lnTo>
                <a:lnTo>
                  <a:pt x="2083" y="1474"/>
                </a:lnTo>
                <a:lnTo>
                  <a:pt x="2090" y="1473"/>
                </a:lnTo>
                <a:lnTo>
                  <a:pt x="2109" y="1467"/>
                </a:lnTo>
                <a:lnTo>
                  <a:pt x="2124" y="1464"/>
                </a:lnTo>
                <a:lnTo>
                  <a:pt x="2135" y="1462"/>
                </a:lnTo>
                <a:lnTo>
                  <a:pt x="2146" y="1458"/>
                </a:lnTo>
                <a:lnTo>
                  <a:pt x="2154" y="1454"/>
                </a:lnTo>
                <a:lnTo>
                  <a:pt x="2160" y="1448"/>
                </a:lnTo>
                <a:lnTo>
                  <a:pt x="2165" y="1442"/>
                </a:lnTo>
                <a:lnTo>
                  <a:pt x="2172" y="1436"/>
                </a:lnTo>
                <a:lnTo>
                  <a:pt x="2176" y="1433"/>
                </a:lnTo>
                <a:lnTo>
                  <a:pt x="2180" y="1432"/>
                </a:lnTo>
                <a:lnTo>
                  <a:pt x="2185" y="1430"/>
                </a:lnTo>
                <a:lnTo>
                  <a:pt x="2190" y="1430"/>
                </a:lnTo>
                <a:lnTo>
                  <a:pt x="2202" y="1430"/>
                </a:lnTo>
                <a:lnTo>
                  <a:pt x="2216" y="1430"/>
                </a:lnTo>
                <a:lnTo>
                  <a:pt x="2230" y="1430"/>
                </a:lnTo>
                <a:lnTo>
                  <a:pt x="2243" y="1430"/>
                </a:lnTo>
                <a:lnTo>
                  <a:pt x="2248" y="1431"/>
                </a:lnTo>
                <a:lnTo>
                  <a:pt x="2253" y="1432"/>
                </a:lnTo>
                <a:lnTo>
                  <a:pt x="2255" y="1433"/>
                </a:lnTo>
                <a:lnTo>
                  <a:pt x="2258" y="1436"/>
                </a:lnTo>
                <a:lnTo>
                  <a:pt x="2260" y="1441"/>
                </a:lnTo>
                <a:lnTo>
                  <a:pt x="2259" y="1447"/>
                </a:lnTo>
                <a:lnTo>
                  <a:pt x="2259" y="1452"/>
                </a:lnTo>
                <a:lnTo>
                  <a:pt x="2258" y="1460"/>
                </a:lnTo>
                <a:lnTo>
                  <a:pt x="2258" y="1462"/>
                </a:lnTo>
                <a:lnTo>
                  <a:pt x="2259" y="1466"/>
                </a:lnTo>
                <a:lnTo>
                  <a:pt x="2260" y="1468"/>
                </a:lnTo>
                <a:lnTo>
                  <a:pt x="2261" y="1469"/>
                </a:lnTo>
                <a:lnTo>
                  <a:pt x="2267" y="1470"/>
                </a:lnTo>
                <a:lnTo>
                  <a:pt x="2275" y="1470"/>
                </a:lnTo>
                <a:lnTo>
                  <a:pt x="2284" y="1468"/>
                </a:lnTo>
                <a:lnTo>
                  <a:pt x="2293" y="1467"/>
                </a:lnTo>
                <a:lnTo>
                  <a:pt x="2302" y="1468"/>
                </a:lnTo>
                <a:lnTo>
                  <a:pt x="2309" y="1470"/>
                </a:lnTo>
                <a:lnTo>
                  <a:pt x="2317" y="1474"/>
                </a:lnTo>
                <a:lnTo>
                  <a:pt x="2323" y="1476"/>
                </a:lnTo>
                <a:lnTo>
                  <a:pt x="2329" y="1479"/>
                </a:lnTo>
                <a:lnTo>
                  <a:pt x="2336" y="1482"/>
                </a:lnTo>
                <a:lnTo>
                  <a:pt x="2341" y="1486"/>
                </a:lnTo>
                <a:lnTo>
                  <a:pt x="2346" y="1492"/>
                </a:lnTo>
                <a:lnTo>
                  <a:pt x="2347" y="1495"/>
                </a:lnTo>
                <a:lnTo>
                  <a:pt x="2348" y="1498"/>
                </a:lnTo>
                <a:lnTo>
                  <a:pt x="2350" y="1499"/>
                </a:lnTo>
                <a:lnTo>
                  <a:pt x="2353" y="1500"/>
                </a:lnTo>
                <a:lnTo>
                  <a:pt x="2360" y="1501"/>
                </a:lnTo>
                <a:lnTo>
                  <a:pt x="2368" y="1502"/>
                </a:lnTo>
                <a:lnTo>
                  <a:pt x="2375" y="1501"/>
                </a:lnTo>
                <a:lnTo>
                  <a:pt x="2382" y="1500"/>
                </a:lnTo>
                <a:lnTo>
                  <a:pt x="2387" y="1498"/>
                </a:lnTo>
                <a:lnTo>
                  <a:pt x="2391" y="1493"/>
                </a:lnTo>
                <a:lnTo>
                  <a:pt x="2394" y="1489"/>
                </a:lnTo>
                <a:lnTo>
                  <a:pt x="2400" y="1486"/>
                </a:lnTo>
                <a:lnTo>
                  <a:pt x="2406" y="1485"/>
                </a:lnTo>
                <a:lnTo>
                  <a:pt x="2415" y="1486"/>
                </a:lnTo>
                <a:lnTo>
                  <a:pt x="2424" y="1488"/>
                </a:lnTo>
                <a:lnTo>
                  <a:pt x="2434" y="1490"/>
                </a:lnTo>
                <a:lnTo>
                  <a:pt x="2437" y="1490"/>
                </a:lnTo>
                <a:lnTo>
                  <a:pt x="2442" y="1489"/>
                </a:lnTo>
                <a:lnTo>
                  <a:pt x="2444" y="1487"/>
                </a:lnTo>
                <a:lnTo>
                  <a:pt x="2447" y="1482"/>
                </a:lnTo>
                <a:lnTo>
                  <a:pt x="2450" y="1471"/>
                </a:lnTo>
                <a:lnTo>
                  <a:pt x="2451" y="1462"/>
                </a:lnTo>
                <a:lnTo>
                  <a:pt x="2453" y="1458"/>
                </a:lnTo>
                <a:lnTo>
                  <a:pt x="2454" y="1455"/>
                </a:lnTo>
                <a:lnTo>
                  <a:pt x="2457" y="1454"/>
                </a:lnTo>
                <a:lnTo>
                  <a:pt x="2461" y="1451"/>
                </a:lnTo>
                <a:lnTo>
                  <a:pt x="2466" y="1451"/>
                </a:lnTo>
                <a:lnTo>
                  <a:pt x="2470" y="1451"/>
                </a:lnTo>
                <a:lnTo>
                  <a:pt x="2474" y="1451"/>
                </a:lnTo>
                <a:lnTo>
                  <a:pt x="2478" y="1452"/>
                </a:lnTo>
                <a:lnTo>
                  <a:pt x="2481" y="1455"/>
                </a:lnTo>
                <a:lnTo>
                  <a:pt x="2485" y="1457"/>
                </a:lnTo>
                <a:lnTo>
                  <a:pt x="2487" y="1461"/>
                </a:lnTo>
                <a:lnTo>
                  <a:pt x="2489" y="1466"/>
                </a:lnTo>
                <a:lnTo>
                  <a:pt x="2492" y="1476"/>
                </a:lnTo>
                <a:lnTo>
                  <a:pt x="2494" y="1487"/>
                </a:lnTo>
                <a:lnTo>
                  <a:pt x="2498" y="1496"/>
                </a:lnTo>
                <a:lnTo>
                  <a:pt x="2501" y="1504"/>
                </a:lnTo>
                <a:lnTo>
                  <a:pt x="2502" y="1507"/>
                </a:lnTo>
                <a:lnTo>
                  <a:pt x="2505" y="1510"/>
                </a:lnTo>
                <a:lnTo>
                  <a:pt x="2508" y="1511"/>
                </a:lnTo>
                <a:lnTo>
                  <a:pt x="2512" y="1512"/>
                </a:lnTo>
                <a:lnTo>
                  <a:pt x="2519" y="1513"/>
                </a:lnTo>
                <a:lnTo>
                  <a:pt x="2529" y="1511"/>
                </a:lnTo>
                <a:lnTo>
                  <a:pt x="2537" y="1510"/>
                </a:lnTo>
                <a:lnTo>
                  <a:pt x="2544" y="1510"/>
                </a:lnTo>
                <a:lnTo>
                  <a:pt x="2548" y="1511"/>
                </a:lnTo>
                <a:lnTo>
                  <a:pt x="2550" y="1512"/>
                </a:lnTo>
                <a:lnTo>
                  <a:pt x="2552" y="1514"/>
                </a:lnTo>
                <a:lnTo>
                  <a:pt x="2555" y="1518"/>
                </a:lnTo>
                <a:lnTo>
                  <a:pt x="2557" y="1525"/>
                </a:lnTo>
                <a:lnTo>
                  <a:pt x="2561" y="1530"/>
                </a:lnTo>
                <a:lnTo>
                  <a:pt x="2562" y="1533"/>
                </a:lnTo>
                <a:lnTo>
                  <a:pt x="2564" y="1534"/>
                </a:lnTo>
                <a:lnTo>
                  <a:pt x="2568" y="1536"/>
                </a:lnTo>
                <a:lnTo>
                  <a:pt x="2571" y="1537"/>
                </a:lnTo>
                <a:lnTo>
                  <a:pt x="2581" y="1540"/>
                </a:lnTo>
                <a:lnTo>
                  <a:pt x="2592" y="1546"/>
                </a:lnTo>
                <a:lnTo>
                  <a:pt x="2602" y="1553"/>
                </a:lnTo>
                <a:lnTo>
                  <a:pt x="2612" y="1561"/>
                </a:lnTo>
                <a:lnTo>
                  <a:pt x="2618" y="1568"/>
                </a:lnTo>
                <a:lnTo>
                  <a:pt x="2624" y="1576"/>
                </a:lnTo>
                <a:lnTo>
                  <a:pt x="2627" y="1583"/>
                </a:lnTo>
                <a:lnTo>
                  <a:pt x="2631" y="1589"/>
                </a:lnTo>
                <a:lnTo>
                  <a:pt x="2636" y="1596"/>
                </a:lnTo>
                <a:lnTo>
                  <a:pt x="2644" y="1606"/>
                </a:lnTo>
                <a:lnTo>
                  <a:pt x="2650" y="1609"/>
                </a:lnTo>
                <a:lnTo>
                  <a:pt x="2655" y="1614"/>
                </a:lnTo>
                <a:lnTo>
                  <a:pt x="2662" y="1618"/>
                </a:lnTo>
                <a:lnTo>
                  <a:pt x="2668" y="1620"/>
                </a:lnTo>
                <a:lnTo>
                  <a:pt x="2681" y="1624"/>
                </a:lnTo>
                <a:lnTo>
                  <a:pt x="2693" y="1627"/>
                </a:lnTo>
                <a:lnTo>
                  <a:pt x="2703" y="1631"/>
                </a:lnTo>
                <a:lnTo>
                  <a:pt x="2712" y="1634"/>
                </a:lnTo>
                <a:lnTo>
                  <a:pt x="2721" y="1638"/>
                </a:lnTo>
                <a:lnTo>
                  <a:pt x="2733" y="1639"/>
                </a:lnTo>
                <a:lnTo>
                  <a:pt x="2739" y="1640"/>
                </a:lnTo>
                <a:lnTo>
                  <a:pt x="2745" y="1639"/>
                </a:lnTo>
                <a:lnTo>
                  <a:pt x="2751" y="1638"/>
                </a:lnTo>
                <a:lnTo>
                  <a:pt x="2756" y="1637"/>
                </a:lnTo>
                <a:lnTo>
                  <a:pt x="2764" y="1631"/>
                </a:lnTo>
                <a:lnTo>
                  <a:pt x="2775" y="1627"/>
                </a:lnTo>
                <a:lnTo>
                  <a:pt x="2779" y="1626"/>
                </a:lnTo>
                <a:lnTo>
                  <a:pt x="2785" y="1625"/>
                </a:lnTo>
                <a:lnTo>
                  <a:pt x="2790" y="1625"/>
                </a:lnTo>
                <a:lnTo>
                  <a:pt x="2796" y="1626"/>
                </a:lnTo>
                <a:lnTo>
                  <a:pt x="2807" y="1628"/>
                </a:lnTo>
                <a:lnTo>
                  <a:pt x="2817" y="1628"/>
                </a:lnTo>
                <a:lnTo>
                  <a:pt x="2822" y="1628"/>
                </a:lnTo>
                <a:lnTo>
                  <a:pt x="2827" y="1627"/>
                </a:lnTo>
                <a:lnTo>
                  <a:pt x="2832" y="1625"/>
                </a:lnTo>
                <a:lnTo>
                  <a:pt x="2835" y="1622"/>
                </a:lnTo>
                <a:lnTo>
                  <a:pt x="2842" y="1619"/>
                </a:lnTo>
                <a:lnTo>
                  <a:pt x="2848" y="1618"/>
                </a:lnTo>
                <a:lnTo>
                  <a:pt x="2852" y="1618"/>
                </a:lnTo>
                <a:lnTo>
                  <a:pt x="2854" y="1619"/>
                </a:lnTo>
                <a:lnTo>
                  <a:pt x="2857" y="1620"/>
                </a:lnTo>
                <a:lnTo>
                  <a:pt x="2859" y="1622"/>
                </a:lnTo>
                <a:lnTo>
                  <a:pt x="2860" y="1625"/>
                </a:lnTo>
                <a:lnTo>
                  <a:pt x="2861" y="1628"/>
                </a:lnTo>
                <a:lnTo>
                  <a:pt x="2861" y="1633"/>
                </a:lnTo>
                <a:lnTo>
                  <a:pt x="2861" y="1638"/>
                </a:lnTo>
                <a:lnTo>
                  <a:pt x="2859" y="1647"/>
                </a:lnTo>
                <a:lnTo>
                  <a:pt x="2856" y="1655"/>
                </a:lnTo>
                <a:lnTo>
                  <a:pt x="2852" y="1660"/>
                </a:lnTo>
                <a:lnTo>
                  <a:pt x="2848" y="1666"/>
                </a:lnTo>
                <a:lnTo>
                  <a:pt x="2845" y="1672"/>
                </a:lnTo>
                <a:lnTo>
                  <a:pt x="2845" y="1679"/>
                </a:lnTo>
                <a:lnTo>
                  <a:pt x="2845" y="1688"/>
                </a:lnTo>
                <a:lnTo>
                  <a:pt x="2844" y="1695"/>
                </a:lnTo>
                <a:lnTo>
                  <a:pt x="2842" y="1702"/>
                </a:lnTo>
                <a:lnTo>
                  <a:pt x="2840" y="1708"/>
                </a:lnTo>
                <a:lnTo>
                  <a:pt x="2838" y="1713"/>
                </a:lnTo>
                <a:lnTo>
                  <a:pt x="2837" y="1720"/>
                </a:lnTo>
                <a:lnTo>
                  <a:pt x="2838" y="1723"/>
                </a:lnTo>
                <a:lnTo>
                  <a:pt x="2838" y="1727"/>
                </a:lnTo>
                <a:lnTo>
                  <a:pt x="2840" y="1731"/>
                </a:lnTo>
                <a:lnTo>
                  <a:pt x="2842" y="1733"/>
                </a:lnTo>
                <a:lnTo>
                  <a:pt x="2848" y="1738"/>
                </a:lnTo>
                <a:lnTo>
                  <a:pt x="2854" y="1741"/>
                </a:lnTo>
                <a:lnTo>
                  <a:pt x="2858" y="1744"/>
                </a:lnTo>
                <a:lnTo>
                  <a:pt x="2860" y="1747"/>
                </a:lnTo>
                <a:lnTo>
                  <a:pt x="2863" y="1751"/>
                </a:lnTo>
                <a:lnTo>
                  <a:pt x="2864" y="1757"/>
                </a:lnTo>
                <a:lnTo>
                  <a:pt x="2866" y="1767"/>
                </a:lnTo>
                <a:lnTo>
                  <a:pt x="2870" y="1776"/>
                </a:lnTo>
                <a:lnTo>
                  <a:pt x="2871" y="1778"/>
                </a:lnTo>
                <a:lnTo>
                  <a:pt x="2875" y="1779"/>
                </a:lnTo>
                <a:lnTo>
                  <a:pt x="2877" y="1781"/>
                </a:lnTo>
                <a:lnTo>
                  <a:pt x="2880" y="1779"/>
                </a:lnTo>
                <a:lnTo>
                  <a:pt x="2889" y="1776"/>
                </a:lnTo>
                <a:lnTo>
                  <a:pt x="2896" y="1773"/>
                </a:lnTo>
                <a:lnTo>
                  <a:pt x="2903" y="1771"/>
                </a:lnTo>
                <a:lnTo>
                  <a:pt x="2910" y="1771"/>
                </a:lnTo>
                <a:lnTo>
                  <a:pt x="2914" y="1772"/>
                </a:lnTo>
                <a:lnTo>
                  <a:pt x="2916" y="1773"/>
                </a:lnTo>
                <a:lnTo>
                  <a:pt x="2919" y="1776"/>
                </a:lnTo>
                <a:lnTo>
                  <a:pt x="2921" y="1777"/>
                </a:lnTo>
                <a:lnTo>
                  <a:pt x="2922" y="1783"/>
                </a:lnTo>
                <a:lnTo>
                  <a:pt x="2923" y="1789"/>
                </a:lnTo>
                <a:lnTo>
                  <a:pt x="2923" y="1796"/>
                </a:lnTo>
                <a:lnTo>
                  <a:pt x="2924" y="1803"/>
                </a:lnTo>
                <a:lnTo>
                  <a:pt x="2926" y="1811"/>
                </a:lnTo>
                <a:lnTo>
                  <a:pt x="2929" y="1817"/>
                </a:lnTo>
                <a:lnTo>
                  <a:pt x="2934" y="1823"/>
                </a:lnTo>
                <a:lnTo>
                  <a:pt x="2938" y="1829"/>
                </a:lnTo>
                <a:lnTo>
                  <a:pt x="2940" y="1836"/>
                </a:lnTo>
                <a:lnTo>
                  <a:pt x="2941" y="1844"/>
                </a:lnTo>
                <a:lnTo>
                  <a:pt x="2942" y="1854"/>
                </a:lnTo>
                <a:lnTo>
                  <a:pt x="2942" y="1865"/>
                </a:lnTo>
                <a:lnTo>
                  <a:pt x="2942" y="1876"/>
                </a:lnTo>
                <a:lnTo>
                  <a:pt x="2942" y="1885"/>
                </a:lnTo>
                <a:lnTo>
                  <a:pt x="2941" y="1893"/>
                </a:lnTo>
                <a:lnTo>
                  <a:pt x="2939" y="1903"/>
                </a:lnTo>
                <a:lnTo>
                  <a:pt x="2935" y="1912"/>
                </a:lnTo>
                <a:lnTo>
                  <a:pt x="2929" y="1922"/>
                </a:lnTo>
                <a:lnTo>
                  <a:pt x="2924" y="1930"/>
                </a:lnTo>
                <a:lnTo>
                  <a:pt x="2922" y="1939"/>
                </a:lnTo>
                <a:lnTo>
                  <a:pt x="2921" y="1946"/>
                </a:lnTo>
                <a:lnTo>
                  <a:pt x="2922" y="1953"/>
                </a:lnTo>
                <a:lnTo>
                  <a:pt x="2923" y="1956"/>
                </a:lnTo>
                <a:lnTo>
                  <a:pt x="2924" y="1960"/>
                </a:lnTo>
                <a:lnTo>
                  <a:pt x="2928" y="1964"/>
                </a:lnTo>
                <a:lnTo>
                  <a:pt x="2932" y="1967"/>
                </a:lnTo>
                <a:lnTo>
                  <a:pt x="2940" y="1974"/>
                </a:lnTo>
                <a:lnTo>
                  <a:pt x="2948" y="1981"/>
                </a:lnTo>
                <a:lnTo>
                  <a:pt x="2960" y="1990"/>
                </a:lnTo>
                <a:lnTo>
                  <a:pt x="2974" y="2000"/>
                </a:lnTo>
                <a:lnTo>
                  <a:pt x="2983" y="2005"/>
                </a:lnTo>
                <a:lnTo>
                  <a:pt x="2991" y="2012"/>
                </a:lnTo>
                <a:lnTo>
                  <a:pt x="2997" y="2018"/>
                </a:lnTo>
                <a:lnTo>
                  <a:pt x="3004" y="2025"/>
                </a:lnTo>
                <a:lnTo>
                  <a:pt x="3012" y="2037"/>
                </a:lnTo>
                <a:lnTo>
                  <a:pt x="3018" y="2047"/>
                </a:lnTo>
                <a:lnTo>
                  <a:pt x="3021" y="2056"/>
                </a:lnTo>
                <a:lnTo>
                  <a:pt x="3023" y="2065"/>
                </a:lnTo>
                <a:lnTo>
                  <a:pt x="3024" y="2068"/>
                </a:lnTo>
                <a:lnTo>
                  <a:pt x="3027" y="2073"/>
                </a:lnTo>
                <a:lnTo>
                  <a:pt x="3029" y="2078"/>
                </a:lnTo>
                <a:lnTo>
                  <a:pt x="3033" y="2082"/>
                </a:lnTo>
                <a:lnTo>
                  <a:pt x="3037" y="2087"/>
                </a:lnTo>
                <a:lnTo>
                  <a:pt x="3042" y="2092"/>
                </a:lnTo>
                <a:lnTo>
                  <a:pt x="3047" y="2094"/>
                </a:lnTo>
                <a:lnTo>
                  <a:pt x="3050" y="2097"/>
                </a:lnTo>
                <a:lnTo>
                  <a:pt x="3056" y="2099"/>
                </a:lnTo>
                <a:lnTo>
                  <a:pt x="3062" y="2100"/>
                </a:lnTo>
                <a:lnTo>
                  <a:pt x="3068" y="2101"/>
                </a:lnTo>
                <a:lnTo>
                  <a:pt x="3074" y="2101"/>
                </a:lnTo>
                <a:lnTo>
                  <a:pt x="3081" y="2100"/>
                </a:lnTo>
                <a:lnTo>
                  <a:pt x="3087" y="2099"/>
                </a:lnTo>
                <a:lnTo>
                  <a:pt x="3093" y="2095"/>
                </a:lnTo>
                <a:lnTo>
                  <a:pt x="3098" y="2092"/>
                </a:lnTo>
                <a:lnTo>
                  <a:pt x="3105" y="2082"/>
                </a:lnTo>
                <a:lnTo>
                  <a:pt x="3111" y="2075"/>
                </a:lnTo>
                <a:lnTo>
                  <a:pt x="3115" y="2073"/>
                </a:lnTo>
                <a:lnTo>
                  <a:pt x="3118" y="2071"/>
                </a:lnTo>
                <a:lnTo>
                  <a:pt x="3123" y="2068"/>
                </a:lnTo>
                <a:lnTo>
                  <a:pt x="3129" y="2067"/>
                </a:lnTo>
                <a:lnTo>
                  <a:pt x="3142" y="2063"/>
                </a:lnTo>
                <a:lnTo>
                  <a:pt x="3154" y="2060"/>
                </a:lnTo>
                <a:lnTo>
                  <a:pt x="3165" y="2056"/>
                </a:lnTo>
                <a:lnTo>
                  <a:pt x="3174" y="2054"/>
                </a:lnTo>
                <a:lnTo>
                  <a:pt x="3182" y="2053"/>
                </a:lnTo>
                <a:lnTo>
                  <a:pt x="3191" y="2053"/>
                </a:lnTo>
                <a:lnTo>
                  <a:pt x="3196" y="2053"/>
                </a:lnTo>
                <a:lnTo>
                  <a:pt x="3200" y="2054"/>
                </a:lnTo>
                <a:lnTo>
                  <a:pt x="3205" y="2056"/>
                </a:lnTo>
                <a:lnTo>
                  <a:pt x="3209" y="2059"/>
                </a:lnTo>
                <a:lnTo>
                  <a:pt x="3218" y="2063"/>
                </a:lnTo>
                <a:lnTo>
                  <a:pt x="3228" y="2068"/>
                </a:lnTo>
                <a:lnTo>
                  <a:pt x="3231" y="2068"/>
                </a:lnTo>
                <a:lnTo>
                  <a:pt x="3236" y="2068"/>
                </a:lnTo>
                <a:lnTo>
                  <a:pt x="3239" y="2067"/>
                </a:lnTo>
                <a:lnTo>
                  <a:pt x="3242" y="2065"/>
                </a:lnTo>
                <a:lnTo>
                  <a:pt x="3247" y="2060"/>
                </a:lnTo>
                <a:lnTo>
                  <a:pt x="3253" y="2056"/>
                </a:lnTo>
                <a:lnTo>
                  <a:pt x="3260" y="2054"/>
                </a:lnTo>
                <a:lnTo>
                  <a:pt x="3268" y="2053"/>
                </a:lnTo>
                <a:lnTo>
                  <a:pt x="3282" y="2053"/>
                </a:lnTo>
                <a:lnTo>
                  <a:pt x="3300" y="2053"/>
                </a:lnTo>
                <a:lnTo>
                  <a:pt x="3310" y="2052"/>
                </a:lnTo>
                <a:lnTo>
                  <a:pt x="3318" y="2050"/>
                </a:lnTo>
                <a:lnTo>
                  <a:pt x="3325" y="2049"/>
                </a:lnTo>
                <a:lnTo>
                  <a:pt x="3330" y="2047"/>
                </a:lnTo>
                <a:lnTo>
                  <a:pt x="3337" y="2042"/>
                </a:lnTo>
                <a:lnTo>
                  <a:pt x="3343" y="2036"/>
                </a:lnTo>
                <a:lnTo>
                  <a:pt x="3345" y="2034"/>
                </a:lnTo>
                <a:lnTo>
                  <a:pt x="3349" y="2031"/>
                </a:lnTo>
                <a:lnTo>
                  <a:pt x="3354" y="2030"/>
                </a:lnTo>
                <a:lnTo>
                  <a:pt x="3358" y="2029"/>
                </a:lnTo>
                <a:lnTo>
                  <a:pt x="3368" y="2029"/>
                </a:lnTo>
                <a:lnTo>
                  <a:pt x="3377" y="2029"/>
                </a:lnTo>
                <a:lnTo>
                  <a:pt x="3382" y="2028"/>
                </a:lnTo>
                <a:lnTo>
                  <a:pt x="3387" y="2025"/>
                </a:lnTo>
                <a:lnTo>
                  <a:pt x="3392" y="2022"/>
                </a:lnTo>
                <a:lnTo>
                  <a:pt x="3395" y="2018"/>
                </a:lnTo>
                <a:lnTo>
                  <a:pt x="3405" y="2008"/>
                </a:lnTo>
                <a:lnTo>
                  <a:pt x="3414" y="1998"/>
                </a:lnTo>
                <a:lnTo>
                  <a:pt x="3419" y="1993"/>
                </a:lnTo>
                <a:lnTo>
                  <a:pt x="3425" y="1990"/>
                </a:lnTo>
                <a:lnTo>
                  <a:pt x="3430" y="1987"/>
                </a:lnTo>
                <a:lnTo>
                  <a:pt x="3433" y="1986"/>
                </a:lnTo>
                <a:lnTo>
                  <a:pt x="3448" y="1989"/>
                </a:lnTo>
                <a:lnTo>
                  <a:pt x="3464" y="1993"/>
                </a:lnTo>
                <a:lnTo>
                  <a:pt x="3470" y="1993"/>
                </a:lnTo>
                <a:lnTo>
                  <a:pt x="3476" y="1992"/>
                </a:lnTo>
                <a:lnTo>
                  <a:pt x="3482" y="1991"/>
                </a:lnTo>
                <a:lnTo>
                  <a:pt x="3488" y="1989"/>
                </a:lnTo>
                <a:lnTo>
                  <a:pt x="3494" y="1986"/>
                </a:lnTo>
                <a:lnTo>
                  <a:pt x="3499" y="1981"/>
                </a:lnTo>
                <a:lnTo>
                  <a:pt x="3503" y="1977"/>
                </a:lnTo>
                <a:lnTo>
                  <a:pt x="3506" y="1971"/>
                </a:lnTo>
                <a:lnTo>
                  <a:pt x="3508" y="1965"/>
                </a:lnTo>
                <a:lnTo>
                  <a:pt x="3509" y="1958"/>
                </a:lnTo>
                <a:lnTo>
                  <a:pt x="3509" y="1952"/>
                </a:lnTo>
                <a:lnTo>
                  <a:pt x="3509" y="1945"/>
                </a:lnTo>
                <a:lnTo>
                  <a:pt x="3508" y="1933"/>
                </a:lnTo>
                <a:lnTo>
                  <a:pt x="3506" y="1923"/>
                </a:lnTo>
                <a:lnTo>
                  <a:pt x="3503" y="1914"/>
                </a:lnTo>
                <a:lnTo>
                  <a:pt x="3503" y="1902"/>
                </a:lnTo>
                <a:lnTo>
                  <a:pt x="3506" y="1891"/>
                </a:lnTo>
                <a:lnTo>
                  <a:pt x="3509" y="1883"/>
                </a:lnTo>
                <a:lnTo>
                  <a:pt x="3512" y="1880"/>
                </a:lnTo>
                <a:lnTo>
                  <a:pt x="3514" y="1879"/>
                </a:lnTo>
                <a:lnTo>
                  <a:pt x="3518" y="1878"/>
                </a:lnTo>
                <a:lnTo>
                  <a:pt x="3520" y="1878"/>
                </a:lnTo>
                <a:lnTo>
                  <a:pt x="3527" y="1880"/>
                </a:lnTo>
                <a:lnTo>
                  <a:pt x="3533" y="1883"/>
                </a:lnTo>
                <a:lnTo>
                  <a:pt x="3535" y="1884"/>
                </a:lnTo>
                <a:lnTo>
                  <a:pt x="3538" y="1885"/>
                </a:lnTo>
                <a:lnTo>
                  <a:pt x="3541" y="1885"/>
                </a:lnTo>
                <a:lnTo>
                  <a:pt x="3544" y="1885"/>
                </a:lnTo>
                <a:lnTo>
                  <a:pt x="3547" y="1884"/>
                </a:lnTo>
                <a:lnTo>
                  <a:pt x="3550" y="1882"/>
                </a:lnTo>
                <a:lnTo>
                  <a:pt x="3551" y="1878"/>
                </a:lnTo>
                <a:lnTo>
                  <a:pt x="3552" y="1873"/>
                </a:lnTo>
                <a:lnTo>
                  <a:pt x="3553" y="1868"/>
                </a:lnTo>
                <a:lnTo>
                  <a:pt x="3556" y="1864"/>
                </a:lnTo>
                <a:lnTo>
                  <a:pt x="3557" y="1859"/>
                </a:lnTo>
                <a:lnTo>
                  <a:pt x="3560" y="1855"/>
                </a:lnTo>
                <a:lnTo>
                  <a:pt x="3566" y="1848"/>
                </a:lnTo>
                <a:lnTo>
                  <a:pt x="3575" y="1844"/>
                </a:lnTo>
                <a:lnTo>
                  <a:pt x="3583" y="1841"/>
                </a:lnTo>
                <a:lnTo>
                  <a:pt x="3590" y="1838"/>
                </a:lnTo>
                <a:lnTo>
                  <a:pt x="3593" y="1835"/>
                </a:lnTo>
                <a:lnTo>
                  <a:pt x="3594" y="1832"/>
                </a:lnTo>
                <a:lnTo>
                  <a:pt x="3595" y="1828"/>
                </a:lnTo>
                <a:lnTo>
                  <a:pt x="3596" y="1822"/>
                </a:lnTo>
                <a:lnTo>
                  <a:pt x="3597" y="1810"/>
                </a:lnTo>
                <a:lnTo>
                  <a:pt x="3600" y="1800"/>
                </a:lnTo>
                <a:lnTo>
                  <a:pt x="3602" y="1796"/>
                </a:lnTo>
                <a:lnTo>
                  <a:pt x="3604" y="1794"/>
                </a:lnTo>
                <a:lnTo>
                  <a:pt x="3608" y="1791"/>
                </a:lnTo>
                <a:lnTo>
                  <a:pt x="3612" y="1790"/>
                </a:lnTo>
                <a:lnTo>
                  <a:pt x="3620" y="1790"/>
                </a:lnTo>
                <a:lnTo>
                  <a:pt x="3627" y="1789"/>
                </a:lnTo>
                <a:lnTo>
                  <a:pt x="3629" y="1788"/>
                </a:lnTo>
                <a:lnTo>
                  <a:pt x="3632" y="1786"/>
                </a:lnTo>
                <a:lnTo>
                  <a:pt x="3634" y="1784"/>
                </a:lnTo>
                <a:lnTo>
                  <a:pt x="3635" y="1782"/>
                </a:lnTo>
                <a:lnTo>
                  <a:pt x="3637" y="1778"/>
                </a:lnTo>
                <a:lnTo>
                  <a:pt x="3639" y="1776"/>
                </a:lnTo>
                <a:lnTo>
                  <a:pt x="3642" y="1773"/>
                </a:lnTo>
                <a:lnTo>
                  <a:pt x="3645" y="1772"/>
                </a:lnTo>
                <a:lnTo>
                  <a:pt x="3652" y="1771"/>
                </a:lnTo>
                <a:lnTo>
                  <a:pt x="3658" y="1771"/>
                </a:lnTo>
                <a:lnTo>
                  <a:pt x="3664" y="1771"/>
                </a:lnTo>
                <a:lnTo>
                  <a:pt x="3672" y="1770"/>
                </a:lnTo>
                <a:lnTo>
                  <a:pt x="3681" y="1767"/>
                </a:lnTo>
                <a:lnTo>
                  <a:pt x="3689" y="1765"/>
                </a:lnTo>
                <a:lnTo>
                  <a:pt x="3698" y="1763"/>
                </a:lnTo>
                <a:lnTo>
                  <a:pt x="3713" y="1759"/>
                </a:lnTo>
                <a:lnTo>
                  <a:pt x="3727" y="1756"/>
                </a:lnTo>
                <a:lnTo>
                  <a:pt x="3739" y="1751"/>
                </a:lnTo>
                <a:lnTo>
                  <a:pt x="3747" y="1746"/>
                </a:lnTo>
                <a:lnTo>
                  <a:pt x="3755" y="1739"/>
                </a:lnTo>
                <a:lnTo>
                  <a:pt x="3763" y="1732"/>
                </a:lnTo>
                <a:lnTo>
                  <a:pt x="3767" y="1723"/>
                </a:lnTo>
                <a:lnTo>
                  <a:pt x="3773" y="1713"/>
                </a:lnTo>
                <a:lnTo>
                  <a:pt x="3780" y="1701"/>
                </a:lnTo>
                <a:lnTo>
                  <a:pt x="3789" y="1689"/>
                </a:lnTo>
                <a:lnTo>
                  <a:pt x="3796" y="1681"/>
                </a:lnTo>
                <a:lnTo>
                  <a:pt x="3804" y="1675"/>
                </a:lnTo>
                <a:lnTo>
                  <a:pt x="3811" y="1671"/>
                </a:lnTo>
                <a:lnTo>
                  <a:pt x="3818" y="1669"/>
                </a:lnTo>
                <a:lnTo>
                  <a:pt x="3824" y="1668"/>
                </a:lnTo>
                <a:lnTo>
                  <a:pt x="3831" y="1668"/>
                </a:lnTo>
                <a:lnTo>
                  <a:pt x="3837" y="1666"/>
                </a:lnTo>
                <a:lnTo>
                  <a:pt x="3841" y="1664"/>
                </a:lnTo>
                <a:lnTo>
                  <a:pt x="3843" y="1662"/>
                </a:lnTo>
                <a:lnTo>
                  <a:pt x="3846" y="1659"/>
                </a:lnTo>
                <a:lnTo>
                  <a:pt x="3847" y="1656"/>
                </a:lnTo>
                <a:lnTo>
                  <a:pt x="3849" y="1649"/>
                </a:lnTo>
                <a:lnTo>
                  <a:pt x="3853" y="1641"/>
                </a:lnTo>
                <a:lnTo>
                  <a:pt x="3855" y="1638"/>
                </a:lnTo>
                <a:lnTo>
                  <a:pt x="3858" y="1635"/>
                </a:lnTo>
                <a:lnTo>
                  <a:pt x="3860" y="1633"/>
                </a:lnTo>
                <a:lnTo>
                  <a:pt x="3865" y="1631"/>
                </a:lnTo>
                <a:lnTo>
                  <a:pt x="3873" y="1627"/>
                </a:lnTo>
                <a:lnTo>
                  <a:pt x="3881" y="1624"/>
                </a:lnTo>
                <a:lnTo>
                  <a:pt x="3890" y="1618"/>
                </a:lnTo>
                <a:lnTo>
                  <a:pt x="3897" y="1611"/>
                </a:lnTo>
                <a:lnTo>
                  <a:pt x="3903" y="1603"/>
                </a:lnTo>
                <a:lnTo>
                  <a:pt x="3909" y="1599"/>
                </a:lnTo>
                <a:lnTo>
                  <a:pt x="3914" y="1596"/>
                </a:lnTo>
                <a:lnTo>
                  <a:pt x="3921" y="1595"/>
                </a:lnTo>
                <a:lnTo>
                  <a:pt x="3929" y="1595"/>
                </a:lnTo>
                <a:lnTo>
                  <a:pt x="3938" y="1594"/>
                </a:lnTo>
                <a:lnTo>
                  <a:pt x="3943" y="1593"/>
                </a:lnTo>
                <a:lnTo>
                  <a:pt x="3948" y="1590"/>
                </a:lnTo>
                <a:lnTo>
                  <a:pt x="3953" y="1588"/>
                </a:lnTo>
                <a:lnTo>
                  <a:pt x="3957" y="1586"/>
                </a:lnTo>
                <a:lnTo>
                  <a:pt x="3967" y="1578"/>
                </a:lnTo>
                <a:lnTo>
                  <a:pt x="3980" y="1570"/>
                </a:lnTo>
                <a:lnTo>
                  <a:pt x="3987" y="1568"/>
                </a:lnTo>
                <a:lnTo>
                  <a:pt x="3994" y="1564"/>
                </a:lnTo>
                <a:lnTo>
                  <a:pt x="4001" y="1562"/>
                </a:lnTo>
                <a:lnTo>
                  <a:pt x="4009" y="1561"/>
                </a:lnTo>
                <a:lnTo>
                  <a:pt x="4021" y="1559"/>
                </a:lnTo>
                <a:lnTo>
                  <a:pt x="4030" y="1561"/>
                </a:lnTo>
                <a:lnTo>
                  <a:pt x="4037" y="1562"/>
                </a:lnTo>
                <a:lnTo>
                  <a:pt x="4045" y="1563"/>
                </a:lnTo>
                <a:lnTo>
                  <a:pt x="4053" y="1564"/>
                </a:lnTo>
                <a:lnTo>
                  <a:pt x="4061" y="1564"/>
                </a:lnTo>
                <a:lnTo>
                  <a:pt x="4066" y="1563"/>
                </a:lnTo>
                <a:lnTo>
                  <a:pt x="4069" y="1561"/>
                </a:lnTo>
                <a:lnTo>
                  <a:pt x="4072" y="1559"/>
                </a:lnTo>
                <a:lnTo>
                  <a:pt x="4074" y="1556"/>
                </a:lnTo>
                <a:lnTo>
                  <a:pt x="4078" y="1550"/>
                </a:lnTo>
                <a:lnTo>
                  <a:pt x="4082" y="1544"/>
                </a:lnTo>
                <a:lnTo>
                  <a:pt x="4087" y="1539"/>
                </a:lnTo>
                <a:lnTo>
                  <a:pt x="4095" y="1534"/>
                </a:lnTo>
                <a:lnTo>
                  <a:pt x="4105" y="1532"/>
                </a:lnTo>
                <a:lnTo>
                  <a:pt x="4112" y="1527"/>
                </a:lnTo>
                <a:lnTo>
                  <a:pt x="4114" y="1524"/>
                </a:lnTo>
                <a:lnTo>
                  <a:pt x="4117" y="1521"/>
                </a:lnTo>
                <a:lnTo>
                  <a:pt x="4119" y="1518"/>
                </a:lnTo>
                <a:lnTo>
                  <a:pt x="4120" y="1514"/>
                </a:lnTo>
                <a:lnTo>
                  <a:pt x="4120" y="1508"/>
                </a:lnTo>
                <a:lnTo>
                  <a:pt x="4120" y="1504"/>
                </a:lnTo>
                <a:lnTo>
                  <a:pt x="4120" y="1502"/>
                </a:lnTo>
                <a:lnTo>
                  <a:pt x="4122" y="1501"/>
                </a:lnTo>
                <a:lnTo>
                  <a:pt x="4124" y="1502"/>
                </a:lnTo>
                <a:lnTo>
                  <a:pt x="4126" y="1505"/>
                </a:lnTo>
                <a:lnTo>
                  <a:pt x="4130" y="1507"/>
                </a:lnTo>
                <a:lnTo>
                  <a:pt x="4133" y="1511"/>
                </a:lnTo>
                <a:lnTo>
                  <a:pt x="4136" y="1515"/>
                </a:lnTo>
                <a:lnTo>
                  <a:pt x="4137" y="1521"/>
                </a:lnTo>
                <a:lnTo>
                  <a:pt x="4137" y="1526"/>
                </a:lnTo>
                <a:lnTo>
                  <a:pt x="4135" y="1531"/>
                </a:lnTo>
                <a:lnTo>
                  <a:pt x="4132" y="1536"/>
                </a:lnTo>
                <a:lnTo>
                  <a:pt x="4129" y="1540"/>
                </a:lnTo>
                <a:lnTo>
                  <a:pt x="4118" y="1549"/>
                </a:lnTo>
                <a:lnTo>
                  <a:pt x="4105" y="1558"/>
                </a:lnTo>
                <a:lnTo>
                  <a:pt x="4091" y="1568"/>
                </a:lnTo>
                <a:lnTo>
                  <a:pt x="4080" y="1578"/>
                </a:lnTo>
                <a:lnTo>
                  <a:pt x="4069" y="1588"/>
                </a:lnTo>
                <a:lnTo>
                  <a:pt x="4061" y="1597"/>
                </a:lnTo>
                <a:lnTo>
                  <a:pt x="4057" y="1602"/>
                </a:lnTo>
                <a:lnTo>
                  <a:pt x="4055" y="1608"/>
                </a:lnTo>
                <a:lnTo>
                  <a:pt x="4053" y="1614"/>
                </a:lnTo>
                <a:lnTo>
                  <a:pt x="4051" y="1620"/>
                </a:lnTo>
                <a:lnTo>
                  <a:pt x="4049" y="1634"/>
                </a:lnTo>
                <a:lnTo>
                  <a:pt x="4049" y="1647"/>
                </a:lnTo>
                <a:lnTo>
                  <a:pt x="4049" y="1660"/>
                </a:lnTo>
                <a:lnTo>
                  <a:pt x="4049" y="1671"/>
                </a:lnTo>
                <a:lnTo>
                  <a:pt x="4048" y="1682"/>
                </a:lnTo>
                <a:lnTo>
                  <a:pt x="4045" y="1693"/>
                </a:lnTo>
                <a:lnTo>
                  <a:pt x="4043" y="1704"/>
                </a:lnTo>
                <a:lnTo>
                  <a:pt x="4040" y="1719"/>
                </a:lnTo>
                <a:lnTo>
                  <a:pt x="4038" y="1732"/>
                </a:lnTo>
                <a:lnTo>
                  <a:pt x="4037" y="1744"/>
                </a:lnTo>
                <a:lnTo>
                  <a:pt x="4038" y="1748"/>
                </a:lnTo>
                <a:lnTo>
                  <a:pt x="4041" y="1752"/>
                </a:lnTo>
                <a:lnTo>
                  <a:pt x="4043" y="1756"/>
                </a:lnTo>
                <a:lnTo>
                  <a:pt x="4047" y="1759"/>
                </a:lnTo>
                <a:lnTo>
                  <a:pt x="4051" y="1763"/>
                </a:lnTo>
                <a:lnTo>
                  <a:pt x="4056" y="1764"/>
                </a:lnTo>
                <a:lnTo>
                  <a:pt x="4061" y="1765"/>
                </a:lnTo>
                <a:lnTo>
                  <a:pt x="4066" y="1765"/>
                </a:lnTo>
                <a:lnTo>
                  <a:pt x="4070" y="1765"/>
                </a:lnTo>
                <a:lnTo>
                  <a:pt x="4074" y="1766"/>
                </a:lnTo>
                <a:lnTo>
                  <a:pt x="4078" y="1766"/>
                </a:lnTo>
                <a:lnTo>
                  <a:pt x="4080" y="1769"/>
                </a:lnTo>
                <a:lnTo>
                  <a:pt x="4082" y="1770"/>
                </a:lnTo>
                <a:lnTo>
                  <a:pt x="4084" y="1772"/>
                </a:lnTo>
                <a:lnTo>
                  <a:pt x="4085" y="1775"/>
                </a:lnTo>
                <a:lnTo>
                  <a:pt x="4085" y="1778"/>
                </a:lnTo>
                <a:lnTo>
                  <a:pt x="4085" y="1782"/>
                </a:lnTo>
                <a:lnTo>
                  <a:pt x="4087" y="1784"/>
                </a:lnTo>
                <a:lnTo>
                  <a:pt x="4088" y="1788"/>
                </a:lnTo>
                <a:lnTo>
                  <a:pt x="4091" y="1791"/>
                </a:lnTo>
                <a:lnTo>
                  <a:pt x="4098" y="1797"/>
                </a:lnTo>
                <a:lnTo>
                  <a:pt x="4105" y="1804"/>
                </a:lnTo>
                <a:lnTo>
                  <a:pt x="4113" y="1814"/>
                </a:lnTo>
                <a:lnTo>
                  <a:pt x="4118" y="1822"/>
                </a:lnTo>
                <a:lnTo>
                  <a:pt x="4122" y="1832"/>
                </a:lnTo>
                <a:lnTo>
                  <a:pt x="4123" y="1841"/>
                </a:lnTo>
                <a:lnTo>
                  <a:pt x="4122" y="1853"/>
                </a:lnTo>
                <a:lnTo>
                  <a:pt x="4119" y="1868"/>
                </a:lnTo>
                <a:lnTo>
                  <a:pt x="4117" y="1886"/>
                </a:lnTo>
                <a:lnTo>
                  <a:pt x="4112" y="1901"/>
                </a:lnTo>
                <a:lnTo>
                  <a:pt x="4106" y="1914"/>
                </a:lnTo>
                <a:lnTo>
                  <a:pt x="4101" y="1927"/>
                </a:lnTo>
                <a:lnTo>
                  <a:pt x="4097" y="1941"/>
                </a:lnTo>
                <a:lnTo>
                  <a:pt x="4093" y="1954"/>
                </a:lnTo>
                <a:lnTo>
                  <a:pt x="4092" y="1959"/>
                </a:lnTo>
                <a:lnTo>
                  <a:pt x="4088" y="1964"/>
                </a:lnTo>
                <a:lnTo>
                  <a:pt x="4085" y="1967"/>
                </a:lnTo>
                <a:lnTo>
                  <a:pt x="4080" y="1971"/>
                </a:lnTo>
                <a:lnTo>
                  <a:pt x="4070" y="1974"/>
                </a:lnTo>
                <a:lnTo>
                  <a:pt x="4059" y="1979"/>
                </a:lnTo>
                <a:lnTo>
                  <a:pt x="4053" y="1981"/>
                </a:lnTo>
                <a:lnTo>
                  <a:pt x="4047" y="1984"/>
                </a:lnTo>
                <a:lnTo>
                  <a:pt x="4041" y="1989"/>
                </a:lnTo>
                <a:lnTo>
                  <a:pt x="4035" y="1993"/>
                </a:lnTo>
                <a:lnTo>
                  <a:pt x="4024" y="2004"/>
                </a:lnTo>
                <a:lnTo>
                  <a:pt x="4016" y="2013"/>
                </a:lnTo>
                <a:lnTo>
                  <a:pt x="4012" y="2019"/>
                </a:lnTo>
                <a:lnTo>
                  <a:pt x="4010" y="2025"/>
                </a:lnTo>
                <a:lnTo>
                  <a:pt x="4009" y="2032"/>
                </a:lnTo>
                <a:lnTo>
                  <a:pt x="4006" y="2040"/>
                </a:lnTo>
                <a:lnTo>
                  <a:pt x="4006" y="2047"/>
                </a:lnTo>
                <a:lnTo>
                  <a:pt x="4006" y="2054"/>
                </a:lnTo>
                <a:lnTo>
                  <a:pt x="4006" y="2060"/>
                </a:lnTo>
                <a:lnTo>
                  <a:pt x="4007" y="2066"/>
                </a:lnTo>
                <a:lnTo>
                  <a:pt x="4012" y="2076"/>
                </a:lnTo>
                <a:lnTo>
                  <a:pt x="4019" y="2090"/>
                </a:lnTo>
                <a:lnTo>
                  <a:pt x="4022" y="2098"/>
                </a:lnTo>
                <a:lnTo>
                  <a:pt x="4024" y="2105"/>
                </a:lnTo>
                <a:lnTo>
                  <a:pt x="4025" y="2113"/>
                </a:lnTo>
                <a:lnTo>
                  <a:pt x="4026" y="2120"/>
                </a:lnTo>
                <a:lnTo>
                  <a:pt x="4025" y="2129"/>
                </a:lnTo>
                <a:lnTo>
                  <a:pt x="4023" y="2135"/>
                </a:lnTo>
                <a:lnTo>
                  <a:pt x="4019" y="2141"/>
                </a:lnTo>
                <a:lnTo>
                  <a:pt x="4017" y="2145"/>
                </a:lnTo>
                <a:lnTo>
                  <a:pt x="4013" y="2151"/>
                </a:lnTo>
                <a:lnTo>
                  <a:pt x="4010" y="2156"/>
                </a:lnTo>
                <a:lnTo>
                  <a:pt x="4007" y="2162"/>
                </a:lnTo>
                <a:lnTo>
                  <a:pt x="4005" y="2168"/>
                </a:lnTo>
                <a:lnTo>
                  <a:pt x="4004" y="2185"/>
                </a:lnTo>
                <a:lnTo>
                  <a:pt x="4005" y="2204"/>
                </a:lnTo>
                <a:lnTo>
                  <a:pt x="4007" y="2224"/>
                </a:lnTo>
                <a:lnTo>
                  <a:pt x="4011" y="2242"/>
                </a:lnTo>
                <a:lnTo>
                  <a:pt x="4013" y="2264"/>
                </a:lnTo>
                <a:lnTo>
                  <a:pt x="4016" y="2294"/>
                </a:lnTo>
                <a:lnTo>
                  <a:pt x="4017" y="2321"/>
                </a:lnTo>
                <a:lnTo>
                  <a:pt x="4016" y="2342"/>
                </a:lnTo>
                <a:lnTo>
                  <a:pt x="4015" y="2347"/>
                </a:lnTo>
                <a:lnTo>
                  <a:pt x="4012" y="2353"/>
                </a:lnTo>
                <a:lnTo>
                  <a:pt x="4010" y="2358"/>
                </a:lnTo>
                <a:lnTo>
                  <a:pt x="4006" y="2363"/>
                </a:lnTo>
                <a:lnTo>
                  <a:pt x="4001" y="2369"/>
                </a:lnTo>
                <a:lnTo>
                  <a:pt x="3998" y="2374"/>
                </a:lnTo>
                <a:lnTo>
                  <a:pt x="3996" y="2380"/>
                </a:lnTo>
                <a:lnTo>
                  <a:pt x="3993" y="2387"/>
                </a:lnTo>
                <a:lnTo>
                  <a:pt x="3992" y="2394"/>
                </a:lnTo>
                <a:lnTo>
                  <a:pt x="3991" y="2401"/>
                </a:lnTo>
                <a:lnTo>
                  <a:pt x="3992" y="2407"/>
                </a:lnTo>
                <a:lnTo>
                  <a:pt x="3993" y="2413"/>
                </a:lnTo>
                <a:lnTo>
                  <a:pt x="3996" y="2419"/>
                </a:lnTo>
                <a:lnTo>
                  <a:pt x="3998" y="2424"/>
                </a:lnTo>
                <a:lnTo>
                  <a:pt x="4000" y="2429"/>
                </a:lnTo>
                <a:lnTo>
                  <a:pt x="4005" y="2433"/>
                </a:lnTo>
                <a:lnTo>
                  <a:pt x="4013" y="2446"/>
                </a:lnTo>
                <a:lnTo>
                  <a:pt x="4022" y="2462"/>
                </a:lnTo>
                <a:lnTo>
                  <a:pt x="4025" y="2471"/>
                </a:lnTo>
                <a:lnTo>
                  <a:pt x="4028" y="2479"/>
                </a:lnTo>
                <a:lnTo>
                  <a:pt x="4029" y="2488"/>
                </a:lnTo>
                <a:lnTo>
                  <a:pt x="4029" y="2496"/>
                </a:lnTo>
                <a:lnTo>
                  <a:pt x="4028" y="2503"/>
                </a:lnTo>
                <a:lnTo>
                  <a:pt x="4025" y="2510"/>
                </a:lnTo>
                <a:lnTo>
                  <a:pt x="4022" y="2517"/>
                </a:lnTo>
                <a:lnTo>
                  <a:pt x="4018" y="2523"/>
                </a:lnTo>
                <a:lnTo>
                  <a:pt x="4009" y="2535"/>
                </a:lnTo>
                <a:lnTo>
                  <a:pt x="4000" y="2547"/>
                </a:lnTo>
                <a:lnTo>
                  <a:pt x="3997" y="2553"/>
                </a:lnTo>
                <a:lnTo>
                  <a:pt x="3994" y="2560"/>
                </a:lnTo>
                <a:lnTo>
                  <a:pt x="3992" y="2567"/>
                </a:lnTo>
                <a:lnTo>
                  <a:pt x="3992" y="2574"/>
                </a:lnTo>
                <a:lnTo>
                  <a:pt x="3992" y="2580"/>
                </a:lnTo>
                <a:lnTo>
                  <a:pt x="3992" y="2586"/>
                </a:lnTo>
                <a:lnTo>
                  <a:pt x="3993" y="2591"/>
                </a:lnTo>
                <a:lnTo>
                  <a:pt x="3996" y="2595"/>
                </a:lnTo>
                <a:lnTo>
                  <a:pt x="3999" y="2601"/>
                </a:lnTo>
                <a:lnTo>
                  <a:pt x="4001" y="2608"/>
                </a:lnTo>
                <a:lnTo>
                  <a:pt x="4001" y="2616"/>
                </a:lnTo>
                <a:lnTo>
                  <a:pt x="4000" y="2626"/>
                </a:lnTo>
                <a:lnTo>
                  <a:pt x="3998" y="2639"/>
                </a:lnTo>
                <a:lnTo>
                  <a:pt x="3992" y="2654"/>
                </a:lnTo>
                <a:lnTo>
                  <a:pt x="3984" y="2668"/>
                </a:lnTo>
                <a:lnTo>
                  <a:pt x="3977" y="2681"/>
                </a:lnTo>
                <a:lnTo>
                  <a:pt x="3973" y="2687"/>
                </a:lnTo>
                <a:lnTo>
                  <a:pt x="3968" y="2692"/>
                </a:lnTo>
                <a:lnTo>
                  <a:pt x="3962" y="2696"/>
                </a:lnTo>
                <a:lnTo>
                  <a:pt x="3956" y="2698"/>
                </a:lnTo>
                <a:lnTo>
                  <a:pt x="3952" y="2700"/>
                </a:lnTo>
                <a:lnTo>
                  <a:pt x="3948" y="2703"/>
                </a:lnTo>
                <a:lnTo>
                  <a:pt x="3947" y="2706"/>
                </a:lnTo>
                <a:lnTo>
                  <a:pt x="3947" y="2714"/>
                </a:lnTo>
                <a:lnTo>
                  <a:pt x="3949" y="2734"/>
                </a:lnTo>
                <a:lnTo>
                  <a:pt x="3950" y="2748"/>
                </a:lnTo>
                <a:lnTo>
                  <a:pt x="3949" y="2754"/>
                </a:lnTo>
                <a:lnTo>
                  <a:pt x="3949" y="2762"/>
                </a:lnTo>
                <a:lnTo>
                  <a:pt x="3950" y="2769"/>
                </a:lnTo>
                <a:lnTo>
                  <a:pt x="3953" y="2777"/>
                </a:lnTo>
                <a:lnTo>
                  <a:pt x="3955" y="2784"/>
                </a:lnTo>
                <a:lnTo>
                  <a:pt x="3956" y="2793"/>
                </a:lnTo>
                <a:lnTo>
                  <a:pt x="3956" y="2803"/>
                </a:lnTo>
                <a:lnTo>
                  <a:pt x="3954" y="2811"/>
                </a:lnTo>
                <a:lnTo>
                  <a:pt x="3949" y="2817"/>
                </a:lnTo>
                <a:lnTo>
                  <a:pt x="3940" y="2826"/>
                </a:lnTo>
                <a:lnTo>
                  <a:pt x="3929" y="2837"/>
                </a:lnTo>
                <a:lnTo>
                  <a:pt x="3917" y="2851"/>
                </a:lnTo>
                <a:lnTo>
                  <a:pt x="3911" y="2859"/>
                </a:lnTo>
                <a:lnTo>
                  <a:pt x="3906" y="2868"/>
                </a:lnTo>
                <a:lnTo>
                  <a:pt x="3902" y="2876"/>
                </a:lnTo>
                <a:lnTo>
                  <a:pt x="3898" y="2885"/>
                </a:lnTo>
                <a:lnTo>
                  <a:pt x="3892" y="2901"/>
                </a:lnTo>
                <a:lnTo>
                  <a:pt x="3889" y="2913"/>
                </a:lnTo>
                <a:lnTo>
                  <a:pt x="3887" y="2925"/>
                </a:lnTo>
                <a:lnTo>
                  <a:pt x="3887" y="2939"/>
                </a:lnTo>
                <a:lnTo>
                  <a:pt x="3886" y="2955"/>
                </a:lnTo>
                <a:lnTo>
                  <a:pt x="3886" y="2968"/>
                </a:lnTo>
                <a:lnTo>
                  <a:pt x="3886" y="2974"/>
                </a:lnTo>
                <a:lnTo>
                  <a:pt x="3887" y="2980"/>
                </a:lnTo>
                <a:lnTo>
                  <a:pt x="3889" y="2985"/>
                </a:lnTo>
                <a:lnTo>
                  <a:pt x="3891" y="2990"/>
                </a:lnTo>
                <a:lnTo>
                  <a:pt x="3893" y="2995"/>
                </a:lnTo>
                <a:lnTo>
                  <a:pt x="3896" y="2999"/>
                </a:lnTo>
                <a:lnTo>
                  <a:pt x="3899" y="3002"/>
                </a:lnTo>
                <a:lnTo>
                  <a:pt x="3903" y="3005"/>
                </a:lnTo>
                <a:lnTo>
                  <a:pt x="3905" y="3007"/>
                </a:lnTo>
                <a:lnTo>
                  <a:pt x="3908" y="3011"/>
                </a:lnTo>
                <a:lnTo>
                  <a:pt x="3910" y="3015"/>
                </a:lnTo>
                <a:lnTo>
                  <a:pt x="3912" y="3020"/>
                </a:lnTo>
                <a:lnTo>
                  <a:pt x="3915" y="3030"/>
                </a:lnTo>
                <a:lnTo>
                  <a:pt x="3915" y="3042"/>
                </a:lnTo>
                <a:lnTo>
                  <a:pt x="3915" y="3046"/>
                </a:lnTo>
                <a:lnTo>
                  <a:pt x="3914" y="3052"/>
                </a:lnTo>
                <a:lnTo>
                  <a:pt x="3911" y="3058"/>
                </a:lnTo>
                <a:lnTo>
                  <a:pt x="3909" y="3064"/>
                </a:lnTo>
                <a:lnTo>
                  <a:pt x="3905" y="3070"/>
                </a:lnTo>
                <a:lnTo>
                  <a:pt x="3900" y="3076"/>
                </a:lnTo>
                <a:lnTo>
                  <a:pt x="3896" y="3082"/>
                </a:lnTo>
                <a:lnTo>
                  <a:pt x="3889" y="3088"/>
                </a:lnTo>
                <a:lnTo>
                  <a:pt x="3884" y="3090"/>
                </a:lnTo>
                <a:lnTo>
                  <a:pt x="3878" y="3093"/>
                </a:lnTo>
                <a:lnTo>
                  <a:pt x="3873" y="3095"/>
                </a:lnTo>
                <a:lnTo>
                  <a:pt x="3867" y="3096"/>
                </a:lnTo>
                <a:lnTo>
                  <a:pt x="3854" y="3097"/>
                </a:lnTo>
                <a:lnTo>
                  <a:pt x="3843" y="3097"/>
                </a:lnTo>
                <a:lnTo>
                  <a:pt x="3829" y="3096"/>
                </a:lnTo>
                <a:lnTo>
                  <a:pt x="3816" y="3095"/>
                </a:lnTo>
                <a:lnTo>
                  <a:pt x="3803" y="3093"/>
                </a:lnTo>
                <a:lnTo>
                  <a:pt x="3789" y="3092"/>
                </a:lnTo>
                <a:lnTo>
                  <a:pt x="3753" y="3088"/>
                </a:lnTo>
                <a:lnTo>
                  <a:pt x="3713" y="3084"/>
                </a:lnTo>
                <a:lnTo>
                  <a:pt x="3672" y="3082"/>
                </a:lnTo>
                <a:lnTo>
                  <a:pt x="3635" y="3080"/>
                </a:lnTo>
                <a:lnTo>
                  <a:pt x="3614" y="3078"/>
                </a:lnTo>
                <a:lnTo>
                  <a:pt x="3596" y="3077"/>
                </a:lnTo>
                <a:lnTo>
                  <a:pt x="3582" y="3076"/>
                </a:lnTo>
                <a:lnTo>
                  <a:pt x="3571" y="3074"/>
                </a:lnTo>
                <a:lnTo>
                  <a:pt x="3563" y="3071"/>
                </a:lnTo>
                <a:lnTo>
                  <a:pt x="3557" y="3069"/>
                </a:lnTo>
                <a:lnTo>
                  <a:pt x="3552" y="3065"/>
                </a:lnTo>
                <a:lnTo>
                  <a:pt x="3547" y="3063"/>
                </a:lnTo>
                <a:lnTo>
                  <a:pt x="3541" y="3055"/>
                </a:lnTo>
                <a:lnTo>
                  <a:pt x="3538" y="3049"/>
                </a:lnTo>
                <a:lnTo>
                  <a:pt x="3535" y="3046"/>
                </a:lnTo>
                <a:lnTo>
                  <a:pt x="3533" y="3044"/>
                </a:lnTo>
                <a:lnTo>
                  <a:pt x="3531" y="3042"/>
                </a:lnTo>
                <a:lnTo>
                  <a:pt x="3527" y="3042"/>
                </a:lnTo>
                <a:lnTo>
                  <a:pt x="3524" y="3040"/>
                </a:lnTo>
                <a:lnTo>
                  <a:pt x="3520" y="3042"/>
                </a:lnTo>
                <a:lnTo>
                  <a:pt x="3518" y="3043"/>
                </a:lnTo>
                <a:lnTo>
                  <a:pt x="3515" y="3045"/>
                </a:lnTo>
                <a:lnTo>
                  <a:pt x="3509" y="3053"/>
                </a:lnTo>
                <a:lnTo>
                  <a:pt x="3505" y="3068"/>
                </a:lnTo>
                <a:lnTo>
                  <a:pt x="3500" y="3083"/>
                </a:lnTo>
                <a:lnTo>
                  <a:pt x="3496" y="3095"/>
                </a:lnTo>
                <a:lnTo>
                  <a:pt x="3492" y="3103"/>
                </a:lnTo>
                <a:lnTo>
                  <a:pt x="3484" y="3112"/>
                </a:lnTo>
                <a:lnTo>
                  <a:pt x="3477" y="3118"/>
                </a:lnTo>
                <a:lnTo>
                  <a:pt x="3472" y="3121"/>
                </a:lnTo>
                <a:lnTo>
                  <a:pt x="3471" y="3124"/>
                </a:lnTo>
                <a:lnTo>
                  <a:pt x="3471" y="3126"/>
                </a:lnTo>
                <a:lnTo>
                  <a:pt x="3471" y="3128"/>
                </a:lnTo>
                <a:lnTo>
                  <a:pt x="3472" y="3132"/>
                </a:lnTo>
                <a:lnTo>
                  <a:pt x="3474" y="3138"/>
                </a:lnTo>
                <a:lnTo>
                  <a:pt x="3474" y="3145"/>
                </a:lnTo>
                <a:lnTo>
                  <a:pt x="3471" y="3153"/>
                </a:lnTo>
                <a:lnTo>
                  <a:pt x="3465" y="3164"/>
                </a:lnTo>
                <a:lnTo>
                  <a:pt x="3458" y="3175"/>
                </a:lnTo>
                <a:lnTo>
                  <a:pt x="3451" y="3184"/>
                </a:lnTo>
                <a:lnTo>
                  <a:pt x="3445" y="3193"/>
                </a:lnTo>
                <a:lnTo>
                  <a:pt x="3439" y="3200"/>
                </a:lnTo>
                <a:lnTo>
                  <a:pt x="3434" y="3206"/>
                </a:lnTo>
                <a:lnTo>
                  <a:pt x="3431" y="3213"/>
                </a:lnTo>
                <a:lnTo>
                  <a:pt x="3430" y="3220"/>
                </a:lnTo>
                <a:lnTo>
                  <a:pt x="3431" y="3226"/>
                </a:lnTo>
                <a:lnTo>
                  <a:pt x="3431" y="3228"/>
                </a:lnTo>
                <a:lnTo>
                  <a:pt x="3431" y="3231"/>
                </a:lnTo>
                <a:lnTo>
                  <a:pt x="3429" y="3232"/>
                </a:lnTo>
                <a:lnTo>
                  <a:pt x="3426" y="3232"/>
                </a:lnTo>
                <a:lnTo>
                  <a:pt x="3418" y="3233"/>
                </a:lnTo>
                <a:lnTo>
                  <a:pt x="3405" y="3233"/>
                </a:lnTo>
                <a:lnTo>
                  <a:pt x="3399" y="3233"/>
                </a:lnTo>
                <a:lnTo>
                  <a:pt x="3393" y="3235"/>
                </a:lnTo>
                <a:lnTo>
                  <a:pt x="3387" y="3237"/>
                </a:lnTo>
                <a:lnTo>
                  <a:pt x="3382" y="3240"/>
                </a:lnTo>
                <a:lnTo>
                  <a:pt x="3375" y="3247"/>
                </a:lnTo>
                <a:lnTo>
                  <a:pt x="3369" y="3256"/>
                </a:lnTo>
                <a:lnTo>
                  <a:pt x="3367" y="3259"/>
                </a:lnTo>
                <a:lnTo>
                  <a:pt x="3363" y="3261"/>
                </a:lnTo>
                <a:lnTo>
                  <a:pt x="3360" y="3264"/>
                </a:lnTo>
                <a:lnTo>
                  <a:pt x="3356" y="3265"/>
                </a:lnTo>
                <a:lnTo>
                  <a:pt x="3348" y="3265"/>
                </a:lnTo>
                <a:lnTo>
                  <a:pt x="3341" y="3264"/>
                </a:lnTo>
                <a:lnTo>
                  <a:pt x="3333" y="3264"/>
                </a:lnTo>
                <a:lnTo>
                  <a:pt x="3326" y="3265"/>
                </a:lnTo>
                <a:lnTo>
                  <a:pt x="3324" y="3267"/>
                </a:lnTo>
                <a:lnTo>
                  <a:pt x="3322" y="3270"/>
                </a:lnTo>
                <a:lnTo>
                  <a:pt x="3320" y="3273"/>
                </a:lnTo>
                <a:lnTo>
                  <a:pt x="3320" y="3278"/>
                </a:lnTo>
                <a:lnTo>
                  <a:pt x="3318" y="3285"/>
                </a:lnTo>
                <a:lnTo>
                  <a:pt x="3316" y="3291"/>
                </a:lnTo>
                <a:lnTo>
                  <a:pt x="3311" y="3295"/>
                </a:lnTo>
                <a:lnTo>
                  <a:pt x="3305" y="3297"/>
                </a:lnTo>
                <a:lnTo>
                  <a:pt x="3301" y="3298"/>
                </a:lnTo>
                <a:lnTo>
                  <a:pt x="3299" y="3301"/>
                </a:lnTo>
                <a:lnTo>
                  <a:pt x="3298" y="3304"/>
                </a:lnTo>
                <a:lnTo>
                  <a:pt x="3298" y="3309"/>
                </a:lnTo>
                <a:lnTo>
                  <a:pt x="3298" y="3314"/>
                </a:lnTo>
                <a:lnTo>
                  <a:pt x="3300" y="3317"/>
                </a:lnTo>
                <a:lnTo>
                  <a:pt x="3302" y="3322"/>
                </a:lnTo>
                <a:lnTo>
                  <a:pt x="3307" y="3326"/>
                </a:lnTo>
                <a:lnTo>
                  <a:pt x="3317" y="3330"/>
                </a:lnTo>
                <a:lnTo>
                  <a:pt x="3324" y="3334"/>
                </a:lnTo>
                <a:lnTo>
                  <a:pt x="3327" y="3336"/>
                </a:lnTo>
                <a:lnTo>
                  <a:pt x="3331" y="3341"/>
                </a:lnTo>
                <a:lnTo>
                  <a:pt x="3335" y="3346"/>
                </a:lnTo>
                <a:lnTo>
                  <a:pt x="3338" y="3354"/>
                </a:lnTo>
                <a:lnTo>
                  <a:pt x="3348" y="3373"/>
                </a:lnTo>
                <a:lnTo>
                  <a:pt x="3357" y="3392"/>
                </a:lnTo>
                <a:lnTo>
                  <a:pt x="3367" y="3411"/>
                </a:lnTo>
                <a:lnTo>
                  <a:pt x="3374" y="3427"/>
                </a:lnTo>
                <a:lnTo>
                  <a:pt x="3383" y="3446"/>
                </a:lnTo>
                <a:lnTo>
                  <a:pt x="3396" y="3473"/>
                </a:lnTo>
                <a:lnTo>
                  <a:pt x="3409" y="3502"/>
                </a:lnTo>
                <a:lnTo>
                  <a:pt x="3420" y="3524"/>
                </a:lnTo>
                <a:lnTo>
                  <a:pt x="3429" y="3543"/>
                </a:lnTo>
                <a:lnTo>
                  <a:pt x="3437" y="3561"/>
                </a:lnTo>
                <a:lnTo>
                  <a:pt x="3446" y="3579"/>
                </a:lnTo>
                <a:lnTo>
                  <a:pt x="3452" y="3594"/>
                </a:lnTo>
                <a:lnTo>
                  <a:pt x="3456" y="3601"/>
                </a:lnTo>
                <a:lnTo>
                  <a:pt x="3458" y="3610"/>
                </a:lnTo>
                <a:lnTo>
                  <a:pt x="3462" y="3619"/>
                </a:lnTo>
                <a:lnTo>
                  <a:pt x="3462" y="3626"/>
                </a:lnTo>
                <a:lnTo>
                  <a:pt x="3457" y="3638"/>
                </a:lnTo>
                <a:lnTo>
                  <a:pt x="3452" y="3651"/>
                </a:lnTo>
                <a:lnTo>
                  <a:pt x="3453" y="3667"/>
                </a:lnTo>
                <a:lnTo>
                  <a:pt x="3455" y="3683"/>
                </a:lnTo>
                <a:lnTo>
                  <a:pt x="3457" y="3701"/>
                </a:lnTo>
                <a:lnTo>
                  <a:pt x="3456" y="3717"/>
                </a:lnTo>
                <a:lnTo>
                  <a:pt x="3455" y="3731"/>
                </a:lnTo>
                <a:lnTo>
                  <a:pt x="3455" y="3742"/>
                </a:lnTo>
                <a:lnTo>
                  <a:pt x="3456" y="3746"/>
                </a:lnTo>
                <a:lnTo>
                  <a:pt x="3457" y="3751"/>
                </a:lnTo>
                <a:lnTo>
                  <a:pt x="3459" y="3755"/>
                </a:lnTo>
                <a:lnTo>
                  <a:pt x="3462" y="3760"/>
                </a:lnTo>
                <a:lnTo>
                  <a:pt x="3468" y="3768"/>
                </a:lnTo>
                <a:lnTo>
                  <a:pt x="3472" y="3780"/>
                </a:lnTo>
                <a:lnTo>
                  <a:pt x="3475" y="3786"/>
                </a:lnTo>
                <a:lnTo>
                  <a:pt x="3476" y="3793"/>
                </a:lnTo>
                <a:lnTo>
                  <a:pt x="3476" y="3800"/>
                </a:lnTo>
                <a:lnTo>
                  <a:pt x="3476" y="3808"/>
                </a:lnTo>
                <a:lnTo>
                  <a:pt x="3475" y="3824"/>
                </a:lnTo>
                <a:lnTo>
                  <a:pt x="3476" y="3838"/>
                </a:lnTo>
                <a:lnTo>
                  <a:pt x="3477" y="3845"/>
                </a:lnTo>
                <a:lnTo>
                  <a:pt x="3478" y="3851"/>
                </a:lnTo>
                <a:lnTo>
                  <a:pt x="3482" y="3856"/>
                </a:lnTo>
                <a:lnTo>
                  <a:pt x="3487" y="3861"/>
                </a:lnTo>
                <a:lnTo>
                  <a:pt x="3501" y="3866"/>
                </a:lnTo>
                <a:lnTo>
                  <a:pt x="3509" y="3871"/>
                </a:lnTo>
                <a:lnTo>
                  <a:pt x="3512" y="3875"/>
                </a:lnTo>
                <a:lnTo>
                  <a:pt x="3512" y="3878"/>
                </a:lnTo>
                <a:lnTo>
                  <a:pt x="3512" y="3881"/>
                </a:lnTo>
                <a:lnTo>
                  <a:pt x="3509" y="3883"/>
                </a:lnTo>
                <a:lnTo>
                  <a:pt x="3505" y="3889"/>
                </a:lnTo>
                <a:lnTo>
                  <a:pt x="3497" y="3894"/>
                </a:lnTo>
                <a:lnTo>
                  <a:pt x="3490" y="3901"/>
                </a:lnTo>
                <a:lnTo>
                  <a:pt x="3484" y="3907"/>
                </a:lnTo>
                <a:lnTo>
                  <a:pt x="3480" y="3912"/>
                </a:lnTo>
                <a:lnTo>
                  <a:pt x="3476" y="3915"/>
                </a:lnTo>
                <a:lnTo>
                  <a:pt x="3474" y="3915"/>
                </a:lnTo>
                <a:lnTo>
                  <a:pt x="3471" y="3915"/>
                </a:lnTo>
                <a:lnTo>
                  <a:pt x="3468" y="3914"/>
                </a:lnTo>
                <a:lnTo>
                  <a:pt x="3464" y="3910"/>
                </a:lnTo>
                <a:lnTo>
                  <a:pt x="3450" y="3899"/>
                </a:lnTo>
                <a:lnTo>
                  <a:pt x="3436" y="3887"/>
                </a:lnTo>
                <a:lnTo>
                  <a:pt x="3431" y="3883"/>
                </a:lnTo>
                <a:lnTo>
                  <a:pt x="3426" y="3881"/>
                </a:lnTo>
                <a:lnTo>
                  <a:pt x="3424" y="3881"/>
                </a:lnTo>
                <a:lnTo>
                  <a:pt x="3423" y="3881"/>
                </a:lnTo>
                <a:lnTo>
                  <a:pt x="3420" y="3882"/>
                </a:lnTo>
                <a:lnTo>
                  <a:pt x="3419" y="3884"/>
                </a:lnTo>
                <a:lnTo>
                  <a:pt x="3412" y="3896"/>
                </a:lnTo>
                <a:lnTo>
                  <a:pt x="3407" y="3908"/>
                </a:lnTo>
                <a:lnTo>
                  <a:pt x="3405" y="3912"/>
                </a:lnTo>
                <a:lnTo>
                  <a:pt x="3402" y="3915"/>
                </a:lnTo>
                <a:lnTo>
                  <a:pt x="3399" y="3918"/>
                </a:lnTo>
                <a:lnTo>
                  <a:pt x="3395" y="3919"/>
                </a:lnTo>
                <a:lnTo>
                  <a:pt x="3392" y="3919"/>
                </a:lnTo>
                <a:lnTo>
                  <a:pt x="3387" y="3919"/>
                </a:lnTo>
                <a:lnTo>
                  <a:pt x="3382" y="3916"/>
                </a:lnTo>
                <a:lnTo>
                  <a:pt x="3379" y="3914"/>
                </a:lnTo>
                <a:lnTo>
                  <a:pt x="3369" y="3906"/>
                </a:lnTo>
                <a:lnTo>
                  <a:pt x="3360" y="3899"/>
                </a:lnTo>
                <a:lnTo>
                  <a:pt x="3349" y="3891"/>
                </a:lnTo>
                <a:lnTo>
                  <a:pt x="3338" y="3887"/>
                </a:lnTo>
                <a:lnTo>
                  <a:pt x="3327" y="3883"/>
                </a:lnTo>
                <a:lnTo>
                  <a:pt x="3318" y="3878"/>
                </a:lnTo>
                <a:lnTo>
                  <a:pt x="3310" y="3874"/>
                </a:lnTo>
                <a:lnTo>
                  <a:pt x="3302" y="3866"/>
                </a:lnTo>
                <a:lnTo>
                  <a:pt x="3297" y="3862"/>
                </a:lnTo>
                <a:lnTo>
                  <a:pt x="3289" y="3859"/>
                </a:lnTo>
                <a:lnTo>
                  <a:pt x="3282" y="3858"/>
                </a:lnTo>
                <a:lnTo>
                  <a:pt x="3275" y="3858"/>
                </a:lnTo>
                <a:lnTo>
                  <a:pt x="3268" y="3858"/>
                </a:lnTo>
                <a:lnTo>
                  <a:pt x="3260" y="3857"/>
                </a:lnTo>
                <a:lnTo>
                  <a:pt x="3256" y="3855"/>
                </a:lnTo>
                <a:lnTo>
                  <a:pt x="3251" y="3853"/>
                </a:lnTo>
                <a:lnTo>
                  <a:pt x="3248" y="3850"/>
                </a:lnTo>
                <a:lnTo>
                  <a:pt x="3245" y="3846"/>
                </a:lnTo>
                <a:lnTo>
                  <a:pt x="3238" y="3833"/>
                </a:lnTo>
                <a:lnTo>
                  <a:pt x="3231" y="3821"/>
                </a:lnTo>
                <a:lnTo>
                  <a:pt x="3226" y="3819"/>
                </a:lnTo>
                <a:lnTo>
                  <a:pt x="3222" y="3819"/>
                </a:lnTo>
                <a:lnTo>
                  <a:pt x="3218" y="3819"/>
                </a:lnTo>
                <a:lnTo>
                  <a:pt x="3213" y="3821"/>
                </a:lnTo>
                <a:lnTo>
                  <a:pt x="3211" y="3823"/>
                </a:lnTo>
                <a:lnTo>
                  <a:pt x="3209" y="3820"/>
                </a:lnTo>
                <a:lnTo>
                  <a:pt x="3207" y="3817"/>
                </a:lnTo>
                <a:lnTo>
                  <a:pt x="3206" y="3812"/>
                </a:lnTo>
                <a:lnTo>
                  <a:pt x="3205" y="3800"/>
                </a:lnTo>
                <a:lnTo>
                  <a:pt x="3204" y="3788"/>
                </a:lnTo>
                <a:lnTo>
                  <a:pt x="3203" y="3779"/>
                </a:lnTo>
                <a:lnTo>
                  <a:pt x="3200" y="3769"/>
                </a:lnTo>
                <a:lnTo>
                  <a:pt x="3199" y="3761"/>
                </a:lnTo>
                <a:lnTo>
                  <a:pt x="3196" y="3752"/>
                </a:lnTo>
                <a:lnTo>
                  <a:pt x="3192" y="3743"/>
                </a:lnTo>
                <a:lnTo>
                  <a:pt x="3186" y="3733"/>
                </a:lnTo>
                <a:lnTo>
                  <a:pt x="3182" y="3723"/>
                </a:lnTo>
                <a:lnTo>
                  <a:pt x="3180" y="3713"/>
                </a:lnTo>
                <a:lnTo>
                  <a:pt x="3179" y="3704"/>
                </a:lnTo>
                <a:lnTo>
                  <a:pt x="3178" y="3697"/>
                </a:lnTo>
                <a:lnTo>
                  <a:pt x="3176" y="3694"/>
                </a:lnTo>
                <a:lnTo>
                  <a:pt x="3176" y="3692"/>
                </a:lnTo>
                <a:lnTo>
                  <a:pt x="3175" y="3692"/>
                </a:lnTo>
                <a:lnTo>
                  <a:pt x="3173" y="3693"/>
                </a:lnTo>
                <a:lnTo>
                  <a:pt x="3169" y="3698"/>
                </a:lnTo>
                <a:lnTo>
                  <a:pt x="3165" y="3707"/>
                </a:lnTo>
                <a:lnTo>
                  <a:pt x="3157" y="3718"/>
                </a:lnTo>
                <a:lnTo>
                  <a:pt x="3152" y="3730"/>
                </a:lnTo>
                <a:lnTo>
                  <a:pt x="3146" y="3743"/>
                </a:lnTo>
                <a:lnTo>
                  <a:pt x="3136" y="3758"/>
                </a:lnTo>
                <a:lnTo>
                  <a:pt x="3129" y="3774"/>
                </a:lnTo>
                <a:lnTo>
                  <a:pt x="3123" y="3787"/>
                </a:lnTo>
                <a:lnTo>
                  <a:pt x="3122" y="3788"/>
                </a:lnTo>
                <a:lnTo>
                  <a:pt x="3121" y="3790"/>
                </a:lnTo>
                <a:lnTo>
                  <a:pt x="3119" y="3792"/>
                </a:lnTo>
                <a:lnTo>
                  <a:pt x="3117" y="3792"/>
                </a:lnTo>
                <a:lnTo>
                  <a:pt x="3112" y="3792"/>
                </a:lnTo>
                <a:lnTo>
                  <a:pt x="3108" y="3789"/>
                </a:lnTo>
                <a:lnTo>
                  <a:pt x="3103" y="3787"/>
                </a:lnTo>
                <a:lnTo>
                  <a:pt x="3098" y="3782"/>
                </a:lnTo>
                <a:lnTo>
                  <a:pt x="3094" y="3777"/>
                </a:lnTo>
                <a:lnTo>
                  <a:pt x="3092" y="3773"/>
                </a:lnTo>
                <a:lnTo>
                  <a:pt x="3089" y="3762"/>
                </a:lnTo>
                <a:lnTo>
                  <a:pt x="3086" y="3752"/>
                </a:lnTo>
                <a:lnTo>
                  <a:pt x="3084" y="3743"/>
                </a:lnTo>
                <a:lnTo>
                  <a:pt x="3079" y="3733"/>
                </a:lnTo>
                <a:lnTo>
                  <a:pt x="3075" y="3731"/>
                </a:lnTo>
                <a:lnTo>
                  <a:pt x="3070" y="3729"/>
                </a:lnTo>
                <a:lnTo>
                  <a:pt x="3065" y="3727"/>
                </a:lnTo>
                <a:lnTo>
                  <a:pt x="3058" y="3729"/>
                </a:lnTo>
                <a:lnTo>
                  <a:pt x="3050" y="3730"/>
                </a:lnTo>
                <a:lnTo>
                  <a:pt x="3045" y="3733"/>
                </a:lnTo>
                <a:lnTo>
                  <a:pt x="3037" y="3738"/>
                </a:lnTo>
                <a:lnTo>
                  <a:pt x="3031" y="3743"/>
                </a:lnTo>
                <a:lnTo>
                  <a:pt x="3027" y="3749"/>
                </a:lnTo>
                <a:lnTo>
                  <a:pt x="3024" y="3755"/>
                </a:lnTo>
                <a:lnTo>
                  <a:pt x="3022" y="3761"/>
                </a:lnTo>
                <a:lnTo>
                  <a:pt x="3022" y="3767"/>
                </a:lnTo>
                <a:lnTo>
                  <a:pt x="3022" y="3777"/>
                </a:lnTo>
                <a:lnTo>
                  <a:pt x="3022" y="3788"/>
                </a:lnTo>
                <a:lnTo>
                  <a:pt x="3020" y="3793"/>
                </a:lnTo>
                <a:lnTo>
                  <a:pt x="3017" y="3796"/>
                </a:lnTo>
                <a:lnTo>
                  <a:pt x="3015" y="3800"/>
                </a:lnTo>
                <a:lnTo>
                  <a:pt x="3011" y="3802"/>
                </a:lnTo>
                <a:lnTo>
                  <a:pt x="3002" y="3805"/>
                </a:lnTo>
                <a:lnTo>
                  <a:pt x="2991" y="3807"/>
                </a:lnTo>
                <a:lnTo>
                  <a:pt x="2979" y="3808"/>
                </a:lnTo>
                <a:lnTo>
                  <a:pt x="2966" y="3811"/>
                </a:lnTo>
                <a:lnTo>
                  <a:pt x="2960" y="3812"/>
                </a:lnTo>
                <a:lnTo>
                  <a:pt x="2954" y="3814"/>
                </a:lnTo>
                <a:lnTo>
                  <a:pt x="2948" y="3818"/>
                </a:lnTo>
                <a:lnTo>
                  <a:pt x="2942" y="3821"/>
                </a:lnTo>
                <a:lnTo>
                  <a:pt x="2932" y="3832"/>
                </a:lnTo>
                <a:lnTo>
                  <a:pt x="2921" y="3843"/>
                </a:lnTo>
                <a:lnTo>
                  <a:pt x="2914" y="3849"/>
                </a:lnTo>
                <a:lnTo>
                  <a:pt x="2908" y="3853"/>
                </a:lnTo>
                <a:lnTo>
                  <a:pt x="2901" y="3857"/>
                </a:lnTo>
                <a:lnTo>
                  <a:pt x="2894" y="3859"/>
                </a:lnTo>
                <a:lnTo>
                  <a:pt x="2888" y="3861"/>
                </a:lnTo>
                <a:lnTo>
                  <a:pt x="2880" y="3864"/>
                </a:lnTo>
                <a:lnTo>
                  <a:pt x="2876" y="3868"/>
                </a:lnTo>
                <a:lnTo>
                  <a:pt x="2871" y="3872"/>
                </a:lnTo>
                <a:lnTo>
                  <a:pt x="2869" y="3877"/>
                </a:lnTo>
                <a:lnTo>
                  <a:pt x="2866" y="3882"/>
                </a:lnTo>
                <a:lnTo>
                  <a:pt x="2865" y="3888"/>
                </a:lnTo>
                <a:lnTo>
                  <a:pt x="2865" y="3894"/>
                </a:lnTo>
                <a:lnTo>
                  <a:pt x="2867" y="3905"/>
                </a:lnTo>
                <a:lnTo>
                  <a:pt x="2871" y="3918"/>
                </a:lnTo>
                <a:lnTo>
                  <a:pt x="2877" y="3929"/>
                </a:lnTo>
                <a:lnTo>
                  <a:pt x="2883" y="3944"/>
                </a:lnTo>
                <a:lnTo>
                  <a:pt x="2885" y="3951"/>
                </a:lnTo>
                <a:lnTo>
                  <a:pt x="2886" y="3956"/>
                </a:lnTo>
                <a:lnTo>
                  <a:pt x="2885" y="3959"/>
                </a:lnTo>
                <a:lnTo>
                  <a:pt x="2883" y="3962"/>
                </a:lnTo>
                <a:lnTo>
                  <a:pt x="2878" y="3964"/>
                </a:lnTo>
                <a:lnTo>
                  <a:pt x="2873" y="3964"/>
                </a:lnTo>
                <a:lnTo>
                  <a:pt x="2867" y="3963"/>
                </a:lnTo>
                <a:lnTo>
                  <a:pt x="2860" y="3962"/>
                </a:lnTo>
                <a:lnTo>
                  <a:pt x="2857" y="3960"/>
                </a:lnTo>
                <a:lnTo>
                  <a:pt x="2854" y="3962"/>
                </a:lnTo>
                <a:lnTo>
                  <a:pt x="2851" y="3962"/>
                </a:lnTo>
                <a:lnTo>
                  <a:pt x="2850" y="3963"/>
                </a:lnTo>
                <a:lnTo>
                  <a:pt x="2845" y="3968"/>
                </a:lnTo>
                <a:lnTo>
                  <a:pt x="2841" y="3973"/>
                </a:lnTo>
                <a:lnTo>
                  <a:pt x="2838" y="3979"/>
                </a:lnTo>
                <a:lnTo>
                  <a:pt x="2834" y="3985"/>
                </a:lnTo>
                <a:lnTo>
                  <a:pt x="2832" y="3988"/>
                </a:lnTo>
                <a:lnTo>
                  <a:pt x="2828" y="3989"/>
                </a:lnTo>
                <a:lnTo>
                  <a:pt x="2826" y="3991"/>
                </a:lnTo>
                <a:lnTo>
                  <a:pt x="2822" y="3991"/>
                </a:lnTo>
                <a:lnTo>
                  <a:pt x="2816" y="3992"/>
                </a:lnTo>
                <a:lnTo>
                  <a:pt x="2812" y="3991"/>
                </a:lnTo>
                <a:lnTo>
                  <a:pt x="2806" y="3987"/>
                </a:lnTo>
                <a:lnTo>
                  <a:pt x="2796" y="3978"/>
                </a:lnTo>
                <a:lnTo>
                  <a:pt x="2793" y="3976"/>
                </a:lnTo>
                <a:lnTo>
                  <a:pt x="2789" y="3975"/>
                </a:lnTo>
                <a:lnTo>
                  <a:pt x="2784" y="3976"/>
                </a:lnTo>
                <a:lnTo>
                  <a:pt x="2781" y="3976"/>
                </a:lnTo>
                <a:lnTo>
                  <a:pt x="2774" y="3978"/>
                </a:lnTo>
                <a:lnTo>
                  <a:pt x="2768" y="3979"/>
                </a:lnTo>
                <a:lnTo>
                  <a:pt x="2762" y="3976"/>
                </a:lnTo>
                <a:lnTo>
                  <a:pt x="2757" y="3971"/>
                </a:lnTo>
                <a:lnTo>
                  <a:pt x="2752" y="3964"/>
                </a:lnTo>
                <a:lnTo>
                  <a:pt x="2746" y="3951"/>
                </a:lnTo>
                <a:lnTo>
                  <a:pt x="2740" y="3934"/>
                </a:lnTo>
                <a:lnTo>
                  <a:pt x="2733" y="3918"/>
                </a:lnTo>
                <a:lnTo>
                  <a:pt x="2727" y="3902"/>
                </a:lnTo>
                <a:lnTo>
                  <a:pt x="2721" y="3888"/>
                </a:lnTo>
                <a:lnTo>
                  <a:pt x="2719" y="3883"/>
                </a:lnTo>
                <a:lnTo>
                  <a:pt x="2715" y="3878"/>
                </a:lnTo>
                <a:lnTo>
                  <a:pt x="2712" y="3874"/>
                </a:lnTo>
                <a:lnTo>
                  <a:pt x="2707" y="3870"/>
                </a:lnTo>
                <a:lnTo>
                  <a:pt x="2702" y="3868"/>
                </a:lnTo>
                <a:lnTo>
                  <a:pt x="2697" y="3865"/>
                </a:lnTo>
                <a:lnTo>
                  <a:pt x="2693" y="3864"/>
                </a:lnTo>
                <a:lnTo>
                  <a:pt x="2687" y="3863"/>
                </a:lnTo>
                <a:lnTo>
                  <a:pt x="2676" y="3859"/>
                </a:lnTo>
                <a:lnTo>
                  <a:pt x="2667" y="3856"/>
                </a:lnTo>
                <a:lnTo>
                  <a:pt x="2659" y="3850"/>
                </a:lnTo>
                <a:lnTo>
                  <a:pt x="2651" y="3842"/>
                </a:lnTo>
                <a:lnTo>
                  <a:pt x="2645" y="3830"/>
                </a:lnTo>
                <a:lnTo>
                  <a:pt x="2640" y="3815"/>
                </a:lnTo>
                <a:lnTo>
                  <a:pt x="2636" y="3801"/>
                </a:lnTo>
                <a:lnTo>
                  <a:pt x="2631" y="3790"/>
                </a:lnTo>
                <a:lnTo>
                  <a:pt x="2618" y="3774"/>
                </a:lnTo>
                <a:lnTo>
                  <a:pt x="2601" y="3756"/>
                </a:lnTo>
                <a:lnTo>
                  <a:pt x="2598" y="3750"/>
                </a:lnTo>
                <a:lnTo>
                  <a:pt x="2594" y="3742"/>
                </a:lnTo>
                <a:lnTo>
                  <a:pt x="2593" y="3732"/>
                </a:lnTo>
                <a:lnTo>
                  <a:pt x="2590" y="3721"/>
                </a:lnTo>
                <a:lnTo>
                  <a:pt x="2588" y="3700"/>
                </a:lnTo>
                <a:lnTo>
                  <a:pt x="2587" y="3682"/>
                </a:lnTo>
                <a:lnTo>
                  <a:pt x="2584" y="3669"/>
                </a:lnTo>
                <a:lnTo>
                  <a:pt x="2580" y="3657"/>
                </a:lnTo>
                <a:lnTo>
                  <a:pt x="2575" y="3648"/>
                </a:lnTo>
                <a:lnTo>
                  <a:pt x="2569" y="3639"/>
                </a:lnTo>
                <a:lnTo>
                  <a:pt x="2562" y="3632"/>
                </a:lnTo>
                <a:lnTo>
                  <a:pt x="2554" y="3625"/>
                </a:lnTo>
                <a:lnTo>
                  <a:pt x="2551" y="3623"/>
                </a:lnTo>
                <a:lnTo>
                  <a:pt x="2548" y="3620"/>
                </a:lnTo>
                <a:lnTo>
                  <a:pt x="2545" y="3619"/>
                </a:lnTo>
                <a:lnTo>
                  <a:pt x="2542" y="3619"/>
                </a:lnTo>
                <a:lnTo>
                  <a:pt x="2536" y="3623"/>
                </a:lnTo>
                <a:lnTo>
                  <a:pt x="2529" y="3630"/>
                </a:lnTo>
                <a:lnTo>
                  <a:pt x="2520" y="3638"/>
                </a:lnTo>
                <a:lnTo>
                  <a:pt x="2514" y="3645"/>
                </a:lnTo>
                <a:lnTo>
                  <a:pt x="2510" y="3654"/>
                </a:lnTo>
                <a:lnTo>
                  <a:pt x="2505" y="3666"/>
                </a:lnTo>
                <a:lnTo>
                  <a:pt x="2500" y="3677"/>
                </a:lnTo>
                <a:lnTo>
                  <a:pt x="2497" y="3687"/>
                </a:lnTo>
                <a:lnTo>
                  <a:pt x="2494" y="3691"/>
                </a:lnTo>
                <a:lnTo>
                  <a:pt x="2491" y="3693"/>
                </a:lnTo>
                <a:lnTo>
                  <a:pt x="2486" y="3694"/>
                </a:lnTo>
                <a:lnTo>
                  <a:pt x="2482" y="3694"/>
                </a:lnTo>
                <a:lnTo>
                  <a:pt x="2473" y="3693"/>
                </a:lnTo>
                <a:lnTo>
                  <a:pt x="2464" y="3691"/>
                </a:lnTo>
                <a:lnTo>
                  <a:pt x="2461" y="3691"/>
                </a:lnTo>
                <a:lnTo>
                  <a:pt x="2460" y="3692"/>
                </a:lnTo>
                <a:lnTo>
                  <a:pt x="2458" y="3693"/>
                </a:lnTo>
                <a:lnTo>
                  <a:pt x="2457" y="3695"/>
                </a:lnTo>
                <a:lnTo>
                  <a:pt x="2460" y="3700"/>
                </a:lnTo>
                <a:lnTo>
                  <a:pt x="2463" y="3705"/>
                </a:lnTo>
                <a:lnTo>
                  <a:pt x="2468" y="3710"/>
                </a:lnTo>
                <a:lnTo>
                  <a:pt x="2472" y="3716"/>
                </a:lnTo>
                <a:lnTo>
                  <a:pt x="2474" y="3723"/>
                </a:lnTo>
                <a:lnTo>
                  <a:pt x="2474" y="3730"/>
                </a:lnTo>
                <a:lnTo>
                  <a:pt x="2474" y="3740"/>
                </a:lnTo>
                <a:lnTo>
                  <a:pt x="2474" y="3756"/>
                </a:lnTo>
                <a:lnTo>
                  <a:pt x="2476" y="3773"/>
                </a:lnTo>
                <a:lnTo>
                  <a:pt x="2480" y="3784"/>
                </a:lnTo>
                <a:lnTo>
                  <a:pt x="2483" y="3792"/>
                </a:lnTo>
                <a:lnTo>
                  <a:pt x="2486" y="3796"/>
                </a:lnTo>
                <a:lnTo>
                  <a:pt x="2486" y="3800"/>
                </a:lnTo>
                <a:lnTo>
                  <a:pt x="2485" y="3802"/>
                </a:lnTo>
                <a:lnTo>
                  <a:pt x="2483" y="3805"/>
                </a:lnTo>
                <a:lnTo>
                  <a:pt x="2480" y="3808"/>
                </a:lnTo>
                <a:lnTo>
                  <a:pt x="2470" y="3814"/>
                </a:lnTo>
                <a:lnTo>
                  <a:pt x="2457" y="3823"/>
                </a:lnTo>
                <a:lnTo>
                  <a:pt x="2450" y="3826"/>
                </a:lnTo>
                <a:lnTo>
                  <a:pt x="2443" y="3830"/>
                </a:lnTo>
                <a:lnTo>
                  <a:pt x="2435" y="3832"/>
                </a:lnTo>
                <a:lnTo>
                  <a:pt x="2426" y="3833"/>
                </a:lnTo>
                <a:lnTo>
                  <a:pt x="2419" y="3833"/>
                </a:lnTo>
                <a:lnTo>
                  <a:pt x="2412" y="3832"/>
                </a:lnTo>
                <a:lnTo>
                  <a:pt x="2407" y="3830"/>
                </a:lnTo>
                <a:lnTo>
                  <a:pt x="2403" y="3826"/>
                </a:lnTo>
                <a:lnTo>
                  <a:pt x="2395" y="3818"/>
                </a:lnTo>
                <a:lnTo>
                  <a:pt x="2392" y="3811"/>
                </a:lnTo>
                <a:lnTo>
                  <a:pt x="2390" y="3805"/>
                </a:lnTo>
                <a:lnTo>
                  <a:pt x="2387" y="3799"/>
                </a:lnTo>
                <a:lnTo>
                  <a:pt x="2385" y="3796"/>
                </a:lnTo>
                <a:lnTo>
                  <a:pt x="2384" y="3795"/>
                </a:lnTo>
                <a:lnTo>
                  <a:pt x="2381" y="3794"/>
                </a:lnTo>
                <a:lnTo>
                  <a:pt x="2378" y="3794"/>
                </a:lnTo>
                <a:lnTo>
                  <a:pt x="2372" y="3796"/>
                </a:lnTo>
                <a:lnTo>
                  <a:pt x="2366" y="3798"/>
                </a:lnTo>
                <a:lnTo>
                  <a:pt x="2360" y="3799"/>
                </a:lnTo>
                <a:lnTo>
                  <a:pt x="2355" y="3798"/>
                </a:lnTo>
                <a:lnTo>
                  <a:pt x="2351" y="3795"/>
                </a:lnTo>
                <a:lnTo>
                  <a:pt x="2350" y="3793"/>
                </a:lnTo>
                <a:lnTo>
                  <a:pt x="2348" y="3790"/>
                </a:lnTo>
                <a:lnTo>
                  <a:pt x="2347" y="3787"/>
                </a:lnTo>
                <a:lnTo>
                  <a:pt x="2344" y="3780"/>
                </a:lnTo>
                <a:lnTo>
                  <a:pt x="2343" y="3773"/>
                </a:lnTo>
                <a:lnTo>
                  <a:pt x="2342" y="3767"/>
                </a:lnTo>
                <a:lnTo>
                  <a:pt x="2340" y="3761"/>
                </a:lnTo>
                <a:lnTo>
                  <a:pt x="2336" y="3754"/>
                </a:lnTo>
                <a:lnTo>
                  <a:pt x="2331" y="3748"/>
                </a:lnTo>
                <a:lnTo>
                  <a:pt x="2322" y="3737"/>
                </a:lnTo>
                <a:lnTo>
                  <a:pt x="2310" y="3724"/>
                </a:lnTo>
                <a:lnTo>
                  <a:pt x="2298" y="3710"/>
                </a:lnTo>
                <a:lnTo>
                  <a:pt x="2287" y="3699"/>
                </a:lnTo>
                <a:lnTo>
                  <a:pt x="2284" y="3694"/>
                </a:lnTo>
                <a:lnTo>
                  <a:pt x="2281" y="3689"/>
                </a:lnTo>
                <a:lnTo>
                  <a:pt x="2279" y="3685"/>
                </a:lnTo>
                <a:lnTo>
                  <a:pt x="2278" y="3680"/>
                </a:lnTo>
                <a:lnTo>
                  <a:pt x="2278" y="3675"/>
                </a:lnTo>
                <a:lnTo>
                  <a:pt x="2278" y="3672"/>
                </a:lnTo>
                <a:lnTo>
                  <a:pt x="2279" y="3667"/>
                </a:lnTo>
                <a:lnTo>
                  <a:pt x="2280" y="3663"/>
                </a:lnTo>
                <a:lnTo>
                  <a:pt x="2288" y="3655"/>
                </a:lnTo>
                <a:lnTo>
                  <a:pt x="2298" y="3647"/>
                </a:lnTo>
                <a:lnTo>
                  <a:pt x="2299" y="3645"/>
                </a:lnTo>
                <a:lnTo>
                  <a:pt x="2299" y="3644"/>
                </a:lnTo>
                <a:lnTo>
                  <a:pt x="2298" y="3643"/>
                </a:lnTo>
                <a:lnTo>
                  <a:pt x="2297" y="3642"/>
                </a:lnTo>
                <a:lnTo>
                  <a:pt x="2293" y="3639"/>
                </a:lnTo>
                <a:lnTo>
                  <a:pt x="2290" y="3638"/>
                </a:lnTo>
                <a:lnTo>
                  <a:pt x="2279" y="3632"/>
                </a:lnTo>
                <a:lnTo>
                  <a:pt x="2267" y="3625"/>
                </a:lnTo>
                <a:lnTo>
                  <a:pt x="2261" y="3623"/>
                </a:lnTo>
                <a:lnTo>
                  <a:pt x="2255" y="3623"/>
                </a:lnTo>
                <a:lnTo>
                  <a:pt x="2249" y="3623"/>
                </a:lnTo>
                <a:lnTo>
                  <a:pt x="2242" y="3622"/>
                </a:lnTo>
                <a:lnTo>
                  <a:pt x="2234" y="3620"/>
                </a:lnTo>
                <a:lnTo>
                  <a:pt x="2228" y="3620"/>
                </a:lnTo>
                <a:lnTo>
                  <a:pt x="2222" y="3623"/>
                </a:lnTo>
                <a:lnTo>
                  <a:pt x="2217" y="3626"/>
                </a:lnTo>
                <a:lnTo>
                  <a:pt x="2214" y="3628"/>
                </a:lnTo>
                <a:lnTo>
                  <a:pt x="2210" y="3629"/>
                </a:lnTo>
                <a:lnTo>
                  <a:pt x="2205" y="3628"/>
                </a:lnTo>
                <a:lnTo>
                  <a:pt x="2201" y="3626"/>
                </a:lnTo>
                <a:lnTo>
                  <a:pt x="2191" y="3623"/>
                </a:lnTo>
                <a:lnTo>
                  <a:pt x="2182" y="3620"/>
                </a:lnTo>
                <a:lnTo>
                  <a:pt x="2178" y="3622"/>
                </a:lnTo>
                <a:lnTo>
                  <a:pt x="2177" y="3624"/>
                </a:lnTo>
                <a:lnTo>
                  <a:pt x="2177" y="3628"/>
                </a:lnTo>
                <a:lnTo>
                  <a:pt x="2178" y="3632"/>
                </a:lnTo>
                <a:lnTo>
                  <a:pt x="2179" y="3636"/>
                </a:lnTo>
                <a:lnTo>
                  <a:pt x="2179" y="3639"/>
                </a:lnTo>
                <a:lnTo>
                  <a:pt x="2173" y="3650"/>
                </a:lnTo>
                <a:lnTo>
                  <a:pt x="2167" y="3660"/>
                </a:lnTo>
                <a:lnTo>
                  <a:pt x="2165" y="3661"/>
                </a:lnTo>
                <a:lnTo>
                  <a:pt x="2161" y="3661"/>
                </a:lnTo>
                <a:lnTo>
                  <a:pt x="2157" y="3658"/>
                </a:lnTo>
                <a:lnTo>
                  <a:pt x="2151" y="3655"/>
                </a:lnTo>
                <a:lnTo>
                  <a:pt x="2146" y="3650"/>
                </a:lnTo>
                <a:lnTo>
                  <a:pt x="2141" y="3645"/>
                </a:lnTo>
                <a:lnTo>
                  <a:pt x="2138" y="3639"/>
                </a:lnTo>
                <a:lnTo>
                  <a:pt x="2135" y="3634"/>
                </a:lnTo>
                <a:lnTo>
                  <a:pt x="2133" y="3622"/>
                </a:lnTo>
                <a:lnTo>
                  <a:pt x="2130" y="3609"/>
                </a:lnTo>
                <a:lnTo>
                  <a:pt x="2126" y="3597"/>
                </a:lnTo>
                <a:lnTo>
                  <a:pt x="2121" y="3585"/>
                </a:lnTo>
                <a:lnTo>
                  <a:pt x="2117" y="3579"/>
                </a:lnTo>
                <a:lnTo>
                  <a:pt x="2115" y="3571"/>
                </a:lnTo>
                <a:lnTo>
                  <a:pt x="2114" y="3561"/>
                </a:lnTo>
                <a:lnTo>
                  <a:pt x="2113" y="3552"/>
                </a:lnTo>
                <a:lnTo>
                  <a:pt x="2111" y="3542"/>
                </a:lnTo>
                <a:lnTo>
                  <a:pt x="2111" y="3534"/>
                </a:lnTo>
                <a:lnTo>
                  <a:pt x="2113" y="3527"/>
                </a:lnTo>
                <a:lnTo>
                  <a:pt x="2114" y="3523"/>
                </a:lnTo>
                <a:lnTo>
                  <a:pt x="2115" y="3519"/>
                </a:lnTo>
                <a:lnTo>
                  <a:pt x="2120" y="3518"/>
                </a:lnTo>
                <a:lnTo>
                  <a:pt x="2123" y="3516"/>
                </a:lnTo>
                <a:lnTo>
                  <a:pt x="2128" y="3515"/>
                </a:lnTo>
                <a:lnTo>
                  <a:pt x="2132" y="3515"/>
                </a:lnTo>
                <a:lnTo>
                  <a:pt x="2136" y="3513"/>
                </a:lnTo>
                <a:lnTo>
                  <a:pt x="2138" y="3513"/>
                </a:lnTo>
                <a:lnTo>
                  <a:pt x="2139" y="3512"/>
                </a:lnTo>
                <a:lnTo>
                  <a:pt x="2139" y="3511"/>
                </a:lnTo>
                <a:lnTo>
                  <a:pt x="2139" y="3509"/>
                </a:lnTo>
                <a:lnTo>
                  <a:pt x="2132" y="3499"/>
                </a:lnTo>
                <a:lnTo>
                  <a:pt x="2123" y="3491"/>
                </a:lnTo>
                <a:lnTo>
                  <a:pt x="2114" y="3481"/>
                </a:lnTo>
                <a:lnTo>
                  <a:pt x="2104" y="3472"/>
                </a:lnTo>
                <a:lnTo>
                  <a:pt x="2098" y="3465"/>
                </a:lnTo>
                <a:lnTo>
                  <a:pt x="2094" y="3459"/>
                </a:lnTo>
                <a:lnTo>
                  <a:pt x="2090" y="3453"/>
                </a:lnTo>
                <a:lnTo>
                  <a:pt x="2086" y="3447"/>
                </a:lnTo>
                <a:lnTo>
                  <a:pt x="2082" y="3436"/>
                </a:lnTo>
                <a:lnTo>
                  <a:pt x="2079" y="3427"/>
                </a:lnTo>
                <a:lnTo>
                  <a:pt x="2078" y="3424"/>
                </a:lnTo>
                <a:lnTo>
                  <a:pt x="2076" y="3422"/>
                </a:lnTo>
                <a:lnTo>
                  <a:pt x="2072" y="3421"/>
                </a:lnTo>
                <a:lnTo>
                  <a:pt x="2069" y="3420"/>
                </a:lnTo>
                <a:lnTo>
                  <a:pt x="2058" y="3420"/>
                </a:lnTo>
                <a:lnTo>
                  <a:pt x="2046" y="3422"/>
                </a:lnTo>
                <a:lnTo>
                  <a:pt x="2034" y="3424"/>
                </a:lnTo>
                <a:lnTo>
                  <a:pt x="2025" y="3426"/>
                </a:lnTo>
                <a:lnTo>
                  <a:pt x="2017" y="3424"/>
                </a:lnTo>
                <a:lnTo>
                  <a:pt x="2008" y="3421"/>
                </a:lnTo>
                <a:lnTo>
                  <a:pt x="1998" y="3414"/>
                </a:lnTo>
                <a:lnTo>
                  <a:pt x="1989" y="3406"/>
                </a:lnTo>
                <a:lnTo>
                  <a:pt x="1983" y="3403"/>
                </a:lnTo>
                <a:lnTo>
                  <a:pt x="1977" y="3401"/>
                </a:lnTo>
                <a:lnTo>
                  <a:pt x="1971" y="3398"/>
                </a:lnTo>
                <a:lnTo>
                  <a:pt x="1964" y="3397"/>
                </a:lnTo>
                <a:lnTo>
                  <a:pt x="1951" y="3396"/>
                </a:lnTo>
                <a:lnTo>
                  <a:pt x="1939" y="3397"/>
                </a:lnTo>
                <a:lnTo>
                  <a:pt x="1933" y="3399"/>
                </a:lnTo>
                <a:lnTo>
                  <a:pt x="1927" y="3402"/>
                </a:lnTo>
                <a:lnTo>
                  <a:pt x="1922" y="3405"/>
                </a:lnTo>
                <a:lnTo>
                  <a:pt x="1918" y="3409"/>
                </a:lnTo>
                <a:lnTo>
                  <a:pt x="1906" y="3420"/>
                </a:lnTo>
                <a:lnTo>
                  <a:pt x="1893" y="3431"/>
                </a:lnTo>
                <a:lnTo>
                  <a:pt x="1878" y="3443"/>
                </a:lnTo>
                <a:lnTo>
                  <a:pt x="1863" y="3453"/>
                </a:lnTo>
                <a:lnTo>
                  <a:pt x="1855" y="3458"/>
                </a:lnTo>
                <a:lnTo>
                  <a:pt x="1846" y="3460"/>
                </a:lnTo>
                <a:lnTo>
                  <a:pt x="1838" y="3462"/>
                </a:lnTo>
                <a:lnTo>
                  <a:pt x="1830" y="3464"/>
                </a:lnTo>
                <a:lnTo>
                  <a:pt x="1821" y="3464"/>
                </a:lnTo>
                <a:lnTo>
                  <a:pt x="1814" y="3462"/>
                </a:lnTo>
                <a:lnTo>
                  <a:pt x="1808" y="3461"/>
                </a:lnTo>
                <a:lnTo>
                  <a:pt x="1802" y="3460"/>
                </a:lnTo>
                <a:lnTo>
                  <a:pt x="1793" y="3456"/>
                </a:lnTo>
                <a:lnTo>
                  <a:pt x="1783" y="3454"/>
                </a:lnTo>
                <a:lnTo>
                  <a:pt x="1773" y="3453"/>
                </a:lnTo>
                <a:lnTo>
                  <a:pt x="1763" y="3453"/>
                </a:lnTo>
                <a:lnTo>
                  <a:pt x="1755" y="3452"/>
                </a:lnTo>
                <a:lnTo>
                  <a:pt x="1748" y="3448"/>
                </a:lnTo>
                <a:lnTo>
                  <a:pt x="1742" y="3443"/>
                </a:lnTo>
                <a:lnTo>
                  <a:pt x="1736" y="3436"/>
                </a:lnTo>
                <a:lnTo>
                  <a:pt x="1727" y="3428"/>
                </a:lnTo>
                <a:lnTo>
                  <a:pt x="1716" y="3420"/>
                </a:lnTo>
                <a:lnTo>
                  <a:pt x="1705" y="3411"/>
                </a:lnTo>
                <a:lnTo>
                  <a:pt x="1695" y="3404"/>
                </a:lnTo>
                <a:lnTo>
                  <a:pt x="1689" y="3398"/>
                </a:lnTo>
                <a:lnTo>
                  <a:pt x="1686" y="3393"/>
                </a:lnTo>
                <a:lnTo>
                  <a:pt x="1685" y="3387"/>
                </a:lnTo>
                <a:lnTo>
                  <a:pt x="1683" y="3382"/>
                </a:lnTo>
                <a:lnTo>
                  <a:pt x="1683" y="3374"/>
                </a:lnTo>
                <a:lnTo>
                  <a:pt x="1683" y="3368"/>
                </a:lnTo>
                <a:lnTo>
                  <a:pt x="1681" y="3361"/>
                </a:lnTo>
                <a:lnTo>
                  <a:pt x="1677" y="3354"/>
                </a:lnTo>
                <a:lnTo>
                  <a:pt x="1675" y="3348"/>
                </a:lnTo>
                <a:lnTo>
                  <a:pt x="1675" y="3341"/>
                </a:lnTo>
                <a:lnTo>
                  <a:pt x="1676" y="3334"/>
                </a:lnTo>
                <a:lnTo>
                  <a:pt x="1679" y="3328"/>
                </a:lnTo>
                <a:lnTo>
                  <a:pt x="1680" y="3322"/>
                </a:lnTo>
                <a:lnTo>
                  <a:pt x="1680" y="3321"/>
                </a:lnTo>
                <a:lnTo>
                  <a:pt x="1676" y="3321"/>
                </a:lnTo>
                <a:lnTo>
                  <a:pt x="1669" y="3322"/>
                </a:lnTo>
                <a:lnTo>
                  <a:pt x="1658" y="3324"/>
                </a:lnTo>
                <a:lnTo>
                  <a:pt x="1647" y="3327"/>
                </a:lnTo>
                <a:lnTo>
                  <a:pt x="1636" y="3329"/>
                </a:lnTo>
                <a:lnTo>
                  <a:pt x="1626" y="3333"/>
                </a:lnTo>
                <a:lnTo>
                  <a:pt x="1620" y="3336"/>
                </a:lnTo>
                <a:lnTo>
                  <a:pt x="1614" y="3340"/>
                </a:lnTo>
                <a:lnTo>
                  <a:pt x="1611" y="3344"/>
                </a:lnTo>
                <a:lnTo>
                  <a:pt x="1607" y="3348"/>
                </a:lnTo>
                <a:lnTo>
                  <a:pt x="1603" y="3358"/>
                </a:lnTo>
                <a:lnTo>
                  <a:pt x="1600" y="3366"/>
                </a:lnTo>
                <a:lnTo>
                  <a:pt x="1598" y="3370"/>
                </a:lnTo>
                <a:lnTo>
                  <a:pt x="1594" y="3372"/>
                </a:lnTo>
                <a:lnTo>
                  <a:pt x="1591" y="3374"/>
                </a:lnTo>
                <a:lnTo>
                  <a:pt x="1585" y="3377"/>
                </a:lnTo>
                <a:lnTo>
                  <a:pt x="1572" y="3379"/>
                </a:lnTo>
                <a:lnTo>
                  <a:pt x="1557" y="3380"/>
                </a:lnTo>
                <a:lnTo>
                  <a:pt x="1551" y="3380"/>
                </a:lnTo>
                <a:lnTo>
                  <a:pt x="1546" y="3383"/>
                </a:lnTo>
                <a:lnTo>
                  <a:pt x="1540" y="3385"/>
                </a:lnTo>
                <a:lnTo>
                  <a:pt x="1535" y="3387"/>
                </a:lnTo>
                <a:lnTo>
                  <a:pt x="1524" y="3392"/>
                </a:lnTo>
                <a:lnTo>
                  <a:pt x="1512" y="3396"/>
                </a:lnTo>
                <a:lnTo>
                  <a:pt x="1506" y="3397"/>
                </a:lnTo>
                <a:lnTo>
                  <a:pt x="1500" y="3396"/>
                </a:lnTo>
                <a:lnTo>
                  <a:pt x="1496" y="3395"/>
                </a:lnTo>
                <a:lnTo>
                  <a:pt x="1491" y="3391"/>
                </a:lnTo>
                <a:lnTo>
                  <a:pt x="1486" y="3387"/>
                </a:lnTo>
                <a:lnTo>
                  <a:pt x="1483" y="3383"/>
                </a:lnTo>
                <a:lnTo>
                  <a:pt x="1479" y="3378"/>
                </a:lnTo>
                <a:lnTo>
                  <a:pt x="1475" y="3372"/>
                </a:lnTo>
                <a:lnTo>
                  <a:pt x="1472" y="3366"/>
                </a:lnTo>
                <a:lnTo>
                  <a:pt x="1468" y="3361"/>
                </a:lnTo>
                <a:lnTo>
                  <a:pt x="1464" y="3358"/>
                </a:lnTo>
                <a:lnTo>
                  <a:pt x="1459" y="3354"/>
                </a:lnTo>
                <a:lnTo>
                  <a:pt x="1448" y="3349"/>
                </a:lnTo>
                <a:lnTo>
                  <a:pt x="1439" y="3346"/>
                </a:lnTo>
                <a:lnTo>
                  <a:pt x="1435" y="3346"/>
                </a:lnTo>
                <a:lnTo>
                  <a:pt x="1433" y="3347"/>
                </a:lnTo>
                <a:lnTo>
                  <a:pt x="1430" y="3349"/>
                </a:lnTo>
                <a:lnTo>
                  <a:pt x="1429" y="3353"/>
                </a:lnTo>
                <a:lnTo>
                  <a:pt x="1425" y="3364"/>
                </a:lnTo>
                <a:lnTo>
                  <a:pt x="1424" y="3374"/>
                </a:lnTo>
                <a:lnTo>
                  <a:pt x="1423" y="3379"/>
                </a:lnTo>
                <a:lnTo>
                  <a:pt x="1421" y="3384"/>
                </a:lnTo>
                <a:lnTo>
                  <a:pt x="1417" y="3386"/>
                </a:lnTo>
                <a:lnTo>
                  <a:pt x="1414" y="3389"/>
                </a:lnTo>
                <a:lnTo>
                  <a:pt x="1405" y="3390"/>
                </a:lnTo>
                <a:lnTo>
                  <a:pt x="1396" y="3391"/>
                </a:lnTo>
                <a:lnTo>
                  <a:pt x="1387" y="3391"/>
                </a:lnTo>
                <a:lnTo>
                  <a:pt x="1383" y="3393"/>
                </a:lnTo>
                <a:lnTo>
                  <a:pt x="1379" y="3396"/>
                </a:lnTo>
                <a:lnTo>
                  <a:pt x="1376" y="3398"/>
                </a:lnTo>
                <a:lnTo>
                  <a:pt x="1364" y="3403"/>
                </a:lnTo>
                <a:lnTo>
                  <a:pt x="1345" y="3409"/>
                </a:lnTo>
                <a:lnTo>
                  <a:pt x="1332" y="3412"/>
                </a:lnTo>
                <a:lnTo>
                  <a:pt x="1318" y="3414"/>
                </a:lnTo>
                <a:lnTo>
                  <a:pt x="1313" y="3414"/>
                </a:lnTo>
                <a:lnTo>
                  <a:pt x="1307" y="3412"/>
                </a:lnTo>
                <a:lnTo>
                  <a:pt x="1302" y="3411"/>
                </a:lnTo>
                <a:lnTo>
                  <a:pt x="1297" y="3410"/>
                </a:lnTo>
                <a:lnTo>
                  <a:pt x="1282" y="3396"/>
                </a:lnTo>
                <a:lnTo>
                  <a:pt x="1265" y="3378"/>
                </a:lnTo>
                <a:lnTo>
                  <a:pt x="1254" y="3368"/>
                </a:lnTo>
                <a:lnTo>
                  <a:pt x="1241" y="3359"/>
                </a:lnTo>
                <a:lnTo>
                  <a:pt x="1228" y="3349"/>
                </a:lnTo>
                <a:lnTo>
                  <a:pt x="1217" y="3345"/>
                </a:lnTo>
                <a:lnTo>
                  <a:pt x="1210" y="3341"/>
                </a:lnTo>
                <a:lnTo>
                  <a:pt x="1203" y="3338"/>
                </a:lnTo>
                <a:lnTo>
                  <a:pt x="1197" y="3333"/>
                </a:lnTo>
                <a:lnTo>
                  <a:pt x="1192" y="3327"/>
                </a:lnTo>
                <a:lnTo>
                  <a:pt x="1188" y="3320"/>
                </a:lnTo>
                <a:lnTo>
                  <a:pt x="1181" y="3314"/>
                </a:lnTo>
                <a:lnTo>
                  <a:pt x="1173" y="3310"/>
                </a:lnTo>
                <a:lnTo>
                  <a:pt x="1168" y="3305"/>
                </a:lnTo>
                <a:lnTo>
                  <a:pt x="1165" y="3302"/>
                </a:lnTo>
                <a:lnTo>
                  <a:pt x="1164" y="3298"/>
                </a:lnTo>
                <a:lnTo>
                  <a:pt x="1163" y="3295"/>
                </a:lnTo>
                <a:lnTo>
                  <a:pt x="1162" y="3290"/>
                </a:lnTo>
                <a:lnTo>
                  <a:pt x="1162" y="3278"/>
                </a:lnTo>
                <a:lnTo>
                  <a:pt x="1162" y="3263"/>
                </a:lnTo>
                <a:lnTo>
                  <a:pt x="1162" y="3256"/>
                </a:lnTo>
                <a:lnTo>
                  <a:pt x="1160" y="3248"/>
                </a:lnTo>
                <a:lnTo>
                  <a:pt x="1158" y="3242"/>
                </a:lnTo>
                <a:lnTo>
                  <a:pt x="1156" y="3238"/>
                </a:lnTo>
                <a:lnTo>
                  <a:pt x="1150" y="3229"/>
                </a:lnTo>
                <a:lnTo>
                  <a:pt x="1143" y="3222"/>
                </a:lnTo>
                <a:lnTo>
                  <a:pt x="1139" y="3220"/>
                </a:lnTo>
                <a:lnTo>
                  <a:pt x="1137" y="3216"/>
                </a:lnTo>
                <a:lnTo>
                  <a:pt x="1134" y="3214"/>
                </a:lnTo>
                <a:lnTo>
                  <a:pt x="1134" y="3212"/>
                </a:lnTo>
                <a:lnTo>
                  <a:pt x="1134" y="3206"/>
                </a:lnTo>
                <a:lnTo>
                  <a:pt x="1137" y="3200"/>
                </a:lnTo>
                <a:lnTo>
                  <a:pt x="1139" y="3193"/>
                </a:lnTo>
                <a:lnTo>
                  <a:pt x="1140" y="3185"/>
                </a:lnTo>
                <a:lnTo>
                  <a:pt x="1143" y="3179"/>
                </a:lnTo>
                <a:lnTo>
                  <a:pt x="1143" y="3172"/>
                </a:lnTo>
                <a:lnTo>
                  <a:pt x="1138" y="3158"/>
                </a:lnTo>
                <a:lnTo>
                  <a:pt x="1128" y="3138"/>
                </a:lnTo>
                <a:lnTo>
                  <a:pt x="1125" y="3126"/>
                </a:lnTo>
                <a:lnTo>
                  <a:pt x="1124" y="3113"/>
                </a:lnTo>
                <a:lnTo>
                  <a:pt x="1122" y="3100"/>
                </a:lnTo>
                <a:lnTo>
                  <a:pt x="1122" y="3087"/>
                </a:lnTo>
                <a:lnTo>
                  <a:pt x="1121" y="3082"/>
                </a:lnTo>
                <a:lnTo>
                  <a:pt x="1120" y="3077"/>
                </a:lnTo>
                <a:lnTo>
                  <a:pt x="1116" y="3074"/>
                </a:lnTo>
                <a:lnTo>
                  <a:pt x="1113" y="3071"/>
                </a:lnTo>
                <a:lnTo>
                  <a:pt x="1104" y="3069"/>
                </a:lnTo>
                <a:lnTo>
                  <a:pt x="1096" y="3068"/>
                </a:lnTo>
                <a:lnTo>
                  <a:pt x="1093" y="3068"/>
                </a:lnTo>
                <a:lnTo>
                  <a:pt x="1088" y="3068"/>
                </a:lnTo>
                <a:lnTo>
                  <a:pt x="1084" y="3065"/>
                </a:lnTo>
                <a:lnTo>
                  <a:pt x="1082" y="3064"/>
                </a:lnTo>
                <a:lnTo>
                  <a:pt x="1078" y="3062"/>
                </a:lnTo>
                <a:lnTo>
                  <a:pt x="1077" y="3061"/>
                </a:lnTo>
                <a:lnTo>
                  <a:pt x="1075" y="3061"/>
                </a:lnTo>
                <a:lnTo>
                  <a:pt x="1074" y="3061"/>
                </a:lnTo>
                <a:lnTo>
                  <a:pt x="1070" y="3064"/>
                </a:lnTo>
                <a:lnTo>
                  <a:pt x="1064" y="3068"/>
                </a:lnTo>
                <a:lnTo>
                  <a:pt x="1052" y="3074"/>
                </a:lnTo>
                <a:lnTo>
                  <a:pt x="1040" y="3080"/>
                </a:lnTo>
                <a:lnTo>
                  <a:pt x="1024" y="3088"/>
                </a:lnTo>
                <a:lnTo>
                  <a:pt x="1009" y="3094"/>
                </a:lnTo>
                <a:lnTo>
                  <a:pt x="1003" y="3096"/>
                </a:lnTo>
                <a:lnTo>
                  <a:pt x="998" y="3097"/>
                </a:lnTo>
                <a:lnTo>
                  <a:pt x="993" y="3099"/>
                </a:lnTo>
                <a:lnTo>
                  <a:pt x="989" y="3099"/>
                </a:lnTo>
                <a:lnTo>
                  <a:pt x="981" y="3095"/>
                </a:lnTo>
                <a:lnTo>
                  <a:pt x="974" y="3093"/>
                </a:lnTo>
                <a:lnTo>
                  <a:pt x="970" y="3092"/>
                </a:lnTo>
                <a:lnTo>
                  <a:pt x="967" y="3092"/>
                </a:lnTo>
                <a:lnTo>
                  <a:pt x="962" y="3094"/>
                </a:lnTo>
                <a:lnTo>
                  <a:pt x="958" y="3096"/>
                </a:lnTo>
                <a:lnTo>
                  <a:pt x="951" y="3102"/>
                </a:lnTo>
                <a:lnTo>
                  <a:pt x="944" y="3107"/>
                </a:lnTo>
                <a:lnTo>
                  <a:pt x="940" y="3108"/>
                </a:lnTo>
                <a:lnTo>
                  <a:pt x="936" y="3109"/>
                </a:lnTo>
                <a:lnTo>
                  <a:pt x="930" y="3109"/>
                </a:lnTo>
                <a:lnTo>
                  <a:pt x="923" y="3108"/>
                </a:lnTo>
                <a:lnTo>
                  <a:pt x="899" y="3107"/>
                </a:lnTo>
                <a:lnTo>
                  <a:pt x="880" y="3103"/>
                </a:lnTo>
                <a:lnTo>
                  <a:pt x="872" y="3101"/>
                </a:lnTo>
                <a:lnTo>
                  <a:pt x="863" y="3097"/>
                </a:lnTo>
                <a:lnTo>
                  <a:pt x="855" y="3092"/>
                </a:lnTo>
                <a:lnTo>
                  <a:pt x="847" y="3082"/>
                </a:lnTo>
                <a:lnTo>
                  <a:pt x="836" y="3069"/>
                </a:lnTo>
                <a:lnTo>
                  <a:pt x="826" y="3057"/>
                </a:lnTo>
                <a:lnTo>
                  <a:pt x="822" y="3051"/>
                </a:lnTo>
                <a:lnTo>
                  <a:pt x="817" y="3045"/>
                </a:lnTo>
                <a:lnTo>
                  <a:pt x="814" y="3038"/>
                </a:lnTo>
                <a:lnTo>
                  <a:pt x="811" y="3030"/>
                </a:lnTo>
                <a:lnTo>
                  <a:pt x="807" y="3013"/>
                </a:lnTo>
                <a:lnTo>
                  <a:pt x="805" y="2999"/>
                </a:lnTo>
                <a:lnTo>
                  <a:pt x="805" y="2992"/>
                </a:lnTo>
                <a:lnTo>
                  <a:pt x="805" y="2986"/>
                </a:lnTo>
                <a:lnTo>
                  <a:pt x="806" y="2981"/>
                </a:lnTo>
                <a:lnTo>
                  <a:pt x="807" y="2977"/>
                </a:lnTo>
                <a:lnTo>
                  <a:pt x="810" y="2974"/>
                </a:lnTo>
                <a:lnTo>
                  <a:pt x="812" y="2971"/>
                </a:lnTo>
                <a:lnTo>
                  <a:pt x="816" y="2969"/>
                </a:lnTo>
                <a:lnTo>
                  <a:pt x="819" y="2968"/>
                </a:lnTo>
                <a:lnTo>
                  <a:pt x="828" y="2967"/>
                </a:lnTo>
                <a:lnTo>
                  <a:pt x="837" y="2967"/>
                </a:lnTo>
                <a:lnTo>
                  <a:pt x="847" y="2968"/>
                </a:lnTo>
                <a:lnTo>
                  <a:pt x="857" y="2968"/>
                </a:lnTo>
                <a:lnTo>
                  <a:pt x="862" y="2967"/>
                </a:lnTo>
                <a:lnTo>
                  <a:pt x="866" y="2967"/>
                </a:lnTo>
                <a:lnTo>
                  <a:pt x="869" y="2964"/>
                </a:lnTo>
                <a:lnTo>
                  <a:pt x="872" y="2963"/>
                </a:lnTo>
                <a:lnTo>
                  <a:pt x="876" y="2956"/>
                </a:lnTo>
                <a:lnTo>
                  <a:pt x="879" y="2947"/>
                </a:lnTo>
                <a:lnTo>
                  <a:pt x="880" y="2941"/>
                </a:lnTo>
                <a:lnTo>
                  <a:pt x="883" y="2936"/>
                </a:lnTo>
                <a:lnTo>
                  <a:pt x="887" y="2932"/>
                </a:lnTo>
                <a:lnTo>
                  <a:pt x="891" y="2929"/>
                </a:lnTo>
                <a:lnTo>
                  <a:pt x="896" y="2925"/>
                </a:lnTo>
                <a:lnTo>
                  <a:pt x="902" y="2923"/>
                </a:lnTo>
                <a:lnTo>
                  <a:pt x="908" y="2922"/>
                </a:lnTo>
                <a:lnTo>
                  <a:pt x="917" y="2922"/>
                </a:lnTo>
                <a:lnTo>
                  <a:pt x="932" y="2920"/>
                </a:lnTo>
                <a:lnTo>
                  <a:pt x="949" y="2919"/>
                </a:lnTo>
                <a:lnTo>
                  <a:pt x="956" y="2918"/>
                </a:lnTo>
                <a:lnTo>
                  <a:pt x="962" y="2916"/>
                </a:lnTo>
                <a:lnTo>
                  <a:pt x="963" y="2914"/>
                </a:lnTo>
                <a:lnTo>
                  <a:pt x="965" y="2912"/>
                </a:lnTo>
                <a:lnTo>
                  <a:pt x="965" y="2910"/>
                </a:lnTo>
                <a:lnTo>
                  <a:pt x="967" y="2908"/>
                </a:lnTo>
                <a:lnTo>
                  <a:pt x="965" y="2893"/>
                </a:lnTo>
                <a:lnTo>
                  <a:pt x="964" y="2879"/>
                </a:lnTo>
                <a:lnTo>
                  <a:pt x="964" y="2872"/>
                </a:lnTo>
                <a:lnTo>
                  <a:pt x="965" y="2867"/>
                </a:lnTo>
                <a:lnTo>
                  <a:pt x="969" y="2864"/>
                </a:lnTo>
                <a:lnTo>
                  <a:pt x="976" y="2862"/>
                </a:lnTo>
                <a:lnTo>
                  <a:pt x="978" y="2861"/>
                </a:lnTo>
                <a:lnTo>
                  <a:pt x="981" y="2860"/>
                </a:lnTo>
                <a:lnTo>
                  <a:pt x="982" y="2859"/>
                </a:lnTo>
                <a:lnTo>
                  <a:pt x="981" y="2857"/>
                </a:lnTo>
                <a:lnTo>
                  <a:pt x="977" y="2851"/>
                </a:lnTo>
                <a:lnTo>
                  <a:pt x="975" y="2845"/>
                </a:lnTo>
                <a:lnTo>
                  <a:pt x="975" y="2842"/>
                </a:lnTo>
                <a:lnTo>
                  <a:pt x="974" y="2838"/>
                </a:lnTo>
                <a:lnTo>
                  <a:pt x="973" y="2836"/>
                </a:lnTo>
                <a:lnTo>
                  <a:pt x="970" y="2834"/>
                </a:lnTo>
                <a:lnTo>
                  <a:pt x="968" y="2834"/>
                </a:lnTo>
                <a:lnTo>
                  <a:pt x="965" y="2834"/>
                </a:lnTo>
                <a:lnTo>
                  <a:pt x="963" y="2835"/>
                </a:lnTo>
                <a:lnTo>
                  <a:pt x="961" y="2837"/>
                </a:lnTo>
                <a:lnTo>
                  <a:pt x="957" y="2840"/>
                </a:lnTo>
                <a:lnTo>
                  <a:pt x="955" y="2842"/>
                </a:lnTo>
                <a:lnTo>
                  <a:pt x="951" y="2843"/>
                </a:lnTo>
                <a:lnTo>
                  <a:pt x="949" y="2844"/>
                </a:lnTo>
                <a:lnTo>
                  <a:pt x="946" y="2843"/>
                </a:lnTo>
                <a:lnTo>
                  <a:pt x="944" y="2841"/>
                </a:lnTo>
                <a:lnTo>
                  <a:pt x="942" y="2837"/>
                </a:lnTo>
                <a:lnTo>
                  <a:pt x="940" y="2834"/>
                </a:lnTo>
                <a:lnTo>
                  <a:pt x="940" y="2823"/>
                </a:lnTo>
                <a:lnTo>
                  <a:pt x="942" y="2815"/>
                </a:lnTo>
                <a:lnTo>
                  <a:pt x="942" y="2811"/>
                </a:lnTo>
                <a:lnTo>
                  <a:pt x="940" y="2809"/>
                </a:lnTo>
                <a:lnTo>
                  <a:pt x="938" y="2806"/>
                </a:lnTo>
                <a:lnTo>
                  <a:pt x="936" y="2804"/>
                </a:lnTo>
                <a:lnTo>
                  <a:pt x="927" y="2800"/>
                </a:lnTo>
                <a:lnTo>
                  <a:pt x="918" y="2794"/>
                </a:lnTo>
                <a:lnTo>
                  <a:pt x="900" y="2788"/>
                </a:lnTo>
                <a:lnTo>
                  <a:pt x="885" y="2782"/>
                </a:lnTo>
                <a:lnTo>
                  <a:pt x="881" y="2780"/>
                </a:lnTo>
                <a:lnTo>
                  <a:pt x="879" y="2779"/>
                </a:lnTo>
                <a:lnTo>
                  <a:pt x="877" y="2779"/>
                </a:lnTo>
                <a:lnTo>
                  <a:pt x="876" y="2780"/>
                </a:lnTo>
                <a:lnTo>
                  <a:pt x="876" y="2780"/>
                </a:lnTo>
                <a:lnTo>
                  <a:pt x="876" y="2782"/>
                </a:lnTo>
                <a:lnTo>
                  <a:pt x="880" y="2792"/>
                </a:lnTo>
                <a:lnTo>
                  <a:pt x="885" y="2804"/>
                </a:lnTo>
                <a:lnTo>
                  <a:pt x="888" y="2812"/>
                </a:lnTo>
                <a:lnTo>
                  <a:pt x="889" y="2821"/>
                </a:lnTo>
                <a:lnTo>
                  <a:pt x="889" y="2830"/>
                </a:lnTo>
                <a:lnTo>
                  <a:pt x="888" y="2840"/>
                </a:lnTo>
                <a:lnTo>
                  <a:pt x="887" y="2844"/>
                </a:lnTo>
                <a:lnTo>
                  <a:pt x="886" y="2847"/>
                </a:lnTo>
                <a:lnTo>
                  <a:pt x="883" y="2849"/>
                </a:lnTo>
                <a:lnTo>
                  <a:pt x="882" y="2849"/>
                </a:lnTo>
                <a:lnTo>
                  <a:pt x="876" y="2848"/>
                </a:lnTo>
                <a:lnTo>
                  <a:pt x="867" y="2849"/>
                </a:lnTo>
                <a:lnTo>
                  <a:pt x="862" y="2851"/>
                </a:lnTo>
                <a:lnTo>
                  <a:pt x="858" y="2855"/>
                </a:lnTo>
                <a:lnTo>
                  <a:pt x="855" y="2860"/>
                </a:lnTo>
                <a:lnTo>
                  <a:pt x="854" y="2866"/>
                </a:lnTo>
                <a:lnTo>
                  <a:pt x="851" y="2872"/>
                </a:lnTo>
                <a:lnTo>
                  <a:pt x="849" y="2879"/>
                </a:lnTo>
                <a:lnTo>
                  <a:pt x="844" y="2885"/>
                </a:lnTo>
                <a:lnTo>
                  <a:pt x="837" y="2889"/>
                </a:lnTo>
                <a:lnTo>
                  <a:pt x="828" y="2894"/>
                </a:lnTo>
                <a:lnTo>
                  <a:pt x="816" y="2899"/>
                </a:lnTo>
                <a:lnTo>
                  <a:pt x="803" y="2901"/>
                </a:lnTo>
                <a:lnTo>
                  <a:pt x="794" y="2903"/>
                </a:lnTo>
                <a:lnTo>
                  <a:pt x="787" y="2903"/>
                </a:lnTo>
                <a:lnTo>
                  <a:pt x="776" y="2903"/>
                </a:lnTo>
                <a:lnTo>
                  <a:pt x="773" y="2901"/>
                </a:lnTo>
                <a:lnTo>
                  <a:pt x="768" y="2900"/>
                </a:lnTo>
                <a:lnTo>
                  <a:pt x="765" y="2899"/>
                </a:lnTo>
                <a:lnTo>
                  <a:pt x="763" y="2898"/>
                </a:lnTo>
                <a:lnTo>
                  <a:pt x="761" y="2893"/>
                </a:lnTo>
                <a:lnTo>
                  <a:pt x="757" y="2887"/>
                </a:lnTo>
                <a:lnTo>
                  <a:pt x="755" y="2879"/>
                </a:lnTo>
                <a:lnTo>
                  <a:pt x="753" y="2870"/>
                </a:lnTo>
                <a:lnTo>
                  <a:pt x="751" y="2856"/>
                </a:lnTo>
                <a:lnTo>
                  <a:pt x="750" y="2845"/>
                </a:lnTo>
                <a:lnTo>
                  <a:pt x="749" y="2841"/>
                </a:lnTo>
                <a:lnTo>
                  <a:pt x="747" y="2838"/>
                </a:lnTo>
                <a:lnTo>
                  <a:pt x="743" y="2836"/>
                </a:lnTo>
                <a:lnTo>
                  <a:pt x="738" y="2835"/>
                </a:lnTo>
                <a:lnTo>
                  <a:pt x="732" y="2835"/>
                </a:lnTo>
                <a:lnTo>
                  <a:pt x="728" y="2835"/>
                </a:lnTo>
                <a:lnTo>
                  <a:pt x="724" y="2835"/>
                </a:lnTo>
                <a:lnTo>
                  <a:pt x="721" y="2832"/>
                </a:lnTo>
                <a:lnTo>
                  <a:pt x="718" y="2830"/>
                </a:lnTo>
                <a:lnTo>
                  <a:pt x="717" y="2825"/>
                </a:lnTo>
                <a:lnTo>
                  <a:pt x="716" y="2819"/>
                </a:lnTo>
                <a:lnTo>
                  <a:pt x="716" y="2811"/>
                </a:lnTo>
                <a:lnTo>
                  <a:pt x="717" y="2796"/>
                </a:lnTo>
                <a:lnTo>
                  <a:pt x="716" y="2782"/>
                </a:lnTo>
                <a:lnTo>
                  <a:pt x="715" y="2778"/>
                </a:lnTo>
                <a:lnTo>
                  <a:pt x="713" y="2774"/>
                </a:lnTo>
                <a:lnTo>
                  <a:pt x="710" y="2771"/>
                </a:lnTo>
                <a:lnTo>
                  <a:pt x="705" y="2767"/>
                </a:lnTo>
                <a:lnTo>
                  <a:pt x="691" y="2761"/>
                </a:lnTo>
                <a:lnTo>
                  <a:pt x="675" y="2753"/>
                </a:lnTo>
                <a:lnTo>
                  <a:pt x="659" y="2746"/>
                </a:lnTo>
                <a:lnTo>
                  <a:pt x="646" y="2737"/>
                </a:lnTo>
                <a:lnTo>
                  <a:pt x="635" y="2730"/>
                </a:lnTo>
                <a:lnTo>
                  <a:pt x="627" y="2723"/>
                </a:lnTo>
                <a:lnTo>
                  <a:pt x="621" y="2714"/>
                </a:lnTo>
                <a:lnTo>
                  <a:pt x="616" y="2704"/>
                </a:lnTo>
                <a:lnTo>
                  <a:pt x="614" y="2695"/>
                </a:lnTo>
                <a:lnTo>
                  <a:pt x="611" y="2686"/>
                </a:lnTo>
                <a:lnTo>
                  <a:pt x="610" y="2683"/>
                </a:lnTo>
                <a:lnTo>
                  <a:pt x="608" y="2679"/>
                </a:lnTo>
                <a:lnTo>
                  <a:pt x="605" y="2676"/>
                </a:lnTo>
                <a:lnTo>
                  <a:pt x="600" y="2673"/>
                </a:lnTo>
                <a:lnTo>
                  <a:pt x="598" y="2670"/>
                </a:lnTo>
                <a:lnTo>
                  <a:pt x="597" y="2665"/>
                </a:lnTo>
                <a:lnTo>
                  <a:pt x="597" y="2660"/>
                </a:lnTo>
                <a:lnTo>
                  <a:pt x="599" y="2654"/>
                </a:lnTo>
                <a:lnTo>
                  <a:pt x="605" y="2642"/>
                </a:lnTo>
                <a:lnTo>
                  <a:pt x="610" y="2629"/>
                </a:lnTo>
                <a:lnTo>
                  <a:pt x="614" y="2615"/>
                </a:lnTo>
                <a:lnTo>
                  <a:pt x="618" y="2599"/>
                </a:lnTo>
                <a:lnTo>
                  <a:pt x="621" y="2590"/>
                </a:lnTo>
                <a:lnTo>
                  <a:pt x="624" y="2582"/>
                </a:lnTo>
                <a:lnTo>
                  <a:pt x="630" y="2574"/>
                </a:lnTo>
                <a:lnTo>
                  <a:pt x="636" y="2567"/>
                </a:lnTo>
                <a:lnTo>
                  <a:pt x="654" y="2551"/>
                </a:lnTo>
                <a:lnTo>
                  <a:pt x="677" y="2532"/>
                </a:lnTo>
                <a:lnTo>
                  <a:pt x="700" y="2513"/>
                </a:lnTo>
                <a:lnTo>
                  <a:pt x="721" y="2495"/>
                </a:lnTo>
                <a:lnTo>
                  <a:pt x="738" y="2482"/>
                </a:lnTo>
                <a:lnTo>
                  <a:pt x="757" y="2470"/>
                </a:lnTo>
                <a:lnTo>
                  <a:pt x="773" y="2460"/>
                </a:lnTo>
                <a:lnTo>
                  <a:pt x="785" y="2451"/>
                </a:lnTo>
                <a:lnTo>
                  <a:pt x="789" y="2446"/>
                </a:lnTo>
                <a:lnTo>
                  <a:pt x="793" y="2440"/>
                </a:lnTo>
                <a:lnTo>
                  <a:pt x="797" y="2433"/>
                </a:lnTo>
                <a:lnTo>
                  <a:pt x="799" y="2426"/>
                </a:lnTo>
                <a:lnTo>
                  <a:pt x="803" y="2410"/>
                </a:lnTo>
                <a:lnTo>
                  <a:pt x="806" y="2396"/>
                </a:lnTo>
                <a:lnTo>
                  <a:pt x="809" y="2390"/>
                </a:lnTo>
                <a:lnTo>
                  <a:pt x="811" y="2384"/>
                </a:lnTo>
                <a:lnTo>
                  <a:pt x="814" y="2380"/>
                </a:lnTo>
                <a:lnTo>
                  <a:pt x="818" y="2375"/>
                </a:lnTo>
                <a:lnTo>
                  <a:pt x="823" y="2371"/>
                </a:lnTo>
                <a:lnTo>
                  <a:pt x="828" y="2369"/>
                </a:lnTo>
                <a:lnTo>
                  <a:pt x="833" y="2366"/>
                </a:lnTo>
                <a:lnTo>
                  <a:pt x="839" y="2364"/>
                </a:lnTo>
                <a:lnTo>
                  <a:pt x="845" y="2362"/>
                </a:lnTo>
                <a:lnTo>
                  <a:pt x="852" y="2358"/>
                </a:lnTo>
                <a:lnTo>
                  <a:pt x="861" y="2353"/>
                </a:lnTo>
                <a:lnTo>
                  <a:pt x="869" y="2347"/>
                </a:lnTo>
                <a:lnTo>
                  <a:pt x="883" y="2336"/>
                </a:lnTo>
                <a:lnTo>
                  <a:pt x="894" y="2324"/>
                </a:lnTo>
                <a:lnTo>
                  <a:pt x="901" y="2312"/>
                </a:lnTo>
                <a:lnTo>
                  <a:pt x="907" y="2295"/>
                </a:lnTo>
                <a:lnTo>
                  <a:pt x="914" y="2276"/>
                </a:lnTo>
                <a:lnTo>
                  <a:pt x="925" y="2257"/>
                </a:lnTo>
                <a:lnTo>
                  <a:pt x="938" y="2236"/>
                </a:lnTo>
                <a:lnTo>
                  <a:pt x="955" y="2214"/>
                </a:lnTo>
                <a:lnTo>
                  <a:pt x="971" y="2192"/>
                </a:lnTo>
                <a:lnTo>
                  <a:pt x="987" y="2170"/>
                </a:lnTo>
                <a:lnTo>
                  <a:pt x="1000" y="2154"/>
                </a:lnTo>
                <a:lnTo>
                  <a:pt x="1015" y="2135"/>
                </a:lnTo>
                <a:lnTo>
                  <a:pt x="1031" y="2117"/>
                </a:lnTo>
                <a:lnTo>
                  <a:pt x="1046" y="2101"/>
                </a:lnTo>
                <a:lnTo>
                  <a:pt x="1052" y="2095"/>
                </a:lnTo>
                <a:lnTo>
                  <a:pt x="1057" y="2093"/>
                </a:lnTo>
                <a:lnTo>
                  <a:pt x="1059" y="2093"/>
                </a:lnTo>
                <a:lnTo>
                  <a:pt x="1061" y="2093"/>
                </a:lnTo>
                <a:lnTo>
                  <a:pt x="1063" y="2095"/>
                </a:lnTo>
                <a:lnTo>
                  <a:pt x="1065" y="2100"/>
                </a:lnTo>
                <a:lnTo>
                  <a:pt x="1070" y="2111"/>
                </a:lnTo>
                <a:lnTo>
                  <a:pt x="1075" y="2124"/>
                </a:lnTo>
                <a:lnTo>
                  <a:pt x="1080" y="2137"/>
                </a:lnTo>
                <a:lnTo>
                  <a:pt x="1083" y="2148"/>
                </a:lnTo>
                <a:lnTo>
                  <a:pt x="1088" y="2161"/>
                </a:lnTo>
                <a:lnTo>
                  <a:pt x="1094" y="2176"/>
                </a:lnTo>
                <a:lnTo>
                  <a:pt x="1100" y="2192"/>
                </a:lnTo>
                <a:lnTo>
                  <a:pt x="1104" y="2204"/>
                </a:lnTo>
                <a:lnTo>
                  <a:pt x="1109" y="2213"/>
                </a:lnTo>
                <a:lnTo>
                  <a:pt x="1114" y="2221"/>
                </a:lnTo>
                <a:lnTo>
                  <a:pt x="1120" y="2229"/>
                </a:lnTo>
                <a:lnTo>
                  <a:pt x="1126" y="2235"/>
                </a:lnTo>
                <a:lnTo>
                  <a:pt x="1129" y="2239"/>
                </a:lnTo>
                <a:lnTo>
                  <a:pt x="1132" y="2244"/>
                </a:lnTo>
                <a:lnTo>
                  <a:pt x="1134" y="2251"/>
                </a:lnTo>
                <a:lnTo>
                  <a:pt x="1135" y="2260"/>
                </a:lnTo>
                <a:lnTo>
                  <a:pt x="1135" y="2268"/>
                </a:lnTo>
                <a:lnTo>
                  <a:pt x="1135" y="2271"/>
                </a:lnTo>
                <a:lnTo>
                  <a:pt x="1138" y="2269"/>
                </a:lnTo>
                <a:lnTo>
                  <a:pt x="1144" y="2262"/>
                </a:lnTo>
                <a:lnTo>
                  <a:pt x="1148" y="2254"/>
                </a:lnTo>
                <a:lnTo>
                  <a:pt x="1152" y="2246"/>
                </a:lnTo>
                <a:lnTo>
                  <a:pt x="1153" y="2237"/>
                </a:lnTo>
                <a:lnTo>
                  <a:pt x="1154" y="2227"/>
                </a:lnTo>
                <a:lnTo>
                  <a:pt x="1157" y="2218"/>
                </a:lnTo>
                <a:lnTo>
                  <a:pt x="1159" y="2211"/>
                </a:lnTo>
                <a:lnTo>
                  <a:pt x="1162" y="2202"/>
                </a:lnTo>
                <a:lnTo>
                  <a:pt x="1165" y="2192"/>
                </a:lnTo>
                <a:lnTo>
                  <a:pt x="1165" y="2185"/>
                </a:lnTo>
                <a:lnTo>
                  <a:pt x="1165" y="2180"/>
                </a:lnTo>
                <a:lnTo>
                  <a:pt x="1164" y="2175"/>
                </a:lnTo>
                <a:lnTo>
                  <a:pt x="1163" y="2170"/>
                </a:lnTo>
                <a:lnTo>
                  <a:pt x="1158" y="2162"/>
                </a:lnTo>
                <a:lnTo>
                  <a:pt x="1153" y="2151"/>
                </a:lnTo>
                <a:lnTo>
                  <a:pt x="1150" y="2138"/>
                </a:lnTo>
                <a:lnTo>
                  <a:pt x="1145" y="2122"/>
                </a:lnTo>
                <a:lnTo>
                  <a:pt x="1141" y="2105"/>
                </a:lnTo>
                <a:lnTo>
                  <a:pt x="1140" y="2087"/>
                </a:lnTo>
                <a:lnTo>
                  <a:pt x="1140" y="2065"/>
                </a:lnTo>
                <a:lnTo>
                  <a:pt x="1143" y="2035"/>
                </a:lnTo>
                <a:lnTo>
                  <a:pt x="1145" y="2004"/>
                </a:lnTo>
                <a:lnTo>
                  <a:pt x="1147" y="1979"/>
                </a:lnTo>
                <a:lnTo>
                  <a:pt x="1151" y="1958"/>
                </a:lnTo>
                <a:lnTo>
                  <a:pt x="1157" y="1934"/>
                </a:lnTo>
                <a:lnTo>
                  <a:pt x="1163" y="1909"/>
                </a:lnTo>
                <a:lnTo>
                  <a:pt x="1170" y="1885"/>
                </a:lnTo>
                <a:lnTo>
                  <a:pt x="1175" y="1864"/>
                </a:lnTo>
                <a:lnTo>
                  <a:pt x="1178" y="1844"/>
                </a:lnTo>
                <a:lnTo>
                  <a:pt x="1181" y="1824"/>
                </a:lnTo>
                <a:lnTo>
                  <a:pt x="1185" y="1809"/>
                </a:lnTo>
                <a:lnTo>
                  <a:pt x="1189" y="1803"/>
                </a:lnTo>
                <a:lnTo>
                  <a:pt x="1192" y="1798"/>
                </a:lnTo>
                <a:lnTo>
                  <a:pt x="1198" y="1795"/>
                </a:lnTo>
                <a:lnTo>
                  <a:pt x="1206" y="1792"/>
                </a:lnTo>
                <a:lnTo>
                  <a:pt x="1219" y="1791"/>
                </a:lnTo>
                <a:lnTo>
                  <a:pt x="1233" y="1792"/>
                </a:lnTo>
                <a:lnTo>
                  <a:pt x="1245" y="1792"/>
                </a:lnTo>
                <a:lnTo>
                  <a:pt x="1255" y="1792"/>
                </a:lnTo>
                <a:lnTo>
                  <a:pt x="1259" y="1791"/>
                </a:lnTo>
                <a:lnTo>
                  <a:pt x="1264" y="1789"/>
                </a:lnTo>
                <a:lnTo>
                  <a:pt x="1267" y="1786"/>
                </a:lnTo>
                <a:lnTo>
                  <a:pt x="1271" y="1783"/>
                </a:lnTo>
                <a:lnTo>
                  <a:pt x="1274" y="1778"/>
                </a:lnTo>
                <a:lnTo>
                  <a:pt x="1277" y="1771"/>
                </a:lnTo>
                <a:lnTo>
                  <a:pt x="1280" y="1761"/>
                </a:lnTo>
                <a:lnTo>
                  <a:pt x="1283" y="1752"/>
                </a:lnTo>
                <a:lnTo>
                  <a:pt x="1288" y="1732"/>
                </a:lnTo>
                <a:lnTo>
                  <a:pt x="1290" y="1713"/>
                </a:lnTo>
                <a:lnTo>
                  <a:pt x="1290" y="1696"/>
                </a:lnTo>
                <a:lnTo>
                  <a:pt x="1290" y="1679"/>
                </a:lnTo>
                <a:lnTo>
                  <a:pt x="1289" y="1671"/>
                </a:lnTo>
                <a:lnTo>
                  <a:pt x="1288" y="1663"/>
                </a:lnTo>
                <a:lnTo>
                  <a:pt x="1285" y="1655"/>
                </a:lnTo>
                <a:lnTo>
                  <a:pt x="1282" y="1647"/>
                </a:lnTo>
                <a:lnTo>
                  <a:pt x="1273" y="1632"/>
                </a:lnTo>
                <a:lnTo>
                  <a:pt x="1263" y="1615"/>
                </a:lnTo>
                <a:lnTo>
                  <a:pt x="1252" y="1601"/>
                </a:lnTo>
                <a:lnTo>
                  <a:pt x="1244" y="1590"/>
                </a:lnTo>
                <a:lnTo>
                  <a:pt x="1238" y="1582"/>
                </a:lnTo>
                <a:lnTo>
                  <a:pt x="1236" y="1576"/>
                </a:lnTo>
                <a:lnTo>
                  <a:pt x="1238" y="1574"/>
                </a:lnTo>
                <a:lnTo>
                  <a:pt x="1238" y="1573"/>
                </a:lnTo>
                <a:lnTo>
                  <a:pt x="1240" y="1571"/>
                </a:lnTo>
                <a:lnTo>
                  <a:pt x="1242" y="1570"/>
                </a:lnTo>
                <a:lnTo>
                  <a:pt x="1247" y="1569"/>
                </a:lnTo>
                <a:lnTo>
                  <a:pt x="1251" y="1568"/>
                </a:lnTo>
                <a:lnTo>
                  <a:pt x="1252" y="1567"/>
                </a:lnTo>
                <a:lnTo>
                  <a:pt x="1253" y="1564"/>
                </a:lnTo>
                <a:lnTo>
                  <a:pt x="1254" y="1561"/>
                </a:lnTo>
                <a:lnTo>
                  <a:pt x="1254" y="1557"/>
                </a:lnTo>
                <a:lnTo>
                  <a:pt x="1254" y="1546"/>
                </a:lnTo>
                <a:lnTo>
                  <a:pt x="1253" y="1538"/>
                </a:lnTo>
                <a:lnTo>
                  <a:pt x="1252" y="1531"/>
                </a:lnTo>
                <a:lnTo>
                  <a:pt x="1250" y="1524"/>
                </a:lnTo>
                <a:lnTo>
                  <a:pt x="1247" y="1517"/>
                </a:lnTo>
                <a:lnTo>
                  <a:pt x="1246" y="1511"/>
                </a:lnTo>
                <a:lnTo>
                  <a:pt x="1245" y="1504"/>
                </a:lnTo>
                <a:lnTo>
                  <a:pt x="1244" y="1496"/>
                </a:lnTo>
                <a:lnTo>
                  <a:pt x="1244" y="1488"/>
                </a:lnTo>
                <a:lnTo>
                  <a:pt x="1244" y="1479"/>
                </a:lnTo>
                <a:lnTo>
                  <a:pt x="1242" y="1467"/>
                </a:lnTo>
                <a:lnTo>
                  <a:pt x="1241" y="1451"/>
                </a:lnTo>
                <a:lnTo>
                  <a:pt x="1241" y="1435"/>
                </a:lnTo>
                <a:lnTo>
                  <a:pt x="1242" y="1419"/>
                </a:lnTo>
                <a:lnTo>
                  <a:pt x="1246" y="1405"/>
                </a:lnTo>
                <a:lnTo>
                  <a:pt x="1248" y="1392"/>
                </a:lnTo>
                <a:lnTo>
                  <a:pt x="1253" y="1381"/>
                </a:lnTo>
                <a:lnTo>
                  <a:pt x="1258" y="1369"/>
                </a:lnTo>
                <a:lnTo>
                  <a:pt x="1264" y="1356"/>
                </a:lnTo>
                <a:lnTo>
                  <a:pt x="1267" y="1343"/>
                </a:lnTo>
                <a:lnTo>
                  <a:pt x="1272" y="1331"/>
                </a:lnTo>
                <a:lnTo>
                  <a:pt x="1278" y="1321"/>
                </a:lnTo>
                <a:lnTo>
                  <a:pt x="1284" y="1311"/>
                </a:lnTo>
                <a:lnTo>
                  <a:pt x="1289" y="1299"/>
                </a:lnTo>
                <a:lnTo>
                  <a:pt x="1292" y="1286"/>
                </a:lnTo>
                <a:lnTo>
                  <a:pt x="1295" y="1271"/>
                </a:lnTo>
                <a:lnTo>
                  <a:pt x="1296" y="1255"/>
                </a:lnTo>
                <a:lnTo>
                  <a:pt x="1295" y="1242"/>
                </a:lnTo>
                <a:lnTo>
                  <a:pt x="1295" y="1237"/>
                </a:lnTo>
                <a:lnTo>
                  <a:pt x="1295" y="1233"/>
                </a:lnTo>
                <a:lnTo>
                  <a:pt x="1296" y="1229"/>
                </a:lnTo>
                <a:lnTo>
                  <a:pt x="1297" y="1225"/>
                </a:lnTo>
                <a:lnTo>
                  <a:pt x="1302" y="1221"/>
                </a:lnTo>
                <a:lnTo>
                  <a:pt x="1308" y="1216"/>
                </a:lnTo>
                <a:lnTo>
                  <a:pt x="1314" y="1212"/>
                </a:lnTo>
                <a:lnTo>
                  <a:pt x="1322" y="1209"/>
                </a:lnTo>
                <a:lnTo>
                  <a:pt x="1330" y="1202"/>
                </a:lnTo>
                <a:lnTo>
                  <a:pt x="1340" y="1193"/>
                </a:lnTo>
                <a:lnTo>
                  <a:pt x="1348" y="1183"/>
                </a:lnTo>
                <a:lnTo>
                  <a:pt x="1354" y="1172"/>
                </a:lnTo>
                <a:lnTo>
                  <a:pt x="1358" y="1162"/>
                </a:lnTo>
                <a:lnTo>
                  <a:pt x="1359" y="1152"/>
                </a:lnTo>
                <a:lnTo>
                  <a:pt x="1358" y="1140"/>
                </a:lnTo>
                <a:lnTo>
                  <a:pt x="1355" y="1126"/>
                </a:lnTo>
                <a:lnTo>
                  <a:pt x="1352" y="1111"/>
                </a:lnTo>
                <a:lnTo>
                  <a:pt x="1348" y="1099"/>
                </a:lnTo>
                <a:lnTo>
                  <a:pt x="1347" y="1094"/>
                </a:lnTo>
                <a:lnTo>
                  <a:pt x="1347" y="1089"/>
                </a:lnTo>
                <a:lnTo>
                  <a:pt x="1347" y="1083"/>
                </a:lnTo>
                <a:lnTo>
                  <a:pt x="1348" y="1079"/>
                </a:lnTo>
                <a:lnTo>
                  <a:pt x="1351" y="1071"/>
                </a:lnTo>
                <a:lnTo>
                  <a:pt x="1354" y="1065"/>
                </a:lnTo>
                <a:lnTo>
                  <a:pt x="1360" y="1060"/>
                </a:lnTo>
                <a:lnTo>
                  <a:pt x="1366" y="1053"/>
                </a:lnTo>
                <a:lnTo>
                  <a:pt x="1372" y="1045"/>
                </a:lnTo>
                <a:lnTo>
                  <a:pt x="1377" y="1035"/>
                </a:lnTo>
                <a:lnTo>
                  <a:pt x="1381" y="1026"/>
                </a:lnTo>
                <a:lnTo>
                  <a:pt x="1390" y="1014"/>
                </a:lnTo>
                <a:lnTo>
                  <a:pt x="1397" y="1002"/>
                </a:lnTo>
                <a:lnTo>
                  <a:pt x="1402" y="994"/>
                </a:lnTo>
                <a:lnTo>
                  <a:pt x="1403" y="989"/>
                </a:lnTo>
                <a:lnTo>
                  <a:pt x="1403" y="983"/>
                </a:lnTo>
                <a:lnTo>
                  <a:pt x="1402" y="977"/>
                </a:lnTo>
                <a:lnTo>
                  <a:pt x="1400" y="971"/>
                </a:lnTo>
                <a:lnTo>
                  <a:pt x="1399" y="964"/>
                </a:lnTo>
                <a:lnTo>
                  <a:pt x="1397" y="957"/>
                </a:lnTo>
                <a:lnTo>
                  <a:pt x="1393" y="951"/>
                </a:lnTo>
                <a:lnTo>
                  <a:pt x="1390" y="946"/>
                </a:lnTo>
                <a:lnTo>
                  <a:pt x="1383" y="938"/>
                </a:lnTo>
                <a:lnTo>
                  <a:pt x="1377" y="932"/>
                </a:lnTo>
                <a:lnTo>
                  <a:pt x="1370" y="928"/>
                </a:lnTo>
                <a:lnTo>
                  <a:pt x="1361" y="926"/>
                </a:lnTo>
                <a:lnTo>
                  <a:pt x="1354" y="922"/>
                </a:lnTo>
                <a:lnTo>
                  <a:pt x="1348" y="916"/>
                </a:lnTo>
                <a:lnTo>
                  <a:pt x="1342" y="910"/>
                </a:lnTo>
                <a:lnTo>
                  <a:pt x="1335" y="903"/>
                </a:lnTo>
                <a:lnTo>
                  <a:pt x="1324" y="893"/>
                </a:lnTo>
                <a:lnTo>
                  <a:pt x="1315" y="881"/>
                </a:lnTo>
                <a:lnTo>
                  <a:pt x="1302" y="866"/>
                </a:lnTo>
                <a:lnTo>
                  <a:pt x="1285" y="852"/>
                </a:lnTo>
                <a:lnTo>
                  <a:pt x="1277" y="845"/>
                </a:lnTo>
                <a:lnTo>
                  <a:pt x="1269" y="836"/>
                </a:lnTo>
                <a:lnTo>
                  <a:pt x="1260" y="827"/>
                </a:lnTo>
                <a:lnTo>
                  <a:pt x="1252" y="818"/>
                </a:lnTo>
                <a:lnTo>
                  <a:pt x="1238" y="799"/>
                </a:lnTo>
                <a:lnTo>
                  <a:pt x="1227" y="784"/>
                </a:lnTo>
                <a:lnTo>
                  <a:pt x="1216" y="771"/>
                </a:lnTo>
                <a:lnTo>
                  <a:pt x="1204" y="760"/>
                </a:lnTo>
                <a:lnTo>
                  <a:pt x="1197" y="754"/>
                </a:lnTo>
                <a:lnTo>
                  <a:pt x="1190" y="748"/>
                </a:lnTo>
                <a:lnTo>
                  <a:pt x="1182" y="742"/>
                </a:lnTo>
                <a:lnTo>
                  <a:pt x="1172" y="737"/>
                </a:lnTo>
                <a:lnTo>
                  <a:pt x="1159" y="726"/>
                </a:lnTo>
                <a:lnTo>
                  <a:pt x="1148" y="717"/>
                </a:lnTo>
                <a:lnTo>
                  <a:pt x="1145" y="716"/>
                </a:lnTo>
                <a:lnTo>
                  <a:pt x="1141" y="716"/>
                </a:lnTo>
                <a:lnTo>
                  <a:pt x="1137" y="717"/>
                </a:lnTo>
                <a:lnTo>
                  <a:pt x="1132" y="719"/>
                </a:lnTo>
                <a:lnTo>
                  <a:pt x="1121" y="725"/>
                </a:lnTo>
                <a:lnTo>
                  <a:pt x="1110" y="727"/>
                </a:lnTo>
                <a:lnTo>
                  <a:pt x="1103" y="729"/>
                </a:lnTo>
                <a:lnTo>
                  <a:pt x="1097" y="729"/>
                </a:lnTo>
                <a:lnTo>
                  <a:pt x="1095" y="730"/>
                </a:lnTo>
                <a:lnTo>
                  <a:pt x="1093" y="731"/>
                </a:lnTo>
                <a:lnTo>
                  <a:pt x="1093" y="733"/>
                </a:lnTo>
                <a:lnTo>
                  <a:pt x="1093" y="736"/>
                </a:lnTo>
                <a:lnTo>
                  <a:pt x="1094" y="745"/>
                </a:lnTo>
                <a:lnTo>
                  <a:pt x="1094" y="757"/>
                </a:lnTo>
                <a:lnTo>
                  <a:pt x="1093" y="763"/>
                </a:lnTo>
                <a:lnTo>
                  <a:pt x="1091" y="769"/>
                </a:lnTo>
                <a:lnTo>
                  <a:pt x="1089" y="774"/>
                </a:lnTo>
                <a:lnTo>
                  <a:pt x="1085" y="777"/>
                </a:lnTo>
                <a:lnTo>
                  <a:pt x="1076" y="782"/>
                </a:lnTo>
                <a:lnTo>
                  <a:pt x="1068" y="788"/>
                </a:lnTo>
                <a:lnTo>
                  <a:pt x="1064" y="792"/>
                </a:lnTo>
                <a:lnTo>
                  <a:pt x="1062" y="795"/>
                </a:lnTo>
                <a:lnTo>
                  <a:pt x="1061" y="799"/>
                </a:lnTo>
                <a:lnTo>
                  <a:pt x="1062" y="803"/>
                </a:lnTo>
                <a:lnTo>
                  <a:pt x="1064" y="813"/>
                </a:lnTo>
                <a:lnTo>
                  <a:pt x="1064" y="823"/>
                </a:lnTo>
                <a:lnTo>
                  <a:pt x="1064" y="827"/>
                </a:lnTo>
                <a:lnTo>
                  <a:pt x="1062" y="831"/>
                </a:lnTo>
                <a:lnTo>
                  <a:pt x="1059" y="836"/>
                </a:lnTo>
                <a:lnTo>
                  <a:pt x="1056" y="838"/>
                </a:lnTo>
                <a:lnTo>
                  <a:pt x="1045" y="847"/>
                </a:lnTo>
                <a:lnTo>
                  <a:pt x="1028" y="858"/>
                </a:lnTo>
                <a:lnTo>
                  <a:pt x="1012" y="869"/>
                </a:lnTo>
                <a:lnTo>
                  <a:pt x="999" y="876"/>
                </a:lnTo>
                <a:lnTo>
                  <a:pt x="994" y="877"/>
                </a:lnTo>
                <a:lnTo>
                  <a:pt x="989" y="878"/>
                </a:lnTo>
                <a:lnTo>
                  <a:pt x="984" y="878"/>
                </a:lnTo>
                <a:lnTo>
                  <a:pt x="978" y="877"/>
                </a:lnTo>
                <a:lnTo>
                  <a:pt x="970" y="874"/>
                </a:lnTo>
                <a:lnTo>
                  <a:pt x="962" y="870"/>
                </a:lnTo>
                <a:lnTo>
                  <a:pt x="956" y="868"/>
                </a:lnTo>
                <a:lnTo>
                  <a:pt x="949" y="866"/>
                </a:lnTo>
                <a:lnTo>
                  <a:pt x="946" y="868"/>
                </a:lnTo>
                <a:lnTo>
                  <a:pt x="943" y="869"/>
                </a:lnTo>
                <a:lnTo>
                  <a:pt x="940" y="872"/>
                </a:lnTo>
                <a:lnTo>
                  <a:pt x="939" y="876"/>
                </a:lnTo>
                <a:lnTo>
                  <a:pt x="938" y="885"/>
                </a:lnTo>
                <a:lnTo>
                  <a:pt x="937" y="896"/>
                </a:lnTo>
                <a:lnTo>
                  <a:pt x="936" y="901"/>
                </a:lnTo>
                <a:lnTo>
                  <a:pt x="935" y="906"/>
                </a:lnTo>
                <a:lnTo>
                  <a:pt x="932" y="909"/>
                </a:lnTo>
                <a:lnTo>
                  <a:pt x="929" y="912"/>
                </a:lnTo>
                <a:lnTo>
                  <a:pt x="925" y="914"/>
                </a:lnTo>
                <a:lnTo>
                  <a:pt x="920" y="915"/>
                </a:lnTo>
                <a:lnTo>
                  <a:pt x="917" y="916"/>
                </a:lnTo>
                <a:lnTo>
                  <a:pt x="912" y="916"/>
                </a:lnTo>
                <a:lnTo>
                  <a:pt x="906" y="915"/>
                </a:lnTo>
                <a:lnTo>
                  <a:pt x="901" y="914"/>
                </a:lnTo>
                <a:lnTo>
                  <a:pt x="895" y="912"/>
                </a:lnTo>
                <a:lnTo>
                  <a:pt x="889" y="908"/>
                </a:lnTo>
                <a:lnTo>
                  <a:pt x="883" y="905"/>
                </a:lnTo>
                <a:lnTo>
                  <a:pt x="876" y="902"/>
                </a:lnTo>
                <a:lnTo>
                  <a:pt x="869" y="902"/>
                </a:lnTo>
                <a:lnTo>
                  <a:pt x="862" y="903"/>
                </a:lnTo>
                <a:lnTo>
                  <a:pt x="848" y="907"/>
                </a:lnTo>
                <a:lnTo>
                  <a:pt x="837" y="913"/>
                </a:lnTo>
                <a:lnTo>
                  <a:pt x="832" y="915"/>
                </a:lnTo>
                <a:lnTo>
                  <a:pt x="828" y="916"/>
                </a:lnTo>
                <a:lnTo>
                  <a:pt x="820" y="918"/>
                </a:lnTo>
                <a:lnTo>
                  <a:pt x="814" y="918"/>
                </a:lnTo>
                <a:lnTo>
                  <a:pt x="807" y="918"/>
                </a:lnTo>
                <a:lnTo>
                  <a:pt x="800" y="916"/>
                </a:lnTo>
                <a:lnTo>
                  <a:pt x="793" y="915"/>
                </a:lnTo>
                <a:lnTo>
                  <a:pt x="786" y="913"/>
                </a:lnTo>
                <a:lnTo>
                  <a:pt x="772" y="907"/>
                </a:lnTo>
                <a:lnTo>
                  <a:pt x="760" y="901"/>
                </a:lnTo>
                <a:lnTo>
                  <a:pt x="750" y="896"/>
                </a:lnTo>
                <a:lnTo>
                  <a:pt x="743" y="891"/>
                </a:lnTo>
                <a:lnTo>
                  <a:pt x="740" y="889"/>
                </a:lnTo>
                <a:lnTo>
                  <a:pt x="737" y="888"/>
                </a:lnTo>
                <a:lnTo>
                  <a:pt x="734" y="888"/>
                </a:lnTo>
                <a:lnTo>
                  <a:pt x="730" y="889"/>
                </a:lnTo>
                <a:lnTo>
                  <a:pt x="728" y="891"/>
                </a:lnTo>
                <a:lnTo>
                  <a:pt x="724" y="895"/>
                </a:lnTo>
                <a:lnTo>
                  <a:pt x="723" y="899"/>
                </a:lnTo>
                <a:lnTo>
                  <a:pt x="722" y="903"/>
                </a:lnTo>
                <a:lnTo>
                  <a:pt x="719" y="913"/>
                </a:lnTo>
                <a:lnTo>
                  <a:pt x="717" y="921"/>
                </a:lnTo>
                <a:lnTo>
                  <a:pt x="716" y="925"/>
                </a:lnTo>
                <a:lnTo>
                  <a:pt x="712" y="927"/>
                </a:lnTo>
                <a:lnTo>
                  <a:pt x="710" y="931"/>
                </a:lnTo>
                <a:lnTo>
                  <a:pt x="705" y="933"/>
                </a:lnTo>
                <a:lnTo>
                  <a:pt x="693" y="941"/>
                </a:lnTo>
                <a:lnTo>
                  <a:pt x="681" y="950"/>
                </a:lnTo>
                <a:lnTo>
                  <a:pt x="669" y="959"/>
                </a:lnTo>
                <a:lnTo>
                  <a:pt x="661" y="966"/>
                </a:lnTo>
                <a:lnTo>
                  <a:pt x="654" y="972"/>
                </a:lnTo>
                <a:lnTo>
                  <a:pt x="646" y="976"/>
                </a:lnTo>
                <a:lnTo>
                  <a:pt x="641" y="976"/>
                </a:lnTo>
                <a:lnTo>
                  <a:pt x="636" y="976"/>
                </a:lnTo>
                <a:lnTo>
                  <a:pt x="631" y="975"/>
                </a:lnTo>
                <a:lnTo>
                  <a:pt x="627" y="971"/>
                </a:lnTo>
                <a:lnTo>
                  <a:pt x="616" y="965"/>
                </a:lnTo>
                <a:lnTo>
                  <a:pt x="606" y="960"/>
                </a:lnTo>
                <a:lnTo>
                  <a:pt x="600" y="959"/>
                </a:lnTo>
                <a:lnTo>
                  <a:pt x="596" y="958"/>
                </a:lnTo>
                <a:lnTo>
                  <a:pt x="590" y="958"/>
                </a:lnTo>
                <a:lnTo>
                  <a:pt x="584" y="959"/>
                </a:lnTo>
                <a:lnTo>
                  <a:pt x="577" y="959"/>
                </a:lnTo>
                <a:lnTo>
                  <a:pt x="572" y="959"/>
                </a:lnTo>
                <a:lnTo>
                  <a:pt x="568" y="957"/>
                </a:lnTo>
                <a:lnTo>
                  <a:pt x="566" y="956"/>
                </a:lnTo>
                <a:lnTo>
                  <a:pt x="561" y="950"/>
                </a:lnTo>
                <a:lnTo>
                  <a:pt x="558" y="943"/>
                </a:lnTo>
                <a:lnTo>
                  <a:pt x="554" y="937"/>
                </a:lnTo>
                <a:lnTo>
                  <a:pt x="549" y="931"/>
                </a:lnTo>
                <a:lnTo>
                  <a:pt x="543" y="926"/>
                </a:lnTo>
                <a:lnTo>
                  <a:pt x="536" y="922"/>
                </a:lnTo>
                <a:lnTo>
                  <a:pt x="529" y="919"/>
                </a:lnTo>
                <a:lnTo>
                  <a:pt x="523" y="914"/>
                </a:lnTo>
                <a:lnTo>
                  <a:pt x="522" y="910"/>
                </a:lnTo>
                <a:lnTo>
                  <a:pt x="521" y="907"/>
                </a:lnTo>
                <a:lnTo>
                  <a:pt x="520" y="902"/>
                </a:lnTo>
                <a:lnTo>
                  <a:pt x="520" y="896"/>
                </a:lnTo>
                <a:lnTo>
                  <a:pt x="523" y="882"/>
                </a:lnTo>
                <a:lnTo>
                  <a:pt x="526" y="869"/>
                </a:lnTo>
                <a:lnTo>
                  <a:pt x="527" y="863"/>
                </a:lnTo>
                <a:lnTo>
                  <a:pt x="527" y="858"/>
                </a:lnTo>
                <a:lnTo>
                  <a:pt x="526" y="855"/>
                </a:lnTo>
                <a:lnTo>
                  <a:pt x="523" y="852"/>
                </a:lnTo>
                <a:lnTo>
                  <a:pt x="517" y="850"/>
                </a:lnTo>
                <a:lnTo>
                  <a:pt x="510" y="846"/>
                </a:lnTo>
                <a:lnTo>
                  <a:pt x="508" y="843"/>
                </a:lnTo>
                <a:lnTo>
                  <a:pt x="505" y="840"/>
                </a:lnTo>
                <a:lnTo>
                  <a:pt x="503" y="836"/>
                </a:lnTo>
                <a:lnTo>
                  <a:pt x="501" y="831"/>
                </a:lnTo>
                <a:lnTo>
                  <a:pt x="495" y="818"/>
                </a:lnTo>
                <a:lnTo>
                  <a:pt x="488" y="805"/>
                </a:lnTo>
                <a:lnTo>
                  <a:pt x="479" y="792"/>
                </a:lnTo>
                <a:lnTo>
                  <a:pt x="474" y="781"/>
                </a:lnTo>
                <a:lnTo>
                  <a:pt x="470" y="770"/>
                </a:lnTo>
                <a:lnTo>
                  <a:pt x="467" y="758"/>
                </a:lnTo>
                <a:lnTo>
                  <a:pt x="466" y="751"/>
                </a:lnTo>
                <a:lnTo>
                  <a:pt x="464" y="745"/>
                </a:lnTo>
                <a:lnTo>
                  <a:pt x="461" y="740"/>
                </a:lnTo>
                <a:lnTo>
                  <a:pt x="458" y="736"/>
                </a:lnTo>
                <a:lnTo>
                  <a:pt x="451" y="730"/>
                </a:lnTo>
                <a:lnTo>
                  <a:pt x="446" y="723"/>
                </a:lnTo>
                <a:lnTo>
                  <a:pt x="444" y="719"/>
                </a:lnTo>
                <a:lnTo>
                  <a:pt x="442" y="716"/>
                </a:lnTo>
                <a:lnTo>
                  <a:pt x="442" y="711"/>
                </a:lnTo>
                <a:lnTo>
                  <a:pt x="442" y="705"/>
                </a:lnTo>
                <a:lnTo>
                  <a:pt x="442" y="692"/>
                </a:lnTo>
                <a:lnTo>
                  <a:pt x="440" y="680"/>
                </a:lnTo>
                <a:lnTo>
                  <a:pt x="438" y="674"/>
                </a:lnTo>
                <a:lnTo>
                  <a:pt x="435" y="668"/>
                </a:lnTo>
                <a:lnTo>
                  <a:pt x="432" y="663"/>
                </a:lnTo>
                <a:lnTo>
                  <a:pt x="427" y="658"/>
                </a:lnTo>
                <a:lnTo>
                  <a:pt x="422" y="654"/>
                </a:lnTo>
                <a:lnTo>
                  <a:pt x="419" y="649"/>
                </a:lnTo>
                <a:lnTo>
                  <a:pt x="415" y="645"/>
                </a:lnTo>
                <a:lnTo>
                  <a:pt x="414" y="641"/>
                </a:lnTo>
                <a:lnTo>
                  <a:pt x="411" y="636"/>
                </a:lnTo>
                <a:lnTo>
                  <a:pt x="411" y="631"/>
                </a:lnTo>
                <a:lnTo>
                  <a:pt x="411" y="628"/>
                </a:lnTo>
                <a:lnTo>
                  <a:pt x="411" y="622"/>
                </a:lnTo>
                <a:lnTo>
                  <a:pt x="413" y="617"/>
                </a:lnTo>
                <a:lnTo>
                  <a:pt x="415" y="613"/>
                </a:lnTo>
                <a:lnTo>
                  <a:pt x="417" y="609"/>
                </a:lnTo>
                <a:lnTo>
                  <a:pt x="421" y="605"/>
                </a:lnTo>
                <a:lnTo>
                  <a:pt x="423" y="601"/>
                </a:lnTo>
                <a:lnTo>
                  <a:pt x="427" y="597"/>
                </a:lnTo>
                <a:lnTo>
                  <a:pt x="429" y="592"/>
                </a:lnTo>
                <a:lnTo>
                  <a:pt x="430" y="586"/>
                </a:lnTo>
                <a:lnTo>
                  <a:pt x="434" y="574"/>
                </a:lnTo>
                <a:lnTo>
                  <a:pt x="438" y="565"/>
                </a:lnTo>
                <a:lnTo>
                  <a:pt x="438" y="561"/>
                </a:lnTo>
                <a:lnTo>
                  <a:pt x="438" y="559"/>
                </a:lnTo>
                <a:lnTo>
                  <a:pt x="436" y="557"/>
                </a:lnTo>
                <a:lnTo>
                  <a:pt x="433" y="557"/>
                </a:lnTo>
                <a:lnTo>
                  <a:pt x="420" y="560"/>
                </a:lnTo>
                <a:lnTo>
                  <a:pt x="404" y="562"/>
                </a:lnTo>
                <a:lnTo>
                  <a:pt x="388" y="566"/>
                </a:lnTo>
                <a:lnTo>
                  <a:pt x="375" y="567"/>
                </a:lnTo>
                <a:lnTo>
                  <a:pt x="364" y="567"/>
                </a:lnTo>
                <a:lnTo>
                  <a:pt x="354" y="565"/>
                </a:lnTo>
                <a:lnTo>
                  <a:pt x="351" y="563"/>
                </a:lnTo>
                <a:lnTo>
                  <a:pt x="347" y="561"/>
                </a:lnTo>
                <a:lnTo>
                  <a:pt x="345" y="557"/>
                </a:lnTo>
                <a:lnTo>
                  <a:pt x="344" y="554"/>
                </a:lnTo>
                <a:lnTo>
                  <a:pt x="343" y="546"/>
                </a:lnTo>
                <a:lnTo>
                  <a:pt x="340" y="538"/>
                </a:lnTo>
                <a:lnTo>
                  <a:pt x="338" y="536"/>
                </a:lnTo>
                <a:lnTo>
                  <a:pt x="335" y="534"/>
                </a:lnTo>
                <a:lnTo>
                  <a:pt x="333" y="531"/>
                </a:lnTo>
                <a:lnTo>
                  <a:pt x="329" y="530"/>
                </a:lnTo>
                <a:lnTo>
                  <a:pt x="322" y="528"/>
                </a:lnTo>
                <a:lnTo>
                  <a:pt x="318" y="524"/>
                </a:lnTo>
                <a:lnTo>
                  <a:pt x="315" y="518"/>
                </a:lnTo>
                <a:lnTo>
                  <a:pt x="313" y="510"/>
                </a:lnTo>
                <a:lnTo>
                  <a:pt x="308" y="498"/>
                </a:lnTo>
                <a:lnTo>
                  <a:pt x="300" y="484"/>
                </a:lnTo>
                <a:lnTo>
                  <a:pt x="296" y="478"/>
                </a:lnTo>
                <a:lnTo>
                  <a:pt x="291" y="472"/>
                </a:lnTo>
                <a:lnTo>
                  <a:pt x="288" y="468"/>
                </a:lnTo>
                <a:lnTo>
                  <a:pt x="285" y="467"/>
                </a:lnTo>
                <a:lnTo>
                  <a:pt x="283" y="468"/>
                </a:lnTo>
                <a:lnTo>
                  <a:pt x="280" y="473"/>
                </a:lnTo>
                <a:lnTo>
                  <a:pt x="277" y="479"/>
                </a:lnTo>
                <a:lnTo>
                  <a:pt x="274" y="487"/>
                </a:lnTo>
                <a:lnTo>
                  <a:pt x="266" y="504"/>
                </a:lnTo>
                <a:lnTo>
                  <a:pt x="262" y="518"/>
                </a:lnTo>
                <a:lnTo>
                  <a:pt x="255" y="532"/>
                </a:lnTo>
                <a:lnTo>
                  <a:pt x="245" y="552"/>
                </a:lnTo>
                <a:lnTo>
                  <a:pt x="237" y="569"/>
                </a:lnTo>
                <a:lnTo>
                  <a:pt x="230" y="582"/>
                </a:lnTo>
                <a:lnTo>
                  <a:pt x="226" y="587"/>
                </a:lnTo>
                <a:lnTo>
                  <a:pt x="222" y="591"/>
                </a:lnTo>
                <a:lnTo>
                  <a:pt x="218" y="593"/>
                </a:lnTo>
                <a:lnTo>
                  <a:pt x="213" y="595"/>
                </a:lnTo>
                <a:lnTo>
                  <a:pt x="203" y="597"/>
                </a:lnTo>
                <a:lnTo>
                  <a:pt x="194" y="598"/>
                </a:lnTo>
                <a:lnTo>
                  <a:pt x="190" y="597"/>
                </a:lnTo>
                <a:lnTo>
                  <a:pt x="186" y="595"/>
                </a:lnTo>
                <a:lnTo>
                  <a:pt x="182" y="593"/>
                </a:lnTo>
                <a:lnTo>
                  <a:pt x="177" y="591"/>
                </a:lnTo>
                <a:lnTo>
                  <a:pt x="168" y="582"/>
                </a:lnTo>
                <a:lnTo>
                  <a:pt x="159" y="573"/>
                </a:lnTo>
                <a:lnTo>
                  <a:pt x="153" y="562"/>
                </a:lnTo>
                <a:lnTo>
                  <a:pt x="149" y="552"/>
                </a:lnTo>
                <a:lnTo>
                  <a:pt x="144" y="548"/>
                </a:lnTo>
                <a:lnTo>
                  <a:pt x="139" y="544"/>
                </a:lnTo>
                <a:lnTo>
                  <a:pt x="133" y="541"/>
                </a:lnTo>
                <a:lnTo>
                  <a:pt x="124" y="538"/>
                </a:lnTo>
                <a:lnTo>
                  <a:pt x="105" y="535"/>
                </a:lnTo>
                <a:lnTo>
                  <a:pt x="90" y="531"/>
                </a:lnTo>
                <a:lnTo>
                  <a:pt x="79" y="528"/>
                </a:lnTo>
                <a:lnTo>
                  <a:pt x="69" y="522"/>
                </a:lnTo>
                <a:lnTo>
                  <a:pt x="61" y="515"/>
                </a:lnTo>
                <a:lnTo>
                  <a:pt x="52" y="509"/>
                </a:lnTo>
                <a:lnTo>
                  <a:pt x="49" y="506"/>
                </a:lnTo>
                <a:lnTo>
                  <a:pt x="43" y="505"/>
                </a:lnTo>
                <a:lnTo>
                  <a:pt x="37" y="504"/>
                </a:lnTo>
                <a:lnTo>
                  <a:pt x="29" y="505"/>
                </a:lnTo>
                <a:lnTo>
                  <a:pt x="14" y="506"/>
                </a:lnTo>
                <a:lnTo>
                  <a:pt x="6" y="506"/>
                </a:lnTo>
                <a:lnTo>
                  <a:pt x="4" y="506"/>
                </a:lnTo>
                <a:lnTo>
                  <a:pt x="3" y="505"/>
                </a:lnTo>
                <a:lnTo>
                  <a:pt x="1" y="503"/>
                </a:lnTo>
                <a:lnTo>
                  <a:pt x="0" y="499"/>
                </a:lnTo>
                <a:lnTo>
                  <a:pt x="0" y="496"/>
                </a:lnTo>
                <a:lnTo>
                  <a:pt x="3" y="492"/>
                </a:lnTo>
                <a:lnTo>
                  <a:pt x="5" y="487"/>
                </a:lnTo>
                <a:lnTo>
                  <a:pt x="8" y="484"/>
                </a:lnTo>
                <a:lnTo>
                  <a:pt x="18" y="473"/>
                </a:lnTo>
                <a:lnTo>
                  <a:pt x="31" y="460"/>
                </a:lnTo>
                <a:lnTo>
                  <a:pt x="45" y="443"/>
                </a:lnTo>
                <a:lnTo>
                  <a:pt x="61" y="426"/>
                </a:lnTo>
                <a:lnTo>
                  <a:pt x="69" y="416"/>
                </a:lnTo>
                <a:lnTo>
                  <a:pt x="76" y="406"/>
                </a:lnTo>
                <a:lnTo>
                  <a:pt x="82" y="397"/>
                </a:lnTo>
                <a:lnTo>
                  <a:pt x="88" y="386"/>
                </a:lnTo>
                <a:lnTo>
                  <a:pt x="98" y="367"/>
                </a:lnTo>
                <a:lnTo>
                  <a:pt x="102" y="353"/>
                </a:lnTo>
                <a:lnTo>
                  <a:pt x="105" y="340"/>
                </a:lnTo>
                <a:lnTo>
                  <a:pt x="106" y="328"/>
                </a:lnTo>
                <a:lnTo>
                  <a:pt x="106" y="316"/>
                </a:lnTo>
                <a:lnTo>
                  <a:pt x="108" y="303"/>
                </a:lnTo>
                <a:lnTo>
                  <a:pt x="111" y="297"/>
                </a:lnTo>
                <a:lnTo>
                  <a:pt x="114" y="292"/>
                </a:lnTo>
                <a:lnTo>
                  <a:pt x="118" y="289"/>
                </a:lnTo>
                <a:lnTo>
                  <a:pt x="121" y="285"/>
                </a:lnTo>
                <a:lnTo>
                  <a:pt x="126" y="284"/>
                </a:lnTo>
                <a:lnTo>
                  <a:pt x="129" y="282"/>
                </a:lnTo>
                <a:lnTo>
                  <a:pt x="131" y="279"/>
                </a:lnTo>
                <a:lnTo>
                  <a:pt x="132" y="276"/>
                </a:lnTo>
                <a:lnTo>
                  <a:pt x="133" y="269"/>
                </a:lnTo>
                <a:lnTo>
                  <a:pt x="132" y="258"/>
                </a:lnTo>
                <a:lnTo>
                  <a:pt x="130" y="252"/>
                </a:lnTo>
                <a:lnTo>
                  <a:pt x="127" y="247"/>
                </a:lnTo>
                <a:lnTo>
                  <a:pt x="124" y="244"/>
                </a:lnTo>
                <a:lnTo>
                  <a:pt x="120" y="241"/>
                </a:lnTo>
                <a:lnTo>
                  <a:pt x="112" y="238"/>
                </a:lnTo>
                <a:lnTo>
                  <a:pt x="105" y="237"/>
                </a:lnTo>
                <a:lnTo>
                  <a:pt x="98" y="235"/>
                </a:lnTo>
                <a:lnTo>
                  <a:pt x="93" y="232"/>
                </a:lnTo>
                <a:lnTo>
                  <a:pt x="90" y="229"/>
                </a:lnTo>
                <a:lnTo>
                  <a:pt x="88" y="226"/>
                </a:lnTo>
                <a:lnTo>
                  <a:pt x="87" y="222"/>
                </a:lnTo>
                <a:lnTo>
                  <a:pt x="87" y="216"/>
                </a:lnTo>
                <a:lnTo>
                  <a:pt x="86" y="210"/>
                </a:lnTo>
                <a:lnTo>
                  <a:pt x="83" y="206"/>
                </a:lnTo>
                <a:lnTo>
                  <a:pt x="80" y="201"/>
                </a:lnTo>
                <a:lnTo>
                  <a:pt x="76" y="196"/>
                </a:lnTo>
                <a:lnTo>
                  <a:pt x="68" y="189"/>
                </a:lnTo>
                <a:lnTo>
                  <a:pt x="60" y="184"/>
                </a:lnTo>
                <a:lnTo>
                  <a:pt x="50" y="179"/>
                </a:lnTo>
                <a:lnTo>
                  <a:pt x="41" y="174"/>
                </a:lnTo>
                <a:lnTo>
                  <a:pt x="37" y="169"/>
                </a:lnTo>
                <a:lnTo>
                  <a:pt x="35" y="165"/>
                </a:lnTo>
                <a:lnTo>
                  <a:pt x="33" y="163"/>
                </a:lnTo>
                <a:lnTo>
                  <a:pt x="35" y="160"/>
                </a:lnTo>
                <a:lnTo>
                  <a:pt x="39" y="158"/>
                </a:lnTo>
                <a:lnTo>
                  <a:pt x="49" y="156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7" name="湖北">
            <a:extLst>
              <a:ext uri="{FF2B5EF4-FFF2-40B4-BE49-F238E27FC236}">
                <a16:creationId xmlns="" xmlns:a16="http://schemas.microsoft.com/office/drawing/2014/main" id="{CA8C9211-8B51-48E4-AA99-C9EEED194D56}"/>
              </a:ext>
            </a:extLst>
          </p:cNvPr>
          <p:cNvSpPr>
            <a:spLocks/>
          </p:cNvSpPr>
          <p:nvPr/>
        </p:nvSpPr>
        <p:spPr bwMode="auto">
          <a:xfrm>
            <a:off x="3407237" y="3885382"/>
            <a:ext cx="707310" cy="442069"/>
          </a:xfrm>
          <a:custGeom>
            <a:avLst/>
            <a:gdLst>
              <a:gd name="T0" fmla="*/ 2776 w 2869"/>
              <a:gd name="T1" fmla="*/ 1214 h 1815"/>
              <a:gd name="T2" fmla="*/ 2734 w 2869"/>
              <a:gd name="T3" fmla="*/ 1076 h 1815"/>
              <a:gd name="T4" fmla="*/ 2776 w 2869"/>
              <a:gd name="T5" fmla="*/ 956 h 1815"/>
              <a:gd name="T6" fmla="*/ 2706 w 2869"/>
              <a:gd name="T7" fmla="*/ 850 h 1815"/>
              <a:gd name="T8" fmla="*/ 2570 w 2869"/>
              <a:gd name="T9" fmla="*/ 763 h 1815"/>
              <a:gd name="T10" fmla="*/ 2494 w 2869"/>
              <a:gd name="T11" fmla="*/ 724 h 1815"/>
              <a:gd name="T12" fmla="*/ 2402 w 2869"/>
              <a:gd name="T13" fmla="*/ 735 h 1815"/>
              <a:gd name="T14" fmla="*/ 2267 w 2869"/>
              <a:gd name="T15" fmla="*/ 659 h 1815"/>
              <a:gd name="T16" fmla="*/ 2102 w 2869"/>
              <a:gd name="T17" fmla="*/ 596 h 1815"/>
              <a:gd name="T18" fmla="*/ 2015 w 2869"/>
              <a:gd name="T19" fmla="*/ 592 h 1815"/>
              <a:gd name="T20" fmla="*/ 1971 w 2869"/>
              <a:gd name="T21" fmla="*/ 457 h 1815"/>
              <a:gd name="T22" fmla="*/ 1939 w 2869"/>
              <a:gd name="T23" fmla="*/ 341 h 1815"/>
              <a:gd name="T24" fmla="*/ 1794 w 2869"/>
              <a:gd name="T25" fmla="*/ 377 h 1815"/>
              <a:gd name="T26" fmla="*/ 1662 w 2869"/>
              <a:gd name="T27" fmla="*/ 364 h 1815"/>
              <a:gd name="T28" fmla="*/ 1370 w 2869"/>
              <a:gd name="T29" fmla="*/ 356 h 1815"/>
              <a:gd name="T30" fmla="*/ 1187 w 2869"/>
              <a:gd name="T31" fmla="*/ 289 h 1815"/>
              <a:gd name="T32" fmla="*/ 1052 w 2869"/>
              <a:gd name="T33" fmla="*/ 146 h 1815"/>
              <a:gd name="T34" fmla="*/ 945 w 2869"/>
              <a:gd name="T35" fmla="*/ 4 h 1815"/>
              <a:gd name="T36" fmla="*/ 824 w 2869"/>
              <a:gd name="T37" fmla="*/ 43 h 1815"/>
              <a:gd name="T38" fmla="*/ 675 w 2869"/>
              <a:gd name="T39" fmla="*/ 30 h 1815"/>
              <a:gd name="T40" fmla="*/ 435 w 2869"/>
              <a:gd name="T41" fmla="*/ 7 h 1815"/>
              <a:gd name="T42" fmla="*/ 519 w 2869"/>
              <a:gd name="T43" fmla="*/ 101 h 1815"/>
              <a:gd name="T44" fmla="*/ 656 w 2869"/>
              <a:gd name="T45" fmla="*/ 195 h 1815"/>
              <a:gd name="T46" fmla="*/ 583 w 2869"/>
              <a:gd name="T47" fmla="*/ 305 h 1815"/>
              <a:gd name="T48" fmla="*/ 444 w 2869"/>
              <a:gd name="T49" fmla="*/ 341 h 1815"/>
              <a:gd name="T50" fmla="*/ 451 w 2869"/>
              <a:gd name="T51" fmla="*/ 530 h 1815"/>
              <a:gd name="T52" fmla="*/ 498 w 2869"/>
              <a:gd name="T53" fmla="*/ 705 h 1815"/>
              <a:gd name="T54" fmla="*/ 649 w 2869"/>
              <a:gd name="T55" fmla="*/ 804 h 1815"/>
              <a:gd name="T56" fmla="*/ 631 w 2869"/>
              <a:gd name="T57" fmla="*/ 1055 h 1815"/>
              <a:gd name="T58" fmla="*/ 453 w 2869"/>
              <a:gd name="T59" fmla="*/ 1121 h 1815"/>
              <a:gd name="T60" fmla="*/ 351 w 2869"/>
              <a:gd name="T61" fmla="*/ 1154 h 1815"/>
              <a:gd name="T62" fmla="*/ 233 w 2869"/>
              <a:gd name="T63" fmla="*/ 1135 h 1815"/>
              <a:gd name="T64" fmla="*/ 104 w 2869"/>
              <a:gd name="T65" fmla="*/ 1164 h 1815"/>
              <a:gd name="T66" fmla="*/ 44 w 2869"/>
              <a:gd name="T67" fmla="*/ 1284 h 1815"/>
              <a:gd name="T68" fmla="*/ 54 w 2869"/>
              <a:gd name="T69" fmla="*/ 1462 h 1815"/>
              <a:gd name="T70" fmla="*/ 54 w 2869"/>
              <a:gd name="T71" fmla="*/ 1545 h 1815"/>
              <a:gd name="T72" fmla="*/ 169 w 2869"/>
              <a:gd name="T73" fmla="*/ 1580 h 1815"/>
              <a:gd name="T74" fmla="*/ 213 w 2869"/>
              <a:gd name="T75" fmla="*/ 1718 h 1815"/>
              <a:gd name="T76" fmla="*/ 314 w 2869"/>
              <a:gd name="T77" fmla="*/ 1807 h 1815"/>
              <a:gd name="T78" fmla="*/ 359 w 2869"/>
              <a:gd name="T79" fmla="*/ 1706 h 1815"/>
              <a:gd name="T80" fmla="*/ 485 w 2869"/>
              <a:gd name="T81" fmla="*/ 1586 h 1815"/>
              <a:gd name="T82" fmla="*/ 672 w 2869"/>
              <a:gd name="T83" fmla="*/ 1524 h 1815"/>
              <a:gd name="T84" fmla="*/ 835 w 2869"/>
              <a:gd name="T85" fmla="*/ 1528 h 1815"/>
              <a:gd name="T86" fmla="*/ 776 w 2869"/>
              <a:gd name="T87" fmla="*/ 1402 h 1815"/>
              <a:gd name="T88" fmla="*/ 891 w 2869"/>
              <a:gd name="T89" fmla="*/ 1362 h 1815"/>
              <a:gd name="T90" fmla="*/ 1093 w 2869"/>
              <a:gd name="T91" fmla="*/ 1429 h 1815"/>
              <a:gd name="T92" fmla="*/ 1278 w 2869"/>
              <a:gd name="T93" fmla="*/ 1471 h 1815"/>
              <a:gd name="T94" fmla="*/ 1405 w 2869"/>
              <a:gd name="T95" fmla="*/ 1574 h 1815"/>
              <a:gd name="T96" fmla="*/ 1504 w 2869"/>
              <a:gd name="T97" fmla="*/ 1589 h 1815"/>
              <a:gd name="T98" fmla="*/ 1654 w 2869"/>
              <a:gd name="T99" fmla="*/ 1511 h 1815"/>
              <a:gd name="T100" fmla="*/ 1732 w 2869"/>
              <a:gd name="T101" fmla="*/ 1543 h 1815"/>
              <a:gd name="T102" fmla="*/ 1751 w 2869"/>
              <a:gd name="T103" fmla="*/ 1646 h 1815"/>
              <a:gd name="T104" fmla="*/ 1919 w 2869"/>
              <a:gd name="T105" fmla="*/ 1478 h 1815"/>
              <a:gd name="T106" fmla="*/ 1970 w 2869"/>
              <a:gd name="T107" fmla="*/ 1598 h 1815"/>
              <a:gd name="T108" fmla="*/ 1982 w 2869"/>
              <a:gd name="T109" fmla="*/ 1733 h 1815"/>
              <a:gd name="T110" fmla="*/ 2044 w 2869"/>
              <a:gd name="T111" fmla="*/ 1796 h 1815"/>
              <a:gd name="T112" fmla="*/ 2182 w 2869"/>
              <a:gd name="T113" fmla="*/ 1726 h 1815"/>
              <a:gd name="T114" fmla="*/ 2350 w 2869"/>
              <a:gd name="T115" fmla="*/ 1644 h 1815"/>
              <a:gd name="T116" fmla="*/ 2436 w 2869"/>
              <a:gd name="T117" fmla="*/ 1588 h 1815"/>
              <a:gd name="T118" fmla="*/ 2520 w 2869"/>
              <a:gd name="T119" fmla="*/ 1573 h 1815"/>
              <a:gd name="T120" fmla="*/ 2592 w 2869"/>
              <a:gd name="T121" fmla="*/ 1519 h 1815"/>
              <a:gd name="T122" fmla="*/ 2772 w 2869"/>
              <a:gd name="T123" fmla="*/ 1466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9" h="1815">
                <a:moveTo>
                  <a:pt x="2867" y="1427"/>
                </a:moveTo>
                <a:lnTo>
                  <a:pt x="2869" y="1424"/>
                </a:lnTo>
                <a:lnTo>
                  <a:pt x="2869" y="1422"/>
                </a:lnTo>
                <a:lnTo>
                  <a:pt x="2864" y="1405"/>
                </a:lnTo>
                <a:lnTo>
                  <a:pt x="2862" y="1396"/>
                </a:lnTo>
                <a:lnTo>
                  <a:pt x="2859" y="1386"/>
                </a:lnTo>
                <a:lnTo>
                  <a:pt x="2858" y="1377"/>
                </a:lnTo>
                <a:lnTo>
                  <a:pt x="2856" y="1367"/>
                </a:lnTo>
                <a:lnTo>
                  <a:pt x="2853" y="1359"/>
                </a:lnTo>
                <a:lnTo>
                  <a:pt x="2851" y="1351"/>
                </a:lnTo>
                <a:lnTo>
                  <a:pt x="2851" y="1343"/>
                </a:lnTo>
                <a:lnTo>
                  <a:pt x="2851" y="1335"/>
                </a:lnTo>
                <a:lnTo>
                  <a:pt x="2851" y="1327"/>
                </a:lnTo>
                <a:lnTo>
                  <a:pt x="2851" y="1318"/>
                </a:lnTo>
                <a:lnTo>
                  <a:pt x="2851" y="1309"/>
                </a:lnTo>
                <a:lnTo>
                  <a:pt x="2850" y="1299"/>
                </a:lnTo>
                <a:lnTo>
                  <a:pt x="2848" y="1290"/>
                </a:lnTo>
                <a:lnTo>
                  <a:pt x="2845" y="1280"/>
                </a:lnTo>
                <a:lnTo>
                  <a:pt x="2841" y="1270"/>
                </a:lnTo>
                <a:lnTo>
                  <a:pt x="2835" y="1260"/>
                </a:lnTo>
                <a:lnTo>
                  <a:pt x="2829" y="1252"/>
                </a:lnTo>
                <a:lnTo>
                  <a:pt x="2819" y="1238"/>
                </a:lnTo>
                <a:lnTo>
                  <a:pt x="2810" y="1228"/>
                </a:lnTo>
                <a:lnTo>
                  <a:pt x="2795" y="1221"/>
                </a:lnTo>
                <a:lnTo>
                  <a:pt x="2780" y="1216"/>
                </a:lnTo>
                <a:lnTo>
                  <a:pt x="2776" y="1214"/>
                </a:lnTo>
                <a:lnTo>
                  <a:pt x="2774" y="1210"/>
                </a:lnTo>
                <a:lnTo>
                  <a:pt x="2772" y="1205"/>
                </a:lnTo>
                <a:lnTo>
                  <a:pt x="2771" y="1200"/>
                </a:lnTo>
                <a:lnTo>
                  <a:pt x="2770" y="1195"/>
                </a:lnTo>
                <a:lnTo>
                  <a:pt x="2770" y="1189"/>
                </a:lnTo>
                <a:lnTo>
                  <a:pt x="2771" y="1183"/>
                </a:lnTo>
                <a:lnTo>
                  <a:pt x="2772" y="1177"/>
                </a:lnTo>
                <a:lnTo>
                  <a:pt x="2776" y="1167"/>
                </a:lnTo>
                <a:lnTo>
                  <a:pt x="2778" y="1158"/>
                </a:lnTo>
                <a:lnTo>
                  <a:pt x="2778" y="1154"/>
                </a:lnTo>
                <a:lnTo>
                  <a:pt x="2778" y="1150"/>
                </a:lnTo>
                <a:lnTo>
                  <a:pt x="2776" y="1145"/>
                </a:lnTo>
                <a:lnTo>
                  <a:pt x="2772" y="1140"/>
                </a:lnTo>
                <a:lnTo>
                  <a:pt x="2769" y="1135"/>
                </a:lnTo>
                <a:lnTo>
                  <a:pt x="2766" y="1131"/>
                </a:lnTo>
                <a:lnTo>
                  <a:pt x="2764" y="1126"/>
                </a:lnTo>
                <a:lnTo>
                  <a:pt x="2763" y="1121"/>
                </a:lnTo>
                <a:lnTo>
                  <a:pt x="2762" y="1112"/>
                </a:lnTo>
                <a:lnTo>
                  <a:pt x="2762" y="1103"/>
                </a:lnTo>
                <a:lnTo>
                  <a:pt x="2759" y="1095"/>
                </a:lnTo>
                <a:lnTo>
                  <a:pt x="2757" y="1089"/>
                </a:lnTo>
                <a:lnTo>
                  <a:pt x="2752" y="1085"/>
                </a:lnTo>
                <a:lnTo>
                  <a:pt x="2746" y="1083"/>
                </a:lnTo>
                <a:lnTo>
                  <a:pt x="2741" y="1082"/>
                </a:lnTo>
                <a:lnTo>
                  <a:pt x="2738" y="1080"/>
                </a:lnTo>
                <a:lnTo>
                  <a:pt x="2734" y="1076"/>
                </a:lnTo>
                <a:lnTo>
                  <a:pt x="2731" y="1072"/>
                </a:lnTo>
                <a:lnTo>
                  <a:pt x="2727" y="1068"/>
                </a:lnTo>
                <a:lnTo>
                  <a:pt x="2724" y="1063"/>
                </a:lnTo>
                <a:lnTo>
                  <a:pt x="2722" y="1058"/>
                </a:lnTo>
                <a:lnTo>
                  <a:pt x="2720" y="1052"/>
                </a:lnTo>
                <a:lnTo>
                  <a:pt x="2719" y="1046"/>
                </a:lnTo>
                <a:lnTo>
                  <a:pt x="2719" y="1040"/>
                </a:lnTo>
                <a:lnTo>
                  <a:pt x="2719" y="1036"/>
                </a:lnTo>
                <a:lnTo>
                  <a:pt x="2720" y="1031"/>
                </a:lnTo>
                <a:lnTo>
                  <a:pt x="2722" y="1027"/>
                </a:lnTo>
                <a:lnTo>
                  <a:pt x="2725" y="1024"/>
                </a:lnTo>
                <a:lnTo>
                  <a:pt x="2727" y="1020"/>
                </a:lnTo>
                <a:lnTo>
                  <a:pt x="2731" y="1017"/>
                </a:lnTo>
                <a:lnTo>
                  <a:pt x="2738" y="1011"/>
                </a:lnTo>
                <a:lnTo>
                  <a:pt x="2743" y="1006"/>
                </a:lnTo>
                <a:lnTo>
                  <a:pt x="2745" y="1001"/>
                </a:lnTo>
                <a:lnTo>
                  <a:pt x="2746" y="994"/>
                </a:lnTo>
                <a:lnTo>
                  <a:pt x="2745" y="986"/>
                </a:lnTo>
                <a:lnTo>
                  <a:pt x="2744" y="977"/>
                </a:lnTo>
                <a:lnTo>
                  <a:pt x="2745" y="974"/>
                </a:lnTo>
                <a:lnTo>
                  <a:pt x="2746" y="971"/>
                </a:lnTo>
                <a:lnTo>
                  <a:pt x="2749" y="968"/>
                </a:lnTo>
                <a:lnTo>
                  <a:pt x="2752" y="965"/>
                </a:lnTo>
                <a:lnTo>
                  <a:pt x="2762" y="962"/>
                </a:lnTo>
                <a:lnTo>
                  <a:pt x="2769" y="959"/>
                </a:lnTo>
                <a:lnTo>
                  <a:pt x="2776" y="956"/>
                </a:lnTo>
                <a:lnTo>
                  <a:pt x="2783" y="949"/>
                </a:lnTo>
                <a:lnTo>
                  <a:pt x="2793" y="938"/>
                </a:lnTo>
                <a:lnTo>
                  <a:pt x="2803" y="929"/>
                </a:lnTo>
                <a:lnTo>
                  <a:pt x="2813" y="919"/>
                </a:lnTo>
                <a:lnTo>
                  <a:pt x="2819" y="912"/>
                </a:lnTo>
                <a:lnTo>
                  <a:pt x="2820" y="908"/>
                </a:lnTo>
                <a:lnTo>
                  <a:pt x="2820" y="905"/>
                </a:lnTo>
                <a:lnTo>
                  <a:pt x="2819" y="902"/>
                </a:lnTo>
                <a:lnTo>
                  <a:pt x="2816" y="899"/>
                </a:lnTo>
                <a:lnTo>
                  <a:pt x="2808" y="895"/>
                </a:lnTo>
                <a:lnTo>
                  <a:pt x="2799" y="892"/>
                </a:lnTo>
                <a:lnTo>
                  <a:pt x="2789" y="889"/>
                </a:lnTo>
                <a:lnTo>
                  <a:pt x="2780" y="883"/>
                </a:lnTo>
                <a:lnTo>
                  <a:pt x="2775" y="880"/>
                </a:lnTo>
                <a:lnTo>
                  <a:pt x="2770" y="876"/>
                </a:lnTo>
                <a:lnTo>
                  <a:pt x="2766" y="872"/>
                </a:lnTo>
                <a:lnTo>
                  <a:pt x="2764" y="867"/>
                </a:lnTo>
                <a:lnTo>
                  <a:pt x="2758" y="857"/>
                </a:lnTo>
                <a:lnTo>
                  <a:pt x="2751" y="849"/>
                </a:lnTo>
                <a:lnTo>
                  <a:pt x="2747" y="847"/>
                </a:lnTo>
                <a:lnTo>
                  <a:pt x="2743" y="845"/>
                </a:lnTo>
                <a:lnTo>
                  <a:pt x="2737" y="844"/>
                </a:lnTo>
                <a:lnTo>
                  <a:pt x="2731" y="845"/>
                </a:lnTo>
                <a:lnTo>
                  <a:pt x="2720" y="849"/>
                </a:lnTo>
                <a:lnTo>
                  <a:pt x="2709" y="850"/>
                </a:lnTo>
                <a:lnTo>
                  <a:pt x="2706" y="850"/>
                </a:lnTo>
                <a:lnTo>
                  <a:pt x="2701" y="848"/>
                </a:lnTo>
                <a:lnTo>
                  <a:pt x="2698" y="845"/>
                </a:lnTo>
                <a:lnTo>
                  <a:pt x="2694" y="842"/>
                </a:lnTo>
                <a:lnTo>
                  <a:pt x="2687" y="832"/>
                </a:lnTo>
                <a:lnTo>
                  <a:pt x="2682" y="824"/>
                </a:lnTo>
                <a:lnTo>
                  <a:pt x="2678" y="822"/>
                </a:lnTo>
                <a:lnTo>
                  <a:pt x="2676" y="819"/>
                </a:lnTo>
                <a:lnTo>
                  <a:pt x="2674" y="819"/>
                </a:lnTo>
                <a:lnTo>
                  <a:pt x="2670" y="819"/>
                </a:lnTo>
                <a:lnTo>
                  <a:pt x="2656" y="826"/>
                </a:lnTo>
                <a:lnTo>
                  <a:pt x="2640" y="837"/>
                </a:lnTo>
                <a:lnTo>
                  <a:pt x="2637" y="838"/>
                </a:lnTo>
                <a:lnTo>
                  <a:pt x="2632" y="837"/>
                </a:lnTo>
                <a:lnTo>
                  <a:pt x="2629" y="835"/>
                </a:lnTo>
                <a:lnTo>
                  <a:pt x="2624" y="830"/>
                </a:lnTo>
                <a:lnTo>
                  <a:pt x="2617" y="819"/>
                </a:lnTo>
                <a:lnTo>
                  <a:pt x="2608" y="807"/>
                </a:lnTo>
                <a:lnTo>
                  <a:pt x="2602" y="793"/>
                </a:lnTo>
                <a:lnTo>
                  <a:pt x="2598" y="781"/>
                </a:lnTo>
                <a:lnTo>
                  <a:pt x="2595" y="775"/>
                </a:lnTo>
                <a:lnTo>
                  <a:pt x="2593" y="772"/>
                </a:lnTo>
                <a:lnTo>
                  <a:pt x="2589" y="768"/>
                </a:lnTo>
                <a:lnTo>
                  <a:pt x="2585" y="767"/>
                </a:lnTo>
                <a:lnTo>
                  <a:pt x="2579" y="766"/>
                </a:lnTo>
                <a:lnTo>
                  <a:pt x="2574" y="765"/>
                </a:lnTo>
                <a:lnTo>
                  <a:pt x="2570" y="763"/>
                </a:lnTo>
                <a:lnTo>
                  <a:pt x="2567" y="761"/>
                </a:lnTo>
                <a:lnTo>
                  <a:pt x="2563" y="757"/>
                </a:lnTo>
                <a:lnTo>
                  <a:pt x="2562" y="754"/>
                </a:lnTo>
                <a:lnTo>
                  <a:pt x="2562" y="750"/>
                </a:lnTo>
                <a:lnTo>
                  <a:pt x="2562" y="748"/>
                </a:lnTo>
                <a:lnTo>
                  <a:pt x="2562" y="747"/>
                </a:lnTo>
                <a:lnTo>
                  <a:pt x="2562" y="746"/>
                </a:lnTo>
                <a:lnTo>
                  <a:pt x="2561" y="744"/>
                </a:lnTo>
                <a:lnTo>
                  <a:pt x="2558" y="744"/>
                </a:lnTo>
                <a:lnTo>
                  <a:pt x="2552" y="746"/>
                </a:lnTo>
                <a:lnTo>
                  <a:pt x="2542" y="750"/>
                </a:lnTo>
                <a:lnTo>
                  <a:pt x="2532" y="753"/>
                </a:lnTo>
                <a:lnTo>
                  <a:pt x="2524" y="754"/>
                </a:lnTo>
                <a:lnTo>
                  <a:pt x="2520" y="754"/>
                </a:lnTo>
                <a:lnTo>
                  <a:pt x="2518" y="753"/>
                </a:lnTo>
                <a:lnTo>
                  <a:pt x="2517" y="751"/>
                </a:lnTo>
                <a:lnTo>
                  <a:pt x="2516" y="749"/>
                </a:lnTo>
                <a:lnTo>
                  <a:pt x="2516" y="744"/>
                </a:lnTo>
                <a:lnTo>
                  <a:pt x="2514" y="742"/>
                </a:lnTo>
                <a:lnTo>
                  <a:pt x="2512" y="741"/>
                </a:lnTo>
                <a:lnTo>
                  <a:pt x="2508" y="741"/>
                </a:lnTo>
                <a:lnTo>
                  <a:pt x="2504" y="741"/>
                </a:lnTo>
                <a:lnTo>
                  <a:pt x="2500" y="740"/>
                </a:lnTo>
                <a:lnTo>
                  <a:pt x="2497" y="736"/>
                </a:lnTo>
                <a:lnTo>
                  <a:pt x="2494" y="729"/>
                </a:lnTo>
                <a:lnTo>
                  <a:pt x="2494" y="724"/>
                </a:lnTo>
                <a:lnTo>
                  <a:pt x="2494" y="719"/>
                </a:lnTo>
                <a:lnTo>
                  <a:pt x="2495" y="713"/>
                </a:lnTo>
                <a:lnTo>
                  <a:pt x="2497" y="709"/>
                </a:lnTo>
                <a:lnTo>
                  <a:pt x="2499" y="698"/>
                </a:lnTo>
                <a:lnTo>
                  <a:pt x="2500" y="687"/>
                </a:lnTo>
                <a:lnTo>
                  <a:pt x="2499" y="683"/>
                </a:lnTo>
                <a:lnTo>
                  <a:pt x="2498" y="678"/>
                </a:lnTo>
                <a:lnTo>
                  <a:pt x="2494" y="674"/>
                </a:lnTo>
                <a:lnTo>
                  <a:pt x="2489" y="671"/>
                </a:lnTo>
                <a:lnTo>
                  <a:pt x="2485" y="668"/>
                </a:lnTo>
                <a:lnTo>
                  <a:pt x="2480" y="666"/>
                </a:lnTo>
                <a:lnTo>
                  <a:pt x="2474" y="666"/>
                </a:lnTo>
                <a:lnTo>
                  <a:pt x="2469" y="666"/>
                </a:lnTo>
                <a:lnTo>
                  <a:pt x="2465" y="669"/>
                </a:lnTo>
                <a:lnTo>
                  <a:pt x="2461" y="674"/>
                </a:lnTo>
                <a:lnTo>
                  <a:pt x="2459" y="680"/>
                </a:lnTo>
                <a:lnTo>
                  <a:pt x="2457" y="687"/>
                </a:lnTo>
                <a:lnTo>
                  <a:pt x="2454" y="703"/>
                </a:lnTo>
                <a:lnTo>
                  <a:pt x="2451" y="717"/>
                </a:lnTo>
                <a:lnTo>
                  <a:pt x="2449" y="722"/>
                </a:lnTo>
                <a:lnTo>
                  <a:pt x="2445" y="725"/>
                </a:lnTo>
                <a:lnTo>
                  <a:pt x="2442" y="728"/>
                </a:lnTo>
                <a:lnTo>
                  <a:pt x="2437" y="729"/>
                </a:lnTo>
                <a:lnTo>
                  <a:pt x="2426" y="731"/>
                </a:lnTo>
                <a:lnTo>
                  <a:pt x="2416" y="732"/>
                </a:lnTo>
                <a:lnTo>
                  <a:pt x="2402" y="735"/>
                </a:lnTo>
                <a:lnTo>
                  <a:pt x="2387" y="738"/>
                </a:lnTo>
                <a:lnTo>
                  <a:pt x="2380" y="740"/>
                </a:lnTo>
                <a:lnTo>
                  <a:pt x="2373" y="740"/>
                </a:lnTo>
                <a:lnTo>
                  <a:pt x="2367" y="740"/>
                </a:lnTo>
                <a:lnTo>
                  <a:pt x="2360" y="737"/>
                </a:lnTo>
                <a:lnTo>
                  <a:pt x="2354" y="735"/>
                </a:lnTo>
                <a:lnTo>
                  <a:pt x="2346" y="730"/>
                </a:lnTo>
                <a:lnTo>
                  <a:pt x="2337" y="725"/>
                </a:lnTo>
                <a:lnTo>
                  <a:pt x="2329" y="718"/>
                </a:lnTo>
                <a:lnTo>
                  <a:pt x="2314" y="706"/>
                </a:lnTo>
                <a:lnTo>
                  <a:pt x="2303" y="696"/>
                </a:lnTo>
                <a:lnTo>
                  <a:pt x="2299" y="691"/>
                </a:lnTo>
                <a:lnTo>
                  <a:pt x="2296" y="688"/>
                </a:lnTo>
                <a:lnTo>
                  <a:pt x="2293" y="686"/>
                </a:lnTo>
                <a:lnTo>
                  <a:pt x="2291" y="686"/>
                </a:lnTo>
                <a:lnTo>
                  <a:pt x="2285" y="687"/>
                </a:lnTo>
                <a:lnTo>
                  <a:pt x="2278" y="692"/>
                </a:lnTo>
                <a:lnTo>
                  <a:pt x="2273" y="694"/>
                </a:lnTo>
                <a:lnTo>
                  <a:pt x="2270" y="694"/>
                </a:lnTo>
                <a:lnTo>
                  <a:pt x="2267" y="693"/>
                </a:lnTo>
                <a:lnTo>
                  <a:pt x="2264" y="691"/>
                </a:lnTo>
                <a:lnTo>
                  <a:pt x="2262" y="687"/>
                </a:lnTo>
                <a:lnTo>
                  <a:pt x="2261" y="683"/>
                </a:lnTo>
                <a:lnTo>
                  <a:pt x="2261" y="678"/>
                </a:lnTo>
                <a:lnTo>
                  <a:pt x="2261" y="674"/>
                </a:lnTo>
                <a:lnTo>
                  <a:pt x="2267" y="659"/>
                </a:lnTo>
                <a:lnTo>
                  <a:pt x="2274" y="643"/>
                </a:lnTo>
                <a:lnTo>
                  <a:pt x="2274" y="633"/>
                </a:lnTo>
                <a:lnTo>
                  <a:pt x="2274" y="621"/>
                </a:lnTo>
                <a:lnTo>
                  <a:pt x="2273" y="616"/>
                </a:lnTo>
                <a:lnTo>
                  <a:pt x="2271" y="611"/>
                </a:lnTo>
                <a:lnTo>
                  <a:pt x="2267" y="609"/>
                </a:lnTo>
                <a:lnTo>
                  <a:pt x="2264" y="608"/>
                </a:lnTo>
                <a:lnTo>
                  <a:pt x="2248" y="616"/>
                </a:lnTo>
                <a:lnTo>
                  <a:pt x="2232" y="623"/>
                </a:lnTo>
                <a:lnTo>
                  <a:pt x="2218" y="624"/>
                </a:lnTo>
                <a:lnTo>
                  <a:pt x="2203" y="623"/>
                </a:lnTo>
                <a:lnTo>
                  <a:pt x="2189" y="622"/>
                </a:lnTo>
                <a:lnTo>
                  <a:pt x="2179" y="620"/>
                </a:lnTo>
                <a:lnTo>
                  <a:pt x="2171" y="614"/>
                </a:lnTo>
                <a:lnTo>
                  <a:pt x="2159" y="603"/>
                </a:lnTo>
                <a:lnTo>
                  <a:pt x="2148" y="592"/>
                </a:lnTo>
                <a:lnTo>
                  <a:pt x="2140" y="583"/>
                </a:lnTo>
                <a:lnTo>
                  <a:pt x="2136" y="579"/>
                </a:lnTo>
                <a:lnTo>
                  <a:pt x="2133" y="576"/>
                </a:lnTo>
                <a:lnTo>
                  <a:pt x="2129" y="573"/>
                </a:lnTo>
                <a:lnTo>
                  <a:pt x="2126" y="572"/>
                </a:lnTo>
                <a:lnTo>
                  <a:pt x="2122" y="572"/>
                </a:lnTo>
                <a:lnTo>
                  <a:pt x="2119" y="573"/>
                </a:lnTo>
                <a:lnTo>
                  <a:pt x="2115" y="577"/>
                </a:lnTo>
                <a:lnTo>
                  <a:pt x="2110" y="581"/>
                </a:lnTo>
                <a:lnTo>
                  <a:pt x="2102" y="596"/>
                </a:lnTo>
                <a:lnTo>
                  <a:pt x="2094" y="609"/>
                </a:lnTo>
                <a:lnTo>
                  <a:pt x="2089" y="615"/>
                </a:lnTo>
                <a:lnTo>
                  <a:pt x="2084" y="621"/>
                </a:lnTo>
                <a:lnTo>
                  <a:pt x="2078" y="625"/>
                </a:lnTo>
                <a:lnTo>
                  <a:pt x="2073" y="629"/>
                </a:lnTo>
                <a:lnTo>
                  <a:pt x="2063" y="635"/>
                </a:lnTo>
                <a:lnTo>
                  <a:pt x="2053" y="637"/>
                </a:lnTo>
                <a:lnTo>
                  <a:pt x="2050" y="637"/>
                </a:lnTo>
                <a:lnTo>
                  <a:pt x="2047" y="636"/>
                </a:lnTo>
                <a:lnTo>
                  <a:pt x="2045" y="635"/>
                </a:lnTo>
                <a:lnTo>
                  <a:pt x="2044" y="633"/>
                </a:lnTo>
                <a:lnTo>
                  <a:pt x="2043" y="624"/>
                </a:lnTo>
                <a:lnTo>
                  <a:pt x="2043" y="615"/>
                </a:lnTo>
                <a:lnTo>
                  <a:pt x="2044" y="604"/>
                </a:lnTo>
                <a:lnTo>
                  <a:pt x="2045" y="591"/>
                </a:lnTo>
                <a:lnTo>
                  <a:pt x="2044" y="586"/>
                </a:lnTo>
                <a:lnTo>
                  <a:pt x="2043" y="583"/>
                </a:lnTo>
                <a:lnTo>
                  <a:pt x="2040" y="579"/>
                </a:lnTo>
                <a:lnTo>
                  <a:pt x="2038" y="578"/>
                </a:lnTo>
                <a:lnTo>
                  <a:pt x="2034" y="578"/>
                </a:lnTo>
                <a:lnTo>
                  <a:pt x="2032" y="579"/>
                </a:lnTo>
                <a:lnTo>
                  <a:pt x="2028" y="580"/>
                </a:lnTo>
                <a:lnTo>
                  <a:pt x="2026" y="583"/>
                </a:lnTo>
                <a:lnTo>
                  <a:pt x="2022" y="587"/>
                </a:lnTo>
                <a:lnTo>
                  <a:pt x="2018" y="591"/>
                </a:lnTo>
                <a:lnTo>
                  <a:pt x="2015" y="592"/>
                </a:lnTo>
                <a:lnTo>
                  <a:pt x="2013" y="592"/>
                </a:lnTo>
                <a:lnTo>
                  <a:pt x="2010" y="591"/>
                </a:lnTo>
                <a:lnTo>
                  <a:pt x="2008" y="590"/>
                </a:lnTo>
                <a:lnTo>
                  <a:pt x="2004" y="584"/>
                </a:lnTo>
                <a:lnTo>
                  <a:pt x="2002" y="577"/>
                </a:lnTo>
                <a:lnTo>
                  <a:pt x="2000" y="567"/>
                </a:lnTo>
                <a:lnTo>
                  <a:pt x="1997" y="558"/>
                </a:lnTo>
                <a:lnTo>
                  <a:pt x="1994" y="547"/>
                </a:lnTo>
                <a:lnTo>
                  <a:pt x="1990" y="540"/>
                </a:lnTo>
                <a:lnTo>
                  <a:pt x="1987" y="535"/>
                </a:lnTo>
                <a:lnTo>
                  <a:pt x="1983" y="533"/>
                </a:lnTo>
                <a:lnTo>
                  <a:pt x="1978" y="530"/>
                </a:lnTo>
                <a:lnTo>
                  <a:pt x="1975" y="529"/>
                </a:lnTo>
                <a:lnTo>
                  <a:pt x="1972" y="527"/>
                </a:lnTo>
                <a:lnTo>
                  <a:pt x="1971" y="522"/>
                </a:lnTo>
                <a:lnTo>
                  <a:pt x="1971" y="516"/>
                </a:lnTo>
                <a:lnTo>
                  <a:pt x="1971" y="510"/>
                </a:lnTo>
                <a:lnTo>
                  <a:pt x="1970" y="504"/>
                </a:lnTo>
                <a:lnTo>
                  <a:pt x="1966" y="497"/>
                </a:lnTo>
                <a:lnTo>
                  <a:pt x="1964" y="494"/>
                </a:lnTo>
                <a:lnTo>
                  <a:pt x="1963" y="490"/>
                </a:lnTo>
                <a:lnTo>
                  <a:pt x="1962" y="486"/>
                </a:lnTo>
                <a:lnTo>
                  <a:pt x="1963" y="482"/>
                </a:lnTo>
                <a:lnTo>
                  <a:pt x="1964" y="472"/>
                </a:lnTo>
                <a:lnTo>
                  <a:pt x="1969" y="461"/>
                </a:lnTo>
                <a:lnTo>
                  <a:pt x="1971" y="457"/>
                </a:lnTo>
                <a:lnTo>
                  <a:pt x="1972" y="452"/>
                </a:lnTo>
                <a:lnTo>
                  <a:pt x="1972" y="447"/>
                </a:lnTo>
                <a:lnTo>
                  <a:pt x="1972" y="444"/>
                </a:lnTo>
                <a:lnTo>
                  <a:pt x="1970" y="439"/>
                </a:lnTo>
                <a:lnTo>
                  <a:pt x="1965" y="433"/>
                </a:lnTo>
                <a:lnTo>
                  <a:pt x="1960" y="427"/>
                </a:lnTo>
                <a:lnTo>
                  <a:pt x="1958" y="420"/>
                </a:lnTo>
                <a:lnTo>
                  <a:pt x="1957" y="415"/>
                </a:lnTo>
                <a:lnTo>
                  <a:pt x="1957" y="412"/>
                </a:lnTo>
                <a:lnTo>
                  <a:pt x="1958" y="409"/>
                </a:lnTo>
                <a:lnTo>
                  <a:pt x="1959" y="407"/>
                </a:lnTo>
                <a:lnTo>
                  <a:pt x="1964" y="401"/>
                </a:lnTo>
                <a:lnTo>
                  <a:pt x="1968" y="394"/>
                </a:lnTo>
                <a:lnTo>
                  <a:pt x="1970" y="390"/>
                </a:lnTo>
                <a:lnTo>
                  <a:pt x="1970" y="385"/>
                </a:lnTo>
                <a:lnTo>
                  <a:pt x="1971" y="381"/>
                </a:lnTo>
                <a:lnTo>
                  <a:pt x="1970" y="377"/>
                </a:lnTo>
                <a:lnTo>
                  <a:pt x="1966" y="365"/>
                </a:lnTo>
                <a:lnTo>
                  <a:pt x="1963" y="351"/>
                </a:lnTo>
                <a:lnTo>
                  <a:pt x="1960" y="345"/>
                </a:lnTo>
                <a:lnTo>
                  <a:pt x="1959" y="340"/>
                </a:lnTo>
                <a:lnTo>
                  <a:pt x="1957" y="339"/>
                </a:lnTo>
                <a:lnTo>
                  <a:pt x="1956" y="338"/>
                </a:lnTo>
                <a:lnTo>
                  <a:pt x="1952" y="338"/>
                </a:lnTo>
                <a:lnTo>
                  <a:pt x="1949" y="339"/>
                </a:lnTo>
                <a:lnTo>
                  <a:pt x="1939" y="341"/>
                </a:lnTo>
                <a:lnTo>
                  <a:pt x="1931" y="346"/>
                </a:lnTo>
                <a:lnTo>
                  <a:pt x="1915" y="360"/>
                </a:lnTo>
                <a:lnTo>
                  <a:pt x="1897" y="377"/>
                </a:lnTo>
                <a:lnTo>
                  <a:pt x="1894" y="379"/>
                </a:lnTo>
                <a:lnTo>
                  <a:pt x="1889" y="382"/>
                </a:lnTo>
                <a:lnTo>
                  <a:pt x="1884" y="384"/>
                </a:lnTo>
                <a:lnTo>
                  <a:pt x="1881" y="384"/>
                </a:lnTo>
                <a:lnTo>
                  <a:pt x="1873" y="385"/>
                </a:lnTo>
                <a:lnTo>
                  <a:pt x="1865" y="385"/>
                </a:lnTo>
                <a:lnTo>
                  <a:pt x="1861" y="385"/>
                </a:lnTo>
                <a:lnTo>
                  <a:pt x="1858" y="387"/>
                </a:lnTo>
                <a:lnTo>
                  <a:pt x="1855" y="390"/>
                </a:lnTo>
                <a:lnTo>
                  <a:pt x="1849" y="395"/>
                </a:lnTo>
                <a:lnTo>
                  <a:pt x="1846" y="397"/>
                </a:lnTo>
                <a:lnTo>
                  <a:pt x="1843" y="400"/>
                </a:lnTo>
                <a:lnTo>
                  <a:pt x="1838" y="401"/>
                </a:lnTo>
                <a:lnTo>
                  <a:pt x="1834" y="402"/>
                </a:lnTo>
                <a:lnTo>
                  <a:pt x="1831" y="403"/>
                </a:lnTo>
                <a:lnTo>
                  <a:pt x="1826" y="402"/>
                </a:lnTo>
                <a:lnTo>
                  <a:pt x="1823" y="401"/>
                </a:lnTo>
                <a:lnTo>
                  <a:pt x="1818" y="400"/>
                </a:lnTo>
                <a:lnTo>
                  <a:pt x="1813" y="397"/>
                </a:lnTo>
                <a:lnTo>
                  <a:pt x="1808" y="394"/>
                </a:lnTo>
                <a:lnTo>
                  <a:pt x="1804" y="390"/>
                </a:lnTo>
                <a:lnTo>
                  <a:pt x="1800" y="387"/>
                </a:lnTo>
                <a:lnTo>
                  <a:pt x="1794" y="377"/>
                </a:lnTo>
                <a:lnTo>
                  <a:pt x="1789" y="369"/>
                </a:lnTo>
                <a:lnTo>
                  <a:pt x="1785" y="360"/>
                </a:lnTo>
                <a:lnTo>
                  <a:pt x="1780" y="356"/>
                </a:lnTo>
                <a:lnTo>
                  <a:pt x="1773" y="352"/>
                </a:lnTo>
                <a:lnTo>
                  <a:pt x="1764" y="351"/>
                </a:lnTo>
                <a:lnTo>
                  <a:pt x="1758" y="351"/>
                </a:lnTo>
                <a:lnTo>
                  <a:pt x="1755" y="352"/>
                </a:lnTo>
                <a:lnTo>
                  <a:pt x="1751" y="353"/>
                </a:lnTo>
                <a:lnTo>
                  <a:pt x="1749" y="354"/>
                </a:lnTo>
                <a:lnTo>
                  <a:pt x="1744" y="359"/>
                </a:lnTo>
                <a:lnTo>
                  <a:pt x="1741" y="364"/>
                </a:lnTo>
                <a:lnTo>
                  <a:pt x="1738" y="368"/>
                </a:lnTo>
                <a:lnTo>
                  <a:pt x="1736" y="369"/>
                </a:lnTo>
                <a:lnTo>
                  <a:pt x="1733" y="370"/>
                </a:lnTo>
                <a:lnTo>
                  <a:pt x="1731" y="371"/>
                </a:lnTo>
                <a:lnTo>
                  <a:pt x="1725" y="370"/>
                </a:lnTo>
                <a:lnTo>
                  <a:pt x="1720" y="366"/>
                </a:lnTo>
                <a:lnTo>
                  <a:pt x="1717" y="363"/>
                </a:lnTo>
                <a:lnTo>
                  <a:pt x="1714" y="360"/>
                </a:lnTo>
                <a:lnTo>
                  <a:pt x="1708" y="357"/>
                </a:lnTo>
                <a:lnTo>
                  <a:pt x="1699" y="354"/>
                </a:lnTo>
                <a:lnTo>
                  <a:pt x="1693" y="353"/>
                </a:lnTo>
                <a:lnTo>
                  <a:pt x="1687" y="354"/>
                </a:lnTo>
                <a:lnTo>
                  <a:pt x="1681" y="356"/>
                </a:lnTo>
                <a:lnTo>
                  <a:pt x="1675" y="358"/>
                </a:lnTo>
                <a:lnTo>
                  <a:pt x="1662" y="364"/>
                </a:lnTo>
                <a:lnTo>
                  <a:pt x="1648" y="368"/>
                </a:lnTo>
                <a:lnTo>
                  <a:pt x="1634" y="372"/>
                </a:lnTo>
                <a:lnTo>
                  <a:pt x="1619" y="378"/>
                </a:lnTo>
                <a:lnTo>
                  <a:pt x="1613" y="381"/>
                </a:lnTo>
                <a:lnTo>
                  <a:pt x="1606" y="383"/>
                </a:lnTo>
                <a:lnTo>
                  <a:pt x="1600" y="384"/>
                </a:lnTo>
                <a:lnTo>
                  <a:pt x="1596" y="385"/>
                </a:lnTo>
                <a:lnTo>
                  <a:pt x="1584" y="384"/>
                </a:lnTo>
                <a:lnTo>
                  <a:pt x="1572" y="382"/>
                </a:lnTo>
                <a:lnTo>
                  <a:pt x="1556" y="381"/>
                </a:lnTo>
                <a:lnTo>
                  <a:pt x="1537" y="379"/>
                </a:lnTo>
                <a:lnTo>
                  <a:pt x="1516" y="381"/>
                </a:lnTo>
                <a:lnTo>
                  <a:pt x="1496" y="383"/>
                </a:lnTo>
                <a:lnTo>
                  <a:pt x="1479" y="387"/>
                </a:lnTo>
                <a:lnTo>
                  <a:pt x="1466" y="390"/>
                </a:lnTo>
                <a:lnTo>
                  <a:pt x="1456" y="391"/>
                </a:lnTo>
                <a:lnTo>
                  <a:pt x="1445" y="393"/>
                </a:lnTo>
                <a:lnTo>
                  <a:pt x="1439" y="391"/>
                </a:lnTo>
                <a:lnTo>
                  <a:pt x="1434" y="390"/>
                </a:lnTo>
                <a:lnTo>
                  <a:pt x="1428" y="389"/>
                </a:lnTo>
                <a:lnTo>
                  <a:pt x="1423" y="387"/>
                </a:lnTo>
                <a:lnTo>
                  <a:pt x="1411" y="379"/>
                </a:lnTo>
                <a:lnTo>
                  <a:pt x="1397" y="372"/>
                </a:lnTo>
                <a:lnTo>
                  <a:pt x="1384" y="366"/>
                </a:lnTo>
                <a:lnTo>
                  <a:pt x="1376" y="360"/>
                </a:lnTo>
                <a:lnTo>
                  <a:pt x="1370" y="356"/>
                </a:lnTo>
                <a:lnTo>
                  <a:pt x="1364" y="351"/>
                </a:lnTo>
                <a:lnTo>
                  <a:pt x="1354" y="349"/>
                </a:lnTo>
                <a:lnTo>
                  <a:pt x="1341" y="347"/>
                </a:lnTo>
                <a:lnTo>
                  <a:pt x="1334" y="347"/>
                </a:lnTo>
                <a:lnTo>
                  <a:pt x="1329" y="346"/>
                </a:lnTo>
                <a:lnTo>
                  <a:pt x="1325" y="345"/>
                </a:lnTo>
                <a:lnTo>
                  <a:pt x="1321" y="343"/>
                </a:lnTo>
                <a:lnTo>
                  <a:pt x="1315" y="337"/>
                </a:lnTo>
                <a:lnTo>
                  <a:pt x="1308" y="331"/>
                </a:lnTo>
                <a:lnTo>
                  <a:pt x="1298" y="325"/>
                </a:lnTo>
                <a:lnTo>
                  <a:pt x="1288" y="321"/>
                </a:lnTo>
                <a:lnTo>
                  <a:pt x="1276" y="319"/>
                </a:lnTo>
                <a:lnTo>
                  <a:pt x="1265" y="318"/>
                </a:lnTo>
                <a:lnTo>
                  <a:pt x="1260" y="316"/>
                </a:lnTo>
                <a:lnTo>
                  <a:pt x="1256" y="315"/>
                </a:lnTo>
                <a:lnTo>
                  <a:pt x="1251" y="313"/>
                </a:lnTo>
                <a:lnTo>
                  <a:pt x="1247" y="310"/>
                </a:lnTo>
                <a:lnTo>
                  <a:pt x="1241" y="302"/>
                </a:lnTo>
                <a:lnTo>
                  <a:pt x="1235" y="293"/>
                </a:lnTo>
                <a:lnTo>
                  <a:pt x="1233" y="289"/>
                </a:lnTo>
                <a:lnTo>
                  <a:pt x="1229" y="288"/>
                </a:lnTo>
                <a:lnTo>
                  <a:pt x="1225" y="287"/>
                </a:lnTo>
                <a:lnTo>
                  <a:pt x="1220" y="288"/>
                </a:lnTo>
                <a:lnTo>
                  <a:pt x="1208" y="290"/>
                </a:lnTo>
                <a:lnTo>
                  <a:pt x="1196" y="290"/>
                </a:lnTo>
                <a:lnTo>
                  <a:pt x="1187" y="289"/>
                </a:lnTo>
                <a:lnTo>
                  <a:pt x="1178" y="286"/>
                </a:lnTo>
                <a:lnTo>
                  <a:pt x="1170" y="281"/>
                </a:lnTo>
                <a:lnTo>
                  <a:pt x="1159" y="272"/>
                </a:lnTo>
                <a:lnTo>
                  <a:pt x="1149" y="262"/>
                </a:lnTo>
                <a:lnTo>
                  <a:pt x="1139" y="251"/>
                </a:lnTo>
                <a:lnTo>
                  <a:pt x="1132" y="242"/>
                </a:lnTo>
                <a:lnTo>
                  <a:pt x="1126" y="233"/>
                </a:lnTo>
                <a:lnTo>
                  <a:pt x="1121" y="225"/>
                </a:lnTo>
                <a:lnTo>
                  <a:pt x="1115" y="213"/>
                </a:lnTo>
                <a:lnTo>
                  <a:pt x="1114" y="207"/>
                </a:lnTo>
                <a:lnTo>
                  <a:pt x="1113" y="202"/>
                </a:lnTo>
                <a:lnTo>
                  <a:pt x="1113" y="198"/>
                </a:lnTo>
                <a:lnTo>
                  <a:pt x="1113" y="193"/>
                </a:lnTo>
                <a:lnTo>
                  <a:pt x="1114" y="189"/>
                </a:lnTo>
                <a:lnTo>
                  <a:pt x="1115" y="187"/>
                </a:lnTo>
                <a:lnTo>
                  <a:pt x="1115" y="183"/>
                </a:lnTo>
                <a:lnTo>
                  <a:pt x="1114" y="181"/>
                </a:lnTo>
                <a:lnTo>
                  <a:pt x="1113" y="179"/>
                </a:lnTo>
                <a:lnTo>
                  <a:pt x="1109" y="176"/>
                </a:lnTo>
                <a:lnTo>
                  <a:pt x="1106" y="175"/>
                </a:lnTo>
                <a:lnTo>
                  <a:pt x="1102" y="174"/>
                </a:lnTo>
                <a:lnTo>
                  <a:pt x="1090" y="170"/>
                </a:lnTo>
                <a:lnTo>
                  <a:pt x="1077" y="164"/>
                </a:lnTo>
                <a:lnTo>
                  <a:pt x="1064" y="157"/>
                </a:lnTo>
                <a:lnTo>
                  <a:pt x="1056" y="150"/>
                </a:lnTo>
                <a:lnTo>
                  <a:pt x="1052" y="146"/>
                </a:lnTo>
                <a:lnTo>
                  <a:pt x="1050" y="142"/>
                </a:lnTo>
                <a:lnTo>
                  <a:pt x="1049" y="136"/>
                </a:lnTo>
                <a:lnTo>
                  <a:pt x="1048" y="129"/>
                </a:lnTo>
                <a:lnTo>
                  <a:pt x="1046" y="117"/>
                </a:lnTo>
                <a:lnTo>
                  <a:pt x="1048" y="105"/>
                </a:lnTo>
                <a:lnTo>
                  <a:pt x="1048" y="100"/>
                </a:lnTo>
                <a:lnTo>
                  <a:pt x="1046" y="97"/>
                </a:lnTo>
                <a:lnTo>
                  <a:pt x="1045" y="93"/>
                </a:lnTo>
                <a:lnTo>
                  <a:pt x="1044" y="89"/>
                </a:lnTo>
                <a:lnTo>
                  <a:pt x="1042" y="87"/>
                </a:lnTo>
                <a:lnTo>
                  <a:pt x="1039" y="83"/>
                </a:lnTo>
                <a:lnTo>
                  <a:pt x="1036" y="82"/>
                </a:lnTo>
                <a:lnTo>
                  <a:pt x="1032" y="80"/>
                </a:lnTo>
                <a:lnTo>
                  <a:pt x="1024" y="76"/>
                </a:lnTo>
                <a:lnTo>
                  <a:pt x="1018" y="72"/>
                </a:lnTo>
                <a:lnTo>
                  <a:pt x="1013" y="67"/>
                </a:lnTo>
                <a:lnTo>
                  <a:pt x="1011" y="61"/>
                </a:lnTo>
                <a:lnTo>
                  <a:pt x="1008" y="54"/>
                </a:lnTo>
                <a:lnTo>
                  <a:pt x="1006" y="48"/>
                </a:lnTo>
                <a:lnTo>
                  <a:pt x="1002" y="42"/>
                </a:lnTo>
                <a:lnTo>
                  <a:pt x="996" y="36"/>
                </a:lnTo>
                <a:lnTo>
                  <a:pt x="981" y="24"/>
                </a:lnTo>
                <a:lnTo>
                  <a:pt x="962" y="9"/>
                </a:lnTo>
                <a:lnTo>
                  <a:pt x="952" y="1"/>
                </a:lnTo>
                <a:lnTo>
                  <a:pt x="949" y="0"/>
                </a:lnTo>
                <a:lnTo>
                  <a:pt x="945" y="4"/>
                </a:lnTo>
                <a:lnTo>
                  <a:pt x="939" y="12"/>
                </a:lnTo>
                <a:lnTo>
                  <a:pt x="935" y="18"/>
                </a:lnTo>
                <a:lnTo>
                  <a:pt x="931" y="19"/>
                </a:lnTo>
                <a:lnTo>
                  <a:pt x="927" y="19"/>
                </a:lnTo>
                <a:lnTo>
                  <a:pt x="923" y="17"/>
                </a:lnTo>
                <a:lnTo>
                  <a:pt x="919" y="16"/>
                </a:lnTo>
                <a:lnTo>
                  <a:pt x="916" y="17"/>
                </a:lnTo>
                <a:lnTo>
                  <a:pt x="911" y="18"/>
                </a:lnTo>
                <a:lnTo>
                  <a:pt x="907" y="19"/>
                </a:lnTo>
                <a:lnTo>
                  <a:pt x="899" y="25"/>
                </a:lnTo>
                <a:lnTo>
                  <a:pt x="889" y="32"/>
                </a:lnTo>
                <a:lnTo>
                  <a:pt x="873" y="43"/>
                </a:lnTo>
                <a:lnTo>
                  <a:pt x="861" y="50"/>
                </a:lnTo>
                <a:lnTo>
                  <a:pt x="860" y="53"/>
                </a:lnTo>
                <a:lnTo>
                  <a:pt x="857" y="54"/>
                </a:lnTo>
                <a:lnTo>
                  <a:pt x="855" y="54"/>
                </a:lnTo>
                <a:lnTo>
                  <a:pt x="851" y="55"/>
                </a:lnTo>
                <a:lnTo>
                  <a:pt x="849" y="54"/>
                </a:lnTo>
                <a:lnTo>
                  <a:pt x="847" y="53"/>
                </a:lnTo>
                <a:lnTo>
                  <a:pt x="844" y="51"/>
                </a:lnTo>
                <a:lnTo>
                  <a:pt x="842" y="48"/>
                </a:lnTo>
                <a:lnTo>
                  <a:pt x="839" y="44"/>
                </a:lnTo>
                <a:lnTo>
                  <a:pt x="836" y="42"/>
                </a:lnTo>
                <a:lnTo>
                  <a:pt x="834" y="42"/>
                </a:lnTo>
                <a:lnTo>
                  <a:pt x="829" y="43"/>
                </a:lnTo>
                <a:lnTo>
                  <a:pt x="824" y="43"/>
                </a:lnTo>
                <a:lnTo>
                  <a:pt x="820" y="41"/>
                </a:lnTo>
                <a:lnTo>
                  <a:pt x="819" y="36"/>
                </a:lnTo>
                <a:lnTo>
                  <a:pt x="817" y="26"/>
                </a:lnTo>
                <a:lnTo>
                  <a:pt x="816" y="16"/>
                </a:lnTo>
                <a:lnTo>
                  <a:pt x="812" y="9"/>
                </a:lnTo>
                <a:lnTo>
                  <a:pt x="809" y="5"/>
                </a:lnTo>
                <a:lnTo>
                  <a:pt x="805" y="1"/>
                </a:lnTo>
                <a:lnTo>
                  <a:pt x="803" y="1"/>
                </a:lnTo>
                <a:lnTo>
                  <a:pt x="800" y="1"/>
                </a:lnTo>
                <a:lnTo>
                  <a:pt x="798" y="1"/>
                </a:lnTo>
                <a:lnTo>
                  <a:pt x="796" y="3"/>
                </a:lnTo>
                <a:lnTo>
                  <a:pt x="790" y="7"/>
                </a:lnTo>
                <a:lnTo>
                  <a:pt x="785" y="13"/>
                </a:lnTo>
                <a:lnTo>
                  <a:pt x="779" y="18"/>
                </a:lnTo>
                <a:lnTo>
                  <a:pt x="773" y="22"/>
                </a:lnTo>
                <a:lnTo>
                  <a:pt x="766" y="24"/>
                </a:lnTo>
                <a:lnTo>
                  <a:pt x="756" y="26"/>
                </a:lnTo>
                <a:lnTo>
                  <a:pt x="744" y="26"/>
                </a:lnTo>
                <a:lnTo>
                  <a:pt x="734" y="28"/>
                </a:lnTo>
                <a:lnTo>
                  <a:pt x="722" y="30"/>
                </a:lnTo>
                <a:lnTo>
                  <a:pt x="708" y="34"/>
                </a:lnTo>
                <a:lnTo>
                  <a:pt x="700" y="35"/>
                </a:lnTo>
                <a:lnTo>
                  <a:pt x="694" y="36"/>
                </a:lnTo>
                <a:lnTo>
                  <a:pt x="689" y="35"/>
                </a:lnTo>
                <a:lnTo>
                  <a:pt x="684" y="34"/>
                </a:lnTo>
                <a:lnTo>
                  <a:pt x="675" y="30"/>
                </a:lnTo>
                <a:lnTo>
                  <a:pt x="667" y="25"/>
                </a:lnTo>
                <a:lnTo>
                  <a:pt x="664" y="22"/>
                </a:lnTo>
                <a:lnTo>
                  <a:pt x="658" y="19"/>
                </a:lnTo>
                <a:lnTo>
                  <a:pt x="652" y="18"/>
                </a:lnTo>
                <a:lnTo>
                  <a:pt x="646" y="17"/>
                </a:lnTo>
                <a:lnTo>
                  <a:pt x="633" y="16"/>
                </a:lnTo>
                <a:lnTo>
                  <a:pt x="622" y="17"/>
                </a:lnTo>
                <a:lnTo>
                  <a:pt x="611" y="18"/>
                </a:lnTo>
                <a:lnTo>
                  <a:pt x="598" y="18"/>
                </a:lnTo>
                <a:lnTo>
                  <a:pt x="583" y="17"/>
                </a:lnTo>
                <a:lnTo>
                  <a:pt x="568" y="13"/>
                </a:lnTo>
                <a:lnTo>
                  <a:pt x="553" y="10"/>
                </a:lnTo>
                <a:lnTo>
                  <a:pt x="538" y="7"/>
                </a:lnTo>
                <a:lnTo>
                  <a:pt x="523" y="7"/>
                </a:lnTo>
                <a:lnTo>
                  <a:pt x="516" y="7"/>
                </a:lnTo>
                <a:lnTo>
                  <a:pt x="510" y="5"/>
                </a:lnTo>
                <a:lnTo>
                  <a:pt x="501" y="3"/>
                </a:lnTo>
                <a:lnTo>
                  <a:pt x="495" y="1"/>
                </a:lnTo>
                <a:lnTo>
                  <a:pt x="489" y="0"/>
                </a:lnTo>
                <a:lnTo>
                  <a:pt x="483" y="1"/>
                </a:lnTo>
                <a:lnTo>
                  <a:pt x="477" y="3"/>
                </a:lnTo>
                <a:lnTo>
                  <a:pt x="467" y="5"/>
                </a:lnTo>
                <a:lnTo>
                  <a:pt x="459" y="7"/>
                </a:lnTo>
                <a:lnTo>
                  <a:pt x="451" y="7"/>
                </a:lnTo>
                <a:lnTo>
                  <a:pt x="441" y="7"/>
                </a:lnTo>
                <a:lnTo>
                  <a:pt x="435" y="7"/>
                </a:lnTo>
                <a:lnTo>
                  <a:pt x="431" y="9"/>
                </a:lnTo>
                <a:lnTo>
                  <a:pt x="425" y="11"/>
                </a:lnTo>
                <a:lnTo>
                  <a:pt x="420" y="15"/>
                </a:lnTo>
                <a:lnTo>
                  <a:pt x="412" y="20"/>
                </a:lnTo>
                <a:lnTo>
                  <a:pt x="406" y="28"/>
                </a:lnTo>
                <a:lnTo>
                  <a:pt x="404" y="31"/>
                </a:lnTo>
                <a:lnTo>
                  <a:pt x="402" y="34"/>
                </a:lnTo>
                <a:lnTo>
                  <a:pt x="402" y="37"/>
                </a:lnTo>
                <a:lnTo>
                  <a:pt x="402" y="41"/>
                </a:lnTo>
                <a:lnTo>
                  <a:pt x="403" y="44"/>
                </a:lnTo>
                <a:lnTo>
                  <a:pt x="404" y="48"/>
                </a:lnTo>
                <a:lnTo>
                  <a:pt x="408" y="50"/>
                </a:lnTo>
                <a:lnTo>
                  <a:pt x="413" y="51"/>
                </a:lnTo>
                <a:lnTo>
                  <a:pt x="427" y="55"/>
                </a:lnTo>
                <a:lnTo>
                  <a:pt x="446" y="57"/>
                </a:lnTo>
                <a:lnTo>
                  <a:pt x="465" y="60"/>
                </a:lnTo>
                <a:lnTo>
                  <a:pt x="480" y="62"/>
                </a:lnTo>
                <a:lnTo>
                  <a:pt x="488" y="63"/>
                </a:lnTo>
                <a:lnTo>
                  <a:pt x="494" y="66"/>
                </a:lnTo>
                <a:lnTo>
                  <a:pt x="500" y="69"/>
                </a:lnTo>
                <a:lnTo>
                  <a:pt x="505" y="73"/>
                </a:lnTo>
                <a:lnTo>
                  <a:pt x="510" y="78"/>
                </a:lnTo>
                <a:lnTo>
                  <a:pt x="514" y="81"/>
                </a:lnTo>
                <a:lnTo>
                  <a:pt x="516" y="86"/>
                </a:lnTo>
                <a:lnTo>
                  <a:pt x="517" y="91"/>
                </a:lnTo>
                <a:lnTo>
                  <a:pt x="519" y="101"/>
                </a:lnTo>
                <a:lnTo>
                  <a:pt x="519" y="118"/>
                </a:lnTo>
                <a:lnTo>
                  <a:pt x="517" y="136"/>
                </a:lnTo>
                <a:lnTo>
                  <a:pt x="517" y="152"/>
                </a:lnTo>
                <a:lnTo>
                  <a:pt x="517" y="160"/>
                </a:lnTo>
                <a:lnTo>
                  <a:pt x="519" y="164"/>
                </a:lnTo>
                <a:lnTo>
                  <a:pt x="521" y="167"/>
                </a:lnTo>
                <a:lnTo>
                  <a:pt x="523" y="168"/>
                </a:lnTo>
                <a:lnTo>
                  <a:pt x="529" y="169"/>
                </a:lnTo>
                <a:lnTo>
                  <a:pt x="535" y="167"/>
                </a:lnTo>
                <a:lnTo>
                  <a:pt x="547" y="163"/>
                </a:lnTo>
                <a:lnTo>
                  <a:pt x="560" y="160"/>
                </a:lnTo>
                <a:lnTo>
                  <a:pt x="566" y="160"/>
                </a:lnTo>
                <a:lnTo>
                  <a:pt x="571" y="161"/>
                </a:lnTo>
                <a:lnTo>
                  <a:pt x="574" y="163"/>
                </a:lnTo>
                <a:lnTo>
                  <a:pt x="577" y="165"/>
                </a:lnTo>
                <a:lnTo>
                  <a:pt x="580" y="168"/>
                </a:lnTo>
                <a:lnTo>
                  <a:pt x="585" y="171"/>
                </a:lnTo>
                <a:lnTo>
                  <a:pt x="592" y="173"/>
                </a:lnTo>
                <a:lnTo>
                  <a:pt x="601" y="174"/>
                </a:lnTo>
                <a:lnTo>
                  <a:pt x="610" y="173"/>
                </a:lnTo>
                <a:lnTo>
                  <a:pt x="620" y="173"/>
                </a:lnTo>
                <a:lnTo>
                  <a:pt x="628" y="175"/>
                </a:lnTo>
                <a:lnTo>
                  <a:pt x="634" y="177"/>
                </a:lnTo>
                <a:lnTo>
                  <a:pt x="643" y="186"/>
                </a:lnTo>
                <a:lnTo>
                  <a:pt x="652" y="192"/>
                </a:lnTo>
                <a:lnTo>
                  <a:pt x="656" y="195"/>
                </a:lnTo>
                <a:lnTo>
                  <a:pt x="658" y="198"/>
                </a:lnTo>
                <a:lnTo>
                  <a:pt x="658" y="202"/>
                </a:lnTo>
                <a:lnTo>
                  <a:pt x="658" y="208"/>
                </a:lnTo>
                <a:lnTo>
                  <a:pt x="656" y="218"/>
                </a:lnTo>
                <a:lnTo>
                  <a:pt x="658" y="228"/>
                </a:lnTo>
                <a:lnTo>
                  <a:pt x="662" y="247"/>
                </a:lnTo>
                <a:lnTo>
                  <a:pt x="668" y="263"/>
                </a:lnTo>
                <a:lnTo>
                  <a:pt x="670" y="272"/>
                </a:lnTo>
                <a:lnTo>
                  <a:pt x="668" y="280"/>
                </a:lnTo>
                <a:lnTo>
                  <a:pt x="666" y="282"/>
                </a:lnTo>
                <a:lnTo>
                  <a:pt x="664" y="284"/>
                </a:lnTo>
                <a:lnTo>
                  <a:pt x="661" y="284"/>
                </a:lnTo>
                <a:lnTo>
                  <a:pt x="656" y="284"/>
                </a:lnTo>
                <a:lnTo>
                  <a:pt x="649" y="284"/>
                </a:lnTo>
                <a:lnTo>
                  <a:pt x="645" y="286"/>
                </a:lnTo>
                <a:lnTo>
                  <a:pt x="641" y="289"/>
                </a:lnTo>
                <a:lnTo>
                  <a:pt x="637" y="294"/>
                </a:lnTo>
                <a:lnTo>
                  <a:pt x="631" y="300"/>
                </a:lnTo>
                <a:lnTo>
                  <a:pt x="624" y="306"/>
                </a:lnTo>
                <a:lnTo>
                  <a:pt x="616" y="313"/>
                </a:lnTo>
                <a:lnTo>
                  <a:pt x="609" y="318"/>
                </a:lnTo>
                <a:lnTo>
                  <a:pt x="605" y="319"/>
                </a:lnTo>
                <a:lnTo>
                  <a:pt x="602" y="318"/>
                </a:lnTo>
                <a:lnTo>
                  <a:pt x="597" y="315"/>
                </a:lnTo>
                <a:lnTo>
                  <a:pt x="592" y="313"/>
                </a:lnTo>
                <a:lnTo>
                  <a:pt x="583" y="305"/>
                </a:lnTo>
                <a:lnTo>
                  <a:pt x="574" y="296"/>
                </a:lnTo>
                <a:lnTo>
                  <a:pt x="570" y="294"/>
                </a:lnTo>
                <a:lnTo>
                  <a:pt x="566" y="291"/>
                </a:lnTo>
                <a:lnTo>
                  <a:pt x="563" y="291"/>
                </a:lnTo>
                <a:lnTo>
                  <a:pt x="559" y="291"/>
                </a:lnTo>
                <a:lnTo>
                  <a:pt x="552" y="294"/>
                </a:lnTo>
                <a:lnTo>
                  <a:pt x="546" y="299"/>
                </a:lnTo>
                <a:lnTo>
                  <a:pt x="540" y="303"/>
                </a:lnTo>
                <a:lnTo>
                  <a:pt x="535" y="306"/>
                </a:lnTo>
                <a:lnTo>
                  <a:pt x="530" y="305"/>
                </a:lnTo>
                <a:lnTo>
                  <a:pt x="523" y="302"/>
                </a:lnTo>
                <a:lnTo>
                  <a:pt x="515" y="300"/>
                </a:lnTo>
                <a:lnTo>
                  <a:pt x="505" y="300"/>
                </a:lnTo>
                <a:lnTo>
                  <a:pt x="496" y="300"/>
                </a:lnTo>
                <a:lnTo>
                  <a:pt x="488" y="299"/>
                </a:lnTo>
                <a:lnTo>
                  <a:pt x="482" y="297"/>
                </a:lnTo>
                <a:lnTo>
                  <a:pt x="475" y="297"/>
                </a:lnTo>
                <a:lnTo>
                  <a:pt x="471" y="297"/>
                </a:lnTo>
                <a:lnTo>
                  <a:pt x="469" y="299"/>
                </a:lnTo>
                <a:lnTo>
                  <a:pt x="465" y="301"/>
                </a:lnTo>
                <a:lnTo>
                  <a:pt x="461" y="303"/>
                </a:lnTo>
                <a:lnTo>
                  <a:pt x="456" y="312"/>
                </a:lnTo>
                <a:lnTo>
                  <a:pt x="450" y="322"/>
                </a:lnTo>
                <a:lnTo>
                  <a:pt x="447" y="328"/>
                </a:lnTo>
                <a:lnTo>
                  <a:pt x="445" y="335"/>
                </a:lnTo>
                <a:lnTo>
                  <a:pt x="444" y="341"/>
                </a:lnTo>
                <a:lnTo>
                  <a:pt x="444" y="349"/>
                </a:lnTo>
                <a:lnTo>
                  <a:pt x="444" y="354"/>
                </a:lnTo>
                <a:lnTo>
                  <a:pt x="442" y="360"/>
                </a:lnTo>
                <a:lnTo>
                  <a:pt x="441" y="364"/>
                </a:lnTo>
                <a:lnTo>
                  <a:pt x="440" y="368"/>
                </a:lnTo>
                <a:lnTo>
                  <a:pt x="437" y="372"/>
                </a:lnTo>
                <a:lnTo>
                  <a:pt x="432" y="376"/>
                </a:lnTo>
                <a:lnTo>
                  <a:pt x="426" y="382"/>
                </a:lnTo>
                <a:lnTo>
                  <a:pt x="421" y="390"/>
                </a:lnTo>
                <a:lnTo>
                  <a:pt x="419" y="396"/>
                </a:lnTo>
                <a:lnTo>
                  <a:pt x="416" y="403"/>
                </a:lnTo>
                <a:lnTo>
                  <a:pt x="416" y="409"/>
                </a:lnTo>
                <a:lnTo>
                  <a:pt x="416" y="417"/>
                </a:lnTo>
                <a:lnTo>
                  <a:pt x="417" y="425"/>
                </a:lnTo>
                <a:lnTo>
                  <a:pt x="420" y="431"/>
                </a:lnTo>
                <a:lnTo>
                  <a:pt x="423" y="435"/>
                </a:lnTo>
                <a:lnTo>
                  <a:pt x="427" y="440"/>
                </a:lnTo>
                <a:lnTo>
                  <a:pt x="435" y="446"/>
                </a:lnTo>
                <a:lnTo>
                  <a:pt x="442" y="452"/>
                </a:lnTo>
                <a:lnTo>
                  <a:pt x="445" y="455"/>
                </a:lnTo>
                <a:lnTo>
                  <a:pt x="447" y="460"/>
                </a:lnTo>
                <a:lnTo>
                  <a:pt x="448" y="466"/>
                </a:lnTo>
                <a:lnTo>
                  <a:pt x="450" y="475"/>
                </a:lnTo>
                <a:lnTo>
                  <a:pt x="451" y="490"/>
                </a:lnTo>
                <a:lnTo>
                  <a:pt x="452" y="508"/>
                </a:lnTo>
                <a:lnTo>
                  <a:pt x="451" y="530"/>
                </a:lnTo>
                <a:lnTo>
                  <a:pt x="450" y="560"/>
                </a:lnTo>
                <a:lnTo>
                  <a:pt x="450" y="576"/>
                </a:lnTo>
                <a:lnTo>
                  <a:pt x="451" y="591"/>
                </a:lnTo>
                <a:lnTo>
                  <a:pt x="451" y="604"/>
                </a:lnTo>
                <a:lnTo>
                  <a:pt x="453" y="615"/>
                </a:lnTo>
                <a:lnTo>
                  <a:pt x="454" y="627"/>
                </a:lnTo>
                <a:lnTo>
                  <a:pt x="454" y="637"/>
                </a:lnTo>
                <a:lnTo>
                  <a:pt x="452" y="646"/>
                </a:lnTo>
                <a:lnTo>
                  <a:pt x="448" y="654"/>
                </a:lnTo>
                <a:lnTo>
                  <a:pt x="444" y="662"/>
                </a:lnTo>
                <a:lnTo>
                  <a:pt x="440" y="667"/>
                </a:lnTo>
                <a:lnTo>
                  <a:pt x="440" y="668"/>
                </a:lnTo>
                <a:lnTo>
                  <a:pt x="442" y="669"/>
                </a:lnTo>
                <a:lnTo>
                  <a:pt x="446" y="669"/>
                </a:lnTo>
                <a:lnTo>
                  <a:pt x="451" y="668"/>
                </a:lnTo>
                <a:lnTo>
                  <a:pt x="457" y="668"/>
                </a:lnTo>
                <a:lnTo>
                  <a:pt x="463" y="669"/>
                </a:lnTo>
                <a:lnTo>
                  <a:pt x="469" y="671"/>
                </a:lnTo>
                <a:lnTo>
                  <a:pt x="476" y="672"/>
                </a:lnTo>
                <a:lnTo>
                  <a:pt x="482" y="675"/>
                </a:lnTo>
                <a:lnTo>
                  <a:pt x="488" y="678"/>
                </a:lnTo>
                <a:lnTo>
                  <a:pt x="491" y="680"/>
                </a:lnTo>
                <a:lnTo>
                  <a:pt x="495" y="684"/>
                </a:lnTo>
                <a:lnTo>
                  <a:pt x="496" y="688"/>
                </a:lnTo>
                <a:lnTo>
                  <a:pt x="498" y="697"/>
                </a:lnTo>
                <a:lnTo>
                  <a:pt x="498" y="705"/>
                </a:lnTo>
                <a:lnTo>
                  <a:pt x="500" y="716"/>
                </a:lnTo>
                <a:lnTo>
                  <a:pt x="500" y="725"/>
                </a:lnTo>
                <a:lnTo>
                  <a:pt x="501" y="735"/>
                </a:lnTo>
                <a:lnTo>
                  <a:pt x="502" y="742"/>
                </a:lnTo>
                <a:lnTo>
                  <a:pt x="504" y="747"/>
                </a:lnTo>
                <a:lnTo>
                  <a:pt x="508" y="749"/>
                </a:lnTo>
                <a:lnTo>
                  <a:pt x="511" y="750"/>
                </a:lnTo>
                <a:lnTo>
                  <a:pt x="517" y="753"/>
                </a:lnTo>
                <a:lnTo>
                  <a:pt x="523" y="754"/>
                </a:lnTo>
                <a:lnTo>
                  <a:pt x="534" y="755"/>
                </a:lnTo>
                <a:lnTo>
                  <a:pt x="542" y="755"/>
                </a:lnTo>
                <a:lnTo>
                  <a:pt x="548" y="755"/>
                </a:lnTo>
                <a:lnTo>
                  <a:pt x="555" y="756"/>
                </a:lnTo>
                <a:lnTo>
                  <a:pt x="564" y="757"/>
                </a:lnTo>
                <a:lnTo>
                  <a:pt x="571" y="761"/>
                </a:lnTo>
                <a:lnTo>
                  <a:pt x="587" y="775"/>
                </a:lnTo>
                <a:lnTo>
                  <a:pt x="605" y="793"/>
                </a:lnTo>
                <a:lnTo>
                  <a:pt x="608" y="795"/>
                </a:lnTo>
                <a:lnTo>
                  <a:pt x="611" y="798"/>
                </a:lnTo>
                <a:lnTo>
                  <a:pt x="614" y="799"/>
                </a:lnTo>
                <a:lnTo>
                  <a:pt x="617" y="799"/>
                </a:lnTo>
                <a:lnTo>
                  <a:pt x="626" y="799"/>
                </a:lnTo>
                <a:lnTo>
                  <a:pt x="635" y="798"/>
                </a:lnTo>
                <a:lnTo>
                  <a:pt x="640" y="798"/>
                </a:lnTo>
                <a:lnTo>
                  <a:pt x="645" y="800"/>
                </a:lnTo>
                <a:lnTo>
                  <a:pt x="649" y="804"/>
                </a:lnTo>
                <a:lnTo>
                  <a:pt x="653" y="809"/>
                </a:lnTo>
                <a:lnTo>
                  <a:pt x="656" y="814"/>
                </a:lnTo>
                <a:lnTo>
                  <a:pt x="659" y="822"/>
                </a:lnTo>
                <a:lnTo>
                  <a:pt x="661" y="829"/>
                </a:lnTo>
                <a:lnTo>
                  <a:pt x="664" y="837"/>
                </a:lnTo>
                <a:lnTo>
                  <a:pt x="666" y="860"/>
                </a:lnTo>
                <a:lnTo>
                  <a:pt x="666" y="885"/>
                </a:lnTo>
                <a:lnTo>
                  <a:pt x="665" y="896"/>
                </a:lnTo>
                <a:lnTo>
                  <a:pt x="664" y="907"/>
                </a:lnTo>
                <a:lnTo>
                  <a:pt x="661" y="917"/>
                </a:lnTo>
                <a:lnTo>
                  <a:pt x="658" y="925"/>
                </a:lnTo>
                <a:lnTo>
                  <a:pt x="654" y="931"/>
                </a:lnTo>
                <a:lnTo>
                  <a:pt x="652" y="937"/>
                </a:lnTo>
                <a:lnTo>
                  <a:pt x="652" y="943"/>
                </a:lnTo>
                <a:lnTo>
                  <a:pt x="652" y="949"/>
                </a:lnTo>
                <a:lnTo>
                  <a:pt x="653" y="961"/>
                </a:lnTo>
                <a:lnTo>
                  <a:pt x="656" y="970"/>
                </a:lnTo>
                <a:lnTo>
                  <a:pt x="659" y="980"/>
                </a:lnTo>
                <a:lnTo>
                  <a:pt x="660" y="992"/>
                </a:lnTo>
                <a:lnTo>
                  <a:pt x="660" y="1003"/>
                </a:lnTo>
                <a:lnTo>
                  <a:pt x="656" y="1015"/>
                </a:lnTo>
                <a:lnTo>
                  <a:pt x="652" y="1027"/>
                </a:lnTo>
                <a:lnTo>
                  <a:pt x="645" y="1039"/>
                </a:lnTo>
                <a:lnTo>
                  <a:pt x="641" y="1045"/>
                </a:lnTo>
                <a:lnTo>
                  <a:pt x="636" y="1050"/>
                </a:lnTo>
                <a:lnTo>
                  <a:pt x="631" y="1055"/>
                </a:lnTo>
                <a:lnTo>
                  <a:pt x="626" y="1058"/>
                </a:lnTo>
                <a:lnTo>
                  <a:pt x="621" y="1060"/>
                </a:lnTo>
                <a:lnTo>
                  <a:pt x="617" y="1063"/>
                </a:lnTo>
                <a:lnTo>
                  <a:pt x="612" y="1063"/>
                </a:lnTo>
                <a:lnTo>
                  <a:pt x="609" y="1063"/>
                </a:lnTo>
                <a:lnTo>
                  <a:pt x="605" y="1062"/>
                </a:lnTo>
                <a:lnTo>
                  <a:pt x="602" y="1059"/>
                </a:lnTo>
                <a:lnTo>
                  <a:pt x="598" y="1056"/>
                </a:lnTo>
                <a:lnTo>
                  <a:pt x="593" y="1051"/>
                </a:lnTo>
                <a:lnTo>
                  <a:pt x="587" y="1047"/>
                </a:lnTo>
                <a:lnTo>
                  <a:pt x="580" y="1044"/>
                </a:lnTo>
                <a:lnTo>
                  <a:pt x="572" y="1041"/>
                </a:lnTo>
                <a:lnTo>
                  <a:pt x="564" y="1041"/>
                </a:lnTo>
                <a:lnTo>
                  <a:pt x="553" y="1041"/>
                </a:lnTo>
                <a:lnTo>
                  <a:pt x="543" y="1043"/>
                </a:lnTo>
                <a:lnTo>
                  <a:pt x="533" y="1045"/>
                </a:lnTo>
                <a:lnTo>
                  <a:pt x="522" y="1050"/>
                </a:lnTo>
                <a:lnTo>
                  <a:pt x="513" y="1055"/>
                </a:lnTo>
                <a:lnTo>
                  <a:pt x="504" y="1060"/>
                </a:lnTo>
                <a:lnTo>
                  <a:pt x="496" y="1068"/>
                </a:lnTo>
                <a:lnTo>
                  <a:pt x="489" y="1075"/>
                </a:lnTo>
                <a:lnTo>
                  <a:pt x="477" y="1089"/>
                </a:lnTo>
                <a:lnTo>
                  <a:pt x="470" y="1101"/>
                </a:lnTo>
                <a:lnTo>
                  <a:pt x="464" y="1110"/>
                </a:lnTo>
                <a:lnTo>
                  <a:pt x="457" y="1119"/>
                </a:lnTo>
                <a:lnTo>
                  <a:pt x="453" y="1121"/>
                </a:lnTo>
                <a:lnTo>
                  <a:pt x="450" y="1125"/>
                </a:lnTo>
                <a:lnTo>
                  <a:pt x="446" y="1126"/>
                </a:lnTo>
                <a:lnTo>
                  <a:pt x="442" y="1127"/>
                </a:lnTo>
                <a:lnTo>
                  <a:pt x="435" y="1128"/>
                </a:lnTo>
                <a:lnTo>
                  <a:pt x="428" y="1132"/>
                </a:lnTo>
                <a:lnTo>
                  <a:pt x="420" y="1137"/>
                </a:lnTo>
                <a:lnTo>
                  <a:pt x="410" y="1144"/>
                </a:lnTo>
                <a:lnTo>
                  <a:pt x="400" y="1156"/>
                </a:lnTo>
                <a:lnTo>
                  <a:pt x="390" y="1167"/>
                </a:lnTo>
                <a:lnTo>
                  <a:pt x="382" y="1181"/>
                </a:lnTo>
                <a:lnTo>
                  <a:pt x="378" y="1192"/>
                </a:lnTo>
                <a:lnTo>
                  <a:pt x="376" y="1197"/>
                </a:lnTo>
                <a:lnTo>
                  <a:pt x="375" y="1201"/>
                </a:lnTo>
                <a:lnTo>
                  <a:pt x="372" y="1203"/>
                </a:lnTo>
                <a:lnTo>
                  <a:pt x="370" y="1205"/>
                </a:lnTo>
                <a:lnTo>
                  <a:pt x="369" y="1205"/>
                </a:lnTo>
                <a:lnTo>
                  <a:pt x="366" y="1205"/>
                </a:lnTo>
                <a:lnTo>
                  <a:pt x="364" y="1204"/>
                </a:lnTo>
                <a:lnTo>
                  <a:pt x="363" y="1202"/>
                </a:lnTo>
                <a:lnTo>
                  <a:pt x="360" y="1197"/>
                </a:lnTo>
                <a:lnTo>
                  <a:pt x="358" y="1189"/>
                </a:lnTo>
                <a:lnTo>
                  <a:pt x="356" y="1181"/>
                </a:lnTo>
                <a:lnTo>
                  <a:pt x="356" y="1171"/>
                </a:lnTo>
                <a:lnTo>
                  <a:pt x="354" y="1163"/>
                </a:lnTo>
                <a:lnTo>
                  <a:pt x="352" y="1157"/>
                </a:lnTo>
                <a:lnTo>
                  <a:pt x="351" y="1154"/>
                </a:lnTo>
                <a:lnTo>
                  <a:pt x="349" y="1153"/>
                </a:lnTo>
                <a:lnTo>
                  <a:pt x="346" y="1152"/>
                </a:lnTo>
                <a:lnTo>
                  <a:pt x="344" y="1152"/>
                </a:lnTo>
                <a:lnTo>
                  <a:pt x="338" y="1153"/>
                </a:lnTo>
                <a:lnTo>
                  <a:pt x="332" y="1156"/>
                </a:lnTo>
                <a:lnTo>
                  <a:pt x="326" y="1162"/>
                </a:lnTo>
                <a:lnTo>
                  <a:pt x="319" y="1169"/>
                </a:lnTo>
                <a:lnTo>
                  <a:pt x="310" y="1176"/>
                </a:lnTo>
                <a:lnTo>
                  <a:pt x="303" y="1182"/>
                </a:lnTo>
                <a:lnTo>
                  <a:pt x="299" y="1184"/>
                </a:lnTo>
                <a:lnTo>
                  <a:pt x="295" y="1185"/>
                </a:lnTo>
                <a:lnTo>
                  <a:pt x="291" y="1185"/>
                </a:lnTo>
                <a:lnTo>
                  <a:pt x="287" y="1184"/>
                </a:lnTo>
                <a:lnTo>
                  <a:pt x="283" y="1183"/>
                </a:lnTo>
                <a:lnTo>
                  <a:pt x="280" y="1181"/>
                </a:lnTo>
                <a:lnTo>
                  <a:pt x="277" y="1178"/>
                </a:lnTo>
                <a:lnTo>
                  <a:pt x="275" y="1175"/>
                </a:lnTo>
                <a:lnTo>
                  <a:pt x="270" y="1166"/>
                </a:lnTo>
                <a:lnTo>
                  <a:pt x="264" y="1153"/>
                </a:lnTo>
                <a:lnTo>
                  <a:pt x="262" y="1147"/>
                </a:lnTo>
                <a:lnTo>
                  <a:pt x="257" y="1143"/>
                </a:lnTo>
                <a:lnTo>
                  <a:pt x="252" y="1139"/>
                </a:lnTo>
                <a:lnTo>
                  <a:pt x="247" y="1137"/>
                </a:lnTo>
                <a:lnTo>
                  <a:pt x="243" y="1135"/>
                </a:lnTo>
                <a:lnTo>
                  <a:pt x="238" y="1135"/>
                </a:lnTo>
                <a:lnTo>
                  <a:pt x="233" y="1135"/>
                </a:lnTo>
                <a:lnTo>
                  <a:pt x="228" y="1137"/>
                </a:lnTo>
                <a:lnTo>
                  <a:pt x="224" y="1140"/>
                </a:lnTo>
                <a:lnTo>
                  <a:pt x="219" y="1144"/>
                </a:lnTo>
                <a:lnTo>
                  <a:pt x="213" y="1150"/>
                </a:lnTo>
                <a:lnTo>
                  <a:pt x="208" y="1156"/>
                </a:lnTo>
                <a:lnTo>
                  <a:pt x="196" y="1171"/>
                </a:lnTo>
                <a:lnTo>
                  <a:pt x="186" y="1185"/>
                </a:lnTo>
                <a:lnTo>
                  <a:pt x="180" y="1192"/>
                </a:lnTo>
                <a:lnTo>
                  <a:pt x="174" y="1197"/>
                </a:lnTo>
                <a:lnTo>
                  <a:pt x="169" y="1202"/>
                </a:lnTo>
                <a:lnTo>
                  <a:pt x="164" y="1204"/>
                </a:lnTo>
                <a:lnTo>
                  <a:pt x="160" y="1207"/>
                </a:lnTo>
                <a:lnTo>
                  <a:pt x="155" y="1207"/>
                </a:lnTo>
                <a:lnTo>
                  <a:pt x="150" y="1207"/>
                </a:lnTo>
                <a:lnTo>
                  <a:pt x="146" y="1207"/>
                </a:lnTo>
                <a:lnTo>
                  <a:pt x="143" y="1205"/>
                </a:lnTo>
                <a:lnTo>
                  <a:pt x="138" y="1203"/>
                </a:lnTo>
                <a:lnTo>
                  <a:pt x="135" y="1200"/>
                </a:lnTo>
                <a:lnTo>
                  <a:pt x="131" y="1196"/>
                </a:lnTo>
                <a:lnTo>
                  <a:pt x="124" y="1189"/>
                </a:lnTo>
                <a:lnTo>
                  <a:pt x="119" y="1181"/>
                </a:lnTo>
                <a:lnTo>
                  <a:pt x="114" y="1173"/>
                </a:lnTo>
                <a:lnTo>
                  <a:pt x="110" y="1167"/>
                </a:lnTo>
                <a:lnTo>
                  <a:pt x="107" y="1165"/>
                </a:lnTo>
                <a:lnTo>
                  <a:pt x="105" y="1164"/>
                </a:lnTo>
                <a:lnTo>
                  <a:pt x="104" y="1164"/>
                </a:lnTo>
                <a:lnTo>
                  <a:pt x="101" y="1166"/>
                </a:lnTo>
                <a:lnTo>
                  <a:pt x="98" y="1173"/>
                </a:lnTo>
                <a:lnTo>
                  <a:pt x="95" y="1183"/>
                </a:lnTo>
                <a:lnTo>
                  <a:pt x="93" y="1192"/>
                </a:lnTo>
                <a:lnTo>
                  <a:pt x="88" y="1203"/>
                </a:lnTo>
                <a:lnTo>
                  <a:pt x="86" y="1208"/>
                </a:lnTo>
                <a:lnTo>
                  <a:pt x="83" y="1210"/>
                </a:lnTo>
                <a:lnTo>
                  <a:pt x="80" y="1211"/>
                </a:lnTo>
                <a:lnTo>
                  <a:pt x="75" y="1213"/>
                </a:lnTo>
                <a:lnTo>
                  <a:pt x="66" y="1211"/>
                </a:lnTo>
                <a:lnTo>
                  <a:pt x="53" y="1208"/>
                </a:lnTo>
                <a:lnTo>
                  <a:pt x="45" y="1208"/>
                </a:lnTo>
                <a:lnTo>
                  <a:pt x="39" y="1209"/>
                </a:lnTo>
                <a:lnTo>
                  <a:pt x="34" y="1211"/>
                </a:lnTo>
                <a:lnTo>
                  <a:pt x="29" y="1216"/>
                </a:lnTo>
                <a:lnTo>
                  <a:pt x="19" y="1226"/>
                </a:lnTo>
                <a:lnTo>
                  <a:pt x="13" y="1236"/>
                </a:lnTo>
                <a:lnTo>
                  <a:pt x="9" y="1245"/>
                </a:lnTo>
                <a:lnTo>
                  <a:pt x="7" y="1251"/>
                </a:lnTo>
                <a:lnTo>
                  <a:pt x="7" y="1254"/>
                </a:lnTo>
                <a:lnTo>
                  <a:pt x="9" y="1257"/>
                </a:lnTo>
                <a:lnTo>
                  <a:pt x="11" y="1259"/>
                </a:lnTo>
                <a:lnTo>
                  <a:pt x="14" y="1263"/>
                </a:lnTo>
                <a:lnTo>
                  <a:pt x="23" y="1268"/>
                </a:lnTo>
                <a:lnTo>
                  <a:pt x="34" y="1276"/>
                </a:lnTo>
                <a:lnTo>
                  <a:pt x="44" y="1284"/>
                </a:lnTo>
                <a:lnTo>
                  <a:pt x="54" y="1293"/>
                </a:lnTo>
                <a:lnTo>
                  <a:pt x="58" y="1298"/>
                </a:lnTo>
                <a:lnTo>
                  <a:pt x="61" y="1304"/>
                </a:lnTo>
                <a:lnTo>
                  <a:pt x="63" y="1309"/>
                </a:lnTo>
                <a:lnTo>
                  <a:pt x="66" y="1314"/>
                </a:lnTo>
                <a:lnTo>
                  <a:pt x="67" y="1327"/>
                </a:lnTo>
                <a:lnTo>
                  <a:pt x="68" y="1343"/>
                </a:lnTo>
                <a:lnTo>
                  <a:pt x="68" y="1353"/>
                </a:lnTo>
                <a:lnTo>
                  <a:pt x="67" y="1359"/>
                </a:lnTo>
                <a:lnTo>
                  <a:pt x="66" y="1365"/>
                </a:lnTo>
                <a:lnTo>
                  <a:pt x="64" y="1368"/>
                </a:lnTo>
                <a:lnTo>
                  <a:pt x="61" y="1374"/>
                </a:lnTo>
                <a:lnTo>
                  <a:pt x="56" y="1383"/>
                </a:lnTo>
                <a:lnTo>
                  <a:pt x="54" y="1386"/>
                </a:lnTo>
                <a:lnTo>
                  <a:pt x="54" y="1390"/>
                </a:lnTo>
                <a:lnTo>
                  <a:pt x="55" y="1392"/>
                </a:lnTo>
                <a:lnTo>
                  <a:pt x="56" y="1394"/>
                </a:lnTo>
                <a:lnTo>
                  <a:pt x="60" y="1402"/>
                </a:lnTo>
                <a:lnTo>
                  <a:pt x="63" y="1412"/>
                </a:lnTo>
                <a:lnTo>
                  <a:pt x="64" y="1419"/>
                </a:lnTo>
                <a:lnTo>
                  <a:pt x="64" y="1427"/>
                </a:lnTo>
                <a:lnTo>
                  <a:pt x="63" y="1435"/>
                </a:lnTo>
                <a:lnTo>
                  <a:pt x="62" y="1442"/>
                </a:lnTo>
                <a:lnTo>
                  <a:pt x="60" y="1449"/>
                </a:lnTo>
                <a:lnTo>
                  <a:pt x="57" y="1456"/>
                </a:lnTo>
                <a:lnTo>
                  <a:pt x="54" y="1462"/>
                </a:lnTo>
                <a:lnTo>
                  <a:pt x="49" y="1466"/>
                </a:lnTo>
                <a:lnTo>
                  <a:pt x="44" y="1469"/>
                </a:lnTo>
                <a:lnTo>
                  <a:pt x="38" y="1473"/>
                </a:lnTo>
                <a:lnTo>
                  <a:pt x="32" y="1475"/>
                </a:lnTo>
                <a:lnTo>
                  <a:pt x="25" y="1478"/>
                </a:lnTo>
                <a:lnTo>
                  <a:pt x="13" y="1480"/>
                </a:lnTo>
                <a:lnTo>
                  <a:pt x="4" y="1484"/>
                </a:lnTo>
                <a:lnTo>
                  <a:pt x="3" y="1486"/>
                </a:lnTo>
                <a:lnTo>
                  <a:pt x="0" y="1487"/>
                </a:lnTo>
                <a:lnTo>
                  <a:pt x="0" y="1490"/>
                </a:lnTo>
                <a:lnTo>
                  <a:pt x="0" y="1492"/>
                </a:lnTo>
                <a:lnTo>
                  <a:pt x="1" y="1497"/>
                </a:lnTo>
                <a:lnTo>
                  <a:pt x="6" y="1500"/>
                </a:lnTo>
                <a:lnTo>
                  <a:pt x="11" y="1505"/>
                </a:lnTo>
                <a:lnTo>
                  <a:pt x="17" y="1510"/>
                </a:lnTo>
                <a:lnTo>
                  <a:pt x="20" y="1517"/>
                </a:lnTo>
                <a:lnTo>
                  <a:pt x="25" y="1526"/>
                </a:lnTo>
                <a:lnTo>
                  <a:pt x="29" y="1536"/>
                </a:lnTo>
                <a:lnTo>
                  <a:pt x="32" y="1544"/>
                </a:lnTo>
                <a:lnTo>
                  <a:pt x="35" y="1547"/>
                </a:lnTo>
                <a:lnTo>
                  <a:pt x="37" y="1549"/>
                </a:lnTo>
                <a:lnTo>
                  <a:pt x="39" y="1550"/>
                </a:lnTo>
                <a:lnTo>
                  <a:pt x="42" y="1551"/>
                </a:lnTo>
                <a:lnTo>
                  <a:pt x="45" y="1550"/>
                </a:lnTo>
                <a:lnTo>
                  <a:pt x="50" y="1549"/>
                </a:lnTo>
                <a:lnTo>
                  <a:pt x="54" y="1545"/>
                </a:lnTo>
                <a:lnTo>
                  <a:pt x="58" y="1538"/>
                </a:lnTo>
                <a:lnTo>
                  <a:pt x="63" y="1528"/>
                </a:lnTo>
                <a:lnTo>
                  <a:pt x="67" y="1516"/>
                </a:lnTo>
                <a:lnTo>
                  <a:pt x="73" y="1505"/>
                </a:lnTo>
                <a:lnTo>
                  <a:pt x="78" y="1497"/>
                </a:lnTo>
                <a:lnTo>
                  <a:pt x="85" y="1492"/>
                </a:lnTo>
                <a:lnTo>
                  <a:pt x="93" y="1490"/>
                </a:lnTo>
                <a:lnTo>
                  <a:pt x="97" y="1488"/>
                </a:lnTo>
                <a:lnTo>
                  <a:pt x="99" y="1488"/>
                </a:lnTo>
                <a:lnTo>
                  <a:pt x="102" y="1490"/>
                </a:lnTo>
                <a:lnTo>
                  <a:pt x="104" y="1491"/>
                </a:lnTo>
                <a:lnTo>
                  <a:pt x="106" y="1497"/>
                </a:lnTo>
                <a:lnTo>
                  <a:pt x="106" y="1506"/>
                </a:lnTo>
                <a:lnTo>
                  <a:pt x="106" y="1519"/>
                </a:lnTo>
                <a:lnTo>
                  <a:pt x="106" y="1534"/>
                </a:lnTo>
                <a:lnTo>
                  <a:pt x="107" y="1542"/>
                </a:lnTo>
                <a:lnTo>
                  <a:pt x="110" y="1548"/>
                </a:lnTo>
                <a:lnTo>
                  <a:pt x="113" y="1553"/>
                </a:lnTo>
                <a:lnTo>
                  <a:pt x="118" y="1557"/>
                </a:lnTo>
                <a:lnTo>
                  <a:pt x="127" y="1564"/>
                </a:lnTo>
                <a:lnTo>
                  <a:pt x="138" y="1568"/>
                </a:lnTo>
                <a:lnTo>
                  <a:pt x="148" y="1570"/>
                </a:lnTo>
                <a:lnTo>
                  <a:pt x="157" y="1574"/>
                </a:lnTo>
                <a:lnTo>
                  <a:pt x="162" y="1575"/>
                </a:lnTo>
                <a:lnTo>
                  <a:pt x="165" y="1578"/>
                </a:lnTo>
                <a:lnTo>
                  <a:pt x="169" y="1580"/>
                </a:lnTo>
                <a:lnTo>
                  <a:pt x="173" y="1583"/>
                </a:lnTo>
                <a:lnTo>
                  <a:pt x="179" y="1594"/>
                </a:lnTo>
                <a:lnTo>
                  <a:pt x="186" y="1610"/>
                </a:lnTo>
                <a:lnTo>
                  <a:pt x="188" y="1618"/>
                </a:lnTo>
                <a:lnTo>
                  <a:pt x="189" y="1626"/>
                </a:lnTo>
                <a:lnTo>
                  <a:pt x="189" y="1633"/>
                </a:lnTo>
                <a:lnTo>
                  <a:pt x="188" y="1639"/>
                </a:lnTo>
                <a:lnTo>
                  <a:pt x="186" y="1644"/>
                </a:lnTo>
                <a:lnTo>
                  <a:pt x="184" y="1649"/>
                </a:lnTo>
                <a:lnTo>
                  <a:pt x="184" y="1652"/>
                </a:lnTo>
                <a:lnTo>
                  <a:pt x="186" y="1657"/>
                </a:lnTo>
                <a:lnTo>
                  <a:pt x="189" y="1664"/>
                </a:lnTo>
                <a:lnTo>
                  <a:pt x="195" y="1671"/>
                </a:lnTo>
                <a:lnTo>
                  <a:pt x="198" y="1675"/>
                </a:lnTo>
                <a:lnTo>
                  <a:pt x="199" y="1679"/>
                </a:lnTo>
                <a:lnTo>
                  <a:pt x="200" y="1682"/>
                </a:lnTo>
                <a:lnTo>
                  <a:pt x="201" y="1686"/>
                </a:lnTo>
                <a:lnTo>
                  <a:pt x="200" y="1695"/>
                </a:lnTo>
                <a:lnTo>
                  <a:pt x="199" y="1706"/>
                </a:lnTo>
                <a:lnTo>
                  <a:pt x="198" y="1711"/>
                </a:lnTo>
                <a:lnTo>
                  <a:pt x="199" y="1714"/>
                </a:lnTo>
                <a:lnTo>
                  <a:pt x="201" y="1717"/>
                </a:lnTo>
                <a:lnTo>
                  <a:pt x="204" y="1719"/>
                </a:lnTo>
                <a:lnTo>
                  <a:pt x="206" y="1719"/>
                </a:lnTo>
                <a:lnTo>
                  <a:pt x="209" y="1719"/>
                </a:lnTo>
                <a:lnTo>
                  <a:pt x="213" y="1718"/>
                </a:lnTo>
                <a:lnTo>
                  <a:pt x="217" y="1717"/>
                </a:lnTo>
                <a:lnTo>
                  <a:pt x="224" y="1712"/>
                </a:lnTo>
                <a:lnTo>
                  <a:pt x="231" y="1707"/>
                </a:lnTo>
                <a:lnTo>
                  <a:pt x="238" y="1700"/>
                </a:lnTo>
                <a:lnTo>
                  <a:pt x="243" y="1694"/>
                </a:lnTo>
                <a:lnTo>
                  <a:pt x="247" y="1688"/>
                </a:lnTo>
                <a:lnTo>
                  <a:pt x="251" y="1685"/>
                </a:lnTo>
                <a:lnTo>
                  <a:pt x="252" y="1685"/>
                </a:lnTo>
                <a:lnTo>
                  <a:pt x="255" y="1686"/>
                </a:lnTo>
                <a:lnTo>
                  <a:pt x="257" y="1687"/>
                </a:lnTo>
                <a:lnTo>
                  <a:pt x="259" y="1689"/>
                </a:lnTo>
                <a:lnTo>
                  <a:pt x="263" y="1694"/>
                </a:lnTo>
                <a:lnTo>
                  <a:pt x="265" y="1699"/>
                </a:lnTo>
                <a:lnTo>
                  <a:pt x="267" y="1704"/>
                </a:lnTo>
                <a:lnTo>
                  <a:pt x="269" y="1709"/>
                </a:lnTo>
                <a:lnTo>
                  <a:pt x="271" y="1724"/>
                </a:lnTo>
                <a:lnTo>
                  <a:pt x="272" y="1739"/>
                </a:lnTo>
                <a:lnTo>
                  <a:pt x="274" y="1756"/>
                </a:lnTo>
                <a:lnTo>
                  <a:pt x="276" y="1770"/>
                </a:lnTo>
                <a:lnTo>
                  <a:pt x="277" y="1776"/>
                </a:lnTo>
                <a:lnTo>
                  <a:pt x="281" y="1782"/>
                </a:lnTo>
                <a:lnTo>
                  <a:pt x="284" y="1788"/>
                </a:lnTo>
                <a:lnTo>
                  <a:pt x="289" y="1793"/>
                </a:lnTo>
                <a:lnTo>
                  <a:pt x="300" y="1801"/>
                </a:lnTo>
                <a:lnTo>
                  <a:pt x="309" y="1805"/>
                </a:lnTo>
                <a:lnTo>
                  <a:pt x="314" y="1807"/>
                </a:lnTo>
                <a:lnTo>
                  <a:pt x="318" y="1808"/>
                </a:lnTo>
                <a:lnTo>
                  <a:pt x="320" y="1808"/>
                </a:lnTo>
                <a:lnTo>
                  <a:pt x="321" y="1807"/>
                </a:lnTo>
                <a:lnTo>
                  <a:pt x="322" y="1806"/>
                </a:lnTo>
                <a:lnTo>
                  <a:pt x="324" y="1803"/>
                </a:lnTo>
                <a:lnTo>
                  <a:pt x="327" y="1794"/>
                </a:lnTo>
                <a:lnTo>
                  <a:pt x="331" y="1789"/>
                </a:lnTo>
                <a:lnTo>
                  <a:pt x="333" y="1786"/>
                </a:lnTo>
                <a:lnTo>
                  <a:pt x="335" y="1783"/>
                </a:lnTo>
                <a:lnTo>
                  <a:pt x="337" y="1778"/>
                </a:lnTo>
                <a:lnTo>
                  <a:pt x="337" y="1772"/>
                </a:lnTo>
                <a:lnTo>
                  <a:pt x="338" y="1768"/>
                </a:lnTo>
                <a:lnTo>
                  <a:pt x="339" y="1764"/>
                </a:lnTo>
                <a:lnTo>
                  <a:pt x="340" y="1761"/>
                </a:lnTo>
                <a:lnTo>
                  <a:pt x="343" y="1758"/>
                </a:lnTo>
                <a:lnTo>
                  <a:pt x="346" y="1756"/>
                </a:lnTo>
                <a:lnTo>
                  <a:pt x="351" y="1755"/>
                </a:lnTo>
                <a:lnTo>
                  <a:pt x="354" y="1753"/>
                </a:lnTo>
                <a:lnTo>
                  <a:pt x="359" y="1751"/>
                </a:lnTo>
                <a:lnTo>
                  <a:pt x="362" y="1747"/>
                </a:lnTo>
                <a:lnTo>
                  <a:pt x="364" y="1743"/>
                </a:lnTo>
                <a:lnTo>
                  <a:pt x="362" y="1734"/>
                </a:lnTo>
                <a:lnTo>
                  <a:pt x="359" y="1724"/>
                </a:lnTo>
                <a:lnTo>
                  <a:pt x="358" y="1718"/>
                </a:lnTo>
                <a:lnTo>
                  <a:pt x="358" y="1712"/>
                </a:lnTo>
                <a:lnTo>
                  <a:pt x="359" y="1706"/>
                </a:lnTo>
                <a:lnTo>
                  <a:pt x="362" y="1701"/>
                </a:lnTo>
                <a:lnTo>
                  <a:pt x="370" y="1695"/>
                </a:lnTo>
                <a:lnTo>
                  <a:pt x="376" y="1692"/>
                </a:lnTo>
                <a:lnTo>
                  <a:pt x="381" y="1689"/>
                </a:lnTo>
                <a:lnTo>
                  <a:pt x="383" y="1687"/>
                </a:lnTo>
                <a:lnTo>
                  <a:pt x="385" y="1685"/>
                </a:lnTo>
                <a:lnTo>
                  <a:pt x="387" y="1682"/>
                </a:lnTo>
                <a:lnTo>
                  <a:pt x="387" y="1676"/>
                </a:lnTo>
                <a:lnTo>
                  <a:pt x="387" y="1668"/>
                </a:lnTo>
                <a:lnTo>
                  <a:pt x="387" y="1662"/>
                </a:lnTo>
                <a:lnTo>
                  <a:pt x="387" y="1655"/>
                </a:lnTo>
                <a:lnTo>
                  <a:pt x="388" y="1649"/>
                </a:lnTo>
                <a:lnTo>
                  <a:pt x="390" y="1644"/>
                </a:lnTo>
                <a:lnTo>
                  <a:pt x="396" y="1635"/>
                </a:lnTo>
                <a:lnTo>
                  <a:pt x="403" y="1623"/>
                </a:lnTo>
                <a:lnTo>
                  <a:pt x="410" y="1611"/>
                </a:lnTo>
                <a:lnTo>
                  <a:pt x="416" y="1602"/>
                </a:lnTo>
                <a:lnTo>
                  <a:pt x="421" y="1597"/>
                </a:lnTo>
                <a:lnTo>
                  <a:pt x="427" y="1591"/>
                </a:lnTo>
                <a:lnTo>
                  <a:pt x="434" y="1586"/>
                </a:lnTo>
                <a:lnTo>
                  <a:pt x="441" y="1583"/>
                </a:lnTo>
                <a:lnTo>
                  <a:pt x="456" y="1582"/>
                </a:lnTo>
                <a:lnTo>
                  <a:pt x="469" y="1582"/>
                </a:lnTo>
                <a:lnTo>
                  <a:pt x="478" y="1585"/>
                </a:lnTo>
                <a:lnTo>
                  <a:pt x="484" y="1586"/>
                </a:lnTo>
                <a:lnTo>
                  <a:pt x="485" y="1586"/>
                </a:lnTo>
                <a:lnTo>
                  <a:pt x="488" y="1585"/>
                </a:lnTo>
                <a:lnTo>
                  <a:pt x="491" y="1582"/>
                </a:lnTo>
                <a:lnTo>
                  <a:pt x="494" y="1580"/>
                </a:lnTo>
                <a:lnTo>
                  <a:pt x="497" y="1576"/>
                </a:lnTo>
                <a:lnTo>
                  <a:pt x="500" y="1572"/>
                </a:lnTo>
                <a:lnTo>
                  <a:pt x="503" y="1566"/>
                </a:lnTo>
                <a:lnTo>
                  <a:pt x="504" y="1560"/>
                </a:lnTo>
                <a:lnTo>
                  <a:pt x="507" y="1553"/>
                </a:lnTo>
                <a:lnTo>
                  <a:pt x="509" y="1547"/>
                </a:lnTo>
                <a:lnTo>
                  <a:pt x="513" y="1541"/>
                </a:lnTo>
                <a:lnTo>
                  <a:pt x="517" y="1536"/>
                </a:lnTo>
                <a:lnTo>
                  <a:pt x="523" y="1531"/>
                </a:lnTo>
                <a:lnTo>
                  <a:pt x="532" y="1528"/>
                </a:lnTo>
                <a:lnTo>
                  <a:pt x="541" y="1525"/>
                </a:lnTo>
                <a:lnTo>
                  <a:pt x="553" y="1523"/>
                </a:lnTo>
                <a:lnTo>
                  <a:pt x="576" y="1523"/>
                </a:lnTo>
                <a:lnTo>
                  <a:pt x="593" y="1524"/>
                </a:lnTo>
                <a:lnTo>
                  <a:pt x="602" y="1525"/>
                </a:lnTo>
                <a:lnTo>
                  <a:pt x="609" y="1525"/>
                </a:lnTo>
                <a:lnTo>
                  <a:pt x="616" y="1524"/>
                </a:lnTo>
                <a:lnTo>
                  <a:pt x="624" y="1523"/>
                </a:lnTo>
                <a:lnTo>
                  <a:pt x="639" y="1518"/>
                </a:lnTo>
                <a:lnTo>
                  <a:pt x="652" y="1517"/>
                </a:lnTo>
                <a:lnTo>
                  <a:pt x="659" y="1518"/>
                </a:lnTo>
                <a:lnTo>
                  <a:pt x="666" y="1520"/>
                </a:lnTo>
                <a:lnTo>
                  <a:pt x="672" y="1524"/>
                </a:lnTo>
                <a:lnTo>
                  <a:pt x="679" y="1530"/>
                </a:lnTo>
                <a:lnTo>
                  <a:pt x="698" y="1550"/>
                </a:lnTo>
                <a:lnTo>
                  <a:pt x="709" y="1564"/>
                </a:lnTo>
                <a:lnTo>
                  <a:pt x="712" y="1569"/>
                </a:lnTo>
                <a:lnTo>
                  <a:pt x="718" y="1572"/>
                </a:lnTo>
                <a:lnTo>
                  <a:pt x="724" y="1572"/>
                </a:lnTo>
                <a:lnTo>
                  <a:pt x="731" y="1572"/>
                </a:lnTo>
                <a:lnTo>
                  <a:pt x="736" y="1575"/>
                </a:lnTo>
                <a:lnTo>
                  <a:pt x="742" y="1578"/>
                </a:lnTo>
                <a:lnTo>
                  <a:pt x="747" y="1576"/>
                </a:lnTo>
                <a:lnTo>
                  <a:pt x="750" y="1575"/>
                </a:lnTo>
                <a:lnTo>
                  <a:pt x="753" y="1572"/>
                </a:lnTo>
                <a:lnTo>
                  <a:pt x="757" y="1567"/>
                </a:lnTo>
                <a:lnTo>
                  <a:pt x="761" y="1561"/>
                </a:lnTo>
                <a:lnTo>
                  <a:pt x="766" y="1557"/>
                </a:lnTo>
                <a:lnTo>
                  <a:pt x="772" y="1555"/>
                </a:lnTo>
                <a:lnTo>
                  <a:pt x="778" y="1554"/>
                </a:lnTo>
                <a:lnTo>
                  <a:pt x="786" y="1553"/>
                </a:lnTo>
                <a:lnTo>
                  <a:pt x="796" y="1551"/>
                </a:lnTo>
                <a:lnTo>
                  <a:pt x="805" y="1550"/>
                </a:lnTo>
                <a:lnTo>
                  <a:pt x="815" y="1547"/>
                </a:lnTo>
                <a:lnTo>
                  <a:pt x="820" y="1544"/>
                </a:lnTo>
                <a:lnTo>
                  <a:pt x="825" y="1542"/>
                </a:lnTo>
                <a:lnTo>
                  <a:pt x="829" y="1537"/>
                </a:lnTo>
                <a:lnTo>
                  <a:pt x="832" y="1532"/>
                </a:lnTo>
                <a:lnTo>
                  <a:pt x="835" y="1528"/>
                </a:lnTo>
                <a:lnTo>
                  <a:pt x="836" y="1523"/>
                </a:lnTo>
                <a:lnTo>
                  <a:pt x="837" y="1518"/>
                </a:lnTo>
                <a:lnTo>
                  <a:pt x="836" y="1513"/>
                </a:lnTo>
                <a:lnTo>
                  <a:pt x="835" y="1509"/>
                </a:lnTo>
                <a:lnTo>
                  <a:pt x="832" y="1504"/>
                </a:lnTo>
                <a:lnTo>
                  <a:pt x="830" y="1499"/>
                </a:lnTo>
                <a:lnTo>
                  <a:pt x="826" y="1496"/>
                </a:lnTo>
                <a:lnTo>
                  <a:pt x="818" y="1487"/>
                </a:lnTo>
                <a:lnTo>
                  <a:pt x="809" y="1480"/>
                </a:lnTo>
                <a:lnTo>
                  <a:pt x="799" y="1473"/>
                </a:lnTo>
                <a:lnTo>
                  <a:pt x="791" y="1466"/>
                </a:lnTo>
                <a:lnTo>
                  <a:pt x="785" y="1459"/>
                </a:lnTo>
                <a:lnTo>
                  <a:pt x="781" y="1452"/>
                </a:lnTo>
                <a:lnTo>
                  <a:pt x="780" y="1448"/>
                </a:lnTo>
                <a:lnTo>
                  <a:pt x="780" y="1444"/>
                </a:lnTo>
                <a:lnTo>
                  <a:pt x="781" y="1441"/>
                </a:lnTo>
                <a:lnTo>
                  <a:pt x="782" y="1438"/>
                </a:lnTo>
                <a:lnTo>
                  <a:pt x="787" y="1434"/>
                </a:lnTo>
                <a:lnTo>
                  <a:pt x="792" y="1431"/>
                </a:lnTo>
                <a:lnTo>
                  <a:pt x="794" y="1430"/>
                </a:lnTo>
                <a:lnTo>
                  <a:pt x="793" y="1428"/>
                </a:lnTo>
                <a:lnTo>
                  <a:pt x="792" y="1424"/>
                </a:lnTo>
                <a:lnTo>
                  <a:pt x="790" y="1421"/>
                </a:lnTo>
                <a:lnTo>
                  <a:pt x="784" y="1412"/>
                </a:lnTo>
                <a:lnTo>
                  <a:pt x="778" y="1405"/>
                </a:lnTo>
                <a:lnTo>
                  <a:pt x="776" y="1402"/>
                </a:lnTo>
                <a:lnTo>
                  <a:pt x="776" y="1398"/>
                </a:lnTo>
                <a:lnTo>
                  <a:pt x="776" y="1394"/>
                </a:lnTo>
                <a:lnTo>
                  <a:pt x="778" y="1392"/>
                </a:lnTo>
                <a:lnTo>
                  <a:pt x="782" y="1386"/>
                </a:lnTo>
                <a:lnTo>
                  <a:pt x="791" y="1380"/>
                </a:lnTo>
                <a:lnTo>
                  <a:pt x="797" y="1378"/>
                </a:lnTo>
                <a:lnTo>
                  <a:pt x="803" y="1377"/>
                </a:lnTo>
                <a:lnTo>
                  <a:pt x="811" y="1375"/>
                </a:lnTo>
                <a:lnTo>
                  <a:pt x="818" y="1377"/>
                </a:lnTo>
                <a:lnTo>
                  <a:pt x="826" y="1378"/>
                </a:lnTo>
                <a:lnTo>
                  <a:pt x="835" y="1380"/>
                </a:lnTo>
                <a:lnTo>
                  <a:pt x="842" y="1383"/>
                </a:lnTo>
                <a:lnTo>
                  <a:pt x="848" y="1386"/>
                </a:lnTo>
                <a:lnTo>
                  <a:pt x="853" y="1390"/>
                </a:lnTo>
                <a:lnTo>
                  <a:pt x="857" y="1392"/>
                </a:lnTo>
                <a:lnTo>
                  <a:pt x="863" y="1394"/>
                </a:lnTo>
                <a:lnTo>
                  <a:pt x="868" y="1394"/>
                </a:lnTo>
                <a:lnTo>
                  <a:pt x="872" y="1394"/>
                </a:lnTo>
                <a:lnTo>
                  <a:pt x="875" y="1393"/>
                </a:lnTo>
                <a:lnTo>
                  <a:pt x="878" y="1391"/>
                </a:lnTo>
                <a:lnTo>
                  <a:pt x="879" y="1386"/>
                </a:lnTo>
                <a:lnTo>
                  <a:pt x="881" y="1378"/>
                </a:lnTo>
                <a:lnTo>
                  <a:pt x="882" y="1370"/>
                </a:lnTo>
                <a:lnTo>
                  <a:pt x="885" y="1367"/>
                </a:lnTo>
                <a:lnTo>
                  <a:pt x="887" y="1365"/>
                </a:lnTo>
                <a:lnTo>
                  <a:pt x="891" y="1362"/>
                </a:lnTo>
                <a:lnTo>
                  <a:pt x="895" y="1361"/>
                </a:lnTo>
                <a:lnTo>
                  <a:pt x="908" y="1360"/>
                </a:lnTo>
                <a:lnTo>
                  <a:pt x="922" y="1360"/>
                </a:lnTo>
                <a:lnTo>
                  <a:pt x="929" y="1361"/>
                </a:lnTo>
                <a:lnTo>
                  <a:pt x="933" y="1362"/>
                </a:lnTo>
                <a:lnTo>
                  <a:pt x="938" y="1365"/>
                </a:lnTo>
                <a:lnTo>
                  <a:pt x="939" y="1367"/>
                </a:lnTo>
                <a:lnTo>
                  <a:pt x="943" y="1375"/>
                </a:lnTo>
                <a:lnTo>
                  <a:pt x="945" y="1385"/>
                </a:lnTo>
                <a:lnTo>
                  <a:pt x="948" y="1389"/>
                </a:lnTo>
                <a:lnTo>
                  <a:pt x="950" y="1392"/>
                </a:lnTo>
                <a:lnTo>
                  <a:pt x="952" y="1394"/>
                </a:lnTo>
                <a:lnTo>
                  <a:pt x="955" y="1396"/>
                </a:lnTo>
                <a:lnTo>
                  <a:pt x="967" y="1394"/>
                </a:lnTo>
                <a:lnTo>
                  <a:pt x="983" y="1394"/>
                </a:lnTo>
                <a:lnTo>
                  <a:pt x="1004" y="1394"/>
                </a:lnTo>
                <a:lnTo>
                  <a:pt x="1023" y="1394"/>
                </a:lnTo>
                <a:lnTo>
                  <a:pt x="1036" y="1396"/>
                </a:lnTo>
                <a:lnTo>
                  <a:pt x="1050" y="1398"/>
                </a:lnTo>
                <a:lnTo>
                  <a:pt x="1064" y="1403"/>
                </a:lnTo>
                <a:lnTo>
                  <a:pt x="1077" y="1410"/>
                </a:lnTo>
                <a:lnTo>
                  <a:pt x="1081" y="1412"/>
                </a:lnTo>
                <a:lnTo>
                  <a:pt x="1084" y="1415"/>
                </a:lnTo>
                <a:lnTo>
                  <a:pt x="1088" y="1418"/>
                </a:lnTo>
                <a:lnTo>
                  <a:pt x="1090" y="1424"/>
                </a:lnTo>
                <a:lnTo>
                  <a:pt x="1093" y="1429"/>
                </a:lnTo>
                <a:lnTo>
                  <a:pt x="1096" y="1434"/>
                </a:lnTo>
                <a:lnTo>
                  <a:pt x="1099" y="1437"/>
                </a:lnTo>
                <a:lnTo>
                  <a:pt x="1101" y="1438"/>
                </a:lnTo>
                <a:lnTo>
                  <a:pt x="1106" y="1440"/>
                </a:lnTo>
                <a:lnTo>
                  <a:pt x="1109" y="1442"/>
                </a:lnTo>
                <a:lnTo>
                  <a:pt x="1111" y="1447"/>
                </a:lnTo>
                <a:lnTo>
                  <a:pt x="1113" y="1450"/>
                </a:lnTo>
                <a:lnTo>
                  <a:pt x="1115" y="1454"/>
                </a:lnTo>
                <a:lnTo>
                  <a:pt x="1120" y="1455"/>
                </a:lnTo>
                <a:lnTo>
                  <a:pt x="1125" y="1455"/>
                </a:lnTo>
                <a:lnTo>
                  <a:pt x="1128" y="1453"/>
                </a:lnTo>
                <a:lnTo>
                  <a:pt x="1132" y="1450"/>
                </a:lnTo>
                <a:lnTo>
                  <a:pt x="1135" y="1448"/>
                </a:lnTo>
                <a:lnTo>
                  <a:pt x="1140" y="1448"/>
                </a:lnTo>
                <a:lnTo>
                  <a:pt x="1146" y="1450"/>
                </a:lnTo>
                <a:lnTo>
                  <a:pt x="1162" y="1457"/>
                </a:lnTo>
                <a:lnTo>
                  <a:pt x="1177" y="1462"/>
                </a:lnTo>
                <a:lnTo>
                  <a:pt x="1191" y="1462"/>
                </a:lnTo>
                <a:lnTo>
                  <a:pt x="1208" y="1461"/>
                </a:lnTo>
                <a:lnTo>
                  <a:pt x="1226" y="1460"/>
                </a:lnTo>
                <a:lnTo>
                  <a:pt x="1242" y="1459"/>
                </a:lnTo>
                <a:lnTo>
                  <a:pt x="1250" y="1459"/>
                </a:lnTo>
                <a:lnTo>
                  <a:pt x="1256" y="1460"/>
                </a:lnTo>
                <a:lnTo>
                  <a:pt x="1261" y="1462"/>
                </a:lnTo>
                <a:lnTo>
                  <a:pt x="1267" y="1465"/>
                </a:lnTo>
                <a:lnTo>
                  <a:pt x="1278" y="1471"/>
                </a:lnTo>
                <a:lnTo>
                  <a:pt x="1290" y="1476"/>
                </a:lnTo>
                <a:lnTo>
                  <a:pt x="1303" y="1485"/>
                </a:lnTo>
                <a:lnTo>
                  <a:pt x="1317" y="1493"/>
                </a:lnTo>
                <a:lnTo>
                  <a:pt x="1329" y="1501"/>
                </a:lnTo>
                <a:lnTo>
                  <a:pt x="1339" y="1510"/>
                </a:lnTo>
                <a:lnTo>
                  <a:pt x="1345" y="1516"/>
                </a:lnTo>
                <a:lnTo>
                  <a:pt x="1349" y="1519"/>
                </a:lnTo>
                <a:lnTo>
                  <a:pt x="1354" y="1522"/>
                </a:lnTo>
                <a:lnTo>
                  <a:pt x="1358" y="1522"/>
                </a:lnTo>
                <a:lnTo>
                  <a:pt x="1360" y="1523"/>
                </a:lnTo>
                <a:lnTo>
                  <a:pt x="1363" y="1523"/>
                </a:lnTo>
                <a:lnTo>
                  <a:pt x="1364" y="1525"/>
                </a:lnTo>
                <a:lnTo>
                  <a:pt x="1365" y="1528"/>
                </a:lnTo>
                <a:lnTo>
                  <a:pt x="1367" y="1534"/>
                </a:lnTo>
                <a:lnTo>
                  <a:pt x="1371" y="1542"/>
                </a:lnTo>
                <a:lnTo>
                  <a:pt x="1373" y="1549"/>
                </a:lnTo>
                <a:lnTo>
                  <a:pt x="1377" y="1555"/>
                </a:lnTo>
                <a:lnTo>
                  <a:pt x="1378" y="1557"/>
                </a:lnTo>
                <a:lnTo>
                  <a:pt x="1380" y="1559"/>
                </a:lnTo>
                <a:lnTo>
                  <a:pt x="1384" y="1560"/>
                </a:lnTo>
                <a:lnTo>
                  <a:pt x="1388" y="1560"/>
                </a:lnTo>
                <a:lnTo>
                  <a:pt x="1393" y="1561"/>
                </a:lnTo>
                <a:lnTo>
                  <a:pt x="1397" y="1563"/>
                </a:lnTo>
                <a:lnTo>
                  <a:pt x="1401" y="1567"/>
                </a:lnTo>
                <a:lnTo>
                  <a:pt x="1404" y="1572"/>
                </a:lnTo>
                <a:lnTo>
                  <a:pt x="1405" y="1574"/>
                </a:lnTo>
                <a:lnTo>
                  <a:pt x="1408" y="1575"/>
                </a:lnTo>
                <a:lnTo>
                  <a:pt x="1410" y="1576"/>
                </a:lnTo>
                <a:lnTo>
                  <a:pt x="1412" y="1576"/>
                </a:lnTo>
                <a:lnTo>
                  <a:pt x="1418" y="1575"/>
                </a:lnTo>
                <a:lnTo>
                  <a:pt x="1423" y="1572"/>
                </a:lnTo>
                <a:lnTo>
                  <a:pt x="1426" y="1569"/>
                </a:lnTo>
                <a:lnTo>
                  <a:pt x="1428" y="1567"/>
                </a:lnTo>
                <a:lnTo>
                  <a:pt x="1431" y="1566"/>
                </a:lnTo>
                <a:lnTo>
                  <a:pt x="1435" y="1564"/>
                </a:lnTo>
                <a:lnTo>
                  <a:pt x="1439" y="1566"/>
                </a:lnTo>
                <a:lnTo>
                  <a:pt x="1441" y="1567"/>
                </a:lnTo>
                <a:lnTo>
                  <a:pt x="1445" y="1572"/>
                </a:lnTo>
                <a:lnTo>
                  <a:pt x="1448" y="1578"/>
                </a:lnTo>
                <a:lnTo>
                  <a:pt x="1453" y="1589"/>
                </a:lnTo>
                <a:lnTo>
                  <a:pt x="1455" y="1600"/>
                </a:lnTo>
                <a:lnTo>
                  <a:pt x="1456" y="1608"/>
                </a:lnTo>
                <a:lnTo>
                  <a:pt x="1456" y="1617"/>
                </a:lnTo>
                <a:lnTo>
                  <a:pt x="1456" y="1620"/>
                </a:lnTo>
                <a:lnTo>
                  <a:pt x="1458" y="1622"/>
                </a:lnTo>
                <a:lnTo>
                  <a:pt x="1460" y="1623"/>
                </a:lnTo>
                <a:lnTo>
                  <a:pt x="1464" y="1623"/>
                </a:lnTo>
                <a:lnTo>
                  <a:pt x="1472" y="1619"/>
                </a:lnTo>
                <a:lnTo>
                  <a:pt x="1481" y="1613"/>
                </a:lnTo>
                <a:lnTo>
                  <a:pt x="1490" y="1606"/>
                </a:lnTo>
                <a:lnTo>
                  <a:pt x="1497" y="1598"/>
                </a:lnTo>
                <a:lnTo>
                  <a:pt x="1504" y="1589"/>
                </a:lnTo>
                <a:lnTo>
                  <a:pt x="1509" y="1582"/>
                </a:lnTo>
                <a:lnTo>
                  <a:pt x="1512" y="1579"/>
                </a:lnTo>
                <a:lnTo>
                  <a:pt x="1516" y="1576"/>
                </a:lnTo>
                <a:lnTo>
                  <a:pt x="1521" y="1574"/>
                </a:lnTo>
                <a:lnTo>
                  <a:pt x="1527" y="1573"/>
                </a:lnTo>
                <a:lnTo>
                  <a:pt x="1540" y="1573"/>
                </a:lnTo>
                <a:lnTo>
                  <a:pt x="1553" y="1575"/>
                </a:lnTo>
                <a:lnTo>
                  <a:pt x="1566" y="1578"/>
                </a:lnTo>
                <a:lnTo>
                  <a:pt x="1575" y="1581"/>
                </a:lnTo>
                <a:lnTo>
                  <a:pt x="1585" y="1585"/>
                </a:lnTo>
                <a:lnTo>
                  <a:pt x="1592" y="1588"/>
                </a:lnTo>
                <a:lnTo>
                  <a:pt x="1596" y="1589"/>
                </a:lnTo>
                <a:lnTo>
                  <a:pt x="1598" y="1589"/>
                </a:lnTo>
                <a:lnTo>
                  <a:pt x="1600" y="1589"/>
                </a:lnTo>
                <a:lnTo>
                  <a:pt x="1603" y="1588"/>
                </a:lnTo>
                <a:lnTo>
                  <a:pt x="1606" y="1583"/>
                </a:lnTo>
                <a:lnTo>
                  <a:pt x="1612" y="1575"/>
                </a:lnTo>
                <a:lnTo>
                  <a:pt x="1628" y="1561"/>
                </a:lnTo>
                <a:lnTo>
                  <a:pt x="1642" y="1547"/>
                </a:lnTo>
                <a:lnTo>
                  <a:pt x="1644" y="1542"/>
                </a:lnTo>
                <a:lnTo>
                  <a:pt x="1647" y="1537"/>
                </a:lnTo>
                <a:lnTo>
                  <a:pt x="1648" y="1534"/>
                </a:lnTo>
                <a:lnTo>
                  <a:pt x="1649" y="1529"/>
                </a:lnTo>
                <a:lnTo>
                  <a:pt x="1649" y="1522"/>
                </a:lnTo>
                <a:lnTo>
                  <a:pt x="1650" y="1516"/>
                </a:lnTo>
                <a:lnTo>
                  <a:pt x="1654" y="1511"/>
                </a:lnTo>
                <a:lnTo>
                  <a:pt x="1661" y="1506"/>
                </a:lnTo>
                <a:lnTo>
                  <a:pt x="1664" y="1503"/>
                </a:lnTo>
                <a:lnTo>
                  <a:pt x="1669" y="1500"/>
                </a:lnTo>
                <a:lnTo>
                  <a:pt x="1674" y="1500"/>
                </a:lnTo>
                <a:lnTo>
                  <a:pt x="1678" y="1501"/>
                </a:lnTo>
                <a:lnTo>
                  <a:pt x="1680" y="1505"/>
                </a:lnTo>
                <a:lnTo>
                  <a:pt x="1682" y="1509"/>
                </a:lnTo>
                <a:lnTo>
                  <a:pt x="1684" y="1513"/>
                </a:lnTo>
                <a:lnTo>
                  <a:pt x="1685" y="1518"/>
                </a:lnTo>
                <a:lnTo>
                  <a:pt x="1687" y="1530"/>
                </a:lnTo>
                <a:lnTo>
                  <a:pt x="1687" y="1543"/>
                </a:lnTo>
                <a:lnTo>
                  <a:pt x="1689" y="1542"/>
                </a:lnTo>
                <a:lnTo>
                  <a:pt x="1697" y="1536"/>
                </a:lnTo>
                <a:lnTo>
                  <a:pt x="1705" y="1528"/>
                </a:lnTo>
                <a:lnTo>
                  <a:pt x="1711" y="1518"/>
                </a:lnTo>
                <a:lnTo>
                  <a:pt x="1714" y="1511"/>
                </a:lnTo>
                <a:lnTo>
                  <a:pt x="1719" y="1504"/>
                </a:lnTo>
                <a:lnTo>
                  <a:pt x="1722" y="1501"/>
                </a:lnTo>
                <a:lnTo>
                  <a:pt x="1725" y="1500"/>
                </a:lnTo>
                <a:lnTo>
                  <a:pt x="1729" y="1500"/>
                </a:lnTo>
                <a:lnTo>
                  <a:pt x="1731" y="1504"/>
                </a:lnTo>
                <a:lnTo>
                  <a:pt x="1732" y="1511"/>
                </a:lnTo>
                <a:lnTo>
                  <a:pt x="1733" y="1524"/>
                </a:lnTo>
                <a:lnTo>
                  <a:pt x="1733" y="1530"/>
                </a:lnTo>
                <a:lnTo>
                  <a:pt x="1733" y="1537"/>
                </a:lnTo>
                <a:lnTo>
                  <a:pt x="1732" y="1543"/>
                </a:lnTo>
                <a:lnTo>
                  <a:pt x="1731" y="1548"/>
                </a:lnTo>
                <a:lnTo>
                  <a:pt x="1725" y="1556"/>
                </a:lnTo>
                <a:lnTo>
                  <a:pt x="1719" y="1563"/>
                </a:lnTo>
                <a:lnTo>
                  <a:pt x="1712" y="1570"/>
                </a:lnTo>
                <a:lnTo>
                  <a:pt x="1705" y="1575"/>
                </a:lnTo>
                <a:lnTo>
                  <a:pt x="1694" y="1583"/>
                </a:lnTo>
                <a:lnTo>
                  <a:pt x="1689" y="1589"/>
                </a:lnTo>
                <a:lnTo>
                  <a:pt x="1691" y="1599"/>
                </a:lnTo>
                <a:lnTo>
                  <a:pt x="1693" y="1608"/>
                </a:lnTo>
                <a:lnTo>
                  <a:pt x="1695" y="1619"/>
                </a:lnTo>
                <a:lnTo>
                  <a:pt x="1699" y="1630"/>
                </a:lnTo>
                <a:lnTo>
                  <a:pt x="1700" y="1633"/>
                </a:lnTo>
                <a:lnTo>
                  <a:pt x="1704" y="1635"/>
                </a:lnTo>
                <a:lnTo>
                  <a:pt x="1706" y="1636"/>
                </a:lnTo>
                <a:lnTo>
                  <a:pt x="1711" y="1633"/>
                </a:lnTo>
                <a:lnTo>
                  <a:pt x="1720" y="1629"/>
                </a:lnTo>
                <a:lnTo>
                  <a:pt x="1727" y="1627"/>
                </a:lnTo>
                <a:lnTo>
                  <a:pt x="1731" y="1627"/>
                </a:lnTo>
                <a:lnTo>
                  <a:pt x="1735" y="1629"/>
                </a:lnTo>
                <a:lnTo>
                  <a:pt x="1737" y="1632"/>
                </a:lnTo>
                <a:lnTo>
                  <a:pt x="1739" y="1636"/>
                </a:lnTo>
                <a:lnTo>
                  <a:pt x="1743" y="1644"/>
                </a:lnTo>
                <a:lnTo>
                  <a:pt x="1745" y="1649"/>
                </a:lnTo>
                <a:lnTo>
                  <a:pt x="1748" y="1649"/>
                </a:lnTo>
                <a:lnTo>
                  <a:pt x="1749" y="1649"/>
                </a:lnTo>
                <a:lnTo>
                  <a:pt x="1751" y="1646"/>
                </a:lnTo>
                <a:lnTo>
                  <a:pt x="1754" y="1644"/>
                </a:lnTo>
                <a:lnTo>
                  <a:pt x="1760" y="1637"/>
                </a:lnTo>
                <a:lnTo>
                  <a:pt x="1764" y="1635"/>
                </a:lnTo>
                <a:lnTo>
                  <a:pt x="1767" y="1633"/>
                </a:lnTo>
                <a:lnTo>
                  <a:pt x="1769" y="1635"/>
                </a:lnTo>
                <a:lnTo>
                  <a:pt x="1771" y="1636"/>
                </a:lnTo>
                <a:lnTo>
                  <a:pt x="1774" y="1637"/>
                </a:lnTo>
                <a:lnTo>
                  <a:pt x="1776" y="1639"/>
                </a:lnTo>
                <a:lnTo>
                  <a:pt x="1780" y="1639"/>
                </a:lnTo>
                <a:lnTo>
                  <a:pt x="1782" y="1639"/>
                </a:lnTo>
                <a:lnTo>
                  <a:pt x="1785" y="1637"/>
                </a:lnTo>
                <a:lnTo>
                  <a:pt x="1790" y="1631"/>
                </a:lnTo>
                <a:lnTo>
                  <a:pt x="1796" y="1622"/>
                </a:lnTo>
                <a:lnTo>
                  <a:pt x="1806" y="1606"/>
                </a:lnTo>
                <a:lnTo>
                  <a:pt x="1818" y="1587"/>
                </a:lnTo>
                <a:lnTo>
                  <a:pt x="1831" y="1566"/>
                </a:lnTo>
                <a:lnTo>
                  <a:pt x="1844" y="1548"/>
                </a:lnTo>
                <a:lnTo>
                  <a:pt x="1853" y="1537"/>
                </a:lnTo>
                <a:lnTo>
                  <a:pt x="1863" y="1525"/>
                </a:lnTo>
                <a:lnTo>
                  <a:pt x="1875" y="1513"/>
                </a:lnTo>
                <a:lnTo>
                  <a:pt x="1887" y="1500"/>
                </a:lnTo>
                <a:lnTo>
                  <a:pt x="1900" y="1488"/>
                </a:lnTo>
                <a:lnTo>
                  <a:pt x="1912" y="1478"/>
                </a:lnTo>
                <a:lnTo>
                  <a:pt x="1915" y="1475"/>
                </a:lnTo>
                <a:lnTo>
                  <a:pt x="1918" y="1475"/>
                </a:lnTo>
                <a:lnTo>
                  <a:pt x="1919" y="1478"/>
                </a:lnTo>
                <a:lnTo>
                  <a:pt x="1919" y="1484"/>
                </a:lnTo>
                <a:lnTo>
                  <a:pt x="1920" y="1494"/>
                </a:lnTo>
                <a:lnTo>
                  <a:pt x="1921" y="1506"/>
                </a:lnTo>
                <a:lnTo>
                  <a:pt x="1922" y="1517"/>
                </a:lnTo>
                <a:lnTo>
                  <a:pt x="1924" y="1526"/>
                </a:lnTo>
                <a:lnTo>
                  <a:pt x="1924" y="1532"/>
                </a:lnTo>
                <a:lnTo>
                  <a:pt x="1925" y="1536"/>
                </a:lnTo>
                <a:lnTo>
                  <a:pt x="1927" y="1538"/>
                </a:lnTo>
                <a:lnTo>
                  <a:pt x="1930" y="1539"/>
                </a:lnTo>
                <a:lnTo>
                  <a:pt x="1936" y="1539"/>
                </a:lnTo>
                <a:lnTo>
                  <a:pt x="1946" y="1538"/>
                </a:lnTo>
                <a:lnTo>
                  <a:pt x="1952" y="1538"/>
                </a:lnTo>
                <a:lnTo>
                  <a:pt x="1958" y="1538"/>
                </a:lnTo>
                <a:lnTo>
                  <a:pt x="1963" y="1539"/>
                </a:lnTo>
                <a:lnTo>
                  <a:pt x="1968" y="1541"/>
                </a:lnTo>
                <a:lnTo>
                  <a:pt x="1972" y="1543"/>
                </a:lnTo>
                <a:lnTo>
                  <a:pt x="1976" y="1545"/>
                </a:lnTo>
                <a:lnTo>
                  <a:pt x="1980" y="1549"/>
                </a:lnTo>
                <a:lnTo>
                  <a:pt x="1981" y="1554"/>
                </a:lnTo>
                <a:lnTo>
                  <a:pt x="1983" y="1561"/>
                </a:lnTo>
                <a:lnTo>
                  <a:pt x="1983" y="1567"/>
                </a:lnTo>
                <a:lnTo>
                  <a:pt x="1982" y="1572"/>
                </a:lnTo>
                <a:lnTo>
                  <a:pt x="1981" y="1578"/>
                </a:lnTo>
                <a:lnTo>
                  <a:pt x="1976" y="1587"/>
                </a:lnTo>
                <a:lnTo>
                  <a:pt x="1971" y="1594"/>
                </a:lnTo>
                <a:lnTo>
                  <a:pt x="1970" y="1598"/>
                </a:lnTo>
                <a:lnTo>
                  <a:pt x="1970" y="1601"/>
                </a:lnTo>
                <a:lnTo>
                  <a:pt x="1971" y="1604"/>
                </a:lnTo>
                <a:lnTo>
                  <a:pt x="1972" y="1607"/>
                </a:lnTo>
                <a:lnTo>
                  <a:pt x="1980" y="1613"/>
                </a:lnTo>
                <a:lnTo>
                  <a:pt x="1989" y="1618"/>
                </a:lnTo>
                <a:lnTo>
                  <a:pt x="1994" y="1622"/>
                </a:lnTo>
                <a:lnTo>
                  <a:pt x="1997" y="1626"/>
                </a:lnTo>
                <a:lnTo>
                  <a:pt x="2000" y="1630"/>
                </a:lnTo>
                <a:lnTo>
                  <a:pt x="2001" y="1635"/>
                </a:lnTo>
                <a:lnTo>
                  <a:pt x="2001" y="1641"/>
                </a:lnTo>
                <a:lnTo>
                  <a:pt x="2000" y="1645"/>
                </a:lnTo>
                <a:lnTo>
                  <a:pt x="1997" y="1650"/>
                </a:lnTo>
                <a:lnTo>
                  <a:pt x="1994" y="1654"/>
                </a:lnTo>
                <a:lnTo>
                  <a:pt x="1983" y="1663"/>
                </a:lnTo>
                <a:lnTo>
                  <a:pt x="1971" y="1676"/>
                </a:lnTo>
                <a:lnTo>
                  <a:pt x="1960" y="1688"/>
                </a:lnTo>
                <a:lnTo>
                  <a:pt x="1952" y="1698"/>
                </a:lnTo>
                <a:lnTo>
                  <a:pt x="1949" y="1705"/>
                </a:lnTo>
                <a:lnTo>
                  <a:pt x="1946" y="1712"/>
                </a:lnTo>
                <a:lnTo>
                  <a:pt x="1946" y="1715"/>
                </a:lnTo>
                <a:lnTo>
                  <a:pt x="1946" y="1719"/>
                </a:lnTo>
                <a:lnTo>
                  <a:pt x="1949" y="1721"/>
                </a:lnTo>
                <a:lnTo>
                  <a:pt x="1951" y="1723"/>
                </a:lnTo>
                <a:lnTo>
                  <a:pt x="1966" y="1726"/>
                </a:lnTo>
                <a:lnTo>
                  <a:pt x="1980" y="1731"/>
                </a:lnTo>
                <a:lnTo>
                  <a:pt x="1982" y="1733"/>
                </a:lnTo>
                <a:lnTo>
                  <a:pt x="1982" y="1736"/>
                </a:lnTo>
                <a:lnTo>
                  <a:pt x="1982" y="1740"/>
                </a:lnTo>
                <a:lnTo>
                  <a:pt x="1981" y="1744"/>
                </a:lnTo>
                <a:lnTo>
                  <a:pt x="1978" y="1753"/>
                </a:lnTo>
                <a:lnTo>
                  <a:pt x="1976" y="1764"/>
                </a:lnTo>
                <a:lnTo>
                  <a:pt x="1976" y="1770"/>
                </a:lnTo>
                <a:lnTo>
                  <a:pt x="1977" y="1776"/>
                </a:lnTo>
                <a:lnTo>
                  <a:pt x="1980" y="1782"/>
                </a:lnTo>
                <a:lnTo>
                  <a:pt x="1982" y="1787"/>
                </a:lnTo>
                <a:lnTo>
                  <a:pt x="1989" y="1796"/>
                </a:lnTo>
                <a:lnTo>
                  <a:pt x="1995" y="1802"/>
                </a:lnTo>
                <a:lnTo>
                  <a:pt x="2002" y="1806"/>
                </a:lnTo>
                <a:lnTo>
                  <a:pt x="2009" y="1806"/>
                </a:lnTo>
                <a:lnTo>
                  <a:pt x="2012" y="1806"/>
                </a:lnTo>
                <a:lnTo>
                  <a:pt x="2014" y="1805"/>
                </a:lnTo>
                <a:lnTo>
                  <a:pt x="2015" y="1803"/>
                </a:lnTo>
                <a:lnTo>
                  <a:pt x="2016" y="1801"/>
                </a:lnTo>
                <a:lnTo>
                  <a:pt x="2018" y="1795"/>
                </a:lnTo>
                <a:lnTo>
                  <a:pt x="2020" y="1790"/>
                </a:lnTo>
                <a:lnTo>
                  <a:pt x="2021" y="1787"/>
                </a:lnTo>
                <a:lnTo>
                  <a:pt x="2023" y="1786"/>
                </a:lnTo>
                <a:lnTo>
                  <a:pt x="2025" y="1784"/>
                </a:lnTo>
                <a:lnTo>
                  <a:pt x="2028" y="1783"/>
                </a:lnTo>
                <a:lnTo>
                  <a:pt x="2033" y="1786"/>
                </a:lnTo>
                <a:lnTo>
                  <a:pt x="2039" y="1790"/>
                </a:lnTo>
                <a:lnTo>
                  <a:pt x="2044" y="1796"/>
                </a:lnTo>
                <a:lnTo>
                  <a:pt x="2048" y="1803"/>
                </a:lnTo>
                <a:lnTo>
                  <a:pt x="2053" y="1809"/>
                </a:lnTo>
                <a:lnTo>
                  <a:pt x="2057" y="1814"/>
                </a:lnTo>
                <a:lnTo>
                  <a:pt x="2058" y="1815"/>
                </a:lnTo>
                <a:lnTo>
                  <a:pt x="2060" y="1815"/>
                </a:lnTo>
                <a:lnTo>
                  <a:pt x="2063" y="1815"/>
                </a:lnTo>
                <a:lnTo>
                  <a:pt x="2065" y="1814"/>
                </a:lnTo>
                <a:lnTo>
                  <a:pt x="2072" y="1808"/>
                </a:lnTo>
                <a:lnTo>
                  <a:pt x="2077" y="1806"/>
                </a:lnTo>
                <a:lnTo>
                  <a:pt x="2082" y="1805"/>
                </a:lnTo>
                <a:lnTo>
                  <a:pt x="2084" y="1806"/>
                </a:lnTo>
                <a:lnTo>
                  <a:pt x="2085" y="1805"/>
                </a:lnTo>
                <a:lnTo>
                  <a:pt x="2088" y="1797"/>
                </a:lnTo>
                <a:lnTo>
                  <a:pt x="2089" y="1789"/>
                </a:lnTo>
                <a:lnTo>
                  <a:pt x="2094" y="1781"/>
                </a:lnTo>
                <a:lnTo>
                  <a:pt x="2113" y="1762"/>
                </a:lnTo>
                <a:lnTo>
                  <a:pt x="2128" y="1746"/>
                </a:lnTo>
                <a:lnTo>
                  <a:pt x="2130" y="1743"/>
                </a:lnTo>
                <a:lnTo>
                  <a:pt x="2134" y="1739"/>
                </a:lnTo>
                <a:lnTo>
                  <a:pt x="2136" y="1737"/>
                </a:lnTo>
                <a:lnTo>
                  <a:pt x="2140" y="1734"/>
                </a:lnTo>
                <a:lnTo>
                  <a:pt x="2148" y="1732"/>
                </a:lnTo>
                <a:lnTo>
                  <a:pt x="2157" y="1730"/>
                </a:lnTo>
                <a:lnTo>
                  <a:pt x="2167" y="1728"/>
                </a:lnTo>
                <a:lnTo>
                  <a:pt x="2177" y="1727"/>
                </a:lnTo>
                <a:lnTo>
                  <a:pt x="2182" y="1726"/>
                </a:lnTo>
                <a:lnTo>
                  <a:pt x="2186" y="1724"/>
                </a:lnTo>
                <a:lnTo>
                  <a:pt x="2190" y="1720"/>
                </a:lnTo>
                <a:lnTo>
                  <a:pt x="2192" y="1714"/>
                </a:lnTo>
                <a:lnTo>
                  <a:pt x="2196" y="1702"/>
                </a:lnTo>
                <a:lnTo>
                  <a:pt x="2197" y="1690"/>
                </a:lnTo>
                <a:lnTo>
                  <a:pt x="2198" y="1685"/>
                </a:lnTo>
                <a:lnTo>
                  <a:pt x="2199" y="1680"/>
                </a:lnTo>
                <a:lnTo>
                  <a:pt x="2202" y="1676"/>
                </a:lnTo>
                <a:lnTo>
                  <a:pt x="2204" y="1674"/>
                </a:lnTo>
                <a:lnTo>
                  <a:pt x="2209" y="1671"/>
                </a:lnTo>
                <a:lnTo>
                  <a:pt x="2214" y="1671"/>
                </a:lnTo>
                <a:lnTo>
                  <a:pt x="2218" y="1671"/>
                </a:lnTo>
                <a:lnTo>
                  <a:pt x="2224" y="1671"/>
                </a:lnTo>
                <a:lnTo>
                  <a:pt x="2235" y="1673"/>
                </a:lnTo>
                <a:lnTo>
                  <a:pt x="2245" y="1676"/>
                </a:lnTo>
                <a:lnTo>
                  <a:pt x="2256" y="1677"/>
                </a:lnTo>
                <a:lnTo>
                  <a:pt x="2273" y="1679"/>
                </a:lnTo>
                <a:lnTo>
                  <a:pt x="2281" y="1677"/>
                </a:lnTo>
                <a:lnTo>
                  <a:pt x="2291" y="1676"/>
                </a:lnTo>
                <a:lnTo>
                  <a:pt x="2299" y="1674"/>
                </a:lnTo>
                <a:lnTo>
                  <a:pt x="2306" y="1671"/>
                </a:lnTo>
                <a:lnTo>
                  <a:pt x="2318" y="1663"/>
                </a:lnTo>
                <a:lnTo>
                  <a:pt x="2329" y="1654"/>
                </a:lnTo>
                <a:lnTo>
                  <a:pt x="2336" y="1649"/>
                </a:lnTo>
                <a:lnTo>
                  <a:pt x="2342" y="1645"/>
                </a:lnTo>
                <a:lnTo>
                  <a:pt x="2350" y="1644"/>
                </a:lnTo>
                <a:lnTo>
                  <a:pt x="2359" y="1645"/>
                </a:lnTo>
                <a:lnTo>
                  <a:pt x="2367" y="1646"/>
                </a:lnTo>
                <a:lnTo>
                  <a:pt x="2375" y="1648"/>
                </a:lnTo>
                <a:lnTo>
                  <a:pt x="2384" y="1648"/>
                </a:lnTo>
                <a:lnTo>
                  <a:pt x="2392" y="1646"/>
                </a:lnTo>
                <a:lnTo>
                  <a:pt x="2406" y="1643"/>
                </a:lnTo>
                <a:lnTo>
                  <a:pt x="2421" y="1638"/>
                </a:lnTo>
                <a:lnTo>
                  <a:pt x="2426" y="1635"/>
                </a:lnTo>
                <a:lnTo>
                  <a:pt x="2432" y="1631"/>
                </a:lnTo>
                <a:lnTo>
                  <a:pt x="2437" y="1627"/>
                </a:lnTo>
                <a:lnTo>
                  <a:pt x="2440" y="1625"/>
                </a:lnTo>
                <a:lnTo>
                  <a:pt x="2441" y="1622"/>
                </a:lnTo>
                <a:lnTo>
                  <a:pt x="2441" y="1619"/>
                </a:lnTo>
                <a:lnTo>
                  <a:pt x="2437" y="1617"/>
                </a:lnTo>
                <a:lnTo>
                  <a:pt x="2432" y="1616"/>
                </a:lnTo>
                <a:lnTo>
                  <a:pt x="2426" y="1614"/>
                </a:lnTo>
                <a:lnTo>
                  <a:pt x="2422" y="1612"/>
                </a:lnTo>
                <a:lnTo>
                  <a:pt x="2419" y="1610"/>
                </a:lnTo>
                <a:lnTo>
                  <a:pt x="2418" y="1607"/>
                </a:lnTo>
                <a:lnTo>
                  <a:pt x="2418" y="1604"/>
                </a:lnTo>
                <a:lnTo>
                  <a:pt x="2418" y="1601"/>
                </a:lnTo>
                <a:lnTo>
                  <a:pt x="2419" y="1598"/>
                </a:lnTo>
                <a:lnTo>
                  <a:pt x="2422" y="1595"/>
                </a:lnTo>
                <a:lnTo>
                  <a:pt x="2425" y="1591"/>
                </a:lnTo>
                <a:lnTo>
                  <a:pt x="2430" y="1588"/>
                </a:lnTo>
                <a:lnTo>
                  <a:pt x="2436" y="1588"/>
                </a:lnTo>
                <a:lnTo>
                  <a:pt x="2443" y="1591"/>
                </a:lnTo>
                <a:lnTo>
                  <a:pt x="2447" y="1592"/>
                </a:lnTo>
                <a:lnTo>
                  <a:pt x="2450" y="1593"/>
                </a:lnTo>
                <a:lnTo>
                  <a:pt x="2453" y="1593"/>
                </a:lnTo>
                <a:lnTo>
                  <a:pt x="2454" y="1592"/>
                </a:lnTo>
                <a:lnTo>
                  <a:pt x="2455" y="1589"/>
                </a:lnTo>
                <a:lnTo>
                  <a:pt x="2455" y="1587"/>
                </a:lnTo>
                <a:lnTo>
                  <a:pt x="2454" y="1585"/>
                </a:lnTo>
                <a:lnTo>
                  <a:pt x="2453" y="1581"/>
                </a:lnTo>
                <a:lnTo>
                  <a:pt x="2451" y="1578"/>
                </a:lnTo>
                <a:lnTo>
                  <a:pt x="2451" y="1574"/>
                </a:lnTo>
                <a:lnTo>
                  <a:pt x="2453" y="1570"/>
                </a:lnTo>
                <a:lnTo>
                  <a:pt x="2455" y="1568"/>
                </a:lnTo>
                <a:lnTo>
                  <a:pt x="2460" y="1563"/>
                </a:lnTo>
                <a:lnTo>
                  <a:pt x="2467" y="1560"/>
                </a:lnTo>
                <a:lnTo>
                  <a:pt x="2474" y="1559"/>
                </a:lnTo>
                <a:lnTo>
                  <a:pt x="2484" y="1560"/>
                </a:lnTo>
                <a:lnTo>
                  <a:pt x="2487" y="1561"/>
                </a:lnTo>
                <a:lnTo>
                  <a:pt x="2492" y="1563"/>
                </a:lnTo>
                <a:lnTo>
                  <a:pt x="2497" y="1566"/>
                </a:lnTo>
                <a:lnTo>
                  <a:pt x="2501" y="1569"/>
                </a:lnTo>
                <a:lnTo>
                  <a:pt x="2505" y="1573"/>
                </a:lnTo>
                <a:lnTo>
                  <a:pt x="2510" y="1574"/>
                </a:lnTo>
                <a:lnTo>
                  <a:pt x="2513" y="1575"/>
                </a:lnTo>
                <a:lnTo>
                  <a:pt x="2517" y="1574"/>
                </a:lnTo>
                <a:lnTo>
                  <a:pt x="2520" y="1573"/>
                </a:lnTo>
                <a:lnTo>
                  <a:pt x="2523" y="1569"/>
                </a:lnTo>
                <a:lnTo>
                  <a:pt x="2523" y="1566"/>
                </a:lnTo>
                <a:lnTo>
                  <a:pt x="2524" y="1561"/>
                </a:lnTo>
                <a:lnTo>
                  <a:pt x="2522" y="1549"/>
                </a:lnTo>
                <a:lnTo>
                  <a:pt x="2520" y="1536"/>
                </a:lnTo>
                <a:lnTo>
                  <a:pt x="2518" y="1530"/>
                </a:lnTo>
                <a:lnTo>
                  <a:pt x="2517" y="1524"/>
                </a:lnTo>
                <a:lnTo>
                  <a:pt x="2514" y="1519"/>
                </a:lnTo>
                <a:lnTo>
                  <a:pt x="2512" y="1517"/>
                </a:lnTo>
                <a:lnTo>
                  <a:pt x="2510" y="1513"/>
                </a:lnTo>
                <a:lnTo>
                  <a:pt x="2508" y="1511"/>
                </a:lnTo>
                <a:lnTo>
                  <a:pt x="2507" y="1509"/>
                </a:lnTo>
                <a:lnTo>
                  <a:pt x="2508" y="1507"/>
                </a:lnTo>
                <a:lnTo>
                  <a:pt x="2510" y="1505"/>
                </a:lnTo>
                <a:lnTo>
                  <a:pt x="2512" y="1504"/>
                </a:lnTo>
                <a:lnTo>
                  <a:pt x="2516" y="1504"/>
                </a:lnTo>
                <a:lnTo>
                  <a:pt x="2520" y="1504"/>
                </a:lnTo>
                <a:lnTo>
                  <a:pt x="2532" y="1506"/>
                </a:lnTo>
                <a:lnTo>
                  <a:pt x="2544" y="1510"/>
                </a:lnTo>
                <a:lnTo>
                  <a:pt x="2556" y="1513"/>
                </a:lnTo>
                <a:lnTo>
                  <a:pt x="2563" y="1518"/>
                </a:lnTo>
                <a:lnTo>
                  <a:pt x="2568" y="1519"/>
                </a:lnTo>
                <a:lnTo>
                  <a:pt x="2573" y="1520"/>
                </a:lnTo>
                <a:lnTo>
                  <a:pt x="2579" y="1520"/>
                </a:lnTo>
                <a:lnTo>
                  <a:pt x="2585" y="1520"/>
                </a:lnTo>
                <a:lnTo>
                  <a:pt x="2592" y="1519"/>
                </a:lnTo>
                <a:lnTo>
                  <a:pt x="2598" y="1517"/>
                </a:lnTo>
                <a:lnTo>
                  <a:pt x="2602" y="1515"/>
                </a:lnTo>
                <a:lnTo>
                  <a:pt x="2607" y="1511"/>
                </a:lnTo>
                <a:lnTo>
                  <a:pt x="2613" y="1504"/>
                </a:lnTo>
                <a:lnTo>
                  <a:pt x="2620" y="1493"/>
                </a:lnTo>
                <a:lnTo>
                  <a:pt x="2624" y="1486"/>
                </a:lnTo>
                <a:lnTo>
                  <a:pt x="2627" y="1476"/>
                </a:lnTo>
                <a:lnTo>
                  <a:pt x="2631" y="1466"/>
                </a:lnTo>
                <a:lnTo>
                  <a:pt x="2633" y="1453"/>
                </a:lnTo>
                <a:lnTo>
                  <a:pt x="2637" y="1442"/>
                </a:lnTo>
                <a:lnTo>
                  <a:pt x="2639" y="1436"/>
                </a:lnTo>
                <a:lnTo>
                  <a:pt x="2643" y="1433"/>
                </a:lnTo>
                <a:lnTo>
                  <a:pt x="2646" y="1430"/>
                </a:lnTo>
                <a:lnTo>
                  <a:pt x="2659" y="1430"/>
                </a:lnTo>
                <a:lnTo>
                  <a:pt x="2680" y="1429"/>
                </a:lnTo>
                <a:lnTo>
                  <a:pt x="2700" y="1425"/>
                </a:lnTo>
                <a:lnTo>
                  <a:pt x="2713" y="1423"/>
                </a:lnTo>
                <a:lnTo>
                  <a:pt x="2721" y="1424"/>
                </a:lnTo>
                <a:lnTo>
                  <a:pt x="2727" y="1425"/>
                </a:lnTo>
                <a:lnTo>
                  <a:pt x="2734" y="1431"/>
                </a:lnTo>
                <a:lnTo>
                  <a:pt x="2741" y="1438"/>
                </a:lnTo>
                <a:lnTo>
                  <a:pt x="2746" y="1446"/>
                </a:lnTo>
                <a:lnTo>
                  <a:pt x="2752" y="1452"/>
                </a:lnTo>
                <a:lnTo>
                  <a:pt x="2758" y="1457"/>
                </a:lnTo>
                <a:lnTo>
                  <a:pt x="2766" y="1463"/>
                </a:lnTo>
                <a:lnTo>
                  <a:pt x="2772" y="1466"/>
                </a:lnTo>
                <a:lnTo>
                  <a:pt x="2781" y="1468"/>
                </a:lnTo>
                <a:lnTo>
                  <a:pt x="2790" y="1469"/>
                </a:lnTo>
                <a:lnTo>
                  <a:pt x="2801" y="1469"/>
                </a:lnTo>
                <a:lnTo>
                  <a:pt x="2809" y="1468"/>
                </a:lnTo>
                <a:lnTo>
                  <a:pt x="2816" y="1467"/>
                </a:lnTo>
                <a:lnTo>
                  <a:pt x="2821" y="1466"/>
                </a:lnTo>
                <a:lnTo>
                  <a:pt x="2826" y="1465"/>
                </a:lnTo>
                <a:lnTo>
                  <a:pt x="2833" y="1461"/>
                </a:lnTo>
                <a:lnTo>
                  <a:pt x="2841" y="1457"/>
                </a:lnTo>
                <a:lnTo>
                  <a:pt x="2848" y="1455"/>
                </a:lnTo>
                <a:lnTo>
                  <a:pt x="2867" y="142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8" name="山东">
            <a:extLst>
              <a:ext uri="{FF2B5EF4-FFF2-40B4-BE49-F238E27FC236}">
                <a16:creationId xmlns="" xmlns:a16="http://schemas.microsoft.com/office/drawing/2014/main" id="{9DE6E567-25E8-4A12-915D-B6D6303F6CC6}"/>
              </a:ext>
            </a:extLst>
          </p:cNvPr>
          <p:cNvSpPr>
            <a:spLocks/>
          </p:cNvSpPr>
          <p:nvPr/>
        </p:nvSpPr>
        <p:spPr bwMode="auto">
          <a:xfrm>
            <a:off x="3973085" y="3319533"/>
            <a:ext cx="636579" cy="406703"/>
          </a:xfrm>
          <a:custGeom>
            <a:avLst/>
            <a:gdLst>
              <a:gd name="T0" fmla="*/ 831 w 2606"/>
              <a:gd name="T1" fmla="*/ 153 h 1671"/>
              <a:gd name="T2" fmla="*/ 614 w 2606"/>
              <a:gd name="T3" fmla="*/ 197 h 1671"/>
              <a:gd name="T4" fmla="*/ 432 w 2606"/>
              <a:gd name="T5" fmla="*/ 342 h 1671"/>
              <a:gd name="T6" fmla="*/ 367 w 2606"/>
              <a:gd name="T7" fmla="*/ 411 h 1671"/>
              <a:gd name="T8" fmla="*/ 252 w 2606"/>
              <a:gd name="T9" fmla="*/ 665 h 1671"/>
              <a:gd name="T10" fmla="*/ 153 w 2606"/>
              <a:gd name="T11" fmla="*/ 883 h 1671"/>
              <a:gd name="T12" fmla="*/ 157 w 2606"/>
              <a:gd name="T13" fmla="*/ 1075 h 1671"/>
              <a:gd name="T14" fmla="*/ 237 w 2606"/>
              <a:gd name="T15" fmla="*/ 1070 h 1671"/>
              <a:gd name="T16" fmla="*/ 400 w 2606"/>
              <a:gd name="T17" fmla="*/ 1024 h 1671"/>
              <a:gd name="T18" fmla="*/ 286 w 2606"/>
              <a:gd name="T19" fmla="*/ 1117 h 1671"/>
              <a:gd name="T20" fmla="*/ 164 w 2606"/>
              <a:gd name="T21" fmla="*/ 1251 h 1671"/>
              <a:gd name="T22" fmla="*/ 27 w 2606"/>
              <a:gd name="T23" fmla="*/ 1393 h 1671"/>
              <a:gd name="T24" fmla="*/ 73 w 2606"/>
              <a:gd name="T25" fmla="*/ 1491 h 1671"/>
              <a:gd name="T26" fmla="*/ 213 w 2606"/>
              <a:gd name="T27" fmla="*/ 1586 h 1671"/>
              <a:gd name="T28" fmla="*/ 427 w 2606"/>
              <a:gd name="T29" fmla="*/ 1633 h 1671"/>
              <a:gd name="T30" fmla="*/ 550 w 2606"/>
              <a:gd name="T31" fmla="*/ 1564 h 1671"/>
              <a:gd name="T32" fmla="*/ 658 w 2606"/>
              <a:gd name="T33" fmla="*/ 1426 h 1671"/>
              <a:gd name="T34" fmla="*/ 701 w 2606"/>
              <a:gd name="T35" fmla="*/ 1437 h 1671"/>
              <a:gd name="T36" fmla="*/ 811 w 2606"/>
              <a:gd name="T37" fmla="*/ 1602 h 1671"/>
              <a:gd name="T38" fmla="*/ 1004 w 2606"/>
              <a:gd name="T39" fmla="*/ 1657 h 1671"/>
              <a:gd name="T40" fmla="*/ 1063 w 2606"/>
              <a:gd name="T41" fmla="*/ 1579 h 1671"/>
              <a:gd name="T42" fmla="*/ 1187 w 2606"/>
              <a:gd name="T43" fmla="*/ 1652 h 1671"/>
              <a:gd name="T44" fmla="*/ 1275 w 2606"/>
              <a:gd name="T45" fmla="*/ 1602 h 1671"/>
              <a:gd name="T46" fmla="*/ 1378 w 2606"/>
              <a:gd name="T47" fmla="*/ 1499 h 1671"/>
              <a:gd name="T48" fmla="*/ 1489 w 2606"/>
              <a:gd name="T49" fmla="*/ 1343 h 1671"/>
              <a:gd name="T50" fmla="*/ 1623 w 2606"/>
              <a:gd name="T51" fmla="*/ 1208 h 1671"/>
              <a:gd name="T52" fmla="*/ 1675 w 2606"/>
              <a:gd name="T53" fmla="*/ 1085 h 1671"/>
              <a:gd name="T54" fmla="*/ 1741 w 2606"/>
              <a:gd name="T55" fmla="*/ 1026 h 1671"/>
              <a:gd name="T56" fmla="*/ 1774 w 2606"/>
              <a:gd name="T57" fmla="*/ 964 h 1671"/>
              <a:gd name="T58" fmla="*/ 1824 w 2606"/>
              <a:gd name="T59" fmla="*/ 913 h 1671"/>
              <a:gd name="T60" fmla="*/ 1774 w 2606"/>
              <a:gd name="T61" fmla="*/ 823 h 1671"/>
              <a:gd name="T62" fmla="*/ 1847 w 2606"/>
              <a:gd name="T63" fmla="*/ 800 h 1671"/>
              <a:gd name="T64" fmla="*/ 1886 w 2606"/>
              <a:gd name="T65" fmla="*/ 879 h 1671"/>
              <a:gd name="T66" fmla="*/ 1982 w 2606"/>
              <a:gd name="T67" fmla="*/ 800 h 1671"/>
              <a:gd name="T68" fmla="*/ 2006 w 2606"/>
              <a:gd name="T69" fmla="*/ 675 h 1671"/>
              <a:gd name="T70" fmla="*/ 2040 w 2606"/>
              <a:gd name="T71" fmla="*/ 681 h 1671"/>
              <a:gd name="T72" fmla="*/ 1990 w 2606"/>
              <a:gd name="T73" fmla="*/ 641 h 1671"/>
              <a:gd name="T74" fmla="*/ 2059 w 2606"/>
              <a:gd name="T75" fmla="*/ 628 h 1671"/>
              <a:gd name="T76" fmla="*/ 2204 w 2606"/>
              <a:gd name="T77" fmla="*/ 495 h 1671"/>
              <a:gd name="T78" fmla="*/ 2241 w 2606"/>
              <a:gd name="T79" fmla="*/ 531 h 1671"/>
              <a:gd name="T80" fmla="*/ 2373 w 2606"/>
              <a:gd name="T81" fmla="*/ 397 h 1671"/>
              <a:gd name="T82" fmla="*/ 2440 w 2606"/>
              <a:gd name="T83" fmla="*/ 381 h 1671"/>
              <a:gd name="T84" fmla="*/ 2536 w 2606"/>
              <a:gd name="T85" fmla="*/ 458 h 1671"/>
              <a:gd name="T86" fmla="*/ 2541 w 2606"/>
              <a:gd name="T87" fmla="*/ 376 h 1671"/>
              <a:gd name="T88" fmla="*/ 2579 w 2606"/>
              <a:gd name="T89" fmla="*/ 294 h 1671"/>
              <a:gd name="T90" fmla="*/ 2592 w 2606"/>
              <a:gd name="T91" fmla="*/ 187 h 1671"/>
              <a:gd name="T92" fmla="*/ 2428 w 2606"/>
              <a:gd name="T93" fmla="*/ 162 h 1671"/>
              <a:gd name="T94" fmla="*/ 2347 w 2606"/>
              <a:gd name="T95" fmla="*/ 220 h 1671"/>
              <a:gd name="T96" fmla="*/ 2188 w 2606"/>
              <a:gd name="T97" fmla="*/ 212 h 1671"/>
              <a:gd name="T98" fmla="*/ 2070 w 2606"/>
              <a:gd name="T99" fmla="*/ 138 h 1671"/>
              <a:gd name="T100" fmla="*/ 1975 w 2606"/>
              <a:gd name="T101" fmla="*/ 81 h 1671"/>
              <a:gd name="T102" fmla="*/ 1761 w 2606"/>
              <a:gd name="T103" fmla="*/ 159 h 1671"/>
              <a:gd name="T104" fmla="*/ 1734 w 2606"/>
              <a:gd name="T105" fmla="*/ 264 h 1671"/>
              <a:gd name="T106" fmla="*/ 1665 w 2606"/>
              <a:gd name="T107" fmla="*/ 376 h 1671"/>
              <a:gd name="T108" fmla="*/ 1427 w 2606"/>
              <a:gd name="T109" fmla="*/ 440 h 1671"/>
              <a:gd name="T110" fmla="*/ 1344 w 2606"/>
              <a:gd name="T111" fmla="*/ 226 h 1671"/>
              <a:gd name="T112" fmla="*/ 1369 w 2606"/>
              <a:gd name="T113" fmla="*/ 142 h 1671"/>
              <a:gd name="T114" fmla="*/ 1251 w 2606"/>
              <a:gd name="T115" fmla="*/ 4 h 1671"/>
              <a:gd name="T116" fmla="*/ 1145 w 2606"/>
              <a:gd name="T117" fmla="*/ 42 h 1671"/>
              <a:gd name="T118" fmla="*/ 1023 w 2606"/>
              <a:gd name="T119" fmla="*/ 115 h 1671"/>
              <a:gd name="T120" fmla="*/ 961 w 2606"/>
              <a:gd name="T121" fmla="*/ 51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6" h="1671">
                <a:moveTo>
                  <a:pt x="923" y="0"/>
                </a:moveTo>
                <a:lnTo>
                  <a:pt x="923" y="12"/>
                </a:lnTo>
                <a:lnTo>
                  <a:pt x="921" y="27"/>
                </a:lnTo>
                <a:lnTo>
                  <a:pt x="918" y="36"/>
                </a:lnTo>
                <a:lnTo>
                  <a:pt x="913" y="43"/>
                </a:lnTo>
                <a:lnTo>
                  <a:pt x="906" y="50"/>
                </a:lnTo>
                <a:lnTo>
                  <a:pt x="898" y="56"/>
                </a:lnTo>
                <a:lnTo>
                  <a:pt x="892" y="60"/>
                </a:lnTo>
                <a:lnTo>
                  <a:pt x="885" y="64"/>
                </a:lnTo>
                <a:lnTo>
                  <a:pt x="874" y="71"/>
                </a:lnTo>
                <a:lnTo>
                  <a:pt x="865" y="80"/>
                </a:lnTo>
                <a:lnTo>
                  <a:pt x="860" y="83"/>
                </a:lnTo>
                <a:lnTo>
                  <a:pt x="856" y="88"/>
                </a:lnTo>
                <a:lnTo>
                  <a:pt x="853" y="93"/>
                </a:lnTo>
                <a:lnTo>
                  <a:pt x="850" y="98"/>
                </a:lnTo>
                <a:lnTo>
                  <a:pt x="848" y="102"/>
                </a:lnTo>
                <a:lnTo>
                  <a:pt x="847" y="107"/>
                </a:lnTo>
                <a:lnTo>
                  <a:pt x="843" y="118"/>
                </a:lnTo>
                <a:lnTo>
                  <a:pt x="840" y="127"/>
                </a:lnTo>
                <a:lnTo>
                  <a:pt x="837" y="137"/>
                </a:lnTo>
                <a:lnTo>
                  <a:pt x="835" y="145"/>
                </a:lnTo>
                <a:lnTo>
                  <a:pt x="833" y="150"/>
                </a:lnTo>
                <a:lnTo>
                  <a:pt x="831" y="153"/>
                </a:lnTo>
                <a:lnTo>
                  <a:pt x="829" y="157"/>
                </a:lnTo>
                <a:lnTo>
                  <a:pt x="827" y="159"/>
                </a:lnTo>
                <a:lnTo>
                  <a:pt x="822" y="163"/>
                </a:lnTo>
                <a:lnTo>
                  <a:pt x="817" y="164"/>
                </a:lnTo>
                <a:lnTo>
                  <a:pt x="812" y="165"/>
                </a:lnTo>
                <a:lnTo>
                  <a:pt x="806" y="167"/>
                </a:lnTo>
                <a:lnTo>
                  <a:pt x="795" y="169"/>
                </a:lnTo>
                <a:lnTo>
                  <a:pt x="784" y="170"/>
                </a:lnTo>
                <a:lnTo>
                  <a:pt x="772" y="173"/>
                </a:lnTo>
                <a:lnTo>
                  <a:pt x="760" y="174"/>
                </a:lnTo>
                <a:lnTo>
                  <a:pt x="747" y="175"/>
                </a:lnTo>
                <a:lnTo>
                  <a:pt x="732" y="177"/>
                </a:lnTo>
                <a:lnTo>
                  <a:pt x="720" y="180"/>
                </a:lnTo>
                <a:lnTo>
                  <a:pt x="707" y="183"/>
                </a:lnTo>
                <a:lnTo>
                  <a:pt x="693" y="186"/>
                </a:lnTo>
                <a:lnTo>
                  <a:pt x="679" y="189"/>
                </a:lnTo>
                <a:lnTo>
                  <a:pt x="666" y="190"/>
                </a:lnTo>
                <a:lnTo>
                  <a:pt x="654" y="190"/>
                </a:lnTo>
                <a:lnTo>
                  <a:pt x="642" y="192"/>
                </a:lnTo>
                <a:lnTo>
                  <a:pt x="630" y="193"/>
                </a:lnTo>
                <a:lnTo>
                  <a:pt x="625" y="194"/>
                </a:lnTo>
                <a:lnTo>
                  <a:pt x="620" y="195"/>
                </a:lnTo>
                <a:lnTo>
                  <a:pt x="614" y="197"/>
                </a:lnTo>
                <a:lnTo>
                  <a:pt x="608" y="201"/>
                </a:lnTo>
                <a:lnTo>
                  <a:pt x="603" y="205"/>
                </a:lnTo>
                <a:lnTo>
                  <a:pt x="598" y="209"/>
                </a:lnTo>
                <a:lnTo>
                  <a:pt x="594" y="215"/>
                </a:lnTo>
                <a:lnTo>
                  <a:pt x="590" y="222"/>
                </a:lnTo>
                <a:lnTo>
                  <a:pt x="576" y="250"/>
                </a:lnTo>
                <a:lnTo>
                  <a:pt x="563" y="274"/>
                </a:lnTo>
                <a:lnTo>
                  <a:pt x="557" y="284"/>
                </a:lnTo>
                <a:lnTo>
                  <a:pt x="548" y="294"/>
                </a:lnTo>
                <a:lnTo>
                  <a:pt x="540" y="302"/>
                </a:lnTo>
                <a:lnTo>
                  <a:pt x="531" y="310"/>
                </a:lnTo>
                <a:lnTo>
                  <a:pt x="512" y="325"/>
                </a:lnTo>
                <a:lnTo>
                  <a:pt x="499" y="335"/>
                </a:lnTo>
                <a:lnTo>
                  <a:pt x="491" y="339"/>
                </a:lnTo>
                <a:lnTo>
                  <a:pt x="484" y="340"/>
                </a:lnTo>
                <a:lnTo>
                  <a:pt x="477" y="339"/>
                </a:lnTo>
                <a:lnTo>
                  <a:pt x="468" y="337"/>
                </a:lnTo>
                <a:lnTo>
                  <a:pt x="459" y="333"/>
                </a:lnTo>
                <a:lnTo>
                  <a:pt x="452" y="331"/>
                </a:lnTo>
                <a:lnTo>
                  <a:pt x="446" y="331"/>
                </a:lnTo>
                <a:lnTo>
                  <a:pt x="440" y="333"/>
                </a:lnTo>
                <a:lnTo>
                  <a:pt x="437" y="337"/>
                </a:lnTo>
                <a:lnTo>
                  <a:pt x="432" y="342"/>
                </a:lnTo>
                <a:lnTo>
                  <a:pt x="427" y="352"/>
                </a:lnTo>
                <a:lnTo>
                  <a:pt x="421" y="363"/>
                </a:lnTo>
                <a:lnTo>
                  <a:pt x="419" y="370"/>
                </a:lnTo>
                <a:lnTo>
                  <a:pt x="418" y="375"/>
                </a:lnTo>
                <a:lnTo>
                  <a:pt x="418" y="379"/>
                </a:lnTo>
                <a:lnTo>
                  <a:pt x="419" y="384"/>
                </a:lnTo>
                <a:lnTo>
                  <a:pt x="421" y="390"/>
                </a:lnTo>
                <a:lnTo>
                  <a:pt x="425" y="396"/>
                </a:lnTo>
                <a:lnTo>
                  <a:pt x="427" y="400"/>
                </a:lnTo>
                <a:lnTo>
                  <a:pt x="430" y="403"/>
                </a:lnTo>
                <a:lnTo>
                  <a:pt x="430" y="405"/>
                </a:lnTo>
                <a:lnTo>
                  <a:pt x="428" y="407"/>
                </a:lnTo>
                <a:lnTo>
                  <a:pt x="426" y="409"/>
                </a:lnTo>
                <a:lnTo>
                  <a:pt x="424" y="411"/>
                </a:lnTo>
                <a:lnTo>
                  <a:pt x="419" y="414"/>
                </a:lnTo>
                <a:lnTo>
                  <a:pt x="415" y="415"/>
                </a:lnTo>
                <a:lnTo>
                  <a:pt x="412" y="415"/>
                </a:lnTo>
                <a:lnTo>
                  <a:pt x="407" y="415"/>
                </a:lnTo>
                <a:lnTo>
                  <a:pt x="399" y="413"/>
                </a:lnTo>
                <a:lnTo>
                  <a:pt x="389" y="411"/>
                </a:lnTo>
                <a:lnTo>
                  <a:pt x="380" y="410"/>
                </a:lnTo>
                <a:lnTo>
                  <a:pt x="371" y="410"/>
                </a:lnTo>
                <a:lnTo>
                  <a:pt x="367" y="411"/>
                </a:lnTo>
                <a:lnTo>
                  <a:pt x="363" y="414"/>
                </a:lnTo>
                <a:lnTo>
                  <a:pt x="358" y="417"/>
                </a:lnTo>
                <a:lnTo>
                  <a:pt x="354" y="422"/>
                </a:lnTo>
                <a:lnTo>
                  <a:pt x="346" y="434"/>
                </a:lnTo>
                <a:lnTo>
                  <a:pt x="338" y="448"/>
                </a:lnTo>
                <a:lnTo>
                  <a:pt x="330" y="466"/>
                </a:lnTo>
                <a:lnTo>
                  <a:pt x="321" y="485"/>
                </a:lnTo>
                <a:lnTo>
                  <a:pt x="313" y="508"/>
                </a:lnTo>
                <a:lnTo>
                  <a:pt x="306" y="533"/>
                </a:lnTo>
                <a:lnTo>
                  <a:pt x="301" y="555"/>
                </a:lnTo>
                <a:lnTo>
                  <a:pt x="296" y="574"/>
                </a:lnTo>
                <a:lnTo>
                  <a:pt x="294" y="580"/>
                </a:lnTo>
                <a:lnTo>
                  <a:pt x="292" y="586"/>
                </a:lnTo>
                <a:lnTo>
                  <a:pt x="288" y="591"/>
                </a:lnTo>
                <a:lnTo>
                  <a:pt x="285" y="597"/>
                </a:lnTo>
                <a:lnTo>
                  <a:pt x="277" y="606"/>
                </a:lnTo>
                <a:lnTo>
                  <a:pt x="271" y="616"/>
                </a:lnTo>
                <a:lnTo>
                  <a:pt x="267" y="630"/>
                </a:lnTo>
                <a:lnTo>
                  <a:pt x="263" y="644"/>
                </a:lnTo>
                <a:lnTo>
                  <a:pt x="261" y="650"/>
                </a:lnTo>
                <a:lnTo>
                  <a:pt x="258" y="656"/>
                </a:lnTo>
                <a:lnTo>
                  <a:pt x="256" y="661"/>
                </a:lnTo>
                <a:lnTo>
                  <a:pt x="252" y="665"/>
                </a:lnTo>
                <a:lnTo>
                  <a:pt x="235" y="676"/>
                </a:lnTo>
                <a:lnTo>
                  <a:pt x="214" y="688"/>
                </a:lnTo>
                <a:lnTo>
                  <a:pt x="204" y="694"/>
                </a:lnTo>
                <a:lnTo>
                  <a:pt x="194" y="701"/>
                </a:lnTo>
                <a:lnTo>
                  <a:pt x="185" y="711"/>
                </a:lnTo>
                <a:lnTo>
                  <a:pt x="178" y="722"/>
                </a:lnTo>
                <a:lnTo>
                  <a:pt x="162" y="747"/>
                </a:lnTo>
                <a:lnTo>
                  <a:pt x="147" y="774"/>
                </a:lnTo>
                <a:lnTo>
                  <a:pt x="140" y="787"/>
                </a:lnTo>
                <a:lnTo>
                  <a:pt x="134" y="799"/>
                </a:lnTo>
                <a:lnTo>
                  <a:pt x="129" y="812"/>
                </a:lnTo>
                <a:lnTo>
                  <a:pt x="126" y="823"/>
                </a:lnTo>
                <a:lnTo>
                  <a:pt x="125" y="832"/>
                </a:lnTo>
                <a:lnTo>
                  <a:pt x="125" y="842"/>
                </a:lnTo>
                <a:lnTo>
                  <a:pt x="125" y="850"/>
                </a:lnTo>
                <a:lnTo>
                  <a:pt x="126" y="856"/>
                </a:lnTo>
                <a:lnTo>
                  <a:pt x="130" y="867"/>
                </a:lnTo>
                <a:lnTo>
                  <a:pt x="132" y="874"/>
                </a:lnTo>
                <a:lnTo>
                  <a:pt x="135" y="876"/>
                </a:lnTo>
                <a:lnTo>
                  <a:pt x="137" y="877"/>
                </a:lnTo>
                <a:lnTo>
                  <a:pt x="140" y="880"/>
                </a:lnTo>
                <a:lnTo>
                  <a:pt x="143" y="881"/>
                </a:lnTo>
                <a:lnTo>
                  <a:pt x="153" y="883"/>
                </a:lnTo>
                <a:lnTo>
                  <a:pt x="163" y="889"/>
                </a:lnTo>
                <a:lnTo>
                  <a:pt x="169" y="893"/>
                </a:lnTo>
                <a:lnTo>
                  <a:pt x="174" y="898"/>
                </a:lnTo>
                <a:lnTo>
                  <a:pt x="179" y="902"/>
                </a:lnTo>
                <a:lnTo>
                  <a:pt x="182" y="908"/>
                </a:lnTo>
                <a:lnTo>
                  <a:pt x="188" y="919"/>
                </a:lnTo>
                <a:lnTo>
                  <a:pt x="193" y="931"/>
                </a:lnTo>
                <a:lnTo>
                  <a:pt x="198" y="947"/>
                </a:lnTo>
                <a:lnTo>
                  <a:pt x="200" y="958"/>
                </a:lnTo>
                <a:lnTo>
                  <a:pt x="203" y="965"/>
                </a:lnTo>
                <a:lnTo>
                  <a:pt x="204" y="974"/>
                </a:lnTo>
                <a:lnTo>
                  <a:pt x="204" y="986"/>
                </a:lnTo>
                <a:lnTo>
                  <a:pt x="200" y="1001"/>
                </a:lnTo>
                <a:lnTo>
                  <a:pt x="197" y="1010"/>
                </a:lnTo>
                <a:lnTo>
                  <a:pt x="192" y="1021"/>
                </a:lnTo>
                <a:lnTo>
                  <a:pt x="187" y="1029"/>
                </a:lnTo>
                <a:lnTo>
                  <a:pt x="182" y="1035"/>
                </a:lnTo>
                <a:lnTo>
                  <a:pt x="173" y="1043"/>
                </a:lnTo>
                <a:lnTo>
                  <a:pt x="164" y="1050"/>
                </a:lnTo>
                <a:lnTo>
                  <a:pt x="162" y="1054"/>
                </a:lnTo>
                <a:lnTo>
                  <a:pt x="160" y="1060"/>
                </a:lnTo>
                <a:lnTo>
                  <a:pt x="159" y="1068"/>
                </a:lnTo>
                <a:lnTo>
                  <a:pt x="157" y="1075"/>
                </a:lnTo>
                <a:lnTo>
                  <a:pt x="157" y="1091"/>
                </a:lnTo>
                <a:lnTo>
                  <a:pt x="156" y="1106"/>
                </a:lnTo>
                <a:lnTo>
                  <a:pt x="157" y="1110"/>
                </a:lnTo>
                <a:lnTo>
                  <a:pt x="160" y="1114"/>
                </a:lnTo>
                <a:lnTo>
                  <a:pt x="164" y="1116"/>
                </a:lnTo>
                <a:lnTo>
                  <a:pt x="169" y="1116"/>
                </a:lnTo>
                <a:lnTo>
                  <a:pt x="174" y="1115"/>
                </a:lnTo>
                <a:lnTo>
                  <a:pt x="180" y="1113"/>
                </a:lnTo>
                <a:lnTo>
                  <a:pt x="184" y="1108"/>
                </a:lnTo>
                <a:lnTo>
                  <a:pt x="186" y="1101"/>
                </a:lnTo>
                <a:lnTo>
                  <a:pt x="187" y="1089"/>
                </a:lnTo>
                <a:lnTo>
                  <a:pt x="186" y="1075"/>
                </a:lnTo>
                <a:lnTo>
                  <a:pt x="186" y="1069"/>
                </a:lnTo>
                <a:lnTo>
                  <a:pt x="187" y="1063"/>
                </a:lnTo>
                <a:lnTo>
                  <a:pt x="189" y="1057"/>
                </a:lnTo>
                <a:lnTo>
                  <a:pt x="192" y="1052"/>
                </a:lnTo>
                <a:lnTo>
                  <a:pt x="195" y="1052"/>
                </a:lnTo>
                <a:lnTo>
                  <a:pt x="201" y="1053"/>
                </a:lnTo>
                <a:lnTo>
                  <a:pt x="207" y="1056"/>
                </a:lnTo>
                <a:lnTo>
                  <a:pt x="214" y="1059"/>
                </a:lnTo>
                <a:lnTo>
                  <a:pt x="224" y="1064"/>
                </a:lnTo>
                <a:lnTo>
                  <a:pt x="232" y="1069"/>
                </a:lnTo>
                <a:lnTo>
                  <a:pt x="237" y="1070"/>
                </a:lnTo>
                <a:lnTo>
                  <a:pt x="241" y="1070"/>
                </a:lnTo>
                <a:lnTo>
                  <a:pt x="244" y="1070"/>
                </a:lnTo>
                <a:lnTo>
                  <a:pt x="248" y="1068"/>
                </a:lnTo>
                <a:lnTo>
                  <a:pt x="256" y="1060"/>
                </a:lnTo>
                <a:lnTo>
                  <a:pt x="269" y="1051"/>
                </a:lnTo>
                <a:lnTo>
                  <a:pt x="286" y="1040"/>
                </a:lnTo>
                <a:lnTo>
                  <a:pt x="307" y="1029"/>
                </a:lnTo>
                <a:lnTo>
                  <a:pt x="327" y="1021"/>
                </a:lnTo>
                <a:lnTo>
                  <a:pt x="343" y="1014"/>
                </a:lnTo>
                <a:lnTo>
                  <a:pt x="357" y="1007"/>
                </a:lnTo>
                <a:lnTo>
                  <a:pt x="371" y="1000"/>
                </a:lnTo>
                <a:lnTo>
                  <a:pt x="386" y="991"/>
                </a:lnTo>
                <a:lnTo>
                  <a:pt x="396" y="987"/>
                </a:lnTo>
                <a:lnTo>
                  <a:pt x="405" y="984"/>
                </a:lnTo>
                <a:lnTo>
                  <a:pt x="409" y="984"/>
                </a:lnTo>
                <a:lnTo>
                  <a:pt x="412" y="986"/>
                </a:lnTo>
                <a:lnTo>
                  <a:pt x="413" y="986"/>
                </a:lnTo>
                <a:lnTo>
                  <a:pt x="413" y="988"/>
                </a:lnTo>
                <a:lnTo>
                  <a:pt x="413" y="989"/>
                </a:lnTo>
                <a:lnTo>
                  <a:pt x="412" y="999"/>
                </a:lnTo>
                <a:lnTo>
                  <a:pt x="407" y="1012"/>
                </a:lnTo>
                <a:lnTo>
                  <a:pt x="405" y="1019"/>
                </a:lnTo>
                <a:lnTo>
                  <a:pt x="400" y="1024"/>
                </a:lnTo>
                <a:lnTo>
                  <a:pt x="395" y="1027"/>
                </a:lnTo>
                <a:lnTo>
                  <a:pt x="389" y="1031"/>
                </a:lnTo>
                <a:lnTo>
                  <a:pt x="376" y="1034"/>
                </a:lnTo>
                <a:lnTo>
                  <a:pt x="364" y="1035"/>
                </a:lnTo>
                <a:lnTo>
                  <a:pt x="359" y="1038"/>
                </a:lnTo>
                <a:lnTo>
                  <a:pt x="356" y="1040"/>
                </a:lnTo>
                <a:lnTo>
                  <a:pt x="352" y="1043"/>
                </a:lnTo>
                <a:lnTo>
                  <a:pt x="349" y="1047"/>
                </a:lnTo>
                <a:lnTo>
                  <a:pt x="345" y="1052"/>
                </a:lnTo>
                <a:lnTo>
                  <a:pt x="344" y="1058"/>
                </a:lnTo>
                <a:lnTo>
                  <a:pt x="342" y="1064"/>
                </a:lnTo>
                <a:lnTo>
                  <a:pt x="340" y="1071"/>
                </a:lnTo>
                <a:lnTo>
                  <a:pt x="339" y="1077"/>
                </a:lnTo>
                <a:lnTo>
                  <a:pt x="336" y="1081"/>
                </a:lnTo>
                <a:lnTo>
                  <a:pt x="333" y="1084"/>
                </a:lnTo>
                <a:lnTo>
                  <a:pt x="329" y="1087"/>
                </a:lnTo>
                <a:lnTo>
                  <a:pt x="319" y="1089"/>
                </a:lnTo>
                <a:lnTo>
                  <a:pt x="310" y="1089"/>
                </a:lnTo>
                <a:lnTo>
                  <a:pt x="305" y="1090"/>
                </a:lnTo>
                <a:lnTo>
                  <a:pt x="300" y="1094"/>
                </a:lnTo>
                <a:lnTo>
                  <a:pt x="296" y="1098"/>
                </a:lnTo>
                <a:lnTo>
                  <a:pt x="293" y="1104"/>
                </a:lnTo>
                <a:lnTo>
                  <a:pt x="286" y="1117"/>
                </a:lnTo>
                <a:lnTo>
                  <a:pt x="281" y="1129"/>
                </a:lnTo>
                <a:lnTo>
                  <a:pt x="279" y="1134"/>
                </a:lnTo>
                <a:lnTo>
                  <a:pt x="276" y="1138"/>
                </a:lnTo>
                <a:lnTo>
                  <a:pt x="274" y="1141"/>
                </a:lnTo>
                <a:lnTo>
                  <a:pt x="270" y="1142"/>
                </a:lnTo>
                <a:lnTo>
                  <a:pt x="262" y="1145"/>
                </a:lnTo>
                <a:lnTo>
                  <a:pt x="252" y="1144"/>
                </a:lnTo>
                <a:lnTo>
                  <a:pt x="248" y="1144"/>
                </a:lnTo>
                <a:lnTo>
                  <a:pt x="242" y="1145"/>
                </a:lnTo>
                <a:lnTo>
                  <a:pt x="237" y="1146"/>
                </a:lnTo>
                <a:lnTo>
                  <a:pt x="232" y="1148"/>
                </a:lnTo>
                <a:lnTo>
                  <a:pt x="223" y="1154"/>
                </a:lnTo>
                <a:lnTo>
                  <a:pt x="216" y="1161"/>
                </a:lnTo>
                <a:lnTo>
                  <a:pt x="203" y="1172"/>
                </a:lnTo>
                <a:lnTo>
                  <a:pt x="189" y="1184"/>
                </a:lnTo>
                <a:lnTo>
                  <a:pt x="184" y="1191"/>
                </a:lnTo>
                <a:lnTo>
                  <a:pt x="178" y="1198"/>
                </a:lnTo>
                <a:lnTo>
                  <a:pt x="173" y="1204"/>
                </a:lnTo>
                <a:lnTo>
                  <a:pt x="168" y="1215"/>
                </a:lnTo>
                <a:lnTo>
                  <a:pt x="164" y="1226"/>
                </a:lnTo>
                <a:lnTo>
                  <a:pt x="163" y="1235"/>
                </a:lnTo>
                <a:lnTo>
                  <a:pt x="163" y="1243"/>
                </a:lnTo>
                <a:lnTo>
                  <a:pt x="164" y="1251"/>
                </a:lnTo>
                <a:lnTo>
                  <a:pt x="164" y="1255"/>
                </a:lnTo>
                <a:lnTo>
                  <a:pt x="163" y="1259"/>
                </a:lnTo>
                <a:lnTo>
                  <a:pt x="160" y="1264"/>
                </a:lnTo>
                <a:lnTo>
                  <a:pt x="155" y="1268"/>
                </a:lnTo>
                <a:lnTo>
                  <a:pt x="144" y="1278"/>
                </a:lnTo>
                <a:lnTo>
                  <a:pt x="136" y="1285"/>
                </a:lnTo>
                <a:lnTo>
                  <a:pt x="129" y="1290"/>
                </a:lnTo>
                <a:lnTo>
                  <a:pt x="124" y="1292"/>
                </a:lnTo>
                <a:lnTo>
                  <a:pt x="119" y="1293"/>
                </a:lnTo>
                <a:lnTo>
                  <a:pt x="113" y="1293"/>
                </a:lnTo>
                <a:lnTo>
                  <a:pt x="109" y="1295"/>
                </a:lnTo>
                <a:lnTo>
                  <a:pt x="100" y="1298"/>
                </a:lnTo>
                <a:lnTo>
                  <a:pt x="92" y="1304"/>
                </a:lnTo>
                <a:lnTo>
                  <a:pt x="80" y="1314"/>
                </a:lnTo>
                <a:lnTo>
                  <a:pt x="75" y="1319"/>
                </a:lnTo>
                <a:lnTo>
                  <a:pt x="72" y="1325"/>
                </a:lnTo>
                <a:lnTo>
                  <a:pt x="69" y="1330"/>
                </a:lnTo>
                <a:lnTo>
                  <a:pt x="68" y="1335"/>
                </a:lnTo>
                <a:lnTo>
                  <a:pt x="66" y="1344"/>
                </a:lnTo>
                <a:lnTo>
                  <a:pt x="62" y="1353"/>
                </a:lnTo>
                <a:lnTo>
                  <a:pt x="54" y="1365"/>
                </a:lnTo>
                <a:lnTo>
                  <a:pt x="41" y="1379"/>
                </a:lnTo>
                <a:lnTo>
                  <a:pt x="27" y="1393"/>
                </a:lnTo>
                <a:lnTo>
                  <a:pt x="17" y="1404"/>
                </a:lnTo>
                <a:lnTo>
                  <a:pt x="14" y="1407"/>
                </a:lnTo>
                <a:lnTo>
                  <a:pt x="11" y="1412"/>
                </a:lnTo>
                <a:lnTo>
                  <a:pt x="10" y="1418"/>
                </a:lnTo>
                <a:lnTo>
                  <a:pt x="10" y="1423"/>
                </a:lnTo>
                <a:lnTo>
                  <a:pt x="10" y="1434"/>
                </a:lnTo>
                <a:lnTo>
                  <a:pt x="10" y="1443"/>
                </a:lnTo>
                <a:lnTo>
                  <a:pt x="9" y="1449"/>
                </a:lnTo>
                <a:lnTo>
                  <a:pt x="8" y="1455"/>
                </a:lnTo>
                <a:lnTo>
                  <a:pt x="5" y="1461"/>
                </a:lnTo>
                <a:lnTo>
                  <a:pt x="3" y="1468"/>
                </a:lnTo>
                <a:lnTo>
                  <a:pt x="0" y="1474"/>
                </a:lnTo>
                <a:lnTo>
                  <a:pt x="0" y="1478"/>
                </a:lnTo>
                <a:lnTo>
                  <a:pt x="4" y="1479"/>
                </a:lnTo>
                <a:lnTo>
                  <a:pt x="11" y="1481"/>
                </a:lnTo>
                <a:lnTo>
                  <a:pt x="22" y="1485"/>
                </a:lnTo>
                <a:lnTo>
                  <a:pt x="34" y="1488"/>
                </a:lnTo>
                <a:lnTo>
                  <a:pt x="44" y="1492"/>
                </a:lnTo>
                <a:lnTo>
                  <a:pt x="54" y="1494"/>
                </a:lnTo>
                <a:lnTo>
                  <a:pt x="60" y="1494"/>
                </a:lnTo>
                <a:lnTo>
                  <a:pt x="65" y="1494"/>
                </a:lnTo>
                <a:lnTo>
                  <a:pt x="68" y="1493"/>
                </a:lnTo>
                <a:lnTo>
                  <a:pt x="73" y="1491"/>
                </a:lnTo>
                <a:lnTo>
                  <a:pt x="80" y="1487"/>
                </a:lnTo>
                <a:lnTo>
                  <a:pt x="87" y="1484"/>
                </a:lnTo>
                <a:lnTo>
                  <a:pt x="92" y="1482"/>
                </a:lnTo>
                <a:lnTo>
                  <a:pt x="97" y="1482"/>
                </a:lnTo>
                <a:lnTo>
                  <a:pt x="100" y="1484"/>
                </a:lnTo>
                <a:lnTo>
                  <a:pt x="105" y="1485"/>
                </a:lnTo>
                <a:lnTo>
                  <a:pt x="110" y="1486"/>
                </a:lnTo>
                <a:lnTo>
                  <a:pt x="113" y="1489"/>
                </a:lnTo>
                <a:lnTo>
                  <a:pt x="117" y="1493"/>
                </a:lnTo>
                <a:lnTo>
                  <a:pt x="122" y="1499"/>
                </a:lnTo>
                <a:lnTo>
                  <a:pt x="129" y="1512"/>
                </a:lnTo>
                <a:lnTo>
                  <a:pt x="137" y="1526"/>
                </a:lnTo>
                <a:lnTo>
                  <a:pt x="142" y="1533"/>
                </a:lnTo>
                <a:lnTo>
                  <a:pt x="147" y="1539"/>
                </a:lnTo>
                <a:lnTo>
                  <a:pt x="153" y="1544"/>
                </a:lnTo>
                <a:lnTo>
                  <a:pt x="159" y="1547"/>
                </a:lnTo>
                <a:lnTo>
                  <a:pt x="173" y="1549"/>
                </a:lnTo>
                <a:lnTo>
                  <a:pt x="188" y="1554"/>
                </a:lnTo>
                <a:lnTo>
                  <a:pt x="195" y="1557"/>
                </a:lnTo>
                <a:lnTo>
                  <a:pt x="201" y="1561"/>
                </a:lnTo>
                <a:lnTo>
                  <a:pt x="206" y="1567"/>
                </a:lnTo>
                <a:lnTo>
                  <a:pt x="210" y="1573"/>
                </a:lnTo>
                <a:lnTo>
                  <a:pt x="213" y="1586"/>
                </a:lnTo>
                <a:lnTo>
                  <a:pt x="217" y="1598"/>
                </a:lnTo>
                <a:lnTo>
                  <a:pt x="222" y="1611"/>
                </a:lnTo>
                <a:lnTo>
                  <a:pt x="226" y="1625"/>
                </a:lnTo>
                <a:lnTo>
                  <a:pt x="231" y="1631"/>
                </a:lnTo>
                <a:lnTo>
                  <a:pt x="235" y="1637"/>
                </a:lnTo>
                <a:lnTo>
                  <a:pt x="239" y="1642"/>
                </a:lnTo>
                <a:lnTo>
                  <a:pt x="245" y="1645"/>
                </a:lnTo>
                <a:lnTo>
                  <a:pt x="251" y="1649"/>
                </a:lnTo>
                <a:lnTo>
                  <a:pt x="257" y="1651"/>
                </a:lnTo>
                <a:lnTo>
                  <a:pt x="263" y="1652"/>
                </a:lnTo>
                <a:lnTo>
                  <a:pt x="269" y="1652"/>
                </a:lnTo>
                <a:lnTo>
                  <a:pt x="286" y="1652"/>
                </a:lnTo>
                <a:lnTo>
                  <a:pt x="307" y="1651"/>
                </a:lnTo>
                <a:lnTo>
                  <a:pt x="329" y="1650"/>
                </a:lnTo>
                <a:lnTo>
                  <a:pt x="345" y="1651"/>
                </a:lnTo>
                <a:lnTo>
                  <a:pt x="357" y="1652"/>
                </a:lnTo>
                <a:lnTo>
                  <a:pt x="367" y="1652"/>
                </a:lnTo>
                <a:lnTo>
                  <a:pt x="375" y="1650"/>
                </a:lnTo>
                <a:lnTo>
                  <a:pt x="384" y="1645"/>
                </a:lnTo>
                <a:lnTo>
                  <a:pt x="396" y="1639"/>
                </a:lnTo>
                <a:lnTo>
                  <a:pt x="412" y="1634"/>
                </a:lnTo>
                <a:lnTo>
                  <a:pt x="419" y="1633"/>
                </a:lnTo>
                <a:lnTo>
                  <a:pt x="427" y="1633"/>
                </a:lnTo>
                <a:lnTo>
                  <a:pt x="434" y="1633"/>
                </a:lnTo>
                <a:lnTo>
                  <a:pt x="440" y="1634"/>
                </a:lnTo>
                <a:lnTo>
                  <a:pt x="451" y="1638"/>
                </a:lnTo>
                <a:lnTo>
                  <a:pt x="462" y="1644"/>
                </a:lnTo>
                <a:lnTo>
                  <a:pt x="470" y="1649"/>
                </a:lnTo>
                <a:lnTo>
                  <a:pt x="478" y="1652"/>
                </a:lnTo>
                <a:lnTo>
                  <a:pt x="487" y="1656"/>
                </a:lnTo>
                <a:lnTo>
                  <a:pt x="491" y="1657"/>
                </a:lnTo>
                <a:lnTo>
                  <a:pt x="494" y="1657"/>
                </a:lnTo>
                <a:lnTo>
                  <a:pt x="496" y="1655"/>
                </a:lnTo>
                <a:lnTo>
                  <a:pt x="500" y="1650"/>
                </a:lnTo>
                <a:lnTo>
                  <a:pt x="504" y="1644"/>
                </a:lnTo>
                <a:lnTo>
                  <a:pt x="509" y="1637"/>
                </a:lnTo>
                <a:lnTo>
                  <a:pt x="514" y="1632"/>
                </a:lnTo>
                <a:lnTo>
                  <a:pt x="525" y="1624"/>
                </a:lnTo>
                <a:lnTo>
                  <a:pt x="538" y="1614"/>
                </a:lnTo>
                <a:lnTo>
                  <a:pt x="544" y="1611"/>
                </a:lnTo>
                <a:lnTo>
                  <a:pt x="547" y="1607"/>
                </a:lnTo>
                <a:lnTo>
                  <a:pt x="548" y="1601"/>
                </a:lnTo>
                <a:lnTo>
                  <a:pt x="547" y="1590"/>
                </a:lnTo>
                <a:lnTo>
                  <a:pt x="547" y="1582"/>
                </a:lnTo>
                <a:lnTo>
                  <a:pt x="547" y="1573"/>
                </a:lnTo>
                <a:lnTo>
                  <a:pt x="550" y="1564"/>
                </a:lnTo>
                <a:lnTo>
                  <a:pt x="553" y="1558"/>
                </a:lnTo>
                <a:lnTo>
                  <a:pt x="560" y="1547"/>
                </a:lnTo>
                <a:lnTo>
                  <a:pt x="565" y="1536"/>
                </a:lnTo>
                <a:lnTo>
                  <a:pt x="569" y="1524"/>
                </a:lnTo>
                <a:lnTo>
                  <a:pt x="571" y="1512"/>
                </a:lnTo>
                <a:lnTo>
                  <a:pt x="575" y="1506"/>
                </a:lnTo>
                <a:lnTo>
                  <a:pt x="579" y="1501"/>
                </a:lnTo>
                <a:lnTo>
                  <a:pt x="586" y="1497"/>
                </a:lnTo>
                <a:lnTo>
                  <a:pt x="596" y="1492"/>
                </a:lnTo>
                <a:lnTo>
                  <a:pt x="614" y="1485"/>
                </a:lnTo>
                <a:lnTo>
                  <a:pt x="630" y="1478"/>
                </a:lnTo>
                <a:lnTo>
                  <a:pt x="641" y="1473"/>
                </a:lnTo>
                <a:lnTo>
                  <a:pt x="654" y="1467"/>
                </a:lnTo>
                <a:lnTo>
                  <a:pt x="666" y="1462"/>
                </a:lnTo>
                <a:lnTo>
                  <a:pt x="677" y="1456"/>
                </a:lnTo>
                <a:lnTo>
                  <a:pt x="679" y="1455"/>
                </a:lnTo>
                <a:lnTo>
                  <a:pt x="680" y="1454"/>
                </a:lnTo>
                <a:lnTo>
                  <a:pt x="680" y="1453"/>
                </a:lnTo>
                <a:lnTo>
                  <a:pt x="680" y="1450"/>
                </a:lnTo>
                <a:lnTo>
                  <a:pt x="679" y="1447"/>
                </a:lnTo>
                <a:lnTo>
                  <a:pt x="676" y="1443"/>
                </a:lnTo>
                <a:lnTo>
                  <a:pt x="666" y="1434"/>
                </a:lnTo>
                <a:lnTo>
                  <a:pt x="658" y="1426"/>
                </a:lnTo>
                <a:lnTo>
                  <a:pt x="648" y="1415"/>
                </a:lnTo>
                <a:lnTo>
                  <a:pt x="636" y="1399"/>
                </a:lnTo>
                <a:lnTo>
                  <a:pt x="630" y="1390"/>
                </a:lnTo>
                <a:lnTo>
                  <a:pt x="625" y="1380"/>
                </a:lnTo>
                <a:lnTo>
                  <a:pt x="621" y="1372"/>
                </a:lnTo>
                <a:lnTo>
                  <a:pt x="617" y="1363"/>
                </a:lnTo>
                <a:lnTo>
                  <a:pt x="616" y="1356"/>
                </a:lnTo>
                <a:lnTo>
                  <a:pt x="615" y="1348"/>
                </a:lnTo>
                <a:lnTo>
                  <a:pt x="615" y="1341"/>
                </a:lnTo>
                <a:lnTo>
                  <a:pt x="616" y="1335"/>
                </a:lnTo>
                <a:lnTo>
                  <a:pt x="617" y="1330"/>
                </a:lnTo>
                <a:lnTo>
                  <a:pt x="619" y="1328"/>
                </a:lnTo>
                <a:lnTo>
                  <a:pt x="621" y="1329"/>
                </a:lnTo>
                <a:lnTo>
                  <a:pt x="625" y="1333"/>
                </a:lnTo>
                <a:lnTo>
                  <a:pt x="629" y="1348"/>
                </a:lnTo>
                <a:lnTo>
                  <a:pt x="636" y="1367"/>
                </a:lnTo>
                <a:lnTo>
                  <a:pt x="641" y="1378"/>
                </a:lnTo>
                <a:lnTo>
                  <a:pt x="648" y="1387"/>
                </a:lnTo>
                <a:lnTo>
                  <a:pt x="655" y="1397"/>
                </a:lnTo>
                <a:lnTo>
                  <a:pt x="666" y="1406"/>
                </a:lnTo>
                <a:lnTo>
                  <a:pt x="677" y="1416"/>
                </a:lnTo>
                <a:lnTo>
                  <a:pt x="689" y="1426"/>
                </a:lnTo>
                <a:lnTo>
                  <a:pt x="701" y="1437"/>
                </a:lnTo>
                <a:lnTo>
                  <a:pt x="713" y="1450"/>
                </a:lnTo>
                <a:lnTo>
                  <a:pt x="734" y="1474"/>
                </a:lnTo>
                <a:lnTo>
                  <a:pt x="751" y="1494"/>
                </a:lnTo>
                <a:lnTo>
                  <a:pt x="761" y="1507"/>
                </a:lnTo>
                <a:lnTo>
                  <a:pt x="776" y="1520"/>
                </a:lnTo>
                <a:lnTo>
                  <a:pt x="781" y="1527"/>
                </a:lnTo>
                <a:lnTo>
                  <a:pt x="787" y="1535"/>
                </a:lnTo>
                <a:lnTo>
                  <a:pt x="792" y="1541"/>
                </a:lnTo>
                <a:lnTo>
                  <a:pt x="793" y="1547"/>
                </a:lnTo>
                <a:lnTo>
                  <a:pt x="791" y="1556"/>
                </a:lnTo>
                <a:lnTo>
                  <a:pt x="785" y="1570"/>
                </a:lnTo>
                <a:lnTo>
                  <a:pt x="781" y="1577"/>
                </a:lnTo>
                <a:lnTo>
                  <a:pt x="780" y="1585"/>
                </a:lnTo>
                <a:lnTo>
                  <a:pt x="779" y="1587"/>
                </a:lnTo>
                <a:lnTo>
                  <a:pt x="779" y="1589"/>
                </a:lnTo>
                <a:lnTo>
                  <a:pt x="780" y="1592"/>
                </a:lnTo>
                <a:lnTo>
                  <a:pt x="781" y="1594"/>
                </a:lnTo>
                <a:lnTo>
                  <a:pt x="785" y="1598"/>
                </a:lnTo>
                <a:lnTo>
                  <a:pt x="789" y="1600"/>
                </a:lnTo>
                <a:lnTo>
                  <a:pt x="792" y="1601"/>
                </a:lnTo>
                <a:lnTo>
                  <a:pt x="796" y="1602"/>
                </a:lnTo>
                <a:lnTo>
                  <a:pt x="803" y="1602"/>
                </a:lnTo>
                <a:lnTo>
                  <a:pt x="811" y="1602"/>
                </a:lnTo>
                <a:lnTo>
                  <a:pt x="819" y="1600"/>
                </a:lnTo>
                <a:lnTo>
                  <a:pt x="828" y="1599"/>
                </a:lnTo>
                <a:lnTo>
                  <a:pt x="836" y="1599"/>
                </a:lnTo>
                <a:lnTo>
                  <a:pt x="843" y="1599"/>
                </a:lnTo>
                <a:lnTo>
                  <a:pt x="855" y="1602"/>
                </a:lnTo>
                <a:lnTo>
                  <a:pt x="866" y="1606"/>
                </a:lnTo>
                <a:lnTo>
                  <a:pt x="875" y="1611"/>
                </a:lnTo>
                <a:lnTo>
                  <a:pt x="885" y="1615"/>
                </a:lnTo>
                <a:lnTo>
                  <a:pt x="894" y="1621"/>
                </a:lnTo>
                <a:lnTo>
                  <a:pt x="903" y="1627"/>
                </a:lnTo>
                <a:lnTo>
                  <a:pt x="911" y="1634"/>
                </a:lnTo>
                <a:lnTo>
                  <a:pt x="919" y="1643"/>
                </a:lnTo>
                <a:lnTo>
                  <a:pt x="924" y="1648"/>
                </a:lnTo>
                <a:lnTo>
                  <a:pt x="930" y="1652"/>
                </a:lnTo>
                <a:lnTo>
                  <a:pt x="937" y="1655"/>
                </a:lnTo>
                <a:lnTo>
                  <a:pt x="943" y="1658"/>
                </a:lnTo>
                <a:lnTo>
                  <a:pt x="950" y="1659"/>
                </a:lnTo>
                <a:lnTo>
                  <a:pt x="959" y="1659"/>
                </a:lnTo>
                <a:lnTo>
                  <a:pt x="966" y="1659"/>
                </a:lnTo>
                <a:lnTo>
                  <a:pt x="974" y="1658"/>
                </a:lnTo>
                <a:lnTo>
                  <a:pt x="986" y="1658"/>
                </a:lnTo>
                <a:lnTo>
                  <a:pt x="998" y="1658"/>
                </a:lnTo>
                <a:lnTo>
                  <a:pt x="1004" y="1657"/>
                </a:lnTo>
                <a:lnTo>
                  <a:pt x="1007" y="1656"/>
                </a:lnTo>
                <a:lnTo>
                  <a:pt x="1010" y="1655"/>
                </a:lnTo>
                <a:lnTo>
                  <a:pt x="1011" y="1652"/>
                </a:lnTo>
                <a:lnTo>
                  <a:pt x="1011" y="1650"/>
                </a:lnTo>
                <a:lnTo>
                  <a:pt x="1012" y="1648"/>
                </a:lnTo>
                <a:lnTo>
                  <a:pt x="1012" y="1643"/>
                </a:lnTo>
                <a:lnTo>
                  <a:pt x="1014" y="1639"/>
                </a:lnTo>
                <a:lnTo>
                  <a:pt x="1018" y="1636"/>
                </a:lnTo>
                <a:lnTo>
                  <a:pt x="1023" y="1633"/>
                </a:lnTo>
                <a:lnTo>
                  <a:pt x="1026" y="1632"/>
                </a:lnTo>
                <a:lnTo>
                  <a:pt x="1030" y="1631"/>
                </a:lnTo>
                <a:lnTo>
                  <a:pt x="1033" y="1632"/>
                </a:lnTo>
                <a:lnTo>
                  <a:pt x="1037" y="1633"/>
                </a:lnTo>
                <a:lnTo>
                  <a:pt x="1038" y="1634"/>
                </a:lnTo>
                <a:lnTo>
                  <a:pt x="1041" y="1634"/>
                </a:lnTo>
                <a:lnTo>
                  <a:pt x="1042" y="1633"/>
                </a:lnTo>
                <a:lnTo>
                  <a:pt x="1043" y="1631"/>
                </a:lnTo>
                <a:lnTo>
                  <a:pt x="1047" y="1625"/>
                </a:lnTo>
                <a:lnTo>
                  <a:pt x="1049" y="1618"/>
                </a:lnTo>
                <a:lnTo>
                  <a:pt x="1054" y="1600"/>
                </a:lnTo>
                <a:lnTo>
                  <a:pt x="1056" y="1590"/>
                </a:lnTo>
                <a:lnTo>
                  <a:pt x="1058" y="1585"/>
                </a:lnTo>
                <a:lnTo>
                  <a:pt x="1063" y="1579"/>
                </a:lnTo>
                <a:lnTo>
                  <a:pt x="1068" y="1574"/>
                </a:lnTo>
                <a:lnTo>
                  <a:pt x="1074" y="1569"/>
                </a:lnTo>
                <a:lnTo>
                  <a:pt x="1081" y="1566"/>
                </a:lnTo>
                <a:lnTo>
                  <a:pt x="1089" y="1562"/>
                </a:lnTo>
                <a:lnTo>
                  <a:pt x="1096" y="1560"/>
                </a:lnTo>
                <a:lnTo>
                  <a:pt x="1105" y="1558"/>
                </a:lnTo>
                <a:lnTo>
                  <a:pt x="1114" y="1557"/>
                </a:lnTo>
                <a:lnTo>
                  <a:pt x="1123" y="1558"/>
                </a:lnTo>
                <a:lnTo>
                  <a:pt x="1131" y="1560"/>
                </a:lnTo>
                <a:lnTo>
                  <a:pt x="1138" y="1561"/>
                </a:lnTo>
                <a:lnTo>
                  <a:pt x="1145" y="1563"/>
                </a:lnTo>
                <a:lnTo>
                  <a:pt x="1150" y="1568"/>
                </a:lnTo>
                <a:lnTo>
                  <a:pt x="1154" y="1571"/>
                </a:lnTo>
                <a:lnTo>
                  <a:pt x="1156" y="1577"/>
                </a:lnTo>
                <a:lnTo>
                  <a:pt x="1157" y="1583"/>
                </a:lnTo>
                <a:lnTo>
                  <a:pt x="1159" y="1588"/>
                </a:lnTo>
                <a:lnTo>
                  <a:pt x="1163" y="1593"/>
                </a:lnTo>
                <a:lnTo>
                  <a:pt x="1165" y="1596"/>
                </a:lnTo>
                <a:lnTo>
                  <a:pt x="1171" y="1605"/>
                </a:lnTo>
                <a:lnTo>
                  <a:pt x="1177" y="1614"/>
                </a:lnTo>
                <a:lnTo>
                  <a:pt x="1181" y="1626"/>
                </a:lnTo>
                <a:lnTo>
                  <a:pt x="1184" y="1639"/>
                </a:lnTo>
                <a:lnTo>
                  <a:pt x="1187" y="1652"/>
                </a:lnTo>
                <a:lnTo>
                  <a:pt x="1190" y="1662"/>
                </a:lnTo>
                <a:lnTo>
                  <a:pt x="1193" y="1667"/>
                </a:lnTo>
                <a:lnTo>
                  <a:pt x="1196" y="1669"/>
                </a:lnTo>
                <a:lnTo>
                  <a:pt x="1200" y="1671"/>
                </a:lnTo>
                <a:lnTo>
                  <a:pt x="1203" y="1671"/>
                </a:lnTo>
                <a:lnTo>
                  <a:pt x="1208" y="1671"/>
                </a:lnTo>
                <a:lnTo>
                  <a:pt x="1213" y="1670"/>
                </a:lnTo>
                <a:lnTo>
                  <a:pt x="1217" y="1668"/>
                </a:lnTo>
                <a:lnTo>
                  <a:pt x="1221" y="1665"/>
                </a:lnTo>
                <a:lnTo>
                  <a:pt x="1228" y="1658"/>
                </a:lnTo>
                <a:lnTo>
                  <a:pt x="1234" y="1655"/>
                </a:lnTo>
                <a:lnTo>
                  <a:pt x="1243" y="1651"/>
                </a:lnTo>
                <a:lnTo>
                  <a:pt x="1253" y="1650"/>
                </a:lnTo>
                <a:lnTo>
                  <a:pt x="1258" y="1649"/>
                </a:lnTo>
                <a:lnTo>
                  <a:pt x="1263" y="1648"/>
                </a:lnTo>
                <a:lnTo>
                  <a:pt x="1266" y="1646"/>
                </a:lnTo>
                <a:lnTo>
                  <a:pt x="1269" y="1644"/>
                </a:lnTo>
                <a:lnTo>
                  <a:pt x="1271" y="1642"/>
                </a:lnTo>
                <a:lnTo>
                  <a:pt x="1272" y="1637"/>
                </a:lnTo>
                <a:lnTo>
                  <a:pt x="1274" y="1632"/>
                </a:lnTo>
                <a:lnTo>
                  <a:pt x="1274" y="1626"/>
                </a:lnTo>
                <a:lnTo>
                  <a:pt x="1274" y="1615"/>
                </a:lnTo>
                <a:lnTo>
                  <a:pt x="1275" y="1602"/>
                </a:lnTo>
                <a:lnTo>
                  <a:pt x="1275" y="1587"/>
                </a:lnTo>
                <a:lnTo>
                  <a:pt x="1276" y="1571"/>
                </a:lnTo>
                <a:lnTo>
                  <a:pt x="1277" y="1560"/>
                </a:lnTo>
                <a:lnTo>
                  <a:pt x="1280" y="1550"/>
                </a:lnTo>
                <a:lnTo>
                  <a:pt x="1283" y="1543"/>
                </a:lnTo>
                <a:lnTo>
                  <a:pt x="1287" y="1537"/>
                </a:lnTo>
                <a:lnTo>
                  <a:pt x="1294" y="1530"/>
                </a:lnTo>
                <a:lnTo>
                  <a:pt x="1301" y="1525"/>
                </a:lnTo>
                <a:lnTo>
                  <a:pt x="1308" y="1522"/>
                </a:lnTo>
                <a:lnTo>
                  <a:pt x="1314" y="1519"/>
                </a:lnTo>
                <a:lnTo>
                  <a:pt x="1321" y="1518"/>
                </a:lnTo>
                <a:lnTo>
                  <a:pt x="1328" y="1518"/>
                </a:lnTo>
                <a:lnTo>
                  <a:pt x="1335" y="1518"/>
                </a:lnTo>
                <a:lnTo>
                  <a:pt x="1341" y="1519"/>
                </a:lnTo>
                <a:lnTo>
                  <a:pt x="1350" y="1522"/>
                </a:lnTo>
                <a:lnTo>
                  <a:pt x="1357" y="1523"/>
                </a:lnTo>
                <a:lnTo>
                  <a:pt x="1363" y="1523"/>
                </a:lnTo>
                <a:lnTo>
                  <a:pt x="1370" y="1522"/>
                </a:lnTo>
                <a:lnTo>
                  <a:pt x="1375" y="1520"/>
                </a:lnTo>
                <a:lnTo>
                  <a:pt x="1378" y="1518"/>
                </a:lnTo>
                <a:lnTo>
                  <a:pt x="1381" y="1514"/>
                </a:lnTo>
                <a:lnTo>
                  <a:pt x="1382" y="1510"/>
                </a:lnTo>
                <a:lnTo>
                  <a:pt x="1378" y="1499"/>
                </a:lnTo>
                <a:lnTo>
                  <a:pt x="1372" y="1488"/>
                </a:lnTo>
                <a:lnTo>
                  <a:pt x="1371" y="1482"/>
                </a:lnTo>
                <a:lnTo>
                  <a:pt x="1371" y="1476"/>
                </a:lnTo>
                <a:lnTo>
                  <a:pt x="1372" y="1472"/>
                </a:lnTo>
                <a:lnTo>
                  <a:pt x="1377" y="1466"/>
                </a:lnTo>
                <a:lnTo>
                  <a:pt x="1388" y="1454"/>
                </a:lnTo>
                <a:lnTo>
                  <a:pt x="1398" y="1442"/>
                </a:lnTo>
                <a:lnTo>
                  <a:pt x="1402" y="1435"/>
                </a:lnTo>
                <a:lnTo>
                  <a:pt x="1406" y="1428"/>
                </a:lnTo>
                <a:lnTo>
                  <a:pt x="1408" y="1419"/>
                </a:lnTo>
                <a:lnTo>
                  <a:pt x="1409" y="1410"/>
                </a:lnTo>
                <a:lnTo>
                  <a:pt x="1409" y="1393"/>
                </a:lnTo>
                <a:lnTo>
                  <a:pt x="1408" y="1379"/>
                </a:lnTo>
                <a:lnTo>
                  <a:pt x="1410" y="1374"/>
                </a:lnTo>
                <a:lnTo>
                  <a:pt x="1413" y="1369"/>
                </a:lnTo>
                <a:lnTo>
                  <a:pt x="1417" y="1367"/>
                </a:lnTo>
                <a:lnTo>
                  <a:pt x="1426" y="1365"/>
                </a:lnTo>
                <a:lnTo>
                  <a:pt x="1444" y="1361"/>
                </a:lnTo>
                <a:lnTo>
                  <a:pt x="1460" y="1358"/>
                </a:lnTo>
                <a:lnTo>
                  <a:pt x="1467" y="1355"/>
                </a:lnTo>
                <a:lnTo>
                  <a:pt x="1474" y="1352"/>
                </a:lnTo>
                <a:lnTo>
                  <a:pt x="1482" y="1348"/>
                </a:lnTo>
                <a:lnTo>
                  <a:pt x="1489" y="1343"/>
                </a:lnTo>
                <a:lnTo>
                  <a:pt x="1498" y="1336"/>
                </a:lnTo>
                <a:lnTo>
                  <a:pt x="1509" y="1330"/>
                </a:lnTo>
                <a:lnTo>
                  <a:pt x="1516" y="1328"/>
                </a:lnTo>
                <a:lnTo>
                  <a:pt x="1522" y="1327"/>
                </a:lnTo>
                <a:lnTo>
                  <a:pt x="1529" y="1327"/>
                </a:lnTo>
                <a:lnTo>
                  <a:pt x="1537" y="1327"/>
                </a:lnTo>
                <a:lnTo>
                  <a:pt x="1554" y="1330"/>
                </a:lnTo>
                <a:lnTo>
                  <a:pt x="1568" y="1334"/>
                </a:lnTo>
                <a:lnTo>
                  <a:pt x="1573" y="1329"/>
                </a:lnTo>
                <a:lnTo>
                  <a:pt x="1577" y="1325"/>
                </a:lnTo>
                <a:lnTo>
                  <a:pt x="1579" y="1319"/>
                </a:lnTo>
                <a:lnTo>
                  <a:pt x="1581" y="1315"/>
                </a:lnTo>
                <a:lnTo>
                  <a:pt x="1583" y="1299"/>
                </a:lnTo>
                <a:lnTo>
                  <a:pt x="1581" y="1280"/>
                </a:lnTo>
                <a:lnTo>
                  <a:pt x="1581" y="1271"/>
                </a:lnTo>
                <a:lnTo>
                  <a:pt x="1583" y="1262"/>
                </a:lnTo>
                <a:lnTo>
                  <a:pt x="1585" y="1254"/>
                </a:lnTo>
                <a:lnTo>
                  <a:pt x="1589" y="1247"/>
                </a:lnTo>
                <a:lnTo>
                  <a:pt x="1599" y="1236"/>
                </a:lnTo>
                <a:lnTo>
                  <a:pt x="1609" y="1227"/>
                </a:lnTo>
                <a:lnTo>
                  <a:pt x="1617" y="1220"/>
                </a:lnTo>
                <a:lnTo>
                  <a:pt x="1622" y="1211"/>
                </a:lnTo>
                <a:lnTo>
                  <a:pt x="1623" y="1208"/>
                </a:lnTo>
                <a:lnTo>
                  <a:pt x="1624" y="1205"/>
                </a:lnTo>
                <a:lnTo>
                  <a:pt x="1627" y="1203"/>
                </a:lnTo>
                <a:lnTo>
                  <a:pt x="1629" y="1202"/>
                </a:lnTo>
                <a:lnTo>
                  <a:pt x="1634" y="1202"/>
                </a:lnTo>
                <a:lnTo>
                  <a:pt x="1639" y="1202"/>
                </a:lnTo>
                <a:lnTo>
                  <a:pt x="1641" y="1202"/>
                </a:lnTo>
                <a:lnTo>
                  <a:pt x="1642" y="1202"/>
                </a:lnTo>
                <a:lnTo>
                  <a:pt x="1644" y="1199"/>
                </a:lnTo>
                <a:lnTo>
                  <a:pt x="1646" y="1197"/>
                </a:lnTo>
                <a:lnTo>
                  <a:pt x="1647" y="1189"/>
                </a:lnTo>
                <a:lnTo>
                  <a:pt x="1648" y="1177"/>
                </a:lnTo>
                <a:lnTo>
                  <a:pt x="1648" y="1161"/>
                </a:lnTo>
                <a:lnTo>
                  <a:pt x="1648" y="1142"/>
                </a:lnTo>
                <a:lnTo>
                  <a:pt x="1648" y="1126"/>
                </a:lnTo>
                <a:lnTo>
                  <a:pt x="1649" y="1115"/>
                </a:lnTo>
                <a:lnTo>
                  <a:pt x="1650" y="1111"/>
                </a:lnTo>
                <a:lnTo>
                  <a:pt x="1652" y="1107"/>
                </a:lnTo>
                <a:lnTo>
                  <a:pt x="1655" y="1102"/>
                </a:lnTo>
                <a:lnTo>
                  <a:pt x="1658" y="1098"/>
                </a:lnTo>
                <a:lnTo>
                  <a:pt x="1661" y="1094"/>
                </a:lnTo>
                <a:lnTo>
                  <a:pt x="1666" y="1090"/>
                </a:lnTo>
                <a:lnTo>
                  <a:pt x="1671" y="1088"/>
                </a:lnTo>
                <a:lnTo>
                  <a:pt x="1675" y="1085"/>
                </a:lnTo>
                <a:lnTo>
                  <a:pt x="1680" y="1085"/>
                </a:lnTo>
                <a:lnTo>
                  <a:pt x="1685" y="1087"/>
                </a:lnTo>
                <a:lnTo>
                  <a:pt x="1690" y="1088"/>
                </a:lnTo>
                <a:lnTo>
                  <a:pt x="1696" y="1090"/>
                </a:lnTo>
                <a:lnTo>
                  <a:pt x="1702" y="1092"/>
                </a:lnTo>
                <a:lnTo>
                  <a:pt x="1707" y="1094"/>
                </a:lnTo>
                <a:lnTo>
                  <a:pt x="1712" y="1095"/>
                </a:lnTo>
                <a:lnTo>
                  <a:pt x="1718" y="1094"/>
                </a:lnTo>
                <a:lnTo>
                  <a:pt x="1724" y="1092"/>
                </a:lnTo>
                <a:lnTo>
                  <a:pt x="1730" y="1089"/>
                </a:lnTo>
                <a:lnTo>
                  <a:pt x="1736" y="1085"/>
                </a:lnTo>
                <a:lnTo>
                  <a:pt x="1741" y="1082"/>
                </a:lnTo>
                <a:lnTo>
                  <a:pt x="1744" y="1078"/>
                </a:lnTo>
                <a:lnTo>
                  <a:pt x="1748" y="1073"/>
                </a:lnTo>
                <a:lnTo>
                  <a:pt x="1749" y="1070"/>
                </a:lnTo>
                <a:lnTo>
                  <a:pt x="1748" y="1066"/>
                </a:lnTo>
                <a:lnTo>
                  <a:pt x="1743" y="1059"/>
                </a:lnTo>
                <a:lnTo>
                  <a:pt x="1737" y="1051"/>
                </a:lnTo>
                <a:lnTo>
                  <a:pt x="1735" y="1045"/>
                </a:lnTo>
                <a:lnTo>
                  <a:pt x="1734" y="1040"/>
                </a:lnTo>
                <a:lnTo>
                  <a:pt x="1734" y="1035"/>
                </a:lnTo>
                <a:lnTo>
                  <a:pt x="1737" y="1029"/>
                </a:lnTo>
                <a:lnTo>
                  <a:pt x="1741" y="1026"/>
                </a:lnTo>
                <a:lnTo>
                  <a:pt x="1744" y="1024"/>
                </a:lnTo>
                <a:lnTo>
                  <a:pt x="1748" y="1022"/>
                </a:lnTo>
                <a:lnTo>
                  <a:pt x="1751" y="1024"/>
                </a:lnTo>
                <a:lnTo>
                  <a:pt x="1759" y="1027"/>
                </a:lnTo>
                <a:lnTo>
                  <a:pt x="1763" y="1032"/>
                </a:lnTo>
                <a:lnTo>
                  <a:pt x="1766" y="1033"/>
                </a:lnTo>
                <a:lnTo>
                  <a:pt x="1768" y="1034"/>
                </a:lnTo>
                <a:lnTo>
                  <a:pt x="1770" y="1034"/>
                </a:lnTo>
                <a:lnTo>
                  <a:pt x="1773" y="1033"/>
                </a:lnTo>
                <a:lnTo>
                  <a:pt x="1775" y="1032"/>
                </a:lnTo>
                <a:lnTo>
                  <a:pt x="1778" y="1028"/>
                </a:lnTo>
                <a:lnTo>
                  <a:pt x="1779" y="1024"/>
                </a:lnTo>
                <a:lnTo>
                  <a:pt x="1780" y="1018"/>
                </a:lnTo>
                <a:lnTo>
                  <a:pt x="1782" y="1005"/>
                </a:lnTo>
                <a:lnTo>
                  <a:pt x="1782" y="994"/>
                </a:lnTo>
                <a:lnTo>
                  <a:pt x="1782" y="989"/>
                </a:lnTo>
                <a:lnTo>
                  <a:pt x="1781" y="984"/>
                </a:lnTo>
                <a:lnTo>
                  <a:pt x="1780" y="981"/>
                </a:lnTo>
                <a:lnTo>
                  <a:pt x="1779" y="977"/>
                </a:lnTo>
                <a:lnTo>
                  <a:pt x="1776" y="974"/>
                </a:lnTo>
                <a:lnTo>
                  <a:pt x="1775" y="970"/>
                </a:lnTo>
                <a:lnTo>
                  <a:pt x="1774" y="966"/>
                </a:lnTo>
                <a:lnTo>
                  <a:pt x="1774" y="964"/>
                </a:lnTo>
                <a:lnTo>
                  <a:pt x="1775" y="961"/>
                </a:lnTo>
                <a:lnTo>
                  <a:pt x="1776" y="959"/>
                </a:lnTo>
                <a:lnTo>
                  <a:pt x="1779" y="958"/>
                </a:lnTo>
                <a:lnTo>
                  <a:pt x="1782" y="957"/>
                </a:lnTo>
                <a:lnTo>
                  <a:pt x="1798" y="956"/>
                </a:lnTo>
                <a:lnTo>
                  <a:pt x="1812" y="955"/>
                </a:lnTo>
                <a:lnTo>
                  <a:pt x="1818" y="953"/>
                </a:lnTo>
                <a:lnTo>
                  <a:pt x="1824" y="952"/>
                </a:lnTo>
                <a:lnTo>
                  <a:pt x="1830" y="950"/>
                </a:lnTo>
                <a:lnTo>
                  <a:pt x="1835" y="947"/>
                </a:lnTo>
                <a:lnTo>
                  <a:pt x="1838" y="944"/>
                </a:lnTo>
                <a:lnTo>
                  <a:pt x="1843" y="938"/>
                </a:lnTo>
                <a:lnTo>
                  <a:pt x="1845" y="932"/>
                </a:lnTo>
                <a:lnTo>
                  <a:pt x="1848" y="926"/>
                </a:lnTo>
                <a:lnTo>
                  <a:pt x="1848" y="920"/>
                </a:lnTo>
                <a:lnTo>
                  <a:pt x="1847" y="915"/>
                </a:lnTo>
                <a:lnTo>
                  <a:pt x="1845" y="914"/>
                </a:lnTo>
                <a:lnTo>
                  <a:pt x="1844" y="913"/>
                </a:lnTo>
                <a:lnTo>
                  <a:pt x="1842" y="912"/>
                </a:lnTo>
                <a:lnTo>
                  <a:pt x="1839" y="913"/>
                </a:lnTo>
                <a:lnTo>
                  <a:pt x="1833" y="913"/>
                </a:lnTo>
                <a:lnTo>
                  <a:pt x="1829" y="914"/>
                </a:lnTo>
                <a:lnTo>
                  <a:pt x="1824" y="913"/>
                </a:lnTo>
                <a:lnTo>
                  <a:pt x="1820" y="913"/>
                </a:lnTo>
                <a:lnTo>
                  <a:pt x="1818" y="911"/>
                </a:lnTo>
                <a:lnTo>
                  <a:pt x="1817" y="909"/>
                </a:lnTo>
                <a:lnTo>
                  <a:pt x="1817" y="906"/>
                </a:lnTo>
                <a:lnTo>
                  <a:pt x="1819" y="902"/>
                </a:lnTo>
                <a:lnTo>
                  <a:pt x="1823" y="895"/>
                </a:lnTo>
                <a:lnTo>
                  <a:pt x="1824" y="888"/>
                </a:lnTo>
                <a:lnTo>
                  <a:pt x="1824" y="884"/>
                </a:lnTo>
                <a:lnTo>
                  <a:pt x="1823" y="881"/>
                </a:lnTo>
                <a:lnTo>
                  <a:pt x="1820" y="879"/>
                </a:lnTo>
                <a:lnTo>
                  <a:pt x="1818" y="876"/>
                </a:lnTo>
                <a:lnTo>
                  <a:pt x="1811" y="875"/>
                </a:lnTo>
                <a:lnTo>
                  <a:pt x="1803" y="874"/>
                </a:lnTo>
                <a:lnTo>
                  <a:pt x="1798" y="874"/>
                </a:lnTo>
                <a:lnTo>
                  <a:pt x="1793" y="874"/>
                </a:lnTo>
                <a:lnTo>
                  <a:pt x="1790" y="871"/>
                </a:lnTo>
                <a:lnTo>
                  <a:pt x="1786" y="869"/>
                </a:lnTo>
                <a:lnTo>
                  <a:pt x="1782" y="864"/>
                </a:lnTo>
                <a:lnTo>
                  <a:pt x="1780" y="858"/>
                </a:lnTo>
                <a:lnTo>
                  <a:pt x="1778" y="850"/>
                </a:lnTo>
                <a:lnTo>
                  <a:pt x="1775" y="840"/>
                </a:lnTo>
                <a:lnTo>
                  <a:pt x="1774" y="831"/>
                </a:lnTo>
                <a:lnTo>
                  <a:pt x="1774" y="823"/>
                </a:lnTo>
                <a:lnTo>
                  <a:pt x="1775" y="814"/>
                </a:lnTo>
                <a:lnTo>
                  <a:pt x="1776" y="808"/>
                </a:lnTo>
                <a:lnTo>
                  <a:pt x="1779" y="804"/>
                </a:lnTo>
                <a:lnTo>
                  <a:pt x="1784" y="800"/>
                </a:lnTo>
                <a:lnTo>
                  <a:pt x="1790" y="798"/>
                </a:lnTo>
                <a:lnTo>
                  <a:pt x="1795" y="797"/>
                </a:lnTo>
                <a:lnTo>
                  <a:pt x="1801" y="795"/>
                </a:lnTo>
                <a:lnTo>
                  <a:pt x="1806" y="798"/>
                </a:lnTo>
                <a:lnTo>
                  <a:pt x="1811" y="800"/>
                </a:lnTo>
                <a:lnTo>
                  <a:pt x="1813" y="804"/>
                </a:lnTo>
                <a:lnTo>
                  <a:pt x="1817" y="814"/>
                </a:lnTo>
                <a:lnTo>
                  <a:pt x="1820" y="823"/>
                </a:lnTo>
                <a:lnTo>
                  <a:pt x="1823" y="826"/>
                </a:lnTo>
                <a:lnTo>
                  <a:pt x="1825" y="829"/>
                </a:lnTo>
                <a:lnTo>
                  <a:pt x="1829" y="830"/>
                </a:lnTo>
                <a:lnTo>
                  <a:pt x="1832" y="830"/>
                </a:lnTo>
                <a:lnTo>
                  <a:pt x="1835" y="829"/>
                </a:lnTo>
                <a:lnTo>
                  <a:pt x="1837" y="824"/>
                </a:lnTo>
                <a:lnTo>
                  <a:pt x="1838" y="819"/>
                </a:lnTo>
                <a:lnTo>
                  <a:pt x="1839" y="813"/>
                </a:lnTo>
                <a:lnTo>
                  <a:pt x="1842" y="807"/>
                </a:lnTo>
                <a:lnTo>
                  <a:pt x="1845" y="801"/>
                </a:lnTo>
                <a:lnTo>
                  <a:pt x="1847" y="800"/>
                </a:lnTo>
                <a:lnTo>
                  <a:pt x="1849" y="798"/>
                </a:lnTo>
                <a:lnTo>
                  <a:pt x="1851" y="797"/>
                </a:lnTo>
                <a:lnTo>
                  <a:pt x="1855" y="797"/>
                </a:lnTo>
                <a:lnTo>
                  <a:pt x="1861" y="798"/>
                </a:lnTo>
                <a:lnTo>
                  <a:pt x="1866" y="799"/>
                </a:lnTo>
                <a:lnTo>
                  <a:pt x="1869" y="802"/>
                </a:lnTo>
                <a:lnTo>
                  <a:pt x="1872" y="806"/>
                </a:lnTo>
                <a:lnTo>
                  <a:pt x="1873" y="811"/>
                </a:lnTo>
                <a:lnTo>
                  <a:pt x="1874" y="814"/>
                </a:lnTo>
                <a:lnTo>
                  <a:pt x="1874" y="819"/>
                </a:lnTo>
                <a:lnTo>
                  <a:pt x="1874" y="824"/>
                </a:lnTo>
                <a:lnTo>
                  <a:pt x="1870" y="832"/>
                </a:lnTo>
                <a:lnTo>
                  <a:pt x="1866" y="842"/>
                </a:lnTo>
                <a:lnTo>
                  <a:pt x="1861" y="850"/>
                </a:lnTo>
                <a:lnTo>
                  <a:pt x="1856" y="857"/>
                </a:lnTo>
                <a:lnTo>
                  <a:pt x="1854" y="863"/>
                </a:lnTo>
                <a:lnTo>
                  <a:pt x="1854" y="871"/>
                </a:lnTo>
                <a:lnTo>
                  <a:pt x="1854" y="875"/>
                </a:lnTo>
                <a:lnTo>
                  <a:pt x="1855" y="879"/>
                </a:lnTo>
                <a:lnTo>
                  <a:pt x="1857" y="881"/>
                </a:lnTo>
                <a:lnTo>
                  <a:pt x="1860" y="882"/>
                </a:lnTo>
                <a:lnTo>
                  <a:pt x="1870" y="882"/>
                </a:lnTo>
                <a:lnTo>
                  <a:pt x="1886" y="879"/>
                </a:lnTo>
                <a:lnTo>
                  <a:pt x="1894" y="876"/>
                </a:lnTo>
                <a:lnTo>
                  <a:pt x="1902" y="874"/>
                </a:lnTo>
                <a:lnTo>
                  <a:pt x="1910" y="870"/>
                </a:lnTo>
                <a:lnTo>
                  <a:pt x="1916" y="867"/>
                </a:lnTo>
                <a:lnTo>
                  <a:pt x="1926" y="858"/>
                </a:lnTo>
                <a:lnTo>
                  <a:pt x="1936" y="850"/>
                </a:lnTo>
                <a:lnTo>
                  <a:pt x="1940" y="846"/>
                </a:lnTo>
                <a:lnTo>
                  <a:pt x="1946" y="843"/>
                </a:lnTo>
                <a:lnTo>
                  <a:pt x="1951" y="840"/>
                </a:lnTo>
                <a:lnTo>
                  <a:pt x="1957" y="840"/>
                </a:lnTo>
                <a:lnTo>
                  <a:pt x="1970" y="840"/>
                </a:lnTo>
                <a:lnTo>
                  <a:pt x="1982" y="842"/>
                </a:lnTo>
                <a:lnTo>
                  <a:pt x="1988" y="842"/>
                </a:lnTo>
                <a:lnTo>
                  <a:pt x="1993" y="842"/>
                </a:lnTo>
                <a:lnTo>
                  <a:pt x="1995" y="840"/>
                </a:lnTo>
                <a:lnTo>
                  <a:pt x="1998" y="839"/>
                </a:lnTo>
                <a:lnTo>
                  <a:pt x="1999" y="837"/>
                </a:lnTo>
                <a:lnTo>
                  <a:pt x="1998" y="835"/>
                </a:lnTo>
                <a:lnTo>
                  <a:pt x="1996" y="830"/>
                </a:lnTo>
                <a:lnTo>
                  <a:pt x="1995" y="826"/>
                </a:lnTo>
                <a:lnTo>
                  <a:pt x="1990" y="817"/>
                </a:lnTo>
                <a:lnTo>
                  <a:pt x="1987" y="808"/>
                </a:lnTo>
                <a:lnTo>
                  <a:pt x="1982" y="800"/>
                </a:lnTo>
                <a:lnTo>
                  <a:pt x="1977" y="788"/>
                </a:lnTo>
                <a:lnTo>
                  <a:pt x="1976" y="781"/>
                </a:lnTo>
                <a:lnTo>
                  <a:pt x="1975" y="776"/>
                </a:lnTo>
                <a:lnTo>
                  <a:pt x="1975" y="770"/>
                </a:lnTo>
                <a:lnTo>
                  <a:pt x="1975" y="767"/>
                </a:lnTo>
                <a:lnTo>
                  <a:pt x="1981" y="761"/>
                </a:lnTo>
                <a:lnTo>
                  <a:pt x="1987" y="757"/>
                </a:lnTo>
                <a:lnTo>
                  <a:pt x="1990" y="755"/>
                </a:lnTo>
                <a:lnTo>
                  <a:pt x="1992" y="753"/>
                </a:lnTo>
                <a:lnTo>
                  <a:pt x="1993" y="749"/>
                </a:lnTo>
                <a:lnTo>
                  <a:pt x="1992" y="744"/>
                </a:lnTo>
                <a:lnTo>
                  <a:pt x="1987" y="735"/>
                </a:lnTo>
                <a:lnTo>
                  <a:pt x="1980" y="725"/>
                </a:lnTo>
                <a:lnTo>
                  <a:pt x="1977" y="720"/>
                </a:lnTo>
                <a:lnTo>
                  <a:pt x="1976" y="715"/>
                </a:lnTo>
                <a:lnTo>
                  <a:pt x="1975" y="707"/>
                </a:lnTo>
                <a:lnTo>
                  <a:pt x="1976" y="699"/>
                </a:lnTo>
                <a:lnTo>
                  <a:pt x="1980" y="691"/>
                </a:lnTo>
                <a:lnTo>
                  <a:pt x="1983" y="686"/>
                </a:lnTo>
                <a:lnTo>
                  <a:pt x="1987" y="681"/>
                </a:lnTo>
                <a:lnTo>
                  <a:pt x="1992" y="679"/>
                </a:lnTo>
                <a:lnTo>
                  <a:pt x="2000" y="676"/>
                </a:lnTo>
                <a:lnTo>
                  <a:pt x="2006" y="675"/>
                </a:lnTo>
                <a:lnTo>
                  <a:pt x="2009" y="676"/>
                </a:lnTo>
                <a:lnTo>
                  <a:pt x="2012" y="678"/>
                </a:lnTo>
                <a:lnTo>
                  <a:pt x="2014" y="680"/>
                </a:lnTo>
                <a:lnTo>
                  <a:pt x="2017" y="682"/>
                </a:lnTo>
                <a:lnTo>
                  <a:pt x="2020" y="691"/>
                </a:lnTo>
                <a:lnTo>
                  <a:pt x="2023" y="699"/>
                </a:lnTo>
                <a:lnTo>
                  <a:pt x="2024" y="709"/>
                </a:lnTo>
                <a:lnTo>
                  <a:pt x="2026" y="715"/>
                </a:lnTo>
                <a:lnTo>
                  <a:pt x="2030" y="719"/>
                </a:lnTo>
                <a:lnTo>
                  <a:pt x="2034" y="723"/>
                </a:lnTo>
                <a:lnTo>
                  <a:pt x="2037" y="724"/>
                </a:lnTo>
                <a:lnTo>
                  <a:pt x="2039" y="724"/>
                </a:lnTo>
                <a:lnTo>
                  <a:pt x="2042" y="724"/>
                </a:lnTo>
                <a:lnTo>
                  <a:pt x="2044" y="724"/>
                </a:lnTo>
                <a:lnTo>
                  <a:pt x="2046" y="723"/>
                </a:lnTo>
                <a:lnTo>
                  <a:pt x="2047" y="720"/>
                </a:lnTo>
                <a:lnTo>
                  <a:pt x="2047" y="717"/>
                </a:lnTo>
                <a:lnTo>
                  <a:pt x="2047" y="713"/>
                </a:lnTo>
                <a:lnTo>
                  <a:pt x="2045" y="703"/>
                </a:lnTo>
                <a:lnTo>
                  <a:pt x="2040" y="693"/>
                </a:lnTo>
                <a:lnTo>
                  <a:pt x="2039" y="688"/>
                </a:lnTo>
                <a:lnTo>
                  <a:pt x="2039" y="684"/>
                </a:lnTo>
                <a:lnTo>
                  <a:pt x="2040" y="681"/>
                </a:lnTo>
                <a:lnTo>
                  <a:pt x="2044" y="679"/>
                </a:lnTo>
                <a:lnTo>
                  <a:pt x="2049" y="676"/>
                </a:lnTo>
                <a:lnTo>
                  <a:pt x="2052" y="673"/>
                </a:lnTo>
                <a:lnTo>
                  <a:pt x="2056" y="671"/>
                </a:lnTo>
                <a:lnTo>
                  <a:pt x="2059" y="667"/>
                </a:lnTo>
                <a:lnTo>
                  <a:pt x="2062" y="662"/>
                </a:lnTo>
                <a:lnTo>
                  <a:pt x="2064" y="659"/>
                </a:lnTo>
                <a:lnTo>
                  <a:pt x="2064" y="655"/>
                </a:lnTo>
                <a:lnTo>
                  <a:pt x="2064" y="653"/>
                </a:lnTo>
                <a:lnTo>
                  <a:pt x="2063" y="650"/>
                </a:lnTo>
                <a:lnTo>
                  <a:pt x="2061" y="647"/>
                </a:lnTo>
                <a:lnTo>
                  <a:pt x="2057" y="646"/>
                </a:lnTo>
                <a:lnTo>
                  <a:pt x="2052" y="643"/>
                </a:lnTo>
                <a:lnTo>
                  <a:pt x="2043" y="640"/>
                </a:lnTo>
                <a:lnTo>
                  <a:pt x="2034" y="636"/>
                </a:lnTo>
                <a:lnTo>
                  <a:pt x="2030" y="636"/>
                </a:lnTo>
                <a:lnTo>
                  <a:pt x="2024" y="636"/>
                </a:lnTo>
                <a:lnTo>
                  <a:pt x="2018" y="637"/>
                </a:lnTo>
                <a:lnTo>
                  <a:pt x="2012" y="638"/>
                </a:lnTo>
                <a:lnTo>
                  <a:pt x="2001" y="642"/>
                </a:lnTo>
                <a:lnTo>
                  <a:pt x="1994" y="643"/>
                </a:lnTo>
                <a:lnTo>
                  <a:pt x="1992" y="643"/>
                </a:lnTo>
                <a:lnTo>
                  <a:pt x="1990" y="641"/>
                </a:lnTo>
                <a:lnTo>
                  <a:pt x="1990" y="638"/>
                </a:lnTo>
                <a:lnTo>
                  <a:pt x="1990" y="634"/>
                </a:lnTo>
                <a:lnTo>
                  <a:pt x="1992" y="629"/>
                </a:lnTo>
                <a:lnTo>
                  <a:pt x="1993" y="624"/>
                </a:lnTo>
                <a:lnTo>
                  <a:pt x="1995" y="618"/>
                </a:lnTo>
                <a:lnTo>
                  <a:pt x="1999" y="612"/>
                </a:lnTo>
                <a:lnTo>
                  <a:pt x="2002" y="608"/>
                </a:lnTo>
                <a:lnTo>
                  <a:pt x="2007" y="604"/>
                </a:lnTo>
                <a:lnTo>
                  <a:pt x="2012" y="602"/>
                </a:lnTo>
                <a:lnTo>
                  <a:pt x="2018" y="600"/>
                </a:lnTo>
                <a:lnTo>
                  <a:pt x="2027" y="598"/>
                </a:lnTo>
                <a:lnTo>
                  <a:pt x="2037" y="598"/>
                </a:lnTo>
                <a:lnTo>
                  <a:pt x="2043" y="599"/>
                </a:lnTo>
                <a:lnTo>
                  <a:pt x="2047" y="603"/>
                </a:lnTo>
                <a:lnTo>
                  <a:pt x="2049" y="604"/>
                </a:lnTo>
                <a:lnTo>
                  <a:pt x="2049" y="608"/>
                </a:lnTo>
                <a:lnTo>
                  <a:pt x="2049" y="610"/>
                </a:lnTo>
                <a:lnTo>
                  <a:pt x="2049" y="613"/>
                </a:lnTo>
                <a:lnTo>
                  <a:pt x="2047" y="618"/>
                </a:lnTo>
                <a:lnTo>
                  <a:pt x="2049" y="621"/>
                </a:lnTo>
                <a:lnTo>
                  <a:pt x="2050" y="623"/>
                </a:lnTo>
                <a:lnTo>
                  <a:pt x="2052" y="625"/>
                </a:lnTo>
                <a:lnTo>
                  <a:pt x="2059" y="628"/>
                </a:lnTo>
                <a:lnTo>
                  <a:pt x="2068" y="627"/>
                </a:lnTo>
                <a:lnTo>
                  <a:pt x="2076" y="623"/>
                </a:lnTo>
                <a:lnTo>
                  <a:pt x="2088" y="616"/>
                </a:lnTo>
                <a:lnTo>
                  <a:pt x="2093" y="612"/>
                </a:lnTo>
                <a:lnTo>
                  <a:pt x="2097" y="608"/>
                </a:lnTo>
                <a:lnTo>
                  <a:pt x="2101" y="603"/>
                </a:lnTo>
                <a:lnTo>
                  <a:pt x="2103" y="599"/>
                </a:lnTo>
                <a:lnTo>
                  <a:pt x="2106" y="592"/>
                </a:lnTo>
                <a:lnTo>
                  <a:pt x="2109" y="587"/>
                </a:lnTo>
                <a:lnTo>
                  <a:pt x="2119" y="583"/>
                </a:lnTo>
                <a:lnTo>
                  <a:pt x="2141" y="572"/>
                </a:lnTo>
                <a:lnTo>
                  <a:pt x="2150" y="568"/>
                </a:lnTo>
                <a:lnTo>
                  <a:pt x="2160" y="564"/>
                </a:lnTo>
                <a:lnTo>
                  <a:pt x="2172" y="559"/>
                </a:lnTo>
                <a:lnTo>
                  <a:pt x="2184" y="554"/>
                </a:lnTo>
                <a:lnTo>
                  <a:pt x="2189" y="550"/>
                </a:lnTo>
                <a:lnTo>
                  <a:pt x="2193" y="547"/>
                </a:lnTo>
                <a:lnTo>
                  <a:pt x="2195" y="542"/>
                </a:lnTo>
                <a:lnTo>
                  <a:pt x="2197" y="537"/>
                </a:lnTo>
                <a:lnTo>
                  <a:pt x="2200" y="524"/>
                </a:lnTo>
                <a:lnTo>
                  <a:pt x="2203" y="510"/>
                </a:lnTo>
                <a:lnTo>
                  <a:pt x="2203" y="502"/>
                </a:lnTo>
                <a:lnTo>
                  <a:pt x="2204" y="495"/>
                </a:lnTo>
                <a:lnTo>
                  <a:pt x="2206" y="491"/>
                </a:lnTo>
                <a:lnTo>
                  <a:pt x="2207" y="487"/>
                </a:lnTo>
                <a:lnTo>
                  <a:pt x="2208" y="485"/>
                </a:lnTo>
                <a:lnTo>
                  <a:pt x="2210" y="485"/>
                </a:lnTo>
                <a:lnTo>
                  <a:pt x="2221" y="489"/>
                </a:lnTo>
                <a:lnTo>
                  <a:pt x="2232" y="492"/>
                </a:lnTo>
                <a:lnTo>
                  <a:pt x="2238" y="490"/>
                </a:lnTo>
                <a:lnTo>
                  <a:pt x="2244" y="487"/>
                </a:lnTo>
                <a:lnTo>
                  <a:pt x="2246" y="486"/>
                </a:lnTo>
                <a:lnTo>
                  <a:pt x="2248" y="485"/>
                </a:lnTo>
                <a:lnTo>
                  <a:pt x="2252" y="485"/>
                </a:lnTo>
                <a:lnTo>
                  <a:pt x="2253" y="487"/>
                </a:lnTo>
                <a:lnTo>
                  <a:pt x="2256" y="489"/>
                </a:lnTo>
                <a:lnTo>
                  <a:pt x="2256" y="491"/>
                </a:lnTo>
                <a:lnTo>
                  <a:pt x="2256" y="492"/>
                </a:lnTo>
                <a:lnTo>
                  <a:pt x="2254" y="493"/>
                </a:lnTo>
                <a:lnTo>
                  <a:pt x="2251" y="498"/>
                </a:lnTo>
                <a:lnTo>
                  <a:pt x="2247" y="507"/>
                </a:lnTo>
                <a:lnTo>
                  <a:pt x="2244" y="516"/>
                </a:lnTo>
                <a:lnTo>
                  <a:pt x="2241" y="522"/>
                </a:lnTo>
                <a:lnTo>
                  <a:pt x="2240" y="524"/>
                </a:lnTo>
                <a:lnTo>
                  <a:pt x="2240" y="527"/>
                </a:lnTo>
                <a:lnTo>
                  <a:pt x="2241" y="531"/>
                </a:lnTo>
                <a:lnTo>
                  <a:pt x="2244" y="536"/>
                </a:lnTo>
                <a:lnTo>
                  <a:pt x="2246" y="540"/>
                </a:lnTo>
                <a:lnTo>
                  <a:pt x="2248" y="541"/>
                </a:lnTo>
                <a:lnTo>
                  <a:pt x="2252" y="542"/>
                </a:lnTo>
                <a:lnTo>
                  <a:pt x="2254" y="541"/>
                </a:lnTo>
                <a:lnTo>
                  <a:pt x="2261" y="540"/>
                </a:lnTo>
                <a:lnTo>
                  <a:pt x="2266" y="537"/>
                </a:lnTo>
                <a:lnTo>
                  <a:pt x="2272" y="534"/>
                </a:lnTo>
                <a:lnTo>
                  <a:pt x="2277" y="529"/>
                </a:lnTo>
                <a:lnTo>
                  <a:pt x="2280" y="522"/>
                </a:lnTo>
                <a:lnTo>
                  <a:pt x="2285" y="515"/>
                </a:lnTo>
                <a:lnTo>
                  <a:pt x="2291" y="499"/>
                </a:lnTo>
                <a:lnTo>
                  <a:pt x="2296" y="490"/>
                </a:lnTo>
                <a:lnTo>
                  <a:pt x="2301" y="482"/>
                </a:lnTo>
                <a:lnTo>
                  <a:pt x="2311" y="470"/>
                </a:lnTo>
                <a:lnTo>
                  <a:pt x="2322" y="454"/>
                </a:lnTo>
                <a:lnTo>
                  <a:pt x="2333" y="440"/>
                </a:lnTo>
                <a:lnTo>
                  <a:pt x="2342" y="424"/>
                </a:lnTo>
                <a:lnTo>
                  <a:pt x="2352" y="410"/>
                </a:lnTo>
                <a:lnTo>
                  <a:pt x="2357" y="405"/>
                </a:lnTo>
                <a:lnTo>
                  <a:pt x="2361" y="401"/>
                </a:lnTo>
                <a:lnTo>
                  <a:pt x="2367" y="398"/>
                </a:lnTo>
                <a:lnTo>
                  <a:pt x="2373" y="397"/>
                </a:lnTo>
                <a:lnTo>
                  <a:pt x="2376" y="398"/>
                </a:lnTo>
                <a:lnTo>
                  <a:pt x="2379" y="400"/>
                </a:lnTo>
                <a:lnTo>
                  <a:pt x="2382" y="402"/>
                </a:lnTo>
                <a:lnTo>
                  <a:pt x="2383" y="404"/>
                </a:lnTo>
                <a:lnTo>
                  <a:pt x="2386" y="411"/>
                </a:lnTo>
                <a:lnTo>
                  <a:pt x="2390" y="420"/>
                </a:lnTo>
                <a:lnTo>
                  <a:pt x="2392" y="428"/>
                </a:lnTo>
                <a:lnTo>
                  <a:pt x="2396" y="436"/>
                </a:lnTo>
                <a:lnTo>
                  <a:pt x="2399" y="444"/>
                </a:lnTo>
                <a:lnTo>
                  <a:pt x="2404" y="448"/>
                </a:lnTo>
                <a:lnTo>
                  <a:pt x="2410" y="449"/>
                </a:lnTo>
                <a:lnTo>
                  <a:pt x="2415" y="451"/>
                </a:lnTo>
                <a:lnTo>
                  <a:pt x="2420" y="448"/>
                </a:lnTo>
                <a:lnTo>
                  <a:pt x="2423" y="446"/>
                </a:lnTo>
                <a:lnTo>
                  <a:pt x="2427" y="442"/>
                </a:lnTo>
                <a:lnTo>
                  <a:pt x="2430" y="439"/>
                </a:lnTo>
                <a:lnTo>
                  <a:pt x="2431" y="434"/>
                </a:lnTo>
                <a:lnTo>
                  <a:pt x="2433" y="430"/>
                </a:lnTo>
                <a:lnTo>
                  <a:pt x="2433" y="416"/>
                </a:lnTo>
                <a:lnTo>
                  <a:pt x="2434" y="397"/>
                </a:lnTo>
                <a:lnTo>
                  <a:pt x="2435" y="389"/>
                </a:lnTo>
                <a:lnTo>
                  <a:pt x="2439" y="382"/>
                </a:lnTo>
                <a:lnTo>
                  <a:pt x="2440" y="381"/>
                </a:lnTo>
                <a:lnTo>
                  <a:pt x="2443" y="379"/>
                </a:lnTo>
                <a:lnTo>
                  <a:pt x="2446" y="378"/>
                </a:lnTo>
                <a:lnTo>
                  <a:pt x="2449" y="379"/>
                </a:lnTo>
                <a:lnTo>
                  <a:pt x="2453" y="382"/>
                </a:lnTo>
                <a:lnTo>
                  <a:pt x="2456" y="385"/>
                </a:lnTo>
                <a:lnTo>
                  <a:pt x="2458" y="389"/>
                </a:lnTo>
                <a:lnTo>
                  <a:pt x="2459" y="394"/>
                </a:lnTo>
                <a:lnTo>
                  <a:pt x="2459" y="405"/>
                </a:lnTo>
                <a:lnTo>
                  <a:pt x="2459" y="419"/>
                </a:lnTo>
                <a:lnTo>
                  <a:pt x="2458" y="432"/>
                </a:lnTo>
                <a:lnTo>
                  <a:pt x="2458" y="444"/>
                </a:lnTo>
                <a:lnTo>
                  <a:pt x="2458" y="449"/>
                </a:lnTo>
                <a:lnTo>
                  <a:pt x="2460" y="454"/>
                </a:lnTo>
                <a:lnTo>
                  <a:pt x="2461" y="458"/>
                </a:lnTo>
                <a:lnTo>
                  <a:pt x="2465" y="461"/>
                </a:lnTo>
                <a:lnTo>
                  <a:pt x="2471" y="465"/>
                </a:lnTo>
                <a:lnTo>
                  <a:pt x="2478" y="466"/>
                </a:lnTo>
                <a:lnTo>
                  <a:pt x="2485" y="466"/>
                </a:lnTo>
                <a:lnTo>
                  <a:pt x="2492" y="466"/>
                </a:lnTo>
                <a:lnTo>
                  <a:pt x="2506" y="464"/>
                </a:lnTo>
                <a:lnTo>
                  <a:pt x="2516" y="461"/>
                </a:lnTo>
                <a:lnTo>
                  <a:pt x="2525" y="460"/>
                </a:lnTo>
                <a:lnTo>
                  <a:pt x="2536" y="458"/>
                </a:lnTo>
                <a:lnTo>
                  <a:pt x="2542" y="457"/>
                </a:lnTo>
                <a:lnTo>
                  <a:pt x="2547" y="454"/>
                </a:lnTo>
                <a:lnTo>
                  <a:pt x="2553" y="451"/>
                </a:lnTo>
                <a:lnTo>
                  <a:pt x="2560" y="446"/>
                </a:lnTo>
                <a:lnTo>
                  <a:pt x="2562" y="444"/>
                </a:lnTo>
                <a:lnTo>
                  <a:pt x="2565" y="440"/>
                </a:lnTo>
                <a:lnTo>
                  <a:pt x="2566" y="438"/>
                </a:lnTo>
                <a:lnTo>
                  <a:pt x="2566" y="434"/>
                </a:lnTo>
                <a:lnTo>
                  <a:pt x="2566" y="428"/>
                </a:lnTo>
                <a:lnTo>
                  <a:pt x="2565" y="421"/>
                </a:lnTo>
                <a:lnTo>
                  <a:pt x="2563" y="415"/>
                </a:lnTo>
                <a:lnTo>
                  <a:pt x="2562" y="408"/>
                </a:lnTo>
                <a:lnTo>
                  <a:pt x="2562" y="402"/>
                </a:lnTo>
                <a:lnTo>
                  <a:pt x="2565" y="396"/>
                </a:lnTo>
                <a:lnTo>
                  <a:pt x="2574" y="378"/>
                </a:lnTo>
                <a:lnTo>
                  <a:pt x="2579" y="366"/>
                </a:lnTo>
                <a:lnTo>
                  <a:pt x="2579" y="365"/>
                </a:lnTo>
                <a:lnTo>
                  <a:pt x="2576" y="364"/>
                </a:lnTo>
                <a:lnTo>
                  <a:pt x="2574" y="365"/>
                </a:lnTo>
                <a:lnTo>
                  <a:pt x="2569" y="366"/>
                </a:lnTo>
                <a:lnTo>
                  <a:pt x="2560" y="370"/>
                </a:lnTo>
                <a:lnTo>
                  <a:pt x="2548" y="375"/>
                </a:lnTo>
                <a:lnTo>
                  <a:pt x="2541" y="376"/>
                </a:lnTo>
                <a:lnTo>
                  <a:pt x="2536" y="376"/>
                </a:lnTo>
                <a:lnTo>
                  <a:pt x="2531" y="376"/>
                </a:lnTo>
                <a:lnTo>
                  <a:pt x="2528" y="375"/>
                </a:lnTo>
                <a:lnTo>
                  <a:pt x="2524" y="372"/>
                </a:lnTo>
                <a:lnTo>
                  <a:pt x="2522" y="369"/>
                </a:lnTo>
                <a:lnTo>
                  <a:pt x="2522" y="363"/>
                </a:lnTo>
                <a:lnTo>
                  <a:pt x="2522" y="357"/>
                </a:lnTo>
                <a:lnTo>
                  <a:pt x="2523" y="350"/>
                </a:lnTo>
                <a:lnTo>
                  <a:pt x="2525" y="342"/>
                </a:lnTo>
                <a:lnTo>
                  <a:pt x="2528" y="337"/>
                </a:lnTo>
                <a:lnTo>
                  <a:pt x="2532" y="332"/>
                </a:lnTo>
                <a:lnTo>
                  <a:pt x="2537" y="327"/>
                </a:lnTo>
                <a:lnTo>
                  <a:pt x="2543" y="325"/>
                </a:lnTo>
                <a:lnTo>
                  <a:pt x="2550" y="322"/>
                </a:lnTo>
                <a:lnTo>
                  <a:pt x="2557" y="321"/>
                </a:lnTo>
                <a:lnTo>
                  <a:pt x="2562" y="320"/>
                </a:lnTo>
                <a:lnTo>
                  <a:pt x="2566" y="319"/>
                </a:lnTo>
                <a:lnTo>
                  <a:pt x="2568" y="316"/>
                </a:lnTo>
                <a:lnTo>
                  <a:pt x="2571" y="315"/>
                </a:lnTo>
                <a:lnTo>
                  <a:pt x="2573" y="310"/>
                </a:lnTo>
                <a:lnTo>
                  <a:pt x="2575" y="304"/>
                </a:lnTo>
                <a:lnTo>
                  <a:pt x="2578" y="300"/>
                </a:lnTo>
                <a:lnTo>
                  <a:pt x="2579" y="294"/>
                </a:lnTo>
                <a:lnTo>
                  <a:pt x="2579" y="291"/>
                </a:lnTo>
                <a:lnTo>
                  <a:pt x="2578" y="288"/>
                </a:lnTo>
                <a:lnTo>
                  <a:pt x="2576" y="285"/>
                </a:lnTo>
                <a:lnTo>
                  <a:pt x="2575" y="282"/>
                </a:lnTo>
                <a:lnTo>
                  <a:pt x="2569" y="274"/>
                </a:lnTo>
                <a:lnTo>
                  <a:pt x="2563" y="265"/>
                </a:lnTo>
                <a:lnTo>
                  <a:pt x="2559" y="257"/>
                </a:lnTo>
                <a:lnTo>
                  <a:pt x="2556" y="249"/>
                </a:lnTo>
                <a:lnTo>
                  <a:pt x="2556" y="245"/>
                </a:lnTo>
                <a:lnTo>
                  <a:pt x="2559" y="240"/>
                </a:lnTo>
                <a:lnTo>
                  <a:pt x="2561" y="237"/>
                </a:lnTo>
                <a:lnTo>
                  <a:pt x="2565" y="232"/>
                </a:lnTo>
                <a:lnTo>
                  <a:pt x="2573" y="225"/>
                </a:lnTo>
                <a:lnTo>
                  <a:pt x="2579" y="220"/>
                </a:lnTo>
                <a:lnTo>
                  <a:pt x="2594" y="213"/>
                </a:lnTo>
                <a:lnTo>
                  <a:pt x="2605" y="207"/>
                </a:lnTo>
                <a:lnTo>
                  <a:pt x="2606" y="205"/>
                </a:lnTo>
                <a:lnTo>
                  <a:pt x="2606" y="202"/>
                </a:lnTo>
                <a:lnTo>
                  <a:pt x="2605" y="199"/>
                </a:lnTo>
                <a:lnTo>
                  <a:pt x="2604" y="196"/>
                </a:lnTo>
                <a:lnTo>
                  <a:pt x="2599" y="192"/>
                </a:lnTo>
                <a:lnTo>
                  <a:pt x="2594" y="188"/>
                </a:lnTo>
                <a:lnTo>
                  <a:pt x="2592" y="187"/>
                </a:lnTo>
                <a:lnTo>
                  <a:pt x="2588" y="187"/>
                </a:lnTo>
                <a:lnTo>
                  <a:pt x="2585" y="187"/>
                </a:lnTo>
                <a:lnTo>
                  <a:pt x="2580" y="188"/>
                </a:lnTo>
                <a:lnTo>
                  <a:pt x="2571" y="193"/>
                </a:lnTo>
                <a:lnTo>
                  <a:pt x="2561" y="199"/>
                </a:lnTo>
                <a:lnTo>
                  <a:pt x="2553" y="205"/>
                </a:lnTo>
                <a:lnTo>
                  <a:pt x="2544" y="209"/>
                </a:lnTo>
                <a:lnTo>
                  <a:pt x="2540" y="212"/>
                </a:lnTo>
                <a:lnTo>
                  <a:pt x="2535" y="213"/>
                </a:lnTo>
                <a:lnTo>
                  <a:pt x="2530" y="213"/>
                </a:lnTo>
                <a:lnTo>
                  <a:pt x="2525" y="213"/>
                </a:lnTo>
                <a:lnTo>
                  <a:pt x="2513" y="213"/>
                </a:lnTo>
                <a:lnTo>
                  <a:pt x="2500" y="212"/>
                </a:lnTo>
                <a:lnTo>
                  <a:pt x="2488" y="212"/>
                </a:lnTo>
                <a:lnTo>
                  <a:pt x="2479" y="213"/>
                </a:lnTo>
                <a:lnTo>
                  <a:pt x="2471" y="212"/>
                </a:lnTo>
                <a:lnTo>
                  <a:pt x="2464" y="209"/>
                </a:lnTo>
                <a:lnTo>
                  <a:pt x="2458" y="206"/>
                </a:lnTo>
                <a:lnTo>
                  <a:pt x="2454" y="200"/>
                </a:lnTo>
                <a:lnTo>
                  <a:pt x="2448" y="190"/>
                </a:lnTo>
                <a:lnTo>
                  <a:pt x="2439" y="175"/>
                </a:lnTo>
                <a:lnTo>
                  <a:pt x="2434" y="168"/>
                </a:lnTo>
                <a:lnTo>
                  <a:pt x="2428" y="162"/>
                </a:lnTo>
                <a:lnTo>
                  <a:pt x="2423" y="157"/>
                </a:lnTo>
                <a:lnTo>
                  <a:pt x="2418" y="155"/>
                </a:lnTo>
                <a:lnTo>
                  <a:pt x="2409" y="152"/>
                </a:lnTo>
                <a:lnTo>
                  <a:pt x="2397" y="151"/>
                </a:lnTo>
                <a:lnTo>
                  <a:pt x="2386" y="152"/>
                </a:lnTo>
                <a:lnTo>
                  <a:pt x="2377" y="153"/>
                </a:lnTo>
                <a:lnTo>
                  <a:pt x="2372" y="156"/>
                </a:lnTo>
                <a:lnTo>
                  <a:pt x="2368" y="161"/>
                </a:lnTo>
                <a:lnTo>
                  <a:pt x="2365" y="165"/>
                </a:lnTo>
                <a:lnTo>
                  <a:pt x="2362" y="171"/>
                </a:lnTo>
                <a:lnTo>
                  <a:pt x="2361" y="178"/>
                </a:lnTo>
                <a:lnTo>
                  <a:pt x="2360" y="184"/>
                </a:lnTo>
                <a:lnTo>
                  <a:pt x="2360" y="192"/>
                </a:lnTo>
                <a:lnTo>
                  <a:pt x="2361" y="197"/>
                </a:lnTo>
                <a:lnTo>
                  <a:pt x="2361" y="202"/>
                </a:lnTo>
                <a:lnTo>
                  <a:pt x="2361" y="207"/>
                </a:lnTo>
                <a:lnTo>
                  <a:pt x="2360" y="211"/>
                </a:lnTo>
                <a:lnTo>
                  <a:pt x="2359" y="214"/>
                </a:lnTo>
                <a:lnTo>
                  <a:pt x="2358" y="216"/>
                </a:lnTo>
                <a:lnTo>
                  <a:pt x="2355" y="218"/>
                </a:lnTo>
                <a:lnTo>
                  <a:pt x="2353" y="219"/>
                </a:lnTo>
                <a:lnTo>
                  <a:pt x="2349" y="220"/>
                </a:lnTo>
                <a:lnTo>
                  <a:pt x="2347" y="220"/>
                </a:lnTo>
                <a:lnTo>
                  <a:pt x="2345" y="219"/>
                </a:lnTo>
                <a:lnTo>
                  <a:pt x="2342" y="218"/>
                </a:lnTo>
                <a:lnTo>
                  <a:pt x="2340" y="216"/>
                </a:lnTo>
                <a:lnTo>
                  <a:pt x="2335" y="212"/>
                </a:lnTo>
                <a:lnTo>
                  <a:pt x="2330" y="206"/>
                </a:lnTo>
                <a:lnTo>
                  <a:pt x="2328" y="203"/>
                </a:lnTo>
                <a:lnTo>
                  <a:pt x="2324" y="202"/>
                </a:lnTo>
                <a:lnTo>
                  <a:pt x="2321" y="201"/>
                </a:lnTo>
                <a:lnTo>
                  <a:pt x="2316" y="201"/>
                </a:lnTo>
                <a:lnTo>
                  <a:pt x="2311" y="201"/>
                </a:lnTo>
                <a:lnTo>
                  <a:pt x="2307" y="202"/>
                </a:lnTo>
                <a:lnTo>
                  <a:pt x="2301" y="203"/>
                </a:lnTo>
                <a:lnTo>
                  <a:pt x="2296" y="206"/>
                </a:lnTo>
                <a:lnTo>
                  <a:pt x="2284" y="212"/>
                </a:lnTo>
                <a:lnTo>
                  <a:pt x="2267" y="216"/>
                </a:lnTo>
                <a:lnTo>
                  <a:pt x="2250" y="221"/>
                </a:lnTo>
                <a:lnTo>
                  <a:pt x="2235" y="225"/>
                </a:lnTo>
                <a:lnTo>
                  <a:pt x="2225" y="226"/>
                </a:lnTo>
                <a:lnTo>
                  <a:pt x="2215" y="225"/>
                </a:lnTo>
                <a:lnTo>
                  <a:pt x="2204" y="222"/>
                </a:lnTo>
                <a:lnTo>
                  <a:pt x="2195" y="220"/>
                </a:lnTo>
                <a:lnTo>
                  <a:pt x="2191" y="216"/>
                </a:lnTo>
                <a:lnTo>
                  <a:pt x="2188" y="212"/>
                </a:lnTo>
                <a:lnTo>
                  <a:pt x="2182" y="205"/>
                </a:lnTo>
                <a:lnTo>
                  <a:pt x="2177" y="197"/>
                </a:lnTo>
                <a:lnTo>
                  <a:pt x="2171" y="189"/>
                </a:lnTo>
                <a:lnTo>
                  <a:pt x="2166" y="182"/>
                </a:lnTo>
                <a:lnTo>
                  <a:pt x="2162" y="176"/>
                </a:lnTo>
                <a:lnTo>
                  <a:pt x="2157" y="171"/>
                </a:lnTo>
                <a:lnTo>
                  <a:pt x="2152" y="169"/>
                </a:lnTo>
                <a:lnTo>
                  <a:pt x="2147" y="169"/>
                </a:lnTo>
                <a:lnTo>
                  <a:pt x="2144" y="169"/>
                </a:lnTo>
                <a:lnTo>
                  <a:pt x="2140" y="169"/>
                </a:lnTo>
                <a:lnTo>
                  <a:pt x="2133" y="173"/>
                </a:lnTo>
                <a:lnTo>
                  <a:pt x="2126" y="176"/>
                </a:lnTo>
                <a:lnTo>
                  <a:pt x="2119" y="178"/>
                </a:lnTo>
                <a:lnTo>
                  <a:pt x="2110" y="178"/>
                </a:lnTo>
                <a:lnTo>
                  <a:pt x="2099" y="176"/>
                </a:lnTo>
                <a:lnTo>
                  <a:pt x="2083" y="171"/>
                </a:lnTo>
                <a:lnTo>
                  <a:pt x="2080" y="169"/>
                </a:lnTo>
                <a:lnTo>
                  <a:pt x="2076" y="167"/>
                </a:lnTo>
                <a:lnTo>
                  <a:pt x="2074" y="164"/>
                </a:lnTo>
                <a:lnTo>
                  <a:pt x="2072" y="161"/>
                </a:lnTo>
                <a:lnTo>
                  <a:pt x="2071" y="153"/>
                </a:lnTo>
                <a:lnTo>
                  <a:pt x="2070" y="145"/>
                </a:lnTo>
                <a:lnTo>
                  <a:pt x="2070" y="138"/>
                </a:lnTo>
                <a:lnTo>
                  <a:pt x="2070" y="131"/>
                </a:lnTo>
                <a:lnTo>
                  <a:pt x="2069" y="127"/>
                </a:lnTo>
                <a:lnTo>
                  <a:pt x="2068" y="125"/>
                </a:lnTo>
                <a:lnTo>
                  <a:pt x="2066" y="123"/>
                </a:lnTo>
                <a:lnTo>
                  <a:pt x="2064" y="121"/>
                </a:lnTo>
                <a:lnTo>
                  <a:pt x="2058" y="120"/>
                </a:lnTo>
                <a:lnTo>
                  <a:pt x="2052" y="119"/>
                </a:lnTo>
                <a:lnTo>
                  <a:pt x="2046" y="120"/>
                </a:lnTo>
                <a:lnTo>
                  <a:pt x="2040" y="121"/>
                </a:lnTo>
                <a:lnTo>
                  <a:pt x="2034" y="123"/>
                </a:lnTo>
                <a:lnTo>
                  <a:pt x="2028" y="123"/>
                </a:lnTo>
                <a:lnTo>
                  <a:pt x="2024" y="123"/>
                </a:lnTo>
                <a:lnTo>
                  <a:pt x="2018" y="121"/>
                </a:lnTo>
                <a:lnTo>
                  <a:pt x="2013" y="119"/>
                </a:lnTo>
                <a:lnTo>
                  <a:pt x="2009" y="117"/>
                </a:lnTo>
                <a:lnTo>
                  <a:pt x="2005" y="112"/>
                </a:lnTo>
                <a:lnTo>
                  <a:pt x="2001" y="107"/>
                </a:lnTo>
                <a:lnTo>
                  <a:pt x="1995" y="96"/>
                </a:lnTo>
                <a:lnTo>
                  <a:pt x="1989" y="86"/>
                </a:lnTo>
                <a:lnTo>
                  <a:pt x="1987" y="85"/>
                </a:lnTo>
                <a:lnTo>
                  <a:pt x="1984" y="82"/>
                </a:lnTo>
                <a:lnTo>
                  <a:pt x="1980" y="82"/>
                </a:lnTo>
                <a:lnTo>
                  <a:pt x="1975" y="81"/>
                </a:lnTo>
                <a:lnTo>
                  <a:pt x="1964" y="82"/>
                </a:lnTo>
                <a:lnTo>
                  <a:pt x="1956" y="83"/>
                </a:lnTo>
                <a:lnTo>
                  <a:pt x="1946" y="85"/>
                </a:lnTo>
                <a:lnTo>
                  <a:pt x="1933" y="87"/>
                </a:lnTo>
                <a:lnTo>
                  <a:pt x="1920" y="89"/>
                </a:lnTo>
                <a:lnTo>
                  <a:pt x="1908" y="92"/>
                </a:lnTo>
                <a:lnTo>
                  <a:pt x="1899" y="96"/>
                </a:lnTo>
                <a:lnTo>
                  <a:pt x="1889" y="104"/>
                </a:lnTo>
                <a:lnTo>
                  <a:pt x="1881" y="111"/>
                </a:lnTo>
                <a:lnTo>
                  <a:pt x="1872" y="118"/>
                </a:lnTo>
                <a:lnTo>
                  <a:pt x="1862" y="125"/>
                </a:lnTo>
                <a:lnTo>
                  <a:pt x="1854" y="129"/>
                </a:lnTo>
                <a:lnTo>
                  <a:pt x="1845" y="130"/>
                </a:lnTo>
                <a:lnTo>
                  <a:pt x="1839" y="131"/>
                </a:lnTo>
                <a:lnTo>
                  <a:pt x="1826" y="132"/>
                </a:lnTo>
                <a:lnTo>
                  <a:pt x="1813" y="137"/>
                </a:lnTo>
                <a:lnTo>
                  <a:pt x="1798" y="142"/>
                </a:lnTo>
                <a:lnTo>
                  <a:pt x="1780" y="144"/>
                </a:lnTo>
                <a:lnTo>
                  <a:pt x="1775" y="145"/>
                </a:lnTo>
                <a:lnTo>
                  <a:pt x="1770" y="148"/>
                </a:lnTo>
                <a:lnTo>
                  <a:pt x="1767" y="150"/>
                </a:lnTo>
                <a:lnTo>
                  <a:pt x="1765" y="153"/>
                </a:lnTo>
                <a:lnTo>
                  <a:pt x="1761" y="159"/>
                </a:lnTo>
                <a:lnTo>
                  <a:pt x="1759" y="164"/>
                </a:lnTo>
                <a:lnTo>
                  <a:pt x="1757" y="165"/>
                </a:lnTo>
                <a:lnTo>
                  <a:pt x="1759" y="167"/>
                </a:lnTo>
                <a:lnTo>
                  <a:pt x="1760" y="168"/>
                </a:lnTo>
                <a:lnTo>
                  <a:pt x="1761" y="169"/>
                </a:lnTo>
                <a:lnTo>
                  <a:pt x="1767" y="171"/>
                </a:lnTo>
                <a:lnTo>
                  <a:pt x="1774" y="171"/>
                </a:lnTo>
                <a:lnTo>
                  <a:pt x="1782" y="173"/>
                </a:lnTo>
                <a:lnTo>
                  <a:pt x="1791" y="176"/>
                </a:lnTo>
                <a:lnTo>
                  <a:pt x="1793" y="178"/>
                </a:lnTo>
                <a:lnTo>
                  <a:pt x="1795" y="182"/>
                </a:lnTo>
                <a:lnTo>
                  <a:pt x="1797" y="184"/>
                </a:lnTo>
                <a:lnTo>
                  <a:pt x="1798" y="188"/>
                </a:lnTo>
                <a:lnTo>
                  <a:pt x="1797" y="193"/>
                </a:lnTo>
                <a:lnTo>
                  <a:pt x="1794" y="197"/>
                </a:lnTo>
                <a:lnTo>
                  <a:pt x="1791" y="205"/>
                </a:lnTo>
                <a:lnTo>
                  <a:pt x="1786" y="212"/>
                </a:lnTo>
                <a:lnTo>
                  <a:pt x="1776" y="225"/>
                </a:lnTo>
                <a:lnTo>
                  <a:pt x="1767" y="234"/>
                </a:lnTo>
                <a:lnTo>
                  <a:pt x="1757" y="241"/>
                </a:lnTo>
                <a:lnTo>
                  <a:pt x="1749" y="249"/>
                </a:lnTo>
                <a:lnTo>
                  <a:pt x="1741" y="256"/>
                </a:lnTo>
                <a:lnTo>
                  <a:pt x="1734" y="264"/>
                </a:lnTo>
                <a:lnTo>
                  <a:pt x="1727" y="274"/>
                </a:lnTo>
                <a:lnTo>
                  <a:pt x="1718" y="281"/>
                </a:lnTo>
                <a:lnTo>
                  <a:pt x="1709" y="287"/>
                </a:lnTo>
                <a:lnTo>
                  <a:pt x="1698" y="293"/>
                </a:lnTo>
                <a:lnTo>
                  <a:pt x="1685" y="297"/>
                </a:lnTo>
                <a:lnTo>
                  <a:pt x="1671" y="302"/>
                </a:lnTo>
                <a:lnTo>
                  <a:pt x="1665" y="304"/>
                </a:lnTo>
                <a:lnTo>
                  <a:pt x="1660" y="307"/>
                </a:lnTo>
                <a:lnTo>
                  <a:pt x="1655" y="309"/>
                </a:lnTo>
                <a:lnTo>
                  <a:pt x="1653" y="313"/>
                </a:lnTo>
                <a:lnTo>
                  <a:pt x="1650" y="316"/>
                </a:lnTo>
                <a:lnTo>
                  <a:pt x="1650" y="320"/>
                </a:lnTo>
                <a:lnTo>
                  <a:pt x="1652" y="322"/>
                </a:lnTo>
                <a:lnTo>
                  <a:pt x="1653" y="326"/>
                </a:lnTo>
                <a:lnTo>
                  <a:pt x="1658" y="332"/>
                </a:lnTo>
                <a:lnTo>
                  <a:pt x="1662" y="337"/>
                </a:lnTo>
                <a:lnTo>
                  <a:pt x="1667" y="345"/>
                </a:lnTo>
                <a:lnTo>
                  <a:pt x="1671" y="354"/>
                </a:lnTo>
                <a:lnTo>
                  <a:pt x="1672" y="359"/>
                </a:lnTo>
                <a:lnTo>
                  <a:pt x="1672" y="364"/>
                </a:lnTo>
                <a:lnTo>
                  <a:pt x="1671" y="369"/>
                </a:lnTo>
                <a:lnTo>
                  <a:pt x="1668" y="371"/>
                </a:lnTo>
                <a:lnTo>
                  <a:pt x="1665" y="376"/>
                </a:lnTo>
                <a:lnTo>
                  <a:pt x="1661" y="379"/>
                </a:lnTo>
                <a:lnTo>
                  <a:pt x="1659" y="385"/>
                </a:lnTo>
                <a:lnTo>
                  <a:pt x="1655" y="394"/>
                </a:lnTo>
                <a:lnTo>
                  <a:pt x="1649" y="404"/>
                </a:lnTo>
                <a:lnTo>
                  <a:pt x="1641" y="415"/>
                </a:lnTo>
                <a:lnTo>
                  <a:pt x="1636" y="420"/>
                </a:lnTo>
                <a:lnTo>
                  <a:pt x="1630" y="424"/>
                </a:lnTo>
                <a:lnTo>
                  <a:pt x="1625" y="427"/>
                </a:lnTo>
                <a:lnTo>
                  <a:pt x="1620" y="428"/>
                </a:lnTo>
                <a:lnTo>
                  <a:pt x="1606" y="430"/>
                </a:lnTo>
                <a:lnTo>
                  <a:pt x="1589" y="434"/>
                </a:lnTo>
                <a:lnTo>
                  <a:pt x="1568" y="438"/>
                </a:lnTo>
                <a:lnTo>
                  <a:pt x="1551" y="440"/>
                </a:lnTo>
                <a:lnTo>
                  <a:pt x="1532" y="442"/>
                </a:lnTo>
                <a:lnTo>
                  <a:pt x="1510" y="445"/>
                </a:lnTo>
                <a:lnTo>
                  <a:pt x="1491" y="446"/>
                </a:lnTo>
                <a:lnTo>
                  <a:pt x="1478" y="447"/>
                </a:lnTo>
                <a:lnTo>
                  <a:pt x="1466" y="448"/>
                </a:lnTo>
                <a:lnTo>
                  <a:pt x="1452" y="448"/>
                </a:lnTo>
                <a:lnTo>
                  <a:pt x="1445" y="448"/>
                </a:lnTo>
                <a:lnTo>
                  <a:pt x="1438" y="447"/>
                </a:lnTo>
                <a:lnTo>
                  <a:pt x="1432" y="445"/>
                </a:lnTo>
                <a:lnTo>
                  <a:pt x="1427" y="440"/>
                </a:lnTo>
                <a:lnTo>
                  <a:pt x="1423" y="435"/>
                </a:lnTo>
                <a:lnTo>
                  <a:pt x="1421" y="433"/>
                </a:lnTo>
                <a:lnTo>
                  <a:pt x="1417" y="430"/>
                </a:lnTo>
                <a:lnTo>
                  <a:pt x="1414" y="429"/>
                </a:lnTo>
                <a:lnTo>
                  <a:pt x="1406" y="426"/>
                </a:lnTo>
                <a:lnTo>
                  <a:pt x="1396" y="419"/>
                </a:lnTo>
                <a:lnTo>
                  <a:pt x="1383" y="410"/>
                </a:lnTo>
                <a:lnTo>
                  <a:pt x="1370" y="402"/>
                </a:lnTo>
                <a:lnTo>
                  <a:pt x="1364" y="398"/>
                </a:lnTo>
                <a:lnTo>
                  <a:pt x="1358" y="394"/>
                </a:lnTo>
                <a:lnTo>
                  <a:pt x="1352" y="388"/>
                </a:lnTo>
                <a:lnTo>
                  <a:pt x="1347" y="382"/>
                </a:lnTo>
                <a:lnTo>
                  <a:pt x="1344" y="371"/>
                </a:lnTo>
                <a:lnTo>
                  <a:pt x="1339" y="353"/>
                </a:lnTo>
                <a:lnTo>
                  <a:pt x="1337" y="333"/>
                </a:lnTo>
                <a:lnTo>
                  <a:pt x="1334" y="309"/>
                </a:lnTo>
                <a:lnTo>
                  <a:pt x="1333" y="285"/>
                </a:lnTo>
                <a:lnTo>
                  <a:pt x="1333" y="264"/>
                </a:lnTo>
                <a:lnTo>
                  <a:pt x="1333" y="255"/>
                </a:lnTo>
                <a:lnTo>
                  <a:pt x="1334" y="246"/>
                </a:lnTo>
                <a:lnTo>
                  <a:pt x="1337" y="239"/>
                </a:lnTo>
                <a:lnTo>
                  <a:pt x="1338" y="233"/>
                </a:lnTo>
                <a:lnTo>
                  <a:pt x="1344" y="226"/>
                </a:lnTo>
                <a:lnTo>
                  <a:pt x="1348" y="219"/>
                </a:lnTo>
                <a:lnTo>
                  <a:pt x="1354" y="213"/>
                </a:lnTo>
                <a:lnTo>
                  <a:pt x="1359" y="208"/>
                </a:lnTo>
                <a:lnTo>
                  <a:pt x="1364" y="203"/>
                </a:lnTo>
                <a:lnTo>
                  <a:pt x="1368" y="200"/>
                </a:lnTo>
                <a:lnTo>
                  <a:pt x="1370" y="196"/>
                </a:lnTo>
                <a:lnTo>
                  <a:pt x="1371" y="192"/>
                </a:lnTo>
                <a:lnTo>
                  <a:pt x="1372" y="184"/>
                </a:lnTo>
                <a:lnTo>
                  <a:pt x="1373" y="180"/>
                </a:lnTo>
                <a:lnTo>
                  <a:pt x="1375" y="177"/>
                </a:lnTo>
                <a:lnTo>
                  <a:pt x="1377" y="176"/>
                </a:lnTo>
                <a:lnTo>
                  <a:pt x="1378" y="175"/>
                </a:lnTo>
                <a:lnTo>
                  <a:pt x="1381" y="174"/>
                </a:lnTo>
                <a:lnTo>
                  <a:pt x="1383" y="174"/>
                </a:lnTo>
                <a:lnTo>
                  <a:pt x="1384" y="171"/>
                </a:lnTo>
                <a:lnTo>
                  <a:pt x="1385" y="169"/>
                </a:lnTo>
                <a:lnTo>
                  <a:pt x="1385" y="165"/>
                </a:lnTo>
                <a:lnTo>
                  <a:pt x="1384" y="162"/>
                </a:lnTo>
                <a:lnTo>
                  <a:pt x="1383" y="158"/>
                </a:lnTo>
                <a:lnTo>
                  <a:pt x="1382" y="155"/>
                </a:lnTo>
                <a:lnTo>
                  <a:pt x="1379" y="151"/>
                </a:lnTo>
                <a:lnTo>
                  <a:pt x="1373" y="148"/>
                </a:lnTo>
                <a:lnTo>
                  <a:pt x="1369" y="142"/>
                </a:lnTo>
                <a:lnTo>
                  <a:pt x="1366" y="139"/>
                </a:lnTo>
                <a:lnTo>
                  <a:pt x="1365" y="136"/>
                </a:lnTo>
                <a:lnTo>
                  <a:pt x="1364" y="132"/>
                </a:lnTo>
                <a:lnTo>
                  <a:pt x="1363" y="127"/>
                </a:lnTo>
                <a:lnTo>
                  <a:pt x="1363" y="124"/>
                </a:lnTo>
                <a:lnTo>
                  <a:pt x="1360" y="118"/>
                </a:lnTo>
                <a:lnTo>
                  <a:pt x="1358" y="113"/>
                </a:lnTo>
                <a:lnTo>
                  <a:pt x="1356" y="108"/>
                </a:lnTo>
                <a:lnTo>
                  <a:pt x="1348" y="100"/>
                </a:lnTo>
                <a:lnTo>
                  <a:pt x="1341" y="93"/>
                </a:lnTo>
                <a:lnTo>
                  <a:pt x="1334" y="86"/>
                </a:lnTo>
                <a:lnTo>
                  <a:pt x="1328" y="77"/>
                </a:lnTo>
                <a:lnTo>
                  <a:pt x="1324" y="69"/>
                </a:lnTo>
                <a:lnTo>
                  <a:pt x="1320" y="61"/>
                </a:lnTo>
                <a:lnTo>
                  <a:pt x="1314" y="52"/>
                </a:lnTo>
                <a:lnTo>
                  <a:pt x="1307" y="41"/>
                </a:lnTo>
                <a:lnTo>
                  <a:pt x="1299" y="29"/>
                </a:lnTo>
                <a:lnTo>
                  <a:pt x="1291" y="19"/>
                </a:lnTo>
                <a:lnTo>
                  <a:pt x="1283" y="13"/>
                </a:lnTo>
                <a:lnTo>
                  <a:pt x="1274" y="8"/>
                </a:lnTo>
                <a:lnTo>
                  <a:pt x="1264" y="6"/>
                </a:lnTo>
                <a:lnTo>
                  <a:pt x="1255" y="4"/>
                </a:lnTo>
                <a:lnTo>
                  <a:pt x="1251" y="4"/>
                </a:lnTo>
                <a:lnTo>
                  <a:pt x="1246" y="4"/>
                </a:lnTo>
                <a:lnTo>
                  <a:pt x="1242" y="5"/>
                </a:lnTo>
                <a:lnTo>
                  <a:pt x="1238" y="6"/>
                </a:lnTo>
                <a:lnTo>
                  <a:pt x="1234" y="8"/>
                </a:lnTo>
                <a:lnTo>
                  <a:pt x="1231" y="11"/>
                </a:lnTo>
                <a:lnTo>
                  <a:pt x="1228" y="14"/>
                </a:lnTo>
                <a:lnTo>
                  <a:pt x="1226" y="19"/>
                </a:lnTo>
                <a:lnTo>
                  <a:pt x="1224" y="29"/>
                </a:lnTo>
                <a:lnTo>
                  <a:pt x="1220" y="39"/>
                </a:lnTo>
                <a:lnTo>
                  <a:pt x="1218" y="45"/>
                </a:lnTo>
                <a:lnTo>
                  <a:pt x="1215" y="50"/>
                </a:lnTo>
                <a:lnTo>
                  <a:pt x="1212" y="54"/>
                </a:lnTo>
                <a:lnTo>
                  <a:pt x="1207" y="58"/>
                </a:lnTo>
                <a:lnTo>
                  <a:pt x="1198" y="63"/>
                </a:lnTo>
                <a:lnTo>
                  <a:pt x="1192" y="68"/>
                </a:lnTo>
                <a:lnTo>
                  <a:pt x="1184" y="70"/>
                </a:lnTo>
                <a:lnTo>
                  <a:pt x="1180" y="70"/>
                </a:lnTo>
                <a:lnTo>
                  <a:pt x="1173" y="57"/>
                </a:lnTo>
                <a:lnTo>
                  <a:pt x="1162" y="41"/>
                </a:lnTo>
                <a:lnTo>
                  <a:pt x="1157" y="39"/>
                </a:lnTo>
                <a:lnTo>
                  <a:pt x="1154" y="39"/>
                </a:lnTo>
                <a:lnTo>
                  <a:pt x="1149" y="41"/>
                </a:lnTo>
                <a:lnTo>
                  <a:pt x="1145" y="42"/>
                </a:lnTo>
                <a:lnTo>
                  <a:pt x="1137" y="47"/>
                </a:lnTo>
                <a:lnTo>
                  <a:pt x="1129" y="52"/>
                </a:lnTo>
                <a:lnTo>
                  <a:pt x="1119" y="57"/>
                </a:lnTo>
                <a:lnTo>
                  <a:pt x="1110" y="61"/>
                </a:lnTo>
                <a:lnTo>
                  <a:pt x="1098" y="62"/>
                </a:lnTo>
                <a:lnTo>
                  <a:pt x="1088" y="61"/>
                </a:lnTo>
                <a:lnTo>
                  <a:pt x="1074" y="50"/>
                </a:lnTo>
                <a:lnTo>
                  <a:pt x="1063" y="41"/>
                </a:lnTo>
                <a:lnTo>
                  <a:pt x="1060" y="42"/>
                </a:lnTo>
                <a:lnTo>
                  <a:pt x="1058" y="44"/>
                </a:lnTo>
                <a:lnTo>
                  <a:pt x="1057" y="48"/>
                </a:lnTo>
                <a:lnTo>
                  <a:pt x="1056" y="52"/>
                </a:lnTo>
                <a:lnTo>
                  <a:pt x="1056" y="62"/>
                </a:lnTo>
                <a:lnTo>
                  <a:pt x="1056" y="73"/>
                </a:lnTo>
                <a:lnTo>
                  <a:pt x="1055" y="82"/>
                </a:lnTo>
                <a:lnTo>
                  <a:pt x="1052" y="92"/>
                </a:lnTo>
                <a:lnTo>
                  <a:pt x="1048" y="100"/>
                </a:lnTo>
                <a:lnTo>
                  <a:pt x="1043" y="108"/>
                </a:lnTo>
                <a:lnTo>
                  <a:pt x="1041" y="111"/>
                </a:lnTo>
                <a:lnTo>
                  <a:pt x="1038" y="112"/>
                </a:lnTo>
                <a:lnTo>
                  <a:pt x="1035" y="114"/>
                </a:lnTo>
                <a:lnTo>
                  <a:pt x="1031" y="114"/>
                </a:lnTo>
                <a:lnTo>
                  <a:pt x="1023" y="115"/>
                </a:lnTo>
                <a:lnTo>
                  <a:pt x="1016" y="114"/>
                </a:lnTo>
                <a:lnTo>
                  <a:pt x="1009" y="113"/>
                </a:lnTo>
                <a:lnTo>
                  <a:pt x="1003" y="111"/>
                </a:lnTo>
                <a:lnTo>
                  <a:pt x="999" y="110"/>
                </a:lnTo>
                <a:lnTo>
                  <a:pt x="997" y="108"/>
                </a:lnTo>
                <a:lnTo>
                  <a:pt x="995" y="105"/>
                </a:lnTo>
                <a:lnTo>
                  <a:pt x="994" y="101"/>
                </a:lnTo>
                <a:lnTo>
                  <a:pt x="994" y="99"/>
                </a:lnTo>
                <a:lnTo>
                  <a:pt x="997" y="95"/>
                </a:lnTo>
                <a:lnTo>
                  <a:pt x="999" y="93"/>
                </a:lnTo>
                <a:lnTo>
                  <a:pt x="1003" y="90"/>
                </a:lnTo>
                <a:lnTo>
                  <a:pt x="1006" y="88"/>
                </a:lnTo>
                <a:lnTo>
                  <a:pt x="1010" y="83"/>
                </a:lnTo>
                <a:lnTo>
                  <a:pt x="1011" y="79"/>
                </a:lnTo>
                <a:lnTo>
                  <a:pt x="1012" y="71"/>
                </a:lnTo>
                <a:lnTo>
                  <a:pt x="1012" y="66"/>
                </a:lnTo>
                <a:lnTo>
                  <a:pt x="1010" y="61"/>
                </a:lnTo>
                <a:lnTo>
                  <a:pt x="1006" y="57"/>
                </a:lnTo>
                <a:lnTo>
                  <a:pt x="1000" y="55"/>
                </a:lnTo>
                <a:lnTo>
                  <a:pt x="992" y="52"/>
                </a:lnTo>
                <a:lnTo>
                  <a:pt x="981" y="51"/>
                </a:lnTo>
                <a:lnTo>
                  <a:pt x="969" y="51"/>
                </a:lnTo>
                <a:lnTo>
                  <a:pt x="961" y="51"/>
                </a:lnTo>
                <a:lnTo>
                  <a:pt x="957" y="51"/>
                </a:lnTo>
                <a:lnTo>
                  <a:pt x="955" y="50"/>
                </a:lnTo>
                <a:lnTo>
                  <a:pt x="955" y="49"/>
                </a:lnTo>
                <a:lnTo>
                  <a:pt x="955" y="48"/>
                </a:lnTo>
                <a:lnTo>
                  <a:pt x="956" y="45"/>
                </a:lnTo>
                <a:lnTo>
                  <a:pt x="959" y="43"/>
                </a:lnTo>
                <a:lnTo>
                  <a:pt x="963" y="41"/>
                </a:lnTo>
                <a:lnTo>
                  <a:pt x="968" y="39"/>
                </a:lnTo>
                <a:lnTo>
                  <a:pt x="974" y="37"/>
                </a:lnTo>
                <a:lnTo>
                  <a:pt x="978" y="33"/>
                </a:lnTo>
                <a:lnTo>
                  <a:pt x="979" y="30"/>
                </a:lnTo>
                <a:lnTo>
                  <a:pt x="980" y="26"/>
                </a:lnTo>
                <a:lnTo>
                  <a:pt x="978" y="23"/>
                </a:lnTo>
                <a:lnTo>
                  <a:pt x="975" y="19"/>
                </a:lnTo>
                <a:lnTo>
                  <a:pt x="972" y="17"/>
                </a:lnTo>
                <a:lnTo>
                  <a:pt x="966" y="14"/>
                </a:lnTo>
                <a:lnTo>
                  <a:pt x="955" y="11"/>
                </a:lnTo>
                <a:lnTo>
                  <a:pt x="944" y="6"/>
                </a:lnTo>
                <a:lnTo>
                  <a:pt x="934" y="3"/>
                </a:lnTo>
                <a:lnTo>
                  <a:pt x="923" y="0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9" name="安徽">
            <a:extLst>
              <a:ext uri="{FF2B5EF4-FFF2-40B4-BE49-F238E27FC236}">
                <a16:creationId xmlns="" xmlns:a16="http://schemas.microsoft.com/office/drawing/2014/main" id="{219C7622-6915-44C7-8EE7-0E4AF96CA333}"/>
              </a:ext>
            </a:extLst>
          </p:cNvPr>
          <p:cNvSpPr>
            <a:spLocks/>
          </p:cNvSpPr>
          <p:nvPr/>
        </p:nvSpPr>
        <p:spPr bwMode="auto">
          <a:xfrm>
            <a:off x="3990768" y="3708554"/>
            <a:ext cx="433228" cy="557007"/>
          </a:xfrm>
          <a:custGeom>
            <a:avLst/>
            <a:gdLst>
              <a:gd name="T0" fmla="*/ 1649 w 1769"/>
              <a:gd name="T1" fmla="*/ 1386 h 2242"/>
              <a:gd name="T2" fmla="*/ 1461 w 1769"/>
              <a:gd name="T3" fmla="*/ 1420 h 2242"/>
              <a:gd name="T4" fmla="*/ 1473 w 1769"/>
              <a:gd name="T5" fmla="*/ 1325 h 2242"/>
              <a:gd name="T6" fmla="*/ 1439 w 1769"/>
              <a:gd name="T7" fmla="*/ 1249 h 2242"/>
              <a:gd name="T8" fmla="*/ 1392 w 1769"/>
              <a:gd name="T9" fmla="*/ 1223 h 2242"/>
              <a:gd name="T10" fmla="*/ 1288 w 1769"/>
              <a:gd name="T11" fmla="*/ 1146 h 2242"/>
              <a:gd name="T12" fmla="*/ 1360 w 1769"/>
              <a:gd name="T13" fmla="*/ 1005 h 2242"/>
              <a:gd name="T14" fmla="*/ 1344 w 1769"/>
              <a:gd name="T15" fmla="*/ 878 h 2242"/>
              <a:gd name="T16" fmla="*/ 1471 w 1769"/>
              <a:gd name="T17" fmla="*/ 840 h 2242"/>
              <a:gd name="T18" fmla="*/ 1553 w 1769"/>
              <a:gd name="T19" fmla="*/ 767 h 2242"/>
              <a:gd name="T20" fmla="*/ 1424 w 1769"/>
              <a:gd name="T21" fmla="*/ 673 h 2242"/>
              <a:gd name="T22" fmla="*/ 1371 w 1769"/>
              <a:gd name="T23" fmla="*/ 774 h 2242"/>
              <a:gd name="T24" fmla="*/ 1205 w 1769"/>
              <a:gd name="T25" fmla="*/ 692 h 2242"/>
              <a:gd name="T26" fmla="*/ 1137 w 1769"/>
              <a:gd name="T27" fmla="*/ 604 h 2242"/>
              <a:gd name="T28" fmla="*/ 1087 w 1769"/>
              <a:gd name="T29" fmla="*/ 525 h 2242"/>
              <a:gd name="T30" fmla="*/ 1130 w 1769"/>
              <a:gd name="T31" fmla="*/ 414 h 2242"/>
              <a:gd name="T32" fmla="*/ 997 w 1769"/>
              <a:gd name="T33" fmla="*/ 364 h 2242"/>
              <a:gd name="T34" fmla="*/ 950 w 1769"/>
              <a:gd name="T35" fmla="*/ 270 h 2242"/>
              <a:gd name="T36" fmla="*/ 873 w 1769"/>
              <a:gd name="T37" fmla="*/ 247 h 2242"/>
              <a:gd name="T38" fmla="*/ 730 w 1769"/>
              <a:gd name="T39" fmla="*/ 208 h 2242"/>
              <a:gd name="T40" fmla="*/ 648 w 1769"/>
              <a:gd name="T41" fmla="*/ 99 h 2242"/>
              <a:gd name="T42" fmla="*/ 482 w 1769"/>
              <a:gd name="T43" fmla="*/ 0 h 2242"/>
              <a:gd name="T44" fmla="*/ 456 w 1769"/>
              <a:gd name="T45" fmla="*/ 137 h 2242"/>
              <a:gd name="T46" fmla="*/ 553 w 1769"/>
              <a:gd name="T47" fmla="*/ 232 h 2242"/>
              <a:gd name="T48" fmla="*/ 519 w 1769"/>
              <a:gd name="T49" fmla="*/ 357 h 2242"/>
              <a:gd name="T50" fmla="*/ 391 w 1769"/>
              <a:gd name="T51" fmla="*/ 371 h 2242"/>
              <a:gd name="T52" fmla="*/ 284 w 1769"/>
              <a:gd name="T53" fmla="*/ 272 h 2242"/>
              <a:gd name="T54" fmla="*/ 230 w 1769"/>
              <a:gd name="T55" fmla="*/ 364 h 2242"/>
              <a:gd name="T56" fmla="*/ 235 w 1769"/>
              <a:gd name="T57" fmla="*/ 488 h 2242"/>
              <a:gd name="T58" fmla="*/ 147 w 1769"/>
              <a:gd name="T59" fmla="*/ 617 h 2242"/>
              <a:gd name="T60" fmla="*/ 12 w 1769"/>
              <a:gd name="T61" fmla="*/ 694 h 2242"/>
              <a:gd name="T62" fmla="*/ 37 w 1769"/>
              <a:gd name="T63" fmla="*/ 796 h 2242"/>
              <a:gd name="T64" fmla="*/ 106 w 1769"/>
              <a:gd name="T65" fmla="*/ 902 h 2242"/>
              <a:gd name="T66" fmla="*/ 193 w 1769"/>
              <a:gd name="T67" fmla="*/ 941 h 2242"/>
              <a:gd name="T68" fmla="*/ 311 w 1769"/>
              <a:gd name="T69" fmla="*/ 959 h 2242"/>
              <a:gd name="T70" fmla="*/ 366 w 1769"/>
              <a:gd name="T71" fmla="*/ 944 h 2242"/>
              <a:gd name="T72" fmla="*/ 383 w 1769"/>
              <a:gd name="T73" fmla="*/ 1211 h 2242"/>
              <a:gd name="T74" fmla="*/ 232 w 1769"/>
              <a:gd name="T75" fmla="*/ 1329 h 2242"/>
              <a:gd name="T76" fmla="*/ 261 w 1769"/>
              <a:gd name="T77" fmla="*/ 1514 h 2242"/>
              <a:gd name="T78" fmla="*/ 391 w 1769"/>
              <a:gd name="T79" fmla="*/ 1542 h 2242"/>
              <a:gd name="T80" fmla="*/ 406 w 1769"/>
              <a:gd name="T81" fmla="*/ 1657 h 2242"/>
              <a:gd name="T82" fmla="*/ 371 w 1769"/>
              <a:gd name="T83" fmla="*/ 1763 h 2242"/>
              <a:gd name="T84" fmla="*/ 415 w 1769"/>
              <a:gd name="T85" fmla="*/ 1878 h 2242"/>
              <a:gd name="T86" fmla="*/ 495 w 1769"/>
              <a:gd name="T87" fmla="*/ 2046 h 2242"/>
              <a:gd name="T88" fmla="*/ 580 w 1769"/>
              <a:gd name="T89" fmla="*/ 2122 h 2242"/>
              <a:gd name="T90" fmla="*/ 750 w 1769"/>
              <a:gd name="T91" fmla="*/ 2007 h 2242"/>
              <a:gd name="T92" fmla="*/ 740 w 1769"/>
              <a:gd name="T93" fmla="*/ 2123 h 2242"/>
              <a:gd name="T94" fmla="*/ 804 w 1769"/>
              <a:gd name="T95" fmla="*/ 2201 h 2242"/>
              <a:gd name="T96" fmla="*/ 872 w 1769"/>
              <a:gd name="T97" fmla="*/ 2095 h 2242"/>
              <a:gd name="T98" fmla="*/ 967 w 1769"/>
              <a:gd name="T99" fmla="*/ 2084 h 2242"/>
              <a:gd name="T100" fmla="*/ 1103 w 1769"/>
              <a:gd name="T101" fmla="*/ 2191 h 2242"/>
              <a:gd name="T102" fmla="*/ 1263 w 1769"/>
              <a:gd name="T103" fmla="*/ 2188 h 2242"/>
              <a:gd name="T104" fmla="*/ 1359 w 1769"/>
              <a:gd name="T105" fmla="*/ 2189 h 2242"/>
              <a:gd name="T106" fmla="*/ 1427 w 1769"/>
              <a:gd name="T107" fmla="*/ 2137 h 2242"/>
              <a:gd name="T108" fmla="*/ 1523 w 1769"/>
              <a:gd name="T109" fmla="*/ 1998 h 2242"/>
              <a:gd name="T110" fmla="*/ 1539 w 1769"/>
              <a:gd name="T111" fmla="*/ 1883 h 2242"/>
              <a:gd name="T112" fmla="*/ 1587 w 1769"/>
              <a:gd name="T113" fmla="*/ 1817 h 2242"/>
              <a:gd name="T114" fmla="*/ 1703 w 1769"/>
              <a:gd name="T115" fmla="*/ 1778 h 2242"/>
              <a:gd name="T116" fmla="*/ 1671 w 1769"/>
              <a:gd name="T117" fmla="*/ 1673 h 2242"/>
              <a:gd name="T118" fmla="*/ 1729 w 1769"/>
              <a:gd name="T119" fmla="*/ 1612 h 2242"/>
              <a:gd name="T120" fmla="*/ 1766 w 1769"/>
              <a:gd name="T121" fmla="*/ 1444 h 2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9" h="2242">
                <a:moveTo>
                  <a:pt x="1750" y="1441"/>
                </a:moveTo>
                <a:lnTo>
                  <a:pt x="1743" y="1437"/>
                </a:lnTo>
                <a:lnTo>
                  <a:pt x="1736" y="1432"/>
                </a:lnTo>
                <a:lnTo>
                  <a:pt x="1731" y="1430"/>
                </a:lnTo>
                <a:lnTo>
                  <a:pt x="1725" y="1429"/>
                </a:lnTo>
                <a:lnTo>
                  <a:pt x="1718" y="1430"/>
                </a:lnTo>
                <a:lnTo>
                  <a:pt x="1711" y="1431"/>
                </a:lnTo>
                <a:lnTo>
                  <a:pt x="1695" y="1433"/>
                </a:lnTo>
                <a:lnTo>
                  <a:pt x="1682" y="1435"/>
                </a:lnTo>
                <a:lnTo>
                  <a:pt x="1676" y="1433"/>
                </a:lnTo>
                <a:lnTo>
                  <a:pt x="1673" y="1431"/>
                </a:lnTo>
                <a:lnTo>
                  <a:pt x="1671" y="1429"/>
                </a:lnTo>
                <a:lnTo>
                  <a:pt x="1668" y="1424"/>
                </a:lnTo>
                <a:lnTo>
                  <a:pt x="1666" y="1414"/>
                </a:lnTo>
                <a:lnTo>
                  <a:pt x="1666" y="1404"/>
                </a:lnTo>
                <a:lnTo>
                  <a:pt x="1666" y="1393"/>
                </a:lnTo>
                <a:lnTo>
                  <a:pt x="1665" y="1386"/>
                </a:lnTo>
                <a:lnTo>
                  <a:pt x="1663" y="1383"/>
                </a:lnTo>
                <a:lnTo>
                  <a:pt x="1662" y="1382"/>
                </a:lnTo>
                <a:lnTo>
                  <a:pt x="1661" y="1381"/>
                </a:lnTo>
                <a:lnTo>
                  <a:pt x="1660" y="1381"/>
                </a:lnTo>
                <a:lnTo>
                  <a:pt x="1649" y="1386"/>
                </a:lnTo>
                <a:lnTo>
                  <a:pt x="1635" y="1395"/>
                </a:lnTo>
                <a:lnTo>
                  <a:pt x="1630" y="1397"/>
                </a:lnTo>
                <a:lnTo>
                  <a:pt x="1625" y="1398"/>
                </a:lnTo>
                <a:lnTo>
                  <a:pt x="1622" y="1397"/>
                </a:lnTo>
                <a:lnTo>
                  <a:pt x="1617" y="1397"/>
                </a:lnTo>
                <a:lnTo>
                  <a:pt x="1610" y="1393"/>
                </a:lnTo>
                <a:lnTo>
                  <a:pt x="1600" y="1388"/>
                </a:lnTo>
                <a:lnTo>
                  <a:pt x="1596" y="1386"/>
                </a:lnTo>
                <a:lnTo>
                  <a:pt x="1592" y="1386"/>
                </a:lnTo>
                <a:lnTo>
                  <a:pt x="1590" y="1387"/>
                </a:lnTo>
                <a:lnTo>
                  <a:pt x="1587" y="1389"/>
                </a:lnTo>
                <a:lnTo>
                  <a:pt x="1581" y="1397"/>
                </a:lnTo>
                <a:lnTo>
                  <a:pt x="1573" y="1404"/>
                </a:lnTo>
                <a:lnTo>
                  <a:pt x="1566" y="1407"/>
                </a:lnTo>
                <a:lnTo>
                  <a:pt x="1558" y="1411"/>
                </a:lnTo>
                <a:lnTo>
                  <a:pt x="1547" y="1412"/>
                </a:lnTo>
                <a:lnTo>
                  <a:pt x="1535" y="1414"/>
                </a:lnTo>
                <a:lnTo>
                  <a:pt x="1512" y="1416"/>
                </a:lnTo>
                <a:lnTo>
                  <a:pt x="1496" y="1418"/>
                </a:lnTo>
                <a:lnTo>
                  <a:pt x="1483" y="1419"/>
                </a:lnTo>
                <a:lnTo>
                  <a:pt x="1468" y="1420"/>
                </a:lnTo>
                <a:lnTo>
                  <a:pt x="1461" y="1420"/>
                </a:lnTo>
                <a:lnTo>
                  <a:pt x="1455" y="1419"/>
                </a:lnTo>
                <a:lnTo>
                  <a:pt x="1452" y="1418"/>
                </a:lnTo>
                <a:lnTo>
                  <a:pt x="1449" y="1416"/>
                </a:lnTo>
                <a:lnTo>
                  <a:pt x="1447" y="1410"/>
                </a:lnTo>
                <a:lnTo>
                  <a:pt x="1442" y="1404"/>
                </a:lnTo>
                <a:lnTo>
                  <a:pt x="1438" y="1399"/>
                </a:lnTo>
                <a:lnTo>
                  <a:pt x="1430" y="1394"/>
                </a:lnTo>
                <a:lnTo>
                  <a:pt x="1428" y="1391"/>
                </a:lnTo>
                <a:lnTo>
                  <a:pt x="1427" y="1388"/>
                </a:lnTo>
                <a:lnTo>
                  <a:pt x="1426" y="1385"/>
                </a:lnTo>
                <a:lnTo>
                  <a:pt x="1427" y="1381"/>
                </a:lnTo>
                <a:lnTo>
                  <a:pt x="1428" y="1379"/>
                </a:lnTo>
                <a:lnTo>
                  <a:pt x="1430" y="1375"/>
                </a:lnTo>
                <a:lnTo>
                  <a:pt x="1434" y="1373"/>
                </a:lnTo>
                <a:lnTo>
                  <a:pt x="1438" y="1372"/>
                </a:lnTo>
                <a:lnTo>
                  <a:pt x="1445" y="1369"/>
                </a:lnTo>
                <a:lnTo>
                  <a:pt x="1452" y="1364"/>
                </a:lnTo>
                <a:lnTo>
                  <a:pt x="1459" y="1359"/>
                </a:lnTo>
                <a:lnTo>
                  <a:pt x="1465" y="1348"/>
                </a:lnTo>
                <a:lnTo>
                  <a:pt x="1468" y="1341"/>
                </a:lnTo>
                <a:lnTo>
                  <a:pt x="1472" y="1334"/>
                </a:lnTo>
                <a:lnTo>
                  <a:pt x="1473" y="1325"/>
                </a:lnTo>
                <a:lnTo>
                  <a:pt x="1476" y="1317"/>
                </a:lnTo>
                <a:lnTo>
                  <a:pt x="1477" y="1301"/>
                </a:lnTo>
                <a:lnTo>
                  <a:pt x="1477" y="1291"/>
                </a:lnTo>
                <a:lnTo>
                  <a:pt x="1477" y="1279"/>
                </a:lnTo>
                <a:lnTo>
                  <a:pt x="1476" y="1262"/>
                </a:lnTo>
                <a:lnTo>
                  <a:pt x="1474" y="1254"/>
                </a:lnTo>
                <a:lnTo>
                  <a:pt x="1472" y="1247"/>
                </a:lnTo>
                <a:lnTo>
                  <a:pt x="1471" y="1244"/>
                </a:lnTo>
                <a:lnTo>
                  <a:pt x="1468" y="1242"/>
                </a:lnTo>
                <a:lnTo>
                  <a:pt x="1466" y="1241"/>
                </a:lnTo>
                <a:lnTo>
                  <a:pt x="1465" y="1240"/>
                </a:lnTo>
                <a:lnTo>
                  <a:pt x="1460" y="1240"/>
                </a:lnTo>
                <a:lnTo>
                  <a:pt x="1457" y="1241"/>
                </a:lnTo>
                <a:lnTo>
                  <a:pt x="1454" y="1243"/>
                </a:lnTo>
                <a:lnTo>
                  <a:pt x="1452" y="1247"/>
                </a:lnTo>
                <a:lnTo>
                  <a:pt x="1449" y="1249"/>
                </a:lnTo>
                <a:lnTo>
                  <a:pt x="1448" y="1253"/>
                </a:lnTo>
                <a:lnTo>
                  <a:pt x="1446" y="1254"/>
                </a:lnTo>
                <a:lnTo>
                  <a:pt x="1443" y="1255"/>
                </a:lnTo>
                <a:lnTo>
                  <a:pt x="1441" y="1254"/>
                </a:lnTo>
                <a:lnTo>
                  <a:pt x="1440" y="1252"/>
                </a:lnTo>
                <a:lnTo>
                  <a:pt x="1439" y="1249"/>
                </a:lnTo>
                <a:lnTo>
                  <a:pt x="1438" y="1246"/>
                </a:lnTo>
                <a:lnTo>
                  <a:pt x="1436" y="1238"/>
                </a:lnTo>
                <a:lnTo>
                  <a:pt x="1435" y="1230"/>
                </a:lnTo>
                <a:lnTo>
                  <a:pt x="1434" y="1228"/>
                </a:lnTo>
                <a:lnTo>
                  <a:pt x="1432" y="1227"/>
                </a:lnTo>
                <a:lnTo>
                  <a:pt x="1429" y="1228"/>
                </a:lnTo>
                <a:lnTo>
                  <a:pt x="1427" y="1230"/>
                </a:lnTo>
                <a:lnTo>
                  <a:pt x="1420" y="1237"/>
                </a:lnTo>
                <a:lnTo>
                  <a:pt x="1413" y="1246"/>
                </a:lnTo>
                <a:lnTo>
                  <a:pt x="1409" y="1250"/>
                </a:lnTo>
                <a:lnTo>
                  <a:pt x="1405" y="1253"/>
                </a:lnTo>
                <a:lnTo>
                  <a:pt x="1401" y="1254"/>
                </a:lnTo>
                <a:lnTo>
                  <a:pt x="1397" y="1255"/>
                </a:lnTo>
                <a:lnTo>
                  <a:pt x="1395" y="1255"/>
                </a:lnTo>
                <a:lnTo>
                  <a:pt x="1391" y="1254"/>
                </a:lnTo>
                <a:lnTo>
                  <a:pt x="1389" y="1252"/>
                </a:lnTo>
                <a:lnTo>
                  <a:pt x="1388" y="1248"/>
                </a:lnTo>
                <a:lnTo>
                  <a:pt x="1386" y="1243"/>
                </a:lnTo>
                <a:lnTo>
                  <a:pt x="1386" y="1240"/>
                </a:lnTo>
                <a:lnTo>
                  <a:pt x="1388" y="1236"/>
                </a:lnTo>
                <a:lnTo>
                  <a:pt x="1389" y="1231"/>
                </a:lnTo>
                <a:lnTo>
                  <a:pt x="1392" y="1223"/>
                </a:lnTo>
                <a:lnTo>
                  <a:pt x="1394" y="1215"/>
                </a:lnTo>
                <a:lnTo>
                  <a:pt x="1394" y="1211"/>
                </a:lnTo>
                <a:lnTo>
                  <a:pt x="1392" y="1208"/>
                </a:lnTo>
                <a:lnTo>
                  <a:pt x="1389" y="1205"/>
                </a:lnTo>
                <a:lnTo>
                  <a:pt x="1385" y="1204"/>
                </a:lnTo>
                <a:lnTo>
                  <a:pt x="1376" y="1202"/>
                </a:lnTo>
                <a:lnTo>
                  <a:pt x="1363" y="1202"/>
                </a:lnTo>
                <a:lnTo>
                  <a:pt x="1354" y="1202"/>
                </a:lnTo>
                <a:lnTo>
                  <a:pt x="1347" y="1200"/>
                </a:lnTo>
                <a:lnTo>
                  <a:pt x="1341" y="1198"/>
                </a:lnTo>
                <a:lnTo>
                  <a:pt x="1336" y="1194"/>
                </a:lnTo>
                <a:lnTo>
                  <a:pt x="1333" y="1191"/>
                </a:lnTo>
                <a:lnTo>
                  <a:pt x="1329" y="1186"/>
                </a:lnTo>
                <a:lnTo>
                  <a:pt x="1328" y="1179"/>
                </a:lnTo>
                <a:lnTo>
                  <a:pt x="1327" y="1172"/>
                </a:lnTo>
                <a:lnTo>
                  <a:pt x="1326" y="1167"/>
                </a:lnTo>
                <a:lnTo>
                  <a:pt x="1323" y="1164"/>
                </a:lnTo>
                <a:lnTo>
                  <a:pt x="1320" y="1160"/>
                </a:lnTo>
                <a:lnTo>
                  <a:pt x="1314" y="1158"/>
                </a:lnTo>
                <a:lnTo>
                  <a:pt x="1306" y="1154"/>
                </a:lnTo>
                <a:lnTo>
                  <a:pt x="1296" y="1150"/>
                </a:lnTo>
                <a:lnTo>
                  <a:pt x="1288" y="1146"/>
                </a:lnTo>
                <a:lnTo>
                  <a:pt x="1282" y="1141"/>
                </a:lnTo>
                <a:lnTo>
                  <a:pt x="1278" y="1136"/>
                </a:lnTo>
                <a:lnTo>
                  <a:pt x="1276" y="1133"/>
                </a:lnTo>
                <a:lnTo>
                  <a:pt x="1275" y="1128"/>
                </a:lnTo>
                <a:lnTo>
                  <a:pt x="1275" y="1124"/>
                </a:lnTo>
                <a:lnTo>
                  <a:pt x="1276" y="1116"/>
                </a:lnTo>
                <a:lnTo>
                  <a:pt x="1278" y="1108"/>
                </a:lnTo>
                <a:lnTo>
                  <a:pt x="1278" y="1098"/>
                </a:lnTo>
                <a:lnTo>
                  <a:pt x="1278" y="1090"/>
                </a:lnTo>
                <a:lnTo>
                  <a:pt x="1276" y="1083"/>
                </a:lnTo>
                <a:lnTo>
                  <a:pt x="1273" y="1079"/>
                </a:lnTo>
                <a:lnTo>
                  <a:pt x="1273" y="1078"/>
                </a:lnTo>
                <a:lnTo>
                  <a:pt x="1275" y="1076"/>
                </a:lnTo>
                <a:lnTo>
                  <a:pt x="1277" y="1073"/>
                </a:lnTo>
                <a:lnTo>
                  <a:pt x="1282" y="1071"/>
                </a:lnTo>
                <a:lnTo>
                  <a:pt x="1290" y="1065"/>
                </a:lnTo>
                <a:lnTo>
                  <a:pt x="1302" y="1057"/>
                </a:lnTo>
                <a:lnTo>
                  <a:pt x="1316" y="1046"/>
                </a:lnTo>
                <a:lnTo>
                  <a:pt x="1332" y="1035"/>
                </a:lnTo>
                <a:lnTo>
                  <a:pt x="1344" y="1025"/>
                </a:lnTo>
                <a:lnTo>
                  <a:pt x="1353" y="1015"/>
                </a:lnTo>
                <a:lnTo>
                  <a:pt x="1360" y="1005"/>
                </a:lnTo>
                <a:lnTo>
                  <a:pt x="1365" y="998"/>
                </a:lnTo>
                <a:lnTo>
                  <a:pt x="1369" y="990"/>
                </a:lnTo>
                <a:lnTo>
                  <a:pt x="1373" y="982"/>
                </a:lnTo>
                <a:lnTo>
                  <a:pt x="1375" y="978"/>
                </a:lnTo>
                <a:lnTo>
                  <a:pt x="1375" y="973"/>
                </a:lnTo>
                <a:lnTo>
                  <a:pt x="1376" y="969"/>
                </a:lnTo>
                <a:lnTo>
                  <a:pt x="1375" y="965"/>
                </a:lnTo>
                <a:lnTo>
                  <a:pt x="1373" y="956"/>
                </a:lnTo>
                <a:lnTo>
                  <a:pt x="1372" y="944"/>
                </a:lnTo>
                <a:lnTo>
                  <a:pt x="1372" y="932"/>
                </a:lnTo>
                <a:lnTo>
                  <a:pt x="1372" y="919"/>
                </a:lnTo>
                <a:lnTo>
                  <a:pt x="1371" y="907"/>
                </a:lnTo>
                <a:lnTo>
                  <a:pt x="1370" y="899"/>
                </a:lnTo>
                <a:lnTo>
                  <a:pt x="1367" y="895"/>
                </a:lnTo>
                <a:lnTo>
                  <a:pt x="1366" y="891"/>
                </a:lnTo>
                <a:lnTo>
                  <a:pt x="1363" y="890"/>
                </a:lnTo>
                <a:lnTo>
                  <a:pt x="1359" y="889"/>
                </a:lnTo>
                <a:lnTo>
                  <a:pt x="1353" y="888"/>
                </a:lnTo>
                <a:lnTo>
                  <a:pt x="1348" y="885"/>
                </a:lnTo>
                <a:lnTo>
                  <a:pt x="1346" y="884"/>
                </a:lnTo>
                <a:lnTo>
                  <a:pt x="1345" y="882"/>
                </a:lnTo>
                <a:lnTo>
                  <a:pt x="1344" y="878"/>
                </a:lnTo>
                <a:lnTo>
                  <a:pt x="1342" y="875"/>
                </a:lnTo>
                <a:lnTo>
                  <a:pt x="1339" y="864"/>
                </a:lnTo>
                <a:lnTo>
                  <a:pt x="1333" y="851"/>
                </a:lnTo>
                <a:lnTo>
                  <a:pt x="1332" y="846"/>
                </a:lnTo>
                <a:lnTo>
                  <a:pt x="1332" y="843"/>
                </a:lnTo>
                <a:lnTo>
                  <a:pt x="1333" y="839"/>
                </a:lnTo>
                <a:lnTo>
                  <a:pt x="1334" y="837"/>
                </a:lnTo>
                <a:lnTo>
                  <a:pt x="1338" y="836"/>
                </a:lnTo>
                <a:lnTo>
                  <a:pt x="1341" y="834"/>
                </a:lnTo>
                <a:lnTo>
                  <a:pt x="1346" y="834"/>
                </a:lnTo>
                <a:lnTo>
                  <a:pt x="1352" y="834"/>
                </a:lnTo>
                <a:lnTo>
                  <a:pt x="1363" y="834"/>
                </a:lnTo>
                <a:lnTo>
                  <a:pt x="1373" y="832"/>
                </a:lnTo>
                <a:lnTo>
                  <a:pt x="1384" y="830"/>
                </a:lnTo>
                <a:lnTo>
                  <a:pt x="1394" y="828"/>
                </a:lnTo>
                <a:lnTo>
                  <a:pt x="1408" y="827"/>
                </a:lnTo>
                <a:lnTo>
                  <a:pt x="1426" y="827"/>
                </a:lnTo>
                <a:lnTo>
                  <a:pt x="1435" y="828"/>
                </a:lnTo>
                <a:lnTo>
                  <a:pt x="1445" y="830"/>
                </a:lnTo>
                <a:lnTo>
                  <a:pt x="1452" y="832"/>
                </a:lnTo>
                <a:lnTo>
                  <a:pt x="1459" y="833"/>
                </a:lnTo>
                <a:lnTo>
                  <a:pt x="1471" y="840"/>
                </a:lnTo>
                <a:lnTo>
                  <a:pt x="1484" y="849"/>
                </a:lnTo>
                <a:lnTo>
                  <a:pt x="1496" y="859"/>
                </a:lnTo>
                <a:lnTo>
                  <a:pt x="1505" y="869"/>
                </a:lnTo>
                <a:lnTo>
                  <a:pt x="1511" y="876"/>
                </a:lnTo>
                <a:lnTo>
                  <a:pt x="1517" y="881"/>
                </a:lnTo>
                <a:lnTo>
                  <a:pt x="1521" y="882"/>
                </a:lnTo>
                <a:lnTo>
                  <a:pt x="1523" y="883"/>
                </a:lnTo>
                <a:lnTo>
                  <a:pt x="1526" y="883"/>
                </a:lnTo>
                <a:lnTo>
                  <a:pt x="1527" y="883"/>
                </a:lnTo>
                <a:lnTo>
                  <a:pt x="1529" y="881"/>
                </a:lnTo>
                <a:lnTo>
                  <a:pt x="1533" y="876"/>
                </a:lnTo>
                <a:lnTo>
                  <a:pt x="1535" y="870"/>
                </a:lnTo>
                <a:lnTo>
                  <a:pt x="1539" y="862"/>
                </a:lnTo>
                <a:lnTo>
                  <a:pt x="1543" y="850"/>
                </a:lnTo>
                <a:lnTo>
                  <a:pt x="1549" y="837"/>
                </a:lnTo>
                <a:lnTo>
                  <a:pt x="1553" y="830"/>
                </a:lnTo>
                <a:lnTo>
                  <a:pt x="1555" y="824"/>
                </a:lnTo>
                <a:lnTo>
                  <a:pt x="1556" y="817"/>
                </a:lnTo>
                <a:lnTo>
                  <a:pt x="1558" y="811"/>
                </a:lnTo>
                <a:lnTo>
                  <a:pt x="1556" y="797"/>
                </a:lnTo>
                <a:lnTo>
                  <a:pt x="1555" y="783"/>
                </a:lnTo>
                <a:lnTo>
                  <a:pt x="1553" y="767"/>
                </a:lnTo>
                <a:lnTo>
                  <a:pt x="1549" y="751"/>
                </a:lnTo>
                <a:lnTo>
                  <a:pt x="1548" y="744"/>
                </a:lnTo>
                <a:lnTo>
                  <a:pt x="1545" y="738"/>
                </a:lnTo>
                <a:lnTo>
                  <a:pt x="1540" y="732"/>
                </a:lnTo>
                <a:lnTo>
                  <a:pt x="1535" y="729"/>
                </a:lnTo>
                <a:lnTo>
                  <a:pt x="1523" y="721"/>
                </a:lnTo>
                <a:lnTo>
                  <a:pt x="1512" y="717"/>
                </a:lnTo>
                <a:lnTo>
                  <a:pt x="1503" y="713"/>
                </a:lnTo>
                <a:lnTo>
                  <a:pt x="1493" y="707"/>
                </a:lnTo>
                <a:lnTo>
                  <a:pt x="1489" y="704"/>
                </a:lnTo>
                <a:lnTo>
                  <a:pt x="1485" y="700"/>
                </a:lnTo>
                <a:lnTo>
                  <a:pt x="1482" y="696"/>
                </a:lnTo>
                <a:lnTo>
                  <a:pt x="1479" y="692"/>
                </a:lnTo>
                <a:lnTo>
                  <a:pt x="1474" y="683"/>
                </a:lnTo>
                <a:lnTo>
                  <a:pt x="1470" y="676"/>
                </a:lnTo>
                <a:lnTo>
                  <a:pt x="1467" y="674"/>
                </a:lnTo>
                <a:lnTo>
                  <a:pt x="1465" y="673"/>
                </a:lnTo>
                <a:lnTo>
                  <a:pt x="1461" y="671"/>
                </a:lnTo>
                <a:lnTo>
                  <a:pt x="1458" y="671"/>
                </a:lnTo>
                <a:lnTo>
                  <a:pt x="1446" y="671"/>
                </a:lnTo>
                <a:lnTo>
                  <a:pt x="1432" y="671"/>
                </a:lnTo>
                <a:lnTo>
                  <a:pt x="1424" y="673"/>
                </a:lnTo>
                <a:lnTo>
                  <a:pt x="1417" y="675"/>
                </a:lnTo>
                <a:lnTo>
                  <a:pt x="1411" y="677"/>
                </a:lnTo>
                <a:lnTo>
                  <a:pt x="1407" y="682"/>
                </a:lnTo>
                <a:lnTo>
                  <a:pt x="1403" y="688"/>
                </a:lnTo>
                <a:lnTo>
                  <a:pt x="1402" y="694"/>
                </a:lnTo>
                <a:lnTo>
                  <a:pt x="1401" y="701"/>
                </a:lnTo>
                <a:lnTo>
                  <a:pt x="1401" y="707"/>
                </a:lnTo>
                <a:lnTo>
                  <a:pt x="1401" y="713"/>
                </a:lnTo>
                <a:lnTo>
                  <a:pt x="1398" y="718"/>
                </a:lnTo>
                <a:lnTo>
                  <a:pt x="1396" y="721"/>
                </a:lnTo>
                <a:lnTo>
                  <a:pt x="1391" y="725"/>
                </a:lnTo>
                <a:lnTo>
                  <a:pt x="1386" y="727"/>
                </a:lnTo>
                <a:lnTo>
                  <a:pt x="1384" y="731"/>
                </a:lnTo>
                <a:lnTo>
                  <a:pt x="1383" y="734"/>
                </a:lnTo>
                <a:lnTo>
                  <a:pt x="1383" y="739"/>
                </a:lnTo>
                <a:lnTo>
                  <a:pt x="1384" y="750"/>
                </a:lnTo>
                <a:lnTo>
                  <a:pt x="1385" y="761"/>
                </a:lnTo>
                <a:lnTo>
                  <a:pt x="1385" y="764"/>
                </a:lnTo>
                <a:lnTo>
                  <a:pt x="1383" y="768"/>
                </a:lnTo>
                <a:lnTo>
                  <a:pt x="1380" y="770"/>
                </a:lnTo>
                <a:lnTo>
                  <a:pt x="1378" y="773"/>
                </a:lnTo>
                <a:lnTo>
                  <a:pt x="1371" y="774"/>
                </a:lnTo>
                <a:lnTo>
                  <a:pt x="1363" y="775"/>
                </a:lnTo>
                <a:lnTo>
                  <a:pt x="1352" y="775"/>
                </a:lnTo>
                <a:lnTo>
                  <a:pt x="1338" y="776"/>
                </a:lnTo>
                <a:lnTo>
                  <a:pt x="1322" y="778"/>
                </a:lnTo>
                <a:lnTo>
                  <a:pt x="1310" y="777"/>
                </a:lnTo>
                <a:lnTo>
                  <a:pt x="1301" y="776"/>
                </a:lnTo>
                <a:lnTo>
                  <a:pt x="1288" y="776"/>
                </a:lnTo>
                <a:lnTo>
                  <a:pt x="1277" y="777"/>
                </a:lnTo>
                <a:lnTo>
                  <a:pt x="1269" y="780"/>
                </a:lnTo>
                <a:lnTo>
                  <a:pt x="1262" y="782"/>
                </a:lnTo>
                <a:lnTo>
                  <a:pt x="1256" y="782"/>
                </a:lnTo>
                <a:lnTo>
                  <a:pt x="1249" y="780"/>
                </a:lnTo>
                <a:lnTo>
                  <a:pt x="1243" y="775"/>
                </a:lnTo>
                <a:lnTo>
                  <a:pt x="1234" y="767"/>
                </a:lnTo>
                <a:lnTo>
                  <a:pt x="1222" y="756"/>
                </a:lnTo>
                <a:lnTo>
                  <a:pt x="1212" y="743"/>
                </a:lnTo>
                <a:lnTo>
                  <a:pt x="1205" y="731"/>
                </a:lnTo>
                <a:lnTo>
                  <a:pt x="1200" y="723"/>
                </a:lnTo>
                <a:lnTo>
                  <a:pt x="1197" y="714"/>
                </a:lnTo>
                <a:lnTo>
                  <a:pt x="1197" y="707"/>
                </a:lnTo>
                <a:lnTo>
                  <a:pt x="1197" y="701"/>
                </a:lnTo>
                <a:lnTo>
                  <a:pt x="1205" y="692"/>
                </a:lnTo>
                <a:lnTo>
                  <a:pt x="1209" y="680"/>
                </a:lnTo>
                <a:lnTo>
                  <a:pt x="1201" y="667"/>
                </a:lnTo>
                <a:lnTo>
                  <a:pt x="1190" y="650"/>
                </a:lnTo>
                <a:lnTo>
                  <a:pt x="1186" y="637"/>
                </a:lnTo>
                <a:lnTo>
                  <a:pt x="1183" y="625"/>
                </a:lnTo>
                <a:lnTo>
                  <a:pt x="1181" y="614"/>
                </a:lnTo>
                <a:lnTo>
                  <a:pt x="1178" y="592"/>
                </a:lnTo>
                <a:lnTo>
                  <a:pt x="1177" y="585"/>
                </a:lnTo>
                <a:lnTo>
                  <a:pt x="1176" y="579"/>
                </a:lnTo>
                <a:lnTo>
                  <a:pt x="1174" y="574"/>
                </a:lnTo>
                <a:lnTo>
                  <a:pt x="1171" y="569"/>
                </a:lnTo>
                <a:lnTo>
                  <a:pt x="1168" y="567"/>
                </a:lnTo>
                <a:lnTo>
                  <a:pt x="1164" y="565"/>
                </a:lnTo>
                <a:lnTo>
                  <a:pt x="1161" y="563"/>
                </a:lnTo>
                <a:lnTo>
                  <a:pt x="1157" y="563"/>
                </a:lnTo>
                <a:lnTo>
                  <a:pt x="1153" y="566"/>
                </a:lnTo>
                <a:lnTo>
                  <a:pt x="1150" y="569"/>
                </a:lnTo>
                <a:lnTo>
                  <a:pt x="1146" y="576"/>
                </a:lnTo>
                <a:lnTo>
                  <a:pt x="1144" y="584"/>
                </a:lnTo>
                <a:lnTo>
                  <a:pt x="1142" y="592"/>
                </a:lnTo>
                <a:lnTo>
                  <a:pt x="1139" y="598"/>
                </a:lnTo>
                <a:lnTo>
                  <a:pt x="1137" y="604"/>
                </a:lnTo>
                <a:lnTo>
                  <a:pt x="1133" y="606"/>
                </a:lnTo>
                <a:lnTo>
                  <a:pt x="1127" y="610"/>
                </a:lnTo>
                <a:lnTo>
                  <a:pt x="1120" y="611"/>
                </a:lnTo>
                <a:lnTo>
                  <a:pt x="1113" y="612"/>
                </a:lnTo>
                <a:lnTo>
                  <a:pt x="1106" y="612"/>
                </a:lnTo>
                <a:lnTo>
                  <a:pt x="1100" y="612"/>
                </a:lnTo>
                <a:lnTo>
                  <a:pt x="1098" y="611"/>
                </a:lnTo>
                <a:lnTo>
                  <a:pt x="1095" y="609"/>
                </a:lnTo>
                <a:lnTo>
                  <a:pt x="1094" y="604"/>
                </a:lnTo>
                <a:lnTo>
                  <a:pt x="1092" y="598"/>
                </a:lnTo>
                <a:lnTo>
                  <a:pt x="1089" y="592"/>
                </a:lnTo>
                <a:lnTo>
                  <a:pt x="1086" y="587"/>
                </a:lnTo>
                <a:lnTo>
                  <a:pt x="1081" y="581"/>
                </a:lnTo>
                <a:lnTo>
                  <a:pt x="1080" y="576"/>
                </a:lnTo>
                <a:lnTo>
                  <a:pt x="1079" y="573"/>
                </a:lnTo>
                <a:lnTo>
                  <a:pt x="1077" y="568"/>
                </a:lnTo>
                <a:lnTo>
                  <a:pt x="1079" y="565"/>
                </a:lnTo>
                <a:lnTo>
                  <a:pt x="1080" y="556"/>
                </a:lnTo>
                <a:lnTo>
                  <a:pt x="1081" y="547"/>
                </a:lnTo>
                <a:lnTo>
                  <a:pt x="1081" y="537"/>
                </a:lnTo>
                <a:lnTo>
                  <a:pt x="1083" y="530"/>
                </a:lnTo>
                <a:lnTo>
                  <a:pt x="1087" y="525"/>
                </a:lnTo>
                <a:lnTo>
                  <a:pt x="1092" y="519"/>
                </a:lnTo>
                <a:lnTo>
                  <a:pt x="1095" y="516"/>
                </a:lnTo>
                <a:lnTo>
                  <a:pt x="1096" y="512"/>
                </a:lnTo>
                <a:lnTo>
                  <a:pt x="1098" y="510"/>
                </a:lnTo>
                <a:lnTo>
                  <a:pt x="1099" y="506"/>
                </a:lnTo>
                <a:lnTo>
                  <a:pt x="1098" y="498"/>
                </a:lnTo>
                <a:lnTo>
                  <a:pt x="1096" y="488"/>
                </a:lnTo>
                <a:lnTo>
                  <a:pt x="1095" y="477"/>
                </a:lnTo>
                <a:lnTo>
                  <a:pt x="1096" y="466"/>
                </a:lnTo>
                <a:lnTo>
                  <a:pt x="1098" y="459"/>
                </a:lnTo>
                <a:lnTo>
                  <a:pt x="1099" y="455"/>
                </a:lnTo>
                <a:lnTo>
                  <a:pt x="1103" y="455"/>
                </a:lnTo>
                <a:lnTo>
                  <a:pt x="1111" y="458"/>
                </a:lnTo>
                <a:lnTo>
                  <a:pt x="1117" y="459"/>
                </a:lnTo>
                <a:lnTo>
                  <a:pt x="1125" y="460"/>
                </a:lnTo>
                <a:lnTo>
                  <a:pt x="1132" y="460"/>
                </a:lnTo>
                <a:lnTo>
                  <a:pt x="1136" y="459"/>
                </a:lnTo>
                <a:lnTo>
                  <a:pt x="1136" y="448"/>
                </a:lnTo>
                <a:lnTo>
                  <a:pt x="1133" y="434"/>
                </a:lnTo>
                <a:lnTo>
                  <a:pt x="1132" y="427"/>
                </a:lnTo>
                <a:lnTo>
                  <a:pt x="1131" y="421"/>
                </a:lnTo>
                <a:lnTo>
                  <a:pt x="1130" y="414"/>
                </a:lnTo>
                <a:lnTo>
                  <a:pt x="1132" y="406"/>
                </a:lnTo>
                <a:lnTo>
                  <a:pt x="1134" y="399"/>
                </a:lnTo>
                <a:lnTo>
                  <a:pt x="1137" y="391"/>
                </a:lnTo>
                <a:lnTo>
                  <a:pt x="1139" y="383"/>
                </a:lnTo>
                <a:lnTo>
                  <a:pt x="1139" y="374"/>
                </a:lnTo>
                <a:lnTo>
                  <a:pt x="1139" y="370"/>
                </a:lnTo>
                <a:lnTo>
                  <a:pt x="1138" y="364"/>
                </a:lnTo>
                <a:lnTo>
                  <a:pt x="1137" y="360"/>
                </a:lnTo>
                <a:lnTo>
                  <a:pt x="1136" y="357"/>
                </a:lnTo>
                <a:lnTo>
                  <a:pt x="1132" y="353"/>
                </a:lnTo>
                <a:lnTo>
                  <a:pt x="1128" y="351"/>
                </a:lnTo>
                <a:lnTo>
                  <a:pt x="1124" y="351"/>
                </a:lnTo>
                <a:lnTo>
                  <a:pt x="1117" y="351"/>
                </a:lnTo>
                <a:lnTo>
                  <a:pt x="1108" y="352"/>
                </a:lnTo>
                <a:lnTo>
                  <a:pt x="1099" y="354"/>
                </a:lnTo>
                <a:lnTo>
                  <a:pt x="1088" y="357"/>
                </a:lnTo>
                <a:lnTo>
                  <a:pt x="1077" y="358"/>
                </a:lnTo>
                <a:lnTo>
                  <a:pt x="1060" y="361"/>
                </a:lnTo>
                <a:lnTo>
                  <a:pt x="1045" y="364"/>
                </a:lnTo>
                <a:lnTo>
                  <a:pt x="1030" y="364"/>
                </a:lnTo>
                <a:lnTo>
                  <a:pt x="1012" y="364"/>
                </a:lnTo>
                <a:lnTo>
                  <a:pt x="997" y="364"/>
                </a:lnTo>
                <a:lnTo>
                  <a:pt x="988" y="362"/>
                </a:lnTo>
                <a:lnTo>
                  <a:pt x="985" y="360"/>
                </a:lnTo>
                <a:lnTo>
                  <a:pt x="982" y="358"/>
                </a:lnTo>
                <a:lnTo>
                  <a:pt x="982" y="355"/>
                </a:lnTo>
                <a:lnTo>
                  <a:pt x="981" y="351"/>
                </a:lnTo>
                <a:lnTo>
                  <a:pt x="982" y="340"/>
                </a:lnTo>
                <a:lnTo>
                  <a:pt x="983" y="330"/>
                </a:lnTo>
                <a:lnTo>
                  <a:pt x="985" y="320"/>
                </a:lnTo>
                <a:lnTo>
                  <a:pt x="986" y="310"/>
                </a:lnTo>
                <a:lnTo>
                  <a:pt x="986" y="307"/>
                </a:lnTo>
                <a:lnTo>
                  <a:pt x="983" y="304"/>
                </a:lnTo>
                <a:lnTo>
                  <a:pt x="981" y="303"/>
                </a:lnTo>
                <a:lnTo>
                  <a:pt x="977" y="303"/>
                </a:lnTo>
                <a:lnTo>
                  <a:pt x="973" y="303"/>
                </a:lnTo>
                <a:lnTo>
                  <a:pt x="969" y="303"/>
                </a:lnTo>
                <a:lnTo>
                  <a:pt x="964" y="302"/>
                </a:lnTo>
                <a:lnTo>
                  <a:pt x="961" y="301"/>
                </a:lnTo>
                <a:lnTo>
                  <a:pt x="956" y="295"/>
                </a:lnTo>
                <a:lnTo>
                  <a:pt x="954" y="290"/>
                </a:lnTo>
                <a:lnTo>
                  <a:pt x="951" y="283"/>
                </a:lnTo>
                <a:lnTo>
                  <a:pt x="951" y="273"/>
                </a:lnTo>
                <a:lnTo>
                  <a:pt x="950" y="270"/>
                </a:lnTo>
                <a:lnTo>
                  <a:pt x="949" y="265"/>
                </a:lnTo>
                <a:lnTo>
                  <a:pt x="947" y="263"/>
                </a:lnTo>
                <a:lnTo>
                  <a:pt x="944" y="260"/>
                </a:lnTo>
                <a:lnTo>
                  <a:pt x="942" y="259"/>
                </a:lnTo>
                <a:lnTo>
                  <a:pt x="938" y="259"/>
                </a:lnTo>
                <a:lnTo>
                  <a:pt x="934" y="260"/>
                </a:lnTo>
                <a:lnTo>
                  <a:pt x="930" y="260"/>
                </a:lnTo>
                <a:lnTo>
                  <a:pt x="922" y="263"/>
                </a:lnTo>
                <a:lnTo>
                  <a:pt x="914" y="263"/>
                </a:lnTo>
                <a:lnTo>
                  <a:pt x="911" y="261"/>
                </a:lnTo>
                <a:lnTo>
                  <a:pt x="909" y="259"/>
                </a:lnTo>
                <a:lnTo>
                  <a:pt x="906" y="255"/>
                </a:lnTo>
                <a:lnTo>
                  <a:pt x="904" y="251"/>
                </a:lnTo>
                <a:lnTo>
                  <a:pt x="903" y="246"/>
                </a:lnTo>
                <a:lnTo>
                  <a:pt x="900" y="242"/>
                </a:lnTo>
                <a:lnTo>
                  <a:pt x="898" y="240"/>
                </a:lnTo>
                <a:lnTo>
                  <a:pt x="895" y="239"/>
                </a:lnTo>
                <a:lnTo>
                  <a:pt x="892" y="239"/>
                </a:lnTo>
                <a:lnTo>
                  <a:pt x="887" y="239"/>
                </a:lnTo>
                <a:lnTo>
                  <a:pt x="884" y="241"/>
                </a:lnTo>
                <a:lnTo>
                  <a:pt x="878" y="244"/>
                </a:lnTo>
                <a:lnTo>
                  <a:pt x="873" y="247"/>
                </a:lnTo>
                <a:lnTo>
                  <a:pt x="867" y="248"/>
                </a:lnTo>
                <a:lnTo>
                  <a:pt x="862" y="250"/>
                </a:lnTo>
                <a:lnTo>
                  <a:pt x="857" y="250"/>
                </a:lnTo>
                <a:lnTo>
                  <a:pt x="854" y="248"/>
                </a:lnTo>
                <a:lnTo>
                  <a:pt x="850" y="246"/>
                </a:lnTo>
                <a:lnTo>
                  <a:pt x="848" y="242"/>
                </a:lnTo>
                <a:lnTo>
                  <a:pt x="846" y="239"/>
                </a:lnTo>
                <a:lnTo>
                  <a:pt x="843" y="234"/>
                </a:lnTo>
                <a:lnTo>
                  <a:pt x="841" y="231"/>
                </a:lnTo>
                <a:lnTo>
                  <a:pt x="838" y="229"/>
                </a:lnTo>
                <a:lnTo>
                  <a:pt x="835" y="228"/>
                </a:lnTo>
                <a:lnTo>
                  <a:pt x="824" y="228"/>
                </a:lnTo>
                <a:lnTo>
                  <a:pt x="811" y="232"/>
                </a:lnTo>
                <a:lnTo>
                  <a:pt x="803" y="233"/>
                </a:lnTo>
                <a:lnTo>
                  <a:pt x="794" y="233"/>
                </a:lnTo>
                <a:lnTo>
                  <a:pt x="785" y="232"/>
                </a:lnTo>
                <a:lnTo>
                  <a:pt x="775" y="229"/>
                </a:lnTo>
                <a:lnTo>
                  <a:pt x="766" y="226"/>
                </a:lnTo>
                <a:lnTo>
                  <a:pt x="756" y="222"/>
                </a:lnTo>
                <a:lnTo>
                  <a:pt x="747" y="217"/>
                </a:lnTo>
                <a:lnTo>
                  <a:pt x="739" y="213"/>
                </a:lnTo>
                <a:lnTo>
                  <a:pt x="730" y="208"/>
                </a:lnTo>
                <a:lnTo>
                  <a:pt x="724" y="203"/>
                </a:lnTo>
                <a:lnTo>
                  <a:pt x="721" y="198"/>
                </a:lnTo>
                <a:lnTo>
                  <a:pt x="718" y="195"/>
                </a:lnTo>
                <a:lnTo>
                  <a:pt x="716" y="187"/>
                </a:lnTo>
                <a:lnTo>
                  <a:pt x="715" y="179"/>
                </a:lnTo>
                <a:lnTo>
                  <a:pt x="712" y="170"/>
                </a:lnTo>
                <a:lnTo>
                  <a:pt x="708" y="162"/>
                </a:lnTo>
                <a:lnTo>
                  <a:pt x="703" y="152"/>
                </a:lnTo>
                <a:lnTo>
                  <a:pt x="697" y="144"/>
                </a:lnTo>
                <a:lnTo>
                  <a:pt x="695" y="139"/>
                </a:lnTo>
                <a:lnTo>
                  <a:pt x="693" y="135"/>
                </a:lnTo>
                <a:lnTo>
                  <a:pt x="693" y="131"/>
                </a:lnTo>
                <a:lnTo>
                  <a:pt x="693" y="126"/>
                </a:lnTo>
                <a:lnTo>
                  <a:pt x="693" y="116"/>
                </a:lnTo>
                <a:lnTo>
                  <a:pt x="693" y="106"/>
                </a:lnTo>
                <a:lnTo>
                  <a:pt x="692" y="102"/>
                </a:lnTo>
                <a:lnTo>
                  <a:pt x="690" y="99"/>
                </a:lnTo>
                <a:lnTo>
                  <a:pt x="686" y="97"/>
                </a:lnTo>
                <a:lnTo>
                  <a:pt x="681" y="96"/>
                </a:lnTo>
                <a:lnTo>
                  <a:pt x="671" y="97"/>
                </a:lnTo>
                <a:lnTo>
                  <a:pt x="655" y="99"/>
                </a:lnTo>
                <a:lnTo>
                  <a:pt x="648" y="99"/>
                </a:lnTo>
                <a:lnTo>
                  <a:pt x="642" y="97"/>
                </a:lnTo>
                <a:lnTo>
                  <a:pt x="636" y="95"/>
                </a:lnTo>
                <a:lnTo>
                  <a:pt x="632" y="93"/>
                </a:lnTo>
                <a:lnTo>
                  <a:pt x="624" y="86"/>
                </a:lnTo>
                <a:lnTo>
                  <a:pt x="618" y="77"/>
                </a:lnTo>
                <a:lnTo>
                  <a:pt x="615" y="72"/>
                </a:lnTo>
                <a:lnTo>
                  <a:pt x="611" y="70"/>
                </a:lnTo>
                <a:lnTo>
                  <a:pt x="607" y="69"/>
                </a:lnTo>
                <a:lnTo>
                  <a:pt x="602" y="68"/>
                </a:lnTo>
                <a:lnTo>
                  <a:pt x="591" y="67"/>
                </a:lnTo>
                <a:lnTo>
                  <a:pt x="578" y="67"/>
                </a:lnTo>
                <a:lnTo>
                  <a:pt x="566" y="65"/>
                </a:lnTo>
                <a:lnTo>
                  <a:pt x="555" y="62"/>
                </a:lnTo>
                <a:lnTo>
                  <a:pt x="551" y="59"/>
                </a:lnTo>
                <a:lnTo>
                  <a:pt x="546" y="56"/>
                </a:lnTo>
                <a:lnTo>
                  <a:pt x="542" y="52"/>
                </a:lnTo>
                <a:lnTo>
                  <a:pt x="539" y="49"/>
                </a:lnTo>
                <a:lnTo>
                  <a:pt x="528" y="38"/>
                </a:lnTo>
                <a:lnTo>
                  <a:pt x="514" y="23"/>
                </a:lnTo>
                <a:lnTo>
                  <a:pt x="500" y="9"/>
                </a:lnTo>
                <a:lnTo>
                  <a:pt x="488" y="1"/>
                </a:lnTo>
                <a:lnTo>
                  <a:pt x="482" y="0"/>
                </a:lnTo>
                <a:lnTo>
                  <a:pt x="476" y="1"/>
                </a:lnTo>
                <a:lnTo>
                  <a:pt x="470" y="4"/>
                </a:lnTo>
                <a:lnTo>
                  <a:pt x="463" y="7"/>
                </a:lnTo>
                <a:lnTo>
                  <a:pt x="450" y="17"/>
                </a:lnTo>
                <a:lnTo>
                  <a:pt x="439" y="26"/>
                </a:lnTo>
                <a:lnTo>
                  <a:pt x="432" y="34"/>
                </a:lnTo>
                <a:lnTo>
                  <a:pt x="425" y="44"/>
                </a:lnTo>
                <a:lnTo>
                  <a:pt x="420" y="55"/>
                </a:lnTo>
                <a:lnTo>
                  <a:pt x="415" y="65"/>
                </a:lnTo>
                <a:lnTo>
                  <a:pt x="412" y="76"/>
                </a:lnTo>
                <a:lnTo>
                  <a:pt x="410" y="84"/>
                </a:lnTo>
                <a:lnTo>
                  <a:pt x="412" y="90"/>
                </a:lnTo>
                <a:lnTo>
                  <a:pt x="414" y="97"/>
                </a:lnTo>
                <a:lnTo>
                  <a:pt x="416" y="105"/>
                </a:lnTo>
                <a:lnTo>
                  <a:pt x="421" y="112"/>
                </a:lnTo>
                <a:lnTo>
                  <a:pt x="426" y="118"/>
                </a:lnTo>
                <a:lnTo>
                  <a:pt x="431" y="124"/>
                </a:lnTo>
                <a:lnTo>
                  <a:pt x="435" y="127"/>
                </a:lnTo>
                <a:lnTo>
                  <a:pt x="440" y="130"/>
                </a:lnTo>
                <a:lnTo>
                  <a:pt x="445" y="131"/>
                </a:lnTo>
                <a:lnTo>
                  <a:pt x="451" y="133"/>
                </a:lnTo>
                <a:lnTo>
                  <a:pt x="456" y="137"/>
                </a:lnTo>
                <a:lnTo>
                  <a:pt x="460" y="140"/>
                </a:lnTo>
                <a:lnTo>
                  <a:pt x="470" y="149"/>
                </a:lnTo>
                <a:lnTo>
                  <a:pt x="478" y="160"/>
                </a:lnTo>
                <a:lnTo>
                  <a:pt x="483" y="165"/>
                </a:lnTo>
                <a:lnTo>
                  <a:pt x="489" y="168"/>
                </a:lnTo>
                <a:lnTo>
                  <a:pt x="495" y="169"/>
                </a:lnTo>
                <a:lnTo>
                  <a:pt x="502" y="169"/>
                </a:lnTo>
                <a:lnTo>
                  <a:pt x="516" y="165"/>
                </a:lnTo>
                <a:lnTo>
                  <a:pt x="529" y="160"/>
                </a:lnTo>
                <a:lnTo>
                  <a:pt x="534" y="158"/>
                </a:lnTo>
                <a:lnTo>
                  <a:pt x="538" y="156"/>
                </a:lnTo>
                <a:lnTo>
                  <a:pt x="541" y="156"/>
                </a:lnTo>
                <a:lnTo>
                  <a:pt x="544" y="156"/>
                </a:lnTo>
                <a:lnTo>
                  <a:pt x="546" y="159"/>
                </a:lnTo>
                <a:lnTo>
                  <a:pt x="547" y="163"/>
                </a:lnTo>
                <a:lnTo>
                  <a:pt x="547" y="170"/>
                </a:lnTo>
                <a:lnTo>
                  <a:pt x="546" y="181"/>
                </a:lnTo>
                <a:lnTo>
                  <a:pt x="546" y="192"/>
                </a:lnTo>
                <a:lnTo>
                  <a:pt x="546" y="203"/>
                </a:lnTo>
                <a:lnTo>
                  <a:pt x="548" y="213"/>
                </a:lnTo>
                <a:lnTo>
                  <a:pt x="551" y="222"/>
                </a:lnTo>
                <a:lnTo>
                  <a:pt x="553" y="232"/>
                </a:lnTo>
                <a:lnTo>
                  <a:pt x="558" y="240"/>
                </a:lnTo>
                <a:lnTo>
                  <a:pt x="564" y="246"/>
                </a:lnTo>
                <a:lnTo>
                  <a:pt x="570" y="252"/>
                </a:lnTo>
                <a:lnTo>
                  <a:pt x="577" y="258"/>
                </a:lnTo>
                <a:lnTo>
                  <a:pt x="582" y="264"/>
                </a:lnTo>
                <a:lnTo>
                  <a:pt x="585" y="270"/>
                </a:lnTo>
                <a:lnTo>
                  <a:pt x="588" y="277"/>
                </a:lnTo>
                <a:lnTo>
                  <a:pt x="591" y="290"/>
                </a:lnTo>
                <a:lnTo>
                  <a:pt x="592" y="305"/>
                </a:lnTo>
                <a:lnTo>
                  <a:pt x="594" y="313"/>
                </a:lnTo>
                <a:lnTo>
                  <a:pt x="592" y="317"/>
                </a:lnTo>
                <a:lnTo>
                  <a:pt x="590" y="320"/>
                </a:lnTo>
                <a:lnTo>
                  <a:pt x="588" y="322"/>
                </a:lnTo>
                <a:lnTo>
                  <a:pt x="579" y="323"/>
                </a:lnTo>
                <a:lnTo>
                  <a:pt x="569" y="324"/>
                </a:lnTo>
                <a:lnTo>
                  <a:pt x="561" y="327"/>
                </a:lnTo>
                <a:lnTo>
                  <a:pt x="554" y="330"/>
                </a:lnTo>
                <a:lnTo>
                  <a:pt x="546" y="334"/>
                </a:lnTo>
                <a:lnTo>
                  <a:pt x="538" y="340"/>
                </a:lnTo>
                <a:lnTo>
                  <a:pt x="531" y="346"/>
                </a:lnTo>
                <a:lnTo>
                  <a:pt x="523" y="351"/>
                </a:lnTo>
                <a:lnTo>
                  <a:pt x="519" y="357"/>
                </a:lnTo>
                <a:lnTo>
                  <a:pt x="515" y="362"/>
                </a:lnTo>
                <a:lnTo>
                  <a:pt x="511" y="371"/>
                </a:lnTo>
                <a:lnTo>
                  <a:pt x="507" y="377"/>
                </a:lnTo>
                <a:lnTo>
                  <a:pt x="504" y="379"/>
                </a:lnTo>
                <a:lnTo>
                  <a:pt x="501" y="381"/>
                </a:lnTo>
                <a:lnTo>
                  <a:pt x="496" y="383"/>
                </a:lnTo>
                <a:lnTo>
                  <a:pt x="490" y="385"/>
                </a:lnTo>
                <a:lnTo>
                  <a:pt x="478" y="389"/>
                </a:lnTo>
                <a:lnTo>
                  <a:pt x="468" y="395"/>
                </a:lnTo>
                <a:lnTo>
                  <a:pt x="456" y="401"/>
                </a:lnTo>
                <a:lnTo>
                  <a:pt x="443" y="408"/>
                </a:lnTo>
                <a:lnTo>
                  <a:pt x="435" y="410"/>
                </a:lnTo>
                <a:lnTo>
                  <a:pt x="428" y="411"/>
                </a:lnTo>
                <a:lnTo>
                  <a:pt x="422" y="410"/>
                </a:lnTo>
                <a:lnTo>
                  <a:pt x="416" y="406"/>
                </a:lnTo>
                <a:lnTo>
                  <a:pt x="412" y="403"/>
                </a:lnTo>
                <a:lnTo>
                  <a:pt x="406" y="398"/>
                </a:lnTo>
                <a:lnTo>
                  <a:pt x="402" y="392"/>
                </a:lnTo>
                <a:lnTo>
                  <a:pt x="397" y="387"/>
                </a:lnTo>
                <a:lnTo>
                  <a:pt x="395" y="381"/>
                </a:lnTo>
                <a:lnTo>
                  <a:pt x="393" y="376"/>
                </a:lnTo>
                <a:lnTo>
                  <a:pt x="391" y="371"/>
                </a:lnTo>
                <a:lnTo>
                  <a:pt x="390" y="365"/>
                </a:lnTo>
                <a:lnTo>
                  <a:pt x="388" y="359"/>
                </a:lnTo>
                <a:lnTo>
                  <a:pt x="387" y="354"/>
                </a:lnTo>
                <a:lnTo>
                  <a:pt x="383" y="349"/>
                </a:lnTo>
                <a:lnTo>
                  <a:pt x="378" y="346"/>
                </a:lnTo>
                <a:lnTo>
                  <a:pt x="370" y="340"/>
                </a:lnTo>
                <a:lnTo>
                  <a:pt x="364" y="334"/>
                </a:lnTo>
                <a:lnTo>
                  <a:pt x="359" y="326"/>
                </a:lnTo>
                <a:lnTo>
                  <a:pt x="356" y="314"/>
                </a:lnTo>
                <a:lnTo>
                  <a:pt x="353" y="308"/>
                </a:lnTo>
                <a:lnTo>
                  <a:pt x="351" y="303"/>
                </a:lnTo>
                <a:lnTo>
                  <a:pt x="347" y="298"/>
                </a:lnTo>
                <a:lnTo>
                  <a:pt x="343" y="296"/>
                </a:lnTo>
                <a:lnTo>
                  <a:pt x="334" y="294"/>
                </a:lnTo>
                <a:lnTo>
                  <a:pt x="327" y="292"/>
                </a:lnTo>
                <a:lnTo>
                  <a:pt x="320" y="292"/>
                </a:lnTo>
                <a:lnTo>
                  <a:pt x="313" y="291"/>
                </a:lnTo>
                <a:lnTo>
                  <a:pt x="306" y="290"/>
                </a:lnTo>
                <a:lnTo>
                  <a:pt x="300" y="286"/>
                </a:lnTo>
                <a:lnTo>
                  <a:pt x="295" y="280"/>
                </a:lnTo>
                <a:lnTo>
                  <a:pt x="289" y="275"/>
                </a:lnTo>
                <a:lnTo>
                  <a:pt x="284" y="272"/>
                </a:lnTo>
                <a:lnTo>
                  <a:pt x="280" y="270"/>
                </a:lnTo>
                <a:lnTo>
                  <a:pt x="274" y="269"/>
                </a:lnTo>
                <a:lnTo>
                  <a:pt x="265" y="269"/>
                </a:lnTo>
                <a:lnTo>
                  <a:pt x="256" y="270"/>
                </a:lnTo>
                <a:lnTo>
                  <a:pt x="248" y="272"/>
                </a:lnTo>
                <a:lnTo>
                  <a:pt x="239" y="276"/>
                </a:lnTo>
                <a:lnTo>
                  <a:pt x="232" y="282"/>
                </a:lnTo>
                <a:lnTo>
                  <a:pt x="226" y="288"/>
                </a:lnTo>
                <a:lnTo>
                  <a:pt x="220" y="294"/>
                </a:lnTo>
                <a:lnTo>
                  <a:pt x="216" y="302"/>
                </a:lnTo>
                <a:lnTo>
                  <a:pt x="213" y="310"/>
                </a:lnTo>
                <a:lnTo>
                  <a:pt x="211" y="317"/>
                </a:lnTo>
                <a:lnTo>
                  <a:pt x="210" y="326"/>
                </a:lnTo>
                <a:lnTo>
                  <a:pt x="210" y="333"/>
                </a:lnTo>
                <a:lnTo>
                  <a:pt x="211" y="339"/>
                </a:lnTo>
                <a:lnTo>
                  <a:pt x="213" y="343"/>
                </a:lnTo>
                <a:lnTo>
                  <a:pt x="216" y="348"/>
                </a:lnTo>
                <a:lnTo>
                  <a:pt x="219" y="352"/>
                </a:lnTo>
                <a:lnTo>
                  <a:pt x="223" y="354"/>
                </a:lnTo>
                <a:lnTo>
                  <a:pt x="225" y="357"/>
                </a:lnTo>
                <a:lnTo>
                  <a:pt x="229" y="360"/>
                </a:lnTo>
                <a:lnTo>
                  <a:pt x="230" y="364"/>
                </a:lnTo>
                <a:lnTo>
                  <a:pt x="230" y="367"/>
                </a:lnTo>
                <a:lnTo>
                  <a:pt x="230" y="372"/>
                </a:lnTo>
                <a:lnTo>
                  <a:pt x="229" y="376"/>
                </a:lnTo>
                <a:lnTo>
                  <a:pt x="227" y="380"/>
                </a:lnTo>
                <a:lnTo>
                  <a:pt x="226" y="384"/>
                </a:lnTo>
                <a:lnTo>
                  <a:pt x="221" y="392"/>
                </a:lnTo>
                <a:lnTo>
                  <a:pt x="219" y="399"/>
                </a:lnTo>
                <a:lnTo>
                  <a:pt x="218" y="408"/>
                </a:lnTo>
                <a:lnTo>
                  <a:pt x="219" y="416"/>
                </a:lnTo>
                <a:lnTo>
                  <a:pt x="220" y="428"/>
                </a:lnTo>
                <a:lnTo>
                  <a:pt x="218" y="440"/>
                </a:lnTo>
                <a:lnTo>
                  <a:pt x="218" y="446"/>
                </a:lnTo>
                <a:lnTo>
                  <a:pt x="219" y="450"/>
                </a:lnTo>
                <a:lnTo>
                  <a:pt x="223" y="456"/>
                </a:lnTo>
                <a:lnTo>
                  <a:pt x="226" y="462"/>
                </a:lnTo>
                <a:lnTo>
                  <a:pt x="232" y="471"/>
                </a:lnTo>
                <a:lnTo>
                  <a:pt x="237" y="479"/>
                </a:lnTo>
                <a:lnTo>
                  <a:pt x="239" y="483"/>
                </a:lnTo>
                <a:lnTo>
                  <a:pt x="239" y="485"/>
                </a:lnTo>
                <a:lnTo>
                  <a:pt x="239" y="487"/>
                </a:lnTo>
                <a:lnTo>
                  <a:pt x="239" y="488"/>
                </a:lnTo>
                <a:lnTo>
                  <a:pt x="235" y="488"/>
                </a:lnTo>
                <a:lnTo>
                  <a:pt x="229" y="488"/>
                </a:lnTo>
                <a:lnTo>
                  <a:pt x="218" y="488"/>
                </a:lnTo>
                <a:lnTo>
                  <a:pt x="207" y="490"/>
                </a:lnTo>
                <a:lnTo>
                  <a:pt x="196" y="492"/>
                </a:lnTo>
                <a:lnTo>
                  <a:pt x="186" y="494"/>
                </a:lnTo>
                <a:lnTo>
                  <a:pt x="181" y="497"/>
                </a:lnTo>
                <a:lnTo>
                  <a:pt x="176" y="499"/>
                </a:lnTo>
                <a:lnTo>
                  <a:pt x="172" y="503"/>
                </a:lnTo>
                <a:lnTo>
                  <a:pt x="167" y="507"/>
                </a:lnTo>
                <a:lnTo>
                  <a:pt x="151" y="518"/>
                </a:lnTo>
                <a:lnTo>
                  <a:pt x="142" y="524"/>
                </a:lnTo>
                <a:lnTo>
                  <a:pt x="139" y="528"/>
                </a:lnTo>
                <a:lnTo>
                  <a:pt x="138" y="534"/>
                </a:lnTo>
                <a:lnTo>
                  <a:pt x="138" y="542"/>
                </a:lnTo>
                <a:lnTo>
                  <a:pt x="138" y="550"/>
                </a:lnTo>
                <a:lnTo>
                  <a:pt x="141" y="568"/>
                </a:lnTo>
                <a:lnTo>
                  <a:pt x="144" y="582"/>
                </a:lnTo>
                <a:lnTo>
                  <a:pt x="148" y="594"/>
                </a:lnTo>
                <a:lnTo>
                  <a:pt x="149" y="605"/>
                </a:lnTo>
                <a:lnTo>
                  <a:pt x="148" y="610"/>
                </a:lnTo>
                <a:lnTo>
                  <a:pt x="148" y="613"/>
                </a:lnTo>
                <a:lnTo>
                  <a:pt x="147" y="617"/>
                </a:lnTo>
                <a:lnTo>
                  <a:pt x="144" y="620"/>
                </a:lnTo>
                <a:lnTo>
                  <a:pt x="141" y="625"/>
                </a:lnTo>
                <a:lnTo>
                  <a:pt x="138" y="631"/>
                </a:lnTo>
                <a:lnTo>
                  <a:pt x="137" y="639"/>
                </a:lnTo>
                <a:lnTo>
                  <a:pt x="137" y="648"/>
                </a:lnTo>
                <a:lnTo>
                  <a:pt x="137" y="656"/>
                </a:lnTo>
                <a:lnTo>
                  <a:pt x="137" y="666"/>
                </a:lnTo>
                <a:lnTo>
                  <a:pt x="136" y="670"/>
                </a:lnTo>
                <a:lnTo>
                  <a:pt x="133" y="675"/>
                </a:lnTo>
                <a:lnTo>
                  <a:pt x="130" y="680"/>
                </a:lnTo>
                <a:lnTo>
                  <a:pt x="125" y="683"/>
                </a:lnTo>
                <a:lnTo>
                  <a:pt x="113" y="692"/>
                </a:lnTo>
                <a:lnTo>
                  <a:pt x="100" y="699"/>
                </a:lnTo>
                <a:lnTo>
                  <a:pt x="86" y="705"/>
                </a:lnTo>
                <a:lnTo>
                  <a:pt x="70" y="708"/>
                </a:lnTo>
                <a:lnTo>
                  <a:pt x="62" y="710"/>
                </a:lnTo>
                <a:lnTo>
                  <a:pt x="55" y="710"/>
                </a:lnTo>
                <a:lnTo>
                  <a:pt x="48" y="708"/>
                </a:lnTo>
                <a:lnTo>
                  <a:pt x="41" y="706"/>
                </a:lnTo>
                <a:lnTo>
                  <a:pt x="28" y="701"/>
                </a:lnTo>
                <a:lnTo>
                  <a:pt x="17" y="695"/>
                </a:lnTo>
                <a:lnTo>
                  <a:pt x="12" y="694"/>
                </a:lnTo>
                <a:lnTo>
                  <a:pt x="9" y="694"/>
                </a:lnTo>
                <a:lnTo>
                  <a:pt x="5" y="696"/>
                </a:lnTo>
                <a:lnTo>
                  <a:pt x="4" y="700"/>
                </a:lnTo>
                <a:lnTo>
                  <a:pt x="3" y="705"/>
                </a:lnTo>
                <a:lnTo>
                  <a:pt x="3" y="710"/>
                </a:lnTo>
                <a:lnTo>
                  <a:pt x="3" y="715"/>
                </a:lnTo>
                <a:lnTo>
                  <a:pt x="4" y="721"/>
                </a:lnTo>
                <a:lnTo>
                  <a:pt x="5" y="733"/>
                </a:lnTo>
                <a:lnTo>
                  <a:pt x="5" y="744"/>
                </a:lnTo>
                <a:lnTo>
                  <a:pt x="4" y="756"/>
                </a:lnTo>
                <a:lnTo>
                  <a:pt x="2" y="765"/>
                </a:lnTo>
                <a:lnTo>
                  <a:pt x="0" y="770"/>
                </a:lnTo>
                <a:lnTo>
                  <a:pt x="0" y="775"/>
                </a:lnTo>
                <a:lnTo>
                  <a:pt x="2" y="781"/>
                </a:lnTo>
                <a:lnTo>
                  <a:pt x="3" y="786"/>
                </a:lnTo>
                <a:lnTo>
                  <a:pt x="5" y="790"/>
                </a:lnTo>
                <a:lnTo>
                  <a:pt x="10" y="794"/>
                </a:lnTo>
                <a:lnTo>
                  <a:pt x="15" y="796"/>
                </a:lnTo>
                <a:lnTo>
                  <a:pt x="21" y="799"/>
                </a:lnTo>
                <a:lnTo>
                  <a:pt x="28" y="799"/>
                </a:lnTo>
                <a:lnTo>
                  <a:pt x="32" y="797"/>
                </a:lnTo>
                <a:lnTo>
                  <a:pt x="37" y="796"/>
                </a:lnTo>
                <a:lnTo>
                  <a:pt x="42" y="794"/>
                </a:lnTo>
                <a:lnTo>
                  <a:pt x="49" y="790"/>
                </a:lnTo>
                <a:lnTo>
                  <a:pt x="57" y="787"/>
                </a:lnTo>
                <a:lnTo>
                  <a:pt x="62" y="787"/>
                </a:lnTo>
                <a:lnTo>
                  <a:pt x="67" y="788"/>
                </a:lnTo>
                <a:lnTo>
                  <a:pt x="72" y="790"/>
                </a:lnTo>
                <a:lnTo>
                  <a:pt x="76" y="793"/>
                </a:lnTo>
                <a:lnTo>
                  <a:pt x="86" y="799"/>
                </a:lnTo>
                <a:lnTo>
                  <a:pt x="93" y="806"/>
                </a:lnTo>
                <a:lnTo>
                  <a:pt x="97" y="812"/>
                </a:lnTo>
                <a:lnTo>
                  <a:pt x="100" y="820"/>
                </a:lnTo>
                <a:lnTo>
                  <a:pt x="101" y="831"/>
                </a:lnTo>
                <a:lnTo>
                  <a:pt x="100" y="843"/>
                </a:lnTo>
                <a:lnTo>
                  <a:pt x="98" y="859"/>
                </a:lnTo>
                <a:lnTo>
                  <a:pt x="94" y="877"/>
                </a:lnTo>
                <a:lnTo>
                  <a:pt x="91" y="888"/>
                </a:lnTo>
                <a:lnTo>
                  <a:pt x="91" y="893"/>
                </a:lnTo>
                <a:lnTo>
                  <a:pt x="94" y="894"/>
                </a:lnTo>
                <a:lnTo>
                  <a:pt x="100" y="895"/>
                </a:lnTo>
                <a:lnTo>
                  <a:pt x="103" y="897"/>
                </a:lnTo>
                <a:lnTo>
                  <a:pt x="105" y="900"/>
                </a:lnTo>
                <a:lnTo>
                  <a:pt x="106" y="902"/>
                </a:lnTo>
                <a:lnTo>
                  <a:pt x="106" y="907"/>
                </a:lnTo>
                <a:lnTo>
                  <a:pt x="106" y="914"/>
                </a:lnTo>
                <a:lnTo>
                  <a:pt x="109" y="920"/>
                </a:lnTo>
                <a:lnTo>
                  <a:pt x="110" y="922"/>
                </a:lnTo>
                <a:lnTo>
                  <a:pt x="112" y="925"/>
                </a:lnTo>
                <a:lnTo>
                  <a:pt x="116" y="925"/>
                </a:lnTo>
                <a:lnTo>
                  <a:pt x="119" y="926"/>
                </a:lnTo>
                <a:lnTo>
                  <a:pt x="128" y="926"/>
                </a:lnTo>
                <a:lnTo>
                  <a:pt x="132" y="927"/>
                </a:lnTo>
                <a:lnTo>
                  <a:pt x="135" y="928"/>
                </a:lnTo>
                <a:lnTo>
                  <a:pt x="137" y="932"/>
                </a:lnTo>
                <a:lnTo>
                  <a:pt x="139" y="935"/>
                </a:lnTo>
                <a:lnTo>
                  <a:pt x="143" y="939"/>
                </a:lnTo>
                <a:lnTo>
                  <a:pt x="145" y="940"/>
                </a:lnTo>
                <a:lnTo>
                  <a:pt x="149" y="941"/>
                </a:lnTo>
                <a:lnTo>
                  <a:pt x="152" y="941"/>
                </a:lnTo>
                <a:lnTo>
                  <a:pt x="157" y="940"/>
                </a:lnTo>
                <a:lnTo>
                  <a:pt x="167" y="938"/>
                </a:lnTo>
                <a:lnTo>
                  <a:pt x="177" y="937"/>
                </a:lnTo>
                <a:lnTo>
                  <a:pt x="182" y="938"/>
                </a:lnTo>
                <a:lnTo>
                  <a:pt x="188" y="939"/>
                </a:lnTo>
                <a:lnTo>
                  <a:pt x="193" y="941"/>
                </a:lnTo>
                <a:lnTo>
                  <a:pt x="199" y="945"/>
                </a:lnTo>
                <a:lnTo>
                  <a:pt x="208" y="957"/>
                </a:lnTo>
                <a:lnTo>
                  <a:pt x="218" y="969"/>
                </a:lnTo>
                <a:lnTo>
                  <a:pt x="227" y="979"/>
                </a:lnTo>
                <a:lnTo>
                  <a:pt x="233" y="988"/>
                </a:lnTo>
                <a:lnTo>
                  <a:pt x="238" y="991"/>
                </a:lnTo>
                <a:lnTo>
                  <a:pt x="243" y="992"/>
                </a:lnTo>
                <a:lnTo>
                  <a:pt x="250" y="995"/>
                </a:lnTo>
                <a:lnTo>
                  <a:pt x="256" y="996"/>
                </a:lnTo>
                <a:lnTo>
                  <a:pt x="263" y="995"/>
                </a:lnTo>
                <a:lnTo>
                  <a:pt x="270" y="994"/>
                </a:lnTo>
                <a:lnTo>
                  <a:pt x="275" y="991"/>
                </a:lnTo>
                <a:lnTo>
                  <a:pt x="280" y="988"/>
                </a:lnTo>
                <a:lnTo>
                  <a:pt x="284" y="979"/>
                </a:lnTo>
                <a:lnTo>
                  <a:pt x="288" y="971"/>
                </a:lnTo>
                <a:lnTo>
                  <a:pt x="289" y="967"/>
                </a:lnTo>
                <a:lnTo>
                  <a:pt x="292" y="965"/>
                </a:lnTo>
                <a:lnTo>
                  <a:pt x="295" y="963"/>
                </a:lnTo>
                <a:lnTo>
                  <a:pt x="299" y="960"/>
                </a:lnTo>
                <a:lnTo>
                  <a:pt x="303" y="959"/>
                </a:lnTo>
                <a:lnTo>
                  <a:pt x="307" y="958"/>
                </a:lnTo>
                <a:lnTo>
                  <a:pt x="311" y="959"/>
                </a:lnTo>
                <a:lnTo>
                  <a:pt x="313" y="960"/>
                </a:lnTo>
                <a:lnTo>
                  <a:pt x="319" y="963"/>
                </a:lnTo>
                <a:lnTo>
                  <a:pt x="326" y="964"/>
                </a:lnTo>
                <a:lnTo>
                  <a:pt x="330" y="963"/>
                </a:lnTo>
                <a:lnTo>
                  <a:pt x="333" y="962"/>
                </a:lnTo>
                <a:lnTo>
                  <a:pt x="336" y="960"/>
                </a:lnTo>
                <a:lnTo>
                  <a:pt x="337" y="958"/>
                </a:lnTo>
                <a:lnTo>
                  <a:pt x="340" y="952"/>
                </a:lnTo>
                <a:lnTo>
                  <a:pt x="345" y="945"/>
                </a:lnTo>
                <a:lnTo>
                  <a:pt x="349" y="937"/>
                </a:lnTo>
                <a:lnTo>
                  <a:pt x="355" y="928"/>
                </a:lnTo>
                <a:lnTo>
                  <a:pt x="361" y="920"/>
                </a:lnTo>
                <a:lnTo>
                  <a:pt x="368" y="913"/>
                </a:lnTo>
                <a:lnTo>
                  <a:pt x="372" y="908"/>
                </a:lnTo>
                <a:lnTo>
                  <a:pt x="378" y="907"/>
                </a:lnTo>
                <a:lnTo>
                  <a:pt x="380" y="907"/>
                </a:lnTo>
                <a:lnTo>
                  <a:pt x="380" y="908"/>
                </a:lnTo>
                <a:lnTo>
                  <a:pt x="378" y="909"/>
                </a:lnTo>
                <a:lnTo>
                  <a:pt x="378" y="913"/>
                </a:lnTo>
                <a:lnTo>
                  <a:pt x="375" y="919"/>
                </a:lnTo>
                <a:lnTo>
                  <a:pt x="372" y="926"/>
                </a:lnTo>
                <a:lnTo>
                  <a:pt x="366" y="944"/>
                </a:lnTo>
                <a:lnTo>
                  <a:pt x="362" y="958"/>
                </a:lnTo>
                <a:lnTo>
                  <a:pt x="361" y="963"/>
                </a:lnTo>
                <a:lnTo>
                  <a:pt x="361" y="966"/>
                </a:lnTo>
                <a:lnTo>
                  <a:pt x="362" y="971"/>
                </a:lnTo>
                <a:lnTo>
                  <a:pt x="363" y="976"/>
                </a:lnTo>
                <a:lnTo>
                  <a:pt x="365" y="986"/>
                </a:lnTo>
                <a:lnTo>
                  <a:pt x="368" y="998"/>
                </a:lnTo>
                <a:lnTo>
                  <a:pt x="370" y="1010"/>
                </a:lnTo>
                <a:lnTo>
                  <a:pt x="372" y="1023"/>
                </a:lnTo>
                <a:lnTo>
                  <a:pt x="375" y="1041"/>
                </a:lnTo>
                <a:lnTo>
                  <a:pt x="376" y="1057"/>
                </a:lnTo>
                <a:lnTo>
                  <a:pt x="378" y="1070"/>
                </a:lnTo>
                <a:lnTo>
                  <a:pt x="381" y="1084"/>
                </a:lnTo>
                <a:lnTo>
                  <a:pt x="383" y="1102"/>
                </a:lnTo>
                <a:lnTo>
                  <a:pt x="385" y="1126"/>
                </a:lnTo>
                <a:lnTo>
                  <a:pt x="389" y="1149"/>
                </a:lnTo>
                <a:lnTo>
                  <a:pt x="391" y="1167"/>
                </a:lnTo>
                <a:lnTo>
                  <a:pt x="393" y="1179"/>
                </a:lnTo>
                <a:lnTo>
                  <a:pt x="391" y="1190"/>
                </a:lnTo>
                <a:lnTo>
                  <a:pt x="388" y="1199"/>
                </a:lnTo>
                <a:lnTo>
                  <a:pt x="384" y="1208"/>
                </a:lnTo>
                <a:lnTo>
                  <a:pt x="383" y="1211"/>
                </a:lnTo>
                <a:lnTo>
                  <a:pt x="383" y="1216"/>
                </a:lnTo>
                <a:lnTo>
                  <a:pt x="383" y="1221"/>
                </a:lnTo>
                <a:lnTo>
                  <a:pt x="384" y="1227"/>
                </a:lnTo>
                <a:lnTo>
                  <a:pt x="385" y="1238"/>
                </a:lnTo>
                <a:lnTo>
                  <a:pt x="387" y="1248"/>
                </a:lnTo>
                <a:lnTo>
                  <a:pt x="385" y="1252"/>
                </a:lnTo>
                <a:lnTo>
                  <a:pt x="382" y="1255"/>
                </a:lnTo>
                <a:lnTo>
                  <a:pt x="378" y="1257"/>
                </a:lnTo>
                <a:lnTo>
                  <a:pt x="372" y="1259"/>
                </a:lnTo>
                <a:lnTo>
                  <a:pt x="358" y="1262"/>
                </a:lnTo>
                <a:lnTo>
                  <a:pt x="342" y="1266"/>
                </a:lnTo>
                <a:lnTo>
                  <a:pt x="324" y="1272"/>
                </a:lnTo>
                <a:lnTo>
                  <a:pt x="307" y="1278"/>
                </a:lnTo>
                <a:lnTo>
                  <a:pt x="292" y="1285"/>
                </a:lnTo>
                <a:lnTo>
                  <a:pt x="276" y="1291"/>
                </a:lnTo>
                <a:lnTo>
                  <a:pt x="269" y="1294"/>
                </a:lnTo>
                <a:lnTo>
                  <a:pt x="262" y="1298"/>
                </a:lnTo>
                <a:lnTo>
                  <a:pt x="256" y="1304"/>
                </a:lnTo>
                <a:lnTo>
                  <a:pt x="249" y="1310"/>
                </a:lnTo>
                <a:lnTo>
                  <a:pt x="243" y="1316"/>
                </a:lnTo>
                <a:lnTo>
                  <a:pt x="237" y="1323"/>
                </a:lnTo>
                <a:lnTo>
                  <a:pt x="232" y="1329"/>
                </a:lnTo>
                <a:lnTo>
                  <a:pt x="229" y="1336"/>
                </a:lnTo>
                <a:lnTo>
                  <a:pt x="221" y="1351"/>
                </a:lnTo>
                <a:lnTo>
                  <a:pt x="217" y="1372"/>
                </a:lnTo>
                <a:lnTo>
                  <a:pt x="212" y="1391"/>
                </a:lnTo>
                <a:lnTo>
                  <a:pt x="211" y="1406"/>
                </a:lnTo>
                <a:lnTo>
                  <a:pt x="207" y="1423"/>
                </a:lnTo>
                <a:lnTo>
                  <a:pt x="205" y="1439"/>
                </a:lnTo>
                <a:lnTo>
                  <a:pt x="205" y="1444"/>
                </a:lnTo>
                <a:lnTo>
                  <a:pt x="206" y="1449"/>
                </a:lnTo>
                <a:lnTo>
                  <a:pt x="208" y="1452"/>
                </a:lnTo>
                <a:lnTo>
                  <a:pt x="211" y="1456"/>
                </a:lnTo>
                <a:lnTo>
                  <a:pt x="214" y="1458"/>
                </a:lnTo>
                <a:lnTo>
                  <a:pt x="218" y="1460"/>
                </a:lnTo>
                <a:lnTo>
                  <a:pt x="223" y="1461"/>
                </a:lnTo>
                <a:lnTo>
                  <a:pt x="229" y="1462"/>
                </a:lnTo>
                <a:lnTo>
                  <a:pt x="233" y="1463"/>
                </a:lnTo>
                <a:lnTo>
                  <a:pt x="237" y="1467"/>
                </a:lnTo>
                <a:lnTo>
                  <a:pt x="239" y="1470"/>
                </a:lnTo>
                <a:lnTo>
                  <a:pt x="242" y="1476"/>
                </a:lnTo>
                <a:lnTo>
                  <a:pt x="246" y="1488"/>
                </a:lnTo>
                <a:lnTo>
                  <a:pt x="252" y="1502"/>
                </a:lnTo>
                <a:lnTo>
                  <a:pt x="261" y="1514"/>
                </a:lnTo>
                <a:lnTo>
                  <a:pt x="268" y="1525"/>
                </a:lnTo>
                <a:lnTo>
                  <a:pt x="273" y="1530"/>
                </a:lnTo>
                <a:lnTo>
                  <a:pt x="276" y="1532"/>
                </a:lnTo>
                <a:lnTo>
                  <a:pt x="281" y="1533"/>
                </a:lnTo>
                <a:lnTo>
                  <a:pt x="284" y="1532"/>
                </a:lnTo>
                <a:lnTo>
                  <a:pt x="300" y="1521"/>
                </a:lnTo>
                <a:lnTo>
                  <a:pt x="314" y="1514"/>
                </a:lnTo>
                <a:lnTo>
                  <a:pt x="318" y="1514"/>
                </a:lnTo>
                <a:lnTo>
                  <a:pt x="320" y="1514"/>
                </a:lnTo>
                <a:lnTo>
                  <a:pt x="322" y="1517"/>
                </a:lnTo>
                <a:lnTo>
                  <a:pt x="326" y="1519"/>
                </a:lnTo>
                <a:lnTo>
                  <a:pt x="331" y="1527"/>
                </a:lnTo>
                <a:lnTo>
                  <a:pt x="338" y="1537"/>
                </a:lnTo>
                <a:lnTo>
                  <a:pt x="342" y="1540"/>
                </a:lnTo>
                <a:lnTo>
                  <a:pt x="345" y="1543"/>
                </a:lnTo>
                <a:lnTo>
                  <a:pt x="350" y="1545"/>
                </a:lnTo>
                <a:lnTo>
                  <a:pt x="353" y="1545"/>
                </a:lnTo>
                <a:lnTo>
                  <a:pt x="364" y="1544"/>
                </a:lnTo>
                <a:lnTo>
                  <a:pt x="375" y="1540"/>
                </a:lnTo>
                <a:lnTo>
                  <a:pt x="381" y="1539"/>
                </a:lnTo>
                <a:lnTo>
                  <a:pt x="387" y="1540"/>
                </a:lnTo>
                <a:lnTo>
                  <a:pt x="391" y="1542"/>
                </a:lnTo>
                <a:lnTo>
                  <a:pt x="395" y="1544"/>
                </a:lnTo>
                <a:lnTo>
                  <a:pt x="402" y="1552"/>
                </a:lnTo>
                <a:lnTo>
                  <a:pt x="408" y="1562"/>
                </a:lnTo>
                <a:lnTo>
                  <a:pt x="410" y="1567"/>
                </a:lnTo>
                <a:lnTo>
                  <a:pt x="414" y="1571"/>
                </a:lnTo>
                <a:lnTo>
                  <a:pt x="419" y="1575"/>
                </a:lnTo>
                <a:lnTo>
                  <a:pt x="424" y="1578"/>
                </a:lnTo>
                <a:lnTo>
                  <a:pt x="433" y="1584"/>
                </a:lnTo>
                <a:lnTo>
                  <a:pt x="443" y="1587"/>
                </a:lnTo>
                <a:lnTo>
                  <a:pt x="452" y="1590"/>
                </a:lnTo>
                <a:lnTo>
                  <a:pt x="460" y="1594"/>
                </a:lnTo>
                <a:lnTo>
                  <a:pt x="463" y="1597"/>
                </a:lnTo>
                <a:lnTo>
                  <a:pt x="464" y="1600"/>
                </a:lnTo>
                <a:lnTo>
                  <a:pt x="464" y="1603"/>
                </a:lnTo>
                <a:lnTo>
                  <a:pt x="463" y="1607"/>
                </a:lnTo>
                <a:lnTo>
                  <a:pt x="457" y="1614"/>
                </a:lnTo>
                <a:lnTo>
                  <a:pt x="447" y="1624"/>
                </a:lnTo>
                <a:lnTo>
                  <a:pt x="437" y="1633"/>
                </a:lnTo>
                <a:lnTo>
                  <a:pt x="427" y="1644"/>
                </a:lnTo>
                <a:lnTo>
                  <a:pt x="420" y="1651"/>
                </a:lnTo>
                <a:lnTo>
                  <a:pt x="413" y="1654"/>
                </a:lnTo>
                <a:lnTo>
                  <a:pt x="406" y="1657"/>
                </a:lnTo>
                <a:lnTo>
                  <a:pt x="396" y="1660"/>
                </a:lnTo>
                <a:lnTo>
                  <a:pt x="393" y="1663"/>
                </a:lnTo>
                <a:lnTo>
                  <a:pt x="390" y="1666"/>
                </a:lnTo>
                <a:lnTo>
                  <a:pt x="389" y="1669"/>
                </a:lnTo>
                <a:lnTo>
                  <a:pt x="388" y="1672"/>
                </a:lnTo>
                <a:lnTo>
                  <a:pt x="389" y="1681"/>
                </a:lnTo>
                <a:lnTo>
                  <a:pt x="390" y="1689"/>
                </a:lnTo>
                <a:lnTo>
                  <a:pt x="389" y="1696"/>
                </a:lnTo>
                <a:lnTo>
                  <a:pt x="387" y="1701"/>
                </a:lnTo>
                <a:lnTo>
                  <a:pt x="382" y="1706"/>
                </a:lnTo>
                <a:lnTo>
                  <a:pt x="375" y="1712"/>
                </a:lnTo>
                <a:lnTo>
                  <a:pt x="371" y="1715"/>
                </a:lnTo>
                <a:lnTo>
                  <a:pt x="369" y="1719"/>
                </a:lnTo>
                <a:lnTo>
                  <a:pt x="366" y="1722"/>
                </a:lnTo>
                <a:lnTo>
                  <a:pt x="364" y="1726"/>
                </a:lnTo>
                <a:lnTo>
                  <a:pt x="363" y="1731"/>
                </a:lnTo>
                <a:lnTo>
                  <a:pt x="363" y="1735"/>
                </a:lnTo>
                <a:lnTo>
                  <a:pt x="363" y="1741"/>
                </a:lnTo>
                <a:lnTo>
                  <a:pt x="364" y="1747"/>
                </a:lnTo>
                <a:lnTo>
                  <a:pt x="366" y="1753"/>
                </a:lnTo>
                <a:lnTo>
                  <a:pt x="368" y="1758"/>
                </a:lnTo>
                <a:lnTo>
                  <a:pt x="371" y="1763"/>
                </a:lnTo>
                <a:lnTo>
                  <a:pt x="375" y="1767"/>
                </a:lnTo>
                <a:lnTo>
                  <a:pt x="378" y="1771"/>
                </a:lnTo>
                <a:lnTo>
                  <a:pt x="382" y="1775"/>
                </a:lnTo>
                <a:lnTo>
                  <a:pt x="385" y="1777"/>
                </a:lnTo>
                <a:lnTo>
                  <a:pt x="390" y="1778"/>
                </a:lnTo>
                <a:lnTo>
                  <a:pt x="396" y="1780"/>
                </a:lnTo>
                <a:lnTo>
                  <a:pt x="401" y="1784"/>
                </a:lnTo>
                <a:lnTo>
                  <a:pt x="403" y="1790"/>
                </a:lnTo>
                <a:lnTo>
                  <a:pt x="406" y="1798"/>
                </a:lnTo>
                <a:lnTo>
                  <a:pt x="406" y="1807"/>
                </a:lnTo>
                <a:lnTo>
                  <a:pt x="407" y="1816"/>
                </a:lnTo>
                <a:lnTo>
                  <a:pt x="408" y="1821"/>
                </a:lnTo>
                <a:lnTo>
                  <a:pt x="410" y="1826"/>
                </a:lnTo>
                <a:lnTo>
                  <a:pt x="413" y="1830"/>
                </a:lnTo>
                <a:lnTo>
                  <a:pt x="416" y="1835"/>
                </a:lnTo>
                <a:lnTo>
                  <a:pt x="420" y="1840"/>
                </a:lnTo>
                <a:lnTo>
                  <a:pt x="422" y="1845"/>
                </a:lnTo>
                <a:lnTo>
                  <a:pt x="422" y="1849"/>
                </a:lnTo>
                <a:lnTo>
                  <a:pt x="422" y="1853"/>
                </a:lnTo>
                <a:lnTo>
                  <a:pt x="420" y="1862"/>
                </a:lnTo>
                <a:lnTo>
                  <a:pt x="416" y="1872"/>
                </a:lnTo>
                <a:lnTo>
                  <a:pt x="415" y="1878"/>
                </a:lnTo>
                <a:lnTo>
                  <a:pt x="414" y="1884"/>
                </a:lnTo>
                <a:lnTo>
                  <a:pt x="414" y="1890"/>
                </a:lnTo>
                <a:lnTo>
                  <a:pt x="415" y="1895"/>
                </a:lnTo>
                <a:lnTo>
                  <a:pt x="416" y="1900"/>
                </a:lnTo>
                <a:lnTo>
                  <a:pt x="418" y="1905"/>
                </a:lnTo>
                <a:lnTo>
                  <a:pt x="420" y="1909"/>
                </a:lnTo>
                <a:lnTo>
                  <a:pt x="424" y="1911"/>
                </a:lnTo>
                <a:lnTo>
                  <a:pt x="439" y="1916"/>
                </a:lnTo>
                <a:lnTo>
                  <a:pt x="454" y="1923"/>
                </a:lnTo>
                <a:lnTo>
                  <a:pt x="463" y="1933"/>
                </a:lnTo>
                <a:lnTo>
                  <a:pt x="473" y="1947"/>
                </a:lnTo>
                <a:lnTo>
                  <a:pt x="479" y="1955"/>
                </a:lnTo>
                <a:lnTo>
                  <a:pt x="485" y="1965"/>
                </a:lnTo>
                <a:lnTo>
                  <a:pt x="489" y="1975"/>
                </a:lnTo>
                <a:lnTo>
                  <a:pt x="492" y="1985"/>
                </a:lnTo>
                <a:lnTo>
                  <a:pt x="494" y="1994"/>
                </a:lnTo>
                <a:lnTo>
                  <a:pt x="495" y="2004"/>
                </a:lnTo>
                <a:lnTo>
                  <a:pt x="495" y="2013"/>
                </a:lnTo>
                <a:lnTo>
                  <a:pt x="495" y="2022"/>
                </a:lnTo>
                <a:lnTo>
                  <a:pt x="495" y="2030"/>
                </a:lnTo>
                <a:lnTo>
                  <a:pt x="495" y="2038"/>
                </a:lnTo>
                <a:lnTo>
                  <a:pt x="495" y="2046"/>
                </a:lnTo>
                <a:lnTo>
                  <a:pt x="497" y="2054"/>
                </a:lnTo>
                <a:lnTo>
                  <a:pt x="500" y="2065"/>
                </a:lnTo>
                <a:lnTo>
                  <a:pt x="503" y="2076"/>
                </a:lnTo>
                <a:lnTo>
                  <a:pt x="506" y="2089"/>
                </a:lnTo>
                <a:lnTo>
                  <a:pt x="508" y="2104"/>
                </a:lnTo>
                <a:lnTo>
                  <a:pt x="509" y="2107"/>
                </a:lnTo>
                <a:lnTo>
                  <a:pt x="511" y="2112"/>
                </a:lnTo>
                <a:lnTo>
                  <a:pt x="513" y="2114"/>
                </a:lnTo>
                <a:lnTo>
                  <a:pt x="516" y="2117"/>
                </a:lnTo>
                <a:lnTo>
                  <a:pt x="519" y="2118"/>
                </a:lnTo>
                <a:lnTo>
                  <a:pt x="522" y="2118"/>
                </a:lnTo>
                <a:lnTo>
                  <a:pt x="527" y="2118"/>
                </a:lnTo>
                <a:lnTo>
                  <a:pt x="532" y="2117"/>
                </a:lnTo>
                <a:lnTo>
                  <a:pt x="541" y="2116"/>
                </a:lnTo>
                <a:lnTo>
                  <a:pt x="550" y="2117"/>
                </a:lnTo>
                <a:lnTo>
                  <a:pt x="557" y="2119"/>
                </a:lnTo>
                <a:lnTo>
                  <a:pt x="563" y="2122"/>
                </a:lnTo>
                <a:lnTo>
                  <a:pt x="567" y="2124"/>
                </a:lnTo>
                <a:lnTo>
                  <a:pt x="573" y="2124"/>
                </a:lnTo>
                <a:lnTo>
                  <a:pt x="576" y="2124"/>
                </a:lnTo>
                <a:lnTo>
                  <a:pt x="578" y="2123"/>
                </a:lnTo>
                <a:lnTo>
                  <a:pt x="580" y="2122"/>
                </a:lnTo>
                <a:lnTo>
                  <a:pt x="583" y="2118"/>
                </a:lnTo>
                <a:lnTo>
                  <a:pt x="591" y="2111"/>
                </a:lnTo>
                <a:lnTo>
                  <a:pt x="599" y="2103"/>
                </a:lnTo>
                <a:lnTo>
                  <a:pt x="608" y="2095"/>
                </a:lnTo>
                <a:lnTo>
                  <a:pt x="617" y="2089"/>
                </a:lnTo>
                <a:lnTo>
                  <a:pt x="628" y="2082"/>
                </a:lnTo>
                <a:lnTo>
                  <a:pt x="638" y="2078"/>
                </a:lnTo>
                <a:lnTo>
                  <a:pt x="647" y="2073"/>
                </a:lnTo>
                <a:lnTo>
                  <a:pt x="657" y="2068"/>
                </a:lnTo>
                <a:lnTo>
                  <a:pt x="664" y="2065"/>
                </a:lnTo>
                <a:lnTo>
                  <a:pt x="671" y="2059"/>
                </a:lnTo>
                <a:lnTo>
                  <a:pt x="676" y="2050"/>
                </a:lnTo>
                <a:lnTo>
                  <a:pt x="681" y="2042"/>
                </a:lnTo>
                <a:lnTo>
                  <a:pt x="686" y="2034"/>
                </a:lnTo>
                <a:lnTo>
                  <a:pt x="693" y="2025"/>
                </a:lnTo>
                <a:lnTo>
                  <a:pt x="701" y="2018"/>
                </a:lnTo>
                <a:lnTo>
                  <a:pt x="710" y="2012"/>
                </a:lnTo>
                <a:lnTo>
                  <a:pt x="723" y="2005"/>
                </a:lnTo>
                <a:lnTo>
                  <a:pt x="735" y="2002"/>
                </a:lnTo>
                <a:lnTo>
                  <a:pt x="740" y="2002"/>
                </a:lnTo>
                <a:lnTo>
                  <a:pt x="744" y="2003"/>
                </a:lnTo>
                <a:lnTo>
                  <a:pt x="750" y="2007"/>
                </a:lnTo>
                <a:lnTo>
                  <a:pt x="755" y="2015"/>
                </a:lnTo>
                <a:lnTo>
                  <a:pt x="761" y="2023"/>
                </a:lnTo>
                <a:lnTo>
                  <a:pt x="769" y="2030"/>
                </a:lnTo>
                <a:lnTo>
                  <a:pt x="774" y="2032"/>
                </a:lnTo>
                <a:lnTo>
                  <a:pt x="780" y="2035"/>
                </a:lnTo>
                <a:lnTo>
                  <a:pt x="786" y="2035"/>
                </a:lnTo>
                <a:lnTo>
                  <a:pt x="791" y="2035"/>
                </a:lnTo>
                <a:lnTo>
                  <a:pt x="794" y="2036"/>
                </a:lnTo>
                <a:lnTo>
                  <a:pt x="798" y="2037"/>
                </a:lnTo>
                <a:lnTo>
                  <a:pt x="800" y="2040"/>
                </a:lnTo>
                <a:lnTo>
                  <a:pt x="802" y="2043"/>
                </a:lnTo>
                <a:lnTo>
                  <a:pt x="803" y="2053"/>
                </a:lnTo>
                <a:lnTo>
                  <a:pt x="802" y="2062"/>
                </a:lnTo>
                <a:lnTo>
                  <a:pt x="798" y="2072"/>
                </a:lnTo>
                <a:lnTo>
                  <a:pt x="793" y="2080"/>
                </a:lnTo>
                <a:lnTo>
                  <a:pt x="786" y="2088"/>
                </a:lnTo>
                <a:lnTo>
                  <a:pt x="779" y="2097"/>
                </a:lnTo>
                <a:lnTo>
                  <a:pt x="771" y="2104"/>
                </a:lnTo>
                <a:lnTo>
                  <a:pt x="762" y="2110"/>
                </a:lnTo>
                <a:lnTo>
                  <a:pt x="753" y="2114"/>
                </a:lnTo>
                <a:lnTo>
                  <a:pt x="743" y="2119"/>
                </a:lnTo>
                <a:lnTo>
                  <a:pt x="740" y="2123"/>
                </a:lnTo>
                <a:lnTo>
                  <a:pt x="735" y="2126"/>
                </a:lnTo>
                <a:lnTo>
                  <a:pt x="733" y="2131"/>
                </a:lnTo>
                <a:lnTo>
                  <a:pt x="729" y="2136"/>
                </a:lnTo>
                <a:lnTo>
                  <a:pt x="725" y="2148"/>
                </a:lnTo>
                <a:lnTo>
                  <a:pt x="721" y="2161"/>
                </a:lnTo>
                <a:lnTo>
                  <a:pt x="717" y="2173"/>
                </a:lnTo>
                <a:lnTo>
                  <a:pt x="715" y="2181"/>
                </a:lnTo>
                <a:lnTo>
                  <a:pt x="715" y="2183"/>
                </a:lnTo>
                <a:lnTo>
                  <a:pt x="715" y="2186"/>
                </a:lnTo>
                <a:lnTo>
                  <a:pt x="716" y="2189"/>
                </a:lnTo>
                <a:lnTo>
                  <a:pt x="717" y="2192"/>
                </a:lnTo>
                <a:lnTo>
                  <a:pt x="723" y="2198"/>
                </a:lnTo>
                <a:lnTo>
                  <a:pt x="731" y="2204"/>
                </a:lnTo>
                <a:lnTo>
                  <a:pt x="736" y="2207"/>
                </a:lnTo>
                <a:lnTo>
                  <a:pt x="742" y="2208"/>
                </a:lnTo>
                <a:lnTo>
                  <a:pt x="749" y="2210"/>
                </a:lnTo>
                <a:lnTo>
                  <a:pt x="756" y="2211"/>
                </a:lnTo>
                <a:lnTo>
                  <a:pt x="769" y="2212"/>
                </a:lnTo>
                <a:lnTo>
                  <a:pt x="780" y="2211"/>
                </a:lnTo>
                <a:lnTo>
                  <a:pt x="787" y="2210"/>
                </a:lnTo>
                <a:lnTo>
                  <a:pt x="797" y="2206"/>
                </a:lnTo>
                <a:lnTo>
                  <a:pt x="804" y="2201"/>
                </a:lnTo>
                <a:lnTo>
                  <a:pt x="812" y="2193"/>
                </a:lnTo>
                <a:lnTo>
                  <a:pt x="821" y="2182"/>
                </a:lnTo>
                <a:lnTo>
                  <a:pt x="832" y="2171"/>
                </a:lnTo>
                <a:lnTo>
                  <a:pt x="838" y="2166"/>
                </a:lnTo>
                <a:lnTo>
                  <a:pt x="846" y="2162"/>
                </a:lnTo>
                <a:lnTo>
                  <a:pt x="851" y="2158"/>
                </a:lnTo>
                <a:lnTo>
                  <a:pt x="857" y="2156"/>
                </a:lnTo>
                <a:lnTo>
                  <a:pt x="867" y="2154"/>
                </a:lnTo>
                <a:lnTo>
                  <a:pt x="874" y="2150"/>
                </a:lnTo>
                <a:lnTo>
                  <a:pt x="878" y="2148"/>
                </a:lnTo>
                <a:lnTo>
                  <a:pt x="880" y="2144"/>
                </a:lnTo>
                <a:lnTo>
                  <a:pt x="882" y="2141"/>
                </a:lnTo>
                <a:lnTo>
                  <a:pt x="885" y="2136"/>
                </a:lnTo>
                <a:lnTo>
                  <a:pt x="886" y="2126"/>
                </a:lnTo>
                <a:lnTo>
                  <a:pt x="886" y="2116"/>
                </a:lnTo>
                <a:lnTo>
                  <a:pt x="886" y="2112"/>
                </a:lnTo>
                <a:lnTo>
                  <a:pt x="884" y="2109"/>
                </a:lnTo>
                <a:lnTo>
                  <a:pt x="881" y="2105"/>
                </a:lnTo>
                <a:lnTo>
                  <a:pt x="879" y="2103"/>
                </a:lnTo>
                <a:lnTo>
                  <a:pt x="875" y="2101"/>
                </a:lnTo>
                <a:lnTo>
                  <a:pt x="873" y="2098"/>
                </a:lnTo>
                <a:lnTo>
                  <a:pt x="872" y="2095"/>
                </a:lnTo>
                <a:lnTo>
                  <a:pt x="871" y="2092"/>
                </a:lnTo>
                <a:lnTo>
                  <a:pt x="871" y="2088"/>
                </a:lnTo>
                <a:lnTo>
                  <a:pt x="871" y="2085"/>
                </a:lnTo>
                <a:lnTo>
                  <a:pt x="873" y="2081"/>
                </a:lnTo>
                <a:lnTo>
                  <a:pt x="874" y="2079"/>
                </a:lnTo>
                <a:lnTo>
                  <a:pt x="887" y="2062"/>
                </a:lnTo>
                <a:lnTo>
                  <a:pt x="900" y="2049"/>
                </a:lnTo>
                <a:lnTo>
                  <a:pt x="904" y="2047"/>
                </a:lnTo>
                <a:lnTo>
                  <a:pt x="907" y="2046"/>
                </a:lnTo>
                <a:lnTo>
                  <a:pt x="912" y="2046"/>
                </a:lnTo>
                <a:lnTo>
                  <a:pt x="916" y="2046"/>
                </a:lnTo>
                <a:lnTo>
                  <a:pt x="920" y="2047"/>
                </a:lnTo>
                <a:lnTo>
                  <a:pt x="924" y="2048"/>
                </a:lnTo>
                <a:lnTo>
                  <a:pt x="928" y="2051"/>
                </a:lnTo>
                <a:lnTo>
                  <a:pt x="931" y="2056"/>
                </a:lnTo>
                <a:lnTo>
                  <a:pt x="936" y="2066"/>
                </a:lnTo>
                <a:lnTo>
                  <a:pt x="939" y="2074"/>
                </a:lnTo>
                <a:lnTo>
                  <a:pt x="942" y="2078"/>
                </a:lnTo>
                <a:lnTo>
                  <a:pt x="944" y="2081"/>
                </a:lnTo>
                <a:lnTo>
                  <a:pt x="949" y="2082"/>
                </a:lnTo>
                <a:lnTo>
                  <a:pt x="954" y="2084"/>
                </a:lnTo>
                <a:lnTo>
                  <a:pt x="967" y="2084"/>
                </a:lnTo>
                <a:lnTo>
                  <a:pt x="977" y="2084"/>
                </a:lnTo>
                <a:lnTo>
                  <a:pt x="983" y="2085"/>
                </a:lnTo>
                <a:lnTo>
                  <a:pt x="988" y="2087"/>
                </a:lnTo>
                <a:lnTo>
                  <a:pt x="993" y="2091"/>
                </a:lnTo>
                <a:lnTo>
                  <a:pt x="998" y="2097"/>
                </a:lnTo>
                <a:lnTo>
                  <a:pt x="1008" y="2111"/>
                </a:lnTo>
                <a:lnTo>
                  <a:pt x="1020" y="2130"/>
                </a:lnTo>
                <a:lnTo>
                  <a:pt x="1032" y="2149"/>
                </a:lnTo>
                <a:lnTo>
                  <a:pt x="1040" y="2164"/>
                </a:lnTo>
                <a:lnTo>
                  <a:pt x="1046" y="2176"/>
                </a:lnTo>
                <a:lnTo>
                  <a:pt x="1054" y="2183"/>
                </a:lnTo>
                <a:lnTo>
                  <a:pt x="1056" y="2186"/>
                </a:lnTo>
                <a:lnTo>
                  <a:pt x="1061" y="2186"/>
                </a:lnTo>
                <a:lnTo>
                  <a:pt x="1065" y="2186"/>
                </a:lnTo>
                <a:lnTo>
                  <a:pt x="1070" y="2185"/>
                </a:lnTo>
                <a:lnTo>
                  <a:pt x="1081" y="2180"/>
                </a:lnTo>
                <a:lnTo>
                  <a:pt x="1089" y="2179"/>
                </a:lnTo>
                <a:lnTo>
                  <a:pt x="1092" y="2179"/>
                </a:lnTo>
                <a:lnTo>
                  <a:pt x="1095" y="2180"/>
                </a:lnTo>
                <a:lnTo>
                  <a:pt x="1098" y="2182"/>
                </a:lnTo>
                <a:lnTo>
                  <a:pt x="1100" y="2186"/>
                </a:lnTo>
                <a:lnTo>
                  <a:pt x="1103" y="2191"/>
                </a:lnTo>
                <a:lnTo>
                  <a:pt x="1106" y="2193"/>
                </a:lnTo>
                <a:lnTo>
                  <a:pt x="1109" y="2195"/>
                </a:lnTo>
                <a:lnTo>
                  <a:pt x="1113" y="2195"/>
                </a:lnTo>
                <a:lnTo>
                  <a:pt x="1120" y="2195"/>
                </a:lnTo>
                <a:lnTo>
                  <a:pt x="1127" y="2193"/>
                </a:lnTo>
                <a:lnTo>
                  <a:pt x="1136" y="2191"/>
                </a:lnTo>
                <a:lnTo>
                  <a:pt x="1145" y="2189"/>
                </a:lnTo>
                <a:lnTo>
                  <a:pt x="1155" y="2189"/>
                </a:lnTo>
                <a:lnTo>
                  <a:pt x="1164" y="2192"/>
                </a:lnTo>
                <a:lnTo>
                  <a:pt x="1169" y="2193"/>
                </a:lnTo>
                <a:lnTo>
                  <a:pt x="1174" y="2193"/>
                </a:lnTo>
                <a:lnTo>
                  <a:pt x="1178" y="2193"/>
                </a:lnTo>
                <a:lnTo>
                  <a:pt x="1183" y="2193"/>
                </a:lnTo>
                <a:lnTo>
                  <a:pt x="1191" y="2191"/>
                </a:lnTo>
                <a:lnTo>
                  <a:pt x="1200" y="2186"/>
                </a:lnTo>
                <a:lnTo>
                  <a:pt x="1209" y="2182"/>
                </a:lnTo>
                <a:lnTo>
                  <a:pt x="1220" y="2179"/>
                </a:lnTo>
                <a:lnTo>
                  <a:pt x="1226" y="2179"/>
                </a:lnTo>
                <a:lnTo>
                  <a:pt x="1233" y="2179"/>
                </a:lnTo>
                <a:lnTo>
                  <a:pt x="1241" y="2180"/>
                </a:lnTo>
                <a:lnTo>
                  <a:pt x="1249" y="2182"/>
                </a:lnTo>
                <a:lnTo>
                  <a:pt x="1263" y="2188"/>
                </a:lnTo>
                <a:lnTo>
                  <a:pt x="1273" y="2193"/>
                </a:lnTo>
                <a:lnTo>
                  <a:pt x="1277" y="2195"/>
                </a:lnTo>
                <a:lnTo>
                  <a:pt x="1279" y="2199"/>
                </a:lnTo>
                <a:lnTo>
                  <a:pt x="1282" y="2202"/>
                </a:lnTo>
                <a:lnTo>
                  <a:pt x="1282" y="2208"/>
                </a:lnTo>
                <a:lnTo>
                  <a:pt x="1283" y="2219"/>
                </a:lnTo>
                <a:lnTo>
                  <a:pt x="1284" y="2227"/>
                </a:lnTo>
                <a:lnTo>
                  <a:pt x="1285" y="2231"/>
                </a:lnTo>
                <a:lnTo>
                  <a:pt x="1288" y="2234"/>
                </a:lnTo>
                <a:lnTo>
                  <a:pt x="1291" y="2237"/>
                </a:lnTo>
                <a:lnTo>
                  <a:pt x="1296" y="2239"/>
                </a:lnTo>
                <a:lnTo>
                  <a:pt x="1307" y="2242"/>
                </a:lnTo>
                <a:lnTo>
                  <a:pt x="1313" y="2242"/>
                </a:lnTo>
                <a:lnTo>
                  <a:pt x="1317" y="2239"/>
                </a:lnTo>
                <a:lnTo>
                  <a:pt x="1326" y="2234"/>
                </a:lnTo>
                <a:lnTo>
                  <a:pt x="1334" y="2227"/>
                </a:lnTo>
                <a:lnTo>
                  <a:pt x="1342" y="2218"/>
                </a:lnTo>
                <a:lnTo>
                  <a:pt x="1350" y="2206"/>
                </a:lnTo>
                <a:lnTo>
                  <a:pt x="1353" y="2198"/>
                </a:lnTo>
                <a:lnTo>
                  <a:pt x="1354" y="2194"/>
                </a:lnTo>
                <a:lnTo>
                  <a:pt x="1357" y="2192"/>
                </a:lnTo>
                <a:lnTo>
                  <a:pt x="1359" y="2189"/>
                </a:lnTo>
                <a:lnTo>
                  <a:pt x="1363" y="2187"/>
                </a:lnTo>
                <a:lnTo>
                  <a:pt x="1366" y="2186"/>
                </a:lnTo>
                <a:lnTo>
                  <a:pt x="1370" y="2185"/>
                </a:lnTo>
                <a:lnTo>
                  <a:pt x="1375" y="2183"/>
                </a:lnTo>
                <a:lnTo>
                  <a:pt x="1380" y="2183"/>
                </a:lnTo>
                <a:lnTo>
                  <a:pt x="1389" y="2183"/>
                </a:lnTo>
                <a:lnTo>
                  <a:pt x="1396" y="2181"/>
                </a:lnTo>
                <a:lnTo>
                  <a:pt x="1399" y="2177"/>
                </a:lnTo>
                <a:lnTo>
                  <a:pt x="1402" y="2174"/>
                </a:lnTo>
                <a:lnTo>
                  <a:pt x="1404" y="2170"/>
                </a:lnTo>
                <a:lnTo>
                  <a:pt x="1408" y="2168"/>
                </a:lnTo>
                <a:lnTo>
                  <a:pt x="1413" y="2167"/>
                </a:lnTo>
                <a:lnTo>
                  <a:pt x="1417" y="2167"/>
                </a:lnTo>
                <a:lnTo>
                  <a:pt x="1422" y="2166"/>
                </a:lnTo>
                <a:lnTo>
                  <a:pt x="1424" y="2163"/>
                </a:lnTo>
                <a:lnTo>
                  <a:pt x="1426" y="2161"/>
                </a:lnTo>
                <a:lnTo>
                  <a:pt x="1427" y="2158"/>
                </a:lnTo>
                <a:lnTo>
                  <a:pt x="1427" y="2155"/>
                </a:lnTo>
                <a:lnTo>
                  <a:pt x="1426" y="2151"/>
                </a:lnTo>
                <a:lnTo>
                  <a:pt x="1426" y="2147"/>
                </a:lnTo>
                <a:lnTo>
                  <a:pt x="1426" y="2142"/>
                </a:lnTo>
                <a:lnTo>
                  <a:pt x="1427" y="2137"/>
                </a:lnTo>
                <a:lnTo>
                  <a:pt x="1429" y="2132"/>
                </a:lnTo>
                <a:lnTo>
                  <a:pt x="1433" y="2129"/>
                </a:lnTo>
                <a:lnTo>
                  <a:pt x="1438" y="2125"/>
                </a:lnTo>
                <a:lnTo>
                  <a:pt x="1443" y="2122"/>
                </a:lnTo>
                <a:lnTo>
                  <a:pt x="1449" y="2118"/>
                </a:lnTo>
                <a:lnTo>
                  <a:pt x="1457" y="2114"/>
                </a:lnTo>
                <a:lnTo>
                  <a:pt x="1465" y="2111"/>
                </a:lnTo>
                <a:lnTo>
                  <a:pt x="1472" y="2106"/>
                </a:lnTo>
                <a:lnTo>
                  <a:pt x="1479" y="2100"/>
                </a:lnTo>
                <a:lnTo>
                  <a:pt x="1486" y="2094"/>
                </a:lnTo>
                <a:lnTo>
                  <a:pt x="1491" y="2088"/>
                </a:lnTo>
                <a:lnTo>
                  <a:pt x="1495" y="2082"/>
                </a:lnTo>
                <a:lnTo>
                  <a:pt x="1495" y="2076"/>
                </a:lnTo>
                <a:lnTo>
                  <a:pt x="1493" y="2066"/>
                </a:lnTo>
                <a:lnTo>
                  <a:pt x="1492" y="2054"/>
                </a:lnTo>
                <a:lnTo>
                  <a:pt x="1493" y="2049"/>
                </a:lnTo>
                <a:lnTo>
                  <a:pt x="1493" y="2043"/>
                </a:lnTo>
                <a:lnTo>
                  <a:pt x="1496" y="2038"/>
                </a:lnTo>
                <a:lnTo>
                  <a:pt x="1498" y="2034"/>
                </a:lnTo>
                <a:lnTo>
                  <a:pt x="1512" y="2018"/>
                </a:lnTo>
                <a:lnTo>
                  <a:pt x="1522" y="2005"/>
                </a:lnTo>
                <a:lnTo>
                  <a:pt x="1523" y="1998"/>
                </a:lnTo>
                <a:lnTo>
                  <a:pt x="1527" y="1993"/>
                </a:lnTo>
                <a:lnTo>
                  <a:pt x="1530" y="1988"/>
                </a:lnTo>
                <a:lnTo>
                  <a:pt x="1534" y="1986"/>
                </a:lnTo>
                <a:lnTo>
                  <a:pt x="1537" y="1983"/>
                </a:lnTo>
                <a:lnTo>
                  <a:pt x="1540" y="1978"/>
                </a:lnTo>
                <a:lnTo>
                  <a:pt x="1541" y="1969"/>
                </a:lnTo>
                <a:lnTo>
                  <a:pt x="1540" y="1959"/>
                </a:lnTo>
                <a:lnTo>
                  <a:pt x="1536" y="1948"/>
                </a:lnTo>
                <a:lnTo>
                  <a:pt x="1529" y="1936"/>
                </a:lnTo>
                <a:lnTo>
                  <a:pt x="1526" y="1931"/>
                </a:lnTo>
                <a:lnTo>
                  <a:pt x="1523" y="1925"/>
                </a:lnTo>
                <a:lnTo>
                  <a:pt x="1521" y="1921"/>
                </a:lnTo>
                <a:lnTo>
                  <a:pt x="1520" y="1915"/>
                </a:lnTo>
                <a:lnTo>
                  <a:pt x="1521" y="1904"/>
                </a:lnTo>
                <a:lnTo>
                  <a:pt x="1522" y="1896"/>
                </a:lnTo>
                <a:lnTo>
                  <a:pt x="1524" y="1892"/>
                </a:lnTo>
                <a:lnTo>
                  <a:pt x="1526" y="1890"/>
                </a:lnTo>
                <a:lnTo>
                  <a:pt x="1528" y="1887"/>
                </a:lnTo>
                <a:lnTo>
                  <a:pt x="1531" y="1886"/>
                </a:lnTo>
                <a:lnTo>
                  <a:pt x="1534" y="1886"/>
                </a:lnTo>
                <a:lnTo>
                  <a:pt x="1536" y="1884"/>
                </a:lnTo>
                <a:lnTo>
                  <a:pt x="1539" y="1883"/>
                </a:lnTo>
                <a:lnTo>
                  <a:pt x="1540" y="1879"/>
                </a:lnTo>
                <a:lnTo>
                  <a:pt x="1541" y="1877"/>
                </a:lnTo>
                <a:lnTo>
                  <a:pt x="1541" y="1873"/>
                </a:lnTo>
                <a:lnTo>
                  <a:pt x="1540" y="1870"/>
                </a:lnTo>
                <a:lnTo>
                  <a:pt x="1537" y="1866"/>
                </a:lnTo>
                <a:lnTo>
                  <a:pt x="1533" y="1860"/>
                </a:lnTo>
                <a:lnTo>
                  <a:pt x="1528" y="1853"/>
                </a:lnTo>
                <a:lnTo>
                  <a:pt x="1526" y="1849"/>
                </a:lnTo>
                <a:lnTo>
                  <a:pt x="1524" y="1846"/>
                </a:lnTo>
                <a:lnTo>
                  <a:pt x="1524" y="1840"/>
                </a:lnTo>
                <a:lnTo>
                  <a:pt x="1524" y="1835"/>
                </a:lnTo>
                <a:lnTo>
                  <a:pt x="1526" y="1828"/>
                </a:lnTo>
                <a:lnTo>
                  <a:pt x="1528" y="1822"/>
                </a:lnTo>
                <a:lnTo>
                  <a:pt x="1530" y="1817"/>
                </a:lnTo>
                <a:lnTo>
                  <a:pt x="1535" y="1813"/>
                </a:lnTo>
                <a:lnTo>
                  <a:pt x="1540" y="1809"/>
                </a:lnTo>
                <a:lnTo>
                  <a:pt x="1546" y="1807"/>
                </a:lnTo>
                <a:lnTo>
                  <a:pt x="1550" y="1805"/>
                </a:lnTo>
                <a:lnTo>
                  <a:pt x="1556" y="1808"/>
                </a:lnTo>
                <a:lnTo>
                  <a:pt x="1567" y="1813"/>
                </a:lnTo>
                <a:lnTo>
                  <a:pt x="1578" y="1816"/>
                </a:lnTo>
                <a:lnTo>
                  <a:pt x="1587" y="1817"/>
                </a:lnTo>
                <a:lnTo>
                  <a:pt x="1597" y="1817"/>
                </a:lnTo>
                <a:lnTo>
                  <a:pt x="1606" y="1816"/>
                </a:lnTo>
                <a:lnTo>
                  <a:pt x="1616" y="1816"/>
                </a:lnTo>
                <a:lnTo>
                  <a:pt x="1624" y="1818"/>
                </a:lnTo>
                <a:lnTo>
                  <a:pt x="1632" y="1822"/>
                </a:lnTo>
                <a:lnTo>
                  <a:pt x="1641" y="1826"/>
                </a:lnTo>
                <a:lnTo>
                  <a:pt x="1647" y="1827"/>
                </a:lnTo>
                <a:lnTo>
                  <a:pt x="1650" y="1827"/>
                </a:lnTo>
                <a:lnTo>
                  <a:pt x="1653" y="1826"/>
                </a:lnTo>
                <a:lnTo>
                  <a:pt x="1655" y="1822"/>
                </a:lnTo>
                <a:lnTo>
                  <a:pt x="1657" y="1817"/>
                </a:lnTo>
                <a:lnTo>
                  <a:pt x="1660" y="1809"/>
                </a:lnTo>
                <a:lnTo>
                  <a:pt x="1663" y="1801"/>
                </a:lnTo>
                <a:lnTo>
                  <a:pt x="1667" y="1798"/>
                </a:lnTo>
                <a:lnTo>
                  <a:pt x="1671" y="1796"/>
                </a:lnTo>
                <a:lnTo>
                  <a:pt x="1676" y="1794"/>
                </a:lnTo>
                <a:lnTo>
                  <a:pt x="1682" y="1792"/>
                </a:lnTo>
                <a:lnTo>
                  <a:pt x="1694" y="1789"/>
                </a:lnTo>
                <a:lnTo>
                  <a:pt x="1701" y="1786"/>
                </a:lnTo>
                <a:lnTo>
                  <a:pt x="1703" y="1784"/>
                </a:lnTo>
                <a:lnTo>
                  <a:pt x="1703" y="1782"/>
                </a:lnTo>
                <a:lnTo>
                  <a:pt x="1703" y="1778"/>
                </a:lnTo>
                <a:lnTo>
                  <a:pt x="1703" y="1773"/>
                </a:lnTo>
                <a:lnTo>
                  <a:pt x="1700" y="1760"/>
                </a:lnTo>
                <a:lnTo>
                  <a:pt x="1697" y="1747"/>
                </a:lnTo>
                <a:lnTo>
                  <a:pt x="1694" y="1740"/>
                </a:lnTo>
                <a:lnTo>
                  <a:pt x="1692" y="1735"/>
                </a:lnTo>
                <a:lnTo>
                  <a:pt x="1688" y="1731"/>
                </a:lnTo>
                <a:lnTo>
                  <a:pt x="1685" y="1728"/>
                </a:lnTo>
                <a:lnTo>
                  <a:pt x="1667" y="1722"/>
                </a:lnTo>
                <a:lnTo>
                  <a:pt x="1652" y="1716"/>
                </a:lnTo>
                <a:lnTo>
                  <a:pt x="1648" y="1713"/>
                </a:lnTo>
                <a:lnTo>
                  <a:pt x="1646" y="1707"/>
                </a:lnTo>
                <a:lnTo>
                  <a:pt x="1643" y="1701"/>
                </a:lnTo>
                <a:lnTo>
                  <a:pt x="1642" y="1695"/>
                </a:lnTo>
                <a:lnTo>
                  <a:pt x="1642" y="1688"/>
                </a:lnTo>
                <a:lnTo>
                  <a:pt x="1643" y="1683"/>
                </a:lnTo>
                <a:lnTo>
                  <a:pt x="1643" y="1681"/>
                </a:lnTo>
                <a:lnTo>
                  <a:pt x="1646" y="1679"/>
                </a:lnTo>
                <a:lnTo>
                  <a:pt x="1647" y="1678"/>
                </a:lnTo>
                <a:lnTo>
                  <a:pt x="1649" y="1677"/>
                </a:lnTo>
                <a:lnTo>
                  <a:pt x="1657" y="1676"/>
                </a:lnTo>
                <a:lnTo>
                  <a:pt x="1667" y="1675"/>
                </a:lnTo>
                <a:lnTo>
                  <a:pt x="1671" y="1673"/>
                </a:lnTo>
                <a:lnTo>
                  <a:pt x="1674" y="1671"/>
                </a:lnTo>
                <a:lnTo>
                  <a:pt x="1678" y="1668"/>
                </a:lnTo>
                <a:lnTo>
                  <a:pt x="1680" y="1664"/>
                </a:lnTo>
                <a:lnTo>
                  <a:pt x="1684" y="1656"/>
                </a:lnTo>
                <a:lnTo>
                  <a:pt x="1687" y="1650"/>
                </a:lnTo>
                <a:lnTo>
                  <a:pt x="1691" y="1649"/>
                </a:lnTo>
                <a:lnTo>
                  <a:pt x="1693" y="1649"/>
                </a:lnTo>
                <a:lnTo>
                  <a:pt x="1697" y="1650"/>
                </a:lnTo>
                <a:lnTo>
                  <a:pt x="1701" y="1652"/>
                </a:lnTo>
                <a:lnTo>
                  <a:pt x="1705" y="1656"/>
                </a:lnTo>
                <a:lnTo>
                  <a:pt x="1709" y="1657"/>
                </a:lnTo>
                <a:lnTo>
                  <a:pt x="1712" y="1658"/>
                </a:lnTo>
                <a:lnTo>
                  <a:pt x="1716" y="1658"/>
                </a:lnTo>
                <a:lnTo>
                  <a:pt x="1718" y="1657"/>
                </a:lnTo>
                <a:lnTo>
                  <a:pt x="1720" y="1656"/>
                </a:lnTo>
                <a:lnTo>
                  <a:pt x="1722" y="1653"/>
                </a:lnTo>
                <a:lnTo>
                  <a:pt x="1724" y="1651"/>
                </a:lnTo>
                <a:lnTo>
                  <a:pt x="1729" y="1644"/>
                </a:lnTo>
                <a:lnTo>
                  <a:pt x="1731" y="1635"/>
                </a:lnTo>
                <a:lnTo>
                  <a:pt x="1731" y="1627"/>
                </a:lnTo>
                <a:lnTo>
                  <a:pt x="1731" y="1619"/>
                </a:lnTo>
                <a:lnTo>
                  <a:pt x="1729" y="1612"/>
                </a:lnTo>
                <a:lnTo>
                  <a:pt x="1728" y="1605"/>
                </a:lnTo>
                <a:lnTo>
                  <a:pt x="1729" y="1602"/>
                </a:lnTo>
                <a:lnTo>
                  <a:pt x="1730" y="1600"/>
                </a:lnTo>
                <a:lnTo>
                  <a:pt x="1732" y="1599"/>
                </a:lnTo>
                <a:lnTo>
                  <a:pt x="1737" y="1599"/>
                </a:lnTo>
                <a:lnTo>
                  <a:pt x="1741" y="1597"/>
                </a:lnTo>
                <a:lnTo>
                  <a:pt x="1744" y="1597"/>
                </a:lnTo>
                <a:lnTo>
                  <a:pt x="1748" y="1595"/>
                </a:lnTo>
                <a:lnTo>
                  <a:pt x="1749" y="1593"/>
                </a:lnTo>
                <a:lnTo>
                  <a:pt x="1753" y="1586"/>
                </a:lnTo>
                <a:lnTo>
                  <a:pt x="1753" y="1576"/>
                </a:lnTo>
                <a:lnTo>
                  <a:pt x="1753" y="1563"/>
                </a:lnTo>
                <a:lnTo>
                  <a:pt x="1753" y="1549"/>
                </a:lnTo>
                <a:lnTo>
                  <a:pt x="1754" y="1534"/>
                </a:lnTo>
                <a:lnTo>
                  <a:pt x="1756" y="1524"/>
                </a:lnTo>
                <a:lnTo>
                  <a:pt x="1761" y="1513"/>
                </a:lnTo>
                <a:lnTo>
                  <a:pt x="1764" y="1499"/>
                </a:lnTo>
                <a:lnTo>
                  <a:pt x="1768" y="1484"/>
                </a:lnTo>
                <a:lnTo>
                  <a:pt x="1769" y="1473"/>
                </a:lnTo>
                <a:lnTo>
                  <a:pt x="1768" y="1458"/>
                </a:lnTo>
                <a:lnTo>
                  <a:pt x="1767" y="1446"/>
                </a:lnTo>
                <a:lnTo>
                  <a:pt x="1766" y="1444"/>
                </a:lnTo>
                <a:lnTo>
                  <a:pt x="1766" y="1442"/>
                </a:lnTo>
                <a:lnTo>
                  <a:pt x="1764" y="1442"/>
                </a:lnTo>
                <a:lnTo>
                  <a:pt x="1763" y="1442"/>
                </a:lnTo>
                <a:lnTo>
                  <a:pt x="1758" y="1443"/>
                </a:lnTo>
                <a:lnTo>
                  <a:pt x="1750" y="144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0" name="山西">
            <a:extLst>
              <a:ext uri="{FF2B5EF4-FFF2-40B4-BE49-F238E27FC236}">
                <a16:creationId xmlns="" xmlns:a16="http://schemas.microsoft.com/office/drawing/2014/main" id="{32C088D8-E6AB-4FA6-8807-8DFDBFCD61A0}"/>
              </a:ext>
            </a:extLst>
          </p:cNvPr>
          <p:cNvSpPr>
            <a:spLocks/>
          </p:cNvSpPr>
          <p:nvPr/>
        </p:nvSpPr>
        <p:spPr bwMode="auto">
          <a:xfrm>
            <a:off x="3584064" y="3063134"/>
            <a:ext cx="344814" cy="671945"/>
          </a:xfrm>
          <a:custGeom>
            <a:avLst/>
            <a:gdLst>
              <a:gd name="T0" fmla="*/ 4 w 1396"/>
              <a:gd name="T1" fmla="*/ 2572 h 2738"/>
              <a:gd name="T2" fmla="*/ 107 w 1396"/>
              <a:gd name="T3" fmla="*/ 2294 h 2738"/>
              <a:gd name="T4" fmla="*/ 76 w 1396"/>
              <a:gd name="T5" fmla="*/ 2117 h 2738"/>
              <a:gd name="T6" fmla="*/ 65 w 1396"/>
              <a:gd name="T7" fmla="*/ 1925 h 2738"/>
              <a:gd name="T8" fmla="*/ 56 w 1396"/>
              <a:gd name="T9" fmla="*/ 1806 h 2738"/>
              <a:gd name="T10" fmla="*/ 45 w 1396"/>
              <a:gd name="T11" fmla="*/ 1717 h 2738"/>
              <a:gd name="T12" fmla="*/ 136 w 1396"/>
              <a:gd name="T13" fmla="*/ 1551 h 2738"/>
              <a:gd name="T14" fmla="*/ 164 w 1396"/>
              <a:gd name="T15" fmla="*/ 1462 h 2738"/>
              <a:gd name="T16" fmla="*/ 149 w 1396"/>
              <a:gd name="T17" fmla="*/ 1362 h 2738"/>
              <a:gd name="T18" fmla="*/ 77 w 1396"/>
              <a:gd name="T19" fmla="*/ 1263 h 2738"/>
              <a:gd name="T20" fmla="*/ 90 w 1396"/>
              <a:gd name="T21" fmla="*/ 1128 h 2738"/>
              <a:gd name="T22" fmla="*/ 163 w 1396"/>
              <a:gd name="T23" fmla="*/ 1049 h 2738"/>
              <a:gd name="T24" fmla="*/ 222 w 1396"/>
              <a:gd name="T25" fmla="*/ 898 h 2738"/>
              <a:gd name="T26" fmla="*/ 251 w 1396"/>
              <a:gd name="T27" fmla="*/ 792 h 2738"/>
              <a:gd name="T28" fmla="*/ 326 w 1396"/>
              <a:gd name="T29" fmla="*/ 674 h 2738"/>
              <a:gd name="T30" fmla="*/ 264 w 1396"/>
              <a:gd name="T31" fmla="*/ 632 h 2738"/>
              <a:gd name="T32" fmla="*/ 363 w 1396"/>
              <a:gd name="T33" fmla="*/ 584 h 2738"/>
              <a:gd name="T34" fmla="*/ 385 w 1396"/>
              <a:gd name="T35" fmla="*/ 513 h 2738"/>
              <a:gd name="T36" fmla="*/ 541 w 1396"/>
              <a:gd name="T37" fmla="*/ 521 h 2738"/>
              <a:gd name="T38" fmla="*/ 625 w 1396"/>
              <a:gd name="T39" fmla="*/ 322 h 2738"/>
              <a:gd name="T40" fmla="*/ 775 w 1396"/>
              <a:gd name="T41" fmla="*/ 268 h 2738"/>
              <a:gd name="T42" fmla="*/ 877 w 1396"/>
              <a:gd name="T43" fmla="*/ 189 h 2738"/>
              <a:gd name="T44" fmla="*/ 1096 w 1396"/>
              <a:gd name="T45" fmla="*/ 164 h 2738"/>
              <a:gd name="T46" fmla="*/ 1218 w 1396"/>
              <a:gd name="T47" fmla="*/ 60 h 2738"/>
              <a:gd name="T48" fmla="*/ 1290 w 1396"/>
              <a:gd name="T49" fmla="*/ 78 h 2738"/>
              <a:gd name="T50" fmla="*/ 1355 w 1396"/>
              <a:gd name="T51" fmla="*/ 164 h 2738"/>
              <a:gd name="T52" fmla="*/ 1318 w 1396"/>
              <a:gd name="T53" fmla="*/ 216 h 2738"/>
              <a:gd name="T54" fmla="*/ 1236 w 1396"/>
              <a:gd name="T55" fmla="*/ 290 h 2738"/>
              <a:gd name="T56" fmla="*/ 1197 w 1396"/>
              <a:gd name="T57" fmla="*/ 317 h 2738"/>
              <a:gd name="T58" fmla="*/ 1249 w 1396"/>
              <a:gd name="T59" fmla="*/ 368 h 2738"/>
              <a:gd name="T60" fmla="*/ 1352 w 1396"/>
              <a:gd name="T61" fmla="*/ 456 h 2738"/>
              <a:gd name="T62" fmla="*/ 1387 w 1396"/>
              <a:gd name="T63" fmla="*/ 564 h 2738"/>
              <a:gd name="T64" fmla="*/ 1372 w 1396"/>
              <a:gd name="T65" fmla="*/ 687 h 2738"/>
              <a:gd name="T66" fmla="*/ 1314 w 1396"/>
              <a:gd name="T67" fmla="*/ 735 h 2738"/>
              <a:gd name="T68" fmla="*/ 1229 w 1396"/>
              <a:gd name="T69" fmla="*/ 715 h 2738"/>
              <a:gd name="T70" fmla="*/ 1176 w 1396"/>
              <a:gd name="T71" fmla="*/ 841 h 2738"/>
              <a:gd name="T72" fmla="*/ 1136 w 1396"/>
              <a:gd name="T73" fmla="*/ 922 h 2738"/>
              <a:gd name="T74" fmla="*/ 1091 w 1396"/>
              <a:gd name="T75" fmla="*/ 1018 h 2738"/>
              <a:gd name="T76" fmla="*/ 1131 w 1396"/>
              <a:gd name="T77" fmla="*/ 1126 h 2738"/>
              <a:gd name="T78" fmla="*/ 1189 w 1396"/>
              <a:gd name="T79" fmla="*/ 1145 h 2738"/>
              <a:gd name="T80" fmla="*/ 1234 w 1396"/>
              <a:gd name="T81" fmla="*/ 1276 h 2738"/>
              <a:gd name="T82" fmla="*/ 1253 w 1396"/>
              <a:gd name="T83" fmla="*/ 1336 h 2738"/>
              <a:gd name="T84" fmla="*/ 1278 w 1396"/>
              <a:gd name="T85" fmla="*/ 1444 h 2738"/>
              <a:gd name="T86" fmla="*/ 1184 w 1396"/>
              <a:gd name="T87" fmla="*/ 1615 h 2738"/>
              <a:gd name="T88" fmla="*/ 1157 w 1396"/>
              <a:gd name="T89" fmla="*/ 1717 h 2738"/>
              <a:gd name="T90" fmla="*/ 1097 w 1396"/>
              <a:gd name="T91" fmla="*/ 1796 h 2738"/>
              <a:gd name="T92" fmla="*/ 1150 w 1396"/>
              <a:gd name="T93" fmla="*/ 1888 h 2738"/>
              <a:gd name="T94" fmla="*/ 1170 w 1396"/>
              <a:gd name="T95" fmla="*/ 2048 h 2738"/>
              <a:gd name="T96" fmla="*/ 1157 w 1396"/>
              <a:gd name="T97" fmla="*/ 2114 h 2738"/>
              <a:gd name="T98" fmla="*/ 1148 w 1396"/>
              <a:gd name="T99" fmla="*/ 2199 h 2738"/>
              <a:gd name="T100" fmla="*/ 1092 w 1396"/>
              <a:gd name="T101" fmla="*/ 2320 h 2738"/>
              <a:gd name="T102" fmla="*/ 1039 w 1396"/>
              <a:gd name="T103" fmla="*/ 2349 h 2738"/>
              <a:gd name="T104" fmla="*/ 959 w 1396"/>
              <a:gd name="T105" fmla="*/ 2390 h 2738"/>
              <a:gd name="T106" fmla="*/ 892 w 1396"/>
              <a:gd name="T107" fmla="*/ 2430 h 2738"/>
              <a:gd name="T108" fmla="*/ 816 w 1396"/>
              <a:gd name="T109" fmla="*/ 2442 h 2738"/>
              <a:gd name="T110" fmla="*/ 661 w 1396"/>
              <a:gd name="T111" fmla="*/ 2430 h 2738"/>
              <a:gd name="T112" fmla="*/ 618 w 1396"/>
              <a:gd name="T113" fmla="*/ 2508 h 2738"/>
              <a:gd name="T114" fmla="*/ 541 w 1396"/>
              <a:gd name="T115" fmla="*/ 2525 h 2738"/>
              <a:gd name="T116" fmla="*/ 446 w 1396"/>
              <a:gd name="T117" fmla="*/ 2620 h 2738"/>
              <a:gd name="T118" fmla="*/ 266 w 1396"/>
              <a:gd name="T119" fmla="*/ 2676 h 2738"/>
              <a:gd name="T120" fmla="*/ 131 w 1396"/>
              <a:gd name="T121" fmla="*/ 2735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96" h="2738">
                <a:moveTo>
                  <a:pt x="39" y="2738"/>
                </a:moveTo>
                <a:lnTo>
                  <a:pt x="33" y="2738"/>
                </a:lnTo>
                <a:lnTo>
                  <a:pt x="27" y="2736"/>
                </a:lnTo>
                <a:lnTo>
                  <a:pt x="21" y="2735"/>
                </a:lnTo>
                <a:lnTo>
                  <a:pt x="18" y="2731"/>
                </a:lnTo>
                <a:lnTo>
                  <a:pt x="13" y="2725"/>
                </a:lnTo>
                <a:lnTo>
                  <a:pt x="10" y="2719"/>
                </a:lnTo>
                <a:lnTo>
                  <a:pt x="7" y="2711"/>
                </a:lnTo>
                <a:lnTo>
                  <a:pt x="5" y="2704"/>
                </a:lnTo>
                <a:lnTo>
                  <a:pt x="1" y="2687"/>
                </a:lnTo>
                <a:lnTo>
                  <a:pt x="0" y="2673"/>
                </a:lnTo>
                <a:lnTo>
                  <a:pt x="0" y="2660"/>
                </a:lnTo>
                <a:lnTo>
                  <a:pt x="0" y="2642"/>
                </a:lnTo>
                <a:lnTo>
                  <a:pt x="0" y="2623"/>
                </a:lnTo>
                <a:lnTo>
                  <a:pt x="0" y="2605"/>
                </a:lnTo>
                <a:lnTo>
                  <a:pt x="1" y="2588"/>
                </a:lnTo>
                <a:lnTo>
                  <a:pt x="4" y="2572"/>
                </a:lnTo>
                <a:lnTo>
                  <a:pt x="7" y="2557"/>
                </a:lnTo>
                <a:lnTo>
                  <a:pt x="12" y="2544"/>
                </a:lnTo>
                <a:lnTo>
                  <a:pt x="18" y="2531"/>
                </a:lnTo>
                <a:lnTo>
                  <a:pt x="21" y="2518"/>
                </a:lnTo>
                <a:lnTo>
                  <a:pt x="24" y="2505"/>
                </a:lnTo>
                <a:lnTo>
                  <a:pt x="24" y="2493"/>
                </a:lnTo>
                <a:lnTo>
                  <a:pt x="26" y="2480"/>
                </a:lnTo>
                <a:lnTo>
                  <a:pt x="30" y="2465"/>
                </a:lnTo>
                <a:lnTo>
                  <a:pt x="35" y="2448"/>
                </a:lnTo>
                <a:lnTo>
                  <a:pt x="40" y="2435"/>
                </a:lnTo>
                <a:lnTo>
                  <a:pt x="49" y="2423"/>
                </a:lnTo>
                <a:lnTo>
                  <a:pt x="59" y="2408"/>
                </a:lnTo>
                <a:lnTo>
                  <a:pt x="71" y="2390"/>
                </a:lnTo>
                <a:lnTo>
                  <a:pt x="81" y="2371"/>
                </a:lnTo>
                <a:lnTo>
                  <a:pt x="90" y="2348"/>
                </a:lnTo>
                <a:lnTo>
                  <a:pt x="100" y="2320"/>
                </a:lnTo>
                <a:lnTo>
                  <a:pt x="107" y="2294"/>
                </a:lnTo>
                <a:lnTo>
                  <a:pt x="109" y="2276"/>
                </a:lnTo>
                <a:lnTo>
                  <a:pt x="108" y="2262"/>
                </a:lnTo>
                <a:lnTo>
                  <a:pt x="107" y="2240"/>
                </a:lnTo>
                <a:lnTo>
                  <a:pt x="105" y="2218"/>
                </a:lnTo>
                <a:lnTo>
                  <a:pt x="103" y="2200"/>
                </a:lnTo>
                <a:lnTo>
                  <a:pt x="102" y="2193"/>
                </a:lnTo>
                <a:lnTo>
                  <a:pt x="101" y="2188"/>
                </a:lnTo>
                <a:lnTo>
                  <a:pt x="100" y="2184"/>
                </a:lnTo>
                <a:lnTo>
                  <a:pt x="99" y="2181"/>
                </a:lnTo>
                <a:lnTo>
                  <a:pt x="94" y="2177"/>
                </a:lnTo>
                <a:lnTo>
                  <a:pt x="89" y="2174"/>
                </a:lnTo>
                <a:lnTo>
                  <a:pt x="84" y="2168"/>
                </a:lnTo>
                <a:lnTo>
                  <a:pt x="82" y="2158"/>
                </a:lnTo>
                <a:lnTo>
                  <a:pt x="81" y="2149"/>
                </a:lnTo>
                <a:lnTo>
                  <a:pt x="80" y="2137"/>
                </a:lnTo>
                <a:lnTo>
                  <a:pt x="78" y="2126"/>
                </a:lnTo>
                <a:lnTo>
                  <a:pt x="76" y="2117"/>
                </a:lnTo>
                <a:lnTo>
                  <a:pt x="73" y="2107"/>
                </a:lnTo>
                <a:lnTo>
                  <a:pt x="68" y="2094"/>
                </a:lnTo>
                <a:lnTo>
                  <a:pt x="64" y="2082"/>
                </a:lnTo>
                <a:lnTo>
                  <a:pt x="62" y="2069"/>
                </a:lnTo>
                <a:lnTo>
                  <a:pt x="59" y="2057"/>
                </a:lnTo>
                <a:lnTo>
                  <a:pt x="58" y="2043"/>
                </a:lnTo>
                <a:lnTo>
                  <a:pt x="59" y="2029"/>
                </a:lnTo>
                <a:lnTo>
                  <a:pt x="62" y="2013"/>
                </a:lnTo>
                <a:lnTo>
                  <a:pt x="65" y="1999"/>
                </a:lnTo>
                <a:lnTo>
                  <a:pt x="69" y="1986"/>
                </a:lnTo>
                <a:lnTo>
                  <a:pt x="70" y="1980"/>
                </a:lnTo>
                <a:lnTo>
                  <a:pt x="71" y="1973"/>
                </a:lnTo>
                <a:lnTo>
                  <a:pt x="71" y="1966"/>
                </a:lnTo>
                <a:lnTo>
                  <a:pt x="70" y="1960"/>
                </a:lnTo>
                <a:lnTo>
                  <a:pt x="69" y="1947"/>
                </a:lnTo>
                <a:lnTo>
                  <a:pt x="67" y="1935"/>
                </a:lnTo>
                <a:lnTo>
                  <a:pt x="65" y="1925"/>
                </a:lnTo>
                <a:lnTo>
                  <a:pt x="65" y="1916"/>
                </a:lnTo>
                <a:lnTo>
                  <a:pt x="68" y="1907"/>
                </a:lnTo>
                <a:lnTo>
                  <a:pt x="70" y="1898"/>
                </a:lnTo>
                <a:lnTo>
                  <a:pt x="73" y="1888"/>
                </a:lnTo>
                <a:lnTo>
                  <a:pt x="73" y="1876"/>
                </a:lnTo>
                <a:lnTo>
                  <a:pt x="71" y="1872"/>
                </a:lnTo>
                <a:lnTo>
                  <a:pt x="70" y="1866"/>
                </a:lnTo>
                <a:lnTo>
                  <a:pt x="68" y="1861"/>
                </a:lnTo>
                <a:lnTo>
                  <a:pt x="65" y="1856"/>
                </a:lnTo>
                <a:lnTo>
                  <a:pt x="61" y="1847"/>
                </a:lnTo>
                <a:lnTo>
                  <a:pt x="58" y="1838"/>
                </a:lnTo>
                <a:lnTo>
                  <a:pt x="58" y="1830"/>
                </a:lnTo>
                <a:lnTo>
                  <a:pt x="58" y="1821"/>
                </a:lnTo>
                <a:lnTo>
                  <a:pt x="59" y="1816"/>
                </a:lnTo>
                <a:lnTo>
                  <a:pt x="58" y="1812"/>
                </a:lnTo>
                <a:lnTo>
                  <a:pt x="57" y="1810"/>
                </a:lnTo>
                <a:lnTo>
                  <a:pt x="56" y="1806"/>
                </a:lnTo>
                <a:lnTo>
                  <a:pt x="51" y="1803"/>
                </a:lnTo>
                <a:lnTo>
                  <a:pt x="45" y="1799"/>
                </a:lnTo>
                <a:lnTo>
                  <a:pt x="43" y="1798"/>
                </a:lnTo>
                <a:lnTo>
                  <a:pt x="42" y="1796"/>
                </a:lnTo>
                <a:lnTo>
                  <a:pt x="40" y="1793"/>
                </a:lnTo>
                <a:lnTo>
                  <a:pt x="40" y="1791"/>
                </a:lnTo>
                <a:lnTo>
                  <a:pt x="42" y="1784"/>
                </a:lnTo>
                <a:lnTo>
                  <a:pt x="45" y="1777"/>
                </a:lnTo>
                <a:lnTo>
                  <a:pt x="48" y="1769"/>
                </a:lnTo>
                <a:lnTo>
                  <a:pt x="48" y="1762"/>
                </a:lnTo>
                <a:lnTo>
                  <a:pt x="45" y="1755"/>
                </a:lnTo>
                <a:lnTo>
                  <a:pt x="43" y="1749"/>
                </a:lnTo>
                <a:lnTo>
                  <a:pt x="40" y="1745"/>
                </a:lnTo>
                <a:lnTo>
                  <a:pt x="40" y="1740"/>
                </a:lnTo>
                <a:lnTo>
                  <a:pt x="42" y="1734"/>
                </a:lnTo>
                <a:lnTo>
                  <a:pt x="44" y="1727"/>
                </a:lnTo>
                <a:lnTo>
                  <a:pt x="45" y="1717"/>
                </a:lnTo>
                <a:lnTo>
                  <a:pt x="44" y="1710"/>
                </a:lnTo>
                <a:lnTo>
                  <a:pt x="43" y="1703"/>
                </a:lnTo>
                <a:lnTo>
                  <a:pt x="40" y="1696"/>
                </a:lnTo>
                <a:lnTo>
                  <a:pt x="38" y="1690"/>
                </a:lnTo>
                <a:lnTo>
                  <a:pt x="38" y="1684"/>
                </a:lnTo>
                <a:lnTo>
                  <a:pt x="40" y="1678"/>
                </a:lnTo>
                <a:lnTo>
                  <a:pt x="44" y="1672"/>
                </a:lnTo>
                <a:lnTo>
                  <a:pt x="50" y="1666"/>
                </a:lnTo>
                <a:lnTo>
                  <a:pt x="59" y="1657"/>
                </a:lnTo>
                <a:lnTo>
                  <a:pt x="70" y="1646"/>
                </a:lnTo>
                <a:lnTo>
                  <a:pt x="81" y="1635"/>
                </a:lnTo>
                <a:lnTo>
                  <a:pt x="90" y="1622"/>
                </a:lnTo>
                <a:lnTo>
                  <a:pt x="100" y="1608"/>
                </a:lnTo>
                <a:lnTo>
                  <a:pt x="108" y="1595"/>
                </a:lnTo>
                <a:lnTo>
                  <a:pt x="114" y="1584"/>
                </a:lnTo>
                <a:lnTo>
                  <a:pt x="126" y="1567"/>
                </a:lnTo>
                <a:lnTo>
                  <a:pt x="136" y="1551"/>
                </a:lnTo>
                <a:lnTo>
                  <a:pt x="137" y="1542"/>
                </a:lnTo>
                <a:lnTo>
                  <a:pt x="136" y="1537"/>
                </a:lnTo>
                <a:lnTo>
                  <a:pt x="133" y="1532"/>
                </a:lnTo>
                <a:lnTo>
                  <a:pt x="128" y="1527"/>
                </a:lnTo>
                <a:lnTo>
                  <a:pt x="125" y="1520"/>
                </a:lnTo>
                <a:lnTo>
                  <a:pt x="121" y="1514"/>
                </a:lnTo>
                <a:lnTo>
                  <a:pt x="119" y="1507"/>
                </a:lnTo>
                <a:lnTo>
                  <a:pt x="119" y="1501"/>
                </a:lnTo>
                <a:lnTo>
                  <a:pt x="120" y="1498"/>
                </a:lnTo>
                <a:lnTo>
                  <a:pt x="121" y="1496"/>
                </a:lnTo>
                <a:lnTo>
                  <a:pt x="125" y="1495"/>
                </a:lnTo>
                <a:lnTo>
                  <a:pt x="127" y="1493"/>
                </a:lnTo>
                <a:lnTo>
                  <a:pt x="136" y="1488"/>
                </a:lnTo>
                <a:lnTo>
                  <a:pt x="145" y="1482"/>
                </a:lnTo>
                <a:lnTo>
                  <a:pt x="155" y="1475"/>
                </a:lnTo>
                <a:lnTo>
                  <a:pt x="162" y="1466"/>
                </a:lnTo>
                <a:lnTo>
                  <a:pt x="164" y="1462"/>
                </a:lnTo>
                <a:lnTo>
                  <a:pt x="166" y="1457"/>
                </a:lnTo>
                <a:lnTo>
                  <a:pt x="169" y="1452"/>
                </a:lnTo>
                <a:lnTo>
                  <a:pt x="170" y="1447"/>
                </a:lnTo>
                <a:lnTo>
                  <a:pt x="171" y="1437"/>
                </a:lnTo>
                <a:lnTo>
                  <a:pt x="171" y="1426"/>
                </a:lnTo>
                <a:lnTo>
                  <a:pt x="170" y="1415"/>
                </a:lnTo>
                <a:lnTo>
                  <a:pt x="169" y="1405"/>
                </a:lnTo>
                <a:lnTo>
                  <a:pt x="168" y="1399"/>
                </a:lnTo>
                <a:lnTo>
                  <a:pt x="165" y="1395"/>
                </a:lnTo>
                <a:lnTo>
                  <a:pt x="163" y="1391"/>
                </a:lnTo>
                <a:lnTo>
                  <a:pt x="161" y="1388"/>
                </a:lnTo>
                <a:lnTo>
                  <a:pt x="156" y="1383"/>
                </a:lnTo>
                <a:lnTo>
                  <a:pt x="151" y="1380"/>
                </a:lnTo>
                <a:lnTo>
                  <a:pt x="147" y="1376"/>
                </a:lnTo>
                <a:lnTo>
                  <a:pt x="145" y="1371"/>
                </a:lnTo>
                <a:lnTo>
                  <a:pt x="146" y="1368"/>
                </a:lnTo>
                <a:lnTo>
                  <a:pt x="149" y="1362"/>
                </a:lnTo>
                <a:lnTo>
                  <a:pt x="150" y="1358"/>
                </a:lnTo>
                <a:lnTo>
                  <a:pt x="151" y="1355"/>
                </a:lnTo>
                <a:lnTo>
                  <a:pt x="150" y="1352"/>
                </a:lnTo>
                <a:lnTo>
                  <a:pt x="150" y="1349"/>
                </a:lnTo>
                <a:lnTo>
                  <a:pt x="146" y="1344"/>
                </a:lnTo>
                <a:lnTo>
                  <a:pt x="143" y="1342"/>
                </a:lnTo>
                <a:lnTo>
                  <a:pt x="138" y="1339"/>
                </a:lnTo>
                <a:lnTo>
                  <a:pt x="133" y="1338"/>
                </a:lnTo>
                <a:lnTo>
                  <a:pt x="128" y="1334"/>
                </a:lnTo>
                <a:lnTo>
                  <a:pt x="125" y="1328"/>
                </a:lnTo>
                <a:lnTo>
                  <a:pt x="119" y="1313"/>
                </a:lnTo>
                <a:lnTo>
                  <a:pt x="111" y="1295"/>
                </a:lnTo>
                <a:lnTo>
                  <a:pt x="105" y="1287"/>
                </a:lnTo>
                <a:lnTo>
                  <a:pt x="96" y="1279"/>
                </a:lnTo>
                <a:lnTo>
                  <a:pt x="88" y="1273"/>
                </a:lnTo>
                <a:lnTo>
                  <a:pt x="81" y="1267"/>
                </a:lnTo>
                <a:lnTo>
                  <a:pt x="77" y="1263"/>
                </a:lnTo>
                <a:lnTo>
                  <a:pt x="75" y="1261"/>
                </a:lnTo>
                <a:lnTo>
                  <a:pt x="74" y="1257"/>
                </a:lnTo>
                <a:lnTo>
                  <a:pt x="73" y="1254"/>
                </a:lnTo>
                <a:lnTo>
                  <a:pt x="73" y="1245"/>
                </a:lnTo>
                <a:lnTo>
                  <a:pt x="73" y="1236"/>
                </a:lnTo>
                <a:lnTo>
                  <a:pt x="74" y="1223"/>
                </a:lnTo>
                <a:lnTo>
                  <a:pt x="75" y="1208"/>
                </a:lnTo>
                <a:lnTo>
                  <a:pt x="75" y="1193"/>
                </a:lnTo>
                <a:lnTo>
                  <a:pt x="74" y="1181"/>
                </a:lnTo>
                <a:lnTo>
                  <a:pt x="74" y="1172"/>
                </a:lnTo>
                <a:lnTo>
                  <a:pt x="75" y="1164"/>
                </a:lnTo>
                <a:lnTo>
                  <a:pt x="78" y="1157"/>
                </a:lnTo>
                <a:lnTo>
                  <a:pt x="82" y="1151"/>
                </a:lnTo>
                <a:lnTo>
                  <a:pt x="86" y="1147"/>
                </a:lnTo>
                <a:lnTo>
                  <a:pt x="88" y="1141"/>
                </a:lnTo>
                <a:lnTo>
                  <a:pt x="89" y="1135"/>
                </a:lnTo>
                <a:lnTo>
                  <a:pt x="90" y="1128"/>
                </a:lnTo>
                <a:lnTo>
                  <a:pt x="90" y="1124"/>
                </a:lnTo>
                <a:lnTo>
                  <a:pt x="92" y="1120"/>
                </a:lnTo>
                <a:lnTo>
                  <a:pt x="93" y="1118"/>
                </a:lnTo>
                <a:lnTo>
                  <a:pt x="95" y="1116"/>
                </a:lnTo>
                <a:lnTo>
                  <a:pt x="101" y="1112"/>
                </a:lnTo>
                <a:lnTo>
                  <a:pt x="108" y="1111"/>
                </a:lnTo>
                <a:lnTo>
                  <a:pt x="117" y="1109"/>
                </a:lnTo>
                <a:lnTo>
                  <a:pt x="122" y="1105"/>
                </a:lnTo>
                <a:lnTo>
                  <a:pt x="130" y="1100"/>
                </a:lnTo>
                <a:lnTo>
                  <a:pt x="136" y="1094"/>
                </a:lnTo>
                <a:lnTo>
                  <a:pt x="141" y="1087"/>
                </a:lnTo>
                <a:lnTo>
                  <a:pt x="149" y="1078"/>
                </a:lnTo>
                <a:lnTo>
                  <a:pt x="153" y="1068"/>
                </a:lnTo>
                <a:lnTo>
                  <a:pt x="156" y="1061"/>
                </a:lnTo>
                <a:lnTo>
                  <a:pt x="157" y="1056"/>
                </a:lnTo>
                <a:lnTo>
                  <a:pt x="159" y="1053"/>
                </a:lnTo>
                <a:lnTo>
                  <a:pt x="163" y="1049"/>
                </a:lnTo>
                <a:lnTo>
                  <a:pt x="168" y="1048"/>
                </a:lnTo>
                <a:lnTo>
                  <a:pt x="172" y="1047"/>
                </a:lnTo>
                <a:lnTo>
                  <a:pt x="177" y="1044"/>
                </a:lnTo>
                <a:lnTo>
                  <a:pt x="183" y="1041"/>
                </a:lnTo>
                <a:lnTo>
                  <a:pt x="189" y="1033"/>
                </a:lnTo>
                <a:lnTo>
                  <a:pt x="194" y="1024"/>
                </a:lnTo>
                <a:lnTo>
                  <a:pt x="197" y="1015"/>
                </a:lnTo>
                <a:lnTo>
                  <a:pt x="199" y="1006"/>
                </a:lnTo>
                <a:lnTo>
                  <a:pt x="199" y="996"/>
                </a:lnTo>
                <a:lnTo>
                  <a:pt x="200" y="984"/>
                </a:lnTo>
                <a:lnTo>
                  <a:pt x="201" y="970"/>
                </a:lnTo>
                <a:lnTo>
                  <a:pt x="204" y="956"/>
                </a:lnTo>
                <a:lnTo>
                  <a:pt x="209" y="943"/>
                </a:lnTo>
                <a:lnTo>
                  <a:pt x="213" y="933"/>
                </a:lnTo>
                <a:lnTo>
                  <a:pt x="216" y="922"/>
                </a:lnTo>
                <a:lnTo>
                  <a:pt x="219" y="911"/>
                </a:lnTo>
                <a:lnTo>
                  <a:pt x="222" y="898"/>
                </a:lnTo>
                <a:lnTo>
                  <a:pt x="226" y="886"/>
                </a:lnTo>
                <a:lnTo>
                  <a:pt x="233" y="876"/>
                </a:lnTo>
                <a:lnTo>
                  <a:pt x="239" y="866"/>
                </a:lnTo>
                <a:lnTo>
                  <a:pt x="244" y="857"/>
                </a:lnTo>
                <a:lnTo>
                  <a:pt x="245" y="852"/>
                </a:lnTo>
                <a:lnTo>
                  <a:pt x="246" y="847"/>
                </a:lnTo>
                <a:lnTo>
                  <a:pt x="246" y="842"/>
                </a:lnTo>
                <a:lnTo>
                  <a:pt x="245" y="836"/>
                </a:lnTo>
                <a:lnTo>
                  <a:pt x="243" y="827"/>
                </a:lnTo>
                <a:lnTo>
                  <a:pt x="240" y="819"/>
                </a:lnTo>
                <a:lnTo>
                  <a:pt x="238" y="811"/>
                </a:lnTo>
                <a:lnTo>
                  <a:pt x="237" y="806"/>
                </a:lnTo>
                <a:lnTo>
                  <a:pt x="238" y="803"/>
                </a:lnTo>
                <a:lnTo>
                  <a:pt x="239" y="801"/>
                </a:lnTo>
                <a:lnTo>
                  <a:pt x="240" y="798"/>
                </a:lnTo>
                <a:lnTo>
                  <a:pt x="243" y="797"/>
                </a:lnTo>
                <a:lnTo>
                  <a:pt x="251" y="792"/>
                </a:lnTo>
                <a:lnTo>
                  <a:pt x="262" y="787"/>
                </a:lnTo>
                <a:lnTo>
                  <a:pt x="271" y="781"/>
                </a:lnTo>
                <a:lnTo>
                  <a:pt x="278" y="773"/>
                </a:lnTo>
                <a:lnTo>
                  <a:pt x="283" y="767"/>
                </a:lnTo>
                <a:lnTo>
                  <a:pt x="287" y="758"/>
                </a:lnTo>
                <a:lnTo>
                  <a:pt x="288" y="748"/>
                </a:lnTo>
                <a:lnTo>
                  <a:pt x="289" y="738"/>
                </a:lnTo>
                <a:lnTo>
                  <a:pt x="290" y="727"/>
                </a:lnTo>
                <a:lnTo>
                  <a:pt x="291" y="715"/>
                </a:lnTo>
                <a:lnTo>
                  <a:pt x="295" y="703"/>
                </a:lnTo>
                <a:lnTo>
                  <a:pt x="300" y="691"/>
                </a:lnTo>
                <a:lnTo>
                  <a:pt x="302" y="687"/>
                </a:lnTo>
                <a:lnTo>
                  <a:pt x="306" y="683"/>
                </a:lnTo>
                <a:lnTo>
                  <a:pt x="309" y="681"/>
                </a:lnTo>
                <a:lnTo>
                  <a:pt x="313" y="680"/>
                </a:lnTo>
                <a:lnTo>
                  <a:pt x="320" y="677"/>
                </a:lnTo>
                <a:lnTo>
                  <a:pt x="326" y="674"/>
                </a:lnTo>
                <a:lnTo>
                  <a:pt x="328" y="671"/>
                </a:lnTo>
                <a:lnTo>
                  <a:pt x="329" y="669"/>
                </a:lnTo>
                <a:lnTo>
                  <a:pt x="329" y="665"/>
                </a:lnTo>
                <a:lnTo>
                  <a:pt x="329" y="662"/>
                </a:lnTo>
                <a:lnTo>
                  <a:pt x="326" y="653"/>
                </a:lnTo>
                <a:lnTo>
                  <a:pt x="321" y="646"/>
                </a:lnTo>
                <a:lnTo>
                  <a:pt x="316" y="641"/>
                </a:lnTo>
                <a:lnTo>
                  <a:pt x="311" y="639"/>
                </a:lnTo>
                <a:lnTo>
                  <a:pt x="306" y="638"/>
                </a:lnTo>
                <a:lnTo>
                  <a:pt x="297" y="638"/>
                </a:lnTo>
                <a:lnTo>
                  <a:pt x="288" y="639"/>
                </a:lnTo>
                <a:lnTo>
                  <a:pt x="278" y="640"/>
                </a:lnTo>
                <a:lnTo>
                  <a:pt x="273" y="639"/>
                </a:lnTo>
                <a:lnTo>
                  <a:pt x="270" y="639"/>
                </a:lnTo>
                <a:lnTo>
                  <a:pt x="267" y="638"/>
                </a:lnTo>
                <a:lnTo>
                  <a:pt x="265" y="636"/>
                </a:lnTo>
                <a:lnTo>
                  <a:pt x="264" y="632"/>
                </a:lnTo>
                <a:lnTo>
                  <a:pt x="264" y="628"/>
                </a:lnTo>
                <a:lnTo>
                  <a:pt x="266" y="626"/>
                </a:lnTo>
                <a:lnTo>
                  <a:pt x="267" y="625"/>
                </a:lnTo>
                <a:lnTo>
                  <a:pt x="273" y="620"/>
                </a:lnTo>
                <a:lnTo>
                  <a:pt x="279" y="615"/>
                </a:lnTo>
                <a:lnTo>
                  <a:pt x="292" y="613"/>
                </a:lnTo>
                <a:lnTo>
                  <a:pt x="307" y="612"/>
                </a:lnTo>
                <a:lnTo>
                  <a:pt x="322" y="612"/>
                </a:lnTo>
                <a:lnTo>
                  <a:pt x="336" y="612"/>
                </a:lnTo>
                <a:lnTo>
                  <a:pt x="342" y="612"/>
                </a:lnTo>
                <a:lnTo>
                  <a:pt x="347" y="612"/>
                </a:lnTo>
                <a:lnTo>
                  <a:pt x="351" y="611"/>
                </a:lnTo>
                <a:lnTo>
                  <a:pt x="353" y="609"/>
                </a:lnTo>
                <a:lnTo>
                  <a:pt x="355" y="605"/>
                </a:lnTo>
                <a:lnTo>
                  <a:pt x="358" y="596"/>
                </a:lnTo>
                <a:lnTo>
                  <a:pt x="360" y="589"/>
                </a:lnTo>
                <a:lnTo>
                  <a:pt x="363" y="584"/>
                </a:lnTo>
                <a:lnTo>
                  <a:pt x="367" y="581"/>
                </a:lnTo>
                <a:lnTo>
                  <a:pt x="373" y="577"/>
                </a:lnTo>
                <a:lnTo>
                  <a:pt x="376" y="575"/>
                </a:lnTo>
                <a:lnTo>
                  <a:pt x="378" y="573"/>
                </a:lnTo>
                <a:lnTo>
                  <a:pt x="380" y="570"/>
                </a:lnTo>
                <a:lnTo>
                  <a:pt x="382" y="567"/>
                </a:lnTo>
                <a:lnTo>
                  <a:pt x="383" y="561"/>
                </a:lnTo>
                <a:lnTo>
                  <a:pt x="383" y="554"/>
                </a:lnTo>
                <a:lnTo>
                  <a:pt x="380" y="542"/>
                </a:lnTo>
                <a:lnTo>
                  <a:pt x="379" y="535"/>
                </a:lnTo>
                <a:lnTo>
                  <a:pt x="379" y="530"/>
                </a:lnTo>
                <a:lnTo>
                  <a:pt x="377" y="524"/>
                </a:lnTo>
                <a:lnTo>
                  <a:pt x="377" y="520"/>
                </a:lnTo>
                <a:lnTo>
                  <a:pt x="377" y="518"/>
                </a:lnTo>
                <a:lnTo>
                  <a:pt x="378" y="516"/>
                </a:lnTo>
                <a:lnTo>
                  <a:pt x="380" y="513"/>
                </a:lnTo>
                <a:lnTo>
                  <a:pt x="385" y="513"/>
                </a:lnTo>
                <a:lnTo>
                  <a:pt x="392" y="513"/>
                </a:lnTo>
                <a:lnTo>
                  <a:pt x="401" y="514"/>
                </a:lnTo>
                <a:lnTo>
                  <a:pt x="410" y="517"/>
                </a:lnTo>
                <a:lnTo>
                  <a:pt x="432" y="521"/>
                </a:lnTo>
                <a:lnTo>
                  <a:pt x="452" y="526"/>
                </a:lnTo>
                <a:lnTo>
                  <a:pt x="462" y="526"/>
                </a:lnTo>
                <a:lnTo>
                  <a:pt x="474" y="525"/>
                </a:lnTo>
                <a:lnTo>
                  <a:pt x="480" y="525"/>
                </a:lnTo>
                <a:lnTo>
                  <a:pt x="486" y="525"/>
                </a:lnTo>
                <a:lnTo>
                  <a:pt x="492" y="526"/>
                </a:lnTo>
                <a:lnTo>
                  <a:pt x="497" y="529"/>
                </a:lnTo>
                <a:lnTo>
                  <a:pt x="504" y="529"/>
                </a:lnTo>
                <a:lnTo>
                  <a:pt x="514" y="527"/>
                </a:lnTo>
                <a:lnTo>
                  <a:pt x="524" y="525"/>
                </a:lnTo>
                <a:lnTo>
                  <a:pt x="531" y="524"/>
                </a:lnTo>
                <a:lnTo>
                  <a:pt x="536" y="524"/>
                </a:lnTo>
                <a:lnTo>
                  <a:pt x="541" y="521"/>
                </a:lnTo>
                <a:lnTo>
                  <a:pt x="546" y="520"/>
                </a:lnTo>
                <a:lnTo>
                  <a:pt x="549" y="517"/>
                </a:lnTo>
                <a:lnTo>
                  <a:pt x="552" y="513"/>
                </a:lnTo>
                <a:lnTo>
                  <a:pt x="555" y="510"/>
                </a:lnTo>
                <a:lnTo>
                  <a:pt x="556" y="505"/>
                </a:lnTo>
                <a:lnTo>
                  <a:pt x="558" y="500"/>
                </a:lnTo>
                <a:lnTo>
                  <a:pt x="560" y="488"/>
                </a:lnTo>
                <a:lnTo>
                  <a:pt x="565" y="477"/>
                </a:lnTo>
                <a:lnTo>
                  <a:pt x="568" y="469"/>
                </a:lnTo>
                <a:lnTo>
                  <a:pt x="571" y="462"/>
                </a:lnTo>
                <a:lnTo>
                  <a:pt x="573" y="450"/>
                </a:lnTo>
                <a:lnTo>
                  <a:pt x="578" y="437"/>
                </a:lnTo>
                <a:lnTo>
                  <a:pt x="581" y="425"/>
                </a:lnTo>
                <a:lnTo>
                  <a:pt x="586" y="413"/>
                </a:lnTo>
                <a:lnTo>
                  <a:pt x="596" y="388"/>
                </a:lnTo>
                <a:lnTo>
                  <a:pt x="610" y="355"/>
                </a:lnTo>
                <a:lnTo>
                  <a:pt x="625" y="322"/>
                </a:lnTo>
                <a:lnTo>
                  <a:pt x="637" y="294"/>
                </a:lnTo>
                <a:lnTo>
                  <a:pt x="646" y="271"/>
                </a:lnTo>
                <a:lnTo>
                  <a:pt x="655" y="247"/>
                </a:lnTo>
                <a:lnTo>
                  <a:pt x="661" y="237"/>
                </a:lnTo>
                <a:lnTo>
                  <a:pt x="668" y="229"/>
                </a:lnTo>
                <a:lnTo>
                  <a:pt x="673" y="225"/>
                </a:lnTo>
                <a:lnTo>
                  <a:pt x="676" y="223"/>
                </a:lnTo>
                <a:lnTo>
                  <a:pt x="682" y="221"/>
                </a:lnTo>
                <a:lnTo>
                  <a:pt x="688" y="220"/>
                </a:lnTo>
                <a:lnTo>
                  <a:pt x="694" y="220"/>
                </a:lnTo>
                <a:lnTo>
                  <a:pt x="700" y="221"/>
                </a:lnTo>
                <a:lnTo>
                  <a:pt x="706" y="222"/>
                </a:lnTo>
                <a:lnTo>
                  <a:pt x="713" y="224"/>
                </a:lnTo>
                <a:lnTo>
                  <a:pt x="725" y="230"/>
                </a:lnTo>
                <a:lnTo>
                  <a:pt x="737" y="237"/>
                </a:lnTo>
                <a:lnTo>
                  <a:pt x="758" y="254"/>
                </a:lnTo>
                <a:lnTo>
                  <a:pt x="775" y="268"/>
                </a:lnTo>
                <a:lnTo>
                  <a:pt x="779" y="271"/>
                </a:lnTo>
                <a:lnTo>
                  <a:pt x="782" y="273"/>
                </a:lnTo>
                <a:lnTo>
                  <a:pt x="787" y="274"/>
                </a:lnTo>
                <a:lnTo>
                  <a:pt x="792" y="274"/>
                </a:lnTo>
                <a:lnTo>
                  <a:pt x="801" y="274"/>
                </a:lnTo>
                <a:lnTo>
                  <a:pt x="811" y="272"/>
                </a:lnTo>
                <a:lnTo>
                  <a:pt x="820" y="268"/>
                </a:lnTo>
                <a:lnTo>
                  <a:pt x="829" y="262"/>
                </a:lnTo>
                <a:lnTo>
                  <a:pt x="836" y="255"/>
                </a:lnTo>
                <a:lnTo>
                  <a:pt x="840" y="248"/>
                </a:lnTo>
                <a:lnTo>
                  <a:pt x="846" y="229"/>
                </a:lnTo>
                <a:lnTo>
                  <a:pt x="856" y="210"/>
                </a:lnTo>
                <a:lnTo>
                  <a:pt x="858" y="205"/>
                </a:lnTo>
                <a:lnTo>
                  <a:pt x="862" y="201"/>
                </a:lnTo>
                <a:lnTo>
                  <a:pt x="867" y="196"/>
                </a:lnTo>
                <a:lnTo>
                  <a:pt x="871" y="192"/>
                </a:lnTo>
                <a:lnTo>
                  <a:pt x="877" y="189"/>
                </a:lnTo>
                <a:lnTo>
                  <a:pt x="884" y="185"/>
                </a:lnTo>
                <a:lnTo>
                  <a:pt x="893" y="183"/>
                </a:lnTo>
                <a:lnTo>
                  <a:pt x="901" y="180"/>
                </a:lnTo>
                <a:lnTo>
                  <a:pt x="919" y="178"/>
                </a:lnTo>
                <a:lnTo>
                  <a:pt x="932" y="177"/>
                </a:lnTo>
                <a:lnTo>
                  <a:pt x="944" y="177"/>
                </a:lnTo>
                <a:lnTo>
                  <a:pt x="953" y="178"/>
                </a:lnTo>
                <a:lnTo>
                  <a:pt x="974" y="180"/>
                </a:lnTo>
                <a:lnTo>
                  <a:pt x="1000" y="183"/>
                </a:lnTo>
                <a:lnTo>
                  <a:pt x="1019" y="184"/>
                </a:lnTo>
                <a:lnTo>
                  <a:pt x="1038" y="185"/>
                </a:lnTo>
                <a:lnTo>
                  <a:pt x="1047" y="185"/>
                </a:lnTo>
                <a:lnTo>
                  <a:pt x="1056" y="185"/>
                </a:lnTo>
                <a:lnTo>
                  <a:pt x="1064" y="184"/>
                </a:lnTo>
                <a:lnTo>
                  <a:pt x="1071" y="183"/>
                </a:lnTo>
                <a:lnTo>
                  <a:pt x="1084" y="174"/>
                </a:lnTo>
                <a:lnTo>
                  <a:pt x="1096" y="164"/>
                </a:lnTo>
                <a:lnTo>
                  <a:pt x="1100" y="160"/>
                </a:lnTo>
                <a:lnTo>
                  <a:pt x="1104" y="155"/>
                </a:lnTo>
                <a:lnTo>
                  <a:pt x="1108" y="148"/>
                </a:lnTo>
                <a:lnTo>
                  <a:pt x="1112" y="140"/>
                </a:lnTo>
                <a:lnTo>
                  <a:pt x="1116" y="133"/>
                </a:lnTo>
                <a:lnTo>
                  <a:pt x="1121" y="126"/>
                </a:lnTo>
                <a:lnTo>
                  <a:pt x="1125" y="120"/>
                </a:lnTo>
                <a:lnTo>
                  <a:pt x="1129" y="117"/>
                </a:lnTo>
                <a:lnTo>
                  <a:pt x="1145" y="116"/>
                </a:lnTo>
                <a:lnTo>
                  <a:pt x="1161" y="117"/>
                </a:lnTo>
                <a:lnTo>
                  <a:pt x="1170" y="116"/>
                </a:lnTo>
                <a:lnTo>
                  <a:pt x="1178" y="114"/>
                </a:lnTo>
                <a:lnTo>
                  <a:pt x="1185" y="108"/>
                </a:lnTo>
                <a:lnTo>
                  <a:pt x="1191" y="102"/>
                </a:lnTo>
                <a:lnTo>
                  <a:pt x="1203" y="89"/>
                </a:lnTo>
                <a:lnTo>
                  <a:pt x="1213" y="72"/>
                </a:lnTo>
                <a:lnTo>
                  <a:pt x="1218" y="60"/>
                </a:lnTo>
                <a:lnTo>
                  <a:pt x="1222" y="48"/>
                </a:lnTo>
                <a:lnTo>
                  <a:pt x="1226" y="37"/>
                </a:lnTo>
                <a:lnTo>
                  <a:pt x="1229" y="25"/>
                </a:lnTo>
                <a:lnTo>
                  <a:pt x="1232" y="15"/>
                </a:lnTo>
                <a:lnTo>
                  <a:pt x="1235" y="8"/>
                </a:lnTo>
                <a:lnTo>
                  <a:pt x="1238" y="4"/>
                </a:lnTo>
                <a:lnTo>
                  <a:pt x="1239" y="1"/>
                </a:lnTo>
                <a:lnTo>
                  <a:pt x="1240" y="0"/>
                </a:lnTo>
                <a:lnTo>
                  <a:pt x="1241" y="1"/>
                </a:lnTo>
                <a:lnTo>
                  <a:pt x="1243" y="8"/>
                </a:lnTo>
                <a:lnTo>
                  <a:pt x="1251" y="22"/>
                </a:lnTo>
                <a:lnTo>
                  <a:pt x="1259" y="35"/>
                </a:lnTo>
                <a:lnTo>
                  <a:pt x="1268" y="45"/>
                </a:lnTo>
                <a:lnTo>
                  <a:pt x="1277" y="54"/>
                </a:lnTo>
                <a:lnTo>
                  <a:pt x="1284" y="65"/>
                </a:lnTo>
                <a:lnTo>
                  <a:pt x="1287" y="71"/>
                </a:lnTo>
                <a:lnTo>
                  <a:pt x="1290" y="78"/>
                </a:lnTo>
                <a:lnTo>
                  <a:pt x="1292" y="85"/>
                </a:lnTo>
                <a:lnTo>
                  <a:pt x="1293" y="92"/>
                </a:lnTo>
                <a:lnTo>
                  <a:pt x="1296" y="110"/>
                </a:lnTo>
                <a:lnTo>
                  <a:pt x="1298" y="127"/>
                </a:lnTo>
                <a:lnTo>
                  <a:pt x="1299" y="135"/>
                </a:lnTo>
                <a:lnTo>
                  <a:pt x="1302" y="142"/>
                </a:lnTo>
                <a:lnTo>
                  <a:pt x="1303" y="148"/>
                </a:lnTo>
                <a:lnTo>
                  <a:pt x="1306" y="153"/>
                </a:lnTo>
                <a:lnTo>
                  <a:pt x="1310" y="157"/>
                </a:lnTo>
                <a:lnTo>
                  <a:pt x="1314" y="160"/>
                </a:lnTo>
                <a:lnTo>
                  <a:pt x="1320" y="162"/>
                </a:lnTo>
                <a:lnTo>
                  <a:pt x="1325" y="165"/>
                </a:lnTo>
                <a:lnTo>
                  <a:pt x="1331" y="166"/>
                </a:lnTo>
                <a:lnTo>
                  <a:pt x="1337" y="167"/>
                </a:lnTo>
                <a:lnTo>
                  <a:pt x="1342" y="167"/>
                </a:lnTo>
                <a:lnTo>
                  <a:pt x="1347" y="166"/>
                </a:lnTo>
                <a:lnTo>
                  <a:pt x="1355" y="164"/>
                </a:lnTo>
                <a:lnTo>
                  <a:pt x="1364" y="161"/>
                </a:lnTo>
                <a:lnTo>
                  <a:pt x="1368" y="161"/>
                </a:lnTo>
                <a:lnTo>
                  <a:pt x="1372" y="161"/>
                </a:lnTo>
                <a:lnTo>
                  <a:pt x="1374" y="162"/>
                </a:lnTo>
                <a:lnTo>
                  <a:pt x="1377" y="165"/>
                </a:lnTo>
                <a:lnTo>
                  <a:pt x="1379" y="167"/>
                </a:lnTo>
                <a:lnTo>
                  <a:pt x="1380" y="171"/>
                </a:lnTo>
                <a:lnTo>
                  <a:pt x="1380" y="174"/>
                </a:lnTo>
                <a:lnTo>
                  <a:pt x="1380" y="178"/>
                </a:lnTo>
                <a:lnTo>
                  <a:pt x="1378" y="185"/>
                </a:lnTo>
                <a:lnTo>
                  <a:pt x="1372" y="193"/>
                </a:lnTo>
                <a:lnTo>
                  <a:pt x="1368" y="198"/>
                </a:lnTo>
                <a:lnTo>
                  <a:pt x="1364" y="202"/>
                </a:lnTo>
                <a:lnTo>
                  <a:pt x="1358" y="205"/>
                </a:lnTo>
                <a:lnTo>
                  <a:pt x="1352" y="208"/>
                </a:lnTo>
                <a:lnTo>
                  <a:pt x="1336" y="212"/>
                </a:lnTo>
                <a:lnTo>
                  <a:pt x="1318" y="216"/>
                </a:lnTo>
                <a:lnTo>
                  <a:pt x="1303" y="220"/>
                </a:lnTo>
                <a:lnTo>
                  <a:pt x="1292" y="222"/>
                </a:lnTo>
                <a:lnTo>
                  <a:pt x="1284" y="227"/>
                </a:lnTo>
                <a:lnTo>
                  <a:pt x="1277" y="233"/>
                </a:lnTo>
                <a:lnTo>
                  <a:pt x="1268" y="239"/>
                </a:lnTo>
                <a:lnTo>
                  <a:pt x="1261" y="241"/>
                </a:lnTo>
                <a:lnTo>
                  <a:pt x="1254" y="242"/>
                </a:lnTo>
                <a:lnTo>
                  <a:pt x="1243" y="243"/>
                </a:lnTo>
                <a:lnTo>
                  <a:pt x="1239" y="245"/>
                </a:lnTo>
                <a:lnTo>
                  <a:pt x="1236" y="248"/>
                </a:lnTo>
                <a:lnTo>
                  <a:pt x="1235" y="252"/>
                </a:lnTo>
                <a:lnTo>
                  <a:pt x="1236" y="256"/>
                </a:lnTo>
                <a:lnTo>
                  <a:pt x="1238" y="268"/>
                </a:lnTo>
                <a:lnTo>
                  <a:pt x="1240" y="278"/>
                </a:lnTo>
                <a:lnTo>
                  <a:pt x="1240" y="283"/>
                </a:lnTo>
                <a:lnTo>
                  <a:pt x="1239" y="286"/>
                </a:lnTo>
                <a:lnTo>
                  <a:pt x="1236" y="290"/>
                </a:lnTo>
                <a:lnTo>
                  <a:pt x="1234" y="291"/>
                </a:lnTo>
                <a:lnTo>
                  <a:pt x="1230" y="292"/>
                </a:lnTo>
                <a:lnTo>
                  <a:pt x="1227" y="292"/>
                </a:lnTo>
                <a:lnTo>
                  <a:pt x="1223" y="291"/>
                </a:lnTo>
                <a:lnTo>
                  <a:pt x="1220" y="288"/>
                </a:lnTo>
                <a:lnTo>
                  <a:pt x="1214" y="284"/>
                </a:lnTo>
                <a:lnTo>
                  <a:pt x="1209" y="283"/>
                </a:lnTo>
                <a:lnTo>
                  <a:pt x="1208" y="283"/>
                </a:lnTo>
                <a:lnTo>
                  <a:pt x="1207" y="284"/>
                </a:lnTo>
                <a:lnTo>
                  <a:pt x="1205" y="286"/>
                </a:lnTo>
                <a:lnTo>
                  <a:pt x="1204" y="290"/>
                </a:lnTo>
                <a:lnTo>
                  <a:pt x="1204" y="296"/>
                </a:lnTo>
                <a:lnTo>
                  <a:pt x="1203" y="303"/>
                </a:lnTo>
                <a:lnTo>
                  <a:pt x="1203" y="306"/>
                </a:lnTo>
                <a:lnTo>
                  <a:pt x="1202" y="310"/>
                </a:lnTo>
                <a:lnTo>
                  <a:pt x="1199" y="313"/>
                </a:lnTo>
                <a:lnTo>
                  <a:pt x="1197" y="317"/>
                </a:lnTo>
                <a:lnTo>
                  <a:pt x="1194" y="321"/>
                </a:lnTo>
                <a:lnTo>
                  <a:pt x="1192" y="323"/>
                </a:lnTo>
                <a:lnTo>
                  <a:pt x="1192" y="327"/>
                </a:lnTo>
                <a:lnTo>
                  <a:pt x="1194" y="329"/>
                </a:lnTo>
                <a:lnTo>
                  <a:pt x="1195" y="330"/>
                </a:lnTo>
                <a:lnTo>
                  <a:pt x="1197" y="331"/>
                </a:lnTo>
                <a:lnTo>
                  <a:pt x="1201" y="332"/>
                </a:lnTo>
                <a:lnTo>
                  <a:pt x="1205" y="332"/>
                </a:lnTo>
                <a:lnTo>
                  <a:pt x="1214" y="331"/>
                </a:lnTo>
                <a:lnTo>
                  <a:pt x="1218" y="334"/>
                </a:lnTo>
                <a:lnTo>
                  <a:pt x="1221" y="337"/>
                </a:lnTo>
                <a:lnTo>
                  <a:pt x="1224" y="344"/>
                </a:lnTo>
                <a:lnTo>
                  <a:pt x="1227" y="348"/>
                </a:lnTo>
                <a:lnTo>
                  <a:pt x="1229" y="353"/>
                </a:lnTo>
                <a:lnTo>
                  <a:pt x="1233" y="357"/>
                </a:lnTo>
                <a:lnTo>
                  <a:pt x="1238" y="361"/>
                </a:lnTo>
                <a:lnTo>
                  <a:pt x="1249" y="368"/>
                </a:lnTo>
                <a:lnTo>
                  <a:pt x="1262" y="375"/>
                </a:lnTo>
                <a:lnTo>
                  <a:pt x="1278" y="380"/>
                </a:lnTo>
                <a:lnTo>
                  <a:pt x="1292" y="384"/>
                </a:lnTo>
                <a:lnTo>
                  <a:pt x="1304" y="384"/>
                </a:lnTo>
                <a:lnTo>
                  <a:pt x="1315" y="382"/>
                </a:lnTo>
                <a:lnTo>
                  <a:pt x="1324" y="381"/>
                </a:lnTo>
                <a:lnTo>
                  <a:pt x="1334" y="382"/>
                </a:lnTo>
                <a:lnTo>
                  <a:pt x="1339" y="382"/>
                </a:lnTo>
                <a:lnTo>
                  <a:pt x="1343" y="385"/>
                </a:lnTo>
                <a:lnTo>
                  <a:pt x="1346" y="387"/>
                </a:lnTo>
                <a:lnTo>
                  <a:pt x="1349" y="391"/>
                </a:lnTo>
                <a:lnTo>
                  <a:pt x="1350" y="397"/>
                </a:lnTo>
                <a:lnTo>
                  <a:pt x="1352" y="404"/>
                </a:lnTo>
                <a:lnTo>
                  <a:pt x="1353" y="412"/>
                </a:lnTo>
                <a:lnTo>
                  <a:pt x="1353" y="420"/>
                </a:lnTo>
                <a:lnTo>
                  <a:pt x="1353" y="438"/>
                </a:lnTo>
                <a:lnTo>
                  <a:pt x="1352" y="456"/>
                </a:lnTo>
                <a:lnTo>
                  <a:pt x="1352" y="463"/>
                </a:lnTo>
                <a:lnTo>
                  <a:pt x="1353" y="469"/>
                </a:lnTo>
                <a:lnTo>
                  <a:pt x="1355" y="474"/>
                </a:lnTo>
                <a:lnTo>
                  <a:pt x="1359" y="479"/>
                </a:lnTo>
                <a:lnTo>
                  <a:pt x="1367" y="486"/>
                </a:lnTo>
                <a:lnTo>
                  <a:pt x="1377" y="493"/>
                </a:lnTo>
                <a:lnTo>
                  <a:pt x="1381" y="498"/>
                </a:lnTo>
                <a:lnTo>
                  <a:pt x="1386" y="501"/>
                </a:lnTo>
                <a:lnTo>
                  <a:pt x="1388" y="506"/>
                </a:lnTo>
                <a:lnTo>
                  <a:pt x="1391" y="510"/>
                </a:lnTo>
                <a:lnTo>
                  <a:pt x="1394" y="520"/>
                </a:lnTo>
                <a:lnTo>
                  <a:pt x="1396" y="533"/>
                </a:lnTo>
                <a:lnTo>
                  <a:pt x="1396" y="540"/>
                </a:lnTo>
                <a:lnTo>
                  <a:pt x="1394" y="546"/>
                </a:lnTo>
                <a:lnTo>
                  <a:pt x="1393" y="551"/>
                </a:lnTo>
                <a:lnTo>
                  <a:pt x="1391" y="556"/>
                </a:lnTo>
                <a:lnTo>
                  <a:pt x="1387" y="564"/>
                </a:lnTo>
                <a:lnTo>
                  <a:pt x="1383" y="576"/>
                </a:lnTo>
                <a:lnTo>
                  <a:pt x="1379" y="589"/>
                </a:lnTo>
                <a:lnTo>
                  <a:pt x="1379" y="602"/>
                </a:lnTo>
                <a:lnTo>
                  <a:pt x="1378" y="613"/>
                </a:lnTo>
                <a:lnTo>
                  <a:pt x="1377" y="624"/>
                </a:lnTo>
                <a:lnTo>
                  <a:pt x="1375" y="632"/>
                </a:lnTo>
                <a:lnTo>
                  <a:pt x="1374" y="643"/>
                </a:lnTo>
                <a:lnTo>
                  <a:pt x="1377" y="653"/>
                </a:lnTo>
                <a:lnTo>
                  <a:pt x="1380" y="665"/>
                </a:lnTo>
                <a:lnTo>
                  <a:pt x="1381" y="670"/>
                </a:lnTo>
                <a:lnTo>
                  <a:pt x="1383" y="675"/>
                </a:lnTo>
                <a:lnTo>
                  <a:pt x="1383" y="678"/>
                </a:lnTo>
                <a:lnTo>
                  <a:pt x="1383" y="681"/>
                </a:lnTo>
                <a:lnTo>
                  <a:pt x="1380" y="683"/>
                </a:lnTo>
                <a:lnTo>
                  <a:pt x="1379" y="685"/>
                </a:lnTo>
                <a:lnTo>
                  <a:pt x="1375" y="687"/>
                </a:lnTo>
                <a:lnTo>
                  <a:pt x="1372" y="687"/>
                </a:lnTo>
                <a:lnTo>
                  <a:pt x="1365" y="689"/>
                </a:lnTo>
                <a:lnTo>
                  <a:pt x="1359" y="694"/>
                </a:lnTo>
                <a:lnTo>
                  <a:pt x="1356" y="696"/>
                </a:lnTo>
                <a:lnTo>
                  <a:pt x="1354" y="699"/>
                </a:lnTo>
                <a:lnTo>
                  <a:pt x="1352" y="702"/>
                </a:lnTo>
                <a:lnTo>
                  <a:pt x="1352" y="707"/>
                </a:lnTo>
                <a:lnTo>
                  <a:pt x="1349" y="713"/>
                </a:lnTo>
                <a:lnTo>
                  <a:pt x="1347" y="718"/>
                </a:lnTo>
                <a:lnTo>
                  <a:pt x="1345" y="719"/>
                </a:lnTo>
                <a:lnTo>
                  <a:pt x="1341" y="720"/>
                </a:lnTo>
                <a:lnTo>
                  <a:pt x="1337" y="720"/>
                </a:lnTo>
                <a:lnTo>
                  <a:pt x="1331" y="720"/>
                </a:lnTo>
                <a:lnTo>
                  <a:pt x="1327" y="720"/>
                </a:lnTo>
                <a:lnTo>
                  <a:pt x="1323" y="722"/>
                </a:lnTo>
                <a:lnTo>
                  <a:pt x="1320" y="726"/>
                </a:lnTo>
                <a:lnTo>
                  <a:pt x="1317" y="731"/>
                </a:lnTo>
                <a:lnTo>
                  <a:pt x="1314" y="735"/>
                </a:lnTo>
                <a:lnTo>
                  <a:pt x="1310" y="740"/>
                </a:lnTo>
                <a:lnTo>
                  <a:pt x="1305" y="744"/>
                </a:lnTo>
                <a:lnTo>
                  <a:pt x="1299" y="747"/>
                </a:lnTo>
                <a:lnTo>
                  <a:pt x="1293" y="750"/>
                </a:lnTo>
                <a:lnTo>
                  <a:pt x="1286" y="751"/>
                </a:lnTo>
                <a:lnTo>
                  <a:pt x="1280" y="750"/>
                </a:lnTo>
                <a:lnTo>
                  <a:pt x="1273" y="747"/>
                </a:lnTo>
                <a:lnTo>
                  <a:pt x="1267" y="745"/>
                </a:lnTo>
                <a:lnTo>
                  <a:pt x="1262" y="741"/>
                </a:lnTo>
                <a:lnTo>
                  <a:pt x="1258" y="737"/>
                </a:lnTo>
                <a:lnTo>
                  <a:pt x="1254" y="732"/>
                </a:lnTo>
                <a:lnTo>
                  <a:pt x="1251" y="727"/>
                </a:lnTo>
                <a:lnTo>
                  <a:pt x="1247" y="722"/>
                </a:lnTo>
                <a:lnTo>
                  <a:pt x="1243" y="720"/>
                </a:lnTo>
                <a:lnTo>
                  <a:pt x="1239" y="718"/>
                </a:lnTo>
                <a:lnTo>
                  <a:pt x="1234" y="715"/>
                </a:lnTo>
                <a:lnTo>
                  <a:pt x="1229" y="715"/>
                </a:lnTo>
                <a:lnTo>
                  <a:pt x="1224" y="716"/>
                </a:lnTo>
                <a:lnTo>
                  <a:pt x="1220" y="719"/>
                </a:lnTo>
                <a:lnTo>
                  <a:pt x="1208" y="728"/>
                </a:lnTo>
                <a:lnTo>
                  <a:pt x="1194" y="741"/>
                </a:lnTo>
                <a:lnTo>
                  <a:pt x="1178" y="757"/>
                </a:lnTo>
                <a:lnTo>
                  <a:pt x="1164" y="770"/>
                </a:lnTo>
                <a:lnTo>
                  <a:pt x="1159" y="776"/>
                </a:lnTo>
                <a:lnTo>
                  <a:pt x="1155" y="782"/>
                </a:lnTo>
                <a:lnTo>
                  <a:pt x="1153" y="789"/>
                </a:lnTo>
                <a:lnTo>
                  <a:pt x="1152" y="796"/>
                </a:lnTo>
                <a:lnTo>
                  <a:pt x="1152" y="803"/>
                </a:lnTo>
                <a:lnTo>
                  <a:pt x="1153" y="809"/>
                </a:lnTo>
                <a:lnTo>
                  <a:pt x="1155" y="815"/>
                </a:lnTo>
                <a:lnTo>
                  <a:pt x="1158" y="819"/>
                </a:lnTo>
                <a:lnTo>
                  <a:pt x="1164" y="826"/>
                </a:lnTo>
                <a:lnTo>
                  <a:pt x="1172" y="835"/>
                </a:lnTo>
                <a:lnTo>
                  <a:pt x="1176" y="841"/>
                </a:lnTo>
                <a:lnTo>
                  <a:pt x="1179" y="846"/>
                </a:lnTo>
                <a:lnTo>
                  <a:pt x="1182" y="851"/>
                </a:lnTo>
                <a:lnTo>
                  <a:pt x="1183" y="855"/>
                </a:lnTo>
                <a:lnTo>
                  <a:pt x="1184" y="860"/>
                </a:lnTo>
                <a:lnTo>
                  <a:pt x="1184" y="866"/>
                </a:lnTo>
                <a:lnTo>
                  <a:pt x="1183" y="873"/>
                </a:lnTo>
                <a:lnTo>
                  <a:pt x="1182" y="879"/>
                </a:lnTo>
                <a:lnTo>
                  <a:pt x="1179" y="885"/>
                </a:lnTo>
                <a:lnTo>
                  <a:pt x="1176" y="891"/>
                </a:lnTo>
                <a:lnTo>
                  <a:pt x="1171" y="895"/>
                </a:lnTo>
                <a:lnTo>
                  <a:pt x="1164" y="897"/>
                </a:lnTo>
                <a:lnTo>
                  <a:pt x="1158" y="898"/>
                </a:lnTo>
                <a:lnTo>
                  <a:pt x="1152" y="901"/>
                </a:lnTo>
                <a:lnTo>
                  <a:pt x="1147" y="903"/>
                </a:lnTo>
                <a:lnTo>
                  <a:pt x="1144" y="907"/>
                </a:lnTo>
                <a:lnTo>
                  <a:pt x="1139" y="914"/>
                </a:lnTo>
                <a:lnTo>
                  <a:pt x="1136" y="922"/>
                </a:lnTo>
                <a:lnTo>
                  <a:pt x="1134" y="929"/>
                </a:lnTo>
                <a:lnTo>
                  <a:pt x="1131" y="933"/>
                </a:lnTo>
                <a:lnTo>
                  <a:pt x="1125" y="934"/>
                </a:lnTo>
                <a:lnTo>
                  <a:pt x="1116" y="935"/>
                </a:lnTo>
                <a:lnTo>
                  <a:pt x="1112" y="936"/>
                </a:lnTo>
                <a:lnTo>
                  <a:pt x="1107" y="939"/>
                </a:lnTo>
                <a:lnTo>
                  <a:pt x="1103" y="942"/>
                </a:lnTo>
                <a:lnTo>
                  <a:pt x="1101" y="946"/>
                </a:lnTo>
                <a:lnTo>
                  <a:pt x="1097" y="949"/>
                </a:lnTo>
                <a:lnTo>
                  <a:pt x="1096" y="954"/>
                </a:lnTo>
                <a:lnTo>
                  <a:pt x="1095" y="959"/>
                </a:lnTo>
                <a:lnTo>
                  <a:pt x="1094" y="965"/>
                </a:lnTo>
                <a:lnTo>
                  <a:pt x="1094" y="975"/>
                </a:lnTo>
                <a:lnTo>
                  <a:pt x="1094" y="987"/>
                </a:lnTo>
                <a:lnTo>
                  <a:pt x="1095" y="998"/>
                </a:lnTo>
                <a:lnTo>
                  <a:pt x="1095" y="1009"/>
                </a:lnTo>
                <a:lnTo>
                  <a:pt x="1091" y="1018"/>
                </a:lnTo>
                <a:lnTo>
                  <a:pt x="1088" y="1029"/>
                </a:lnTo>
                <a:lnTo>
                  <a:pt x="1085" y="1035"/>
                </a:lnTo>
                <a:lnTo>
                  <a:pt x="1084" y="1041"/>
                </a:lnTo>
                <a:lnTo>
                  <a:pt x="1084" y="1046"/>
                </a:lnTo>
                <a:lnTo>
                  <a:pt x="1087" y="1050"/>
                </a:lnTo>
                <a:lnTo>
                  <a:pt x="1089" y="1061"/>
                </a:lnTo>
                <a:lnTo>
                  <a:pt x="1091" y="1072"/>
                </a:lnTo>
                <a:lnTo>
                  <a:pt x="1092" y="1084"/>
                </a:lnTo>
                <a:lnTo>
                  <a:pt x="1094" y="1098"/>
                </a:lnTo>
                <a:lnTo>
                  <a:pt x="1095" y="1105"/>
                </a:lnTo>
                <a:lnTo>
                  <a:pt x="1097" y="1111"/>
                </a:lnTo>
                <a:lnTo>
                  <a:pt x="1101" y="1116"/>
                </a:lnTo>
                <a:lnTo>
                  <a:pt x="1104" y="1119"/>
                </a:lnTo>
                <a:lnTo>
                  <a:pt x="1110" y="1123"/>
                </a:lnTo>
                <a:lnTo>
                  <a:pt x="1116" y="1125"/>
                </a:lnTo>
                <a:lnTo>
                  <a:pt x="1122" y="1126"/>
                </a:lnTo>
                <a:lnTo>
                  <a:pt x="1131" y="1126"/>
                </a:lnTo>
                <a:lnTo>
                  <a:pt x="1136" y="1126"/>
                </a:lnTo>
                <a:lnTo>
                  <a:pt x="1141" y="1128"/>
                </a:lnTo>
                <a:lnTo>
                  <a:pt x="1145" y="1129"/>
                </a:lnTo>
                <a:lnTo>
                  <a:pt x="1147" y="1130"/>
                </a:lnTo>
                <a:lnTo>
                  <a:pt x="1150" y="1136"/>
                </a:lnTo>
                <a:lnTo>
                  <a:pt x="1152" y="1143"/>
                </a:lnTo>
                <a:lnTo>
                  <a:pt x="1154" y="1145"/>
                </a:lnTo>
                <a:lnTo>
                  <a:pt x="1157" y="1148"/>
                </a:lnTo>
                <a:lnTo>
                  <a:pt x="1159" y="1149"/>
                </a:lnTo>
                <a:lnTo>
                  <a:pt x="1161" y="1150"/>
                </a:lnTo>
                <a:lnTo>
                  <a:pt x="1167" y="1149"/>
                </a:lnTo>
                <a:lnTo>
                  <a:pt x="1175" y="1145"/>
                </a:lnTo>
                <a:lnTo>
                  <a:pt x="1178" y="1143"/>
                </a:lnTo>
                <a:lnTo>
                  <a:pt x="1182" y="1142"/>
                </a:lnTo>
                <a:lnTo>
                  <a:pt x="1185" y="1143"/>
                </a:lnTo>
                <a:lnTo>
                  <a:pt x="1186" y="1143"/>
                </a:lnTo>
                <a:lnTo>
                  <a:pt x="1189" y="1145"/>
                </a:lnTo>
                <a:lnTo>
                  <a:pt x="1189" y="1148"/>
                </a:lnTo>
                <a:lnTo>
                  <a:pt x="1189" y="1151"/>
                </a:lnTo>
                <a:lnTo>
                  <a:pt x="1188" y="1156"/>
                </a:lnTo>
                <a:lnTo>
                  <a:pt x="1186" y="1160"/>
                </a:lnTo>
                <a:lnTo>
                  <a:pt x="1186" y="1164"/>
                </a:lnTo>
                <a:lnTo>
                  <a:pt x="1186" y="1168"/>
                </a:lnTo>
                <a:lnTo>
                  <a:pt x="1188" y="1172"/>
                </a:lnTo>
                <a:lnTo>
                  <a:pt x="1192" y="1179"/>
                </a:lnTo>
                <a:lnTo>
                  <a:pt x="1198" y="1187"/>
                </a:lnTo>
                <a:lnTo>
                  <a:pt x="1201" y="1192"/>
                </a:lnTo>
                <a:lnTo>
                  <a:pt x="1204" y="1199"/>
                </a:lnTo>
                <a:lnTo>
                  <a:pt x="1207" y="1206"/>
                </a:lnTo>
                <a:lnTo>
                  <a:pt x="1209" y="1216"/>
                </a:lnTo>
                <a:lnTo>
                  <a:pt x="1215" y="1236"/>
                </a:lnTo>
                <a:lnTo>
                  <a:pt x="1222" y="1257"/>
                </a:lnTo>
                <a:lnTo>
                  <a:pt x="1228" y="1268"/>
                </a:lnTo>
                <a:lnTo>
                  <a:pt x="1234" y="1276"/>
                </a:lnTo>
                <a:lnTo>
                  <a:pt x="1240" y="1283"/>
                </a:lnTo>
                <a:lnTo>
                  <a:pt x="1246" y="1288"/>
                </a:lnTo>
                <a:lnTo>
                  <a:pt x="1257" y="1296"/>
                </a:lnTo>
                <a:lnTo>
                  <a:pt x="1267" y="1304"/>
                </a:lnTo>
                <a:lnTo>
                  <a:pt x="1268" y="1306"/>
                </a:lnTo>
                <a:lnTo>
                  <a:pt x="1270" y="1308"/>
                </a:lnTo>
                <a:lnTo>
                  <a:pt x="1271" y="1309"/>
                </a:lnTo>
                <a:lnTo>
                  <a:pt x="1270" y="1312"/>
                </a:lnTo>
                <a:lnTo>
                  <a:pt x="1267" y="1314"/>
                </a:lnTo>
                <a:lnTo>
                  <a:pt x="1262" y="1317"/>
                </a:lnTo>
                <a:lnTo>
                  <a:pt x="1258" y="1319"/>
                </a:lnTo>
                <a:lnTo>
                  <a:pt x="1253" y="1321"/>
                </a:lnTo>
                <a:lnTo>
                  <a:pt x="1249" y="1325"/>
                </a:lnTo>
                <a:lnTo>
                  <a:pt x="1248" y="1328"/>
                </a:lnTo>
                <a:lnTo>
                  <a:pt x="1249" y="1331"/>
                </a:lnTo>
                <a:lnTo>
                  <a:pt x="1251" y="1333"/>
                </a:lnTo>
                <a:lnTo>
                  <a:pt x="1253" y="1336"/>
                </a:lnTo>
                <a:lnTo>
                  <a:pt x="1257" y="1337"/>
                </a:lnTo>
                <a:lnTo>
                  <a:pt x="1265" y="1338"/>
                </a:lnTo>
                <a:lnTo>
                  <a:pt x="1278" y="1338"/>
                </a:lnTo>
                <a:lnTo>
                  <a:pt x="1284" y="1338"/>
                </a:lnTo>
                <a:lnTo>
                  <a:pt x="1290" y="1338"/>
                </a:lnTo>
                <a:lnTo>
                  <a:pt x="1295" y="1339"/>
                </a:lnTo>
                <a:lnTo>
                  <a:pt x="1298" y="1342"/>
                </a:lnTo>
                <a:lnTo>
                  <a:pt x="1302" y="1344"/>
                </a:lnTo>
                <a:lnTo>
                  <a:pt x="1304" y="1346"/>
                </a:lnTo>
                <a:lnTo>
                  <a:pt x="1306" y="1350"/>
                </a:lnTo>
                <a:lnTo>
                  <a:pt x="1308" y="1353"/>
                </a:lnTo>
                <a:lnTo>
                  <a:pt x="1306" y="1364"/>
                </a:lnTo>
                <a:lnTo>
                  <a:pt x="1304" y="1377"/>
                </a:lnTo>
                <a:lnTo>
                  <a:pt x="1299" y="1393"/>
                </a:lnTo>
                <a:lnTo>
                  <a:pt x="1292" y="1409"/>
                </a:lnTo>
                <a:lnTo>
                  <a:pt x="1285" y="1426"/>
                </a:lnTo>
                <a:lnTo>
                  <a:pt x="1278" y="1444"/>
                </a:lnTo>
                <a:lnTo>
                  <a:pt x="1268" y="1460"/>
                </a:lnTo>
                <a:lnTo>
                  <a:pt x="1259" y="1476"/>
                </a:lnTo>
                <a:lnTo>
                  <a:pt x="1249" y="1490"/>
                </a:lnTo>
                <a:lnTo>
                  <a:pt x="1239" y="1506"/>
                </a:lnTo>
                <a:lnTo>
                  <a:pt x="1234" y="1515"/>
                </a:lnTo>
                <a:lnTo>
                  <a:pt x="1230" y="1523"/>
                </a:lnTo>
                <a:lnTo>
                  <a:pt x="1227" y="1532"/>
                </a:lnTo>
                <a:lnTo>
                  <a:pt x="1224" y="1539"/>
                </a:lnTo>
                <a:lnTo>
                  <a:pt x="1221" y="1553"/>
                </a:lnTo>
                <a:lnTo>
                  <a:pt x="1216" y="1565"/>
                </a:lnTo>
                <a:lnTo>
                  <a:pt x="1209" y="1576"/>
                </a:lnTo>
                <a:lnTo>
                  <a:pt x="1201" y="1584"/>
                </a:lnTo>
                <a:lnTo>
                  <a:pt x="1192" y="1592"/>
                </a:lnTo>
                <a:lnTo>
                  <a:pt x="1186" y="1601"/>
                </a:lnTo>
                <a:lnTo>
                  <a:pt x="1185" y="1605"/>
                </a:lnTo>
                <a:lnTo>
                  <a:pt x="1184" y="1610"/>
                </a:lnTo>
                <a:lnTo>
                  <a:pt x="1184" y="1615"/>
                </a:lnTo>
                <a:lnTo>
                  <a:pt x="1184" y="1620"/>
                </a:lnTo>
                <a:lnTo>
                  <a:pt x="1186" y="1633"/>
                </a:lnTo>
                <a:lnTo>
                  <a:pt x="1188" y="1648"/>
                </a:lnTo>
                <a:lnTo>
                  <a:pt x="1190" y="1665"/>
                </a:lnTo>
                <a:lnTo>
                  <a:pt x="1190" y="1680"/>
                </a:lnTo>
                <a:lnTo>
                  <a:pt x="1190" y="1687"/>
                </a:lnTo>
                <a:lnTo>
                  <a:pt x="1189" y="1693"/>
                </a:lnTo>
                <a:lnTo>
                  <a:pt x="1188" y="1699"/>
                </a:lnTo>
                <a:lnTo>
                  <a:pt x="1185" y="1703"/>
                </a:lnTo>
                <a:lnTo>
                  <a:pt x="1182" y="1706"/>
                </a:lnTo>
                <a:lnTo>
                  <a:pt x="1178" y="1709"/>
                </a:lnTo>
                <a:lnTo>
                  <a:pt x="1173" y="1709"/>
                </a:lnTo>
                <a:lnTo>
                  <a:pt x="1169" y="1709"/>
                </a:lnTo>
                <a:lnTo>
                  <a:pt x="1164" y="1709"/>
                </a:lnTo>
                <a:lnTo>
                  <a:pt x="1160" y="1711"/>
                </a:lnTo>
                <a:lnTo>
                  <a:pt x="1159" y="1714"/>
                </a:lnTo>
                <a:lnTo>
                  <a:pt x="1157" y="1717"/>
                </a:lnTo>
                <a:lnTo>
                  <a:pt x="1155" y="1727"/>
                </a:lnTo>
                <a:lnTo>
                  <a:pt x="1153" y="1737"/>
                </a:lnTo>
                <a:lnTo>
                  <a:pt x="1152" y="1741"/>
                </a:lnTo>
                <a:lnTo>
                  <a:pt x="1148" y="1746"/>
                </a:lnTo>
                <a:lnTo>
                  <a:pt x="1144" y="1750"/>
                </a:lnTo>
                <a:lnTo>
                  <a:pt x="1138" y="1755"/>
                </a:lnTo>
                <a:lnTo>
                  <a:pt x="1131" y="1759"/>
                </a:lnTo>
                <a:lnTo>
                  <a:pt x="1125" y="1761"/>
                </a:lnTo>
                <a:lnTo>
                  <a:pt x="1117" y="1764"/>
                </a:lnTo>
                <a:lnTo>
                  <a:pt x="1112" y="1765"/>
                </a:lnTo>
                <a:lnTo>
                  <a:pt x="1107" y="1765"/>
                </a:lnTo>
                <a:lnTo>
                  <a:pt x="1102" y="1766"/>
                </a:lnTo>
                <a:lnTo>
                  <a:pt x="1100" y="1768"/>
                </a:lnTo>
                <a:lnTo>
                  <a:pt x="1098" y="1769"/>
                </a:lnTo>
                <a:lnTo>
                  <a:pt x="1098" y="1777"/>
                </a:lnTo>
                <a:lnTo>
                  <a:pt x="1098" y="1786"/>
                </a:lnTo>
                <a:lnTo>
                  <a:pt x="1097" y="1796"/>
                </a:lnTo>
                <a:lnTo>
                  <a:pt x="1098" y="1803"/>
                </a:lnTo>
                <a:lnTo>
                  <a:pt x="1101" y="1807"/>
                </a:lnTo>
                <a:lnTo>
                  <a:pt x="1104" y="1811"/>
                </a:lnTo>
                <a:lnTo>
                  <a:pt x="1110" y="1816"/>
                </a:lnTo>
                <a:lnTo>
                  <a:pt x="1119" y="1821"/>
                </a:lnTo>
                <a:lnTo>
                  <a:pt x="1122" y="1823"/>
                </a:lnTo>
                <a:lnTo>
                  <a:pt x="1126" y="1825"/>
                </a:lnTo>
                <a:lnTo>
                  <a:pt x="1128" y="1829"/>
                </a:lnTo>
                <a:lnTo>
                  <a:pt x="1131" y="1831"/>
                </a:lnTo>
                <a:lnTo>
                  <a:pt x="1133" y="1838"/>
                </a:lnTo>
                <a:lnTo>
                  <a:pt x="1133" y="1844"/>
                </a:lnTo>
                <a:lnTo>
                  <a:pt x="1132" y="1859"/>
                </a:lnTo>
                <a:lnTo>
                  <a:pt x="1132" y="1870"/>
                </a:lnTo>
                <a:lnTo>
                  <a:pt x="1134" y="1875"/>
                </a:lnTo>
                <a:lnTo>
                  <a:pt x="1139" y="1880"/>
                </a:lnTo>
                <a:lnTo>
                  <a:pt x="1144" y="1885"/>
                </a:lnTo>
                <a:lnTo>
                  <a:pt x="1150" y="1888"/>
                </a:lnTo>
                <a:lnTo>
                  <a:pt x="1163" y="1895"/>
                </a:lnTo>
                <a:lnTo>
                  <a:pt x="1177" y="1901"/>
                </a:lnTo>
                <a:lnTo>
                  <a:pt x="1182" y="1904"/>
                </a:lnTo>
                <a:lnTo>
                  <a:pt x="1184" y="1907"/>
                </a:lnTo>
                <a:lnTo>
                  <a:pt x="1186" y="1911"/>
                </a:lnTo>
                <a:lnTo>
                  <a:pt x="1189" y="1914"/>
                </a:lnTo>
                <a:lnTo>
                  <a:pt x="1189" y="1919"/>
                </a:lnTo>
                <a:lnTo>
                  <a:pt x="1189" y="1926"/>
                </a:lnTo>
                <a:lnTo>
                  <a:pt x="1189" y="1932"/>
                </a:lnTo>
                <a:lnTo>
                  <a:pt x="1188" y="1939"/>
                </a:lnTo>
                <a:lnTo>
                  <a:pt x="1184" y="1954"/>
                </a:lnTo>
                <a:lnTo>
                  <a:pt x="1180" y="1964"/>
                </a:lnTo>
                <a:lnTo>
                  <a:pt x="1178" y="1980"/>
                </a:lnTo>
                <a:lnTo>
                  <a:pt x="1176" y="1996"/>
                </a:lnTo>
                <a:lnTo>
                  <a:pt x="1173" y="2016"/>
                </a:lnTo>
                <a:lnTo>
                  <a:pt x="1172" y="2032"/>
                </a:lnTo>
                <a:lnTo>
                  <a:pt x="1170" y="2048"/>
                </a:lnTo>
                <a:lnTo>
                  <a:pt x="1170" y="2062"/>
                </a:lnTo>
                <a:lnTo>
                  <a:pt x="1170" y="2068"/>
                </a:lnTo>
                <a:lnTo>
                  <a:pt x="1171" y="2073"/>
                </a:lnTo>
                <a:lnTo>
                  <a:pt x="1172" y="2077"/>
                </a:lnTo>
                <a:lnTo>
                  <a:pt x="1173" y="2080"/>
                </a:lnTo>
                <a:lnTo>
                  <a:pt x="1177" y="2087"/>
                </a:lnTo>
                <a:lnTo>
                  <a:pt x="1178" y="2093"/>
                </a:lnTo>
                <a:lnTo>
                  <a:pt x="1177" y="2095"/>
                </a:lnTo>
                <a:lnTo>
                  <a:pt x="1176" y="2098"/>
                </a:lnTo>
                <a:lnTo>
                  <a:pt x="1173" y="2099"/>
                </a:lnTo>
                <a:lnTo>
                  <a:pt x="1170" y="2099"/>
                </a:lnTo>
                <a:lnTo>
                  <a:pt x="1167" y="2100"/>
                </a:lnTo>
                <a:lnTo>
                  <a:pt x="1164" y="2100"/>
                </a:lnTo>
                <a:lnTo>
                  <a:pt x="1161" y="2101"/>
                </a:lnTo>
                <a:lnTo>
                  <a:pt x="1160" y="2103"/>
                </a:lnTo>
                <a:lnTo>
                  <a:pt x="1158" y="2108"/>
                </a:lnTo>
                <a:lnTo>
                  <a:pt x="1157" y="2114"/>
                </a:lnTo>
                <a:lnTo>
                  <a:pt x="1158" y="2122"/>
                </a:lnTo>
                <a:lnTo>
                  <a:pt x="1160" y="2132"/>
                </a:lnTo>
                <a:lnTo>
                  <a:pt x="1164" y="2143"/>
                </a:lnTo>
                <a:lnTo>
                  <a:pt x="1166" y="2151"/>
                </a:lnTo>
                <a:lnTo>
                  <a:pt x="1167" y="2156"/>
                </a:lnTo>
                <a:lnTo>
                  <a:pt x="1169" y="2158"/>
                </a:lnTo>
                <a:lnTo>
                  <a:pt x="1167" y="2162"/>
                </a:lnTo>
                <a:lnTo>
                  <a:pt x="1166" y="2164"/>
                </a:lnTo>
                <a:lnTo>
                  <a:pt x="1161" y="2168"/>
                </a:lnTo>
                <a:lnTo>
                  <a:pt x="1153" y="2171"/>
                </a:lnTo>
                <a:lnTo>
                  <a:pt x="1150" y="2172"/>
                </a:lnTo>
                <a:lnTo>
                  <a:pt x="1146" y="2174"/>
                </a:lnTo>
                <a:lnTo>
                  <a:pt x="1145" y="2176"/>
                </a:lnTo>
                <a:lnTo>
                  <a:pt x="1144" y="2178"/>
                </a:lnTo>
                <a:lnTo>
                  <a:pt x="1144" y="2183"/>
                </a:lnTo>
                <a:lnTo>
                  <a:pt x="1145" y="2189"/>
                </a:lnTo>
                <a:lnTo>
                  <a:pt x="1148" y="2199"/>
                </a:lnTo>
                <a:lnTo>
                  <a:pt x="1152" y="2210"/>
                </a:lnTo>
                <a:lnTo>
                  <a:pt x="1155" y="2224"/>
                </a:lnTo>
                <a:lnTo>
                  <a:pt x="1158" y="2237"/>
                </a:lnTo>
                <a:lnTo>
                  <a:pt x="1158" y="2245"/>
                </a:lnTo>
                <a:lnTo>
                  <a:pt x="1155" y="2251"/>
                </a:lnTo>
                <a:lnTo>
                  <a:pt x="1152" y="2253"/>
                </a:lnTo>
                <a:lnTo>
                  <a:pt x="1146" y="2253"/>
                </a:lnTo>
                <a:lnTo>
                  <a:pt x="1142" y="2254"/>
                </a:lnTo>
                <a:lnTo>
                  <a:pt x="1140" y="2257"/>
                </a:lnTo>
                <a:lnTo>
                  <a:pt x="1138" y="2259"/>
                </a:lnTo>
                <a:lnTo>
                  <a:pt x="1135" y="2264"/>
                </a:lnTo>
                <a:lnTo>
                  <a:pt x="1131" y="2276"/>
                </a:lnTo>
                <a:lnTo>
                  <a:pt x="1122" y="2292"/>
                </a:lnTo>
                <a:lnTo>
                  <a:pt x="1116" y="2301"/>
                </a:lnTo>
                <a:lnTo>
                  <a:pt x="1109" y="2309"/>
                </a:lnTo>
                <a:lnTo>
                  <a:pt x="1101" y="2315"/>
                </a:lnTo>
                <a:lnTo>
                  <a:pt x="1092" y="2320"/>
                </a:lnTo>
                <a:lnTo>
                  <a:pt x="1085" y="2323"/>
                </a:lnTo>
                <a:lnTo>
                  <a:pt x="1078" y="2326"/>
                </a:lnTo>
                <a:lnTo>
                  <a:pt x="1071" y="2327"/>
                </a:lnTo>
                <a:lnTo>
                  <a:pt x="1066" y="2327"/>
                </a:lnTo>
                <a:lnTo>
                  <a:pt x="1062" y="2327"/>
                </a:lnTo>
                <a:lnTo>
                  <a:pt x="1058" y="2327"/>
                </a:lnTo>
                <a:lnTo>
                  <a:pt x="1056" y="2328"/>
                </a:lnTo>
                <a:lnTo>
                  <a:pt x="1053" y="2329"/>
                </a:lnTo>
                <a:lnTo>
                  <a:pt x="1051" y="2332"/>
                </a:lnTo>
                <a:lnTo>
                  <a:pt x="1051" y="2335"/>
                </a:lnTo>
                <a:lnTo>
                  <a:pt x="1051" y="2339"/>
                </a:lnTo>
                <a:lnTo>
                  <a:pt x="1052" y="2344"/>
                </a:lnTo>
                <a:lnTo>
                  <a:pt x="1053" y="2347"/>
                </a:lnTo>
                <a:lnTo>
                  <a:pt x="1052" y="2349"/>
                </a:lnTo>
                <a:lnTo>
                  <a:pt x="1050" y="2351"/>
                </a:lnTo>
                <a:lnTo>
                  <a:pt x="1047" y="2352"/>
                </a:lnTo>
                <a:lnTo>
                  <a:pt x="1039" y="2349"/>
                </a:lnTo>
                <a:lnTo>
                  <a:pt x="1031" y="2347"/>
                </a:lnTo>
                <a:lnTo>
                  <a:pt x="1027" y="2347"/>
                </a:lnTo>
                <a:lnTo>
                  <a:pt x="1024" y="2348"/>
                </a:lnTo>
                <a:lnTo>
                  <a:pt x="1020" y="2351"/>
                </a:lnTo>
                <a:lnTo>
                  <a:pt x="1018" y="2353"/>
                </a:lnTo>
                <a:lnTo>
                  <a:pt x="1010" y="2361"/>
                </a:lnTo>
                <a:lnTo>
                  <a:pt x="1005" y="2371"/>
                </a:lnTo>
                <a:lnTo>
                  <a:pt x="1000" y="2380"/>
                </a:lnTo>
                <a:lnTo>
                  <a:pt x="994" y="2390"/>
                </a:lnTo>
                <a:lnTo>
                  <a:pt x="990" y="2395"/>
                </a:lnTo>
                <a:lnTo>
                  <a:pt x="988" y="2397"/>
                </a:lnTo>
                <a:lnTo>
                  <a:pt x="986" y="2399"/>
                </a:lnTo>
                <a:lnTo>
                  <a:pt x="983" y="2399"/>
                </a:lnTo>
                <a:lnTo>
                  <a:pt x="978" y="2397"/>
                </a:lnTo>
                <a:lnTo>
                  <a:pt x="974" y="2393"/>
                </a:lnTo>
                <a:lnTo>
                  <a:pt x="968" y="2391"/>
                </a:lnTo>
                <a:lnTo>
                  <a:pt x="959" y="2390"/>
                </a:lnTo>
                <a:lnTo>
                  <a:pt x="955" y="2391"/>
                </a:lnTo>
                <a:lnTo>
                  <a:pt x="952" y="2392"/>
                </a:lnTo>
                <a:lnTo>
                  <a:pt x="951" y="2395"/>
                </a:lnTo>
                <a:lnTo>
                  <a:pt x="950" y="2398"/>
                </a:lnTo>
                <a:lnTo>
                  <a:pt x="951" y="2405"/>
                </a:lnTo>
                <a:lnTo>
                  <a:pt x="951" y="2412"/>
                </a:lnTo>
                <a:lnTo>
                  <a:pt x="950" y="2417"/>
                </a:lnTo>
                <a:lnTo>
                  <a:pt x="947" y="2420"/>
                </a:lnTo>
                <a:lnTo>
                  <a:pt x="943" y="2423"/>
                </a:lnTo>
                <a:lnTo>
                  <a:pt x="937" y="2426"/>
                </a:lnTo>
                <a:lnTo>
                  <a:pt x="931" y="2428"/>
                </a:lnTo>
                <a:lnTo>
                  <a:pt x="924" y="2429"/>
                </a:lnTo>
                <a:lnTo>
                  <a:pt x="915" y="2429"/>
                </a:lnTo>
                <a:lnTo>
                  <a:pt x="908" y="2429"/>
                </a:lnTo>
                <a:lnTo>
                  <a:pt x="901" y="2429"/>
                </a:lnTo>
                <a:lnTo>
                  <a:pt x="895" y="2429"/>
                </a:lnTo>
                <a:lnTo>
                  <a:pt x="892" y="2430"/>
                </a:lnTo>
                <a:lnTo>
                  <a:pt x="888" y="2432"/>
                </a:lnTo>
                <a:lnTo>
                  <a:pt x="882" y="2436"/>
                </a:lnTo>
                <a:lnTo>
                  <a:pt x="876" y="2441"/>
                </a:lnTo>
                <a:lnTo>
                  <a:pt x="873" y="2443"/>
                </a:lnTo>
                <a:lnTo>
                  <a:pt x="869" y="2445"/>
                </a:lnTo>
                <a:lnTo>
                  <a:pt x="864" y="2445"/>
                </a:lnTo>
                <a:lnTo>
                  <a:pt x="859" y="2443"/>
                </a:lnTo>
                <a:lnTo>
                  <a:pt x="855" y="2441"/>
                </a:lnTo>
                <a:lnTo>
                  <a:pt x="850" y="2439"/>
                </a:lnTo>
                <a:lnTo>
                  <a:pt x="845" y="2436"/>
                </a:lnTo>
                <a:lnTo>
                  <a:pt x="840" y="2433"/>
                </a:lnTo>
                <a:lnTo>
                  <a:pt x="837" y="2429"/>
                </a:lnTo>
                <a:lnTo>
                  <a:pt x="833" y="2429"/>
                </a:lnTo>
                <a:lnTo>
                  <a:pt x="830" y="2429"/>
                </a:lnTo>
                <a:lnTo>
                  <a:pt x="826" y="2432"/>
                </a:lnTo>
                <a:lnTo>
                  <a:pt x="820" y="2437"/>
                </a:lnTo>
                <a:lnTo>
                  <a:pt x="816" y="2442"/>
                </a:lnTo>
                <a:lnTo>
                  <a:pt x="813" y="2445"/>
                </a:lnTo>
                <a:lnTo>
                  <a:pt x="807" y="2446"/>
                </a:lnTo>
                <a:lnTo>
                  <a:pt x="800" y="2446"/>
                </a:lnTo>
                <a:lnTo>
                  <a:pt x="793" y="2446"/>
                </a:lnTo>
                <a:lnTo>
                  <a:pt x="775" y="2446"/>
                </a:lnTo>
                <a:lnTo>
                  <a:pt x="760" y="2446"/>
                </a:lnTo>
                <a:lnTo>
                  <a:pt x="744" y="2447"/>
                </a:lnTo>
                <a:lnTo>
                  <a:pt x="728" y="2447"/>
                </a:lnTo>
                <a:lnTo>
                  <a:pt x="719" y="2447"/>
                </a:lnTo>
                <a:lnTo>
                  <a:pt x="712" y="2447"/>
                </a:lnTo>
                <a:lnTo>
                  <a:pt x="707" y="2446"/>
                </a:lnTo>
                <a:lnTo>
                  <a:pt x="704" y="2445"/>
                </a:lnTo>
                <a:lnTo>
                  <a:pt x="699" y="2441"/>
                </a:lnTo>
                <a:lnTo>
                  <a:pt x="692" y="2440"/>
                </a:lnTo>
                <a:lnTo>
                  <a:pt x="685" y="2439"/>
                </a:lnTo>
                <a:lnTo>
                  <a:pt x="675" y="2437"/>
                </a:lnTo>
                <a:lnTo>
                  <a:pt x="661" y="2430"/>
                </a:lnTo>
                <a:lnTo>
                  <a:pt x="643" y="2421"/>
                </a:lnTo>
                <a:lnTo>
                  <a:pt x="637" y="2421"/>
                </a:lnTo>
                <a:lnTo>
                  <a:pt x="631" y="2422"/>
                </a:lnTo>
                <a:lnTo>
                  <a:pt x="628" y="2424"/>
                </a:lnTo>
                <a:lnTo>
                  <a:pt x="624" y="2428"/>
                </a:lnTo>
                <a:lnTo>
                  <a:pt x="619" y="2436"/>
                </a:lnTo>
                <a:lnTo>
                  <a:pt x="616" y="2445"/>
                </a:lnTo>
                <a:lnTo>
                  <a:pt x="615" y="2448"/>
                </a:lnTo>
                <a:lnTo>
                  <a:pt x="615" y="2453"/>
                </a:lnTo>
                <a:lnTo>
                  <a:pt x="615" y="2458"/>
                </a:lnTo>
                <a:lnTo>
                  <a:pt x="615" y="2462"/>
                </a:lnTo>
                <a:lnTo>
                  <a:pt x="617" y="2471"/>
                </a:lnTo>
                <a:lnTo>
                  <a:pt x="619" y="2481"/>
                </a:lnTo>
                <a:lnTo>
                  <a:pt x="621" y="2486"/>
                </a:lnTo>
                <a:lnTo>
                  <a:pt x="621" y="2493"/>
                </a:lnTo>
                <a:lnTo>
                  <a:pt x="619" y="2500"/>
                </a:lnTo>
                <a:lnTo>
                  <a:pt x="618" y="2508"/>
                </a:lnTo>
                <a:lnTo>
                  <a:pt x="616" y="2515"/>
                </a:lnTo>
                <a:lnTo>
                  <a:pt x="615" y="2519"/>
                </a:lnTo>
                <a:lnTo>
                  <a:pt x="613" y="2523"/>
                </a:lnTo>
                <a:lnTo>
                  <a:pt x="612" y="2525"/>
                </a:lnTo>
                <a:lnTo>
                  <a:pt x="611" y="2524"/>
                </a:lnTo>
                <a:lnTo>
                  <a:pt x="609" y="2522"/>
                </a:lnTo>
                <a:lnTo>
                  <a:pt x="606" y="2519"/>
                </a:lnTo>
                <a:lnTo>
                  <a:pt x="603" y="2517"/>
                </a:lnTo>
                <a:lnTo>
                  <a:pt x="599" y="2516"/>
                </a:lnTo>
                <a:lnTo>
                  <a:pt x="594" y="2515"/>
                </a:lnTo>
                <a:lnTo>
                  <a:pt x="583" y="2514"/>
                </a:lnTo>
                <a:lnTo>
                  <a:pt x="569" y="2514"/>
                </a:lnTo>
                <a:lnTo>
                  <a:pt x="562" y="2515"/>
                </a:lnTo>
                <a:lnTo>
                  <a:pt x="556" y="2516"/>
                </a:lnTo>
                <a:lnTo>
                  <a:pt x="550" y="2518"/>
                </a:lnTo>
                <a:lnTo>
                  <a:pt x="547" y="2519"/>
                </a:lnTo>
                <a:lnTo>
                  <a:pt x="541" y="2525"/>
                </a:lnTo>
                <a:lnTo>
                  <a:pt x="535" y="2531"/>
                </a:lnTo>
                <a:lnTo>
                  <a:pt x="528" y="2538"/>
                </a:lnTo>
                <a:lnTo>
                  <a:pt x="520" y="2543"/>
                </a:lnTo>
                <a:lnTo>
                  <a:pt x="512" y="2547"/>
                </a:lnTo>
                <a:lnTo>
                  <a:pt x="505" y="2549"/>
                </a:lnTo>
                <a:lnTo>
                  <a:pt x="502" y="2552"/>
                </a:lnTo>
                <a:lnTo>
                  <a:pt x="498" y="2555"/>
                </a:lnTo>
                <a:lnTo>
                  <a:pt x="496" y="2560"/>
                </a:lnTo>
                <a:lnTo>
                  <a:pt x="495" y="2565"/>
                </a:lnTo>
                <a:lnTo>
                  <a:pt x="493" y="2569"/>
                </a:lnTo>
                <a:lnTo>
                  <a:pt x="491" y="2573"/>
                </a:lnTo>
                <a:lnTo>
                  <a:pt x="487" y="2577"/>
                </a:lnTo>
                <a:lnTo>
                  <a:pt x="483" y="2581"/>
                </a:lnTo>
                <a:lnTo>
                  <a:pt x="472" y="2597"/>
                </a:lnTo>
                <a:lnTo>
                  <a:pt x="458" y="2613"/>
                </a:lnTo>
                <a:lnTo>
                  <a:pt x="453" y="2617"/>
                </a:lnTo>
                <a:lnTo>
                  <a:pt x="446" y="2620"/>
                </a:lnTo>
                <a:lnTo>
                  <a:pt x="437" y="2623"/>
                </a:lnTo>
                <a:lnTo>
                  <a:pt x="428" y="2625"/>
                </a:lnTo>
                <a:lnTo>
                  <a:pt x="407" y="2630"/>
                </a:lnTo>
                <a:lnTo>
                  <a:pt x="386" y="2632"/>
                </a:lnTo>
                <a:lnTo>
                  <a:pt x="370" y="2635"/>
                </a:lnTo>
                <a:lnTo>
                  <a:pt x="354" y="2637"/>
                </a:lnTo>
                <a:lnTo>
                  <a:pt x="340" y="2640"/>
                </a:lnTo>
                <a:lnTo>
                  <a:pt x="328" y="2642"/>
                </a:lnTo>
                <a:lnTo>
                  <a:pt x="322" y="2643"/>
                </a:lnTo>
                <a:lnTo>
                  <a:pt x="317" y="2644"/>
                </a:lnTo>
                <a:lnTo>
                  <a:pt x="313" y="2647"/>
                </a:lnTo>
                <a:lnTo>
                  <a:pt x="309" y="2649"/>
                </a:lnTo>
                <a:lnTo>
                  <a:pt x="302" y="2654"/>
                </a:lnTo>
                <a:lnTo>
                  <a:pt x="296" y="2661"/>
                </a:lnTo>
                <a:lnTo>
                  <a:pt x="288" y="2667"/>
                </a:lnTo>
                <a:lnTo>
                  <a:pt x="277" y="2673"/>
                </a:lnTo>
                <a:lnTo>
                  <a:pt x="266" y="2676"/>
                </a:lnTo>
                <a:lnTo>
                  <a:pt x="257" y="2679"/>
                </a:lnTo>
                <a:lnTo>
                  <a:pt x="248" y="2680"/>
                </a:lnTo>
                <a:lnTo>
                  <a:pt x="240" y="2682"/>
                </a:lnTo>
                <a:lnTo>
                  <a:pt x="233" y="2686"/>
                </a:lnTo>
                <a:lnTo>
                  <a:pt x="227" y="2689"/>
                </a:lnTo>
                <a:lnTo>
                  <a:pt x="222" y="2694"/>
                </a:lnTo>
                <a:lnTo>
                  <a:pt x="216" y="2699"/>
                </a:lnTo>
                <a:lnTo>
                  <a:pt x="207" y="2704"/>
                </a:lnTo>
                <a:lnTo>
                  <a:pt x="196" y="2707"/>
                </a:lnTo>
                <a:lnTo>
                  <a:pt x="184" y="2710"/>
                </a:lnTo>
                <a:lnTo>
                  <a:pt x="175" y="2714"/>
                </a:lnTo>
                <a:lnTo>
                  <a:pt x="166" y="2719"/>
                </a:lnTo>
                <a:lnTo>
                  <a:pt x="158" y="2725"/>
                </a:lnTo>
                <a:lnTo>
                  <a:pt x="153" y="2729"/>
                </a:lnTo>
                <a:lnTo>
                  <a:pt x="147" y="2731"/>
                </a:lnTo>
                <a:lnTo>
                  <a:pt x="139" y="2733"/>
                </a:lnTo>
                <a:lnTo>
                  <a:pt x="131" y="2735"/>
                </a:lnTo>
                <a:lnTo>
                  <a:pt x="111" y="2736"/>
                </a:lnTo>
                <a:lnTo>
                  <a:pt x="92" y="2737"/>
                </a:lnTo>
                <a:lnTo>
                  <a:pt x="78" y="2737"/>
                </a:lnTo>
                <a:lnTo>
                  <a:pt x="65" y="2738"/>
                </a:lnTo>
                <a:lnTo>
                  <a:pt x="52" y="2738"/>
                </a:lnTo>
                <a:lnTo>
                  <a:pt x="39" y="273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1" name="吉林">
            <a:extLst>
              <a:ext uri="{FF2B5EF4-FFF2-40B4-BE49-F238E27FC236}">
                <a16:creationId xmlns="" xmlns:a16="http://schemas.microsoft.com/office/drawing/2014/main" id="{9B36DF36-8B07-40BF-AD3E-B930903D845A}"/>
              </a:ext>
            </a:extLst>
          </p:cNvPr>
          <p:cNvSpPr>
            <a:spLocks/>
          </p:cNvSpPr>
          <p:nvPr/>
        </p:nvSpPr>
        <p:spPr bwMode="auto">
          <a:xfrm>
            <a:off x="4423995" y="2400030"/>
            <a:ext cx="751517" cy="557007"/>
          </a:xfrm>
          <a:custGeom>
            <a:avLst/>
            <a:gdLst>
              <a:gd name="T0" fmla="*/ 3049 w 3070"/>
              <a:gd name="T1" fmla="*/ 1066 h 2270"/>
              <a:gd name="T2" fmla="*/ 2912 w 3070"/>
              <a:gd name="T3" fmla="*/ 1134 h 2270"/>
              <a:gd name="T4" fmla="*/ 2939 w 3070"/>
              <a:gd name="T5" fmla="*/ 1241 h 2270"/>
              <a:gd name="T6" fmla="*/ 2898 w 3070"/>
              <a:gd name="T7" fmla="*/ 1258 h 2270"/>
              <a:gd name="T8" fmla="*/ 2808 w 3070"/>
              <a:gd name="T9" fmla="*/ 1144 h 2270"/>
              <a:gd name="T10" fmla="*/ 2698 w 3070"/>
              <a:gd name="T11" fmla="*/ 1099 h 2270"/>
              <a:gd name="T12" fmla="*/ 2672 w 3070"/>
              <a:gd name="T13" fmla="*/ 1361 h 2270"/>
              <a:gd name="T14" fmla="*/ 2561 w 3070"/>
              <a:gd name="T15" fmla="*/ 1389 h 2270"/>
              <a:gd name="T16" fmla="*/ 2456 w 3070"/>
              <a:gd name="T17" fmla="*/ 1597 h 2270"/>
              <a:gd name="T18" fmla="*/ 2264 w 3070"/>
              <a:gd name="T19" fmla="*/ 1629 h 2270"/>
              <a:gd name="T20" fmla="*/ 2260 w 3070"/>
              <a:gd name="T21" fmla="*/ 1775 h 2270"/>
              <a:gd name="T22" fmla="*/ 2242 w 3070"/>
              <a:gd name="T23" fmla="*/ 1913 h 2270"/>
              <a:gd name="T24" fmla="*/ 2009 w 3070"/>
              <a:gd name="T25" fmla="*/ 1932 h 2270"/>
              <a:gd name="T26" fmla="*/ 1914 w 3070"/>
              <a:gd name="T27" fmla="*/ 1860 h 2270"/>
              <a:gd name="T28" fmla="*/ 1833 w 3070"/>
              <a:gd name="T29" fmla="*/ 1849 h 2270"/>
              <a:gd name="T30" fmla="*/ 1760 w 3070"/>
              <a:gd name="T31" fmla="*/ 1980 h 2270"/>
              <a:gd name="T32" fmla="*/ 1688 w 3070"/>
              <a:gd name="T33" fmla="*/ 2138 h 2270"/>
              <a:gd name="T34" fmla="*/ 1572 w 3070"/>
              <a:gd name="T35" fmla="*/ 2264 h 2270"/>
              <a:gd name="T36" fmla="*/ 1532 w 3070"/>
              <a:gd name="T37" fmla="*/ 2213 h 2270"/>
              <a:gd name="T38" fmla="*/ 1513 w 3070"/>
              <a:gd name="T39" fmla="*/ 2111 h 2270"/>
              <a:gd name="T40" fmla="*/ 1364 w 3070"/>
              <a:gd name="T41" fmla="*/ 1935 h 2270"/>
              <a:gd name="T42" fmla="*/ 1373 w 3070"/>
              <a:gd name="T43" fmla="*/ 1725 h 2270"/>
              <a:gd name="T44" fmla="*/ 1272 w 3070"/>
              <a:gd name="T45" fmla="*/ 1660 h 2270"/>
              <a:gd name="T46" fmla="*/ 1194 w 3070"/>
              <a:gd name="T47" fmla="*/ 1540 h 2270"/>
              <a:gd name="T48" fmla="*/ 1128 w 3070"/>
              <a:gd name="T49" fmla="*/ 1391 h 2270"/>
              <a:gd name="T50" fmla="*/ 1005 w 3070"/>
              <a:gd name="T51" fmla="*/ 1471 h 2270"/>
              <a:gd name="T52" fmla="*/ 986 w 3070"/>
              <a:gd name="T53" fmla="*/ 1381 h 2270"/>
              <a:gd name="T54" fmla="*/ 814 w 3070"/>
              <a:gd name="T55" fmla="*/ 1271 h 2270"/>
              <a:gd name="T56" fmla="*/ 697 w 3070"/>
              <a:gd name="T57" fmla="*/ 1273 h 2270"/>
              <a:gd name="T58" fmla="*/ 677 w 3070"/>
              <a:gd name="T59" fmla="*/ 1175 h 2270"/>
              <a:gd name="T60" fmla="*/ 599 w 3070"/>
              <a:gd name="T61" fmla="*/ 972 h 2270"/>
              <a:gd name="T62" fmla="*/ 463 w 3070"/>
              <a:gd name="T63" fmla="*/ 828 h 2270"/>
              <a:gd name="T64" fmla="*/ 253 w 3070"/>
              <a:gd name="T65" fmla="*/ 865 h 2270"/>
              <a:gd name="T66" fmla="*/ 182 w 3070"/>
              <a:gd name="T67" fmla="*/ 740 h 2270"/>
              <a:gd name="T68" fmla="*/ 191 w 3070"/>
              <a:gd name="T69" fmla="*/ 534 h 2270"/>
              <a:gd name="T70" fmla="*/ 102 w 3070"/>
              <a:gd name="T71" fmla="*/ 366 h 2270"/>
              <a:gd name="T72" fmla="*/ 31 w 3070"/>
              <a:gd name="T73" fmla="*/ 286 h 2270"/>
              <a:gd name="T74" fmla="*/ 95 w 3070"/>
              <a:gd name="T75" fmla="*/ 214 h 2270"/>
              <a:gd name="T76" fmla="*/ 236 w 3070"/>
              <a:gd name="T77" fmla="*/ 229 h 2270"/>
              <a:gd name="T78" fmla="*/ 319 w 3070"/>
              <a:gd name="T79" fmla="*/ 154 h 2270"/>
              <a:gd name="T80" fmla="*/ 441 w 3070"/>
              <a:gd name="T81" fmla="*/ 45 h 2270"/>
              <a:gd name="T82" fmla="*/ 627 w 3070"/>
              <a:gd name="T83" fmla="*/ 1 h 2270"/>
              <a:gd name="T84" fmla="*/ 692 w 3070"/>
              <a:gd name="T85" fmla="*/ 161 h 2270"/>
              <a:gd name="T86" fmla="*/ 851 w 3070"/>
              <a:gd name="T87" fmla="*/ 350 h 2270"/>
              <a:gd name="T88" fmla="*/ 1017 w 3070"/>
              <a:gd name="T89" fmla="*/ 300 h 2270"/>
              <a:gd name="T90" fmla="*/ 1169 w 3070"/>
              <a:gd name="T91" fmla="*/ 275 h 2270"/>
              <a:gd name="T92" fmla="*/ 1297 w 3070"/>
              <a:gd name="T93" fmla="*/ 387 h 2270"/>
              <a:gd name="T94" fmla="*/ 1532 w 3070"/>
              <a:gd name="T95" fmla="*/ 342 h 2270"/>
              <a:gd name="T96" fmla="*/ 1685 w 3070"/>
              <a:gd name="T97" fmla="*/ 452 h 2270"/>
              <a:gd name="T98" fmla="*/ 1715 w 3070"/>
              <a:gd name="T99" fmla="*/ 600 h 2270"/>
              <a:gd name="T100" fmla="*/ 1848 w 3070"/>
              <a:gd name="T101" fmla="*/ 583 h 2270"/>
              <a:gd name="T102" fmla="*/ 1909 w 3070"/>
              <a:gd name="T103" fmla="*/ 738 h 2270"/>
              <a:gd name="T104" fmla="*/ 2029 w 3070"/>
              <a:gd name="T105" fmla="*/ 723 h 2270"/>
              <a:gd name="T106" fmla="*/ 2085 w 3070"/>
              <a:gd name="T107" fmla="*/ 562 h 2270"/>
              <a:gd name="T108" fmla="*/ 2236 w 3070"/>
              <a:gd name="T109" fmla="*/ 802 h 2270"/>
              <a:gd name="T110" fmla="*/ 2365 w 3070"/>
              <a:gd name="T111" fmla="*/ 929 h 2270"/>
              <a:gd name="T112" fmla="*/ 2443 w 3070"/>
              <a:gd name="T113" fmla="*/ 798 h 2270"/>
              <a:gd name="T114" fmla="*/ 2599 w 3070"/>
              <a:gd name="T115" fmla="*/ 669 h 2270"/>
              <a:gd name="T116" fmla="*/ 2722 w 3070"/>
              <a:gd name="T117" fmla="*/ 632 h 2270"/>
              <a:gd name="T118" fmla="*/ 2797 w 3070"/>
              <a:gd name="T119" fmla="*/ 789 h 2270"/>
              <a:gd name="T120" fmla="*/ 2968 w 3070"/>
              <a:gd name="T121" fmla="*/ 823 h 2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070" h="2270">
                <a:moveTo>
                  <a:pt x="3067" y="833"/>
                </a:moveTo>
                <a:lnTo>
                  <a:pt x="3069" y="846"/>
                </a:lnTo>
                <a:lnTo>
                  <a:pt x="3070" y="859"/>
                </a:lnTo>
                <a:lnTo>
                  <a:pt x="3070" y="874"/>
                </a:lnTo>
                <a:lnTo>
                  <a:pt x="3069" y="890"/>
                </a:lnTo>
                <a:lnTo>
                  <a:pt x="3067" y="912"/>
                </a:lnTo>
                <a:lnTo>
                  <a:pt x="3065" y="937"/>
                </a:lnTo>
                <a:lnTo>
                  <a:pt x="3064" y="949"/>
                </a:lnTo>
                <a:lnTo>
                  <a:pt x="3063" y="960"/>
                </a:lnTo>
                <a:lnTo>
                  <a:pt x="3062" y="970"/>
                </a:lnTo>
                <a:lnTo>
                  <a:pt x="3060" y="977"/>
                </a:lnTo>
                <a:lnTo>
                  <a:pt x="3055" y="989"/>
                </a:lnTo>
                <a:lnTo>
                  <a:pt x="3049" y="997"/>
                </a:lnTo>
                <a:lnTo>
                  <a:pt x="3048" y="1000"/>
                </a:lnTo>
                <a:lnTo>
                  <a:pt x="3045" y="1005"/>
                </a:lnTo>
                <a:lnTo>
                  <a:pt x="3044" y="1010"/>
                </a:lnTo>
                <a:lnTo>
                  <a:pt x="3044" y="1015"/>
                </a:lnTo>
                <a:lnTo>
                  <a:pt x="3044" y="1024"/>
                </a:lnTo>
                <a:lnTo>
                  <a:pt x="3048" y="1034"/>
                </a:lnTo>
                <a:lnTo>
                  <a:pt x="3050" y="1041"/>
                </a:lnTo>
                <a:lnTo>
                  <a:pt x="3054" y="1048"/>
                </a:lnTo>
                <a:lnTo>
                  <a:pt x="3056" y="1054"/>
                </a:lnTo>
                <a:lnTo>
                  <a:pt x="3056" y="1060"/>
                </a:lnTo>
                <a:lnTo>
                  <a:pt x="3056" y="1062"/>
                </a:lnTo>
                <a:lnTo>
                  <a:pt x="3055" y="1065"/>
                </a:lnTo>
                <a:lnTo>
                  <a:pt x="3052" y="1066"/>
                </a:lnTo>
                <a:lnTo>
                  <a:pt x="3049" y="1066"/>
                </a:lnTo>
                <a:lnTo>
                  <a:pt x="3042" y="1063"/>
                </a:lnTo>
                <a:lnTo>
                  <a:pt x="3036" y="1062"/>
                </a:lnTo>
                <a:lnTo>
                  <a:pt x="3031" y="1062"/>
                </a:lnTo>
                <a:lnTo>
                  <a:pt x="3027" y="1063"/>
                </a:lnTo>
                <a:lnTo>
                  <a:pt x="3026" y="1063"/>
                </a:lnTo>
                <a:lnTo>
                  <a:pt x="3026" y="1065"/>
                </a:lnTo>
                <a:lnTo>
                  <a:pt x="3027" y="1066"/>
                </a:lnTo>
                <a:lnTo>
                  <a:pt x="3027" y="1067"/>
                </a:lnTo>
                <a:lnTo>
                  <a:pt x="3031" y="1071"/>
                </a:lnTo>
                <a:lnTo>
                  <a:pt x="3033" y="1075"/>
                </a:lnTo>
                <a:lnTo>
                  <a:pt x="3036" y="1080"/>
                </a:lnTo>
                <a:lnTo>
                  <a:pt x="3036" y="1085"/>
                </a:lnTo>
                <a:lnTo>
                  <a:pt x="3035" y="1087"/>
                </a:lnTo>
                <a:lnTo>
                  <a:pt x="3032" y="1090"/>
                </a:lnTo>
                <a:lnTo>
                  <a:pt x="3026" y="1092"/>
                </a:lnTo>
                <a:lnTo>
                  <a:pt x="3019" y="1095"/>
                </a:lnTo>
                <a:lnTo>
                  <a:pt x="3004" y="1100"/>
                </a:lnTo>
                <a:lnTo>
                  <a:pt x="2991" y="1105"/>
                </a:lnTo>
                <a:lnTo>
                  <a:pt x="2979" y="1110"/>
                </a:lnTo>
                <a:lnTo>
                  <a:pt x="2966" y="1116"/>
                </a:lnTo>
                <a:lnTo>
                  <a:pt x="2954" y="1122"/>
                </a:lnTo>
                <a:lnTo>
                  <a:pt x="2948" y="1125"/>
                </a:lnTo>
                <a:lnTo>
                  <a:pt x="2943" y="1126"/>
                </a:lnTo>
                <a:lnTo>
                  <a:pt x="2935" y="1126"/>
                </a:lnTo>
                <a:lnTo>
                  <a:pt x="2924" y="1128"/>
                </a:lnTo>
                <a:lnTo>
                  <a:pt x="2917" y="1130"/>
                </a:lnTo>
                <a:lnTo>
                  <a:pt x="2912" y="1134"/>
                </a:lnTo>
                <a:lnTo>
                  <a:pt x="2907" y="1139"/>
                </a:lnTo>
                <a:lnTo>
                  <a:pt x="2901" y="1149"/>
                </a:lnTo>
                <a:lnTo>
                  <a:pt x="2893" y="1158"/>
                </a:lnTo>
                <a:lnTo>
                  <a:pt x="2885" y="1169"/>
                </a:lnTo>
                <a:lnTo>
                  <a:pt x="2876" y="1176"/>
                </a:lnTo>
                <a:lnTo>
                  <a:pt x="2872" y="1179"/>
                </a:lnTo>
                <a:lnTo>
                  <a:pt x="2869" y="1182"/>
                </a:lnTo>
                <a:lnTo>
                  <a:pt x="2867" y="1186"/>
                </a:lnTo>
                <a:lnTo>
                  <a:pt x="2866" y="1189"/>
                </a:lnTo>
                <a:lnTo>
                  <a:pt x="2866" y="1192"/>
                </a:lnTo>
                <a:lnTo>
                  <a:pt x="2868" y="1195"/>
                </a:lnTo>
                <a:lnTo>
                  <a:pt x="2871" y="1198"/>
                </a:lnTo>
                <a:lnTo>
                  <a:pt x="2875" y="1199"/>
                </a:lnTo>
                <a:lnTo>
                  <a:pt x="2885" y="1199"/>
                </a:lnTo>
                <a:lnTo>
                  <a:pt x="2892" y="1198"/>
                </a:lnTo>
                <a:lnTo>
                  <a:pt x="2899" y="1194"/>
                </a:lnTo>
                <a:lnTo>
                  <a:pt x="2905" y="1191"/>
                </a:lnTo>
                <a:lnTo>
                  <a:pt x="2907" y="1191"/>
                </a:lnTo>
                <a:lnTo>
                  <a:pt x="2910" y="1191"/>
                </a:lnTo>
                <a:lnTo>
                  <a:pt x="2912" y="1192"/>
                </a:lnTo>
                <a:lnTo>
                  <a:pt x="2916" y="1193"/>
                </a:lnTo>
                <a:lnTo>
                  <a:pt x="2922" y="1201"/>
                </a:lnTo>
                <a:lnTo>
                  <a:pt x="2926" y="1212"/>
                </a:lnTo>
                <a:lnTo>
                  <a:pt x="2932" y="1223"/>
                </a:lnTo>
                <a:lnTo>
                  <a:pt x="2937" y="1232"/>
                </a:lnTo>
                <a:lnTo>
                  <a:pt x="2938" y="1236"/>
                </a:lnTo>
                <a:lnTo>
                  <a:pt x="2939" y="1241"/>
                </a:lnTo>
                <a:lnTo>
                  <a:pt x="2941" y="1244"/>
                </a:lnTo>
                <a:lnTo>
                  <a:pt x="2941" y="1250"/>
                </a:lnTo>
                <a:lnTo>
                  <a:pt x="2938" y="1258"/>
                </a:lnTo>
                <a:lnTo>
                  <a:pt x="2937" y="1267"/>
                </a:lnTo>
                <a:lnTo>
                  <a:pt x="2948" y="1283"/>
                </a:lnTo>
                <a:lnTo>
                  <a:pt x="2961" y="1300"/>
                </a:lnTo>
                <a:lnTo>
                  <a:pt x="2963" y="1303"/>
                </a:lnTo>
                <a:lnTo>
                  <a:pt x="2964" y="1307"/>
                </a:lnTo>
                <a:lnTo>
                  <a:pt x="2964" y="1309"/>
                </a:lnTo>
                <a:lnTo>
                  <a:pt x="2964" y="1312"/>
                </a:lnTo>
                <a:lnTo>
                  <a:pt x="2962" y="1313"/>
                </a:lnTo>
                <a:lnTo>
                  <a:pt x="2961" y="1314"/>
                </a:lnTo>
                <a:lnTo>
                  <a:pt x="2954" y="1311"/>
                </a:lnTo>
                <a:lnTo>
                  <a:pt x="2942" y="1300"/>
                </a:lnTo>
                <a:lnTo>
                  <a:pt x="2930" y="1287"/>
                </a:lnTo>
                <a:lnTo>
                  <a:pt x="2924" y="1277"/>
                </a:lnTo>
                <a:lnTo>
                  <a:pt x="2920" y="1269"/>
                </a:lnTo>
                <a:lnTo>
                  <a:pt x="2917" y="1258"/>
                </a:lnTo>
                <a:lnTo>
                  <a:pt x="2912" y="1249"/>
                </a:lnTo>
                <a:lnTo>
                  <a:pt x="2907" y="1244"/>
                </a:lnTo>
                <a:lnTo>
                  <a:pt x="2904" y="1242"/>
                </a:lnTo>
                <a:lnTo>
                  <a:pt x="2900" y="1242"/>
                </a:lnTo>
                <a:lnTo>
                  <a:pt x="2899" y="1243"/>
                </a:lnTo>
                <a:lnTo>
                  <a:pt x="2898" y="1245"/>
                </a:lnTo>
                <a:lnTo>
                  <a:pt x="2898" y="1249"/>
                </a:lnTo>
                <a:lnTo>
                  <a:pt x="2898" y="1254"/>
                </a:lnTo>
                <a:lnTo>
                  <a:pt x="2898" y="1258"/>
                </a:lnTo>
                <a:lnTo>
                  <a:pt x="2895" y="1262"/>
                </a:lnTo>
                <a:lnTo>
                  <a:pt x="2893" y="1264"/>
                </a:lnTo>
                <a:lnTo>
                  <a:pt x="2890" y="1265"/>
                </a:lnTo>
                <a:lnTo>
                  <a:pt x="2885" y="1265"/>
                </a:lnTo>
                <a:lnTo>
                  <a:pt x="2881" y="1264"/>
                </a:lnTo>
                <a:lnTo>
                  <a:pt x="2879" y="1261"/>
                </a:lnTo>
                <a:lnTo>
                  <a:pt x="2878" y="1256"/>
                </a:lnTo>
                <a:lnTo>
                  <a:pt x="2878" y="1251"/>
                </a:lnTo>
                <a:lnTo>
                  <a:pt x="2876" y="1248"/>
                </a:lnTo>
                <a:lnTo>
                  <a:pt x="2875" y="1244"/>
                </a:lnTo>
                <a:lnTo>
                  <a:pt x="2873" y="1243"/>
                </a:lnTo>
                <a:lnTo>
                  <a:pt x="2867" y="1241"/>
                </a:lnTo>
                <a:lnTo>
                  <a:pt x="2857" y="1238"/>
                </a:lnTo>
                <a:lnTo>
                  <a:pt x="2851" y="1237"/>
                </a:lnTo>
                <a:lnTo>
                  <a:pt x="2846" y="1235"/>
                </a:lnTo>
                <a:lnTo>
                  <a:pt x="2838" y="1231"/>
                </a:lnTo>
                <a:lnTo>
                  <a:pt x="2832" y="1226"/>
                </a:lnTo>
                <a:lnTo>
                  <a:pt x="2827" y="1221"/>
                </a:lnTo>
                <a:lnTo>
                  <a:pt x="2821" y="1216"/>
                </a:lnTo>
                <a:lnTo>
                  <a:pt x="2816" y="1208"/>
                </a:lnTo>
                <a:lnTo>
                  <a:pt x="2813" y="1201"/>
                </a:lnTo>
                <a:lnTo>
                  <a:pt x="2811" y="1194"/>
                </a:lnTo>
                <a:lnTo>
                  <a:pt x="2810" y="1186"/>
                </a:lnTo>
                <a:lnTo>
                  <a:pt x="2809" y="1178"/>
                </a:lnTo>
                <a:lnTo>
                  <a:pt x="2809" y="1169"/>
                </a:lnTo>
                <a:lnTo>
                  <a:pt x="2808" y="1155"/>
                </a:lnTo>
                <a:lnTo>
                  <a:pt x="2808" y="1144"/>
                </a:lnTo>
                <a:lnTo>
                  <a:pt x="2806" y="1141"/>
                </a:lnTo>
                <a:lnTo>
                  <a:pt x="2805" y="1137"/>
                </a:lnTo>
                <a:lnTo>
                  <a:pt x="2804" y="1134"/>
                </a:lnTo>
                <a:lnTo>
                  <a:pt x="2802" y="1132"/>
                </a:lnTo>
                <a:lnTo>
                  <a:pt x="2798" y="1130"/>
                </a:lnTo>
                <a:lnTo>
                  <a:pt x="2794" y="1130"/>
                </a:lnTo>
                <a:lnTo>
                  <a:pt x="2790" y="1130"/>
                </a:lnTo>
                <a:lnTo>
                  <a:pt x="2785" y="1130"/>
                </a:lnTo>
                <a:lnTo>
                  <a:pt x="2772" y="1134"/>
                </a:lnTo>
                <a:lnTo>
                  <a:pt x="2760" y="1135"/>
                </a:lnTo>
                <a:lnTo>
                  <a:pt x="2755" y="1134"/>
                </a:lnTo>
                <a:lnTo>
                  <a:pt x="2752" y="1132"/>
                </a:lnTo>
                <a:lnTo>
                  <a:pt x="2750" y="1130"/>
                </a:lnTo>
                <a:lnTo>
                  <a:pt x="2750" y="1125"/>
                </a:lnTo>
                <a:lnTo>
                  <a:pt x="2752" y="1122"/>
                </a:lnTo>
                <a:lnTo>
                  <a:pt x="2750" y="1118"/>
                </a:lnTo>
                <a:lnTo>
                  <a:pt x="2749" y="1115"/>
                </a:lnTo>
                <a:lnTo>
                  <a:pt x="2746" y="1112"/>
                </a:lnTo>
                <a:lnTo>
                  <a:pt x="2737" y="1110"/>
                </a:lnTo>
                <a:lnTo>
                  <a:pt x="2728" y="1110"/>
                </a:lnTo>
                <a:lnTo>
                  <a:pt x="2723" y="1110"/>
                </a:lnTo>
                <a:lnTo>
                  <a:pt x="2718" y="1109"/>
                </a:lnTo>
                <a:lnTo>
                  <a:pt x="2716" y="1106"/>
                </a:lnTo>
                <a:lnTo>
                  <a:pt x="2714" y="1104"/>
                </a:lnTo>
                <a:lnTo>
                  <a:pt x="2710" y="1100"/>
                </a:lnTo>
                <a:lnTo>
                  <a:pt x="2704" y="1098"/>
                </a:lnTo>
                <a:lnTo>
                  <a:pt x="2698" y="1099"/>
                </a:lnTo>
                <a:lnTo>
                  <a:pt x="2692" y="1103"/>
                </a:lnTo>
                <a:lnTo>
                  <a:pt x="2687" y="1107"/>
                </a:lnTo>
                <a:lnTo>
                  <a:pt x="2682" y="1112"/>
                </a:lnTo>
                <a:lnTo>
                  <a:pt x="2679" y="1116"/>
                </a:lnTo>
                <a:lnTo>
                  <a:pt x="2677" y="1120"/>
                </a:lnTo>
                <a:lnTo>
                  <a:pt x="2676" y="1128"/>
                </a:lnTo>
                <a:lnTo>
                  <a:pt x="2673" y="1135"/>
                </a:lnTo>
                <a:lnTo>
                  <a:pt x="2671" y="1151"/>
                </a:lnTo>
                <a:lnTo>
                  <a:pt x="2671" y="1167"/>
                </a:lnTo>
                <a:lnTo>
                  <a:pt x="2671" y="1181"/>
                </a:lnTo>
                <a:lnTo>
                  <a:pt x="2671" y="1200"/>
                </a:lnTo>
                <a:lnTo>
                  <a:pt x="2671" y="1218"/>
                </a:lnTo>
                <a:lnTo>
                  <a:pt x="2674" y="1233"/>
                </a:lnTo>
                <a:lnTo>
                  <a:pt x="2677" y="1246"/>
                </a:lnTo>
                <a:lnTo>
                  <a:pt x="2679" y="1257"/>
                </a:lnTo>
                <a:lnTo>
                  <a:pt x="2679" y="1269"/>
                </a:lnTo>
                <a:lnTo>
                  <a:pt x="2678" y="1281"/>
                </a:lnTo>
                <a:lnTo>
                  <a:pt x="2674" y="1293"/>
                </a:lnTo>
                <a:lnTo>
                  <a:pt x="2672" y="1301"/>
                </a:lnTo>
                <a:lnTo>
                  <a:pt x="2672" y="1308"/>
                </a:lnTo>
                <a:lnTo>
                  <a:pt x="2673" y="1320"/>
                </a:lnTo>
                <a:lnTo>
                  <a:pt x="2676" y="1331"/>
                </a:lnTo>
                <a:lnTo>
                  <a:pt x="2677" y="1339"/>
                </a:lnTo>
                <a:lnTo>
                  <a:pt x="2678" y="1346"/>
                </a:lnTo>
                <a:lnTo>
                  <a:pt x="2677" y="1353"/>
                </a:lnTo>
                <a:lnTo>
                  <a:pt x="2676" y="1357"/>
                </a:lnTo>
                <a:lnTo>
                  <a:pt x="2672" y="1361"/>
                </a:lnTo>
                <a:lnTo>
                  <a:pt x="2668" y="1362"/>
                </a:lnTo>
                <a:lnTo>
                  <a:pt x="2665" y="1363"/>
                </a:lnTo>
                <a:lnTo>
                  <a:pt x="2657" y="1365"/>
                </a:lnTo>
                <a:lnTo>
                  <a:pt x="2649" y="1366"/>
                </a:lnTo>
                <a:lnTo>
                  <a:pt x="2647" y="1368"/>
                </a:lnTo>
                <a:lnTo>
                  <a:pt x="2645" y="1369"/>
                </a:lnTo>
                <a:lnTo>
                  <a:pt x="2643" y="1371"/>
                </a:lnTo>
                <a:lnTo>
                  <a:pt x="2642" y="1374"/>
                </a:lnTo>
                <a:lnTo>
                  <a:pt x="2640" y="1381"/>
                </a:lnTo>
                <a:lnTo>
                  <a:pt x="2640" y="1389"/>
                </a:lnTo>
                <a:lnTo>
                  <a:pt x="2640" y="1394"/>
                </a:lnTo>
                <a:lnTo>
                  <a:pt x="2639" y="1397"/>
                </a:lnTo>
                <a:lnTo>
                  <a:pt x="2638" y="1402"/>
                </a:lnTo>
                <a:lnTo>
                  <a:pt x="2636" y="1405"/>
                </a:lnTo>
                <a:lnTo>
                  <a:pt x="2634" y="1407"/>
                </a:lnTo>
                <a:lnTo>
                  <a:pt x="2630" y="1408"/>
                </a:lnTo>
                <a:lnTo>
                  <a:pt x="2626" y="1408"/>
                </a:lnTo>
                <a:lnTo>
                  <a:pt x="2620" y="1405"/>
                </a:lnTo>
                <a:lnTo>
                  <a:pt x="2607" y="1397"/>
                </a:lnTo>
                <a:lnTo>
                  <a:pt x="2595" y="1390"/>
                </a:lnTo>
                <a:lnTo>
                  <a:pt x="2589" y="1388"/>
                </a:lnTo>
                <a:lnTo>
                  <a:pt x="2584" y="1386"/>
                </a:lnTo>
                <a:lnTo>
                  <a:pt x="2579" y="1384"/>
                </a:lnTo>
                <a:lnTo>
                  <a:pt x="2576" y="1384"/>
                </a:lnTo>
                <a:lnTo>
                  <a:pt x="2569" y="1386"/>
                </a:lnTo>
                <a:lnTo>
                  <a:pt x="2563" y="1388"/>
                </a:lnTo>
                <a:lnTo>
                  <a:pt x="2561" y="1389"/>
                </a:lnTo>
                <a:lnTo>
                  <a:pt x="2559" y="1391"/>
                </a:lnTo>
                <a:lnTo>
                  <a:pt x="2558" y="1394"/>
                </a:lnTo>
                <a:lnTo>
                  <a:pt x="2557" y="1397"/>
                </a:lnTo>
                <a:lnTo>
                  <a:pt x="2555" y="1405"/>
                </a:lnTo>
                <a:lnTo>
                  <a:pt x="2552" y="1412"/>
                </a:lnTo>
                <a:lnTo>
                  <a:pt x="2547" y="1418"/>
                </a:lnTo>
                <a:lnTo>
                  <a:pt x="2542" y="1422"/>
                </a:lnTo>
                <a:lnTo>
                  <a:pt x="2539" y="1427"/>
                </a:lnTo>
                <a:lnTo>
                  <a:pt x="2534" y="1433"/>
                </a:lnTo>
                <a:lnTo>
                  <a:pt x="2532" y="1441"/>
                </a:lnTo>
                <a:lnTo>
                  <a:pt x="2532" y="1451"/>
                </a:lnTo>
                <a:lnTo>
                  <a:pt x="2532" y="1464"/>
                </a:lnTo>
                <a:lnTo>
                  <a:pt x="2532" y="1479"/>
                </a:lnTo>
                <a:lnTo>
                  <a:pt x="2532" y="1488"/>
                </a:lnTo>
                <a:lnTo>
                  <a:pt x="2531" y="1495"/>
                </a:lnTo>
                <a:lnTo>
                  <a:pt x="2529" y="1500"/>
                </a:lnTo>
                <a:lnTo>
                  <a:pt x="2528" y="1503"/>
                </a:lnTo>
                <a:lnTo>
                  <a:pt x="2522" y="1512"/>
                </a:lnTo>
                <a:lnTo>
                  <a:pt x="2514" y="1521"/>
                </a:lnTo>
                <a:lnTo>
                  <a:pt x="2506" y="1532"/>
                </a:lnTo>
                <a:lnTo>
                  <a:pt x="2496" y="1541"/>
                </a:lnTo>
                <a:lnTo>
                  <a:pt x="2488" y="1552"/>
                </a:lnTo>
                <a:lnTo>
                  <a:pt x="2481" y="1566"/>
                </a:lnTo>
                <a:lnTo>
                  <a:pt x="2473" y="1579"/>
                </a:lnTo>
                <a:lnTo>
                  <a:pt x="2468" y="1589"/>
                </a:lnTo>
                <a:lnTo>
                  <a:pt x="2462" y="1594"/>
                </a:lnTo>
                <a:lnTo>
                  <a:pt x="2456" y="1597"/>
                </a:lnTo>
                <a:lnTo>
                  <a:pt x="2451" y="1598"/>
                </a:lnTo>
                <a:lnTo>
                  <a:pt x="2446" y="1598"/>
                </a:lnTo>
                <a:lnTo>
                  <a:pt x="2440" y="1598"/>
                </a:lnTo>
                <a:lnTo>
                  <a:pt x="2433" y="1597"/>
                </a:lnTo>
                <a:lnTo>
                  <a:pt x="2425" y="1596"/>
                </a:lnTo>
                <a:lnTo>
                  <a:pt x="2418" y="1595"/>
                </a:lnTo>
                <a:lnTo>
                  <a:pt x="2409" y="1595"/>
                </a:lnTo>
                <a:lnTo>
                  <a:pt x="2402" y="1596"/>
                </a:lnTo>
                <a:lnTo>
                  <a:pt x="2394" y="1597"/>
                </a:lnTo>
                <a:lnTo>
                  <a:pt x="2387" y="1599"/>
                </a:lnTo>
                <a:lnTo>
                  <a:pt x="2380" y="1603"/>
                </a:lnTo>
                <a:lnTo>
                  <a:pt x="2372" y="1607"/>
                </a:lnTo>
                <a:lnTo>
                  <a:pt x="2366" y="1611"/>
                </a:lnTo>
                <a:lnTo>
                  <a:pt x="2361" y="1615"/>
                </a:lnTo>
                <a:lnTo>
                  <a:pt x="2358" y="1617"/>
                </a:lnTo>
                <a:lnTo>
                  <a:pt x="2356" y="1618"/>
                </a:lnTo>
                <a:lnTo>
                  <a:pt x="2353" y="1618"/>
                </a:lnTo>
                <a:lnTo>
                  <a:pt x="2351" y="1617"/>
                </a:lnTo>
                <a:lnTo>
                  <a:pt x="2349" y="1616"/>
                </a:lnTo>
                <a:lnTo>
                  <a:pt x="2343" y="1616"/>
                </a:lnTo>
                <a:lnTo>
                  <a:pt x="2336" y="1617"/>
                </a:lnTo>
                <a:lnTo>
                  <a:pt x="2325" y="1620"/>
                </a:lnTo>
                <a:lnTo>
                  <a:pt x="2314" y="1622"/>
                </a:lnTo>
                <a:lnTo>
                  <a:pt x="2303" y="1623"/>
                </a:lnTo>
                <a:lnTo>
                  <a:pt x="2290" y="1624"/>
                </a:lnTo>
                <a:lnTo>
                  <a:pt x="2275" y="1627"/>
                </a:lnTo>
                <a:lnTo>
                  <a:pt x="2264" y="1629"/>
                </a:lnTo>
                <a:lnTo>
                  <a:pt x="2250" y="1630"/>
                </a:lnTo>
                <a:lnTo>
                  <a:pt x="2232" y="1633"/>
                </a:lnTo>
                <a:lnTo>
                  <a:pt x="2211" y="1636"/>
                </a:lnTo>
                <a:lnTo>
                  <a:pt x="2201" y="1639"/>
                </a:lnTo>
                <a:lnTo>
                  <a:pt x="2194" y="1641"/>
                </a:lnTo>
                <a:lnTo>
                  <a:pt x="2189" y="1643"/>
                </a:lnTo>
                <a:lnTo>
                  <a:pt x="2188" y="1647"/>
                </a:lnTo>
                <a:lnTo>
                  <a:pt x="2187" y="1651"/>
                </a:lnTo>
                <a:lnTo>
                  <a:pt x="2188" y="1653"/>
                </a:lnTo>
                <a:lnTo>
                  <a:pt x="2189" y="1655"/>
                </a:lnTo>
                <a:lnTo>
                  <a:pt x="2191" y="1658"/>
                </a:lnTo>
                <a:lnTo>
                  <a:pt x="2196" y="1665"/>
                </a:lnTo>
                <a:lnTo>
                  <a:pt x="2206" y="1671"/>
                </a:lnTo>
                <a:lnTo>
                  <a:pt x="2211" y="1674"/>
                </a:lnTo>
                <a:lnTo>
                  <a:pt x="2214" y="1679"/>
                </a:lnTo>
                <a:lnTo>
                  <a:pt x="2217" y="1689"/>
                </a:lnTo>
                <a:lnTo>
                  <a:pt x="2219" y="1708"/>
                </a:lnTo>
                <a:lnTo>
                  <a:pt x="2219" y="1711"/>
                </a:lnTo>
                <a:lnTo>
                  <a:pt x="2221" y="1723"/>
                </a:lnTo>
                <a:lnTo>
                  <a:pt x="2224" y="1736"/>
                </a:lnTo>
                <a:lnTo>
                  <a:pt x="2227" y="1747"/>
                </a:lnTo>
                <a:lnTo>
                  <a:pt x="2232" y="1756"/>
                </a:lnTo>
                <a:lnTo>
                  <a:pt x="2239" y="1765"/>
                </a:lnTo>
                <a:lnTo>
                  <a:pt x="2244" y="1768"/>
                </a:lnTo>
                <a:lnTo>
                  <a:pt x="2249" y="1771"/>
                </a:lnTo>
                <a:lnTo>
                  <a:pt x="2254" y="1773"/>
                </a:lnTo>
                <a:lnTo>
                  <a:pt x="2260" y="1775"/>
                </a:lnTo>
                <a:lnTo>
                  <a:pt x="2271" y="1779"/>
                </a:lnTo>
                <a:lnTo>
                  <a:pt x="2283" y="1784"/>
                </a:lnTo>
                <a:lnTo>
                  <a:pt x="2288" y="1786"/>
                </a:lnTo>
                <a:lnTo>
                  <a:pt x="2292" y="1790"/>
                </a:lnTo>
                <a:lnTo>
                  <a:pt x="2295" y="1793"/>
                </a:lnTo>
                <a:lnTo>
                  <a:pt x="2298" y="1797"/>
                </a:lnTo>
                <a:lnTo>
                  <a:pt x="2302" y="1811"/>
                </a:lnTo>
                <a:lnTo>
                  <a:pt x="2307" y="1821"/>
                </a:lnTo>
                <a:lnTo>
                  <a:pt x="2309" y="1825"/>
                </a:lnTo>
                <a:lnTo>
                  <a:pt x="2312" y="1831"/>
                </a:lnTo>
                <a:lnTo>
                  <a:pt x="2313" y="1836"/>
                </a:lnTo>
                <a:lnTo>
                  <a:pt x="2313" y="1840"/>
                </a:lnTo>
                <a:lnTo>
                  <a:pt x="2312" y="1844"/>
                </a:lnTo>
                <a:lnTo>
                  <a:pt x="2311" y="1849"/>
                </a:lnTo>
                <a:lnTo>
                  <a:pt x="2306" y="1859"/>
                </a:lnTo>
                <a:lnTo>
                  <a:pt x="2302" y="1868"/>
                </a:lnTo>
                <a:lnTo>
                  <a:pt x="2299" y="1878"/>
                </a:lnTo>
                <a:lnTo>
                  <a:pt x="2296" y="1888"/>
                </a:lnTo>
                <a:lnTo>
                  <a:pt x="2295" y="1897"/>
                </a:lnTo>
                <a:lnTo>
                  <a:pt x="2292" y="1904"/>
                </a:lnTo>
                <a:lnTo>
                  <a:pt x="2288" y="1910"/>
                </a:lnTo>
                <a:lnTo>
                  <a:pt x="2281" y="1916"/>
                </a:lnTo>
                <a:lnTo>
                  <a:pt x="2275" y="1918"/>
                </a:lnTo>
                <a:lnTo>
                  <a:pt x="2269" y="1919"/>
                </a:lnTo>
                <a:lnTo>
                  <a:pt x="2263" y="1919"/>
                </a:lnTo>
                <a:lnTo>
                  <a:pt x="2257" y="1918"/>
                </a:lnTo>
                <a:lnTo>
                  <a:pt x="2242" y="1913"/>
                </a:lnTo>
                <a:lnTo>
                  <a:pt x="2223" y="1905"/>
                </a:lnTo>
                <a:lnTo>
                  <a:pt x="2216" y="1904"/>
                </a:lnTo>
                <a:lnTo>
                  <a:pt x="2210" y="1903"/>
                </a:lnTo>
                <a:lnTo>
                  <a:pt x="2204" y="1904"/>
                </a:lnTo>
                <a:lnTo>
                  <a:pt x="2200" y="1905"/>
                </a:lnTo>
                <a:lnTo>
                  <a:pt x="2192" y="1910"/>
                </a:lnTo>
                <a:lnTo>
                  <a:pt x="2185" y="1917"/>
                </a:lnTo>
                <a:lnTo>
                  <a:pt x="2181" y="1919"/>
                </a:lnTo>
                <a:lnTo>
                  <a:pt x="2175" y="1922"/>
                </a:lnTo>
                <a:lnTo>
                  <a:pt x="2170" y="1924"/>
                </a:lnTo>
                <a:lnTo>
                  <a:pt x="2163" y="1926"/>
                </a:lnTo>
                <a:lnTo>
                  <a:pt x="2150" y="1929"/>
                </a:lnTo>
                <a:lnTo>
                  <a:pt x="2135" y="1931"/>
                </a:lnTo>
                <a:lnTo>
                  <a:pt x="2120" y="1935"/>
                </a:lnTo>
                <a:lnTo>
                  <a:pt x="2107" y="1936"/>
                </a:lnTo>
                <a:lnTo>
                  <a:pt x="2101" y="1937"/>
                </a:lnTo>
                <a:lnTo>
                  <a:pt x="2097" y="1936"/>
                </a:lnTo>
                <a:lnTo>
                  <a:pt x="2091" y="1936"/>
                </a:lnTo>
                <a:lnTo>
                  <a:pt x="2087" y="1933"/>
                </a:lnTo>
                <a:lnTo>
                  <a:pt x="2079" y="1931"/>
                </a:lnTo>
                <a:lnTo>
                  <a:pt x="2069" y="1929"/>
                </a:lnTo>
                <a:lnTo>
                  <a:pt x="2057" y="1929"/>
                </a:lnTo>
                <a:lnTo>
                  <a:pt x="2042" y="1932"/>
                </a:lnTo>
                <a:lnTo>
                  <a:pt x="2032" y="1933"/>
                </a:lnTo>
                <a:lnTo>
                  <a:pt x="2024" y="1935"/>
                </a:lnTo>
                <a:lnTo>
                  <a:pt x="2016" y="1933"/>
                </a:lnTo>
                <a:lnTo>
                  <a:pt x="2009" y="1932"/>
                </a:lnTo>
                <a:lnTo>
                  <a:pt x="2003" y="1930"/>
                </a:lnTo>
                <a:lnTo>
                  <a:pt x="1998" y="1926"/>
                </a:lnTo>
                <a:lnTo>
                  <a:pt x="1994" y="1923"/>
                </a:lnTo>
                <a:lnTo>
                  <a:pt x="1991" y="1917"/>
                </a:lnTo>
                <a:lnTo>
                  <a:pt x="1988" y="1912"/>
                </a:lnTo>
                <a:lnTo>
                  <a:pt x="1985" y="1908"/>
                </a:lnTo>
                <a:lnTo>
                  <a:pt x="1981" y="1906"/>
                </a:lnTo>
                <a:lnTo>
                  <a:pt x="1978" y="1906"/>
                </a:lnTo>
                <a:lnTo>
                  <a:pt x="1968" y="1906"/>
                </a:lnTo>
                <a:lnTo>
                  <a:pt x="1956" y="1907"/>
                </a:lnTo>
                <a:lnTo>
                  <a:pt x="1950" y="1907"/>
                </a:lnTo>
                <a:lnTo>
                  <a:pt x="1947" y="1906"/>
                </a:lnTo>
                <a:lnTo>
                  <a:pt x="1943" y="1904"/>
                </a:lnTo>
                <a:lnTo>
                  <a:pt x="1941" y="1903"/>
                </a:lnTo>
                <a:lnTo>
                  <a:pt x="1940" y="1900"/>
                </a:lnTo>
                <a:lnTo>
                  <a:pt x="1940" y="1898"/>
                </a:lnTo>
                <a:lnTo>
                  <a:pt x="1941" y="1895"/>
                </a:lnTo>
                <a:lnTo>
                  <a:pt x="1942" y="1893"/>
                </a:lnTo>
                <a:lnTo>
                  <a:pt x="1946" y="1889"/>
                </a:lnTo>
                <a:lnTo>
                  <a:pt x="1948" y="1886"/>
                </a:lnTo>
                <a:lnTo>
                  <a:pt x="1949" y="1884"/>
                </a:lnTo>
                <a:lnTo>
                  <a:pt x="1948" y="1879"/>
                </a:lnTo>
                <a:lnTo>
                  <a:pt x="1944" y="1875"/>
                </a:lnTo>
                <a:lnTo>
                  <a:pt x="1937" y="1872"/>
                </a:lnTo>
                <a:lnTo>
                  <a:pt x="1928" y="1868"/>
                </a:lnTo>
                <a:lnTo>
                  <a:pt x="1918" y="1863"/>
                </a:lnTo>
                <a:lnTo>
                  <a:pt x="1914" y="1860"/>
                </a:lnTo>
                <a:lnTo>
                  <a:pt x="1910" y="1857"/>
                </a:lnTo>
                <a:lnTo>
                  <a:pt x="1908" y="1854"/>
                </a:lnTo>
                <a:lnTo>
                  <a:pt x="1906" y="1851"/>
                </a:lnTo>
                <a:lnTo>
                  <a:pt x="1905" y="1844"/>
                </a:lnTo>
                <a:lnTo>
                  <a:pt x="1905" y="1837"/>
                </a:lnTo>
                <a:lnTo>
                  <a:pt x="1905" y="1834"/>
                </a:lnTo>
                <a:lnTo>
                  <a:pt x="1904" y="1831"/>
                </a:lnTo>
                <a:lnTo>
                  <a:pt x="1903" y="1830"/>
                </a:lnTo>
                <a:lnTo>
                  <a:pt x="1900" y="1828"/>
                </a:lnTo>
                <a:lnTo>
                  <a:pt x="1893" y="1826"/>
                </a:lnTo>
                <a:lnTo>
                  <a:pt x="1886" y="1825"/>
                </a:lnTo>
                <a:lnTo>
                  <a:pt x="1879" y="1824"/>
                </a:lnTo>
                <a:lnTo>
                  <a:pt x="1872" y="1822"/>
                </a:lnTo>
                <a:lnTo>
                  <a:pt x="1868" y="1821"/>
                </a:lnTo>
                <a:lnTo>
                  <a:pt x="1865" y="1818"/>
                </a:lnTo>
                <a:lnTo>
                  <a:pt x="1861" y="1815"/>
                </a:lnTo>
                <a:lnTo>
                  <a:pt x="1858" y="1811"/>
                </a:lnTo>
                <a:lnTo>
                  <a:pt x="1855" y="1807"/>
                </a:lnTo>
                <a:lnTo>
                  <a:pt x="1853" y="1807"/>
                </a:lnTo>
                <a:lnTo>
                  <a:pt x="1851" y="1809"/>
                </a:lnTo>
                <a:lnTo>
                  <a:pt x="1851" y="1812"/>
                </a:lnTo>
                <a:lnTo>
                  <a:pt x="1849" y="1815"/>
                </a:lnTo>
                <a:lnTo>
                  <a:pt x="1849" y="1818"/>
                </a:lnTo>
                <a:lnTo>
                  <a:pt x="1845" y="1831"/>
                </a:lnTo>
                <a:lnTo>
                  <a:pt x="1839" y="1845"/>
                </a:lnTo>
                <a:lnTo>
                  <a:pt x="1836" y="1848"/>
                </a:lnTo>
                <a:lnTo>
                  <a:pt x="1833" y="1849"/>
                </a:lnTo>
                <a:lnTo>
                  <a:pt x="1829" y="1849"/>
                </a:lnTo>
                <a:lnTo>
                  <a:pt x="1826" y="1849"/>
                </a:lnTo>
                <a:lnTo>
                  <a:pt x="1818" y="1848"/>
                </a:lnTo>
                <a:lnTo>
                  <a:pt x="1811" y="1847"/>
                </a:lnTo>
                <a:lnTo>
                  <a:pt x="1808" y="1847"/>
                </a:lnTo>
                <a:lnTo>
                  <a:pt x="1804" y="1848"/>
                </a:lnTo>
                <a:lnTo>
                  <a:pt x="1801" y="1851"/>
                </a:lnTo>
                <a:lnTo>
                  <a:pt x="1799" y="1859"/>
                </a:lnTo>
                <a:lnTo>
                  <a:pt x="1797" y="1866"/>
                </a:lnTo>
                <a:lnTo>
                  <a:pt x="1795" y="1872"/>
                </a:lnTo>
                <a:lnTo>
                  <a:pt x="1791" y="1876"/>
                </a:lnTo>
                <a:lnTo>
                  <a:pt x="1786" y="1880"/>
                </a:lnTo>
                <a:lnTo>
                  <a:pt x="1782" y="1885"/>
                </a:lnTo>
                <a:lnTo>
                  <a:pt x="1774" y="1892"/>
                </a:lnTo>
                <a:lnTo>
                  <a:pt x="1771" y="1897"/>
                </a:lnTo>
                <a:lnTo>
                  <a:pt x="1769" y="1900"/>
                </a:lnTo>
                <a:lnTo>
                  <a:pt x="1767" y="1905"/>
                </a:lnTo>
                <a:lnTo>
                  <a:pt x="1767" y="1910"/>
                </a:lnTo>
                <a:lnTo>
                  <a:pt x="1770" y="1917"/>
                </a:lnTo>
                <a:lnTo>
                  <a:pt x="1773" y="1922"/>
                </a:lnTo>
                <a:lnTo>
                  <a:pt x="1774" y="1925"/>
                </a:lnTo>
                <a:lnTo>
                  <a:pt x="1774" y="1929"/>
                </a:lnTo>
                <a:lnTo>
                  <a:pt x="1774" y="1933"/>
                </a:lnTo>
                <a:lnTo>
                  <a:pt x="1773" y="1941"/>
                </a:lnTo>
                <a:lnTo>
                  <a:pt x="1770" y="1956"/>
                </a:lnTo>
                <a:lnTo>
                  <a:pt x="1765" y="1969"/>
                </a:lnTo>
                <a:lnTo>
                  <a:pt x="1760" y="1980"/>
                </a:lnTo>
                <a:lnTo>
                  <a:pt x="1758" y="1992"/>
                </a:lnTo>
                <a:lnTo>
                  <a:pt x="1758" y="1995"/>
                </a:lnTo>
                <a:lnTo>
                  <a:pt x="1759" y="1999"/>
                </a:lnTo>
                <a:lnTo>
                  <a:pt x="1760" y="2001"/>
                </a:lnTo>
                <a:lnTo>
                  <a:pt x="1761" y="2005"/>
                </a:lnTo>
                <a:lnTo>
                  <a:pt x="1765" y="2008"/>
                </a:lnTo>
                <a:lnTo>
                  <a:pt x="1767" y="2014"/>
                </a:lnTo>
                <a:lnTo>
                  <a:pt x="1766" y="2015"/>
                </a:lnTo>
                <a:lnTo>
                  <a:pt x="1765" y="2018"/>
                </a:lnTo>
                <a:lnTo>
                  <a:pt x="1761" y="2019"/>
                </a:lnTo>
                <a:lnTo>
                  <a:pt x="1757" y="2019"/>
                </a:lnTo>
                <a:lnTo>
                  <a:pt x="1751" y="2019"/>
                </a:lnTo>
                <a:lnTo>
                  <a:pt x="1747" y="2019"/>
                </a:lnTo>
                <a:lnTo>
                  <a:pt x="1742" y="2020"/>
                </a:lnTo>
                <a:lnTo>
                  <a:pt x="1740" y="2021"/>
                </a:lnTo>
                <a:lnTo>
                  <a:pt x="1736" y="2025"/>
                </a:lnTo>
                <a:lnTo>
                  <a:pt x="1734" y="2027"/>
                </a:lnTo>
                <a:lnTo>
                  <a:pt x="1732" y="2032"/>
                </a:lnTo>
                <a:lnTo>
                  <a:pt x="1729" y="2037"/>
                </a:lnTo>
                <a:lnTo>
                  <a:pt x="1723" y="2052"/>
                </a:lnTo>
                <a:lnTo>
                  <a:pt x="1716" y="2073"/>
                </a:lnTo>
                <a:lnTo>
                  <a:pt x="1709" y="2095"/>
                </a:lnTo>
                <a:lnTo>
                  <a:pt x="1703" y="2114"/>
                </a:lnTo>
                <a:lnTo>
                  <a:pt x="1700" y="2122"/>
                </a:lnTo>
                <a:lnTo>
                  <a:pt x="1696" y="2128"/>
                </a:lnTo>
                <a:lnTo>
                  <a:pt x="1691" y="2134"/>
                </a:lnTo>
                <a:lnTo>
                  <a:pt x="1688" y="2138"/>
                </a:lnTo>
                <a:lnTo>
                  <a:pt x="1677" y="2146"/>
                </a:lnTo>
                <a:lnTo>
                  <a:pt x="1668" y="2157"/>
                </a:lnTo>
                <a:lnTo>
                  <a:pt x="1663" y="2162"/>
                </a:lnTo>
                <a:lnTo>
                  <a:pt x="1659" y="2168"/>
                </a:lnTo>
                <a:lnTo>
                  <a:pt x="1658" y="2172"/>
                </a:lnTo>
                <a:lnTo>
                  <a:pt x="1657" y="2177"/>
                </a:lnTo>
                <a:lnTo>
                  <a:pt x="1656" y="2185"/>
                </a:lnTo>
                <a:lnTo>
                  <a:pt x="1651" y="2194"/>
                </a:lnTo>
                <a:lnTo>
                  <a:pt x="1648" y="2197"/>
                </a:lnTo>
                <a:lnTo>
                  <a:pt x="1647" y="2202"/>
                </a:lnTo>
                <a:lnTo>
                  <a:pt x="1646" y="2208"/>
                </a:lnTo>
                <a:lnTo>
                  <a:pt x="1646" y="2213"/>
                </a:lnTo>
                <a:lnTo>
                  <a:pt x="1645" y="2223"/>
                </a:lnTo>
                <a:lnTo>
                  <a:pt x="1644" y="2233"/>
                </a:lnTo>
                <a:lnTo>
                  <a:pt x="1641" y="2237"/>
                </a:lnTo>
                <a:lnTo>
                  <a:pt x="1638" y="2239"/>
                </a:lnTo>
                <a:lnTo>
                  <a:pt x="1634" y="2241"/>
                </a:lnTo>
                <a:lnTo>
                  <a:pt x="1631" y="2244"/>
                </a:lnTo>
                <a:lnTo>
                  <a:pt x="1621" y="2245"/>
                </a:lnTo>
                <a:lnTo>
                  <a:pt x="1613" y="2246"/>
                </a:lnTo>
                <a:lnTo>
                  <a:pt x="1604" y="2246"/>
                </a:lnTo>
                <a:lnTo>
                  <a:pt x="1597" y="2247"/>
                </a:lnTo>
                <a:lnTo>
                  <a:pt x="1593" y="2248"/>
                </a:lnTo>
                <a:lnTo>
                  <a:pt x="1588" y="2251"/>
                </a:lnTo>
                <a:lnTo>
                  <a:pt x="1583" y="2254"/>
                </a:lnTo>
                <a:lnTo>
                  <a:pt x="1578" y="2258"/>
                </a:lnTo>
                <a:lnTo>
                  <a:pt x="1572" y="2264"/>
                </a:lnTo>
                <a:lnTo>
                  <a:pt x="1566" y="2267"/>
                </a:lnTo>
                <a:lnTo>
                  <a:pt x="1562" y="2269"/>
                </a:lnTo>
                <a:lnTo>
                  <a:pt x="1557" y="2270"/>
                </a:lnTo>
                <a:lnTo>
                  <a:pt x="1551" y="2270"/>
                </a:lnTo>
                <a:lnTo>
                  <a:pt x="1546" y="2269"/>
                </a:lnTo>
                <a:lnTo>
                  <a:pt x="1540" y="2265"/>
                </a:lnTo>
                <a:lnTo>
                  <a:pt x="1533" y="2263"/>
                </a:lnTo>
                <a:lnTo>
                  <a:pt x="1527" y="2262"/>
                </a:lnTo>
                <a:lnTo>
                  <a:pt x="1522" y="2262"/>
                </a:lnTo>
                <a:lnTo>
                  <a:pt x="1518" y="2263"/>
                </a:lnTo>
                <a:lnTo>
                  <a:pt x="1514" y="2264"/>
                </a:lnTo>
                <a:lnTo>
                  <a:pt x="1507" y="2266"/>
                </a:lnTo>
                <a:lnTo>
                  <a:pt x="1501" y="2267"/>
                </a:lnTo>
                <a:lnTo>
                  <a:pt x="1498" y="2267"/>
                </a:lnTo>
                <a:lnTo>
                  <a:pt x="1495" y="2267"/>
                </a:lnTo>
                <a:lnTo>
                  <a:pt x="1493" y="2266"/>
                </a:lnTo>
                <a:lnTo>
                  <a:pt x="1490" y="2265"/>
                </a:lnTo>
                <a:lnTo>
                  <a:pt x="1489" y="2263"/>
                </a:lnTo>
                <a:lnTo>
                  <a:pt x="1489" y="2262"/>
                </a:lnTo>
                <a:lnTo>
                  <a:pt x="1490" y="2259"/>
                </a:lnTo>
                <a:lnTo>
                  <a:pt x="1492" y="2257"/>
                </a:lnTo>
                <a:lnTo>
                  <a:pt x="1496" y="2252"/>
                </a:lnTo>
                <a:lnTo>
                  <a:pt x="1503" y="2246"/>
                </a:lnTo>
                <a:lnTo>
                  <a:pt x="1517" y="2232"/>
                </a:lnTo>
                <a:lnTo>
                  <a:pt x="1527" y="2220"/>
                </a:lnTo>
                <a:lnTo>
                  <a:pt x="1530" y="2216"/>
                </a:lnTo>
                <a:lnTo>
                  <a:pt x="1532" y="2213"/>
                </a:lnTo>
                <a:lnTo>
                  <a:pt x="1533" y="2209"/>
                </a:lnTo>
                <a:lnTo>
                  <a:pt x="1533" y="2206"/>
                </a:lnTo>
                <a:lnTo>
                  <a:pt x="1532" y="2200"/>
                </a:lnTo>
                <a:lnTo>
                  <a:pt x="1531" y="2191"/>
                </a:lnTo>
                <a:lnTo>
                  <a:pt x="1528" y="2184"/>
                </a:lnTo>
                <a:lnTo>
                  <a:pt x="1527" y="2177"/>
                </a:lnTo>
                <a:lnTo>
                  <a:pt x="1527" y="2174"/>
                </a:lnTo>
                <a:lnTo>
                  <a:pt x="1527" y="2171"/>
                </a:lnTo>
                <a:lnTo>
                  <a:pt x="1528" y="2169"/>
                </a:lnTo>
                <a:lnTo>
                  <a:pt x="1531" y="2166"/>
                </a:lnTo>
                <a:lnTo>
                  <a:pt x="1536" y="2162"/>
                </a:lnTo>
                <a:lnTo>
                  <a:pt x="1539" y="2156"/>
                </a:lnTo>
                <a:lnTo>
                  <a:pt x="1539" y="2153"/>
                </a:lnTo>
                <a:lnTo>
                  <a:pt x="1538" y="2151"/>
                </a:lnTo>
                <a:lnTo>
                  <a:pt x="1536" y="2149"/>
                </a:lnTo>
                <a:lnTo>
                  <a:pt x="1531" y="2145"/>
                </a:lnTo>
                <a:lnTo>
                  <a:pt x="1526" y="2143"/>
                </a:lnTo>
                <a:lnTo>
                  <a:pt x="1525" y="2140"/>
                </a:lnTo>
                <a:lnTo>
                  <a:pt x="1525" y="2136"/>
                </a:lnTo>
                <a:lnTo>
                  <a:pt x="1526" y="2132"/>
                </a:lnTo>
                <a:lnTo>
                  <a:pt x="1531" y="2122"/>
                </a:lnTo>
                <a:lnTo>
                  <a:pt x="1533" y="2113"/>
                </a:lnTo>
                <a:lnTo>
                  <a:pt x="1532" y="2112"/>
                </a:lnTo>
                <a:lnTo>
                  <a:pt x="1530" y="2111"/>
                </a:lnTo>
                <a:lnTo>
                  <a:pt x="1526" y="2109"/>
                </a:lnTo>
                <a:lnTo>
                  <a:pt x="1522" y="2109"/>
                </a:lnTo>
                <a:lnTo>
                  <a:pt x="1513" y="2111"/>
                </a:lnTo>
                <a:lnTo>
                  <a:pt x="1507" y="2111"/>
                </a:lnTo>
                <a:lnTo>
                  <a:pt x="1499" y="2111"/>
                </a:lnTo>
                <a:lnTo>
                  <a:pt x="1492" y="2108"/>
                </a:lnTo>
                <a:lnTo>
                  <a:pt x="1486" y="2105"/>
                </a:lnTo>
                <a:lnTo>
                  <a:pt x="1480" y="2099"/>
                </a:lnTo>
                <a:lnTo>
                  <a:pt x="1473" y="2088"/>
                </a:lnTo>
                <a:lnTo>
                  <a:pt x="1464" y="2071"/>
                </a:lnTo>
                <a:lnTo>
                  <a:pt x="1455" y="2051"/>
                </a:lnTo>
                <a:lnTo>
                  <a:pt x="1448" y="2034"/>
                </a:lnTo>
                <a:lnTo>
                  <a:pt x="1439" y="2019"/>
                </a:lnTo>
                <a:lnTo>
                  <a:pt x="1432" y="2006"/>
                </a:lnTo>
                <a:lnTo>
                  <a:pt x="1424" y="1994"/>
                </a:lnTo>
                <a:lnTo>
                  <a:pt x="1418" y="1985"/>
                </a:lnTo>
                <a:lnTo>
                  <a:pt x="1413" y="1975"/>
                </a:lnTo>
                <a:lnTo>
                  <a:pt x="1410" y="1964"/>
                </a:lnTo>
                <a:lnTo>
                  <a:pt x="1408" y="1955"/>
                </a:lnTo>
                <a:lnTo>
                  <a:pt x="1408" y="1945"/>
                </a:lnTo>
                <a:lnTo>
                  <a:pt x="1408" y="1943"/>
                </a:lnTo>
                <a:lnTo>
                  <a:pt x="1408" y="1942"/>
                </a:lnTo>
                <a:lnTo>
                  <a:pt x="1407" y="1941"/>
                </a:lnTo>
                <a:lnTo>
                  <a:pt x="1406" y="1939"/>
                </a:lnTo>
                <a:lnTo>
                  <a:pt x="1401" y="1938"/>
                </a:lnTo>
                <a:lnTo>
                  <a:pt x="1396" y="1938"/>
                </a:lnTo>
                <a:lnTo>
                  <a:pt x="1383" y="1938"/>
                </a:lnTo>
                <a:lnTo>
                  <a:pt x="1372" y="1937"/>
                </a:lnTo>
                <a:lnTo>
                  <a:pt x="1367" y="1936"/>
                </a:lnTo>
                <a:lnTo>
                  <a:pt x="1364" y="1935"/>
                </a:lnTo>
                <a:lnTo>
                  <a:pt x="1362" y="1931"/>
                </a:lnTo>
                <a:lnTo>
                  <a:pt x="1362" y="1928"/>
                </a:lnTo>
                <a:lnTo>
                  <a:pt x="1362" y="1918"/>
                </a:lnTo>
                <a:lnTo>
                  <a:pt x="1362" y="1907"/>
                </a:lnTo>
                <a:lnTo>
                  <a:pt x="1352" y="1889"/>
                </a:lnTo>
                <a:lnTo>
                  <a:pt x="1344" y="1878"/>
                </a:lnTo>
                <a:lnTo>
                  <a:pt x="1343" y="1868"/>
                </a:lnTo>
                <a:lnTo>
                  <a:pt x="1342" y="1856"/>
                </a:lnTo>
                <a:lnTo>
                  <a:pt x="1341" y="1843"/>
                </a:lnTo>
                <a:lnTo>
                  <a:pt x="1338" y="1830"/>
                </a:lnTo>
                <a:lnTo>
                  <a:pt x="1338" y="1824"/>
                </a:lnTo>
                <a:lnTo>
                  <a:pt x="1338" y="1819"/>
                </a:lnTo>
                <a:lnTo>
                  <a:pt x="1338" y="1815"/>
                </a:lnTo>
                <a:lnTo>
                  <a:pt x="1339" y="1811"/>
                </a:lnTo>
                <a:lnTo>
                  <a:pt x="1344" y="1803"/>
                </a:lnTo>
                <a:lnTo>
                  <a:pt x="1348" y="1796"/>
                </a:lnTo>
                <a:lnTo>
                  <a:pt x="1354" y="1785"/>
                </a:lnTo>
                <a:lnTo>
                  <a:pt x="1363" y="1772"/>
                </a:lnTo>
                <a:lnTo>
                  <a:pt x="1373" y="1758"/>
                </a:lnTo>
                <a:lnTo>
                  <a:pt x="1380" y="1746"/>
                </a:lnTo>
                <a:lnTo>
                  <a:pt x="1382" y="1742"/>
                </a:lnTo>
                <a:lnTo>
                  <a:pt x="1383" y="1739"/>
                </a:lnTo>
                <a:lnTo>
                  <a:pt x="1383" y="1735"/>
                </a:lnTo>
                <a:lnTo>
                  <a:pt x="1382" y="1733"/>
                </a:lnTo>
                <a:lnTo>
                  <a:pt x="1380" y="1730"/>
                </a:lnTo>
                <a:lnTo>
                  <a:pt x="1376" y="1728"/>
                </a:lnTo>
                <a:lnTo>
                  <a:pt x="1373" y="1725"/>
                </a:lnTo>
                <a:lnTo>
                  <a:pt x="1368" y="1724"/>
                </a:lnTo>
                <a:lnTo>
                  <a:pt x="1358" y="1722"/>
                </a:lnTo>
                <a:lnTo>
                  <a:pt x="1351" y="1722"/>
                </a:lnTo>
                <a:lnTo>
                  <a:pt x="1348" y="1723"/>
                </a:lnTo>
                <a:lnTo>
                  <a:pt x="1345" y="1725"/>
                </a:lnTo>
                <a:lnTo>
                  <a:pt x="1343" y="1729"/>
                </a:lnTo>
                <a:lnTo>
                  <a:pt x="1341" y="1734"/>
                </a:lnTo>
                <a:lnTo>
                  <a:pt x="1339" y="1737"/>
                </a:lnTo>
                <a:lnTo>
                  <a:pt x="1337" y="1741"/>
                </a:lnTo>
                <a:lnTo>
                  <a:pt x="1336" y="1742"/>
                </a:lnTo>
                <a:lnTo>
                  <a:pt x="1335" y="1742"/>
                </a:lnTo>
                <a:lnTo>
                  <a:pt x="1332" y="1737"/>
                </a:lnTo>
                <a:lnTo>
                  <a:pt x="1331" y="1730"/>
                </a:lnTo>
                <a:lnTo>
                  <a:pt x="1329" y="1722"/>
                </a:lnTo>
                <a:lnTo>
                  <a:pt x="1325" y="1714"/>
                </a:lnTo>
                <a:lnTo>
                  <a:pt x="1320" y="1703"/>
                </a:lnTo>
                <a:lnTo>
                  <a:pt x="1314" y="1690"/>
                </a:lnTo>
                <a:lnTo>
                  <a:pt x="1312" y="1683"/>
                </a:lnTo>
                <a:lnTo>
                  <a:pt x="1309" y="1678"/>
                </a:lnTo>
                <a:lnTo>
                  <a:pt x="1305" y="1673"/>
                </a:lnTo>
                <a:lnTo>
                  <a:pt x="1301" y="1671"/>
                </a:lnTo>
                <a:lnTo>
                  <a:pt x="1292" y="1668"/>
                </a:lnTo>
                <a:lnTo>
                  <a:pt x="1282" y="1667"/>
                </a:lnTo>
                <a:lnTo>
                  <a:pt x="1278" y="1667"/>
                </a:lnTo>
                <a:lnTo>
                  <a:pt x="1275" y="1666"/>
                </a:lnTo>
                <a:lnTo>
                  <a:pt x="1273" y="1662"/>
                </a:lnTo>
                <a:lnTo>
                  <a:pt x="1272" y="1660"/>
                </a:lnTo>
                <a:lnTo>
                  <a:pt x="1272" y="1652"/>
                </a:lnTo>
                <a:lnTo>
                  <a:pt x="1272" y="1641"/>
                </a:lnTo>
                <a:lnTo>
                  <a:pt x="1270" y="1636"/>
                </a:lnTo>
                <a:lnTo>
                  <a:pt x="1269" y="1632"/>
                </a:lnTo>
                <a:lnTo>
                  <a:pt x="1267" y="1627"/>
                </a:lnTo>
                <a:lnTo>
                  <a:pt x="1265" y="1622"/>
                </a:lnTo>
                <a:lnTo>
                  <a:pt x="1256" y="1613"/>
                </a:lnTo>
                <a:lnTo>
                  <a:pt x="1248" y="1603"/>
                </a:lnTo>
                <a:lnTo>
                  <a:pt x="1244" y="1598"/>
                </a:lnTo>
                <a:lnTo>
                  <a:pt x="1241" y="1594"/>
                </a:lnTo>
                <a:lnTo>
                  <a:pt x="1240" y="1589"/>
                </a:lnTo>
                <a:lnTo>
                  <a:pt x="1238" y="1584"/>
                </a:lnTo>
                <a:lnTo>
                  <a:pt x="1236" y="1573"/>
                </a:lnTo>
                <a:lnTo>
                  <a:pt x="1236" y="1563"/>
                </a:lnTo>
                <a:lnTo>
                  <a:pt x="1235" y="1558"/>
                </a:lnTo>
                <a:lnTo>
                  <a:pt x="1234" y="1553"/>
                </a:lnTo>
                <a:lnTo>
                  <a:pt x="1232" y="1550"/>
                </a:lnTo>
                <a:lnTo>
                  <a:pt x="1230" y="1546"/>
                </a:lnTo>
                <a:lnTo>
                  <a:pt x="1228" y="1542"/>
                </a:lnTo>
                <a:lnTo>
                  <a:pt x="1225" y="1541"/>
                </a:lnTo>
                <a:lnTo>
                  <a:pt x="1222" y="1540"/>
                </a:lnTo>
                <a:lnTo>
                  <a:pt x="1218" y="1540"/>
                </a:lnTo>
                <a:lnTo>
                  <a:pt x="1211" y="1540"/>
                </a:lnTo>
                <a:lnTo>
                  <a:pt x="1204" y="1541"/>
                </a:lnTo>
                <a:lnTo>
                  <a:pt x="1202" y="1541"/>
                </a:lnTo>
                <a:lnTo>
                  <a:pt x="1198" y="1541"/>
                </a:lnTo>
                <a:lnTo>
                  <a:pt x="1194" y="1540"/>
                </a:lnTo>
                <a:lnTo>
                  <a:pt x="1191" y="1538"/>
                </a:lnTo>
                <a:lnTo>
                  <a:pt x="1187" y="1535"/>
                </a:lnTo>
                <a:lnTo>
                  <a:pt x="1186" y="1532"/>
                </a:lnTo>
                <a:lnTo>
                  <a:pt x="1184" y="1528"/>
                </a:lnTo>
                <a:lnTo>
                  <a:pt x="1182" y="1523"/>
                </a:lnTo>
                <a:lnTo>
                  <a:pt x="1180" y="1512"/>
                </a:lnTo>
                <a:lnTo>
                  <a:pt x="1177" y="1497"/>
                </a:lnTo>
                <a:lnTo>
                  <a:pt x="1174" y="1489"/>
                </a:lnTo>
                <a:lnTo>
                  <a:pt x="1169" y="1483"/>
                </a:lnTo>
                <a:lnTo>
                  <a:pt x="1165" y="1477"/>
                </a:lnTo>
                <a:lnTo>
                  <a:pt x="1160" y="1472"/>
                </a:lnTo>
                <a:lnTo>
                  <a:pt x="1150" y="1463"/>
                </a:lnTo>
                <a:lnTo>
                  <a:pt x="1143" y="1454"/>
                </a:lnTo>
                <a:lnTo>
                  <a:pt x="1141" y="1450"/>
                </a:lnTo>
                <a:lnTo>
                  <a:pt x="1140" y="1446"/>
                </a:lnTo>
                <a:lnTo>
                  <a:pt x="1140" y="1443"/>
                </a:lnTo>
                <a:lnTo>
                  <a:pt x="1141" y="1439"/>
                </a:lnTo>
                <a:lnTo>
                  <a:pt x="1143" y="1432"/>
                </a:lnTo>
                <a:lnTo>
                  <a:pt x="1146" y="1424"/>
                </a:lnTo>
                <a:lnTo>
                  <a:pt x="1146" y="1419"/>
                </a:lnTo>
                <a:lnTo>
                  <a:pt x="1144" y="1414"/>
                </a:lnTo>
                <a:lnTo>
                  <a:pt x="1143" y="1410"/>
                </a:lnTo>
                <a:lnTo>
                  <a:pt x="1142" y="1408"/>
                </a:lnTo>
                <a:lnTo>
                  <a:pt x="1137" y="1402"/>
                </a:lnTo>
                <a:lnTo>
                  <a:pt x="1133" y="1397"/>
                </a:lnTo>
                <a:lnTo>
                  <a:pt x="1129" y="1394"/>
                </a:lnTo>
                <a:lnTo>
                  <a:pt x="1128" y="1391"/>
                </a:lnTo>
                <a:lnTo>
                  <a:pt x="1127" y="1388"/>
                </a:lnTo>
                <a:lnTo>
                  <a:pt x="1125" y="1384"/>
                </a:lnTo>
                <a:lnTo>
                  <a:pt x="1127" y="1368"/>
                </a:lnTo>
                <a:lnTo>
                  <a:pt x="1129" y="1351"/>
                </a:lnTo>
                <a:lnTo>
                  <a:pt x="1129" y="1347"/>
                </a:lnTo>
                <a:lnTo>
                  <a:pt x="1127" y="1344"/>
                </a:lnTo>
                <a:lnTo>
                  <a:pt x="1124" y="1342"/>
                </a:lnTo>
                <a:lnTo>
                  <a:pt x="1122" y="1340"/>
                </a:lnTo>
                <a:lnTo>
                  <a:pt x="1116" y="1339"/>
                </a:lnTo>
                <a:lnTo>
                  <a:pt x="1110" y="1340"/>
                </a:lnTo>
                <a:lnTo>
                  <a:pt x="1104" y="1343"/>
                </a:lnTo>
                <a:lnTo>
                  <a:pt x="1099" y="1346"/>
                </a:lnTo>
                <a:lnTo>
                  <a:pt x="1095" y="1351"/>
                </a:lnTo>
                <a:lnTo>
                  <a:pt x="1090" y="1357"/>
                </a:lnTo>
                <a:lnTo>
                  <a:pt x="1083" y="1371"/>
                </a:lnTo>
                <a:lnTo>
                  <a:pt x="1073" y="1390"/>
                </a:lnTo>
                <a:lnTo>
                  <a:pt x="1065" y="1409"/>
                </a:lnTo>
                <a:lnTo>
                  <a:pt x="1058" y="1425"/>
                </a:lnTo>
                <a:lnTo>
                  <a:pt x="1051" y="1437"/>
                </a:lnTo>
                <a:lnTo>
                  <a:pt x="1043" y="1447"/>
                </a:lnTo>
                <a:lnTo>
                  <a:pt x="1035" y="1457"/>
                </a:lnTo>
                <a:lnTo>
                  <a:pt x="1027" y="1466"/>
                </a:lnTo>
                <a:lnTo>
                  <a:pt x="1022" y="1469"/>
                </a:lnTo>
                <a:lnTo>
                  <a:pt x="1018" y="1471"/>
                </a:lnTo>
                <a:lnTo>
                  <a:pt x="1014" y="1472"/>
                </a:lnTo>
                <a:lnTo>
                  <a:pt x="1010" y="1472"/>
                </a:lnTo>
                <a:lnTo>
                  <a:pt x="1005" y="1471"/>
                </a:lnTo>
                <a:lnTo>
                  <a:pt x="1002" y="1469"/>
                </a:lnTo>
                <a:lnTo>
                  <a:pt x="998" y="1466"/>
                </a:lnTo>
                <a:lnTo>
                  <a:pt x="993" y="1464"/>
                </a:lnTo>
                <a:lnTo>
                  <a:pt x="990" y="1460"/>
                </a:lnTo>
                <a:lnTo>
                  <a:pt x="989" y="1456"/>
                </a:lnTo>
                <a:lnTo>
                  <a:pt x="988" y="1452"/>
                </a:lnTo>
                <a:lnTo>
                  <a:pt x="988" y="1449"/>
                </a:lnTo>
                <a:lnTo>
                  <a:pt x="990" y="1440"/>
                </a:lnTo>
                <a:lnTo>
                  <a:pt x="993" y="1435"/>
                </a:lnTo>
                <a:lnTo>
                  <a:pt x="996" y="1431"/>
                </a:lnTo>
                <a:lnTo>
                  <a:pt x="998" y="1427"/>
                </a:lnTo>
                <a:lnTo>
                  <a:pt x="997" y="1425"/>
                </a:lnTo>
                <a:lnTo>
                  <a:pt x="996" y="1424"/>
                </a:lnTo>
                <a:lnTo>
                  <a:pt x="995" y="1422"/>
                </a:lnTo>
                <a:lnTo>
                  <a:pt x="991" y="1421"/>
                </a:lnTo>
                <a:lnTo>
                  <a:pt x="985" y="1421"/>
                </a:lnTo>
                <a:lnTo>
                  <a:pt x="979" y="1419"/>
                </a:lnTo>
                <a:lnTo>
                  <a:pt x="978" y="1418"/>
                </a:lnTo>
                <a:lnTo>
                  <a:pt x="977" y="1416"/>
                </a:lnTo>
                <a:lnTo>
                  <a:pt x="976" y="1414"/>
                </a:lnTo>
                <a:lnTo>
                  <a:pt x="976" y="1412"/>
                </a:lnTo>
                <a:lnTo>
                  <a:pt x="977" y="1407"/>
                </a:lnTo>
                <a:lnTo>
                  <a:pt x="978" y="1400"/>
                </a:lnTo>
                <a:lnTo>
                  <a:pt x="982" y="1394"/>
                </a:lnTo>
                <a:lnTo>
                  <a:pt x="985" y="1387"/>
                </a:lnTo>
                <a:lnTo>
                  <a:pt x="986" y="1383"/>
                </a:lnTo>
                <a:lnTo>
                  <a:pt x="986" y="1381"/>
                </a:lnTo>
                <a:lnTo>
                  <a:pt x="986" y="1378"/>
                </a:lnTo>
                <a:lnTo>
                  <a:pt x="986" y="1375"/>
                </a:lnTo>
                <a:lnTo>
                  <a:pt x="984" y="1372"/>
                </a:lnTo>
                <a:lnTo>
                  <a:pt x="982" y="1369"/>
                </a:lnTo>
                <a:lnTo>
                  <a:pt x="978" y="1366"/>
                </a:lnTo>
                <a:lnTo>
                  <a:pt x="973" y="1363"/>
                </a:lnTo>
                <a:lnTo>
                  <a:pt x="967" y="1358"/>
                </a:lnTo>
                <a:lnTo>
                  <a:pt x="963" y="1355"/>
                </a:lnTo>
                <a:lnTo>
                  <a:pt x="958" y="1350"/>
                </a:lnTo>
                <a:lnTo>
                  <a:pt x="954" y="1344"/>
                </a:lnTo>
                <a:lnTo>
                  <a:pt x="948" y="1334"/>
                </a:lnTo>
                <a:lnTo>
                  <a:pt x="946" y="1325"/>
                </a:lnTo>
                <a:lnTo>
                  <a:pt x="945" y="1321"/>
                </a:lnTo>
                <a:lnTo>
                  <a:pt x="944" y="1318"/>
                </a:lnTo>
                <a:lnTo>
                  <a:pt x="941" y="1315"/>
                </a:lnTo>
                <a:lnTo>
                  <a:pt x="939" y="1314"/>
                </a:lnTo>
                <a:lnTo>
                  <a:pt x="932" y="1312"/>
                </a:lnTo>
                <a:lnTo>
                  <a:pt x="922" y="1311"/>
                </a:lnTo>
                <a:lnTo>
                  <a:pt x="911" y="1311"/>
                </a:lnTo>
                <a:lnTo>
                  <a:pt x="901" y="1308"/>
                </a:lnTo>
                <a:lnTo>
                  <a:pt x="890" y="1307"/>
                </a:lnTo>
                <a:lnTo>
                  <a:pt x="879" y="1303"/>
                </a:lnTo>
                <a:lnTo>
                  <a:pt x="865" y="1299"/>
                </a:lnTo>
                <a:lnTo>
                  <a:pt x="847" y="1290"/>
                </a:lnTo>
                <a:lnTo>
                  <a:pt x="831" y="1283"/>
                </a:lnTo>
                <a:lnTo>
                  <a:pt x="819" y="1275"/>
                </a:lnTo>
                <a:lnTo>
                  <a:pt x="814" y="1271"/>
                </a:lnTo>
                <a:lnTo>
                  <a:pt x="809" y="1268"/>
                </a:lnTo>
                <a:lnTo>
                  <a:pt x="806" y="1263"/>
                </a:lnTo>
                <a:lnTo>
                  <a:pt x="802" y="1257"/>
                </a:lnTo>
                <a:lnTo>
                  <a:pt x="796" y="1246"/>
                </a:lnTo>
                <a:lnTo>
                  <a:pt x="791" y="1236"/>
                </a:lnTo>
                <a:lnTo>
                  <a:pt x="789" y="1231"/>
                </a:lnTo>
                <a:lnTo>
                  <a:pt x="783" y="1227"/>
                </a:lnTo>
                <a:lnTo>
                  <a:pt x="778" y="1225"/>
                </a:lnTo>
                <a:lnTo>
                  <a:pt x="772" y="1224"/>
                </a:lnTo>
                <a:lnTo>
                  <a:pt x="769" y="1223"/>
                </a:lnTo>
                <a:lnTo>
                  <a:pt x="765" y="1221"/>
                </a:lnTo>
                <a:lnTo>
                  <a:pt x="763" y="1221"/>
                </a:lnTo>
                <a:lnTo>
                  <a:pt x="759" y="1223"/>
                </a:lnTo>
                <a:lnTo>
                  <a:pt x="757" y="1226"/>
                </a:lnTo>
                <a:lnTo>
                  <a:pt x="756" y="1231"/>
                </a:lnTo>
                <a:lnTo>
                  <a:pt x="755" y="1237"/>
                </a:lnTo>
                <a:lnTo>
                  <a:pt x="753" y="1243"/>
                </a:lnTo>
                <a:lnTo>
                  <a:pt x="752" y="1250"/>
                </a:lnTo>
                <a:lnTo>
                  <a:pt x="750" y="1260"/>
                </a:lnTo>
                <a:lnTo>
                  <a:pt x="749" y="1271"/>
                </a:lnTo>
                <a:lnTo>
                  <a:pt x="747" y="1283"/>
                </a:lnTo>
                <a:lnTo>
                  <a:pt x="747" y="1286"/>
                </a:lnTo>
                <a:lnTo>
                  <a:pt x="731" y="1282"/>
                </a:lnTo>
                <a:lnTo>
                  <a:pt x="724" y="1281"/>
                </a:lnTo>
                <a:lnTo>
                  <a:pt x="717" y="1277"/>
                </a:lnTo>
                <a:lnTo>
                  <a:pt x="707" y="1275"/>
                </a:lnTo>
                <a:lnTo>
                  <a:pt x="697" y="1273"/>
                </a:lnTo>
                <a:lnTo>
                  <a:pt x="687" y="1270"/>
                </a:lnTo>
                <a:lnTo>
                  <a:pt x="676" y="1268"/>
                </a:lnTo>
                <a:lnTo>
                  <a:pt x="662" y="1264"/>
                </a:lnTo>
                <a:lnTo>
                  <a:pt x="648" y="1261"/>
                </a:lnTo>
                <a:lnTo>
                  <a:pt x="642" y="1258"/>
                </a:lnTo>
                <a:lnTo>
                  <a:pt x="636" y="1256"/>
                </a:lnTo>
                <a:lnTo>
                  <a:pt x="631" y="1251"/>
                </a:lnTo>
                <a:lnTo>
                  <a:pt x="626" y="1246"/>
                </a:lnTo>
                <a:lnTo>
                  <a:pt x="624" y="1241"/>
                </a:lnTo>
                <a:lnTo>
                  <a:pt x="623" y="1235"/>
                </a:lnTo>
                <a:lnTo>
                  <a:pt x="623" y="1229"/>
                </a:lnTo>
                <a:lnTo>
                  <a:pt x="624" y="1224"/>
                </a:lnTo>
                <a:lnTo>
                  <a:pt x="626" y="1219"/>
                </a:lnTo>
                <a:lnTo>
                  <a:pt x="629" y="1216"/>
                </a:lnTo>
                <a:lnTo>
                  <a:pt x="633" y="1212"/>
                </a:lnTo>
                <a:lnTo>
                  <a:pt x="637" y="1208"/>
                </a:lnTo>
                <a:lnTo>
                  <a:pt x="651" y="1199"/>
                </a:lnTo>
                <a:lnTo>
                  <a:pt x="662" y="1191"/>
                </a:lnTo>
                <a:lnTo>
                  <a:pt x="665" y="1189"/>
                </a:lnTo>
                <a:lnTo>
                  <a:pt x="669" y="1191"/>
                </a:lnTo>
                <a:lnTo>
                  <a:pt x="670" y="1192"/>
                </a:lnTo>
                <a:lnTo>
                  <a:pt x="673" y="1194"/>
                </a:lnTo>
                <a:lnTo>
                  <a:pt x="675" y="1194"/>
                </a:lnTo>
                <a:lnTo>
                  <a:pt x="677" y="1192"/>
                </a:lnTo>
                <a:lnTo>
                  <a:pt x="678" y="1189"/>
                </a:lnTo>
                <a:lnTo>
                  <a:pt x="678" y="1185"/>
                </a:lnTo>
                <a:lnTo>
                  <a:pt x="677" y="1175"/>
                </a:lnTo>
                <a:lnTo>
                  <a:pt x="676" y="1169"/>
                </a:lnTo>
                <a:lnTo>
                  <a:pt x="676" y="1162"/>
                </a:lnTo>
                <a:lnTo>
                  <a:pt x="674" y="1154"/>
                </a:lnTo>
                <a:lnTo>
                  <a:pt x="671" y="1147"/>
                </a:lnTo>
                <a:lnTo>
                  <a:pt x="667" y="1141"/>
                </a:lnTo>
                <a:lnTo>
                  <a:pt x="662" y="1135"/>
                </a:lnTo>
                <a:lnTo>
                  <a:pt x="657" y="1128"/>
                </a:lnTo>
                <a:lnTo>
                  <a:pt x="653" y="1120"/>
                </a:lnTo>
                <a:lnTo>
                  <a:pt x="650" y="1112"/>
                </a:lnTo>
                <a:lnTo>
                  <a:pt x="646" y="1105"/>
                </a:lnTo>
                <a:lnTo>
                  <a:pt x="643" y="1097"/>
                </a:lnTo>
                <a:lnTo>
                  <a:pt x="640" y="1088"/>
                </a:lnTo>
                <a:lnTo>
                  <a:pt x="639" y="1080"/>
                </a:lnTo>
                <a:lnTo>
                  <a:pt x="637" y="1066"/>
                </a:lnTo>
                <a:lnTo>
                  <a:pt x="632" y="1052"/>
                </a:lnTo>
                <a:lnTo>
                  <a:pt x="629" y="1046"/>
                </a:lnTo>
                <a:lnTo>
                  <a:pt x="625" y="1040"/>
                </a:lnTo>
                <a:lnTo>
                  <a:pt x="620" y="1035"/>
                </a:lnTo>
                <a:lnTo>
                  <a:pt x="615" y="1030"/>
                </a:lnTo>
                <a:lnTo>
                  <a:pt x="606" y="1022"/>
                </a:lnTo>
                <a:lnTo>
                  <a:pt x="599" y="1013"/>
                </a:lnTo>
                <a:lnTo>
                  <a:pt x="596" y="1010"/>
                </a:lnTo>
                <a:lnTo>
                  <a:pt x="595" y="1005"/>
                </a:lnTo>
                <a:lnTo>
                  <a:pt x="595" y="1000"/>
                </a:lnTo>
                <a:lnTo>
                  <a:pt x="595" y="996"/>
                </a:lnTo>
                <a:lnTo>
                  <a:pt x="596" y="984"/>
                </a:lnTo>
                <a:lnTo>
                  <a:pt x="599" y="972"/>
                </a:lnTo>
                <a:lnTo>
                  <a:pt x="600" y="966"/>
                </a:lnTo>
                <a:lnTo>
                  <a:pt x="599" y="960"/>
                </a:lnTo>
                <a:lnTo>
                  <a:pt x="596" y="954"/>
                </a:lnTo>
                <a:lnTo>
                  <a:pt x="593" y="949"/>
                </a:lnTo>
                <a:lnTo>
                  <a:pt x="583" y="940"/>
                </a:lnTo>
                <a:lnTo>
                  <a:pt x="574" y="928"/>
                </a:lnTo>
                <a:lnTo>
                  <a:pt x="563" y="916"/>
                </a:lnTo>
                <a:lnTo>
                  <a:pt x="554" y="903"/>
                </a:lnTo>
                <a:lnTo>
                  <a:pt x="545" y="891"/>
                </a:lnTo>
                <a:lnTo>
                  <a:pt x="536" y="880"/>
                </a:lnTo>
                <a:lnTo>
                  <a:pt x="527" y="871"/>
                </a:lnTo>
                <a:lnTo>
                  <a:pt x="520" y="863"/>
                </a:lnTo>
                <a:lnTo>
                  <a:pt x="517" y="859"/>
                </a:lnTo>
                <a:lnTo>
                  <a:pt x="514" y="855"/>
                </a:lnTo>
                <a:lnTo>
                  <a:pt x="512" y="851"/>
                </a:lnTo>
                <a:lnTo>
                  <a:pt x="511" y="845"/>
                </a:lnTo>
                <a:lnTo>
                  <a:pt x="510" y="833"/>
                </a:lnTo>
                <a:lnTo>
                  <a:pt x="510" y="822"/>
                </a:lnTo>
                <a:lnTo>
                  <a:pt x="511" y="813"/>
                </a:lnTo>
                <a:lnTo>
                  <a:pt x="510" y="808"/>
                </a:lnTo>
                <a:lnTo>
                  <a:pt x="506" y="807"/>
                </a:lnTo>
                <a:lnTo>
                  <a:pt x="499" y="805"/>
                </a:lnTo>
                <a:lnTo>
                  <a:pt x="494" y="807"/>
                </a:lnTo>
                <a:lnTo>
                  <a:pt x="488" y="809"/>
                </a:lnTo>
                <a:lnTo>
                  <a:pt x="482" y="813"/>
                </a:lnTo>
                <a:lnTo>
                  <a:pt x="476" y="817"/>
                </a:lnTo>
                <a:lnTo>
                  <a:pt x="463" y="828"/>
                </a:lnTo>
                <a:lnTo>
                  <a:pt x="451" y="838"/>
                </a:lnTo>
                <a:lnTo>
                  <a:pt x="436" y="852"/>
                </a:lnTo>
                <a:lnTo>
                  <a:pt x="417" y="873"/>
                </a:lnTo>
                <a:lnTo>
                  <a:pt x="396" y="896"/>
                </a:lnTo>
                <a:lnTo>
                  <a:pt x="375" y="914"/>
                </a:lnTo>
                <a:lnTo>
                  <a:pt x="355" y="929"/>
                </a:lnTo>
                <a:lnTo>
                  <a:pt x="335" y="945"/>
                </a:lnTo>
                <a:lnTo>
                  <a:pt x="317" y="956"/>
                </a:lnTo>
                <a:lnTo>
                  <a:pt x="306" y="965"/>
                </a:lnTo>
                <a:lnTo>
                  <a:pt x="303" y="966"/>
                </a:lnTo>
                <a:lnTo>
                  <a:pt x="298" y="967"/>
                </a:lnTo>
                <a:lnTo>
                  <a:pt x="292" y="967"/>
                </a:lnTo>
                <a:lnTo>
                  <a:pt x="286" y="967"/>
                </a:lnTo>
                <a:lnTo>
                  <a:pt x="281" y="966"/>
                </a:lnTo>
                <a:lnTo>
                  <a:pt x="275" y="962"/>
                </a:lnTo>
                <a:lnTo>
                  <a:pt x="270" y="959"/>
                </a:lnTo>
                <a:lnTo>
                  <a:pt x="265" y="954"/>
                </a:lnTo>
                <a:lnTo>
                  <a:pt x="261" y="948"/>
                </a:lnTo>
                <a:lnTo>
                  <a:pt x="259" y="941"/>
                </a:lnTo>
                <a:lnTo>
                  <a:pt x="258" y="934"/>
                </a:lnTo>
                <a:lnTo>
                  <a:pt x="256" y="926"/>
                </a:lnTo>
                <a:lnTo>
                  <a:pt x="255" y="910"/>
                </a:lnTo>
                <a:lnTo>
                  <a:pt x="256" y="897"/>
                </a:lnTo>
                <a:lnTo>
                  <a:pt x="256" y="885"/>
                </a:lnTo>
                <a:lnTo>
                  <a:pt x="256" y="873"/>
                </a:lnTo>
                <a:lnTo>
                  <a:pt x="255" y="868"/>
                </a:lnTo>
                <a:lnTo>
                  <a:pt x="253" y="865"/>
                </a:lnTo>
                <a:lnTo>
                  <a:pt x="249" y="860"/>
                </a:lnTo>
                <a:lnTo>
                  <a:pt x="245" y="857"/>
                </a:lnTo>
                <a:lnTo>
                  <a:pt x="233" y="851"/>
                </a:lnTo>
                <a:lnTo>
                  <a:pt x="221" y="841"/>
                </a:lnTo>
                <a:lnTo>
                  <a:pt x="209" y="830"/>
                </a:lnTo>
                <a:lnTo>
                  <a:pt x="198" y="817"/>
                </a:lnTo>
                <a:lnTo>
                  <a:pt x="193" y="810"/>
                </a:lnTo>
                <a:lnTo>
                  <a:pt x="190" y="804"/>
                </a:lnTo>
                <a:lnTo>
                  <a:pt x="188" y="798"/>
                </a:lnTo>
                <a:lnTo>
                  <a:pt x="185" y="792"/>
                </a:lnTo>
                <a:lnTo>
                  <a:pt x="184" y="788"/>
                </a:lnTo>
                <a:lnTo>
                  <a:pt x="184" y="782"/>
                </a:lnTo>
                <a:lnTo>
                  <a:pt x="184" y="777"/>
                </a:lnTo>
                <a:lnTo>
                  <a:pt x="185" y="773"/>
                </a:lnTo>
                <a:lnTo>
                  <a:pt x="186" y="765"/>
                </a:lnTo>
                <a:lnTo>
                  <a:pt x="188" y="760"/>
                </a:lnTo>
                <a:lnTo>
                  <a:pt x="186" y="758"/>
                </a:lnTo>
                <a:lnTo>
                  <a:pt x="186" y="757"/>
                </a:lnTo>
                <a:lnTo>
                  <a:pt x="184" y="756"/>
                </a:lnTo>
                <a:lnTo>
                  <a:pt x="182" y="756"/>
                </a:lnTo>
                <a:lnTo>
                  <a:pt x="179" y="754"/>
                </a:lnTo>
                <a:lnTo>
                  <a:pt x="178" y="754"/>
                </a:lnTo>
                <a:lnTo>
                  <a:pt x="177" y="753"/>
                </a:lnTo>
                <a:lnTo>
                  <a:pt x="177" y="751"/>
                </a:lnTo>
                <a:lnTo>
                  <a:pt x="178" y="747"/>
                </a:lnTo>
                <a:lnTo>
                  <a:pt x="182" y="742"/>
                </a:lnTo>
                <a:lnTo>
                  <a:pt x="182" y="740"/>
                </a:lnTo>
                <a:lnTo>
                  <a:pt x="182" y="737"/>
                </a:lnTo>
                <a:lnTo>
                  <a:pt x="180" y="734"/>
                </a:lnTo>
                <a:lnTo>
                  <a:pt x="178" y="731"/>
                </a:lnTo>
                <a:lnTo>
                  <a:pt x="173" y="726"/>
                </a:lnTo>
                <a:lnTo>
                  <a:pt x="167" y="721"/>
                </a:lnTo>
                <a:lnTo>
                  <a:pt x="165" y="718"/>
                </a:lnTo>
                <a:lnTo>
                  <a:pt x="163" y="713"/>
                </a:lnTo>
                <a:lnTo>
                  <a:pt x="161" y="707"/>
                </a:lnTo>
                <a:lnTo>
                  <a:pt x="161" y="700"/>
                </a:lnTo>
                <a:lnTo>
                  <a:pt x="161" y="685"/>
                </a:lnTo>
                <a:lnTo>
                  <a:pt x="164" y="672"/>
                </a:lnTo>
                <a:lnTo>
                  <a:pt x="165" y="659"/>
                </a:lnTo>
                <a:lnTo>
                  <a:pt x="164" y="643"/>
                </a:lnTo>
                <a:lnTo>
                  <a:pt x="163" y="626"/>
                </a:lnTo>
                <a:lnTo>
                  <a:pt x="160" y="612"/>
                </a:lnTo>
                <a:lnTo>
                  <a:pt x="160" y="601"/>
                </a:lnTo>
                <a:lnTo>
                  <a:pt x="161" y="588"/>
                </a:lnTo>
                <a:lnTo>
                  <a:pt x="163" y="582"/>
                </a:lnTo>
                <a:lnTo>
                  <a:pt x="164" y="577"/>
                </a:lnTo>
                <a:lnTo>
                  <a:pt x="165" y="573"/>
                </a:lnTo>
                <a:lnTo>
                  <a:pt x="167" y="568"/>
                </a:lnTo>
                <a:lnTo>
                  <a:pt x="174" y="561"/>
                </a:lnTo>
                <a:lnTo>
                  <a:pt x="182" y="553"/>
                </a:lnTo>
                <a:lnTo>
                  <a:pt x="185" y="549"/>
                </a:lnTo>
                <a:lnTo>
                  <a:pt x="188" y="545"/>
                </a:lnTo>
                <a:lnTo>
                  <a:pt x="190" y="540"/>
                </a:lnTo>
                <a:lnTo>
                  <a:pt x="191" y="534"/>
                </a:lnTo>
                <a:lnTo>
                  <a:pt x="192" y="524"/>
                </a:lnTo>
                <a:lnTo>
                  <a:pt x="191" y="515"/>
                </a:lnTo>
                <a:lnTo>
                  <a:pt x="189" y="511"/>
                </a:lnTo>
                <a:lnTo>
                  <a:pt x="188" y="507"/>
                </a:lnTo>
                <a:lnTo>
                  <a:pt x="184" y="505"/>
                </a:lnTo>
                <a:lnTo>
                  <a:pt x="180" y="501"/>
                </a:lnTo>
                <a:lnTo>
                  <a:pt x="173" y="495"/>
                </a:lnTo>
                <a:lnTo>
                  <a:pt x="168" y="489"/>
                </a:lnTo>
                <a:lnTo>
                  <a:pt x="166" y="485"/>
                </a:lnTo>
                <a:lnTo>
                  <a:pt x="165" y="480"/>
                </a:lnTo>
                <a:lnTo>
                  <a:pt x="164" y="474"/>
                </a:lnTo>
                <a:lnTo>
                  <a:pt x="164" y="468"/>
                </a:lnTo>
                <a:lnTo>
                  <a:pt x="164" y="462"/>
                </a:lnTo>
                <a:lnTo>
                  <a:pt x="163" y="456"/>
                </a:lnTo>
                <a:lnTo>
                  <a:pt x="161" y="450"/>
                </a:lnTo>
                <a:lnTo>
                  <a:pt x="159" y="445"/>
                </a:lnTo>
                <a:lnTo>
                  <a:pt x="155" y="439"/>
                </a:lnTo>
                <a:lnTo>
                  <a:pt x="152" y="435"/>
                </a:lnTo>
                <a:lnTo>
                  <a:pt x="146" y="430"/>
                </a:lnTo>
                <a:lnTo>
                  <a:pt x="140" y="425"/>
                </a:lnTo>
                <a:lnTo>
                  <a:pt x="127" y="414"/>
                </a:lnTo>
                <a:lnTo>
                  <a:pt x="116" y="405"/>
                </a:lnTo>
                <a:lnTo>
                  <a:pt x="109" y="398"/>
                </a:lnTo>
                <a:lnTo>
                  <a:pt x="104" y="389"/>
                </a:lnTo>
                <a:lnTo>
                  <a:pt x="102" y="381"/>
                </a:lnTo>
                <a:lnTo>
                  <a:pt x="102" y="372"/>
                </a:lnTo>
                <a:lnTo>
                  <a:pt x="102" y="366"/>
                </a:lnTo>
                <a:lnTo>
                  <a:pt x="102" y="359"/>
                </a:lnTo>
                <a:lnTo>
                  <a:pt x="101" y="351"/>
                </a:lnTo>
                <a:lnTo>
                  <a:pt x="98" y="343"/>
                </a:lnTo>
                <a:lnTo>
                  <a:pt x="95" y="336"/>
                </a:lnTo>
                <a:lnTo>
                  <a:pt x="91" y="330"/>
                </a:lnTo>
                <a:lnTo>
                  <a:pt x="88" y="326"/>
                </a:lnTo>
                <a:lnTo>
                  <a:pt x="84" y="324"/>
                </a:lnTo>
                <a:lnTo>
                  <a:pt x="81" y="323"/>
                </a:lnTo>
                <a:lnTo>
                  <a:pt x="77" y="323"/>
                </a:lnTo>
                <a:lnTo>
                  <a:pt x="73" y="324"/>
                </a:lnTo>
                <a:lnTo>
                  <a:pt x="70" y="325"/>
                </a:lnTo>
                <a:lnTo>
                  <a:pt x="63" y="330"/>
                </a:lnTo>
                <a:lnTo>
                  <a:pt x="53" y="335"/>
                </a:lnTo>
                <a:lnTo>
                  <a:pt x="44" y="340"/>
                </a:lnTo>
                <a:lnTo>
                  <a:pt x="37" y="342"/>
                </a:lnTo>
                <a:lnTo>
                  <a:pt x="31" y="341"/>
                </a:lnTo>
                <a:lnTo>
                  <a:pt x="22" y="338"/>
                </a:lnTo>
                <a:lnTo>
                  <a:pt x="14" y="335"/>
                </a:lnTo>
                <a:lnTo>
                  <a:pt x="4" y="329"/>
                </a:lnTo>
                <a:lnTo>
                  <a:pt x="2" y="324"/>
                </a:lnTo>
                <a:lnTo>
                  <a:pt x="0" y="321"/>
                </a:lnTo>
                <a:lnTo>
                  <a:pt x="0" y="317"/>
                </a:lnTo>
                <a:lnTo>
                  <a:pt x="1" y="313"/>
                </a:lnTo>
                <a:lnTo>
                  <a:pt x="7" y="307"/>
                </a:lnTo>
                <a:lnTo>
                  <a:pt x="14" y="302"/>
                </a:lnTo>
                <a:lnTo>
                  <a:pt x="22" y="296"/>
                </a:lnTo>
                <a:lnTo>
                  <a:pt x="31" y="286"/>
                </a:lnTo>
                <a:lnTo>
                  <a:pt x="34" y="281"/>
                </a:lnTo>
                <a:lnTo>
                  <a:pt x="37" y="277"/>
                </a:lnTo>
                <a:lnTo>
                  <a:pt x="39" y="272"/>
                </a:lnTo>
                <a:lnTo>
                  <a:pt x="39" y="267"/>
                </a:lnTo>
                <a:lnTo>
                  <a:pt x="40" y="256"/>
                </a:lnTo>
                <a:lnTo>
                  <a:pt x="40" y="243"/>
                </a:lnTo>
                <a:lnTo>
                  <a:pt x="40" y="237"/>
                </a:lnTo>
                <a:lnTo>
                  <a:pt x="39" y="231"/>
                </a:lnTo>
                <a:lnTo>
                  <a:pt x="38" y="227"/>
                </a:lnTo>
                <a:lnTo>
                  <a:pt x="35" y="222"/>
                </a:lnTo>
                <a:lnTo>
                  <a:pt x="28" y="215"/>
                </a:lnTo>
                <a:lnTo>
                  <a:pt x="23" y="208"/>
                </a:lnTo>
                <a:lnTo>
                  <a:pt x="22" y="204"/>
                </a:lnTo>
                <a:lnTo>
                  <a:pt x="22" y="200"/>
                </a:lnTo>
                <a:lnTo>
                  <a:pt x="23" y="198"/>
                </a:lnTo>
                <a:lnTo>
                  <a:pt x="27" y="197"/>
                </a:lnTo>
                <a:lnTo>
                  <a:pt x="35" y="196"/>
                </a:lnTo>
                <a:lnTo>
                  <a:pt x="44" y="197"/>
                </a:lnTo>
                <a:lnTo>
                  <a:pt x="53" y="198"/>
                </a:lnTo>
                <a:lnTo>
                  <a:pt x="63" y="197"/>
                </a:lnTo>
                <a:lnTo>
                  <a:pt x="72" y="195"/>
                </a:lnTo>
                <a:lnTo>
                  <a:pt x="78" y="193"/>
                </a:lnTo>
                <a:lnTo>
                  <a:pt x="81" y="195"/>
                </a:lnTo>
                <a:lnTo>
                  <a:pt x="82" y="196"/>
                </a:lnTo>
                <a:lnTo>
                  <a:pt x="84" y="198"/>
                </a:lnTo>
                <a:lnTo>
                  <a:pt x="88" y="203"/>
                </a:lnTo>
                <a:lnTo>
                  <a:pt x="95" y="214"/>
                </a:lnTo>
                <a:lnTo>
                  <a:pt x="104" y="225"/>
                </a:lnTo>
                <a:lnTo>
                  <a:pt x="109" y="231"/>
                </a:lnTo>
                <a:lnTo>
                  <a:pt x="115" y="237"/>
                </a:lnTo>
                <a:lnTo>
                  <a:pt x="121" y="242"/>
                </a:lnTo>
                <a:lnTo>
                  <a:pt x="128" y="246"/>
                </a:lnTo>
                <a:lnTo>
                  <a:pt x="140" y="252"/>
                </a:lnTo>
                <a:lnTo>
                  <a:pt x="151" y="256"/>
                </a:lnTo>
                <a:lnTo>
                  <a:pt x="160" y="261"/>
                </a:lnTo>
                <a:lnTo>
                  <a:pt x="168" y="267"/>
                </a:lnTo>
                <a:lnTo>
                  <a:pt x="177" y="272"/>
                </a:lnTo>
                <a:lnTo>
                  <a:pt x="184" y="274"/>
                </a:lnTo>
                <a:lnTo>
                  <a:pt x="186" y="273"/>
                </a:lnTo>
                <a:lnTo>
                  <a:pt x="189" y="272"/>
                </a:lnTo>
                <a:lnTo>
                  <a:pt x="191" y="268"/>
                </a:lnTo>
                <a:lnTo>
                  <a:pt x="192" y="263"/>
                </a:lnTo>
                <a:lnTo>
                  <a:pt x="193" y="253"/>
                </a:lnTo>
                <a:lnTo>
                  <a:pt x="196" y="241"/>
                </a:lnTo>
                <a:lnTo>
                  <a:pt x="197" y="236"/>
                </a:lnTo>
                <a:lnTo>
                  <a:pt x="199" y="231"/>
                </a:lnTo>
                <a:lnTo>
                  <a:pt x="202" y="227"/>
                </a:lnTo>
                <a:lnTo>
                  <a:pt x="207" y="223"/>
                </a:lnTo>
                <a:lnTo>
                  <a:pt x="211" y="221"/>
                </a:lnTo>
                <a:lnTo>
                  <a:pt x="216" y="220"/>
                </a:lnTo>
                <a:lnTo>
                  <a:pt x="222" y="220"/>
                </a:lnTo>
                <a:lnTo>
                  <a:pt x="227" y="222"/>
                </a:lnTo>
                <a:lnTo>
                  <a:pt x="231" y="224"/>
                </a:lnTo>
                <a:lnTo>
                  <a:pt x="236" y="229"/>
                </a:lnTo>
                <a:lnTo>
                  <a:pt x="239" y="234"/>
                </a:lnTo>
                <a:lnTo>
                  <a:pt x="241" y="240"/>
                </a:lnTo>
                <a:lnTo>
                  <a:pt x="246" y="253"/>
                </a:lnTo>
                <a:lnTo>
                  <a:pt x="251" y="265"/>
                </a:lnTo>
                <a:lnTo>
                  <a:pt x="254" y="271"/>
                </a:lnTo>
                <a:lnTo>
                  <a:pt x="258" y="275"/>
                </a:lnTo>
                <a:lnTo>
                  <a:pt x="262" y="280"/>
                </a:lnTo>
                <a:lnTo>
                  <a:pt x="266" y="283"/>
                </a:lnTo>
                <a:lnTo>
                  <a:pt x="277" y="286"/>
                </a:lnTo>
                <a:lnTo>
                  <a:pt x="287" y="288"/>
                </a:lnTo>
                <a:lnTo>
                  <a:pt x="298" y="290"/>
                </a:lnTo>
                <a:lnTo>
                  <a:pt x="308" y="292"/>
                </a:lnTo>
                <a:lnTo>
                  <a:pt x="314" y="293"/>
                </a:lnTo>
                <a:lnTo>
                  <a:pt x="318" y="293"/>
                </a:lnTo>
                <a:lnTo>
                  <a:pt x="323" y="293"/>
                </a:lnTo>
                <a:lnTo>
                  <a:pt x="327" y="291"/>
                </a:lnTo>
                <a:lnTo>
                  <a:pt x="330" y="288"/>
                </a:lnTo>
                <a:lnTo>
                  <a:pt x="334" y="285"/>
                </a:lnTo>
                <a:lnTo>
                  <a:pt x="336" y="279"/>
                </a:lnTo>
                <a:lnTo>
                  <a:pt x="337" y="272"/>
                </a:lnTo>
                <a:lnTo>
                  <a:pt x="337" y="254"/>
                </a:lnTo>
                <a:lnTo>
                  <a:pt x="336" y="234"/>
                </a:lnTo>
                <a:lnTo>
                  <a:pt x="333" y="214"/>
                </a:lnTo>
                <a:lnTo>
                  <a:pt x="328" y="196"/>
                </a:lnTo>
                <a:lnTo>
                  <a:pt x="323" y="179"/>
                </a:lnTo>
                <a:lnTo>
                  <a:pt x="319" y="161"/>
                </a:lnTo>
                <a:lnTo>
                  <a:pt x="319" y="154"/>
                </a:lnTo>
                <a:lnTo>
                  <a:pt x="319" y="147"/>
                </a:lnTo>
                <a:lnTo>
                  <a:pt x="321" y="141"/>
                </a:lnTo>
                <a:lnTo>
                  <a:pt x="322" y="136"/>
                </a:lnTo>
                <a:lnTo>
                  <a:pt x="325" y="133"/>
                </a:lnTo>
                <a:lnTo>
                  <a:pt x="331" y="130"/>
                </a:lnTo>
                <a:lnTo>
                  <a:pt x="338" y="128"/>
                </a:lnTo>
                <a:lnTo>
                  <a:pt x="347" y="126"/>
                </a:lnTo>
                <a:lnTo>
                  <a:pt x="363" y="122"/>
                </a:lnTo>
                <a:lnTo>
                  <a:pt x="378" y="120"/>
                </a:lnTo>
                <a:lnTo>
                  <a:pt x="387" y="117"/>
                </a:lnTo>
                <a:lnTo>
                  <a:pt x="398" y="114"/>
                </a:lnTo>
                <a:lnTo>
                  <a:pt x="401" y="110"/>
                </a:lnTo>
                <a:lnTo>
                  <a:pt x="405" y="105"/>
                </a:lnTo>
                <a:lnTo>
                  <a:pt x="407" y="101"/>
                </a:lnTo>
                <a:lnTo>
                  <a:pt x="407" y="94"/>
                </a:lnTo>
                <a:lnTo>
                  <a:pt x="407" y="83"/>
                </a:lnTo>
                <a:lnTo>
                  <a:pt x="407" y="73"/>
                </a:lnTo>
                <a:lnTo>
                  <a:pt x="407" y="61"/>
                </a:lnTo>
                <a:lnTo>
                  <a:pt x="407" y="52"/>
                </a:lnTo>
                <a:lnTo>
                  <a:pt x="407" y="41"/>
                </a:lnTo>
                <a:lnTo>
                  <a:pt x="407" y="36"/>
                </a:lnTo>
                <a:lnTo>
                  <a:pt x="409" y="35"/>
                </a:lnTo>
                <a:lnTo>
                  <a:pt x="410" y="35"/>
                </a:lnTo>
                <a:lnTo>
                  <a:pt x="413" y="36"/>
                </a:lnTo>
                <a:lnTo>
                  <a:pt x="417" y="39"/>
                </a:lnTo>
                <a:lnTo>
                  <a:pt x="429" y="42"/>
                </a:lnTo>
                <a:lnTo>
                  <a:pt x="441" y="45"/>
                </a:lnTo>
                <a:lnTo>
                  <a:pt x="455" y="46"/>
                </a:lnTo>
                <a:lnTo>
                  <a:pt x="472" y="47"/>
                </a:lnTo>
                <a:lnTo>
                  <a:pt x="479" y="48"/>
                </a:lnTo>
                <a:lnTo>
                  <a:pt x="485" y="48"/>
                </a:lnTo>
                <a:lnTo>
                  <a:pt x="489" y="47"/>
                </a:lnTo>
                <a:lnTo>
                  <a:pt x="493" y="46"/>
                </a:lnTo>
                <a:lnTo>
                  <a:pt x="500" y="41"/>
                </a:lnTo>
                <a:lnTo>
                  <a:pt x="507" y="35"/>
                </a:lnTo>
                <a:lnTo>
                  <a:pt x="511" y="33"/>
                </a:lnTo>
                <a:lnTo>
                  <a:pt x="516" y="31"/>
                </a:lnTo>
                <a:lnTo>
                  <a:pt x="519" y="31"/>
                </a:lnTo>
                <a:lnTo>
                  <a:pt x="523" y="32"/>
                </a:lnTo>
                <a:lnTo>
                  <a:pt x="530" y="34"/>
                </a:lnTo>
                <a:lnTo>
                  <a:pt x="538" y="38"/>
                </a:lnTo>
                <a:lnTo>
                  <a:pt x="542" y="38"/>
                </a:lnTo>
                <a:lnTo>
                  <a:pt x="547" y="36"/>
                </a:lnTo>
                <a:lnTo>
                  <a:pt x="552" y="35"/>
                </a:lnTo>
                <a:lnTo>
                  <a:pt x="558" y="33"/>
                </a:lnTo>
                <a:lnTo>
                  <a:pt x="573" y="27"/>
                </a:lnTo>
                <a:lnTo>
                  <a:pt x="589" y="19"/>
                </a:lnTo>
                <a:lnTo>
                  <a:pt x="601" y="13"/>
                </a:lnTo>
                <a:lnTo>
                  <a:pt x="613" y="7"/>
                </a:lnTo>
                <a:lnTo>
                  <a:pt x="619" y="3"/>
                </a:lnTo>
                <a:lnTo>
                  <a:pt x="623" y="0"/>
                </a:lnTo>
                <a:lnTo>
                  <a:pt x="624" y="0"/>
                </a:lnTo>
                <a:lnTo>
                  <a:pt x="626" y="0"/>
                </a:lnTo>
                <a:lnTo>
                  <a:pt x="627" y="1"/>
                </a:lnTo>
                <a:lnTo>
                  <a:pt x="631" y="3"/>
                </a:lnTo>
                <a:lnTo>
                  <a:pt x="633" y="4"/>
                </a:lnTo>
                <a:lnTo>
                  <a:pt x="637" y="7"/>
                </a:lnTo>
                <a:lnTo>
                  <a:pt x="642" y="7"/>
                </a:lnTo>
                <a:lnTo>
                  <a:pt x="645" y="7"/>
                </a:lnTo>
                <a:lnTo>
                  <a:pt x="653" y="8"/>
                </a:lnTo>
                <a:lnTo>
                  <a:pt x="662" y="10"/>
                </a:lnTo>
                <a:lnTo>
                  <a:pt x="665" y="13"/>
                </a:lnTo>
                <a:lnTo>
                  <a:pt x="669" y="16"/>
                </a:lnTo>
                <a:lnTo>
                  <a:pt x="670" y="21"/>
                </a:lnTo>
                <a:lnTo>
                  <a:pt x="671" y="26"/>
                </a:lnTo>
                <a:lnTo>
                  <a:pt x="671" y="39"/>
                </a:lnTo>
                <a:lnTo>
                  <a:pt x="673" y="52"/>
                </a:lnTo>
                <a:lnTo>
                  <a:pt x="674" y="65"/>
                </a:lnTo>
                <a:lnTo>
                  <a:pt x="677" y="77"/>
                </a:lnTo>
                <a:lnTo>
                  <a:pt x="687" y="97"/>
                </a:lnTo>
                <a:lnTo>
                  <a:pt x="692" y="111"/>
                </a:lnTo>
                <a:lnTo>
                  <a:pt x="692" y="118"/>
                </a:lnTo>
                <a:lnTo>
                  <a:pt x="689" y="124"/>
                </a:lnTo>
                <a:lnTo>
                  <a:pt x="688" y="132"/>
                </a:lnTo>
                <a:lnTo>
                  <a:pt x="686" y="139"/>
                </a:lnTo>
                <a:lnTo>
                  <a:pt x="683" y="145"/>
                </a:lnTo>
                <a:lnTo>
                  <a:pt x="683" y="151"/>
                </a:lnTo>
                <a:lnTo>
                  <a:pt x="683" y="153"/>
                </a:lnTo>
                <a:lnTo>
                  <a:pt x="686" y="155"/>
                </a:lnTo>
                <a:lnTo>
                  <a:pt x="688" y="159"/>
                </a:lnTo>
                <a:lnTo>
                  <a:pt x="692" y="161"/>
                </a:lnTo>
                <a:lnTo>
                  <a:pt x="699" y="168"/>
                </a:lnTo>
                <a:lnTo>
                  <a:pt x="705" y="177"/>
                </a:lnTo>
                <a:lnTo>
                  <a:pt x="707" y="181"/>
                </a:lnTo>
                <a:lnTo>
                  <a:pt x="709" y="187"/>
                </a:lnTo>
                <a:lnTo>
                  <a:pt x="711" y="195"/>
                </a:lnTo>
                <a:lnTo>
                  <a:pt x="711" y="202"/>
                </a:lnTo>
                <a:lnTo>
                  <a:pt x="711" y="217"/>
                </a:lnTo>
                <a:lnTo>
                  <a:pt x="711" y="229"/>
                </a:lnTo>
                <a:lnTo>
                  <a:pt x="712" y="234"/>
                </a:lnTo>
                <a:lnTo>
                  <a:pt x="713" y="237"/>
                </a:lnTo>
                <a:lnTo>
                  <a:pt x="714" y="241"/>
                </a:lnTo>
                <a:lnTo>
                  <a:pt x="717" y="244"/>
                </a:lnTo>
                <a:lnTo>
                  <a:pt x="722" y="249"/>
                </a:lnTo>
                <a:lnTo>
                  <a:pt x="730" y="253"/>
                </a:lnTo>
                <a:lnTo>
                  <a:pt x="737" y="259"/>
                </a:lnTo>
                <a:lnTo>
                  <a:pt x="741" y="266"/>
                </a:lnTo>
                <a:lnTo>
                  <a:pt x="746" y="272"/>
                </a:lnTo>
                <a:lnTo>
                  <a:pt x="752" y="277"/>
                </a:lnTo>
                <a:lnTo>
                  <a:pt x="759" y="280"/>
                </a:lnTo>
                <a:lnTo>
                  <a:pt x="766" y="284"/>
                </a:lnTo>
                <a:lnTo>
                  <a:pt x="777" y="288"/>
                </a:lnTo>
                <a:lnTo>
                  <a:pt x="790" y="298"/>
                </a:lnTo>
                <a:lnTo>
                  <a:pt x="803" y="307"/>
                </a:lnTo>
                <a:lnTo>
                  <a:pt x="814" y="317"/>
                </a:lnTo>
                <a:lnTo>
                  <a:pt x="831" y="335"/>
                </a:lnTo>
                <a:lnTo>
                  <a:pt x="846" y="349"/>
                </a:lnTo>
                <a:lnTo>
                  <a:pt x="851" y="350"/>
                </a:lnTo>
                <a:lnTo>
                  <a:pt x="856" y="351"/>
                </a:lnTo>
                <a:lnTo>
                  <a:pt x="862" y="353"/>
                </a:lnTo>
                <a:lnTo>
                  <a:pt x="867" y="353"/>
                </a:lnTo>
                <a:lnTo>
                  <a:pt x="881" y="351"/>
                </a:lnTo>
                <a:lnTo>
                  <a:pt x="894" y="348"/>
                </a:lnTo>
                <a:lnTo>
                  <a:pt x="913" y="342"/>
                </a:lnTo>
                <a:lnTo>
                  <a:pt x="925" y="337"/>
                </a:lnTo>
                <a:lnTo>
                  <a:pt x="928" y="335"/>
                </a:lnTo>
                <a:lnTo>
                  <a:pt x="932" y="332"/>
                </a:lnTo>
                <a:lnTo>
                  <a:pt x="936" y="330"/>
                </a:lnTo>
                <a:lnTo>
                  <a:pt x="945" y="330"/>
                </a:lnTo>
                <a:lnTo>
                  <a:pt x="954" y="329"/>
                </a:lnTo>
                <a:lnTo>
                  <a:pt x="963" y="328"/>
                </a:lnTo>
                <a:lnTo>
                  <a:pt x="966" y="325"/>
                </a:lnTo>
                <a:lnTo>
                  <a:pt x="970" y="323"/>
                </a:lnTo>
                <a:lnTo>
                  <a:pt x="972" y="318"/>
                </a:lnTo>
                <a:lnTo>
                  <a:pt x="973" y="313"/>
                </a:lnTo>
                <a:lnTo>
                  <a:pt x="974" y="303"/>
                </a:lnTo>
                <a:lnTo>
                  <a:pt x="978" y="292"/>
                </a:lnTo>
                <a:lnTo>
                  <a:pt x="979" y="288"/>
                </a:lnTo>
                <a:lnTo>
                  <a:pt x="982" y="286"/>
                </a:lnTo>
                <a:lnTo>
                  <a:pt x="984" y="285"/>
                </a:lnTo>
                <a:lnTo>
                  <a:pt x="988" y="285"/>
                </a:lnTo>
                <a:lnTo>
                  <a:pt x="997" y="288"/>
                </a:lnTo>
                <a:lnTo>
                  <a:pt x="1008" y="293"/>
                </a:lnTo>
                <a:lnTo>
                  <a:pt x="1013" y="297"/>
                </a:lnTo>
                <a:lnTo>
                  <a:pt x="1017" y="300"/>
                </a:lnTo>
                <a:lnTo>
                  <a:pt x="1021" y="305"/>
                </a:lnTo>
                <a:lnTo>
                  <a:pt x="1024" y="311"/>
                </a:lnTo>
                <a:lnTo>
                  <a:pt x="1028" y="317"/>
                </a:lnTo>
                <a:lnTo>
                  <a:pt x="1032" y="322"/>
                </a:lnTo>
                <a:lnTo>
                  <a:pt x="1035" y="326"/>
                </a:lnTo>
                <a:lnTo>
                  <a:pt x="1040" y="330"/>
                </a:lnTo>
                <a:lnTo>
                  <a:pt x="1045" y="334"/>
                </a:lnTo>
                <a:lnTo>
                  <a:pt x="1049" y="335"/>
                </a:lnTo>
                <a:lnTo>
                  <a:pt x="1055" y="336"/>
                </a:lnTo>
                <a:lnTo>
                  <a:pt x="1061" y="335"/>
                </a:lnTo>
                <a:lnTo>
                  <a:pt x="1073" y="331"/>
                </a:lnTo>
                <a:lnTo>
                  <a:pt x="1084" y="326"/>
                </a:lnTo>
                <a:lnTo>
                  <a:pt x="1089" y="324"/>
                </a:lnTo>
                <a:lnTo>
                  <a:pt x="1095" y="322"/>
                </a:lnTo>
                <a:lnTo>
                  <a:pt x="1100" y="319"/>
                </a:lnTo>
                <a:lnTo>
                  <a:pt x="1106" y="319"/>
                </a:lnTo>
                <a:lnTo>
                  <a:pt x="1121" y="318"/>
                </a:lnTo>
                <a:lnTo>
                  <a:pt x="1134" y="316"/>
                </a:lnTo>
                <a:lnTo>
                  <a:pt x="1140" y="313"/>
                </a:lnTo>
                <a:lnTo>
                  <a:pt x="1143" y="311"/>
                </a:lnTo>
                <a:lnTo>
                  <a:pt x="1147" y="309"/>
                </a:lnTo>
                <a:lnTo>
                  <a:pt x="1149" y="305"/>
                </a:lnTo>
                <a:lnTo>
                  <a:pt x="1152" y="297"/>
                </a:lnTo>
                <a:lnTo>
                  <a:pt x="1156" y="287"/>
                </a:lnTo>
                <a:lnTo>
                  <a:pt x="1160" y="283"/>
                </a:lnTo>
                <a:lnTo>
                  <a:pt x="1163" y="279"/>
                </a:lnTo>
                <a:lnTo>
                  <a:pt x="1169" y="275"/>
                </a:lnTo>
                <a:lnTo>
                  <a:pt x="1175" y="272"/>
                </a:lnTo>
                <a:lnTo>
                  <a:pt x="1185" y="268"/>
                </a:lnTo>
                <a:lnTo>
                  <a:pt x="1196" y="266"/>
                </a:lnTo>
                <a:lnTo>
                  <a:pt x="1207" y="263"/>
                </a:lnTo>
                <a:lnTo>
                  <a:pt x="1218" y="261"/>
                </a:lnTo>
                <a:lnTo>
                  <a:pt x="1225" y="260"/>
                </a:lnTo>
                <a:lnTo>
                  <a:pt x="1229" y="260"/>
                </a:lnTo>
                <a:lnTo>
                  <a:pt x="1229" y="261"/>
                </a:lnTo>
                <a:lnTo>
                  <a:pt x="1228" y="267"/>
                </a:lnTo>
                <a:lnTo>
                  <a:pt x="1225" y="273"/>
                </a:lnTo>
                <a:lnTo>
                  <a:pt x="1224" y="280"/>
                </a:lnTo>
                <a:lnTo>
                  <a:pt x="1224" y="287"/>
                </a:lnTo>
                <a:lnTo>
                  <a:pt x="1226" y="293"/>
                </a:lnTo>
                <a:lnTo>
                  <a:pt x="1230" y="300"/>
                </a:lnTo>
                <a:lnTo>
                  <a:pt x="1232" y="307"/>
                </a:lnTo>
                <a:lnTo>
                  <a:pt x="1232" y="313"/>
                </a:lnTo>
                <a:lnTo>
                  <a:pt x="1232" y="321"/>
                </a:lnTo>
                <a:lnTo>
                  <a:pt x="1234" y="326"/>
                </a:lnTo>
                <a:lnTo>
                  <a:pt x="1235" y="332"/>
                </a:lnTo>
                <a:lnTo>
                  <a:pt x="1238" y="337"/>
                </a:lnTo>
                <a:lnTo>
                  <a:pt x="1244" y="343"/>
                </a:lnTo>
                <a:lnTo>
                  <a:pt x="1254" y="350"/>
                </a:lnTo>
                <a:lnTo>
                  <a:pt x="1265" y="359"/>
                </a:lnTo>
                <a:lnTo>
                  <a:pt x="1276" y="367"/>
                </a:lnTo>
                <a:lnTo>
                  <a:pt x="1285" y="375"/>
                </a:lnTo>
                <a:lnTo>
                  <a:pt x="1291" y="382"/>
                </a:lnTo>
                <a:lnTo>
                  <a:pt x="1297" y="387"/>
                </a:lnTo>
                <a:lnTo>
                  <a:pt x="1304" y="391"/>
                </a:lnTo>
                <a:lnTo>
                  <a:pt x="1312" y="392"/>
                </a:lnTo>
                <a:lnTo>
                  <a:pt x="1322" y="392"/>
                </a:lnTo>
                <a:lnTo>
                  <a:pt x="1332" y="393"/>
                </a:lnTo>
                <a:lnTo>
                  <a:pt x="1342" y="395"/>
                </a:lnTo>
                <a:lnTo>
                  <a:pt x="1351" y="399"/>
                </a:lnTo>
                <a:lnTo>
                  <a:pt x="1357" y="400"/>
                </a:lnTo>
                <a:lnTo>
                  <a:pt x="1363" y="401"/>
                </a:lnTo>
                <a:lnTo>
                  <a:pt x="1370" y="403"/>
                </a:lnTo>
                <a:lnTo>
                  <a:pt x="1379" y="403"/>
                </a:lnTo>
                <a:lnTo>
                  <a:pt x="1387" y="401"/>
                </a:lnTo>
                <a:lnTo>
                  <a:pt x="1395" y="399"/>
                </a:lnTo>
                <a:lnTo>
                  <a:pt x="1404" y="397"/>
                </a:lnTo>
                <a:lnTo>
                  <a:pt x="1412" y="392"/>
                </a:lnTo>
                <a:lnTo>
                  <a:pt x="1427" y="382"/>
                </a:lnTo>
                <a:lnTo>
                  <a:pt x="1442" y="370"/>
                </a:lnTo>
                <a:lnTo>
                  <a:pt x="1455" y="359"/>
                </a:lnTo>
                <a:lnTo>
                  <a:pt x="1467" y="348"/>
                </a:lnTo>
                <a:lnTo>
                  <a:pt x="1471" y="344"/>
                </a:lnTo>
                <a:lnTo>
                  <a:pt x="1476" y="341"/>
                </a:lnTo>
                <a:lnTo>
                  <a:pt x="1482" y="338"/>
                </a:lnTo>
                <a:lnTo>
                  <a:pt x="1488" y="336"/>
                </a:lnTo>
                <a:lnTo>
                  <a:pt x="1500" y="335"/>
                </a:lnTo>
                <a:lnTo>
                  <a:pt x="1513" y="336"/>
                </a:lnTo>
                <a:lnTo>
                  <a:pt x="1520" y="337"/>
                </a:lnTo>
                <a:lnTo>
                  <a:pt x="1526" y="340"/>
                </a:lnTo>
                <a:lnTo>
                  <a:pt x="1532" y="342"/>
                </a:lnTo>
                <a:lnTo>
                  <a:pt x="1538" y="345"/>
                </a:lnTo>
                <a:lnTo>
                  <a:pt x="1547" y="353"/>
                </a:lnTo>
                <a:lnTo>
                  <a:pt x="1557" y="360"/>
                </a:lnTo>
                <a:lnTo>
                  <a:pt x="1566" y="363"/>
                </a:lnTo>
                <a:lnTo>
                  <a:pt x="1574" y="365"/>
                </a:lnTo>
                <a:lnTo>
                  <a:pt x="1583" y="363"/>
                </a:lnTo>
                <a:lnTo>
                  <a:pt x="1595" y="361"/>
                </a:lnTo>
                <a:lnTo>
                  <a:pt x="1607" y="359"/>
                </a:lnTo>
                <a:lnTo>
                  <a:pt x="1618" y="359"/>
                </a:lnTo>
                <a:lnTo>
                  <a:pt x="1621" y="360"/>
                </a:lnTo>
                <a:lnTo>
                  <a:pt x="1625" y="361"/>
                </a:lnTo>
                <a:lnTo>
                  <a:pt x="1627" y="363"/>
                </a:lnTo>
                <a:lnTo>
                  <a:pt x="1628" y="366"/>
                </a:lnTo>
                <a:lnTo>
                  <a:pt x="1631" y="375"/>
                </a:lnTo>
                <a:lnTo>
                  <a:pt x="1635" y="386"/>
                </a:lnTo>
                <a:lnTo>
                  <a:pt x="1639" y="392"/>
                </a:lnTo>
                <a:lnTo>
                  <a:pt x="1643" y="398"/>
                </a:lnTo>
                <a:lnTo>
                  <a:pt x="1647" y="404"/>
                </a:lnTo>
                <a:lnTo>
                  <a:pt x="1653" y="411"/>
                </a:lnTo>
                <a:lnTo>
                  <a:pt x="1663" y="420"/>
                </a:lnTo>
                <a:lnTo>
                  <a:pt x="1672" y="430"/>
                </a:lnTo>
                <a:lnTo>
                  <a:pt x="1681" y="438"/>
                </a:lnTo>
                <a:lnTo>
                  <a:pt x="1688" y="448"/>
                </a:lnTo>
                <a:lnTo>
                  <a:pt x="1688" y="450"/>
                </a:lnTo>
                <a:lnTo>
                  <a:pt x="1688" y="451"/>
                </a:lnTo>
                <a:lnTo>
                  <a:pt x="1687" y="452"/>
                </a:lnTo>
                <a:lnTo>
                  <a:pt x="1685" y="452"/>
                </a:lnTo>
                <a:lnTo>
                  <a:pt x="1681" y="454"/>
                </a:lnTo>
                <a:lnTo>
                  <a:pt x="1677" y="454"/>
                </a:lnTo>
                <a:lnTo>
                  <a:pt x="1672" y="455"/>
                </a:lnTo>
                <a:lnTo>
                  <a:pt x="1669" y="457"/>
                </a:lnTo>
                <a:lnTo>
                  <a:pt x="1664" y="458"/>
                </a:lnTo>
                <a:lnTo>
                  <a:pt x="1663" y="462"/>
                </a:lnTo>
                <a:lnTo>
                  <a:pt x="1662" y="466"/>
                </a:lnTo>
                <a:lnTo>
                  <a:pt x="1660" y="473"/>
                </a:lnTo>
                <a:lnTo>
                  <a:pt x="1660" y="481"/>
                </a:lnTo>
                <a:lnTo>
                  <a:pt x="1662" y="491"/>
                </a:lnTo>
                <a:lnTo>
                  <a:pt x="1663" y="500"/>
                </a:lnTo>
                <a:lnTo>
                  <a:pt x="1664" y="510"/>
                </a:lnTo>
                <a:lnTo>
                  <a:pt x="1666" y="518"/>
                </a:lnTo>
                <a:lnTo>
                  <a:pt x="1670" y="524"/>
                </a:lnTo>
                <a:lnTo>
                  <a:pt x="1675" y="534"/>
                </a:lnTo>
                <a:lnTo>
                  <a:pt x="1679" y="545"/>
                </a:lnTo>
                <a:lnTo>
                  <a:pt x="1682" y="555"/>
                </a:lnTo>
                <a:lnTo>
                  <a:pt x="1684" y="567"/>
                </a:lnTo>
                <a:lnTo>
                  <a:pt x="1685" y="573"/>
                </a:lnTo>
                <a:lnTo>
                  <a:pt x="1687" y="577"/>
                </a:lnTo>
                <a:lnTo>
                  <a:pt x="1689" y="583"/>
                </a:lnTo>
                <a:lnTo>
                  <a:pt x="1692" y="587"/>
                </a:lnTo>
                <a:lnTo>
                  <a:pt x="1697" y="592"/>
                </a:lnTo>
                <a:lnTo>
                  <a:pt x="1704" y="596"/>
                </a:lnTo>
                <a:lnTo>
                  <a:pt x="1708" y="599"/>
                </a:lnTo>
                <a:lnTo>
                  <a:pt x="1711" y="600"/>
                </a:lnTo>
                <a:lnTo>
                  <a:pt x="1715" y="600"/>
                </a:lnTo>
                <a:lnTo>
                  <a:pt x="1717" y="599"/>
                </a:lnTo>
                <a:lnTo>
                  <a:pt x="1723" y="589"/>
                </a:lnTo>
                <a:lnTo>
                  <a:pt x="1728" y="578"/>
                </a:lnTo>
                <a:lnTo>
                  <a:pt x="1726" y="570"/>
                </a:lnTo>
                <a:lnTo>
                  <a:pt x="1725" y="561"/>
                </a:lnTo>
                <a:lnTo>
                  <a:pt x="1727" y="559"/>
                </a:lnTo>
                <a:lnTo>
                  <a:pt x="1731" y="559"/>
                </a:lnTo>
                <a:lnTo>
                  <a:pt x="1739" y="562"/>
                </a:lnTo>
                <a:lnTo>
                  <a:pt x="1746" y="565"/>
                </a:lnTo>
                <a:lnTo>
                  <a:pt x="1748" y="567"/>
                </a:lnTo>
                <a:lnTo>
                  <a:pt x="1752" y="568"/>
                </a:lnTo>
                <a:lnTo>
                  <a:pt x="1754" y="568"/>
                </a:lnTo>
                <a:lnTo>
                  <a:pt x="1757" y="565"/>
                </a:lnTo>
                <a:lnTo>
                  <a:pt x="1763" y="562"/>
                </a:lnTo>
                <a:lnTo>
                  <a:pt x="1770" y="559"/>
                </a:lnTo>
                <a:lnTo>
                  <a:pt x="1777" y="559"/>
                </a:lnTo>
                <a:lnTo>
                  <a:pt x="1784" y="561"/>
                </a:lnTo>
                <a:lnTo>
                  <a:pt x="1792" y="561"/>
                </a:lnTo>
                <a:lnTo>
                  <a:pt x="1801" y="561"/>
                </a:lnTo>
                <a:lnTo>
                  <a:pt x="1809" y="562"/>
                </a:lnTo>
                <a:lnTo>
                  <a:pt x="1816" y="564"/>
                </a:lnTo>
                <a:lnTo>
                  <a:pt x="1828" y="571"/>
                </a:lnTo>
                <a:lnTo>
                  <a:pt x="1839" y="577"/>
                </a:lnTo>
                <a:lnTo>
                  <a:pt x="1842" y="578"/>
                </a:lnTo>
                <a:lnTo>
                  <a:pt x="1846" y="581"/>
                </a:lnTo>
                <a:lnTo>
                  <a:pt x="1847" y="582"/>
                </a:lnTo>
                <a:lnTo>
                  <a:pt x="1848" y="583"/>
                </a:lnTo>
                <a:lnTo>
                  <a:pt x="1848" y="584"/>
                </a:lnTo>
                <a:lnTo>
                  <a:pt x="1847" y="586"/>
                </a:lnTo>
                <a:lnTo>
                  <a:pt x="1837" y="594"/>
                </a:lnTo>
                <a:lnTo>
                  <a:pt x="1829" y="602"/>
                </a:lnTo>
                <a:lnTo>
                  <a:pt x="1828" y="606"/>
                </a:lnTo>
                <a:lnTo>
                  <a:pt x="1827" y="611"/>
                </a:lnTo>
                <a:lnTo>
                  <a:pt x="1827" y="614"/>
                </a:lnTo>
                <a:lnTo>
                  <a:pt x="1827" y="619"/>
                </a:lnTo>
                <a:lnTo>
                  <a:pt x="1828" y="624"/>
                </a:lnTo>
                <a:lnTo>
                  <a:pt x="1830" y="628"/>
                </a:lnTo>
                <a:lnTo>
                  <a:pt x="1833" y="633"/>
                </a:lnTo>
                <a:lnTo>
                  <a:pt x="1836" y="638"/>
                </a:lnTo>
                <a:lnTo>
                  <a:pt x="1847" y="649"/>
                </a:lnTo>
                <a:lnTo>
                  <a:pt x="1859" y="663"/>
                </a:lnTo>
                <a:lnTo>
                  <a:pt x="1871" y="676"/>
                </a:lnTo>
                <a:lnTo>
                  <a:pt x="1880" y="687"/>
                </a:lnTo>
                <a:lnTo>
                  <a:pt x="1885" y="693"/>
                </a:lnTo>
                <a:lnTo>
                  <a:pt x="1889" y="700"/>
                </a:lnTo>
                <a:lnTo>
                  <a:pt x="1891" y="706"/>
                </a:lnTo>
                <a:lnTo>
                  <a:pt x="1892" y="712"/>
                </a:lnTo>
                <a:lnTo>
                  <a:pt x="1893" y="719"/>
                </a:lnTo>
                <a:lnTo>
                  <a:pt x="1896" y="726"/>
                </a:lnTo>
                <a:lnTo>
                  <a:pt x="1897" y="729"/>
                </a:lnTo>
                <a:lnTo>
                  <a:pt x="1899" y="732"/>
                </a:lnTo>
                <a:lnTo>
                  <a:pt x="1900" y="734"/>
                </a:lnTo>
                <a:lnTo>
                  <a:pt x="1904" y="737"/>
                </a:lnTo>
                <a:lnTo>
                  <a:pt x="1909" y="738"/>
                </a:lnTo>
                <a:lnTo>
                  <a:pt x="1915" y="737"/>
                </a:lnTo>
                <a:lnTo>
                  <a:pt x="1921" y="735"/>
                </a:lnTo>
                <a:lnTo>
                  <a:pt x="1927" y="733"/>
                </a:lnTo>
                <a:lnTo>
                  <a:pt x="1930" y="733"/>
                </a:lnTo>
                <a:lnTo>
                  <a:pt x="1933" y="734"/>
                </a:lnTo>
                <a:lnTo>
                  <a:pt x="1934" y="735"/>
                </a:lnTo>
                <a:lnTo>
                  <a:pt x="1936" y="738"/>
                </a:lnTo>
                <a:lnTo>
                  <a:pt x="1939" y="744"/>
                </a:lnTo>
                <a:lnTo>
                  <a:pt x="1941" y="750"/>
                </a:lnTo>
                <a:lnTo>
                  <a:pt x="1944" y="757"/>
                </a:lnTo>
                <a:lnTo>
                  <a:pt x="1952" y="765"/>
                </a:lnTo>
                <a:lnTo>
                  <a:pt x="1956" y="769"/>
                </a:lnTo>
                <a:lnTo>
                  <a:pt x="1961" y="771"/>
                </a:lnTo>
                <a:lnTo>
                  <a:pt x="1968" y="772"/>
                </a:lnTo>
                <a:lnTo>
                  <a:pt x="1975" y="772"/>
                </a:lnTo>
                <a:lnTo>
                  <a:pt x="1984" y="771"/>
                </a:lnTo>
                <a:lnTo>
                  <a:pt x="1992" y="769"/>
                </a:lnTo>
                <a:lnTo>
                  <a:pt x="1999" y="765"/>
                </a:lnTo>
                <a:lnTo>
                  <a:pt x="2006" y="762"/>
                </a:lnTo>
                <a:lnTo>
                  <a:pt x="2019" y="753"/>
                </a:lnTo>
                <a:lnTo>
                  <a:pt x="2029" y="747"/>
                </a:lnTo>
                <a:lnTo>
                  <a:pt x="2032" y="744"/>
                </a:lnTo>
                <a:lnTo>
                  <a:pt x="2034" y="741"/>
                </a:lnTo>
                <a:lnTo>
                  <a:pt x="2035" y="739"/>
                </a:lnTo>
                <a:lnTo>
                  <a:pt x="2035" y="735"/>
                </a:lnTo>
                <a:lnTo>
                  <a:pt x="2032" y="731"/>
                </a:lnTo>
                <a:lnTo>
                  <a:pt x="2029" y="723"/>
                </a:lnTo>
                <a:lnTo>
                  <a:pt x="2025" y="712"/>
                </a:lnTo>
                <a:lnTo>
                  <a:pt x="2023" y="695"/>
                </a:lnTo>
                <a:lnTo>
                  <a:pt x="2023" y="679"/>
                </a:lnTo>
                <a:lnTo>
                  <a:pt x="2023" y="669"/>
                </a:lnTo>
                <a:lnTo>
                  <a:pt x="2023" y="662"/>
                </a:lnTo>
                <a:lnTo>
                  <a:pt x="2021" y="655"/>
                </a:lnTo>
                <a:lnTo>
                  <a:pt x="2017" y="649"/>
                </a:lnTo>
                <a:lnTo>
                  <a:pt x="2012" y="644"/>
                </a:lnTo>
                <a:lnTo>
                  <a:pt x="2009" y="639"/>
                </a:lnTo>
                <a:lnTo>
                  <a:pt x="2006" y="634"/>
                </a:lnTo>
                <a:lnTo>
                  <a:pt x="2007" y="632"/>
                </a:lnTo>
                <a:lnTo>
                  <a:pt x="2009" y="631"/>
                </a:lnTo>
                <a:lnTo>
                  <a:pt x="2010" y="630"/>
                </a:lnTo>
                <a:lnTo>
                  <a:pt x="2013" y="630"/>
                </a:lnTo>
                <a:lnTo>
                  <a:pt x="2022" y="632"/>
                </a:lnTo>
                <a:lnTo>
                  <a:pt x="2031" y="633"/>
                </a:lnTo>
                <a:lnTo>
                  <a:pt x="2035" y="633"/>
                </a:lnTo>
                <a:lnTo>
                  <a:pt x="2040" y="632"/>
                </a:lnTo>
                <a:lnTo>
                  <a:pt x="2043" y="630"/>
                </a:lnTo>
                <a:lnTo>
                  <a:pt x="2046" y="626"/>
                </a:lnTo>
                <a:lnTo>
                  <a:pt x="2049" y="616"/>
                </a:lnTo>
                <a:lnTo>
                  <a:pt x="2054" y="605"/>
                </a:lnTo>
                <a:lnTo>
                  <a:pt x="2059" y="593"/>
                </a:lnTo>
                <a:lnTo>
                  <a:pt x="2063" y="584"/>
                </a:lnTo>
                <a:lnTo>
                  <a:pt x="2069" y="577"/>
                </a:lnTo>
                <a:lnTo>
                  <a:pt x="2078" y="569"/>
                </a:lnTo>
                <a:lnTo>
                  <a:pt x="2085" y="562"/>
                </a:lnTo>
                <a:lnTo>
                  <a:pt x="2091" y="558"/>
                </a:lnTo>
                <a:lnTo>
                  <a:pt x="2094" y="558"/>
                </a:lnTo>
                <a:lnTo>
                  <a:pt x="2097" y="559"/>
                </a:lnTo>
                <a:lnTo>
                  <a:pt x="2100" y="562"/>
                </a:lnTo>
                <a:lnTo>
                  <a:pt x="2103" y="564"/>
                </a:lnTo>
                <a:lnTo>
                  <a:pt x="2111" y="571"/>
                </a:lnTo>
                <a:lnTo>
                  <a:pt x="2118" y="578"/>
                </a:lnTo>
                <a:lnTo>
                  <a:pt x="2124" y="587"/>
                </a:lnTo>
                <a:lnTo>
                  <a:pt x="2129" y="596"/>
                </a:lnTo>
                <a:lnTo>
                  <a:pt x="2133" y="608"/>
                </a:lnTo>
                <a:lnTo>
                  <a:pt x="2136" y="621"/>
                </a:lnTo>
                <a:lnTo>
                  <a:pt x="2137" y="639"/>
                </a:lnTo>
                <a:lnTo>
                  <a:pt x="2139" y="660"/>
                </a:lnTo>
                <a:lnTo>
                  <a:pt x="2142" y="671"/>
                </a:lnTo>
                <a:lnTo>
                  <a:pt x="2143" y="681"/>
                </a:lnTo>
                <a:lnTo>
                  <a:pt x="2147" y="689"/>
                </a:lnTo>
                <a:lnTo>
                  <a:pt x="2150" y="695"/>
                </a:lnTo>
                <a:lnTo>
                  <a:pt x="2167" y="713"/>
                </a:lnTo>
                <a:lnTo>
                  <a:pt x="2180" y="729"/>
                </a:lnTo>
                <a:lnTo>
                  <a:pt x="2185" y="740"/>
                </a:lnTo>
                <a:lnTo>
                  <a:pt x="2189" y="754"/>
                </a:lnTo>
                <a:lnTo>
                  <a:pt x="2194" y="769"/>
                </a:lnTo>
                <a:lnTo>
                  <a:pt x="2200" y="781"/>
                </a:lnTo>
                <a:lnTo>
                  <a:pt x="2208" y="789"/>
                </a:lnTo>
                <a:lnTo>
                  <a:pt x="2216" y="795"/>
                </a:lnTo>
                <a:lnTo>
                  <a:pt x="2225" y="798"/>
                </a:lnTo>
                <a:lnTo>
                  <a:pt x="2236" y="802"/>
                </a:lnTo>
                <a:lnTo>
                  <a:pt x="2242" y="803"/>
                </a:lnTo>
                <a:lnTo>
                  <a:pt x="2246" y="804"/>
                </a:lnTo>
                <a:lnTo>
                  <a:pt x="2251" y="807"/>
                </a:lnTo>
                <a:lnTo>
                  <a:pt x="2256" y="809"/>
                </a:lnTo>
                <a:lnTo>
                  <a:pt x="2261" y="813"/>
                </a:lnTo>
                <a:lnTo>
                  <a:pt x="2264" y="817"/>
                </a:lnTo>
                <a:lnTo>
                  <a:pt x="2268" y="822"/>
                </a:lnTo>
                <a:lnTo>
                  <a:pt x="2270" y="827"/>
                </a:lnTo>
                <a:lnTo>
                  <a:pt x="2276" y="841"/>
                </a:lnTo>
                <a:lnTo>
                  <a:pt x="2283" y="858"/>
                </a:lnTo>
                <a:lnTo>
                  <a:pt x="2290" y="874"/>
                </a:lnTo>
                <a:lnTo>
                  <a:pt x="2298" y="889"/>
                </a:lnTo>
                <a:lnTo>
                  <a:pt x="2302" y="901"/>
                </a:lnTo>
                <a:lnTo>
                  <a:pt x="2307" y="911"/>
                </a:lnTo>
                <a:lnTo>
                  <a:pt x="2309" y="915"/>
                </a:lnTo>
                <a:lnTo>
                  <a:pt x="2314" y="917"/>
                </a:lnTo>
                <a:lnTo>
                  <a:pt x="2319" y="917"/>
                </a:lnTo>
                <a:lnTo>
                  <a:pt x="2327" y="915"/>
                </a:lnTo>
                <a:lnTo>
                  <a:pt x="2331" y="914"/>
                </a:lnTo>
                <a:lnTo>
                  <a:pt x="2334" y="912"/>
                </a:lnTo>
                <a:lnTo>
                  <a:pt x="2338" y="912"/>
                </a:lnTo>
                <a:lnTo>
                  <a:pt x="2342" y="914"/>
                </a:lnTo>
                <a:lnTo>
                  <a:pt x="2347" y="916"/>
                </a:lnTo>
                <a:lnTo>
                  <a:pt x="2352" y="920"/>
                </a:lnTo>
                <a:lnTo>
                  <a:pt x="2357" y="924"/>
                </a:lnTo>
                <a:lnTo>
                  <a:pt x="2361" y="928"/>
                </a:lnTo>
                <a:lnTo>
                  <a:pt x="2365" y="929"/>
                </a:lnTo>
                <a:lnTo>
                  <a:pt x="2369" y="929"/>
                </a:lnTo>
                <a:lnTo>
                  <a:pt x="2387" y="914"/>
                </a:lnTo>
                <a:lnTo>
                  <a:pt x="2399" y="901"/>
                </a:lnTo>
                <a:lnTo>
                  <a:pt x="2405" y="899"/>
                </a:lnTo>
                <a:lnTo>
                  <a:pt x="2409" y="899"/>
                </a:lnTo>
                <a:lnTo>
                  <a:pt x="2413" y="901"/>
                </a:lnTo>
                <a:lnTo>
                  <a:pt x="2419" y="901"/>
                </a:lnTo>
                <a:lnTo>
                  <a:pt x="2421" y="902"/>
                </a:lnTo>
                <a:lnTo>
                  <a:pt x="2425" y="901"/>
                </a:lnTo>
                <a:lnTo>
                  <a:pt x="2428" y="899"/>
                </a:lnTo>
                <a:lnTo>
                  <a:pt x="2431" y="897"/>
                </a:lnTo>
                <a:lnTo>
                  <a:pt x="2432" y="893"/>
                </a:lnTo>
                <a:lnTo>
                  <a:pt x="2432" y="890"/>
                </a:lnTo>
                <a:lnTo>
                  <a:pt x="2432" y="885"/>
                </a:lnTo>
                <a:lnTo>
                  <a:pt x="2429" y="880"/>
                </a:lnTo>
                <a:lnTo>
                  <a:pt x="2425" y="870"/>
                </a:lnTo>
                <a:lnTo>
                  <a:pt x="2420" y="858"/>
                </a:lnTo>
                <a:lnTo>
                  <a:pt x="2416" y="845"/>
                </a:lnTo>
                <a:lnTo>
                  <a:pt x="2414" y="833"/>
                </a:lnTo>
                <a:lnTo>
                  <a:pt x="2414" y="827"/>
                </a:lnTo>
                <a:lnTo>
                  <a:pt x="2415" y="821"/>
                </a:lnTo>
                <a:lnTo>
                  <a:pt x="2418" y="816"/>
                </a:lnTo>
                <a:lnTo>
                  <a:pt x="2420" y="811"/>
                </a:lnTo>
                <a:lnTo>
                  <a:pt x="2425" y="807"/>
                </a:lnTo>
                <a:lnTo>
                  <a:pt x="2429" y="803"/>
                </a:lnTo>
                <a:lnTo>
                  <a:pt x="2437" y="800"/>
                </a:lnTo>
                <a:lnTo>
                  <a:pt x="2443" y="798"/>
                </a:lnTo>
                <a:lnTo>
                  <a:pt x="2450" y="796"/>
                </a:lnTo>
                <a:lnTo>
                  <a:pt x="2457" y="792"/>
                </a:lnTo>
                <a:lnTo>
                  <a:pt x="2463" y="788"/>
                </a:lnTo>
                <a:lnTo>
                  <a:pt x="2470" y="782"/>
                </a:lnTo>
                <a:lnTo>
                  <a:pt x="2481" y="771"/>
                </a:lnTo>
                <a:lnTo>
                  <a:pt x="2491" y="760"/>
                </a:lnTo>
                <a:lnTo>
                  <a:pt x="2497" y="757"/>
                </a:lnTo>
                <a:lnTo>
                  <a:pt x="2503" y="753"/>
                </a:lnTo>
                <a:lnTo>
                  <a:pt x="2509" y="751"/>
                </a:lnTo>
                <a:lnTo>
                  <a:pt x="2515" y="750"/>
                </a:lnTo>
                <a:lnTo>
                  <a:pt x="2528" y="747"/>
                </a:lnTo>
                <a:lnTo>
                  <a:pt x="2540" y="746"/>
                </a:lnTo>
                <a:lnTo>
                  <a:pt x="2551" y="744"/>
                </a:lnTo>
                <a:lnTo>
                  <a:pt x="2560" y="741"/>
                </a:lnTo>
                <a:lnTo>
                  <a:pt x="2564" y="739"/>
                </a:lnTo>
                <a:lnTo>
                  <a:pt x="2566" y="735"/>
                </a:lnTo>
                <a:lnTo>
                  <a:pt x="2569" y="732"/>
                </a:lnTo>
                <a:lnTo>
                  <a:pt x="2571" y="727"/>
                </a:lnTo>
                <a:lnTo>
                  <a:pt x="2571" y="716"/>
                </a:lnTo>
                <a:lnTo>
                  <a:pt x="2571" y="706"/>
                </a:lnTo>
                <a:lnTo>
                  <a:pt x="2571" y="700"/>
                </a:lnTo>
                <a:lnTo>
                  <a:pt x="2573" y="694"/>
                </a:lnTo>
                <a:lnTo>
                  <a:pt x="2576" y="688"/>
                </a:lnTo>
                <a:lnTo>
                  <a:pt x="2580" y="682"/>
                </a:lnTo>
                <a:lnTo>
                  <a:pt x="2586" y="677"/>
                </a:lnTo>
                <a:lnTo>
                  <a:pt x="2594" y="672"/>
                </a:lnTo>
                <a:lnTo>
                  <a:pt x="2599" y="669"/>
                </a:lnTo>
                <a:lnTo>
                  <a:pt x="2607" y="668"/>
                </a:lnTo>
                <a:lnTo>
                  <a:pt x="2614" y="666"/>
                </a:lnTo>
                <a:lnTo>
                  <a:pt x="2619" y="668"/>
                </a:lnTo>
                <a:lnTo>
                  <a:pt x="2624" y="670"/>
                </a:lnTo>
                <a:lnTo>
                  <a:pt x="2628" y="672"/>
                </a:lnTo>
                <a:lnTo>
                  <a:pt x="2633" y="682"/>
                </a:lnTo>
                <a:lnTo>
                  <a:pt x="2635" y="691"/>
                </a:lnTo>
                <a:lnTo>
                  <a:pt x="2638" y="701"/>
                </a:lnTo>
                <a:lnTo>
                  <a:pt x="2641" y="712"/>
                </a:lnTo>
                <a:lnTo>
                  <a:pt x="2643" y="716"/>
                </a:lnTo>
                <a:lnTo>
                  <a:pt x="2647" y="721"/>
                </a:lnTo>
                <a:lnTo>
                  <a:pt x="2652" y="726"/>
                </a:lnTo>
                <a:lnTo>
                  <a:pt x="2657" y="728"/>
                </a:lnTo>
                <a:lnTo>
                  <a:pt x="2661" y="731"/>
                </a:lnTo>
                <a:lnTo>
                  <a:pt x="2666" y="731"/>
                </a:lnTo>
                <a:lnTo>
                  <a:pt x="2668" y="731"/>
                </a:lnTo>
                <a:lnTo>
                  <a:pt x="2670" y="729"/>
                </a:lnTo>
                <a:lnTo>
                  <a:pt x="2671" y="727"/>
                </a:lnTo>
                <a:lnTo>
                  <a:pt x="2672" y="726"/>
                </a:lnTo>
                <a:lnTo>
                  <a:pt x="2678" y="713"/>
                </a:lnTo>
                <a:lnTo>
                  <a:pt x="2685" y="697"/>
                </a:lnTo>
                <a:lnTo>
                  <a:pt x="2695" y="682"/>
                </a:lnTo>
                <a:lnTo>
                  <a:pt x="2701" y="669"/>
                </a:lnTo>
                <a:lnTo>
                  <a:pt x="2706" y="657"/>
                </a:lnTo>
                <a:lnTo>
                  <a:pt x="2714" y="646"/>
                </a:lnTo>
                <a:lnTo>
                  <a:pt x="2718" y="637"/>
                </a:lnTo>
                <a:lnTo>
                  <a:pt x="2722" y="632"/>
                </a:lnTo>
                <a:lnTo>
                  <a:pt x="2724" y="631"/>
                </a:lnTo>
                <a:lnTo>
                  <a:pt x="2725" y="631"/>
                </a:lnTo>
                <a:lnTo>
                  <a:pt x="2725" y="633"/>
                </a:lnTo>
                <a:lnTo>
                  <a:pt x="2727" y="636"/>
                </a:lnTo>
                <a:lnTo>
                  <a:pt x="2728" y="643"/>
                </a:lnTo>
                <a:lnTo>
                  <a:pt x="2729" y="652"/>
                </a:lnTo>
                <a:lnTo>
                  <a:pt x="2731" y="662"/>
                </a:lnTo>
                <a:lnTo>
                  <a:pt x="2735" y="672"/>
                </a:lnTo>
                <a:lnTo>
                  <a:pt x="2741" y="682"/>
                </a:lnTo>
                <a:lnTo>
                  <a:pt x="2745" y="691"/>
                </a:lnTo>
                <a:lnTo>
                  <a:pt x="2748" y="700"/>
                </a:lnTo>
                <a:lnTo>
                  <a:pt x="2749" y="708"/>
                </a:lnTo>
                <a:lnTo>
                  <a:pt x="2752" y="718"/>
                </a:lnTo>
                <a:lnTo>
                  <a:pt x="2753" y="727"/>
                </a:lnTo>
                <a:lnTo>
                  <a:pt x="2754" y="739"/>
                </a:lnTo>
                <a:lnTo>
                  <a:pt x="2755" y="751"/>
                </a:lnTo>
                <a:lnTo>
                  <a:pt x="2756" y="756"/>
                </a:lnTo>
                <a:lnTo>
                  <a:pt x="2758" y="759"/>
                </a:lnTo>
                <a:lnTo>
                  <a:pt x="2760" y="762"/>
                </a:lnTo>
                <a:lnTo>
                  <a:pt x="2762" y="760"/>
                </a:lnTo>
                <a:lnTo>
                  <a:pt x="2767" y="758"/>
                </a:lnTo>
                <a:lnTo>
                  <a:pt x="2771" y="758"/>
                </a:lnTo>
                <a:lnTo>
                  <a:pt x="2775" y="758"/>
                </a:lnTo>
                <a:lnTo>
                  <a:pt x="2780" y="760"/>
                </a:lnTo>
                <a:lnTo>
                  <a:pt x="2787" y="772"/>
                </a:lnTo>
                <a:lnTo>
                  <a:pt x="2794" y="785"/>
                </a:lnTo>
                <a:lnTo>
                  <a:pt x="2797" y="789"/>
                </a:lnTo>
                <a:lnTo>
                  <a:pt x="2800" y="792"/>
                </a:lnTo>
                <a:lnTo>
                  <a:pt x="2805" y="794"/>
                </a:lnTo>
                <a:lnTo>
                  <a:pt x="2809" y="796"/>
                </a:lnTo>
                <a:lnTo>
                  <a:pt x="2817" y="797"/>
                </a:lnTo>
                <a:lnTo>
                  <a:pt x="2824" y="797"/>
                </a:lnTo>
                <a:lnTo>
                  <a:pt x="2831" y="797"/>
                </a:lnTo>
                <a:lnTo>
                  <a:pt x="2838" y="798"/>
                </a:lnTo>
                <a:lnTo>
                  <a:pt x="2846" y="801"/>
                </a:lnTo>
                <a:lnTo>
                  <a:pt x="2851" y="805"/>
                </a:lnTo>
                <a:lnTo>
                  <a:pt x="2859" y="813"/>
                </a:lnTo>
                <a:lnTo>
                  <a:pt x="2867" y="817"/>
                </a:lnTo>
                <a:lnTo>
                  <a:pt x="2876" y="822"/>
                </a:lnTo>
                <a:lnTo>
                  <a:pt x="2887" y="826"/>
                </a:lnTo>
                <a:lnTo>
                  <a:pt x="2898" y="830"/>
                </a:lnTo>
                <a:lnTo>
                  <a:pt x="2909" y="838"/>
                </a:lnTo>
                <a:lnTo>
                  <a:pt x="2918" y="845"/>
                </a:lnTo>
                <a:lnTo>
                  <a:pt x="2928" y="853"/>
                </a:lnTo>
                <a:lnTo>
                  <a:pt x="2931" y="855"/>
                </a:lnTo>
                <a:lnTo>
                  <a:pt x="2936" y="858"/>
                </a:lnTo>
                <a:lnTo>
                  <a:pt x="2941" y="858"/>
                </a:lnTo>
                <a:lnTo>
                  <a:pt x="2944" y="858"/>
                </a:lnTo>
                <a:lnTo>
                  <a:pt x="2948" y="857"/>
                </a:lnTo>
                <a:lnTo>
                  <a:pt x="2951" y="854"/>
                </a:lnTo>
                <a:lnTo>
                  <a:pt x="2954" y="851"/>
                </a:lnTo>
                <a:lnTo>
                  <a:pt x="2956" y="847"/>
                </a:lnTo>
                <a:lnTo>
                  <a:pt x="2961" y="835"/>
                </a:lnTo>
                <a:lnTo>
                  <a:pt x="2968" y="823"/>
                </a:lnTo>
                <a:lnTo>
                  <a:pt x="2969" y="821"/>
                </a:lnTo>
                <a:lnTo>
                  <a:pt x="2972" y="820"/>
                </a:lnTo>
                <a:lnTo>
                  <a:pt x="2973" y="820"/>
                </a:lnTo>
                <a:lnTo>
                  <a:pt x="2975" y="820"/>
                </a:lnTo>
                <a:lnTo>
                  <a:pt x="2980" y="822"/>
                </a:lnTo>
                <a:lnTo>
                  <a:pt x="2985" y="826"/>
                </a:lnTo>
                <a:lnTo>
                  <a:pt x="2999" y="838"/>
                </a:lnTo>
                <a:lnTo>
                  <a:pt x="3013" y="849"/>
                </a:lnTo>
                <a:lnTo>
                  <a:pt x="3017" y="853"/>
                </a:lnTo>
                <a:lnTo>
                  <a:pt x="3020" y="854"/>
                </a:lnTo>
                <a:lnTo>
                  <a:pt x="3023" y="854"/>
                </a:lnTo>
                <a:lnTo>
                  <a:pt x="3025" y="854"/>
                </a:lnTo>
                <a:lnTo>
                  <a:pt x="3029" y="851"/>
                </a:lnTo>
                <a:lnTo>
                  <a:pt x="3033" y="846"/>
                </a:lnTo>
                <a:lnTo>
                  <a:pt x="3039" y="840"/>
                </a:lnTo>
                <a:lnTo>
                  <a:pt x="3046" y="833"/>
                </a:lnTo>
                <a:lnTo>
                  <a:pt x="3051" y="829"/>
                </a:lnTo>
                <a:lnTo>
                  <a:pt x="3055" y="826"/>
                </a:lnTo>
                <a:lnTo>
                  <a:pt x="3060" y="823"/>
                </a:lnTo>
                <a:lnTo>
                  <a:pt x="3062" y="822"/>
                </a:lnTo>
                <a:lnTo>
                  <a:pt x="3064" y="826"/>
                </a:lnTo>
                <a:lnTo>
                  <a:pt x="3067" y="833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2" name="湖南">
            <a:extLst>
              <a:ext uri="{FF2B5EF4-FFF2-40B4-BE49-F238E27FC236}">
                <a16:creationId xmlns="" xmlns:a16="http://schemas.microsoft.com/office/drawing/2014/main" id="{00D009B6-CA83-4697-B943-B94D68853AEA}"/>
              </a:ext>
            </a:extLst>
          </p:cNvPr>
          <p:cNvSpPr>
            <a:spLocks/>
          </p:cNvSpPr>
          <p:nvPr/>
        </p:nvSpPr>
        <p:spPr bwMode="auto">
          <a:xfrm>
            <a:off x="3451444" y="4221354"/>
            <a:ext cx="512801" cy="583531"/>
          </a:xfrm>
          <a:custGeom>
            <a:avLst/>
            <a:gdLst>
              <a:gd name="T0" fmla="*/ 1870 w 2092"/>
              <a:gd name="T1" fmla="*/ 2073 h 2386"/>
              <a:gd name="T2" fmla="*/ 1729 w 2092"/>
              <a:gd name="T3" fmla="*/ 1997 h 2386"/>
              <a:gd name="T4" fmla="*/ 1575 w 2092"/>
              <a:gd name="T5" fmla="*/ 2103 h 2386"/>
              <a:gd name="T6" fmla="*/ 1639 w 2092"/>
              <a:gd name="T7" fmla="*/ 2220 h 2386"/>
              <a:gd name="T8" fmla="*/ 1554 w 2092"/>
              <a:gd name="T9" fmla="*/ 2265 h 2386"/>
              <a:gd name="T10" fmla="*/ 1347 w 2092"/>
              <a:gd name="T11" fmla="*/ 2157 h 2386"/>
              <a:gd name="T12" fmla="*/ 1280 w 2092"/>
              <a:gd name="T13" fmla="*/ 2308 h 2386"/>
              <a:gd name="T14" fmla="*/ 1071 w 2092"/>
              <a:gd name="T15" fmla="*/ 2386 h 2386"/>
              <a:gd name="T16" fmla="*/ 1030 w 2092"/>
              <a:gd name="T17" fmla="*/ 2244 h 2386"/>
              <a:gd name="T18" fmla="*/ 979 w 2092"/>
              <a:gd name="T19" fmla="*/ 2191 h 2386"/>
              <a:gd name="T20" fmla="*/ 857 w 2092"/>
              <a:gd name="T21" fmla="*/ 2273 h 2386"/>
              <a:gd name="T22" fmla="*/ 897 w 2092"/>
              <a:gd name="T23" fmla="*/ 2110 h 2386"/>
              <a:gd name="T24" fmla="*/ 979 w 2092"/>
              <a:gd name="T25" fmla="*/ 1903 h 2386"/>
              <a:gd name="T26" fmla="*/ 963 w 2092"/>
              <a:gd name="T27" fmla="*/ 1854 h 2386"/>
              <a:gd name="T28" fmla="*/ 948 w 2092"/>
              <a:gd name="T29" fmla="*/ 1737 h 2386"/>
              <a:gd name="T30" fmla="*/ 814 w 2092"/>
              <a:gd name="T31" fmla="*/ 1645 h 2386"/>
              <a:gd name="T32" fmla="*/ 667 w 2092"/>
              <a:gd name="T33" fmla="*/ 1677 h 2386"/>
              <a:gd name="T34" fmla="*/ 555 w 2092"/>
              <a:gd name="T35" fmla="*/ 1815 h 2386"/>
              <a:gd name="T36" fmla="*/ 491 w 2092"/>
              <a:gd name="T37" fmla="*/ 1740 h 2386"/>
              <a:gd name="T38" fmla="*/ 378 w 2092"/>
              <a:gd name="T39" fmla="*/ 1830 h 2386"/>
              <a:gd name="T40" fmla="*/ 346 w 2092"/>
              <a:gd name="T41" fmla="*/ 1810 h 2386"/>
              <a:gd name="T42" fmla="*/ 258 w 2092"/>
              <a:gd name="T43" fmla="*/ 1750 h 2386"/>
              <a:gd name="T44" fmla="*/ 213 w 2092"/>
              <a:gd name="T45" fmla="*/ 1699 h 2386"/>
              <a:gd name="T46" fmla="*/ 230 w 2092"/>
              <a:gd name="T47" fmla="*/ 1494 h 2386"/>
              <a:gd name="T48" fmla="*/ 245 w 2092"/>
              <a:gd name="T49" fmla="*/ 1426 h 2386"/>
              <a:gd name="T50" fmla="*/ 250 w 2092"/>
              <a:gd name="T51" fmla="*/ 1313 h 2386"/>
              <a:gd name="T52" fmla="*/ 121 w 2092"/>
              <a:gd name="T53" fmla="*/ 1321 h 2386"/>
              <a:gd name="T54" fmla="*/ 37 w 2092"/>
              <a:gd name="T55" fmla="*/ 1313 h 2386"/>
              <a:gd name="T56" fmla="*/ 195 w 2092"/>
              <a:gd name="T57" fmla="*/ 1180 h 2386"/>
              <a:gd name="T58" fmla="*/ 196 w 2092"/>
              <a:gd name="T59" fmla="*/ 1038 h 2386"/>
              <a:gd name="T60" fmla="*/ 193 w 2092"/>
              <a:gd name="T61" fmla="*/ 891 h 2386"/>
              <a:gd name="T62" fmla="*/ 180 w 2092"/>
              <a:gd name="T63" fmla="*/ 745 h 2386"/>
              <a:gd name="T64" fmla="*/ 180 w 2092"/>
              <a:gd name="T65" fmla="*/ 632 h 2386"/>
              <a:gd name="T66" fmla="*/ 182 w 2092"/>
              <a:gd name="T67" fmla="*/ 467 h 2386"/>
              <a:gd name="T68" fmla="*/ 208 w 2092"/>
              <a:gd name="T69" fmla="*/ 346 h 2386"/>
              <a:gd name="T70" fmla="*/ 334 w 2092"/>
              <a:gd name="T71" fmla="*/ 226 h 2386"/>
              <a:gd name="T72" fmla="*/ 521 w 2092"/>
              <a:gd name="T73" fmla="*/ 164 h 2386"/>
              <a:gd name="T74" fmla="*/ 684 w 2092"/>
              <a:gd name="T75" fmla="*/ 168 h 2386"/>
              <a:gd name="T76" fmla="*/ 624 w 2092"/>
              <a:gd name="T77" fmla="*/ 38 h 2386"/>
              <a:gd name="T78" fmla="*/ 740 w 2092"/>
              <a:gd name="T79" fmla="*/ 2 h 2386"/>
              <a:gd name="T80" fmla="*/ 942 w 2092"/>
              <a:gd name="T81" fmla="*/ 69 h 2386"/>
              <a:gd name="T82" fmla="*/ 1127 w 2092"/>
              <a:gd name="T83" fmla="*/ 111 h 2386"/>
              <a:gd name="T84" fmla="*/ 1254 w 2092"/>
              <a:gd name="T85" fmla="*/ 214 h 2386"/>
              <a:gd name="T86" fmla="*/ 1353 w 2092"/>
              <a:gd name="T87" fmla="*/ 229 h 2386"/>
              <a:gd name="T88" fmla="*/ 1503 w 2092"/>
              <a:gd name="T89" fmla="*/ 151 h 2386"/>
              <a:gd name="T90" fmla="*/ 1586 w 2092"/>
              <a:gd name="T91" fmla="*/ 162 h 2386"/>
              <a:gd name="T92" fmla="*/ 1597 w 2092"/>
              <a:gd name="T93" fmla="*/ 289 h 2386"/>
              <a:gd name="T94" fmla="*/ 1764 w 2092"/>
              <a:gd name="T95" fmla="*/ 115 h 2386"/>
              <a:gd name="T96" fmla="*/ 1825 w 2092"/>
              <a:gd name="T97" fmla="*/ 227 h 2386"/>
              <a:gd name="T98" fmla="*/ 1815 w 2092"/>
              <a:gd name="T99" fmla="*/ 366 h 2386"/>
              <a:gd name="T100" fmla="*/ 1882 w 2092"/>
              <a:gd name="T101" fmla="*/ 426 h 2386"/>
              <a:gd name="T102" fmla="*/ 1981 w 2092"/>
              <a:gd name="T103" fmla="*/ 521 h 2386"/>
              <a:gd name="T104" fmla="*/ 2037 w 2092"/>
              <a:gd name="T105" fmla="*/ 668 h 2386"/>
              <a:gd name="T106" fmla="*/ 2063 w 2092"/>
              <a:gd name="T107" fmla="*/ 750 h 2386"/>
              <a:gd name="T108" fmla="*/ 1979 w 2092"/>
              <a:gd name="T109" fmla="*/ 883 h 2386"/>
              <a:gd name="T110" fmla="*/ 1824 w 2092"/>
              <a:gd name="T111" fmla="*/ 1070 h 2386"/>
              <a:gd name="T112" fmla="*/ 1848 w 2092"/>
              <a:gd name="T113" fmla="*/ 1160 h 2386"/>
              <a:gd name="T114" fmla="*/ 1930 w 2092"/>
              <a:gd name="T115" fmla="*/ 1195 h 2386"/>
              <a:gd name="T116" fmla="*/ 1932 w 2092"/>
              <a:gd name="T117" fmla="*/ 1439 h 2386"/>
              <a:gd name="T118" fmla="*/ 2025 w 2092"/>
              <a:gd name="T119" fmla="*/ 1594 h 2386"/>
              <a:gd name="T120" fmla="*/ 2083 w 2092"/>
              <a:gd name="T121" fmla="*/ 1677 h 2386"/>
              <a:gd name="T122" fmla="*/ 1982 w 2092"/>
              <a:gd name="T123" fmla="*/ 1883 h 2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92" h="2386">
                <a:moveTo>
                  <a:pt x="1994" y="2005"/>
                </a:moveTo>
                <a:lnTo>
                  <a:pt x="1989" y="2009"/>
                </a:lnTo>
                <a:lnTo>
                  <a:pt x="1983" y="2015"/>
                </a:lnTo>
                <a:lnTo>
                  <a:pt x="1979" y="2022"/>
                </a:lnTo>
                <a:lnTo>
                  <a:pt x="1978" y="2030"/>
                </a:lnTo>
                <a:lnTo>
                  <a:pt x="1976" y="2041"/>
                </a:lnTo>
                <a:lnTo>
                  <a:pt x="1971" y="2054"/>
                </a:lnTo>
                <a:lnTo>
                  <a:pt x="1968" y="2060"/>
                </a:lnTo>
                <a:lnTo>
                  <a:pt x="1963" y="2065"/>
                </a:lnTo>
                <a:lnTo>
                  <a:pt x="1957" y="2067"/>
                </a:lnTo>
                <a:lnTo>
                  <a:pt x="1951" y="2069"/>
                </a:lnTo>
                <a:lnTo>
                  <a:pt x="1944" y="2069"/>
                </a:lnTo>
                <a:lnTo>
                  <a:pt x="1938" y="2069"/>
                </a:lnTo>
                <a:lnTo>
                  <a:pt x="1933" y="2067"/>
                </a:lnTo>
                <a:lnTo>
                  <a:pt x="1928" y="2065"/>
                </a:lnTo>
                <a:lnTo>
                  <a:pt x="1924" y="2062"/>
                </a:lnTo>
                <a:lnTo>
                  <a:pt x="1920" y="2061"/>
                </a:lnTo>
                <a:lnTo>
                  <a:pt x="1914" y="2061"/>
                </a:lnTo>
                <a:lnTo>
                  <a:pt x="1909" y="2062"/>
                </a:lnTo>
                <a:lnTo>
                  <a:pt x="1900" y="2066"/>
                </a:lnTo>
                <a:lnTo>
                  <a:pt x="1893" y="2071"/>
                </a:lnTo>
                <a:lnTo>
                  <a:pt x="1888" y="2072"/>
                </a:lnTo>
                <a:lnTo>
                  <a:pt x="1884" y="2073"/>
                </a:lnTo>
                <a:lnTo>
                  <a:pt x="1880" y="2074"/>
                </a:lnTo>
                <a:lnTo>
                  <a:pt x="1875" y="2074"/>
                </a:lnTo>
                <a:lnTo>
                  <a:pt x="1870" y="2073"/>
                </a:lnTo>
                <a:lnTo>
                  <a:pt x="1865" y="2071"/>
                </a:lnTo>
                <a:lnTo>
                  <a:pt x="1862" y="2068"/>
                </a:lnTo>
                <a:lnTo>
                  <a:pt x="1859" y="2066"/>
                </a:lnTo>
                <a:lnTo>
                  <a:pt x="1856" y="2063"/>
                </a:lnTo>
                <a:lnTo>
                  <a:pt x="1853" y="2061"/>
                </a:lnTo>
                <a:lnTo>
                  <a:pt x="1851" y="2060"/>
                </a:lnTo>
                <a:lnTo>
                  <a:pt x="1848" y="2059"/>
                </a:lnTo>
                <a:lnTo>
                  <a:pt x="1838" y="2059"/>
                </a:lnTo>
                <a:lnTo>
                  <a:pt x="1825" y="2060"/>
                </a:lnTo>
                <a:lnTo>
                  <a:pt x="1818" y="2060"/>
                </a:lnTo>
                <a:lnTo>
                  <a:pt x="1811" y="2060"/>
                </a:lnTo>
                <a:lnTo>
                  <a:pt x="1806" y="2059"/>
                </a:lnTo>
                <a:lnTo>
                  <a:pt x="1801" y="2057"/>
                </a:lnTo>
                <a:lnTo>
                  <a:pt x="1792" y="2053"/>
                </a:lnTo>
                <a:lnTo>
                  <a:pt x="1783" y="2047"/>
                </a:lnTo>
                <a:lnTo>
                  <a:pt x="1774" y="2040"/>
                </a:lnTo>
                <a:lnTo>
                  <a:pt x="1764" y="2031"/>
                </a:lnTo>
                <a:lnTo>
                  <a:pt x="1761" y="2027"/>
                </a:lnTo>
                <a:lnTo>
                  <a:pt x="1757" y="2022"/>
                </a:lnTo>
                <a:lnTo>
                  <a:pt x="1755" y="2016"/>
                </a:lnTo>
                <a:lnTo>
                  <a:pt x="1752" y="2010"/>
                </a:lnTo>
                <a:lnTo>
                  <a:pt x="1750" y="2005"/>
                </a:lnTo>
                <a:lnTo>
                  <a:pt x="1746" y="2000"/>
                </a:lnTo>
                <a:lnTo>
                  <a:pt x="1743" y="1998"/>
                </a:lnTo>
                <a:lnTo>
                  <a:pt x="1739" y="1997"/>
                </a:lnTo>
                <a:lnTo>
                  <a:pt x="1729" y="1997"/>
                </a:lnTo>
                <a:lnTo>
                  <a:pt x="1718" y="1998"/>
                </a:lnTo>
                <a:lnTo>
                  <a:pt x="1707" y="1999"/>
                </a:lnTo>
                <a:lnTo>
                  <a:pt x="1699" y="2003"/>
                </a:lnTo>
                <a:lnTo>
                  <a:pt x="1691" y="2006"/>
                </a:lnTo>
                <a:lnTo>
                  <a:pt x="1686" y="2012"/>
                </a:lnTo>
                <a:lnTo>
                  <a:pt x="1680" y="2021"/>
                </a:lnTo>
                <a:lnTo>
                  <a:pt x="1675" y="2031"/>
                </a:lnTo>
                <a:lnTo>
                  <a:pt x="1669" y="2044"/>
                </a:lnTo>
                <a:lnTo>
                  <a:pt x="1666" y="2054"/>
                </a:lnTo>
                <a:lnTo>
                  <a:pt x="1663" y="2057"/>
                </a:lnTo>
                <a:lnTo>
                  <a:pt x="1660" y="2061"/>
                </a:lnTo>
                <a:lnTo>
                  <a:pt x="1656" y="2062"/>
                </a:lnTo>
                <a:lnTo>
                  <a:pt x="1651" y="2063"/>
                </a:lnTo>
                <a:lnTo>
                  <a:pt x="1642" y="2065"/>
                </a:lnTo>
                <a:lnTo>
                  <a:pt x="1634" y="2066"/>
                </a:lnTo>
                <a:lnTo>
                  <a:pt x="1616" y="2078"/>
                </a:lnTo>
                <a:lnTo>
                  <a:pt x="1600" y="2085"/>
                </a:lnTo>
                <a:lnTo>
                  <a:pt x="1593" y="2084"/>
                </a:lnTo>
                <a:lnTo>
                  <a:pt x="1586" y="2084"/>
                </a:lnTo>
                <a:lnTo>
                  <a:pt x="1582" y="2084"/>
                </a:lnTo>
                <a:lnTo>
                  <a:pt x="1580" y="2086"/>
                </a:lnTo>
                <a:lnTo>
                  <a:pt x="1578" y="2088"/>
                </a:lnTo>
                <a:lnTo>
                  <a:pt x="1575" y="2091"/>
                </a:lnTo>
                <a:lnTo>
                  <a:pt x="1575" y="2094"/>
                </a:lnTo>
                <a:lnTo>
                  <a:pt x="1574" y="2098"/>
                </a:lnTo>
                <a:lnTo>
                  <a:pt x="1575" y="2103"/>
                </a:lnTo>
                <a:lnTo>
                  <a:pt x="1576" y="2106"/>
                </a:lnTo>
                <a:lnTo>
                  <a:pt x="1579" y="2110"/>
                </a:lnTo>
                <a:lnTo>
                  <a:pt x="1582" y="2113"/>
                </a:lnTo>
                <a:lnTo>
                  <a:pt x="1587" y="2117"/>
                </a:lnTo>
                <a:lnTo>
                  <a:pt x="1593" y="2119"/>
                </a:lnTo>
                <a:lnTo>
                  <a:pt x="1600" y="2120"/>
                </a:lnTo>
                <a:lnTo>
                  <a:pt x="1607" y="2120"/>
                </a:lnTo>
                <a:lnTo>
                  <a:pt x="1615" y="2120"/>
                </a:lnTo>
                <a:lnTo>
                  <a:pt x="1622" y="2119"/>
                </a:lnTo>
                <a:lnTo>
                  <a:pt x="1629" y="2118"/>
                </a:lnTo>
                <a:lnTo>
                  <a:pt x="1634" y="2118"/>
                </a:lnTo>
                <a:lnTo>
                  <a:pt x="1638" y="2118"/>
                </a:lnTo>
                <a:lnTo>
                  <a:pt x="1642" y="2120"/>
                </a:lnTo>
                <a:lnTo>
                  <a:pt x="1644" y="2124"/>
                </a:lnTo>
                <a:lnTo>
                  <a:pt x="1644" y="2128"/>
                </a:lnTo>
                <a:lnTo>
                  <a:pt x="1644" y="2130"/>
                </a:lnTo>
                <a:lnTo>
                  <a:pt x="1644" y="2134"/>
                </a:lnTo>
                <a:lnTo>
                  <a:pt x="1641" y="2138"/>
                </a:lnTo>
                <a:lnTo>
                  <a:pt x="1635" y="2145"/>
                </a:lnTo>
                <a:lnTo>
                  <a:pt x="1632" y="2150"/>
                </a:lnTo>
                <a:lnTo>
                  <a:pt x="1630" y="2156"/>
                </a:lnTo>
                <a:lnTo>
                  <a:pt x="1630" y="2163"/>
                </a:lnTo>
                <a:lnTo>
                  <a:pt x="1631" y="2173"/>
                </a:lnTo>
                <a:lnTo>
                  <a:pt x="1634" y="2191"/>
                </a:lnTo>
                <a:lnTo>
                  <a:pt x="1636" y="2206"/>
                </a:lnTo>
                <a:lnTo>
                  <a:pt x="1639" y="2220"/>
                </a:lnTo>
                <a:lnTo>
                  <a:pt x="1643" y="2232"/>
                </a:lnTo>
                <a:lnTo>
                  <a:pt x="1648" y="2244"/>
                </a:lnTo>
                <a:lnTo>
                  <a:pt x="1653" y="2254"/>
                </a:lnTo>
                <a:lnTo>
                  <a:pt x="1653" y="2258"/>
                </a:lnTo>
                <a:lnTo>
                  <a:pt x="1653" y="2262"/>
                </a:lnTo>
                <a:lnTo>
                  <a:pt x="1650" y="2265"/>
                </a:lnTo>
                <a:lnTo>
                  <a:pt x="1647" y="2267"/>
                </a:lnTo>
                <a:lnTo>
                  <a:pt x="1643" y="2268"/>
                </a:lnTo>
                <a:lnTo>
                  <a:pt x="1638" y="2268"/>
                </a:lnTo>
                <a:lnTo>
                  <a:pt x="1635" y="2267"/>
                </a:lnTo>
                <a:lnTo>
                  <a:pt x="1631" y="2264"/>
                </a:lnTo>
                <a:lnTo>
                  <a:pt x="1628" y="2262"/>
                </a:lnTo>
                <a:lnTo>
                  <a:pt x="1624" y="2261"/>
                </a:lnTo>
                <a:lnTo>
                  <a:pt x="1619" y="2260"/>
                </a:lnTo>
                <a:lnTo>
                  <a:pt x="1613" y="2260"/>
                </a:lnTo>
                <a:lnTo>
                  <a:pt x="1606" y="2261"/>
                </a:lnTo>
                <a:lnTo>
                  <a:pt x="1598" y="2262"/>
                </a:lnTo>
                <a:lnTo>
                  <a:pt x="1590" y="2265"/>
                </a:lnTo>
                <a:lnTo>
                  <a:pt x="1579" y="2269"/>
                </a:lnTo>
                <a:lnTo>
                  <a:pt x="1573" y="2271"/>
                </a:lnTo>
                <a:lnTo>
                  <a:pt x="1569" y="2273"/>
                </a:lnTo>
                <a:lnTo>
                  <a:pt x="1565" y="2273"/>
                </a:lnTo>
                <a:lnTo>
                  <a:pt x="1561" y="2271"/>
                </a:lnTo>
                <a:lnTo>
                  <a:pt x="1559" y="2270"/>
                </a:lnTo>
                <a:lnTo>
                  <a:pt x="1556" y="2268"/>
                </a:lnTo>
                <a:lnTo>
                  <a:pt x="1554" y="2265"/>
                </a:lnTo>
                <a:lnTo>
                  <a:pt x="1552" y="2263"/>
                </a:lnTo>
                <a:lnTo>
                  <a:pt x="1547" y="2250"/>
                </a:lnTo>
                <a:lnTo>
                  <a:pt x="1541" y="2236"/>
                </a:lnTo>
                <a:lnTo>
                  <a:pt x="1535" y="2225"/>
                </a:lnTo>
                <a:lnTo>
                  <a:pt x="1530" y="2214"/>
                </a:lnTo>
                <a:lnTo>
                  <a:pt x="1527" y="2202"/>
                </a:lnTo>
                <a:lnTo>
                  <a:pt x="1521" y="2189"/>
                </a:lnTo>
                <a:lnTo>
                  <a:pt x="1517" y="2183"/>
                </a:lnTo>
                <a:lnTo>
                  <a:pt x="1512" y="2179"/>
                </a:lnTo>
                <a:lnTo>
                  <a:pt x="1506" y="2175"/>
                </a:lnTo>
                <a:lnTo>
                  <a:pt x="1499" y="2173"/>
                </a:lnTo>
                <a:lnTo>
                  <a:pt x="1483" y="2170"/>
                </a:lnTo>
                <a:lnTo>
                  <a:pt x="1465" y="2169"/>
                </a:lnTo>
                <a:lnTo>
                  <a:pt x="1456" y="2162"/>
                </a:lnTo>
                <a:lnTo>
                  <a:pt x="1449" y="2156"/>
                </a:lnTo>
                <a:lnTo>
                  <a:pt x="1433" y="2163"/>
                </a:lnTo>
                <a:lnTo>
                  <a:pt x="1417" y="2169"/>
                </a:lnTo>
                <a:lnTo>
                  <a:pt x="1408" y="2161"/>
                </a:lnTo>
                <a:lnTo>
                  <a:pt x="1398" y="2154"/>
                </a:lnTo>
                <a:lnTo>
                  <a:pt x="1391" y="2155"/>
                </a:lnTo>
                <a:lnTo>
                  <a:pt x="1382" y="2160"/>
                </a:lnTo>
                <a:lnTo>
                  <a:pt x="1376" y="2161"/>
                </a:lnTo>
                <a:lnTo>
                  <a:pt x="1370" y="2163"/>
                </a:lnTo>
                <a:lnTo>
                  <a:pt x="1365" y="2163"/>
                </a:lnTo>
                <a:lnTo>
                  <a:pt x="1360" y="2162"/>
                </a:lnTo>
                <a:lnTo>
                  <a:pt x="1347" y="2157"/>
                </a:lnTo>
                <a:lnTo>
                  <a:pt x="1336" y="2154"/>
                </a:lnTo>
                <a:lnTo>
                  <a:pt x="1327" y="2153"/>
                </a:lnTo>
                <a:lnTo>
                  <a:pt x="1319" y="2153"/>
                </a:lnTo>
                <a:lnTo>
                  <a:pt x="1316" y="2153"/>
                </a:lnTo>
                <a:lnTo>
                  <a:pt x="1314" y="2154"/>
                </a:lnTo>
                <a:lnTo>
                  <a:pt x="1313" y="2156"/>
                </a:lnTo>
                <a:lnTo>
                  <a:pt x="1311" y="2157"/>
                </a:lnTo>
                <a:lnTo>
                  <a:pt x="1309" y="2163"/>
                </a:lnTo>
                <a:lnTo>
                  <a:pt x="1308" y="2170"/>
                </a:lnTo>
                <a:lnTo>
                  <a:pt x="1307" y="2185"/>
                </a:lnTo>
                <a:lnTo>
                  <a:pt x="1305" y="2197"/>
                </a:lnTo>
                <a:lnTo>
                  <a:pt x="1302" y="2211"/>
                </a:lnTo>
                <a:lnTo>
                  <a:pt x="1300" y="2227"/>
                </a:lnTo>
                <a:lnTo>
                  <a:pt x="1298" y="2236"/>
                </a:lnTo>
                <a:lnTo>
                  <a:pt x="1298" y="2244"/>
                </a:lnTo>
                <a:lnTo>
                  <a:pt x="1300" y="2251"/>
                </a:lnTo>
                <a:lnTo>
                  <a:pt x="1302" y="2257"/>
                </a:lnTo>
                <a:lnTo>
                  <a:pt x="1303" y="2262"/>
                </a:lnTo>
                <a:lnTo>
                  <a:pt x="1304" y="2268"/>
                </a:lnTo>
                <a:lnTo>
                  <a:pt x="1305" y="2273"/>
                </a:lnTo>
                <a:lnTo>
                  <a:pt x="1304" y="2279"/>
                </a:lnTo>
                <a:lnTo>
                  <a:pt x="1303" y="2283"/>
                </a:lnTo>
                <a:lnTo>
                  <a:pt x="1301" y="2288"/>
                </a:lnTo>
                <a:lnTo>
                  <a:pt x="1297" y="2293"/>
                </a:lnTo>
                <a:lnTo>
                  <a:pt x="1294" y="2298"/>
                </a:lnTo>
                <a:lnTo>
                  <a:pt x="1280" y="2308"/>
                </a:lnTo>
                <a:lnTo>
                  <a:pt x="1265" y="2321"/>
                </a:lnTo>
                <a:lnTo>
                  <a:pt x="1258" y="2328"/>
                </a:lnTo>
                <a:lnTo>
                  <a:pt x="1254" y="2333"/>
                </a:lnTo>
                <a:lnTo>
                  <a:pt x="1251" y="2338"/>
                </a:lnTo>
                <a:lnTo>
                  <a:pt x="1248" y="2339"/>
                </a:lnTo>
                <a:lnTo>
                  <a:pt x="1246" y="2338"/>
                </a:lnTo>
                <a:lnTo>
                  <a:pt x="1244" y="2336"/>
                </a:lnTo>
                <a:lnTo>
                  <a:pt x="1238" y="2334"/>
                </a:lnTo>
                <a:lnTo>
                  <a:pt x="1227" y="2333"/>
                </a:lnTo>
                <a:lnTo>
                  <a:pt x="1210" y="2332"/>
                </a:lnTo>
                <a:lnTo>
                  <a:pt x="1189" y="2331"/>
                </a:lnTo>
                <a:lnTo>
                  <a:pt x="1166" y="2331"/>
                </a:lnTo>
                <a:lnTo>
                  <a:pt x="1145" y="2331"/>
                </a:lnTo>
                <a:lnTo>
                  <a:pt x="1137" y="2332"/>
                </a:lnTo>
                <a:lnTo>
                  <a:pt x="1127" y="2334"/>
                </a:lnTo>
                <a:lnTo>
                  <a:pt x="1119" y="2339"/>
                </a:lnTo>
                <a:lnTo>
                  <a:pt x="1110" y="2344"/>
                </a:lnTo>
                <a:lnTo>
                  <a:pt x="1103" y="2350"/>
                </a:lnTo>
                <a:lnTo>
                  <a:pt x="1097" y="2356"/>
                </a:lnTo>
                <a:lnTo>
                  <a:pt x="1093" y="2363"/>
                </a:lnTo>
                <a:lnTo>
                  <a:pt x="1089" y="2369"/>
                </a:lnTo>
                <a:lnTo>
                  <a:pt x="1086" y="2375"/>
                </a:lnTo>
                <a:lnTo>
                  <a:pt x="1082" y="2378"/>
                </a:lnTo>
                <a:lnTo>
                  <a:pt x="1078" y="2382"/>
                </a:lnTo>
                <a:lnTo>
                  <a:pt x="1075" y="2384"/>
                </a:lnTo>
                <a:lnTo>
                  <a:pt x="1071" y="2386"/>
                </a:lnTo>
                <a:lnTo>
                  <a:pt x="1069" y="2386"/>
                </a:lnTo>
                <a:lnTo>
                  <a:pt x="1065" y="2386"/>
                </a:lnTo>
                <a:lnTo>
                  <a:pt x="1063" y="2383"/>
                </a:lnTo>
                <a:lnTo>
                  <a:pt x="1058" y="2381"/>
                </a:lnTo>
                <a:lnTo>
                  <a:pt x="1053" y="2378"/>
                </a:lnTo>
                <a:lnTo>
                  <a:pt x="1046" y="2376"/>
                </a:lnTo>
                <a:lnTo>
                  <a:pt x="1036" y="2375"/>
                </a:lnTo>
                <a:lnTo>
                  <a:pt x="1031" y="2375"/>
                </a:lnTo>
                <a:lnTo>
                  <a:pt x="1027" y="2372"/>
                </a:lnTo>
                <a:lnTo>
                  <a:pt x="1025" y="2371"/>
                </a:lnTo>
                <a:lnTo>
                  <a:pt x="1024" y="2369"/>
                </a:lnTo>
                <a:lnTo>
                  <a:pt x="1024" y="2363"/>
                </a:lnTo>
                <a:lnTo>
                  <a:pt x="1025" y="2355"/>
                </a:lnTo>
                <a:lnTo>
                  <a:pt x="1028" y="2347"/>
                </a:lnTo>
                <a:lnTo>
                  <a:pt x="1031" y="2340"/>
                </a:lnTo>
                <a:lnTo>
                  <a:pt x="1033" y="2332"/>
                </a:lnTo>
                <a:lnTo>
                  <a:pt x="1034" y="2323"/>
                </a:lnTo>
                <a:lnTo>
                  <a:pt x="1027" y="2307"/>
                </a:lnTo>
                <a:lnTo>
                  <a:pt x="1019" y="2289"/>
                </a:lnTo>
                <a:lnTo>
                  <a:pt x="1019" y="2283"/>
                </a:lnTo>
                <a:lnTo>
                  <a:pt x="1020" y="2279"/>
                </a:lnTo>
                <a:lnTo>
                  <a:pt x="1021" y="2274"/>
                </a:lnTo>
                <a:lnTo>
                  <a:pt x="1024" y="2268"/>
                </a:lnTo>
                <a:lnTo>
                  <a:pt x="1027" y="2257"/>
                </a:lnTo>
                <a:lnTo>
                  <a:pt x="1030" y="2249"/>
                </a:lnTo>
                <a:lnTo>
                  <a:pt x="1030" y="2244"/>
                </a:lnTo>
                <a:lnTo>
                  <a:pt x="1028" y="2241"/>
                </a:lnTo>
                <a:lnTo>
                  <a:pt x="1027" y="2238"/>
                </a:lnTo>
                <a:lnTo>
                  <a:pt x="1026" y="2236"/>
                </a:lnTo>
                <a:lnTo>
                  <a:pt x="1020" y="2235"/>
                </a:lnTo>
                <a:lnTo>
                  <a:pt x="1011" y="2232"/>
                </a:lnTo>
                <a:lnTo>
                  <a:pt x="1008" y="2232"/>
                </a:lnTo>
                <a:lnTo>
                  <a:pt x="1007" y="2231"/>
                </a:lnTo>
                <a:lnTo>
                  <a:pt x="1007" y="2229"/>
                </a:lnTo>
                <a:lnTo>
                  <a:pt x="1007" y="2226"/>
                </a:lnTo>
                <a:lnTo>
                  <a:pt x="1008" y="2220"/>
                </a:lnTo>
                <a:lnTo>
                  <a:pt x="1009" y="2213"/>
                </a:lnTo>
                <a:lnTo>
                  <a:pt x="1013" y="2206"/>
                </a:lnTo>
                <a:lnTo>
                  <a:pt x="1014" y="2199"/>
                </a:lnTo>
                <a:lnTo>
                  <a:pt x="1017" y="2194"/>
                </a:lnTo>
                <a:lnTo>
                  <a:pt x="1015" y="2191"/>
                </a:lnTo>
                <a:lnTo>
                  <a:pt x="1013" y="2186"/>
                </a:lnTo>
                <a:lnTo>
                  <a:pt x="1009" y="2183"/>
                </a:lnTo>
                <a:lnTo>
                  <a:pt x="1006" y="2181"/>
                </a:lnTo>
                <a:lnTo>
                  <a:pt x="1002" y="2181"/>
                </a:lnTo>
                <a:lnTo>
                  <a:pt x="999" y="2181"/>
                </a:lnTo>
                <a:lnTo>
                  <a:pt x="995" y="2182"/>
                </a:lnTo>
                <a:lnTo>
                  <a:pt x="992" y="2185"/>
                </a:lnTo>
                <a:lnTo>
                  <a:pt x="988" y="2187"/>
                </a:lnTo>
                <a:lnTo>
                  <a:pt x="984" y="2189"/>
                </a:lnTo>
                <a:lnTo>
                  <a:pt x="982" y="2191"/>
                </a:lnTo>
                <a:lnTo>
                  <a:pt x="979" y="2191"/>
                </a:lnTo>
                <a:lnTo>
                  <a:pt x="976" y="2191"/>
                </a:lnTo>
                <a:lnTo>
                  <a:pt x="971" y="2187"/>
                </a:lnTo>
                <a:lnTo>
                  <a:pt x="965" y="2182"/>
                </a:lnTo>
                <a:lnTo>
                  <a:pt x="962" y="2180"/>
                </a:lnTo>
                <a:lnTo>
                  <a:pt x="960" y="2179"/>
                </a:lnTo>
                <a:lnTo>
                  <a:pt x="956" y="2179"/>
                </a:lnTo>
                <a:lnTo>
                  <a:pt x="954" y="2179"/>
                </a:lnTo>
                <a:lnTo>
                  <a:pt x="946" y="2181"/>
                </a:lnTo>
                <a:lnTo>
                  <a:pt x="941" y="2187"/>
                </a:lnTo>
                <a:lnTo>
                  <a:pt x="925" y="2201"/>
                </a:lnTo>
                <a:lnTo>
                  <a:pt x="908" y="2217"/>
                </a:lnTo>
                <a:lnTo>
                  <a:pt x="905" y="2220"/>
                </a:lnTo>
                <a:lnTo>
                  <a:pt x="902" y="2225"/>
                </a:lnTo>
                <a:lnTo>
                  <a:pt x="900" y="2230"/>
                </a:lnTo>
                <a:lnTo>
                  <a:pt x="899" y="2235"/>
                </a:lnTo>
                <a:lnTo>
                  <a:pt x="897" y="2244"/>
                </a:lnTo>
                <a:lnTo>
                  <a:pt x="895" y="2256"/>
                </a:lnTo>
                <a:lnTo>
                  <a:pt x="894" y="2261"/>
                </a:lnTo>
                <a:lnTo>
                  <a:pt x="892" y="2265"/>
                </a:lnTo>
                <a:lnTo>
                  <a:pt x="889" y="2268"/>
                </a:lnTo>
                <a:lnTo>
                  <a:pt x="886" y="2270"/>
                </a:lnTo>
                <a:lnTo>
                  <a:pt x="881" y="2273"/>
                </a:lnTo>
                <a:lnTo>
                  <a:pt x="876" y="2273"/>
                </a:lnTo>
                <a:lnTo>
                  <a:pt x="870" y="2274"/>
                </a:lnTo>
                <a:lnTo>
                  <a:pt x="863" y="2274"/>
                </a:lnTo>
                <a:lnTo>
                  <a:pt x="857" y="2273"/>
                </a:lnTo>
                <a:lnTo>
                  <a:pt x="853" y="2271"/>
                </a:lnTo>
                <a:lnTo>
                  <a:pt x="848" y="2269"/>
                </a:lnTo>
                <a:lnTo>
                  <a:pt x="845" y="2265"/>
                </a:lnTo>
                <a:lnTo>
                  <a:pt x="841" y="2256"/>
                </a:lnTo>
                <a:lnTo>
                  <a:pt x="838" y="2243"/>
                </a:lnTo>
                <a:lnTo>
                  <a:pt x="836" y="2229"/>
                </a:lnTo>
                <a:lnTo>
                  <a:pt x="835" y="2213"/>
                </a:lnTo>
                <a:lnTo>
                  <a:pt x="835" y="2206"/>
                </a:lnTo>
                <a:lnTo>
                  <a:pt x="836" y="2199"/>
                </a:lnTo>
                <a:lnTo>
                  <a:pt x="837" y="2192"/>
                </a:lnTo>
                <a:lnTo>
                  <a:pt x="839" y="2186"/>
                </a:lnTo>
                <a:lnTo>
                  <a:pt x="843" y="2180"/>
                </a:lnTo>
                <a:lnTo>
                  <a:pt x="847" y="2175"/>
                </a:lnTo>
                <a:lnTo>
                  <a:pt x="851" y="2172"/>
                </a:lnTo>
                <a:lnTo>
                  <a:pt x="856" y="2168"/>
                </a:lnTo>
                <a:lnTo>
                  <a:pt x="868" y="2162"/>
                </a:lnTo>
                <a:lnTo>
                  <a:pt x="879" y="2157"/>
                </a:lnTo>
                <a:lnTo>
                  <a:pt x="885" y="2154"/>
                </a:lnTo>
                <a:lnTo>
                  <a:pt x="887" y="2151"/>
                </a:lnTo>
                <a:lnTo>
                  <a:pt x="889" y="2149"/>
                </a:lnTo>
                <a:lnTo>
                  <a:pt x="891" y="2145"/>
                </a:lnTo>
                <a:lnTo>
                  <a:pt x="892" y="2138"/>
                </a:lnTo>
                <a:lnTo>
                  <a:pt x="893" y="2126"/>
                </a:lnTo>
                <a:lnTo>
                  <a:pt x="893" y="2119"/>
                </a:lnTo>
                <a:lnTo>
                  <a:pt x="895" y="2115"/>
                </a:lnTo>
                <a:lnTo>
                  <a:pt x="897" y="2110"/>
                </a:lnTo>
                <a:lnTo>
                  <a:pt x="900" y="2105"/>
                </a:lnTo>
                <a:lnTo>
                  <a:pt x="908" y="2095"/>
                </a:lnTo>
                <a:lnTo>
                  <a:pt x="920" y="2085"/>
                </a:lnTo>
                <a:lnTo>
                  <a:pt x="932" y="2073"/>
                </a:lnTo>
                <a:lnTo>
                  <a:pt x="943" y="2061"/>
                </a:lnTo>
                <a:lnTo>
                  <a:pt x="954" y="2050"/>
                </a:lnTo>
                <a:lnTo>
                  <a:pt x="963" y="2040"/>
                </a:lnTo>
                <a:lnTo>
                  <a:pt x="968" y="2035"/>
                </a:lnTo>
                <a:lnTo>
                  <a:pt x="970" y="2029"/>
                </a:lnTo>
                <a:lnTo>
                  <a:pt x="974" y="2022"/>
                </a:lnTo>
                <a:lnTo>
                  <a:pt x="975" y="2015"/>
                </a:lnTo>
                <a:lnTo>
                  <a:pt x="976" y="2008"/>
                </a:lnTo>
                <a:lnTo>
                  <a:pt x="976" y="2000"/>
                </a:lnTo>
                <a:lnTo>
                  <a:pt x="976" y="1994"/>
                </a:lnTo>
                <a:lnTo>
                  <a:pt x="975" y="1987"/>
                </a:lnTo>
                <a:lnTo>
                  <a:pt x="971" y="1977"/>
                </a:lnTo>
                <a:lnTo>
                  <a:pt x="968" y="1967"/>
                </a:lnTo>
                <a:lnTo>
                  <a:pt x="964" y="1956"/>
                </a:lnTo>
                <a:lnTo>
                  <a:pt x="963" y="1945"/>
                </a:lnTo>
                <a:lnTo>
                  <a:pt x="961" y="1933"/>
                </a:lnTo>
                <a:lnTo>
                  <a:pt x="960" y="1922"/>
                </a:lnTo>
                <a:lnTo>
                  <a:pt x="960" y="1917"/>
                </a:lnTo>
                <a:lnTo>
                  <a:pt x="961" y="1914"/>
                </a:lnTo>
                <a:lnTo>
                  <a:pt x="964" y="1909"/>
                </a:lnTo>
                <a:lnTo>
                  <a:pt x="969" y="1905"/>
                </a:lnTo>
                <a:lnTo>
                  <a:pt x="979" y="1903"/>
                </a:lnTo>
                <a:lnTo>
                  <a:pt x="992" y="1904"/>
                </a:lnTo>
                <a:lnTo>
                  <a:pt x="999" y="1904"/>
                </a:lnTo>
                <a:lnTo>
                  <a:pt x="1005" y="1904"/>
                </a:lnTo>
                <a:lnTo>
                  <a:pt x="1009" y="1903"/>
                </a:lnTo>
                <a:lnTo>
                  <a:pt x="1014" y="1902"/>
                </a:lnTo>
                <a:lnTo>
                  <a:pt x="1017" y="1899"/>
                </a:lnTo>
                <a:lnTo>
                  <a:pt x="1018" y="1896"/>
                </a:lnTo>
                <a:lnTo>
                  <a:pt x="1018" y="1892"/>
                </a:lnTo>
                <a:lnTo>
                  <a:pt x="1017" y="1887"/>
                </a:lnTo>
                <a:lnTo>
                  <a:pt x="1015" y="1880"/>
                </a:lnTo>
                <a:lnTo>
                  <a:pt x="1015" y="1874"/>
                </a:lnTo>
                <a:lnTo>
                  <a:pt x="1021" y="1868"/>
                </a:lnTo>
                <a:lnTo>
                  <a:pt x="1028" y="1863"/>
                </a:lnTo>
                <a:lnTo>
                  <a:pt x="1031" y="1860"/>
                </a:lnTo>
                <a:lnTo>
                  <a:pt x="1032" y="1858"/>
                </a:lnTo>
                <a:lnTo>
                  <a:pt x="1032" y="1855"/>
                </a:lnTo>
                <a:lnTo>
                  <a:pt x="1031" y="1854"/>
                </a:lnTo>
                <a:lnTo>
                  <a:pt x="1026" y="1851"/>
                </a:lnTo>
                <a:lnTo>
                  <a:pt x="1018" y="1849"/>
                </a:lnTo>
                <a:lnTo>
                  <a:pt x="1006" y="1848"/>
                </a:lnTo>
                <a:lnTo>
                  <a:pt x="993" y="1845"/>
                </a:lnTo>
                <a:lnTo>
                  <a:pt x="986" y="1844"/>
                </a:lnTo>
                <a:lnTo>
                  <a:pt x="980" y="1845"/>
                </a:lnTo>
                <a:lnTo>
                  <a:pt x="976" y="1846"/>
                </a:lnTo>
                <a:lnTo>
                  <a:pt x="971" y="1847"/>
                </a:lnTo>
                <a:lnTo>
                  <a:pt x="963" y="1854"/>
                </a:lnTo>
                <a:lnTo>
                  <a:pt x="954" y="1865"/>
                </a:lnTo>
                <a:lnTo>
                  <a:pt x="948" y="1868"/>
                </a:lnTo>
                <a:lnTo>
                  <a:pt x="943" y="1870"/>
                </a:lnTo>
                <a:lnTo>
                  <a:pt x="939" y="1870"/>
                </a:lnTo>
                <a:lnTo>
                  <a:pt x="937" y="1867"/>
                </a:lnTo>
                <a:lnTo>
                  <a:pt x="933" y="1859"/>
                </a:lnTo>
                <a:lnTo>
                  <a:pt x="931" y="1849"/>
                </a:lnTo>
                <a:lnTo>
                  <a:pt x="931" y="1841"/>
                </a:lnTo>
                <a:lnTo>
                  <a:pt x="931" y="1834"/>
                </a:lnTo>
                <a:lnTo>
                  <a:pt x="931" y="1832"/>
                </a:lnTo>
                <a:lnTo>
                  <a:pt x="930" y="1829"/>
                </a:lnTo>
                <a:lnTo>
                  <a:pt x="929" y="1827"/>
                </a:lnTo>
                <a:lnTo>
                  <a:pt x="925" y="1824"/>
                </a:lnTo>
                <a:lnTo>
                  <a:pt x="923" y="1822"/>
                </a:lnTo>
                <a:lnTo>
                  <a:pt x="920" y="1820"/>
                </a:lnTo>
                <a:lnTo>
                  <a:pt x="919" y="1816"/>
                </a:lnTo>
                <a:lnTo>
                  <a:pt x="919" y="1813"/>
                </a:lnTo>
                <a:lnTo>
                  <a:pt x="920" y="1808"/>
                </a:lnTo>
                <a:lnTo>
                  <a:pt x="923" y="1803"/>
                </a:lnTo>
                <a:lnTo>
                  <a:pt x="925" y="1798"/>
                </a:lnTo>
                <a:lnTo>
                  <a:pt x="929" y="1792"/>
                </a:lnTo>
                <a:lnTo>
                  <a:pt x="936" y="1782"/>
                </a:lnTo>
                <a:lnTo>
                  <a:pt x="941" y="1770"/>
                </a:lnTo>
                <a:lnTo>
                  <a:pt x="944" y="1759"/>
                </a:lnTo>
                <a:lnTo>
                  <a:pt x="946" y="1747"/>
                </a:lnTo>
                <a:lnTo>
                  <a:pt x="948" y="1737"/>
                </a:lnTo>
                <a:lnTo>
                  <a:pt x="949" y="1727"/>
                </a:lnTo>
                <a:lnTo>
                  <a:pt x="951" y="1718"/>
                </a:lnTo>
                <a:lnTo>
                  <a:pt x="954" y="1708"/>
                </a:lnTo>
                <a:lnTo>
                  <a:pt x="954" y="1704"/>
                </a:lnTo>
                <a:lnTo>
                  <a:pt x="952" y="1701"/>
                </a:lnTo>
                <a:lnTo>
                  <a:pt x="950" y="1697"/>
                </a:lnTo>
                <a:lnTo>
                  <a:pt x="946" y="1693"/>
                </a:lnTo>
                <a:lnTo>
                  <a:pt x="936" y="1685"/>
                </a:lnTo>
                <a:lnTo>
                  <a:pt x="923" y="1677"/>
                </a:lnTo>
                <a:lnTo>
                  <a:pt x="916" y="1674"/>
                </a:lnTo>
                <a:lnTo>
                  <a:pt x="908" y="1671"/>
                </a:lnTo>
                <a:lnTo>
                  <a:pt x="902" y="1671"/>
                </a:lnTo>
                <a:lnTo>
                  <a:pt x="897" y="1671"/>
                </a:lnTo>
                <a:lnTo>
                  <a:pt x="883" y="1672"/>
                </a:lnTo>
                <a:lnTo>
                  <a:pt x="869" y="1674"/>
                </a:lnTo>
                <a:lnTo>
                  <a:pt x="862" y="1674"/>
                </a:lnTo>
                <a:lnTo>
                  <a:pt x="856" y="1671"/>
                </a:lnTo>
                <a:lnTo>
                  <a:pt x="851" y="1669"/>
                </a:lnTo>
                <a:lnTo>
                  <a:pt x="847" y="1664"/>
                </a:lnTo>
                <a:lnTo>
                  <a:pt x="839" y="1655"/>
                </a:lnTo>
                <a:lnTo>
                  <a:pt x="831" y="1643"/>
                </a:lnTo>
                <a:lnTo>
                  <a:pt x="826" y="1638"/>
                </a:lnTo>
                <a:lnTo>
                  <a:pt x="823" y="1637"/>
                </a:lnTo>
                <a:lnTo>
                  <a:pt x="819" y="1638"/>
                </a:lnTo>
                <a:lnTo>
                  <a:pt x="817" y="1640"/>
                </a:lnTo>
                <a:lnTo>
                  <a:pt x="814" y="1645"/>
                </a:lnTo>
                <a:lnTo>
                  <a:pt x="812" y="1651"/>
                </a:lnTo>
                <a:lnTo>
                  <a:pt x="811" y="1657"/>
                </a:lnTo>
                <a:lnTo>
                  <a:pt x="811" y="1663"/>
                </a:lnTo>
                <a:lnTo>
                  <a:pt x="810" y="1669"/>
                </a:lnTo>
                <a:lnTo>
                  <a:pt x="809" y="1674"/>
                </a:lnTo>
                <a:lnTo>
                  <a:pt x="806" y="1678"/>
                </a:lnTo>
                <a:lnTo>
                  <a:pt x="804" y="1683"/>
                </a:lnTo>
                <a:lnTo>
                  <a:pt x="799" y="1687"/>
                </a:lnTo>
                <a:lnTo>
                  <a:pt x="793" y="1690"/>
                </a:lnTo>
                <a:lnTo>
                  <a:pt x="786" y="1693"/>
                </a:lnTo>
                <a:lnTo>
                  <a:pt x="776" y="1694"/>
                </a:lnTo>
                <a:lnTo>
                  <a:pt x="768" y="1695"/>
                </a:lnTo>
                <a:lnTo>
                  <a:pt x="761" y="1695"/>
                </a:lnTo>
                <a:lnTo>
                  <a:pt x="755" y="1694"/>
                </a:lnTo>
                <a:lnTo>
                  <a:pt x="750" y="1691"/>
                </a:lnTo>
                <a:lnTo>
                  <a:pt x="743" y="1685"/>
                </a:lnTo>
                <a:lnTo>
                  <a:pt x="736" y="1677"/>
                </a:lnTo>
                <a:lnTo>
                  <a:pt x="731" y="1672"/>
                </a:lnTo>
                <a:lnTo>
                  <a:pt x="725" y="1670"/>
                </a:lnTo>
                <a:lnTo>
                  <a:pt x="718" y="1668"/>
                </a:lnTo>
                <a:lnTo>
                  <a:pt x="710" y="1666"/>
                </a:lnTo>
                <a:lnTo>
                  <a:pt x="693" y="1666"/>
                </a:lnTo>
                <a:lnTo>
                  <a:pt x="680" y="1666"/>
                </a:lnTo>
                <a:lnTo>
                  <a:pt x="674" y="1669"/>
                </a:lnTo>
                <a:lnTo>
                  <a:pt x="671" y="1672"/>
                </a:lnTo>
                <a:lnTo>
                  <a:pt x="667" y="1677"/>
                </a:lnTo>
                <a:lnTo>
                  <a:pt x="664" y="1683"/>
                </a:lnTo>
                <a:lnTo>
                  <a:pt x="660" y="1695"/>
                </a:lnTo>
                <a:lnTo>
                  <a:pt x="659" y="1707"/>
                </a:lnTo>
                <a:lnTo>
                  <a:pt x="656" y="1715"/>
                </a:lnTo>
                <a:lnTo>
                  <a:pt x="654" y="1722"/>
                </a:lnTo>
                <a:lnTo>
                  <a:pt x="650" y="1725"/>
                </a:lnTo>
                <a:lnTo>
                  <a:pt x="648" y="1727"/>
                </a:lnTo>
                <a:lnTo>
                  <a:pt x="643" y="1731"/>
                </a:lnTo>
                <a:lnTo>
                  <a:pt x="639" y="1733"/>
                </a:lnTo>
                <a:lnTo>
                  <a:pt x="633" y="1735"/>
                </a:lnTo>
                <a:lnTo>
                  <a:pt x="628" y="1739"/>
                </a:lnTo>
                <a:lnTo>
                  <a:pt x="624" y="1742"/>
                </a:lnTo>
                <a:lnTo>
                  <a:pt x="621" y="1746"/>
                </a:lnTo>
                <a:lnTo>
                  <a:pt x="615" y="1756"/>
                </a:lnTo>
                <a:lnTo>
                  <a:pt x="609" y="1766"/>
                </a:lnTo>
                <a:lnTo>
                  <a:pt x="602" y="1779"/>
                </a:lnTo>
                <a:lnTo>
                  <a:pt x="593" y="1795"/>
                </a:lnTo>
                <a:lnTo>
                  <a:pt x="589" y="1801"/>
                </a:lnTo>
                <a:lnTo>
                  <a:pt x="583" y="1808"/>
                </a:lnTo>
                <a:lnTo>
                  <a:pt x="578" y="1813"/>
                </a:lnTo>
                <a:lnTo>
                  <a:pt x="572" y="1817"/>
                </a:lnTo>
                <a:lnTo>
                  <a:pt x="566" y="1820"/>
                </a:lnTo>
                <a:lnTo>
                  <a:pt x="562" y="1821"/>
                </a:lnTo>
                <a:lnTo>
                  <a:pt x="560" y="1821"/>
                </a:lnTo>
                <a:lnTo>
                  <a:pt x="558" y="1820"/>
                </a:lnTo>
                <a:lnTo>
                  <a:pt x="555" y="1815"/>
                </a:lnTo>
                <a:lnTo>
                  <a:pt x="554" y="1807"/>
                </a:lnTo>
                <a:lnTo>
                  <a:pt x="554" y="1797"/>
                </a:lnTo>
                <a:lnTo>
                  <a:pt x="552" y="1788"/>
                </a:lnTo>
                <a:lnTo>
                  <a:pt x="551" y="1785"/>
                </a:lnTo>
                <a:lnTo>
                  <a:pt x="548" y="1782"/>
                </a:lnTo>
                <a:lnTo>
                  <a:pt x="547" y="1781"/>
                </a:lnTo>
                <a:lnTo>
                  <a:pt x="543" y="1781"/>
                </a:lnTo>
                <a:lnTo>
                  <a:pt x="539" y="1782"/>
                </a:lnTo>
                <a:lnTo>
                  <a:pt x="533" y="1785"/>
                </a:lnTo>
                <a:lnTo>
                  <a:pt x="526" y="1792"/>
                </a:lnTo>
                <a:lnTo>
                  <a:pt x="519" y="1801"/>
                </a:lnTo>
                <a:lnTo>
                  <a:pt x="515" y="1804"/>
                </a:lnTo>
                <a:lnTo>
                  <a:pt x="511" y="1807"/>
                </a:lnTo>
                <a:lnTo>
                  <a:pt x="508" y="1809"/>
                </a:lnTo>
                <a:lnTo>
                  <a:pt x="504" y="1809"/>
                </a:lnTo>
                <a:lnTo>
                  <a:pt x="501" y="1808"/>
                </a:lnTo>
                <a:lnTo>
                  <a:pt x="497" y="1805"/>
                </a:lnTo>
                <a:lnTo>
                  <a:pt x="495" y="1802"/>
                </a:lnTo>
                <a:lnTo>
                  <a:pt x="491" y="1797"/>
                </a:lnTo>
                <a:lnTo>
                  <a:pt x="489" y="1791"/>
                </a:lnTo>
                <a:lnTo>
                  <a:pt x="489" y="1785"/>
                </a:lnTo>
                <a:lnTo>
                  <a:pt x="489" y="1777"/>
                </a:lnTo>
                <a:lnTo>
                  <a:pt x="490" y="1770"/>
                </a:lnTo>
                <a:lnTo>
                  <a:pt x="491" y="1756"/>
                </a:lnTo>
                <a:lnTo>
                  <a:pt x="491" y="1742"/>
                </a:lnTo>
                <a:lnTo>
                  <a:pt x="491" y="1740"/>
                </a:lnTo>
                <a:lnTo>
                  <a:pt x="490" y="1738"/>
                </a:lnTo>
                <a:lnTo>
                  <a:pt x="488" y="1735"/>
                </a:lnTo>
                <a:lnTo>
                  <a:pt x="485" y="1734"/>
                </a:lnTo>
                <a:lnTo>
                  <a:pt x="479" y="1731"/>
                </a:lnTo>
                <a:lnTo>
                  <a:pt x="473" y="1729"/>
                </a:lnTo>
                <a:lnTo>
                  <a:pt x="458" y="1728"/>
                </a:lnTo>
                <a:lnTo>
                  <a:pt x="444" y="1729"/>
                </a:lnTo>
                <a:lnTo>
                  <a:pt x="439" y="1731"/>
                </a:lnTo>
                <a:lnTo>
                  <a:pt x="434" y="1732"/>
                </a:lnTo>
                <a:lnTo>
                  <a:pt x="431" y="1734"/>
                </a:lnTo>
                <a:lnTo>
                  <a:pt x="427" y="1739"/>
                </a:lnTo>
                <a:lnTo>
                  <a:pt x="421" y="1750"/>
                </a:lnTo>
                <a:lnTo>
                  <a:pt x="415" y="1766"/>
                </a:lnTo>
                <a:lnTo>
                  <a:pt x="412" y="1775"/>
                </a:lnTo>
                <a:lnTo>
                  <a:pt x="409" y="1782"/>
                </a:lnTo>
                <a:lnTo>
                  <a:pt x="407" y="1786"/>
                </a:lnTo>
                <a:lnTo>
                  <a:pt x="403" y="1790"/>
                </a:lnTo>
                <a:lnTo>
                  <a:pt x="397" y="1794"/>
                </a:lnTo>
                <a:lnTo>
                  <a:pt x="389" y="1797"/>
                </a:lnTo>
                <a:lnTo>
                  <a:pt x="384" y="1801"/>
                </a:lnTo>
                <a:lnTo>
                  <a:pt x="381" y="1804"/>
                </a:lnTo>
                <a:lnTo>
                  <a:pt x="378" y="1809"/>
                </a:lnTo>
                <a:lnTo>
                  <a:pt x="377" y="1814"/>
                </a:lnTo>
                <a:lnTo>
                  <a:pt x="376" y="1819"/>
                </a:lnTo>
                <a:lnTo>
                  <a:pt x="377" y="1824"/>
                </a:lnTo>
                <a:lnTo>
                  <a:pt x="378" y="1830"/>
                </a:lnTo>
                <a:lnTo>
                  <a:pt x="379" y="1835"/>
                </a:lnTo>
                <a:lnTo>
                  <a:pt x="383" y="1846"/>
                </a:lnTo>
                <a:lnTo>
                  <a:pt x="384" y="1854"/>
                </a:lnTo>
                <a:lnTo>
                  <a:pt x="383" y="1858"/>
                </a:lnTo>
                <a:lnTo>
                  <a:pt x="381" y="1861"/>
                </a:lnTo>
                <a:lnTo>
                  <a:pt x="377" y="1864"/>
                </a:lnTo>
                <a:lnTo>
                  <a:pt x="371" y="1865"/>
                </a:lnTo>
                <a:lnTo>
                  <a:pt x="365" y="1866"/>
                </a:lnTo>
                <a:lnTo>
                  <a:pt x="358" y="1866"/>
                </a:lnTo>
                <a:lnTo>
                  <a:pt x="350" y="1865"/>
                </a:lnTo>
                <a:lnTo>
                  <a:pt x="344" y="1864"/>
                </a:lnTo>
                <a:lnTo>
                  <a:pt x="338" y="1863"/>
                </a:lnTo>
                <a:lnTo>
                  <a:pt x="333" y="1859"/>
                </a:lnTo>
                <a:lnTo>
                  <a:pt x="329" y="1855"/>
                </a:lnTo>
                <a:lnTo>
                  <a:pt x="328" y="1852"/>
                </a:lnTo>
                <a:lnTo>
                  <a:pt x="328" y="1847"/>
                </a:lnTo>
                <a:lnTo>
                  <a:pt x="331" y="1842"/>
                </a:lnTo>
                <a:lnTo>
                  <a:pt x="333" y="1840"/>
                </a:lnTo>
                <a:lnTo>
                  <a:pt x="337" y="1836"/>
                </a:lnTo>
                <a:lnTo>
                  <a:pt x="340" y="1833"/>
                </a:lnTo>
                <a:lnTo>
                  <a:pt x="344" y="1830"/>
                </a:lnTo>
                <a:lnTo>
                  <a:pt x="346" y="1826"/>
                </a:lnTo>
                <a:lnTo>
                  <a:pt x="347" y="1822"/>
                </a:lnTo>
                <a:lnTo>
                  <a:pt x="349" y="1817"/>
                </a:lnTo>
                <a:lnTo>
                  <a:pt x="347" y="1814"/>
                </a:lnTo>
                <a:lnTo>
                  <a:pt x="346" y="1810"/>
                </a:lnTo>
                <a:lnTo>
                  <a:pt x="344" y="1807"/>
                </a:lnTo>
                <a:lnTo>
                  <a:pt x="337" y="1802"/>
                </a:lnTo>
                <a:lnTo>
                  <a:pt x="326" y="1798"/>
                </a:lnTo>
                <a:lnTo>
                  <a:pt x="321" y="1797"/>
                </a:lnTo>
                <a:lnTo>
                  <a:pt x="316" y="1797"/>
                </a:lnTo>
                <a:lnTo>
                  <a:pt x="312" y="1797"/>
                </a:lnTo>
                <a:lnTo>
                  <a:pt x="308" y="1798"/>
                </a:lnTo>
                <a:lnTo>
                  <a:pt x="300" y="1802"/>
                </a:lnTo>
                <a:lnTo>
                  <a:pt x="290" y="1807"/>
                </a:lnTo>
                <a:lnTo>
                  <a:pt x="284" y="1809"/>
                </a:lnTo>
                <a:lnTo>
                  <a:pt x="278" y="1810"/>
                </a:lnTo>
                <a:lnTo>
                  <a:pt x="274" y="1810"/>
                </a:lnTo>
                <a:lnTo>
                  <a:pt x="269" y="1809"/>
                </a:lnTo>
                <a:lnTo>
                  <a:pt x="261" y="1803"/>
                </a:lnTo>
                <a:lnTo>
                  <a:pt x="253" y="1797"/>
                </a:lnTo>
                <a:lnTo>
                  <a:pt x="247" y="1792"/>
                </a:lnTo>
                <a:lnTo>
                  <a:pt x="244" y="1789"/>
                </a:lnTo>
                <a:lnTo>
                  <a:pt x="242" y="1785"/>
                </a:lnTo>
                <a:lnTo>
                  <a:pt x="240" y="1782"/>
                </a:lnTo>
                <a:lnTo>
                  <a:pt x="239" y="1778"/>
                </a:lnTo>
                <a:lnTo>
                  <a:pt x="240" y="1775"/>
                </a:lnTo>
                <a:lnTo>
                  <a:pt x="240" y="1771"/>
                </a:lnTo>
                <a:lnTo>
                  <a:pt x="243" y="1767"/>
                </a:lnTo>
                <a:lnTo>
                  <a:pt x="249" y="1760"/>
                </a:lnTo>
                <a:lnTo>
                  <a:pt x="255" y="1753"/>
                </a:lnTo>
                <a:lnTo>
                  <a:pt x="258" y="1750"/>
                </a:lnTo>
                <a:lnTo>
                  <a:pt x="259" y="1745"/>
                </a:lnTo>
                <a:lnTo>
                  <a:pt x="259" y="1741"/>
                </a:lnTo>
                <a:lnTo>
                  <a:pt x="257" y="1737"/>
                </a:lnTo>
                <a:lnTo>
                  <a:pt x="251" y="1729"/>
                </a:lnTo>
                <a:lnTo>
                  <a:pt x="244" y="1723"/>
                </a:lnTo>
                <a:lnTo>
                  <a:pt x="243" y="1720"/>
                </a:lnTo>
                <a:lnTo>
                  <a:pt x="242" y="1716"/>
                </a:lnTo>
                <a:lnTo>
                  <a:pt x="242" y="1713"/>
                </a:lnTo>
                <a:lnTo>
                  <a:pt x="243" y="1707"/>
                </a:lnTo>
                <a:lnTo>
                  <a:pt x="245" y="1701"/>
                </a:lnTo>
                <a:lnTo>
                  <a:pt x="247" y="1695"/>
                </a:lnTo>
                <a:lnTo>
                  <a:pt x="249" y="1688"/>
                </a:lnTo>
                <a:lnTo>
                  <a:pt x="249" y="1681"/>
                </a:lnTo>
                <a:lnTo>
                  <a:pt x="247" y="1675"/>
                </a:lnTo>
                <a:lnTo>
                  <a:pt x="246" y="1670"/>
                </a:lnTo>
                <a:lnTo>
                  <a:pt x="243" y="1665"/>
                </a:lnTo>
                <a:lnTo>
                  <a:pt x="239" y="1662"/>
                </a:lnTo>
                <a:lnTo>
                  <a:pt x="234" y="1660"/>
                </a:lnTo>
                <a:lnTo>
                  <a:pt x="231" y="1660"/>
                </a:lnTo>
                <a:lnTo>
                  <a:pt x="230" y="1663"/>
                </a:lnTo>
                <a:lnTo>
                  <a:pt x="228" y="1666"/>
                </a:lnTo>
                <a:lnTo>
                  <a:pt x="226" y="1675"/>
                </a:lnTo>
                <a:lnTo>
                  <a:pt x="224" y="1685"/>
                </a:lnTo>
                <a:lnTo>
                  <a:pt x="221" y="1691"/>
                </a:lnTo>
                <a:lnTo>
                  <a:pt x="218" y="1695"/>
                </a:lnTo>
                <a:lnTo>
                  <a:pt x="213" y="1699"/>
                </a:lnTo>
                <a:lnTo>
                  <a:pt x="208" y="1700"/>
                </a:lnTo>
                <a:lnTo>
                  <a:pt x="203" y="1701"/>
                </a:lnTo>
                <a:lnTo>
                  <a:pt x="199" y="1701"/>
                </a:lnTo>
                <a:lnTo>
                  <a:pt x="195" y="1700"/>
                </a:lnTo>
                <a:lnTo>
                  <a:pt x="192" y="1696"/>
                </a:lnTo>
                <a:lnTo>
                  <a:pt x="187" y="1691"/>
                </a:lnTo>
                <a:lnTo>
                  <a:pt x="184" y="1684"/>
                </a:lnTo>
                <a:lnTo>
                  <a:pt x="182" y="1678"/>
                </a:lnTo>
                <a:lnTo>
                  <a:pt x="182" y="1671"/>
                </a:lnTo>
                <a:lnTo>
                  <a:pt x="182" y="1665"/>
                </a:lnTo>
                <a:lnTo>
                  <a:pt x="183" y="1659"/>
                </a:lnTo>
                <a:lnTo>
                  <a:pt x="187" y="1649"/>
                </a:lnTo>
                <a:lnTo>
                  <a:pt x="193" y="1637"/>
                </a:lnTo>
                <a:lnTo>
                  <a:pt x="200" y="1624"/>
                </a:lnTo>
                <a:lnTo>
                  <a:pt x="211" y="1608"/>
                </a:lnTo>
                <a:lnTo>
                  <a:pt x="220" y="1593"/>
                </a:lnTo>
                <a:lnTo>
                  <a:pt x="225" y="1581"/>
                </a:lnTo>
                <a:lnTo>
                  <a:pt x="228" y="1570"/>
                </a:lnTo>
                <a:lnTo>
                  <a:pt x="228" y="1559"/>
                </a:lnTo>
                <a:lnTo>
                  <a:pt x="227" y="1549"/>
                </a:lnTo>
                <a:lnTo>
                  <a:pt x="225" y="1540"/>
                </a:lnTo>
                <a:lnTo>
                  <a:pt x="224" y="1532"/>
                </a:lnTo>
                <a:lnTo>
                  <a:pt x="223" y="1521"/>
                </a:lnTo>
                <a:lnTo>
                  <a:pt x="224" y="1510"/>
                </a:lnTo>
                <a:lnTo>
                  <a:pt x="227" y="1499"/>
                </a:lnTo>
                <a:lnTo>
                  <a:pt x="230" y="1494"/>
                </a:lnTo>
                <a:lnTo>
                  <a:pt x="232" y="1489"/>
                </a:lnTo>
                <a:lnTo>
                  <a:pt x="236" y="1486"/>
                </a:lnTo>
                <a:lnTo>
                  <a:pt x="239" y="1482"/>
                </a:lnTo>
                <a:lnTo>
                  <a:pt x="256" y="1479"/>
                </a:lnTo>
                <a:lnTo>
                  <a:pt x="269" y="1479"/>
                </a:lnTo>
                <a:lnTo>
                  <a:pt x="271" y="1476"/>
                </a:lnTo>
                <a:lnTo>
                  <a:pt x="274" y="1473"/>
                </a:lnTo>
                <a:lnTo>
                  <a:pt x="275" y="1468"/>
                </a:lnTo>
                <a:lnTo>
                  <a:pt x="276" y="1463"/>
                </a:lnTo>
                <a:lnTo>
                  <a:pt x="277" y="1451"/>
                </a:lnTo>
                <a:lnTo>
                  <a:pt x="278" y="1442"/>
                </a:lnTo>
                <a:lnTo>
                  <a:pt x="277" y="1437"/>
                </a:lnTo>
                <a:lnTo>
                  <a:pt x="277" y="1433"/>
                </a:lnTo>
                <a:lnTo>
                  <a:pt x="276" y="1431"/>
                </a:lnTo>
                <a:lnTo>
                  <a:pt x="274" y="1429"/>
                </a:lnTo>
                <a:lnTo>
                  <a:pt x="271" y="1428"/>
                </a:lnTo>
                <a:lnTo>
                  <a:pt x="269" y="1428"/>
                </a:lnTo>
                <a:lnTo>
                  <a:pt x="266" y="1429"/>
                </a:lnTo>
                <a:lnTo>
                  <a:pt x="264" y="1430"/>
                </a:lnTo>
                <a:lnTo>
                  <a:pt x="257" y="1433"/>
                </a:lnTo>
                <a:lnTo>
                  <a:pt x="250" y="1436"/>
                </a:lnTo>
                <a:lnTo>
                  <a:pt x="247" y="1436"/>
                </a:lnTo>
                <a:lnTo>
                  <a:pt x="245" y="1435"/>
                </a:lnTo>
                <a:lnTo>
                  <a:pt x="244" y="1432"/>
                </a:lnTo>
                <a:lnTo>
                  <a:pt x="244" y="1430"/>
                </a:lnTo>
                <a:lnTo>
                  <a:pt x="245" y="1426"/>
                </a:lnTo>
                <a:lnTo>
                  <a:pt x="247" y="1424"/>
                </a:lnTo>
                <a:lnTo>
                  <a:pt x="251" y="1422"/>
                </a:lnTo>
                <a:lnTo>
                  <a:pt x="255" y="1419"/>
                </a:lnTo>
                <a:lnTo>
                  <a:pt x="263" y="1416"/>
                </a:lnTo>
                <a:lnTo>
                  <a:pt x="272" y="1411"/>
                </a:lnTo>
                <a:lnTo>
                  <a:pt x="276" y="1408"/>
                </a:lnTo>
                <a:lnTo>
                  <a:pt x="278" y="1404"/>
                </a:lnTo>
                <a:lnTo>
                  <a:pt x="281" y="1400"/>
                </a:lnTo>
                <a:lnTo>
                  <a:pt x="282" y="1395"/>
                </a:lnTo>
                <a:lnTo>
                  <a:pt x="282" y="1385"/>
                </a:lnTo>
                <a:lnTo>
                  <a:pt x="282" y="1375"/>
                </a:lnTo>
                <a:lnTo>
                  <a:pt x="281" y="1367"/>
                </a:lnTo>
                <a:lnTo>
                  <a:pt x="278" y="1360"/>
                </a:lnTo>
                <a:lnTo>
                  <a:pt x="276" y="1359"/>
                </a:lnTo>
                <a:lnTo>
                  <a:pt x="272" y="1356"/>
                </a:lnTo>
                <a:lnTo>
                  <a:pt x="269" y="1355"/>
                </a:lnTo>
                <a:lnTo>
                  <a:pt x="264" y="1355"/>
                </a:lnTo>
                <a:lnTo>
                  <a:pt x="259" y="1354"/>
                </a:lnTo>
                <a:lnTo>
                  <a:pt x="256" y="1351"/>
                </a:lnTo>
                <a:lnTo>
                  <a:pt x="253" y="1349"/>
                </a:lnTo>
                <a:lnTo>
                  <a:pt x="252" y="1345"/>
                </a:lnTo>
                <a:lnTo>
                  <a:pt x="252" y="1337"/>
                </a:lnTo>
                <a:lnTo>
                  <a:pt x="252" y="1328"/>
                </a:lnTo>
                <a:lnTo>
                  <a:pt x="252" y="1322"/>
                </a:lnTo>
                <a:lnTo>
                  <a:pt x="251" y="1318"/>
                </a:lnTo>
                <a:lnTo>
                  <a:pt x="250" y="1313"/>
                </a:lnTo>
                <a:lnTo>
                  <a:pt x="247" y="1310"/>
                </a:lnTo>
                <a:lnTo>
                  <a:pt x="243" y="1306"/>
                </a:lnTo>
                <a:lnTo>
                  <a:pt x="238" y="1304"/>
                </a:lnTo>
                <a:lnTo>
                  <a:pt x="231" y="1302"/>
                </a:lnTo>
                <a:lnTo>
                  <a:pt x="223" y="1300"/>
                </a:lnTo>
                <a:lnTo>
                  <a:pt x="213" y="1300"/>
                </a:lnTo>
                <a:lnTo>
                  <a:pt x="203" y="1302"/>
                </a:lnTo>
                <a:lnTo>
                  <a:pt x="195" y="1304"/>
                </a:lnTo>
                <a:lnTo>
                  <a:pt x="187" y="1306"/>
                </a:lnTo>
                <a:lnTo>
                  <a:pt x="180" y="1310"/>
                </a:lnTo>
                <a:lnTo>
                  <a:pt x="174" y="1315"/>
                </a:lnTo>
                <a:lnTo>
                  <a:pt x="168" y="1319"/>
                </a:lnTo>
                <a:lnTo>
                  <a:pt x="163" y="1324"/>
                </a:lnTo>
                <a:lnTo>
                  <a:pt x="155" y="1334"/>
                </a:lnTo>
                <a:lnTo>
                  <a:pt x="148" y="1340"/>
                </a:lnTo>
                <a:lnTo>
                  <a:pt x="144" y="1342"/>
                </a:lnTo>
                <a:lnTo>
                  <a:pt x="140" y="1343"/>
                </a:lnTo>
                <a:lnTo>
                  <a:pt x="137" y="1344"/>
                </a:lnTo>
                <a:lnTo>
                  <a:pt x="132" y="1344"/>
                </a:lnTo>
                <a:lnTo>
                  <a:pt x="129" y="1344"/>
                </a:lnTo>
                <a:lnTo>
                  <a:pt x="126" y="1343"/>
                </a:lnTo>
                <a:lnTo>
                  <a:pt x="124" y="1342"/>
                </a:lnTo>
                <a:lnTo>
                  <a:pt x="121" y="1340"/>
                </a:lnTo>
                <a:lnTo>
                  <a:pt x="120" y="1334"/>
                </a:lnTo>
                <a:lnTo>
                  <a:pt x="120" y="1325"/>
                </a:lnTo>
                <a:lnTo>
                  <a:pt x="121" y="1321"/>
                </a:lnTo>
                <a:lnTo>
                  <a:pt x="120" y="1318"/>
                </a:lnTo>
                <a:lnTo>
                  <a:pt x="118" y="1315"/>
                </a:lnTo>
                <a:lnTo>
                  <a:pt x="116" y="1313"/>
                </a:lnTo>
                <a:lnTo>
                  <a:pt x="113" y="1312"/>
                </a:lnTo>
                <a:lnTo>
                  <a:pt x="110" y="1313"/>
                </a:lnTo>
                <a:lnTo>
                  <a:pt x="106" y="1315"/>
                </a:lnTo>
                <a:lnTo>
                  <a:pt x="102" y="1317"/>
                </a:lnTo>
                <a:lnTo>
                  <a:pt x="92" y="1325"/>
                </a:lnTo>
                <a:lnTo>
                  <a:pt x="77" y="1340"/>
                </a:lnTo>
                <a:lnTo>
                  <a:pt x="61" y="1354"/>
                </a:lnTo>
                <a:lnTo>
                  <a:pt x="48" y="1366"/>
                </a:lnTo>
                <a:lnTo>
                  <a:pt x="43" y="1368"/>
                </a:lnTo>
                <a:lnTo>
                  <a:pt x="38" y="1369"/>
                </a:lnTo>
                <a:lnTo>
                  <a:pt x="35" y="1369"/>
                </a:lnTo>
                <a:lnTo>
                  <a:pt x="31" y="1368"/>
                </a:lnTo>
                <a:lnTo>
                  <a:pt x="25" y="1362"/>
                </a:lnTo>
                <a:lnTo>
                  <a:pt x="19" y="1356"/>
                </a:lnTo>
                <a:lnTo>
                  <a:pt x="11" y="1350"/>
                </a:lnTo>
                <a:lnTo>
                  <a:pt x="5" y="1345"/>
                </a:lnTo>
                <a:lnTo>
                  <a:pt x="1" y="1343"/>
                </a:lnTo>
                <a:lnTo>
                  <a:pt x="0" y="1341"/>
                </a:lnTo>
                <a:lnTo>
                  <a:pt x="0" y="1338"/>
                </a:lnTo>
                <a:lnTo>
                  <a:pt x="1" y="1335"/>
                </a:lnTo>
                <a:lnTo>
                  <a:pt x="11" y="1330"/>
                </a:lnTo>
                <a:lnTo>
                  <a:pt x="29" y="1322"/>
                </a:lnTo>
                <a:lnTo>
                  <a:pt x="37" y="1313"/>
                </a:lnTo>
                <a:lnTo>
                  <a:pt x="43" y="1305"/>
                </a:lnTo>
                <a:lnTo>
                  <a:pt x="56" y="1294"/>
                </a:lnTo>
                <a:lnTo>
                  <a:pt x="74" y="1280"/>
                </a:lnTo>
                <a:lnTo>
                  <a:pt x="82" y="1271"/>
                </a:lnTo>
                <a:lnTo>
                  <a:pt x="87" y="1262"/>
                </a:lnTo>
                <a:lnTo>
                  <a:pt x="92" y="1255"/>
                </a:lnTo>
                <a:lnTo>
                  <a:pt x="95" y="1247"/>
                </a:lnTo>
                <a:lnTo>
                  <a:pt x="99" y="1237"/>
                </a:lnTo>
                <a:lnTo>
                  <a:pt x="104" y="1225"/>
                </a:lnTo>
                <a:lnTo>
                  <a:pt x="108" y="1216"/>
                </a:lnTo>
                <a:lnTo>
                  <a:pt x="111" y="1209"/>
                </a:lnTo>
                <a:lnTo>
                  <a:pt x="117" y="1199"/>
                </a:lnTo>
                <a:lnTo>
                  <a:pt x="120" y="1187"/>
                </a:lnTo>
                <a:lnTo>
                  <a:pt x="123" y="1184"/>
                </a:lnTo>
                <a:lnTo>
                  <a:pt x="126" y="1181"/>
                </a:lnTo>
                <a:lnTo>
                  <a:pt x="132" y="1180"/>
                </a:lnTo>
                <a:lnTo>
                  <a:pt x="138" y="1180"/>
                </a:lnTo>
                <a:lnTo>
                  <a:pt x="152" y="1183"/>
                </a:lnTo>
                <a:lnTo>
                  <a:pt x="169" y="1186"/>
                </a:lnTo>
                <a:lnTo>
                  <a:pt x="176" y="1187"/>
                </a:lnTo>
                <a:lnTo>
                  <a:pt x="182" y="1189"/>
                </a:lnTo>
                <a:lnTo>
                  <a:pt x="187" y="1189"/>
                </a:lnTo>
                <a:lnTo>
                  <a:pt x="190" y="1187"/>
                </a:lnTo>
                <a:lnTo>
                  <a:pt x="193" y="1185"/>
                </a:lnTo>
                <a:lnTo>
                  <a:pt x="194" y="1183"/>
                </a:lnTo>
                <a:lnTo>
                  <a:pt x="195" y="1180"/>
                </a:lnTo>
                <a:lnTo>
                  <a:pt x="195" y="1176"/>
                </a:lnTo>
                <a:lnTo>
                  <a:pt x="195" y="1168"/>
                </a:lnTo>
                <a:lnTo>
                  <a:pt x="196" y="1164"/>
                </a:lnTo>
                <a:lnTo>
                  <a:pt x="201" y="1158"/>
                </a:lnTo>
                <a:lnTo>
                  <a:pt x="208" y="1149"/>
                </a:lnTo>
                <a:lnTo>
                  <a:pt x="219" y="1141"/>
                </a:lnTo>
                <a:lnTo>
                  <a:pt x="233" y="1133"/>
                </a:lnTo>
                <a:lnTo>
                  <a:pt x="239" y="1129"/>
                </a:lnTo>
                <a:lnTo>
                  <a:pt x="245" y="1126"/>
                </a:lnTo>
                <a:lnTo>
                  <a:pt x="250" y="1121"/>
                </a:lnTo>
                <a:lnTo>
                  <a:pt x="252" y="1116"/>
                </a:lnTo>
                <a:lnTo>
                  <a:pt x="255" y="1110"/>
                </a:lnTo>
                <a:lnTo>
                  <a:pt x="256" y="1104"/>
                </a:lnTo>
                <a:lnTo>
                  <a:pt x="257" y="1098"/>
                </a:lnTo>
                <a:lnTo>
                  <a:pt x="257" y="1091"/>
                </a:lnTo>
                <a:lnTo>
                  <a:pt x="256" y="1084"/>
                </a:lnTo>
                <a:lnTo>
                  <a:pt x="255" y="1078"/>
                </a:lnTo>
                <a:lnTo>
                  <a:pt x="251" y="1071"/>
                </a:lnTo>
                <a:lnTo>
                  <a:pt x="247" y="1065"/>
                </a:lnTo>
                <a:lnTo>
                  <a:pt x="243" y="1060"/>
                </a:lnTo>
                <a:lnTo>
                  <a:pt x="237" y="1057"/>
                </a:lnTo>
                <a:lnTo>
                  <a:pt x="231" y="1054"/>
                </a:lnTo>
                <a:lnTo>
                  <a:pt x="224" y="1051"/>
                </a:lnTo>
                <a:lnTo>
                  <a:pt x="211" y="1047"/>
                </a:lnTo>
                <a:lnTo>
                  <a:pt x="200" y="1041"/>
                </a:lnTo>
                <a:lnTo>
                  <a:pt x="196" y="1038"/>
                </a:lnTo>
                <a:lnTo>
                  <a:pt x="193" y="1033"/>
                </a:lnTo>
                <a:lnTo>
                  <a:pt x="192" y="1027"/>
                </a:lnTo>
                <a:lnTo>
                  <a:pt x="190" y="1020"/>
                </a:lnTo>
                <a:lnTo>
                  <a:pt x="190" y="1006"/>
                </a:lnTo>
                <a:lnTo>
                  <a:pt x="192" y="987"/>
                </a:lnTo>
                <a:lnTo>
                  <a:pt x="192" y="978"/>
                </a:lnTo>
                <a:lnTo>
                  <a:pt x="193" y="970"/>
                </a:lnTo>
                <a:lnTo>
                  <a:pt x="195" y="964"/>
                </a:lnTo>
                <a:lnTo>
                  <a:pt x="196" y="959"/>
                </a:lnTo>
                <a:lnTo>
                  <a:pt x="201" y="951"/>
                </a:lnTo>
                <a:lnTo>
                  <a:pt x="206" y="944"/>
                </a:lnTo>
                <a:lnTo>
                  <a:pt x="211" y="938"/>
                </a:lnTo>
                <a:lnTo>
                  <a:pt x="214" y="931"/>
                </a:lnTo>
                <a:lnTo>
                  <a:pt x="214" y="927"/>
                </a:lnTo>
                <a:lnTo>
                  <a:pt x="213" y="925"/>
                </a:lnTo>
                <a:lnTo>
                  <a:pt x="211" y="924"/>
                </a:lnTo>
                <a:lnTo>
                  <a:pt x="206" y="924"/>
                </a:lnTo>
                <a:lnTo>
                  <a:pt x="201" y="922"/>
                </a:lnTo>
                <a:lnTo>
                  <a:pt x="198" y="922"/>
                </a:lnTo>
                <a:lnTo>
                  <a:pt x="195" y="920"/>
                </a:lnTo>
                <a:lnTo>
                  <a:pt x="193" y="918"/>
                </a:lnTo>
                <a:lnTo>
                  <a:pt x="192" y="915"/>
                </a:lnTo>
                <a:lnTo>
                  <a:pt x="190" y="912"/>
                </a:lnTo>
                <a:lnTo>
                  <a:pt x="190" y="907"/>
                </a:lnTo>
                <a:lnTo>
                  <a:pt x="190" y="902"/>
                </a:lnTo>
                <a:lnTo>
                  <a:pt x="193" y="891"/>
                </a:lnTo>
                <a:lnTo>
                  <a:pt x="199" y="880"/>
                </a:lnTo>
                <a:lnTo>
                  <a:pt x="206" y="868"/>
                </a:lnTo>
                <a:lnTo>
                  <a:pt x="213" y="858"/>
                </a:lnTo>
                <a:lnTo>
                  <a:pt x="218" y="853"/>
                </a:lnTo>
                <a:lnTo>
                  <a:pt x="221" y="847"/>
                </a:lnTo>
                <a:lnTo>
                  <a:pt x="223" y="842"/>
                </a:lnTo>
                <a:lnTo>
                  <a:pt x="223" y="832"/>
                </a:lnTo>
                <a:lnTo>
                  <a:pt x="223" y="828"/>
                </a:lnTo>
                <a:lnTo>
                  <a:pt x="221" y="825"/>
                </a:lnTo>
                <a:lnTo>
                  <a:pt x="220" y="823"/>
                </a:lnTo>
                <a:lnTo>
                  <a:pt x="219" y="821"/>
                </a:lnTo>
                <a:lnTo>
                  <a:pt x="213" y="820"/>
                </a:lnTo>
                <a:lnTo>
                  <a:pt x="203" y="820"/>
                </a:lnTo>
                <a:lnTo>
                  <a:pt x="198" y="820"/>
                </a:lnTo>
                <a:lnTo>
                  <a:pt x="193" y="818"/>
                </a:lnTo>
                <a:lnTo>
                  <a:pt x="189" y="815"/>
                </a:lnTo>
                <a:lnTo>
                  <a:pt x="186" y="813"/>
                </a:lnTo>
                <a:lnTo>
                  <a:pt x="182" y="808"/>
                </a:lnTo>
                <a:lnTo>
                  <a:pt x="180" y="805"/>
                </a:lnTo>
                <a:lnTo>
                  <a:pt x="180" y="801"/>
                </a:lnTo>
                <a:lnTo>
                  <a:pt x="181" y="795"/>
                </a:lnTo>
                <a:lnTo>
                  <a:pt x="182" y="788"/>
                </a:lnTo>
                <a:lnTo>
                  <a:pt x="183" y="780"/>
                </a:lnTo>
                <a:lnTo>
                  <a:pt x="183" y="770"/>
                </a:lnTo>
                <a:lnTo>
                  <a:pt x="182" y="758"/>
                </a:lnTo>
                <a:lnTo>
                  <a:pt x="180" y="745"/>
                </a:lnTo>
                <a:lnTo>
                  <a:pt x="177" y="733"/>
                </a:lnTo>
                <a:lnTo>
                  <a:pt x="176" y="723"/>
                </a:lnTo>
                <a:lnTo>
                  <a:pt x="176" y="712"/>
                </a:lnTo>
                <a:lnTo>
                  <a:pt x="175" y="692"/>
                </a:lnTo>
                <a:lnTo>
                  <a:pt x="174" y="679"/>
                </a:lnTo>
                <a:lnTo>
                  <a:pt x="173" y="675"/>
                </a:lnTo>
                <a:lnTo>
                  <a:pt x="170" y="673"/>
                </a:lnTo>
                <a:lnTo>
                  <a:pt x="168" y="672"/>
                </a:lnTo>
                <a:lnTo>
                  <a:pt x="164" y="670"/>
                </a:lnTo>
                <a:lnTo>
                  <a:pt x="161" y="670"/>
                </a:lnTo>
                <a:lnTo>
                  <a:pt x="157" y="669"/>
                </a:lnTo>
                <a:lnTo>
                  <a:pt x="154" y="668"/>
                </a:lnTo>
                <a:lnTo>
                  <a:pt x="151" y="664"/>
                </a:lnTo>
                <a:lnTo>
                  <a:pt x="151" y="662"/>
                </a:lnTo>
                <a:lnTo>
                  <a:pt x="151" y="658"/>
                </a:lnTo>
                <a:lnTo>
                  <a:pt x="152" y="656"/>
                </a:lnTo>
                <a:lnTo>
                  <a:pt x="154" y="654"/>
                </a:lnTo>
                <a:lnTo>
                  <a:pt x="159" y="650"/>
                </a:lnTo>
                <a:lnTo>
                  <a:pt x="168" y="649"/>
                </a:lnTo>
                <a:lnTo>
                  <a:pt x="171" y="648"/>
                </a:lnTo>
                <a:lnTo>
                  <a:pt x="174" y="647"/>
                </a:lnTo>
                <a:lnTo>
                  <a:pt x="175" y="644"/>
                </a:lnTo>
                <a:lnTo>
                  <a:pt x="176" y="642"/>
                </a:lnTo>
                <a:lnTo>
                  <a:pt x="177" y="638"/>
                </a:lnTo>
                <a:lnTo>
                  <a:pt x="179" y="636"/>
                </a:lnTo>
                <a:lnTo>
                  <a:pt x="180" y="632"/>
                </a:lnTo>
                <a:lnTo>
                  <a:pt x="182" y="631"/>
                </a:lnTo>
                <a:lnTo>
                  <a:pt x="186" y="629"/>
                </a:lnTo>
                <a:lnTo>
                  <a:pt x="188" y="626"/>
                </a:lnTo>
                <a:lnTo>
                  <a:pt x="189" y="624"/>
                </a:lnTo>
                <a:lnTo>
                  <a:pt x="190" y="622"/>
                </a:lnTo>
                <a:lnTo>
                  <a:pt x="190" y="619"/>
                </a:lnTo>
                <a:lnTo>
                  <a:pt x="189" y="616"/>
                </a:lnTo>
                <a:lnTo>
                  <a:pt x="188" y="613"/>
                </a:lnTo>
                <a:lnTo>
                  <a:pt x="186" y="610"/>
                </a:lnTo>
                <a:lnTo>
                  <a:pt x="180" y="601"/>
                </a:lnTo>
                <a:lnTo>
                  <a:pt x="174" y="591"/>
                </a:lnTo>
                <a:lnTo>
                  <a:pt x="171" y="585"/>
                </a:lnTo>
                <a:lnTo>
                  <a:pt x="170" y="578"/>
                </a:lnTo>
                <a:lnTo>
                  <a:pt x="169" y="572"/>
                </a:lnTo>
                <a:lnTo>
                  <a:pt x="168" y="566"/>
                </a:lnTo>
                <a:lnTo>
                  <a:pt x="169" y="554"/>
                </a:lnTo>
                <a:lnTo>
                  <a:pt x="171" y="540"/>
                </a:lnTo>
                <a:lnTo>
                  <a:pt x="175" y="527"/>
                </a:lnTo>
                <a:lnTo>
                  <a:pt x="181" y="515"/>
                </a:lnTo>
                <a:lnTo>
                  <a:pt x="187" y="504"/>
                </a:lnTo>
                <a:lnTo>
                  <a:pt x="193" y="493"/>
                </a:lnTo>
                <a:lnTo>
                  <a:pt x="194" y="489"/>
                </a:lnTo>
                <a:lnTo>
                  <a:pt x="194" y="484"/>
                </a:lnTo>
                <a:lnTo>
                  <a:pt x="193" y="479"/>
                </a:lnTo>
                <a:lnTo>
                  <a:pt x="190" y="475"/>
                </a:lnTo>
                <a:lnTo>
                  <a:pt x="182" y="467"/>
                </a:lnTo>
                <a:lnTo>
                  <a:pt x="174" y="459"/>
                </a:lnTo>
                <a:lnTo>
                  <a:pt x="171" y="455"/>
                </a:lnTo>
                <a:lnTo>
                  <a:pt x="171" y="452"/>
                </a:lnTo>
                <a:lnTo>
                  <a:pt x="171" y="447"/>
                </a:lnTo>
                <a:lnTo>
                  <a:pt x="173" y="443"/>
                </a:lnTo>
                <a:lnTo>
                  <a:pt x="176" y="434"/>
                </a:lnTo>
                <a:lnTo>
                  <a:pt x="180" y="429"/>
                </a:lnTo>
                <a:lnTo>
                  <a:pt x="182" y="426"/>
                </a:lnTo>
                <a:lnTo>
                  <a:pt x="184" y="423"/>
                </a:lnTo>
                <a:lnTo>
                  <a:pt x="186" y="418"/>
                </a:lnTo>
                <a:lnTo>
                  <a:pt x="186" y="412"/>
                </a:lnTo>
                <a:lnTo>
                  <a:pt x="187" y="408"/>
                </a:lnTo>
                <a:lnTo>
                  <a:pt x="188" y="404"/>
                </a:lnTo>
                <a:lnTo>
                  <a:pt x="189" y="401"/>
                </a:lnTo>
                <a:lnTo>
                  <a:pt x="192" y="398"/>
                </a:lnTo>
                <a:lnTo>
                  <a:pt x="195" y="396"/>
                </a:lnTo>
                <a:lnTo>
                  <a:pt x="200" y="395"/>
                </a:lnTo>
                <a:lnTo>
                  <a:pt x="203" y="393"/>
                </a:lnTo>
                <a:lnTo>
                  <a:pt x="208" y="391"/>
                </a:lnTo>
                <a:lnTo>
                  <a:pt x="211" y="387"/>
                </a:lnTo>
                <a:lnTo>
                  <a:pt x="213" y="383"/>
                </a:lnTo>
                <a:lnTo>
                  <a:pt x="211" y="374"/>
                </a:lnTo>
                <a:lnTo>
                  <a:pt x="208" y="364"/>
                </a:lnTo>
                <a:lnTo>
                  <a:pt x="207" y="358"/>
                </a:lnTo>
                <a:lnTo>
                  <a:pt x="207" y="352"/>
                </a:lnTo>
                <a:lnTo>
                  <a:pt x="208" y="346"/>
                </a:lnTo>
                <a:lnTo>
                  <a:pt x="211" y="341"/>
                </a:lnTo>
                <a:lnTo>
                  <a:pt x="219" y="335"/>
                </a:lnTo>
                <a:lnTo>
                  <a:pt x="225" y="332"/>
                </a:lnTo>
                <a:lnTo>
                  <a:pt x="230" y="329"/>
                </a:lnTo>
                <a:lnTo>
                  <a:pt x="232" y="327"/>
                </a:lnTo>
                <a:lnTo>
                  <a:pt x="234" y="325"/>
                </a:lnTo>
                <a:lnTo>
                  <a:pt x="236" y="322"/>
                </a:lnTo>
                <a:lnTo>
                  <a:pt x="236" y="316"/>
                </a:lnTo>
                <a:lnTo>
                  <a:pt x="236" y="308"/>
                </a:lnTo>
                <a:lnTo>
                  <a:pt x="236" y="302"/>
                </a:lnTo>
                <a:lnTo>
                  <a:pt x="236" y="295"/>
                </a:lnTo>
                <a:lnTo>
                  <a:pt x="237" y="289"/>
                </a:lnTo>
                <a:lnTo>
                  <a:pt x="239" y="284"/>
                </a:lnTo>
                <a:lnTo>
                  <a:pt x="245" y="275"/>
                </a:lnTo>
                <a:lnTo>
                  <a:pt x="252" y="263"/>
                </a:lnTo>
                <a:lnTo>
                  <a:pt x="259" y="251"/>
                </a:lnTo>
                <a:lnTo>
                  <a:pt x="265" y="242"/>
                </a:lnTo>
                <a:lnTo>
                  <a:pt x="270" y="237"/>
                </a:lnTo>
                <a:lnTo>
                  <a:pt x="276" y="231"/>
                </a:lnTo>
                <a:lnTo>
                  <a:pt x="283" y="226"/>
                </a:lnTo>
                <a:lnTo>
                  <a:pt x="290" y="223"/>
                </a:lnTo>
                <a:lnTo>
                  <a:pt x="305" y="222"/>
                </a:lnTo>
                <a:lnTo>
                  <a:pt x="318" y="222"/>
                </a:lnTo>
                <a:lnTo>
                  <a:pt x="327" y="225"/>
                </a:lnTo>
                <a:lnTo>
                  <a:pt x="333" y="226"/>
                </a:lnTo>
                <a:lnTo>
                  <a:pt x="334" y="226"/>
                </a:lnTo>
                <a:lnTo>
                  <a:pt x="337" y="225"/>
                </a:lnTo>
                <a:lnTo>
                  <a:pt x="340" y="222"/>
                </a:lnTo>
                <a:lnTo>
                  <a:pt x="343" y="220"/>
                </a:lnTo>
                <a:lnTo>
                  <a:pt x="346" y="216"/>
                </a:lnTo>
                <a:lnTo>
                  <a:pt x="349" y="212"/>
                </a:lnTo>
                <a:lnTo>
                  <a:pt x="352" y="206"/>
                </a:lnTo>
                <a:lnTo>
                  <a:pt x="353" y="200"/>
                </a:lnTo>
                <a:lnTo>
                  <a:pt x="356" y="193"/>
                </a:lnTo>
                <a:lnTo>
                  <a:pt x="358" y="187"/>
                </a:lnTo>
                <a:lnTo>
                  <a:pt x="362" y="181"/>
                </a:lnTo>
                <a:lnTo>
                  <a:pt x="366" y="176"/>
                </a:lnTo>
                <a:lnTo>
                  <a:pt x="372" y="171"/>
                </a:lnTo>
                <a:lnTo>
                  <a:pt x="381" y="168"/>
                </a:lnTo>
                <a:lnTo>
                  <a:pt x="390" y="165"/>
                </a:lnTo>
                <a:lnTo>
                  <a:pt x="402" y="163"/>
                </a:lnTo>
                <a:lnTo>
                  <a:pt x="425" y="163"/>
                </a:lnTo>
                <a:lnTo>
                  <a:pt x="442" y="164"/>
                </a:lnTo>
                <a:lnTo>
                  <a:pt x="451" y="165"/>
                </a:lnTo>
                <a:lnTo>
                  <a:pt x="458" y="165"/>
                </a:lnTo>
                <a:lnTo>
                  <a:pt x="465" y="164"/>
                </a:lnTo>
                <a:lnTo>
                  <a:pt x="473" y="163"/>
                </a:lnTo>
                <a:lnTo>
                  <a:pt x="488" y="158"/>
                </a:lnTo>
                <a:lnTo>
                  <a:pt x="501" y="157"/>
                </a:lnTo>
                <a:lnTo>
                  <a:pt x="508" y="158"/>
                </a:lnTo>
                <a:lnTo>
                  <a:pt x="515" y="160"/>
                </a:lnTo>
                <a:lnTo>
                  <a:pt x="521" y="164"/>
                </a:lnTo>
                <a:lnTo>
                  <a:pt x="528" y="170"/>
                </a:lnTo>
                <a:lnTo>
                  <a:pt x="547" y="190"/>
                </a:lnTo>
                <a:lnTo>
                  <a:pt x="558" y="204"/>
                </a:lnTo>
                <a:lnTo>
                  <a:pt x="561" y="209"/>
                </a:lnTo>
                <a:lnTo>
                  <a:pt x="567" y="212"/>
                </a:lnTo>
                <a:lnTo>
                  <a:pt x="573" y="212"/>
                </a:lnTo>
                <a:lnTo>
                  <a:pt x="580" y="212"/>
                </a:lnTo>
                <a:lnTo>
                  <a:pt x="585" y="215"/>
                </a:lnTo>
                <a:lnTo>
                  <a:pt x="591" y="218"/>
                </a:lnTo>
                <a:lnTo>
                  <a:pt x="596" y="216"/>
                </a:lnTo>
                <a:lnTo>
                  <a:pt x="599" y="215"/>
                </a:lnTo>
                <a:lnTo>
                  <a:pt x="602" y="212"/>
                </a:lnTo>
                <a:lnTo>
                  <a:pt x="606" y="207"/>
                </a:lnTo>
                <a:lnTo>
                  <a:pt x="610" y="201"/>
                </a:lnTo>
                <a:lnTo>
                  <a:pt x="615" y="197"/>
                </a:lnTo>
                <a:lnTo>
                  <a:pt x="621" y="195"/>
                </a:lnTo>
                <a:lnTo>
                  <a:pt x="627" y="194"/>
                </a:lnTo>
                <a:lnTo>
                  <a:pt x="635" y="193"/>
                </a:lnTo>
                <a:lnTo>
                  <a:pt x="645" y="191"/>
                </a:lnTo>
                <a:lnTo>
                  <a:pt x="654" y="190"/>
                </a:lnTo>
                <a:lnTo>
                  <a:pt x="664" y="187"/>
                </a:lnTo>
                <a:lnTo>
                  <a:pt x="669" y="184"/>
                </a:lnTo>
                <a:lnTo>
                  <a:pt x="674" y="182"/>
                </a:lnTo>
                <a:lnTo>
                  <a:pt x="678" y="177"/>
                </a:lnTo>
                <a:lnTo>
                  <a:pt x="681" y="172"/>
                </a:lnTo>
                <a:lnTo>
                  <a:pt x="684" y="168"/>
                </a:lnTo>
                <a:lnTo>
                  <a:pt x="685" y="163"/>
                </a:lnTo>
                <a:lnTo>
                  <a:pt x="686" y="158"/>
                </a:lnTo>
                <a:lnTo>
                  <a:pt x="685" y="153"/>
                </a:lnTo>
                <a:lnTo>
                  <a:pt x="684" y="149"/>
                </a:lnTo>
                <a:lnTo>
                  <a:pt x="681" y="144"/>
                </a:lnTo>
                <a:lnTo>
                  <a:pt x="679" y="139"/>
                </a:lnTo>
                <a:lnTo>
                  <a:pt x="675" y="136"/>
                </a:lnTo>
                <a:lnTo>
                  <a:pt x="667" y="127"/>
                </a:lnTo>
                <a:lnTo>
                  <a:pt x="658" y="120"/>
                </a:lnTo>
                <a:lnTo>
                  <a:pt x="648" y="113"/>
                </a:lnTo>
                <a:lnTo>
                  <a:pt x="640" y="106"/>
                </a:lnTo>
                <a:lnTo>
                  <a:pt x="634" y="99"/>
                </a:lnTo>
                <a:lnTo>
                  <a:pt x="630" y="92"/>
                </a:lnTo>
                <a:lnTo>
                  <a:pt x="629" y="88"/>
                </a:lnTo>
                <a:lnTo>
                  <a:pt x="629" y="84"/>
                </a:lnTo>
                <a:lnTo>
                  <a:pt x="630" y="81"/>
                </a:lnTo>
                <a:lnTo>
                  <a:pt x="631" y="78"/>
                </a:lnTo>
                <a:lnTo>
                  <a:pt x="636" y="74"/>
                </a:lnTo>
                <a:lnTo>
                  <a:pt x="641" y="71"/>
                </a:lnTo>
                <a:lnTo>
                  <a:pt x="643" y="70"/>
                </a:lnTo>
                <a:lnTo>
                  <a:pt x="643" y="68"/>
                </a:lnTo>
                <a:lnTo>
                  <a:pt x="642" y="64"/>
                </a:lnTo>
                <a:lnTo>
                  <a:pt x="640" y="61"/>
                </a:lnTo>
                <a:lnTo>
                  <a:pt x="634" y="51"/>
                </a:lnTo>
                <a:lnTo>
                  <a:pt x="627" y="43"/>
                </a:lnTo>
                <a:lnTo>
                  <a:pt x="624" y="38"/>
                </a:lnTo>
                <a:lnTo>
                  <a:pt x="623" y="36"/>
                </a:lnTo>
                <a:lnTo>
                  <a:pt x="623" y="32"/>
                </a:lnTo>
                <a:lnTo>
                  <a:pt x="625" y="30"/>
                </a:lnTo>
                <a:lnTo>
                  <a:pt x="631" y="25"/>
                </a:lnTo>
                <a:lnTo>
                  <a:pt x="641" y="19"/>
                </a:lnTo>
                <a:lnTo>
                  <a:pt x="646" y="17"/>
                </a:lnTo>
                <a:lnTo>
                  <a:pt x="653" y="15"/>
                </a:lnTo>
                <a:lnTo>
                  <a:pt x="660" y="15"/>
                </a:lnTo>
                <a:lnTo>
                  <a:pt x="668" y="15"/>
                </a:lnTo>
                <a:lnTo>
                  <a:pt x="675" y="18"/>
                </a:lnTo>
                <a:lnTo>
                  <a:pt x="684" y="20"/>
                </a:lnTo>
                <a:lnTo>
                  <a:pt x="691" y="23"/>
                </a:lnTo>
                <a:lnTo>
                  <a:pt x="697" y="26"/>
                </a:lnTo>
                <a:lnTo>
                  <a:pt x="702" y="30"/>
                </a:lnTo>
                <a:lnTo>
                  <a:pt x="706" y="32"/>
                </a:lnTo>
                <a:lnTo>
                  <a:pt x="712" y="34"/>
                </a:lnTo>
                <a:lnTo>
                  <a:pt x="717" y="34"/>
                </a:lnTo>
                <a:lnTo>
                  <a:pt x="721" y="34"/>
                </a:lnTo>
                <a:lnTo>
                  <a:pt x="724" y="33"/>
                </a:lnTo>
                <a:lnTo>
                  <a:pt x="727" y="31"/>
                </a:lnTo>
                <a:lnTo>
                  <a:pt x="728" y="26"/>
                </a:lnTo>
                <a:lnTo>
                  <a:pt x="730" y="18"/>
                </a:lnTo>
                <a:lnTo>
                  <a:pt x="731" y="10"/>
                </a:lnTo>
                <a:lnTo>
                  <a:pt x="734" y="7"/>
                </a:lnTo>
                <a:lnTo>
                  <a:pt x="736" y="5"/>
                </a:lnTo>
                <a:lnTo>
                  <a:pt x="740" y="2"/>
                </a:lnTo>
                <a:lnTo>
                  <a:pt x="744" y="1"/>
                </a:lnTo>
                <a:lnTo>
                  <a:pt x="757" y="0"/>
                </a:lnTo>
                <a:lnTo>
                  <a:pt x="771" y="0"/>
                </a:lnTo>
                <a:lnTo>
                  <a:pt x="778" y="1"/>
                </a:lnTo>
                <a:lnTo>
                  <a:pt x="782" y="2"/>
                </a:lnTo>
                <a:lnTo>
                  <a:pt x="787" y="5"/>
                </a:lnTo>
                <a:lnTo>
                  <a:pt x="788" y="7"/>
                </a:lnTo>
                <a:lnTo>
                  <a:pt x="792" y="15"/>
                </a:lnTo>
                <a:lnTo>
                  <a:pt x="794" y="25"/>
                </a:lnTo>
                <a:lnTo>
                  <a:pt x="797" y="29"/>
                </a:lnTo>
                <a:lnTo>
                  <a:pt x="799" y="32"/>
                </a:lnTo>
                <a:lnTo>
                  <a:pt x="801" y="34"/>
                </a:lnTo>
                <a:lnTo>
                  <a:pt x="804" y="36"/>
                </a:lnTo>
                <a:lnTo>
                  <a:pt x="816" y="34"/>
                </a:lnTo>
                <a:lnTo>
                  <a:pt x="832" y="34"/>
                </a:lnTo>
                <a:lnTo>
                  <a:pt x="853" y="34"/>
                </a:lnTo>
                <a:lnTo>
                  <a:pt x="872" y="34"/>
                </a:lnTo>
                <a:lnTo>
                  <a:pt x="885" y="36"/>
                </a:lnTo>
                <a:lnTo>
                  <a:pt x="899" y="38"/>
                </a:lnTo>
                <a:lnTo>
                  <a:pt x="913" y="43"/>
                </a:lnTo>
                <a:lnTo>
                  <a:pt x="926" y="50"/>
                </a:lnTo>
                <a:lnTo>
                  <a:pt x="930" y="52"/>
                </a:lnTo>
                <a:lnTo>
                  <a:pt x="933" y="55"/>
                </a:lnTo>
                <a:lnTo>
                  <a:pt x="937" y="58"/>
                </a:lnTo>
                <a:lnTo>
                  <a:pt x="939" y="64"/>
                </a:lnTo>
                <a:lnTo>
                  <a:pt x="942" y="69"/>
                </a:lnTo>
                <a:lnTo>
                  <a:pt x="945" y="74"/>
                </a:lnTo>
                <a:lnTo>
                  <a:pt x="948" y="77"/>
                </a:lnTo>
                <a:lnTo>
                  <a:pt x="950" y="78"/>
                </a:lnTo>
                <a:lnTo>
                  <a:pt x="955" y="80"/>
                </a:lnTo>
                <a:lnTo>
                  <a:pt x="958" y="82"/>
                </a:lnTo>
                <a:lnTo>
                  <a:pt x="960" y="87"/>
                </a:lnTo>
                <a:lnTo>
                  <a:pt x="962" y="90"/>
                </a:lnTo>
                <a:lnTo>
                  <a:pt x="964" y="94"/>
                </a:lnTo>
                <a:lnTo>
                  <a:pt x="969" y="95"/>
                </a:lnTo>
                <a:lnTo>
                  <a:pt x="974" y="95"/>
                </a:lnTo>
                <a:lnTo>
                  <a:pt x="977" y="93"/>
                </a:lnTo>
                <a:lnTo>
                  <a:pt x="981" y="90"/>
                </a:lnTo>
                <a:lnTo>
                  <a:pt x="984" y="88"/>
                </a:lnTo>
                <a:lnTo>
                  <a:pt x="989" y="88"/>
                </a:lnTo>
                <a:lnTo>
                  <a:pt x="995" y="90"/>
                </a:lnTo>
                <a:lnTo>
                  <a:pt x="1011" y="97"/>
                </a:lnTo>
                <a:lnTo>
                  <a:pt x="1026" y="102"/>
                </a:lnTo>
                <a:lnTo>
                  <a:pt x="1040" y="102"/>
                </a:lnTo>
                <a:lnTo>
                  <a:pt x="1057" y="101"/>
                </a:lnTo>
                <a:lnTo>
                  <a:pt x="1075" y="100"/>
                </a:lnTo>
                <a:lnTo>
                  <a:pt x="1091" y="99"/>
                </a:lnTo>
                <a:lnTo>
                  <a:pt x="1099" y="99"/>
                </a:lnTo>
                <a:lnTo>
                  <a:pt x="1105" y="100"/>
                </a:lnTo>
                <a:lnTo>
                  <a:pt x="1110" y="102"/>
                </a:lnTo>
                <a:lnTo>
                  <a:pt x="1116" y="105"/>
                </a:lnTo>
                <a:lnTo>
                  <a:pt x="1127" y="111"/>
                </a:lnTo>
                <a:lnTo>
                  <a:pt x="1139" y="116"/>
                </a:lnTo>
                <a:lnTo>
                  <a:pt x="1152" y="125"/>
                </a:lnTo>
                <a:lnTo>
                  <a:pt x="1166" y="133"/>
                </a:lnTo>
                <a:lnTo>
                  <a:pt x="1178" y="141"/>
                </a:lnTo>
                <a:lnTo>
                  <a:pt x="1188" y="150"/>
                </a:lnTo>
                <a:lnTo>
                  <a:pt x="1194" y="156"/>
                </a:lnTo>
                <a:lnTo>
                  <a:pt x="1198" y="159"/>
                </a:lnTo>
                <a:lnTo>
                  <a:pt x="1203" y="162"/>
                </a:lnTo>
                <a:lnTo>
                  <a:pt x="1207" y="162"/>
                </a:lnTo>
                <a:lnTo>
                  <a:pt x="1209" y="163"/>
                </a:lnTo>
                <a:lnTo>
                  <a:pt x="1212" y="163"/>
                </a:lnTo>
                <a:lnTo>
                  <a:pt x="1213" y="165"/>
                </a:lnTo>
                <a:lnTo>
                  <a:pt x="1214" y="168"/>
                </a:lnTo>
                <a:lnTo>
                  <a:pt x="1216" y="174"/>
                </a:lnTo>
                <a:lnTo>
                  <a:pt x="1220" y="182"/>
                </a:lnTo>
                <a:lnTo>
                  <a:pt x="1222" y="189"/>
                </a:lnTo>
                <a:lnTo>
                  <a:pt x="1226" y="195"/>
                </a:lnTo>
                <a:lnTo>
                  <a:pt x="1227" y="197"/>
                </a:lnTo>
                <a:lnTo>
                  <a:pt x="1229" y="199"/>
                </a:lnTo>
                <a:lnTo>
                  <a:pt x="1233" y="200"/>
                </a:lnTo>
                <a:lnTo>
                  <a:pt x="1237" y="200"/>
                </a:lnTo>
                <a:lnTo>
                  <a:pt x="1242" y="201"/>
                </a:lnTo>
                <a:lnTo>
                  <a:pt x="1246" y="203"/>
                </a:lnTo>
                <a:lnTo>
                  <a:pt x="1250" y="207"/>
                </a:lnTo>
                <a:lnTo>
                  <a:pt x="1253" y="212"/>
                </a:lnTo>
                <a:lnTo>
                  <a:pt x="1254" y="214"/>
                </a:lnTo>
                <a:lnTo>
                  <a:pt x="1257" y="215"/>
                </a:lnTo>
                <a:lnTo>
                  <a:pt x="1259" y="216"/>
                </a:lnTo>
                <a:lnTo>
                  <a:pt x="1261" y="216"/>
                </a:lnTo>
                <a:lnTo>
                  <a:pt x="1267" y="215"/>
                </a:lnTo>
                <a:lnTo>
                  <a:pt x="1272" y="212"/>
                </a:lnTo>
                <a:lnTo>
                  <a:pt x="1275" y="209"/>
                </a:lnTo>
                <a:lnTo>
                  <a:pt x="1277" y="207"/>
                </a:lnTo>
                <a:lnTo>
                  <a:pt x="1280" y="206"/>
                </a:lnTo>
                <a:lnTo>
                  <a:pt x="1284" y="204"/>
                </a:lnTo>
                <a:lnTo>
                  <a:pt x="1288" y="206"/>
                </a:lnTo>
                <a:lnTo>
                  <a:pt x="1290" y="207"/>
                </a:lnTo>
                <a:lnTo>
                  <a:pt x="1294" y="212"/>
                </a:lnTo>
                <a:lnTo>
                  <a:pt x="1297" y="218"/>
                </a:lnTo>
                <a:lnTo>
                  <a:pt x="1302" y="229"/>
                </a:lnTo>
                <a:lnTo>
                  <a:pt x="1304" y="240"/>
                </a:lnTo>
                <a:lnTo>
                  <a:pt x="1305" y="248"/>
                </a:lnTo>
                <a:lnTo>
                  <a:pt x="1305" y="257"/>
                </a:lnTo>
                <a:lnTo>
                  <a:pt x="1305" y="260"/>
                </a:lnTo>
                <a:lnTo>
                  <a:pt x="1307" y="262"/>
                </a:lnTo>
                <a:lnTo>
                  <a:pt x="1309" y="263"/>
                </a:lnTo>
                <a:lnTo>
                  <a:pt x="1313" y="263"/>
                </a:lnTo>
                <a:lnTo>
                  <a:pt x="1321" y="259"/>
                </a:lnTo>
                <a:lnTo>
                  <a:pt x="1330" y="253"/>
                </a:lnTo>
                <a:lnTo>
                  <a:pt x="1339" y="246"/>
                </a:lnTo>
                <a:lnTo>
                  <a:pt x="1346" y="238"/>
                </a:lnTo>
                <a:lnTo>
                  <a:pt x="1353" y="229"/>
                </a:lnTo>
                <a:lnTo>
                  <a:pt x="1358" y="222"/>
                </a:lnTo>
                <a:lnTo>
                  <a:pt x="1361" y="219"/>
                </a:lnTo>
                <a:lnTo>
                  <a:pt x="1365" y="216"/>
                </a:lnTo>
                <a:lnTo>
                  <a:pt x="1370" y="214"/>
                </a:lnTo>
                <a:lnTo>
                  <a:pt x="1376" y="213"/>
                </a:lnTo>
                <a:lnTo>
                  <a:pt x="1389" y="213"/>
                </a:lnTo>
                <a:lnTo>
                  <a:pt x="1402" y="215"/>
                </a:lnTo>
                <a:lnTo>
                  <a:pt x="1415" y="218"/>
                </a:lnTo>
                <a:lnTo>
                  <a:pt x="1424" y="221"/>
                </a:lnTo>
                <a:lnTo>
                  <a:pt x="1434" y="225"/>
                </a:lnTo>
                <a:lnTo>
                  <a:pt x="1441" y="228"/>
                </a:lnTo>
                <a:lnTo>
                  <a:pt x="1445" y="229"/>
                </a:lnTo>
                <a:lnTo>
                  <a:pt x="1447" y="229"/>
                </a:lnTo>
                <a:lnTo>
                  <a:pt x="1449" y="229"/>
                </a:lnTo>
                <a:lnTo>
                  <a:pt x="1452" y="228"/>
                </a:lnTo>
                <a:lnTo>
                  <a:pt x="1455" y="223"/>
                </a:lnTo>
                <a:lnTo>
                  <a:pt x="1461" y="215"/>
                </a:lnTo>
                <a:lnTo>
                  <a:pt x="1477" y="201"/>
                </a:lnTo>
                <a:lnTo>
                  <a:pt x="1491" y="187"/>
                </a:lnTo>
                <a:lnTo>
                  <a:pt x="1493" y="182"/>
                </a:lnTo>
                <a:lnTo>
                  <a:pt x="1496" y="177"/>
                </a:lnTo>
                <a:lnTo>
                  <a:pt x="1497" y="174"/>
                </a:lnTo>
                <a:lnTo>
                  <a:pt x="1498" y="169"/>
                </a:lnTo>
                <a:lnTo>
                  <a:pt x="1498" y="162"/>
                </a:lnTo>
                <a:lnTo>
                  <a:pt x="1499" y="156"/>
                </a:lnTo>
                <a:lnTo>
                  <a:pt x="1503" y="151"/>
                </a:lnTo>
                <a:lnTo>
                  <a:pt x="1510" y="146"/>
                </a:lnTo>
                <a:lnTo>
                  <a:pt x="1513" y="143"/>
                </a:lnTo>
                <a:lnTo>
                  <a:pt x="1518" y="140"/>
                </a:lnTo>
                <a:lnTo>
                  <a:pt x="1523" y="140"/>
                </a:lnTo>
                <a:lnTo>
                  <a:pt x="1527" y="141"/>
                </a:lnTo>
                <a:lnTo>
                  <a:pt x="1530" y="145"/>
                </a:lnTo>
                <a:lnTo>
                  <a:pt x="1531" y="149"/>
                </a:lnTo>
                <a:lnTo>
                  <a:pt x="1534" y="153"/>
                </a:lnTo>
                <a:lnTo>
                  <a:pt x="1535" y="159"/>
                </a:lnTo>
                <a:lnTo>
                  <a:pt x="1536" y="172"/>
                </a:lnTo>
                <a:lnTo>
                  <a:pt x="1536" y="184"/>
                </a:lnTo>
                <a:lnTo>
                  <a:pt x="1538" y="183"/>
                </a:lnTo>
                <a:lnTo>
                  <a:pt x="1546" y="177"/>
                </a:lnTo>
                <a:lnTo>
                  <a:pt x="1554" y="169"/>
                </a:lnTo>
                <a:lnTo>
                  <a:pt x="1559" y="160"/>
                </a:lnTo>
                <a:lnTo>
                  <a:pt x="1561" y="157"/>
                </a:lnTo>
                <a:lnTo>
                  <a:pt x="1565" y="150"/>
                </a:lnTo>
                <a:lnTo>
                  <a:pt x="1567" y="146"/>
                </a:lnTo>
                <a:lnTo>
                  <a:pt x="1569" y="144"/>
                </a:lnTo>
                <a:lnTo>
                  <a:pt x="1573" y="141"/>
                </a:lnTo>
                <a:lnTo>
                  <a:pt x="1575" y="140"/>
                </a:lnTo>
                <a:lnTo>
                  <a:pt x="1579" y="141"/>
                </a:lnTo>
                <a:lnTo>
                  <a:pt x="1581" y="145"/>
                </a:lnTo>
                <a:lnTo>
                  <a:pt x="1584" y="150"/>
                </a:lnTo>
                <a:lnTo>
                  <a:pt x="1585" y="156"/>
                </a:lnTo>
                <a:lnTo>
                  <a:pt x="1586" y="162"/>
                </a:lnTo>
                <a:lnTo>
                  <a:pt x="1586" y="168"/>
                </a:lnTo>
                <a:lnTo>
                  <a:pt x="1585" y="172"/>
                </a:lnTo>
                <a:lnTo>
                  <a:pt x="1584" y="176"/>
                </a:lnTo>
                <a:lnTo>
                  <a:pt x="1575" y="193"/>
                </a:lnTo>
                <a:lnTo>
                  <a:pt x="1566" y="204"/>
                </a:lnTo>
                <a:lnTo>
                  <a:pt x="1559" y="214"/>
                </a:lnTo>
                <a:lnTo>
                  <a:pt x="1552" y="220"/>
                </a:lnTo>
                <a:lnTo>
                  <a:pt x="1541" y="227"/>
                </a:lnTo>
                <a:lnTo>
                  <a:pt x="1538" y="231"/>
                </a:lnTo>
                <a:lnTo>
                  <a:pt x="1540" y="240"/>
                </a:lnTo>
                <a:lnTo>
                  <a:pt x="1542" y="248"/>
                </a:lnTo>
                <a:lnTo>
                  <a:pt x="1544" y="259"/>
                </a:lnTo>
                <a:lnTo>
                  <a:pt x="1548" y="270"/>
                </a:lnTo>
                <a:lnTo>
                  <a:pt x="1549" y="273"/>
                </a:lnTo>
                <a:lnTo>
                  <a:pt x="1553" y="275"/>
                </a:lnTo>
                <a:lnTo>
                  <a:pt x="1555" y="276"/>
                </a:lnTo>
                <a:lnTo>
                  <a:pt x="1560" y="273"/>
                </a:lnTo>
                <a:lnTo>
                  <a:pt x="1569" y="269"/>
                </a:lnTo>
                <a:lnTo>
                  <a:pt x="1576" y="267"/>
                </a:lnTo>
                <a:lnTo>
                  <a:pt x="1580" y="267"/>
                </a:lnTo>
                <a:lnTo>
                  <a:pt x="1584" y="269"/>
                </a:lnTo>
                <a:lnTo>
                  <a:pt x="1586" y="272"/>
                </a:lnTo>
                <a:lnTo>
                  <a:pt x="1588" y="276"/>
                </a:lnTo>
                <a:lnTo>
                  <a:pt x="1592" y="284"/>
                </a:lnTo>
                <a:lnTo>
                  <a:pt x="1594" y="289"/>
                </a:lnTo>
                <a:lnTo>
                  <a:pt x="1597" y="289"/>
                </a:lnTo>
                <a:lnTo>
                  <a:pt x="1598" y="289"/>
                </a:lnTo>
                <a:lnTo>
                  <a:pt x="1600" y="286"/>
                </a:lnTo>
                <a:lnTo>
                  <a:pt x="1603" y="284"/>
                </a:lnTo>
                <a:lnTo>
                  <a:pt x="1609" y="277"/>
                </a:lnTo>
                <a:lnTo>
                  <a:pt x="1613" y="275"/>
                </a:lnTo>
                <a:lnTo>
                  <a:pt x="1616" y="273"/>
                </a:lnTo>
                <a:lnTo>
                  <a:pt x="1618" y="275"/>
                </a:lnTo>
                <a:lnTo>
                  <a:pt x="1620" y="276"/>
                </a:lnTo>
                <a:lnTo>
                  <a:pt x="1623" y="277"/>
                </a:lnTo>
                <a:lnTo>
                  <a:pt x="1625" y="279"/>
                </a:lnTo>
                <a:lnTo>
                  <a:pt x="1629" y="279"/>
                </a:lnTo>
                <a:lnTo>
                  <a:pt x="1631" y="279"/>
                </a:lnTo>
                <a:lnTo>
                  <a:pt x="1634" y="277"/>
                </a:lnTo>
                <a:lnTo>
                  <a:pt x="1639" y="271"/>
                </a:lnTo>
                <a:lnTo>
                  <a:pt x="1645" y="262"/>
                </a:lnTo>
                <a:lnTo>
                  <a:pt x="1655" y="246"/>
                </a:lnTo>
                <a:lnTo>
                  <a:pt x="1667" y="227"/>
                </a:lnTo>
                <a:lnTo>
                  <a:pt x="1680" y="206"/>
                </a:lnTo>
                <a:lnTo>
                  <a:pt x="1693" y="188"/>
                </a:lnTo>
                <a:lnTo>
                  <a:pt x="1702" y="177"/>
                </a:lnTo>
                <a:lnTo>
                  <a:pt x="1712" y="165"/>
                </a:lnTo>
                <a:lnTo>
                  <a:pt x="1724" y="153"/>
                </a:lnTo>
                <a:lnTo>
                  <a:pt x="1736" y="140"/>
                </a:lnTo>
                <a:lnTo>
                  <a:pt x="1749" y="128"/>
                </a:lnTo>
                <a:lnTo>
                  <a:pt x="1761" y="118"/>
                </a:lnTo>
                <a:lnTo>
                  <a:pt x="1764" y="115"/>
                </a:lnTo>
                <a:lnTo>
                  <a:pt x="1767" y="115"/>
                </a:lnTo>
                <a:lnTo>
                  <a:pt x="1768" y="118"/>
                </a:lnTo>
                <a:lnTo>
                  <a:pt x="1768" y="124"/>
                </a:lnTo>
                <a:lnTo>
                  <a:pt x="1769" y="134"/>
                </a:lnTo>
                <a:lnTo>
                  <a:pt x="1770" y="146"/>
                </a:lnTo>
                <a:lnTo>
                  <a:pt x="1771" y="157"/>
                </a:lnTo>
                <a:lnTo>
                  <a:pt x="1773" y="166"/>
                </a:lnTo>
                <a:lnTo>
                  <a:pt x="1773" y="172"/>
                </a:lnTo>
                <a:lnTo>
                  <a:pt x="1774" y="176"/>
                </a:lnTo>
                <a:lnTo>
                  <a:pt x="1776" y="178"/>
                </a:lnTo>
                <a:lnTo>
                  <a:pt x="1779" y="179"/>
                </a:lnTo>
                <a:lnTo>
                  <a:pt x="1785" y="179"/>
                </a:lnTo>
                <a:lnTo>
                  <a:pt x="1795" y="178"/>
                </a:lnTo>
                <a:lnTo>
                  <a:pt x="1801" y="178"/>
                </a:lnTo>
                <a:lnTo>
                  <a:pt x="1807" y="178"/>
                </a:lnTo>
                <a:lnTo>
                  <a:pt x="1812" y="179"/>
                </a:lnTo>
                <a:lnTo>
                  <a:pt x="1817" y="181"/>
                </a:lnTo>
                <a:lnTo>
                  <a:pt x="1821" y="183"/>
                </a:lnTo>
                <a:lnTo>
                  <a:pt x="1825" y="185"/>
                </a:lnTo>
                <a:lnTo>
                  <a:pt x="1829" y="189"/>
                </a:lnTo>
                <a:lnTo>
                  <a:pt x="1830" y="194"/>
                </a:lnTo>
                <a:lnTo>
                  <a:pt x="1832" y="201"/>
                </a:lnTo>
                <a:lnTo>
                  <a:pt x="1832" y="207"/>
                </a:lnTo>
                <a:lnTo>
                  <a:pt x="1831" y="212"/>
                </a:lnTo>
                <a:lnTo>
                  <a:pt x="1830" y="218"/>
                </a:lnTo>
                <a:lnTo>
                  <a:pt x="1825" y="227"/>
                </a:lnTo>
                <a:lnTo>
                  <a:pt x="1820" y="234"/>
                </a:lnTo>
                <a:lnTo>
                  <a:pt x="1819" y="238"/>
                </a:lnTo>
                <a:lnTo>
                  <a:pt x="1819" y="241"/>
                </a:lnTo>
                <a:lnTo>
                  <a:pt x="1820" y="244"/>
                </a:lnTo>
                <a:lnTo>
                  <a:pt x="1821" y="247"/>
                </a:lnTo>
                <a:lnTo>
                  <a:pt x="1829" y="253"/>
                </a:lnTo>
                <a:lnTo>
                  <a:pt x="1838" y="258"/>
                </a:lnTo>
                <a:lnTo>
                  <a:pt x="1843" y="262"/>
                </a:lnTo>
                <a:lnTo>
                  <a:pt x="1846" y="266"/>
                </a:lnTo>
                <a:lnTo>
                  <a:pt x="1849" y="270"/>
                </a:lnTo>
                <a:lnTo>
                  <a:pt x="1850" y="275"/>
                </a:lnTo>
                <a:lnTo>
                  <a:pt x="1850" y="281"/>
                </a:lnTo>
                <a:lnTo>
                  <a:pt x="1849" y="285"/>
                </a:lnTo>
                <a:lnTo>
                  <a:pt x="1846" y="290"/>
                </a:lnTo>
                <a:lnTo>
                  <a:pt x="1843" y="294"/>
                </a:lnTo>
                <a:lnTo>
                  <a:pt x="1832" y="303"/>
                </a:lnTo>
                <a:lnTo>
                  <a:pt x="1820" y="316"/>
                </a:lnTo>
                <a:lnTo>
                  <a:pt x="1809" y="328"/>
                </a:lnTo>
                <a:lnTo>
                  <a:pt x="1801" y="338"/>
                </a:lnTo>
                <a:lnTo>
                  <a:pt x="1798" y="345"/>
                </a:lnTo>
                <a:lnTo>
                  <a:pt x="1795" y="352"/>
                </a:lnTo>
                <a:lnTo>
                  <a:pt x="1795" y="355"/>
                </a:lnTo>
                <a:lnTo>
                  <a:pt x="1795" y="359"/>
                </a:lnTo>
                <a:lnTo>
                  <a:pt x="1798" y="361"/>
                </a:lnTo>
                <a:lnTo>
                  <a:pt x="1800" y="363"/>
                </a:lnTo>
                <a:lnTo>
                  <a:pt x="1815" y="366"/>
                </a:lnTo>
                <a:lnTo>
                  <a:pt x="1829" y="371"/>
                </a:lnTo>
                <a:lnTo>
                  <a:pt x="1831" y="373"/>
                </a:lnTo>
                <a:lnTo>
                  <a:pt x="1831" y="376"/>
                </a:lnTo>
                <a:lnTo>
                  <a:pt x="1831" y="380"/>
                </a:lnTo>
                <a:lnTo>
                  <a:pt x="1830" y="384"/>
                </a:lnTo>
                <a:lnTo>
                  <a:pt x="1827" y="393"/>
                </a:lnTo>
                <a:lnTo>
                  <a:pt x="1825" y="404"/>
                </a:lnTo>
                <a:lnTo>
                  <a:pt x="1825" y="410"/>
                </a:lnTo>
                <a:lnTo>
                  <a:pt x="1826" y="416"/>
                </a:lnTo>
                <a:lnTo>
                  <a:pt x="1829" y="422"/>
                </a:lnTo>
                <a:lnTo>
                  <a:pt x="1831" y="427"/>
                </a:lnTo>
                <a:lnTo>
                  <a:pt x="1838" y="436"/>
                </a:lnTo>
                <a:lnTo>
                  <a:pt x="1844" y="442"/>
                </a:lnTo>
                <a:lnTo>
                  <a:pt x="1851" y="446"/>
                </a:lnTo>
                <a:lnTo>
                  <a:pt x="1858" y="446"/>
                </a:lnTo>
                <a:lnTo>
                  <a:pt x="1861" y="446"/>
                </a:lnTo>
                <a:lnTo>
                  <a:pt x="1863" y="445"/>
                </a:lnTo>
                <a:lnTo>
                  <a:pt x="1864" y="443"/>
                </a:lnTo>
                <a:lnTo>
                  <a:pt x="1865" y="441"/>
                </a:lnTo>
                <a:lnTo>
                  <a:pt x="1867" y="435"/>
                </a:lnTo>
                <a:lnTo>
                  <a:pt x="1869" y="430"/>
                </a:lnTo>
                <a:lnTo>
                  <a:pt x="1870" y="427"/>
                </a:lnTo>
                <a:lnTo>
                  <a:pt x="1872" y="426"/>
                </a:lnTo>
                <a:lnTo>
                  <a:pt x="1874" y="424"/>
                </a:lnTo>
                <a:lnTo>
                  <a:pt x="1877" y="423"/>
                </a:lnTo>
                <a:lnTo>
                  <a:pt x="1882" y="426"/>
                </a:lnTo>
                <a:lnTo>
                  <a:pt x="1888" y="430"/>
                </a:lnTo>
                <a:lnTo>
                  <a:pt x="1893" y="436"/>
                </a:lnTo>
                <a:lnTo>
                  <a:pt x="1897" y="443"/>
                </a:lnTo>
                <a:lnTo>
                  <a:pt x="1902" y="449"/>
                </a:lnTo>
                <a:lnTo>
                  <a:pt x="1906" y="454"/>
                </a:lnTo>
                <a:lnTo>
                  <a:pt x="1907" y="455"/>
                </a:lnTo>
                <a:lnTo>
                  <a:pt x="1909" y="455"/>
                </a:lnTo>
                <a:lnTo>
                  <a:pt x="1912" y="455"/>
                </a:lnTo>
                <a:lnTo>
                  <a:pt x="1914" y="454"/>
                </a:lnTo>
                <a:lnTo>
                  <a:pt x="1925" y="447"/>
                </a:lnTo>
                <a:lnTo>
                  <a:pt x="1931" y="443"/>
                </a:lnTo>
                <a:lnTo>
                  <a:pt x="1933" y="445"/>
                </a:lnTo>
                <a:lnTo>
                  <a:pt x="1934" y="448"/>
                </a:lnTo>
                <a:lnTo>
                  <a:pt x="1935" y="454"/>
                </a:lnTo>
                <a:lnTo>
                  <a:pt x="1935" y="462"/>
                </a:lnTo>
                <a:lnTo>
                  <a:pt x="1935" y="471"/>
                </a:lnTo>
                <a:lnTo>
                  <a:pt x="1938" y="478"/>
                </a:lnTo>
                <a:lnTo>
                  <a:pt x="1940" y="481"/>
                </a:lnTo>
                <a:lnTo>
                  <a:pt x="1943" y="484"/>
                </a:lnTo>
                <a:lnTo>
                  <a:pt x="1945" y="486"/>
                </a:lnTo>
                <a:lnTo>
                  <a:pt x="1949" y="487"/>
                </a:lnTo>
                <a:lnTo>
                  <a:pt x="1956" y="492"/>
                </a:lnTo>
                <a:lnTo>
                  <a:pt x="1964" y="499"/>
                </a:lnTo>
                <a:lnTo>
                  <a:pt x="1972" y="508"/>
                </a:lnTo>
                <a:lnTo>
                  <a:pt x="1977" y="515"/>
                </a:lnTo>
                <a:lnTo>
                  <a:pt x="1981" y="521"/>
                </a:lnTo>
                <a:lnTo>
                  <a:pt x="1984" y="527"/>
                </a:lnTo>
                <a:lnTo>
                  <a:pt x="1987" y="529"/>
                </a:lnTo>
                <a:lnTo>
                  <a:pt x="1989" y="530"/>
                </a:lnTo>
                <a:lnTo>
                  <a:pt x="1993" y="531"/>
                </a:lnTo>
                <a:lnTo>
                  <a:pt x="1996" y="531"/>
                </a:lnTo>
                <a:lnTo>
                  <a:pt x="2001" y="531"/>
                </a:lnTo>
                <a:lnTo>
                  <a:pt x="2004" y="533"/>
                </a:lnTo>
                <a:lnTo>
                  <a:pt x="2008" y="535"/>
                </a:lnTo>
                <a:lnTo>
                  <a:pt x="2010" y="537"/>
                </a:lnTo>
                <a:lnTo>
                  <a:pt x="2013" y="541"/>
                </a:lnTo>
                <a:lnTo>
                  <a:pt x="2015" y="544"/>
                </a:lnTo>
                <a:lnTo>
                  <a:pt x="2015" y="548"/>
                </a:lnTo>
                <a:lnTo>
                  <a:pt x="2016" y="553"/>
                </a:lnTo>
                <a:lnTo>
                  <a:pt x="2016" y="565"/>
                </a:lnTo>
                <a:lnTo>
                  <a:pt x="2015" y="581"/>
                </a:lnTo>
                <a:lnTo>
                  <a:pt x="2013" y="598"/>
                </a:lnTo>
                <a:lnTo>
                  <a:pt x="2010" y="612"/>
                </a:lnTo>
                <a:lnTo>
                  <a:pt x="2007" y="623"/>
                </a:lnTo>
                <a:lnTo>
                  <a:pt x="2006" y="635"/>
                </a:lnTo>
                <a:lnTo>
                  <a:pt x="2006" y="641"/>
                </a:lnTo>
                <a:lnTo>
                  <a:pt x="2007" y="645"/>
                </a:lnTo>
                <a:lnTo>
                  <a:pt x="2008" y="650"/>
                </a:lnTo>
                <a:lnTo>
                  <a:pt x="2010" y="654"/>
                </a:lnTo>
                <a:lnTo>
                  <a:pt x="2019" y="660"/>
                </a:lnTo>
                <a:lnTo>
                  <a:pt x="2027" y="664"/>
                </a:lnTo>
                <a:lnTo>
                  <a:pt x="2037" y="668"/>
                </a:lnTo>
                <a:lnTo>
                  <a:pt x="2045" y="673"/>
                </a:lnTo>
                <a:lnTo>
                  <a:pt x="2047" y="675"/>
                </a:lnTo>
                <a:lnTo>
                  <a:pt x="2050" y="678"/>
                </a:lnTo>
                <a:lnTo>
                  <a:pt x="2050" y="681"/>
                </a:lnTo>
                <a:lnTo>
                  <a:pt x="2050" y="683"/>
                </a:lnTo>
                <a:lnTo>
                  <a:pt x="2048" y="687"/>
                </a:lnTo>
                <a:lnTo>
                  <a:pt x="2046" y="689"/>
                </a:lnTo>
                <a:lnTo>
                  <a:pt x="2044" y="692"/>
                </a:lnTo>
                <a:lnTo>
                  <a:pt x="2040" y="693"/>
                </a:lnTo>
                <a:lnTo>
                  <a:pt x="2038" y="694"/>
                </a:lnTo>
                <a:lnTo>
                  <a:pt x="2037" y="697"/>
                </a:lnTo>
                <a:lnTo>
                  <a:pt x="2035" y="699"/>
                </a:lnTo>
                <a:lnTo>
                  <a:pt x="2034" y="701"/>
                </a:lnTo>
                <a:lnTo>
                  <a:pt x="2035" y="704"/>
                </a:lnTo>
                <a:lnTo>
                  <a:pt x="2037" y="707"/>
                </a:lnTo>
                <a:lnTo>
                  <a:pt x="2038" y="708"/>
                </a:lnTo>
                <a:lnTo>
                  <a:pt x="2041" y="711"/>
                </a:lnTo>
                <a:lnTo>
                  <a:pt x="2048" y="713"/>
                </a:lnTo>
                <a:lnTo>
                  <a:pt x="2056" y="717"/>
                </a:lnTo>
                <a:lnTo>
                  <a:pt x="2059" y="719"/>
                </a:lnTo>
                <a:lnTo>
                  <a:pt x="2063" y="723"/>
                </a:lnTo>
                <a:lnTo>
                  <a:pt x="2065" y="725"/>
                </a:lnTo>
                <a:lnTo>
                  <a:pt x="2066" y="729"/>
                </a:lnTo>
                <a:lnTo>
                  <a:pt x="2067" y="736"/>
                </a:lnTo>
                <a:lnTo>
                  <a:pt x="2066" y="743"/>
                </a:lnTo>
                <a:lnTo>
                  <a:pt x="2063" y="750"/>
                </a:lnTo>
                <a:lnTo>
                  <a:pt x="2056" y="760"/>
                </a:lnTo>
                <a:lnTo>
                  <a:pt x="2046" y="770"/>
                </a:lnTo>
                <a:lnTo>
                  <a:pt x="2034" y="781"/>
                </a:lnTo>
                <a:lnTo>
                  <a:pt x="2022" y="793"/>
                </a:lnTo>
                <a:lnTo>
                  <a:pt x="2014" y="805"/>
                </a:lnTo>
                <a:lnTo>
                  <a:pt x="2009" y="808"/>
                </a:lnTo>
                <a:lnTo>
                  <a:pt x="2006" y="812"/>
                </a:lnTo>
                <a:lnTo>
                  <a:pt x="2002" y="815"/>
                </a:lnTo>
                <a:lnTo>
                  <a:pt x="1997" y="818"/>
                </a:lnTo>
                <a:lnTo>
                  <a:pt x="1989" y="820"/>
                </a:lnTo>
                <a:lnTo>
                  <a:pt x="1979" y="821"/>
                </a:lnTo>
                <a:lnTo>
                  <a:pt x="1975" y="821"/>
                </a:lnTo>
                <a:lnTo>
                  <a:pt x="1972" y="823"/>
                </a:lnTo>
                <a:lnTo>
                  <a:pt x="1970" y="825"/>
                </a:lnTo>
                <a:lnTo>
                  <a:pt x="1970" y="828"/>
                </a:lnTo>
                <a:lnTo>
                  <a:pt x="1971" y="834"/>
                </a:lnTo>
                <a:lnTo>
                  <a:pt x="1975" y="842"/>
                </a:lnTo>
                <a:lnTo>
                  <a:pt x="1979" y="849"/>
                </a:lnTo>
                <a:lnTo>
                  <a:pt x="1984" y="858"/>
                </a:lnTo>
                <a:lnTo>
                  <a:pt x="1987" y="863"/>
                </a:lnTo>
                <a:lnTo>
                  <a:pt x="1988" y="868"/>
                </a:lnTo>
                <a:lnTo>
                  <a:pt x="1989" y="871"/>
                </a:lnTo>
                <a:lnTo>
                  <a:pt x="1989" y="875"/>
                </a:lnTo>
                <a:lnTo>
                  <a:pt x="1987" y="877"/>
                </a:lnTo>
                <a:lnTo>
                  <a:pt x="1983" y="880"/>
                </a:lnTo>
                <a:lnTo>
                  <a:pt x="1979" y="883"/>
                </a:lnTo>
                <a:lnTo>
                  <a:pt x="1975" y="886"/>
                </a:lnTo>
                <a:lnTo>
                  <a:pt x="1962" y="890"/>
                </a:lnTo>
                <a:lnTo>
                  <a:pt x="1947" y="894"/>
                </a:lnTo>
                <a:lnTo>
                  <a:pt x="1933" y="897"/>
                </a:lnTo>
                <a:lnTo>
                  <a:pt x="1919" y="902"/>
                </a:lnTo>
                <a:lnTo>
                  <a:pt x="1906" y="906"/>
                </a:lnTo>
                <a:lnTo>
                  <a:pt x="1893" y="912"/>
                </a:lnTo>
                <a:lnTo>
                  <a:pt x="1887" y="916"/>
                </a:lnTo>
                <a:lnTo>
                  <a:pt x="1882" y="920"/>
                </a:lnTo>
                <a:lnTo>
                  <a:pt x="1878" y="925"/>
                </a:lnTo>
                <a:lnTo>
                  <a:pt x="1876" y="929"/>
                </a:lnTo>
                <a:lnTo>
                  <a:pt x="1875" y="935"/>
                </a:lnTo>
                <a:lnTo>
                  <a:pt x="1874" y="943"/>
                </a:lnTo>
                <a:lnTo>
                  <a:pt x="1872" y="950"/>
                </a:lnTo>
                <a:lnTo>
                  <a:pt x="1874" y="957"/>
                </a:lnTo>
                <a:lnTo>
                  <a:pt x="1874" y="973"/>
                </a:lnTo>
                <a:lnTo>
                  <a:pt x="1874" y="992"/>
                </a:lnTo>
                <a:lnTo>
                  <a:pt x="1874" y="1001"/>
                </a:lnTo>
                <a:lnTo>
                  <a:pt x="1871" y="1008"/>
                </a:lnTo>
                <a:lnTo>
                  <a:pt x="1869" y="1015"/>
                </a:lnTo>
                <a:lnTo>
                  <a:pt x="1865" y="1019"/>
                </a:lnTo>
                <a:lnTo>
                  <a:pt x="1853" y="1029"/>
                </a:lnTo>
                <a:lnTo>
                  <a:pt x="1840" y="1044"/>
                </a:lnTo>
                <a:lnTo>
                  <a:pt x="1834" y="1052"/>
                </a:lnTo>
                <a:lnTo>
                  <a:pt x="1829" y="1060"/>
                </a:lnTo>
                <a:lnTo>
                  <a:pt x="1824" y="1070"/>
                </a:lnTo>
                <a:lnTo>
                  <a:pt x="1820" y="1078"/>
                </a:lnTo>
                <a:lnTo>
                  <a:pt x="1818" y="1085"/>
                </a:lnTo>
                <a:lnTo>
                  <a:pt x="1818" y="1091"/>
                </a:lnTo>
                <a:lnTo>
                  <a:pt x="1817" y="1097"/>
                </a:lnTo>
                <a:lnTo>
                  <a:pt x="1818" y="1102"/>
                </a:lnTo>
                <a:lnTo>
                  <a:pt x="1819" y="1105"/>
                </a:lnTo>
                <a:lnTo>
                  <a:pt x="1821" y="1108"/>
                </a:lnTo>
                <a:lnTo>
                  <a:pt x="1824" y="1110"/>
                </a:lnTo>
                <a:lnTo>
                  <a:pt x="1826" y="1110"/>
                </a:lnTo>
                <a:lnTo>
                  <a:pt x="1831" y="1111"/>
                </a:lnTo>
                <a:lnTo>
                  <a:pt x="1833" y="1113"/>
                </a:lnTo>
                <a:lnTo>
                  <a:pt x="1834" y="1114"/>
                </a:lnTo>
                <a:lnTo>
                  <a:pt x="1836" y="1116"/>
                </a:lnTo>
                <a:lnTo>
                  <a:pt x="1834" y="1117"/>
                </a:lnTo>
                <a:lnTo>
                  <a:pt x="1833" y="1120"/>
                </a:lnTo>
                <a:lnTo>
                  <a:pt x="1829" y="1127"/>
                </a:lnTo>
                <a:lnTo>
                  <a:pt x="1826" y="1136"/>
                </a:lnTo>
                <a:lnTo>
                  <a:pt x="1826" y="1141"/>
                </a:lnTo>
                <a:lnTo>
                  <a:pt x="1827" y="1145"/>
                </a:lnTo>
                <a:lnTo>
                  <a:pt x="1831" y="1147"/>
                </a:lnTo>
                <a:lnTo>
                  <a:pt x="1837" y="1147"/>
                </a:lnTo>
                <a:lnTo>
                  <a:pt x="1840" y="1148"/>
                </a:lnTo>
                <a:lnTo>
                  <a:pt x="1844" y="1149"/>
                </a:lnTo>
                <a:lnTo>
                  <a:pt x="1845" y="1153"/>
                </a:lnTo>
                <a:lnTo>
                  <a:pt x="1846" y="1157"/>
                </a:lnTo>
                <a:lnTo>
                  <a:pt x="1848" y="1160"/>
                </a:lnTo>
                <a:lnTo>
                  <a:pt x="1846" y="1164"/>
                </a:lnTo>
                <a:lnTo>
                  <a:pt x="1845" y="1167"/>
                </a:lnTo>
                <a:lnTo>
                  <a:pt x="1843" y="1171"/>
                </a:lnTo>
                <a:lnTo>
                  <a:pt x="1839" y="1174"/>
                </a:lnTo>
                <a:lnTo>
                  <a:pt x="1838" y="1177"/>
                </a:lnTo>
                <a:lnTo>
                  <a:pt x="1838" y="1179"/>
                </a:lnTo>
                <a:lnTo>
                  <a:pt x="1840" y="1181"/>
                </a:lnTo>
                <a:lnTo>
                  <a:pt x="1849" y="1187"/>
                </a:lnTo>
                <a:lnTo>
                  <a:pt x="1858" y="1191"/>
                </a:lnTo>
                <a:lnTo>
                  <a:pt x="1863" y="1192"/>
                </a:lnTo>
                <a:lnTo>
                  <a:pt x="1868" y="1192"/>
                </a:lnTo>
                <a:lnTo>
                  <a:pt x="1872" y="1191"/>
                </a:lnTo>
                <a:lnTo>
                  <a:pt x="1877" y="1190"/>
                </a:lnTo>
                <a:lnTo>
                  <a:pt x="1887" y="1186"/>
                </a:lnTo>
                <a:lnTo>
                  <a:pt x="1896" y="1181"/>
                </a:lnTo>
                <a:lnTo>
                  <a:pt x="1907" y="1177"/>
                </a:lnTo>
                <a:lnTo>
                  <a:pt x="1916" y="1172"/>
                </a:lnTo>
                <a:lnTo>
                  <a:pt x="1920" y="1171"/>
                </a:lnTo>
                <a:lnTo>
                  <a:pt x="1924" y="1170"/>
                </a:lnTo>
                <a:lnTo>
                  <a:pt x="1926" y="1170"/>
                </a:lnTo>
                <a:lnTo>
                  <a:pt x="1928" y="1171"/>
                </a:lnTo>
                <a:lnTo>
                  <a:pt x="1930" y="1173"/>
                </a:lnTo>
                <a:lnTo>
                  <a:pt x="1931" y="1176"/>
                </a:lnTo>
                <a:lnTo>
                  <a:pt x="1931" y="1179"/>
                </a:lnTo>
                <a:lnTo>
                  <a:pt x="1931" y="1184"/>
                </a:lnTo>
                <a:lnTo>
                  <a:pt x="1930" y="1195"/>
                </a:lnTo>
                <a:lnTo>
                  <a:pt x="1930" y="1206"/>
                </a:lnTo>
                <a:lnTo>
                  <a:pt x="1930" y="1218"/>
                </a:lnTo>
                <a:lnTo>
                  <a:pt x="1928" y="1228"/>
                </a:lnTo>
                <a:lnTo>
                  <a:pt x="1925" y="1237"/>
                </a:lnTo>
                <a:lnTo>
                  <a:pt x="1919" y="1249"/>
                </a:lnTo>
                <a:lnTo>
                  <a:pt x="1911" y="1262"/>
                </a:lnTo>
                <a:lnTo>
                  <a:pt x="1906" y="1274"/>
                </a:lnTo>
                <a:lnTo>
                  <a:pt x="1905" y="1281"/>
                </a:lnTo>
                <a:lnTo>
                  <a:pt x="1906" y="1287"/>
                </a:lnTo>
                <a:lnTo>
                  <a:pt x="1908" y="1292"/>
                </a:lnTo>
                <a:lnTo>
                  <a:pt x="1911" y="1298"/>
                </a:lnTo>
                <a:lnTo>
                  <a:pt x="1920" y="1309"/>
                </a:lnTo>
                <a:lnTo>
                  <a:pt x="1928" y="1318"/>
                </a:lnTo>
                <a:lnTo>
                  <a:pt x="1940" y="1329"/>
                </a:lnTo>
                <a:lnTo>
                  <a:pt x="1955" y="1343"/>
                </a:lnTo>
                <a:lnTo>
                  <a:pt x="1960" y="1349"/>
                </a:lnTo>
                <a:lnTo>
                  <a:pt x="1966" y="1356"/>
                </a:lnTo>
                <a:lnTo>
                  <a:pt x="1969" y="1361"/>
                </a:lnTo>
                <a:lnTo>
                  <a:pt x="1970" y="1365"/>
                </a:lnTo>
                <a:lnTo>
                  <a:pt x="1965" y="1370"/>
                </a:lnTo>
                <a:lnTo>
                  <a:pt x="1959" y="1381"/>
                </a:lnTo>
                <a:lnTo>
                  <a:pt x="1951" y="1394"/>
                </a:lnTo>
                <a:lnTo>
                  <a:pt x="1940" y="1411"/>
                </a:lnTo>
                <a:lnTo>
                  <a:pt x="1937" y="1419"/>
                </a:lnTo>
                <a:lnTo>
                  <a:pt x="1933" y="1430"/>
                </a:lnTo>
                <a:lnTo>
                  <a:pt x="1932" y="1439"/>
                </a:lnTo>
                <a:lnTo>
                  <a:pt x="1932" y="1449"/>
                </a:lnTo>
                <a:lnTo>
                  <a:pt x="1932" y="1458"/>
                </a:lnTo>
                <a:lnTo>
                  <a:pt x="1934" y="1468"/>
                </a:lnTo>
                <a:lnTo>
                  <a:pt x="1935" y="1475"/>
                </a:lnTo>
                <a:lnTo>
                  <a:pt x="1938" y="1482"/>
                </a:lnTo>
                <a:lnTo>
                  <a:pt x="1941" y="1488"/>
                </a:lnTo>
                <a:lnTo>
                  <a:pt x="1946" y="1493"/>
                </a:lnTo>
                <a:lnTo>
                  <a:pt x="1952" y="1496"/>
                </a:lnTo>
                <a:lnTo>
                  <a:pt x="1959" y="1500"/>
                </a:lnTo>
                <a:lnTo>
                  <a:pt x="1976" y="1505"/>
                </a:lnTo>
                <a:lnTo>
                  <a:pt x="1995" y="1507"/>
                </a:lnTo>
                <a:lnTo>
                  <a:pt x="2004" y="1508"/>
                </a:lnTo>
                <a:lnTo>
                  <a:pt x="2012" y="1511"/>
                </a:lnTo>
                <a:lnTo>
                  <a:pt x="2019" y="1514"/>
                </a:lnTo>
                <a:lnTo>
                  <a:pt x="2025" y="1518"/>
                </a:lnTo>
                <a:lnTo>
                  <a:pt x="2029" y="1521"/>
                </a:lnTo>
                <a:lnTo>
                  <a:pt x="2033" y="1525"/>
                </a:lnTo>
                <a:lnTo>
                  <a:pt x="2037" y="1530"/>
                </a:lnTo>
                <a:lnTo>
                  <a:pt x="2038" y="1534"/>
                </a:lnTo>
                <a:lnTo>
                  <a:pt x="2039" y="1546"/>
                </a:lnTo>
                <a:lnTo>
                  <a:pt x="2038" y="1562"/>
                </a:lnTo>
                <a:lnTo>
                  <a:pt x="2037" y="1570"/>
                </a:lnTo>
                <a:lnTo>
                  <a:pt x="2035" y="1577"/>
                </a:lnTo>
                <a:lnTo>
                  <a:pt x="2032" y="1583"/>
                </a:lnTo>
                <a:lnTo>
                  <a:pt x="2029" y="1589"/>
                </a:lnTo>
                <a:lnTo>
                  <a:pt x="2025" y="1594"/>
                </a:lnTo>
                <a:lnTo>
                  <a:pt x="2022" y="1597"/>
                </a:lnTo>
                <a:lnTo>
                  <a:pt x="2021" y="1602"/>
                </a:lnTo>
                <a:lnTo>
                  <a:pt x="2020" y="1607"/>
                </a:lnTo>
                <a:lnTo>
                  <a:pt x="2019" y="1616"/>
                </a:lnTo>
                <a:lnTo>
                  <a:pt x="2021" y="1626"/>
                </a:lnTo>
                <a:lnTo>
                  <a:pt x="2022" y="1631"/>
                </a:lnTo>
                <a:lnTo>
                  <a:pt x="2022" y="1636"/>
                </a:lnTo>
                <a:lnTo>
                  <a:pt x="2021" y="1640"/>
                </a:lnTo>
                <a:lnTo>
                  <a:pt x="2020" y="1645"/>
                </a:lnTo>
                <a:lnTo>
                  <a:pt x="2014" y="1653"/>
                </a:lnTo>
                <a:lnTo>
                  <a:pt x="2004" y="1663"/>
                </a:lnTo>
                <a:lnTo>
                  <a:pt x="2000" y="1669"/>
                </a:lnTo>
                <a:lnTo>
                  <a:pt x="1997" y="1674"/>
                </a:lnTo>
                <a:lnTo>
                  <a:pt x="1996" y="1679"/>
                </a:lnTo>
                <a:lnTo>
                  <a:pt x="1996" y="1684"/>
                </a:lnTo>
                <a:lnTo>
                  <a:pt x="1998" y="1688"/>
                </a:lnTo>
                <a:lnTo>
                  <a:pt x="2002" y="1691"/>
                </a:lnTo>
                <a:lnTo>
                  <a:pt x="2007" y="1694"/>
                </a:lnTo>
                <a:lnTo>
                  <a:pt x="2014" y="1694"/>
                </a:lnTo>
                <a:lnTo>
                  <a:pt x="2027" y="1691"/>
                </a:lnTo>
                <a:lnTo>
                  <a:pt x="2039" y="1687"/>
                </a:lnTo>
                <a:lnTo>
                  <a:pt x="2051" y="1682"/>
                </a:lnTo>
                <a:lnTo>
                  <a:pt x="2065" y="1677"/>
                </a:lnTo>
                <a:lnTo>
                  <a:pt x="2072" y="1676"/>
                </a:lnTo>
                <a:lnTo>
                  <a:pt x="2078" y="1676"/>
                </a:lnTo>
                <a:lnTo>
                  <a:pt x="2083" y="1677"/>
                </a:lnTo>
                <a:lnTo>
                  <a:pt x="2088" y="1678"/>
                </a:lnTo>
                <a:lnTo>
                  <a:pt x="2090" y="1682"/>
                </a:lnTo>
                <a:lnTo>
                  <a:pt x="2092" y="1685"/>
                </a:lnTo>
                <a:lnTo>
                  <a:pt x="2092" y="1690"/>
                </a:lnTo>
                <a:lnTo>
                  <a:pt x="2091" y="1696"/>
                </a:lnTo>
                <a:lnTo>
                  <a:pt x="2088" y="1702"/>
                </a:lnTo>
                <a:lnTo>
                  <a:pt x="2082" y="1707"/>
                </a:lnTo>
                <a:lnTo>
                  <a:pt x="2073" y="1713"/>
                </a:lnTo>
                <a:lnTo>
                  <a:pt x="2064" y="1719"/>
                </a:lnTo>
                <a:lnTo>
                  <a:pt x="2045" y="1731"/>
                </a:lnTo>
                <a:lnTo>
                  <a:pt x="2029" y="1741"/>
                </a:lnTo>
                <a:lnTo>
                  <a:pt x="2026" y="1747"/>
                </a:lnTo>
                <a:lnTo>
                  <a:pt x="2022" y="1754"/>
                </a:lnTo>
                <a:lnTo>
                  <a:pt x="2019" y="1763"/>
                </a:lnTo>
                <a:lnTo>
                  <a:pt x="2018" y="1771"/>
                </a:lnTo>
                <a:lnTo>
                  <a:pt x="2014" y="1792"/>
                </a:lnTo>
                <a:lnTo>
                  <a:pt x="2012" y="1815"/>
                </a:lnTo>
                <a:lnTo>
                  <a:pt x="2009" y="1827"/>
                </a:lnTo>
                <a:lnTo>
                  <a:pt x="2006" y="1836"/>
                </a:lnTo>
                <a:lnTo>
                  <a:pt x="2000" y="1845"/>
                </a:lnTo>
                <a:lnTo>
                  <a:pt x="1995" y="1853"/>
                </a:lnTo>
                <a:lnTo>
                  <a:pt x="1989" y="1861"/>
                </a:lnTo>
                <a:lnTo>
                  <a:pt x="1985" y="1870"/>
                </a:lnTo>
                <a:lnTo>
                  <a:pt x="1983" y="1873"/>
                </a:lnTo>
                <a:lnTo>
                  <a:pt x="1982" y="1878"/>
                </a:lnTo>
                <a:lnTo>
                  <a:pt x="1982" y="1883"/>
                </a:lnTo>
                <a:lnTo>
                  <a:pt x="1982" y="1889"/>
                </a:lnTo>
                <a:lnTo>
                  <a:pt x="1983" y="1898"/>
                </a:lnTo>
                <a:lnTo>
                  <a:pt x="1987" y="1907"/>
                </a:lnTo>
                <a:lnTo>
                  <a:pt x="1989" y="1912"/>
                </a:lnTo>
                <a:lnTo>
                  <a:pt x="1994" y="1918"/>
                </a:lnTo>
                <a:lnTo>
                  <a:pt x="1997" y="1923"/>
                </a:lnTo>
                <a:lnTo>
                  <a:pt x="2001" y="1928"/>
                </a:lnTo>
                <a:lnTo>
                  <a:pt x="2004" y="1934"/>
                </a:lnTo>
                <a:lnTo>
                  <a:pt x="2007" y="1940"/>
                </a:lnTo>
                <a:lnTo>
                  <a:pt x="2008" y="1955"/>
                </a:lnTo>
                <a:lnTo>
                  <a:pt x="2008" y="1968"/>
                </a:lnTo>
                <a:lnTo>
                  <a:pt x="2006" y="1980"/>
                </a:lnTo>
                <a:lnTo>
                  <a:pt x="2003" y="1990"/>
                </a:lnTo>
                <a:lnTo>
                  <a:pt x="2002" y="1996"/>
                </a:lnTo>
                <a:lnTo>
                  <a:pt x="2002" y="1999"/>
                </a:lnTo>
                <a:lnTo>
                  <a:pt x="2000" y="2002"/>
                </a:lnTo>
                <a:lnTo>
                  <a:pt x="1994" y="2005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3" name="江苏">
            <a:extLst>
              <a:ext uri="{FF2B5EF4-FFF2-40B4-BE49-F238E27FC236}">
                <a16:creationId xmlns="" xmlns:a16="http://schemas.microsoft.com/office/drawing/2014/main" id="{33BCC14E-9858-4E68-BFD3-4AC02D5E4260}"/>
              </a:ext>
            </a:extLst>
          </p:cNvPr>
          <p:cNvSpPr>
            <a:spLocks/>
          </p:cNvSpPr>
          <p:nvPr/>
        </p:nvSpPr>
        <p:spPr bwMode="auto">
          <a:xfrm>
            <a:off x="4105706" y="3646664"/>
            <a:ext cx="512801" cy="450910"/>
          </a:xfrm>
          <a:custGeom>
            <a:avLst/>
            <a:gdLst>
              <a:gd name="T0" fmla="*/ 1699 w 2079"/>
              <a:gd name="T1" fmla="*/ 1399 h 1843"/>
              <a:gd name="T2" fmla="*/ 1653 w 2079"/>
              <a:gd name="T3" fmla="*/ 1318 h 1843"/>
              <a:gd name="T4" fmla="*/ 1534 w 2079"/>
              <a:gd name="T5" fmla="*/ 1336 h 1843"/>
              <a:gd name="T6" fmla="*/ 1579 w 2079"/>
              <a:gd name="T7" fmla="*/ 1274 h 1843"/>
              <a:gd name="T8" fmla="*/ 1695 w 2079"/>
              <a:gd name="T9" fmla="*/ 1372 h 1843"/>
              <a:gd name="T10" fmla="*/ 1837 w 2079"/>
              <a:gd name="T11" fmla="*/ 1343 h 1843"/>
              <a:gd name="T12" fmla="*/ 2066 w 2079"/>
              <a:gd name="T13" fmla="*/ 1401 h 1843"/>
              <a:gd name="T14" fmla="*/ 2026 w 2079"/>
              <a:gd name="T15" fmla="*/ 1268 h 1843"/>
              <a:gd name="T16" fmla="*/ 1882 w 2079"/>
              <a:gd name="T17" fmla="*/ 1198 h 1843"/>
              <a:gd name="T18" fmla="*/ 1830 w 2079"/>
              <a:gd name="T19" fmla="*/ 1091 h 1843"/>
              <a:gd name="T20" fmla="*/ 1665 w 2079"/>
              <a:gd name="T21" fmla="*/ 975 h 1843"/>
              <a:gd name="T22" fmla="*/ 1666 w 2079"/>
              <a:gd name="T23" fmla="*/ 898 h 1843"/>
              <a:gd name="T24" fmla="*/ 1588 w 2079"/>
              <a:gd name="T25" fmla="*/ 769 h 1843"/>
              <a:gd name="T26" fmla="*/ 1502 w 2079"/>
              <a:gd name="T27" fmla="*/ 581 h 1843"/>
              <a:gd name="T28" fmla="*/ 1443 w 2079"/>
              <a:gd name="T29" fmla="*/ 452 h 1843"/>
              <a:gd name="T30" fmla="*/ 1291 w 2079"/>
              <a:gd name="T31" fmla="*/ 273 h 1843"/>
              <a:gd name="T32" fmla="*/ 1201 w 2079"/>
              <a:gd name="T33" fmla="*/ 247 h 1843"/>
              <a:gd name="T34" fmla="*/ 1119 w 2079"/>
              <a:gd name="T35" fmla="*/ 259 h 1843"/>
              <a:gd name="T36" fmla="*/ 1070 w 2079"/>
              <a:gd name="T37" fmla="*/ 147 h 1843"/>
              <a:gd name="T38" fmla="*/ 987 w 2079"/>
              <a:gd name="T39" fmla="*/ 53 h 1843"/>
              <a:gd name="T40" fmla="*/ 897 w 2079"/>
              <a:gd name="T41" fmla="*/ 34 h 1843"/>
              <a:gd name="T42" fmla="*/ 834 w 2079"/>
              <a:gd name="T43" fmla="*/ 187 h 1843"/>
              <a:gd name="T44" fmla="*/ 728 w 2079"/>
              <a:gd name="T45" fmla="*/ 260 h 1843"/>
              <a:gd name="T46" fmla="*/ 653 w 2079"/>
              <a:gd name="T47" fmla="*/ 344 h 1843"/>
              <a:gd name="T48" fmla="*/ 567 w 2079"/>
              <a:gd name="T49" fmla="*/ 230 h 1843"/>
              <a:gd name="T50" fmla="*/ 478 w 2079"/>
              <a:gd name="T51" fmla="*/ 298 h 1843"/>
              <a:gd name="T52" fmla="*/ 331 w 2079"/>
              <a:gd name="T53" fmla="*/ 286 h 1843"/>
              <a:gd name="T54" fmla="*/ 237 w 2079"/>
              <a:gd name="T55" fmla="*/ 205 h 1843"/>
              <a:gd name="T56" fmla="*/ 68 w 2079"/>
              <a:gd name="T57" fmla="*/ 14 h 1843"/>
              <a:gd name="T58" fmla="*/ 94 w 2079"/>
              <a:gd name="T59" fmla="*/ 146 h 1843"/>
              <a:gd name="T60" fmla="*/ 1 w 2079"/>
              <a:gd name="T61" fmla="*/ 283 h 1843"/>
              <a:gd name="T62" fmla="*/ 152 w 2079"/>
              <a:gd name="T63" fmla="*/ 365 h 1843"/>
              <a:gd name="T64" fmla="*/ 240 w 2079"/>
              <a:gd name="T65" fmla="*/ 449 h 1843"/>
              <a:gd name="T66" fmla="*/ 371 w 2079"/>
              <a:gd name="T67" fmla="*/ 513 h 1843"/>
              <a:gd name="T68" fmla="*/ 439 w 2079"/>
              <a:gd name="T69" fmla="*/ 540 h 1843"/>
              <a:gd name="T70" fmla="*/ 509 w 2079"/>
              <a:gd name="T71" fmla="*/ 582 h 1843"/>
              <a:gd name="T72" fmla="*/ 636 w 2079"/>
              <a:gd name="T73" fmla="*/ 631 h 1843"/>
              <a:gd name="T74" fmla="*/ 660 w 2079"/>
              <a:gd name="T75" fmla="*/ 739 h 1843"/>
              <a:gd name="T76" fmla="*/ 608 w 2079"/>
              <a:gd name="T77" fmla="*/ 835 h 1843"/>
              <a:gd name="T78" fmla="*/ 672 w 2079"/>
              <a:gd name="T79" fmla="*/ 868 h 1843"/>
              <a:gd name="T80" fmla="*/ 730 w 2079"/>
              <a:gd name="T81" fmla="*/ 952 h 1843"/>
              <a:gd name="T82" fmla="*/ 790 w 2079"/>
              <a:gd name="T83" fmla="*/ 1061 h 1843"/>
              <a:gd name="T84" fmla="*/ 914 w 2079"/>
              <a:gd name="T85" fmla="*/ 1006 h 1843"/>
              <a:gd name="T86" fmla="*/ 1002 w 2079"/>
              <a:gd name="T87" fmla="*/ 962 h 1843"/>
              <a:gd name="T88" fmla="*/ 1081 w 2079"/>
              <a:gd name="T89" fmla="*/ 1109 h 1843"/>
              <a:gd name="T90" fmla="*/ 963 w 2079"/>
              <a:gd name="T91" fmla="*/ 1107 h 1843"/>
              <a:gd name="T92" fmla="*/ 874 w 2079"/>
              <a:gd name="T93" fmla="*/ 1163 h 1843"/>
              <a:gd name="T94" fmla="*/ 891 w 2079"/>
              <a:gd name="T95" fmla="*/ 1280 h 1843"/>
              <a:gd name="T96" fmla="*/ 804 w 2079"/>
              <a:gd name="T97" fmla="*/ 1362 h 1843"/>
              <a:gd name="T98" fmla="*/ 861 w 2079"/>
              <a:gd name="T99" fmla="*/ 1470 h 1843"/>
              <a:gd name="T100" fmla="*/ 923 w 2079"/>
              <a:gd name="T101" fmla="*/ 1534 h 1843"/>
              <a:gd name="T102" fmla="*/ 977 w 2079"/>
              <a:gd name="T103" fmla="*/ 1528 h 1843"/>
              <a:gd name="T104" fmla="*/ 987 w 2079"/>
              <a:gd name="T105" fmla="*/ 1638 h 1843"/>
              <a:gd name="T106" fmla="*/ 1011 w 2079"/>
              <a:gd name="T107" fmla="*/ 1698 h 1843"/>
              <a:gd name="T108" fmla="*/ 1177 w 2079"/>
              <a:gd name="T109" fmla="*/ 1665 h 1843"/>
              <a:gd name="T110" fmla="*/ 1271 w 2079"/>
              <a:gd name="T111" fmla="*/ 1716 h 1843"/>
              <a:gd name="T112" fmla="*/ 1402 w 2079"/>
              <a:gd name="T113" fmla="*/ 1699 h 1843"/>
              <a:gd name="T114" fmla="*/ 1543 w 2079"/>
              <a:gd name="T115" fmla="*/ 1784 h 1843"/>
              <a:gd name="T116" fmla="*/ 1643 w 2079"/>
              <a:gd name="T117" fmla="*/ 1821 h 1843"/>
              <a:gd name="T118" fmla="*/ 1722 w 2079"/>
              <a:gd name="T119" fmla="*/ 1730 h 1843"/>
              <a:gd name="T120" fmla="*/ 1819 w 2079"/>
              <a:gd name="T121" fmla="*/ 1555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79" h="1843">
                <a:moveTo>
                  <a:pt x="1868" y="1488"/>
                </a:moveTo>
                <a:lnTo>
                  <a:pt x="1867" y="1478"/>
                </a:lnTo>
                <a:lnTo>
                  <a:pt x="1864" y="1470"/>
                </a:lnTo>
                <a:lnTo>
                  <a:pt x="1861" y="1466"/>
                </a:lnTo>
                <a:lnTo>
                  <a:pt x="1857" y="1460"/>
                </a:lnTo>
                <a:lnTo>
                  <a:pt x="1850" y="1456"/>
                </a:lnTo>
                <a:lnTo>
                  <a:pt x="1842" y="1449"/>
                </a:lnTo>
                <a:lnTo>
                  <a:pt x="1823" y="1435"/>
                </a:lnTo>
                <a:lnTo>
                  <a:pt x="1802" y="1424"/>
                </a:lnTo>
                <a:lnTo>
                  <a:pt x="1785" y="1413"/>
                </a:lnTo>
                <a:lnTo>
                  <a:pt x="1772" y="1406"/>
                </a:lnTo>
                <a:lnTo>
                  <a:pt x="1760" y="1402"/>
                </a:lnTo>
                <a:lnTo>
                  <a:pt x="1749" y="1400"/>
                </a:lnTo>
                <a:lnTo>
                  <a:pt x="1743" y="1399"/>
                </a:lnTo>
                <a:lnTo>
                  <a:pt x="1737" y="1399"/>
                </a:lnTo>
                <a:lnTo>
                  <a:pt x="1731" y="1399"/>
                </a:lnTo>
                <a:lnTo>
                  <a:pt x="1725" y="1400"/>
                </a:lnTo>
                <a:lnTo>
                  <a:pt x="1714" y="1402"/>
                </a:lnTo>
                <a:lnTo>
                  <a:pt x="1706" y="1401"/>
                </a:lnTo>
                <a:lnTo>
                  <a:pt x="1699" y="1399"/>
                </a:lnTo>
                <a:lnTo>
                  <a:pt x="1693" y="1394"/>
                </a:lnTo>
                <a:lnTo>
                  <a:pt x="1686" y="1389"/>
                </a:lnTo>
                <a:lnTo>
                  <a:pt x="1679" y="1386"/>
                </a:lnTo>
                <a:lnTo>
                  <a:pt x="1672" y="1382"/>
                </a:lnTo>
                <a:lnTo>
                  <a:pt x="1666" y="1380"/>
                </a:lnTo>
                <a:lnTo>
                  <a:pt x="1663" y="1378"/>
                </a:lnTo>
                <a:lnTo>
                  <a:pt x="1662" y="1377"/>
                </a:lnTo>
                <a:lnTo>
                  <a:pt x="1662" y="1376"/>
                </a:lnTo>
                <a:lnTo>
                  <a:pt x="1662" y="1375"/>
                </a:lnTo>
                <a:lnTo>
                  <a:pt x="1666" y="1372"/>
                </a:lnTo>
                <a:lnTo>
                  <a:pt x="1673" y="1371"/>
                </a:lnTo>
                <a:lnTo>
                  <a:pt x="1676" y="1370"/>
                </a:lnTo>
                <a:lnTo>
                  <a:pt x="1680" y="1369"/>
                </a:lnTo>
                <a:lnTo>
                  <a:pt x="1681" y="1367"/>
                </a:lnTo>
                <a:lnTo>
                  <a:pt x="1681" y="1364"/>
                </a:lnTo>
                <a:lnTo>
                  <a:pt x="1680" y="1357"/>
                </a:lnTo>
                <a:lnTo>
                  <a:pt x="1675" y="1347"/>
                </a:lnTo>
                <a:lnTo>
                  <a:pt x="1667" y="1336"/>
                </a:lnTo>
                <a:lnTo>
                  <a:pt x="1657" y="1323"/>
                </a:lnTo>
                <a:lnTo>
                  <a:pt x="1653" y="1318"/>
                </a:lnTo>
                <a:lnTo>
                  <a:pt x="1647" y="1312"/>
                </a:lnTo>
                <a:lnTo>
                  <a:pt x="1642" y="1308"/>
                </a:lnTo>
                <a:lnTo>
                  <a:pt x="1636" y="1305"/>
                </a:lnTo>
                <a:lnTo>
                  <a:pt x="1630" y="1304"/>
                </a:lnTo>
                <a:lnTo>
                  <a:pt x="1622" y="1304"/>
                </a:lnTo>
                <a:lnTo>
                  <a:pt x="1612" y="1304"/>
                </a:lnTo>
                <a:lnTo>
                  <a:pt x="1602" y="1305"/>
                </a:lnTo>
                <a:lnTo>
                  <a:pt x="1580" y="1307"/>
                </a:lnTo>
                <a:lnTo>
                  <a:pt x="1566" y="1308"/>
                </a:lnTo>
                <a:lnTo>
                  <a:pt x="1556" y="1308"/>
                </a:lnTo>
                <a:lnTo>
                  <a:pt x="1549" y="1308"/>
                </a:lnTo>
                <a:lnTo>
                  <a:pt x="1547" y="1309"/>
                </a:lnTo>
                <a:lnTo>
                  <a:pt x="1544" y="1311"/>
                </a:lnTo>
                <a:lnTo>
                  <a:pt x="1543" y="1313"/>
                </a:lnTo>
                <a:lnTo>
                  <a:pt x="1543" y="1317"/>
                </a:lnTo>
                <a:lnTo>
                  <a:pt x="1543" y="1324"/>
                </a:lnTo>
                <a:lnTo>
                  <a:pt x="1541" y="1328"/>
                </a:lnTo>
                <a:lnTo>
                  <a:pt x="1540" y="1331"/>
                </a:lnTo>
                <a:lnTo>
                  <a:pt x="1537" y="1333"/>
                </a:lnTo>
                <a:lnTo>
                  <a:pt x="1534" y="1336"/>
                </a:lnTo>
                <a:lnTo>
                  <a:pt x="1530" y="1337"/>
                </a:lnTo>
                <a:lnTo>
                  <a:pt x="1523" y="1339"/>
                </a:lnTo>
                <a:lnTo>
                  <a:pt x="1514" y="1343"/>
                </a:lnTo>
                <a:lnTo>
                  <a:pt x="1509" y="1344"/>
                </a:lnTo>
                <a:lnTo>
                  <a:pt x="1504" y="1344"/>
                </a:lnTo>
                <a:lnTo>
                  <a:pt x="1498" y="1344"/>
                </a:lnTo>
                <a:lnTo>
                  <a:pt x="1493" y="1343"/>
                </a:lnTo>
                <a:lnTo>
                  <a:pt x="1493" y="1340"/>
                </a:lnTo>
                <a:lnTo>
                  <a:pt x="1493" y="1338"/>
                </a:lnTo>
                <a:lnTo>
                  <a:pt x="1495" y="1334"/>
                </a:lnTo>
                <a:lnTo>
                  <a:pt x="1497" y="1332"/>
                </a:lnTo>
                <a:lnTo>
                  <a:pt x="1502" y="1326"/>
                </a:lnTo>
                <a:lnTo>
                  <a:pt x="1508" y="1320"/>
                </a:lnTo>
                <a:lnTo>
                  <a:pt x="1519" y="1307"/>
                </a:lnTo>
                <a:lnTo>
                  <a:pt x="1533" y="1295"/>
                </a:lnTo>
                <a:lnTo>
                  <a:pt x="1547" y="1283"/>
                </a:lnTo>
                <a:lnTo>
                  <a:pt x="1559" y="1276"/>
                </a:lnTo>
                <a:lnTo>
                  <a:pt x="1565" y="1275"/>
                </a:lnTo>
                <a:lnTo>
                  <a:pt x="1572" y="1274"/>
                </a:lnTo>
                <a:lnTo>
                  <a:pt x="1579" y="1274"/>
                </a:lnTo>
                <a:lnTo>
                  <a:pt x="1588" y="1274"/>
                </a:lnTo>
                <a:lnTo>
                  <a:pt x="1598" y="1275"/>
                </a:lnTo>
                <a:lnTo>
                  <a:pt x="1606" y="1276"/>
                </a:lnTo>
                <a:lnTo>
                  <a:pt x="1616" y="1279"/>
                </a:lnTo>
                <a:lnTo>
                  <a:pt x="1624" y="1282"/>
                </a:lnTo>
                <a:lnTo>
                  <a:pt x="1640" y="1287"/>
                </a:lnTo>
                <a:lnTo>
                  <a:pt x="1656" y="1293"/>
                </a:lnTo>
                <a:lnTo>
                  <a:pt x="1670" y="1299"/>
                </a:lnTo>
                <a:lnTo>
                  <a:pt x="1682" y="1305"/>
                </a:lnTo>
                <a:lnTo>
                  <a:pt x="1691" y="1313"/>
                </a:lnTo>
                <a:lnTo>
                  <a:pt x="1698" y="1324"/>
                </a:lnTo>
                <a:lnTo>
                  <a:pt x="1701" y="1328"/>
                </a:lnTo>
                <a:lnTo>
                  <a:pt x="1704" y="1334"/>
                </a:lnTo>
                <a:lnTo>
                  <a:pt x="1704" y="1339"/>
                </a:lnTo>
                <a:lnTo>
                  <a:pt x="1704" y="1344"/>
                </a:lnTo>
                <a:lnTo>
                  <a:pt x="1700" y="1353"/>
                </a:lnTo>
                <a:lnTo>
                  <a:pt x="1695" y="1363"/>
                </a:lnTo>
                <a:lnTo>
                  <a:pt x="1694" y="1367"/>
                </a:lnTo>
                <a:lnTo>
                  <a:pt x="1694" y="1370"/>
                </a:lnTo>
                <a:lnTo>
                  <a:pt x="1695" y="1372"/>
                </a:lnTo>
                <a:lnTo>
                  <a:pt x="1699" y="1374"/>
                </a:lnTo>
                <a:lnTo>
                  <a:pt x="1713" y="1372"/>
                </a:lnTo>
                <a:lnTo>
                  <a:pt x="1732" y="1368"/>
                </a:lnTo>
                <a:lnTo>
                  <a:pt x="1743" y="1367"/>
                </a:lnTo>
                <a:lnTo>
                  <a:pt x="1752" y="1365"/>
                </a:lnTo>
                <a:lnTo>
                  <a:pt x="1756" y="1365"/>
                </a:lnTo>
                <a:lnTo>
                  <a:pt x="1761" y="1365"/>
                </a:lnTo>
                <a:lnTo>
                  <a:pt x="1764" y="1367"/>
                </a:lnTo>
                <a:lnTo>
                  <a:pt x="1767" y="1369"/>
                </a:lnTo>
                <a:lnTo>
                  <a:pt x="1775" y="1375"/>
                </a:lnTo>
                <a:lnTo>
                  <a:pt x="1782" y="1378"/>
                </a:lnTo>
                <a:lnTo>
                  <a:pt x="1785" y="1380"/>
                </a:lnTo>
                <a:lnTo>
                  <a:pt x="1787" y="1378"/>
                </a:lnTo>
                <a:lnTo>
                  <a:pt x="1789" y="1377"/>
                </a:lnTo>
                <a:lnTo>
                  <a:pt x="1793" y="1374"/>
                </a:lnTo>
                <a:lnTo>
                  <a:pt x="1800" y="1367"/>
                </a:lnTo>
                <a:lnTo>
                  <a:pt x="1808" y="1358"/>
                </a:lnTo>
                <a:lnTo>
                  <a:pt x="1818" y="1351"/>
                </a:lnTo>
                <a:lnTo>
                  <a:pt x="1830" y="1345"/>
                </a:lnTo>
                <a:lnTo>
                  <a:pt x="1837" y="1343"/>
                </a:lnTo>
                <a:lnTo>
                  <a:pt x="1846" y="1342"/>
                </a:lnTo>
                <a:lnTo>
                  <a:pt x="1856" y="1340"/>
                </a:lnTo>
                <a:lnTo>
                  <a:pt x="1865" y="1340"/>
                </a:lnTo>
                <a:lnTo>
                  <a:pt x="1876" y="1340"/>
                </a:lnTo>
                <a:lnTo>
                  <a:pt x="1886" y="1342"/>
                </a:lnTo>
                <a:lnTo>
                  <a:pt x="1895" y="1343"/>
                </a:lnTo>
                <a:lnTo>
                  <a:pt x="1902" y="1345"/>
                </a:lnTo>
                <a:lnTo>
                  <a:pt x="1914" y="1350"/>
                </a:lnTo>
                <a:lnTo>
                  <a:pt x="1922" y="1355"/>
                </a:lnTo>
                <a:lnTo>
                  <a:pt x="1932" y="1359"/>
                </a:lnTo>
                <a:lnTo>
                  <a:pt x="1944" y="1363"/>
                </a:lnTo>
                <a:lnTo>
                  <a:pt x="1959" y="1368"/>
                </a:lnTo>
                <a:lnTo>
                  <a:pt x="1976" y="1374"/>
                </a:lnTo>
                <a:lnTo>
                  <a:pt x="1993" y="1381"/>
                </a:lnTo>
                <a:lnTo>
                  <a:pt x="2008" y="1388"/>
                </a:lnTo>
                <a:lnTo>
                  <a:pt x="2025" y="1394"/>
                </a:lnTo>
                <a:lnTo>
                  <a:pt x="2043" y="1399"/>
                </a:lnTo>
                <a:lnTo>
                  <a:pt x="2052" y="1401"/>
                </a:lnTo>
                <a:lnTo>
                  <a:pt x="2059" y="1401"/>
                </a:lnTo>
                <a:lnTo>
                  <a:pt x="2066" y="1401"/>
                </a:lnTo>
                <a:lnTo>
                  <a:pt x="2072" y="1400"/>
                </a:lnTo>
                <a:lnTo>
                  <a:pt x="2076" y="1397"/>
                </a:lnTo>
                <a:lnTo>
                  <a:pt x="2078" y="1394"/>
                </a:lnTo>
                <a:lnTo>
                  <a:pt x="2079" y="1390"/>
                </a:lnTo>
                <a:lnTo>
                  <a:pt x="2079" y="1386"/>
                </a:lnTo>
                <a:lnTo>
                  <a:pt x="2078" y="1376"/>
                </a:lnTo>
                <a:lnTo>
                  <a:pt x="2076" y="1367"/>
                </a:lnTo>
                <a:lnTo>
                  <a:pt x="2072" y="1355"/>
                </a:lnTo>
                <a:lnTo>
                  <a:pt x="2069" y="1339"/>
                </a:lnTo>
                <a:lnTo>
                  <a:pt x="2068" y="1332"/>
                </a:lnTo>
                <a:lnTo>
                  <a:pt x="2065" y="1325"/>
                </a:lnTo>
                <a:lnTo>
                  <a:pt x="2062" y="1319"/>
                </a:lnTo>
                <a:lnTo>
                  <a:pt x="2058" y="1315"/>
                </a:lnTo>
                <a:lnTo>
                  <a:pt x="2054" y="1312"/>
                </a:lnTo>
                <a:lnTo>
                  <a:pt x="2052" y="1307"/>
                </a:lnTo>
                <a:lnTo>
                  <a:pt x="2050" y="1302"/>
                </a:lnTo>
                <a:lnTo>
                  <a:pt x="2047" y="1296"/>
                </a:lnTo>
                <a:lnTo>
                  <a:pt x="2043" y="1287"/>
                </a:lnTo>
                <a:lnTo>
                  <a:pt x="2037" y="1277"/>
                </a:lnTo>
                <a:lnTo>
                  <a:pt x="2026" y="1268"/>
                </a:lnTo>
                <a:lnTo>
                  <a:pt x="2010" y="1258"/>
                </a:lnTo>
                <a:lnTo>
                  <a:pt x="1995" y="1249"/>
                </a:lnTo>
                <a:lnTo>
                  <a:pt x="1980" y="1241"/>
                </a:lnTo>
                <a:lnTo>
                  <a:pt x="1968" y="1235"/>
                </a:lnTo>
                <a:lnTo>
                  <a:pt x="1955" y="1230"/>
                </a:lnTo>
                <a:lnTo>
                  <a:pt x="1947" y="1229"/>
                </a:lnTo>
                <a:lnTo>
                  <a:pt x="1940" y="1227"/>
                </a:lnTo>
                <a:lnTo>
                  <a:pt x="1932" y="1226"/>
                </a:lnTo>
                <a:lnTo>
                  <a:pt x="1924" y="1226"/>
                </a:lnTo>
                <a:lnTo>
                  <a:pt x="1909" y="1227"/>
                </a:lnTo>
                <a:lnTo>
                  <a:pt x="1900" y="1227"/>
                </a:lnTo>
                <a:lnTo>
                  <a:pt x="1898" y="1226"/>
                </a:lnTo>
                <a:lnTo>
                  <a:pt x="1895" y="1225"/>
                </a:lnTo>
                <a:lnTo>
                  <a:pt x="1894" y="1223"/>
                </a:lnTo>
                <a:lnTo>
                  <a:pt x="1893" y="1218"/>
                </a:lnTo>
                <a:lnTo>
                  <a:pt x="1892" y="1210"/>
                </a:lnTo>
                <a:lnTo>
                  <a:pt x="1890" y="1202"/>
                </a:lnTo>
                <a:lnTo>
                  <a:pt x="1888" y="1200"/>
                </a:lnTo>
                <a:lnTo>
                  <a:pt x="1886" y="1199"/>
                </a:lnTo>
                <a:lnTo>
                  <a:pt x="1882" y="1198"/>
                </a:lnTo>
                <a:lnTo>
                  <a:pt x="1878" y="1199"/>
                </a:lnTo>
                <a:lnTo>
                  <a:pt x="1874" y="1200"/>
                </a:lnTo>
                <a:lnTo>
                  <a:pt x="1869" y="1200"/>
                </a:lnTo>
                <a:lnTo>
                  <a:pt x="1865" y="1199"/>
                </a:lnTo>
                <a:lnTo>
                  <a:pt x="1863" y="1198"/>
                </a:lnTo>
                <a:lnTo>
                  <a:pt x="1861" y="1195"/>
                </a:lnTo>
                <a:lnTo>
                  <a:pt x="1859" y="1192"/>
                </a:lnTo>
                <a:lnTo>
                  <a:pt x="1859" y="1187"/>
                </a:lnTo>
                <a:lnTo>
                  <a:pt x="1861" y="1182"/>
                </a:lnTo>
                <a:lnTo>
                  <a:pt x="1862" y="1172"/>
                </a:lnTo>
                <a:lnTo>
                  <a:pt x="1861" y="1161"/>
                </a:lnTo>
                <a:lnTo>
                  <a:pt x="1859" y="1148"/>
                </a:lnTo>
                <a:lnTo>
                  <a:pt x="1859" y="1135"/>
                </a:lnTo>
                <a:lnTo>
                  <a:pt x="1859" y="1123"/>
                </a:lnTo>
                <a:lnTo>
                  <a:pt x="1859" y="1113"/>
                </a:lnTo>
                <a:lnTo>
                  <a:pt x="1858" y="1110"/>
                </a:lnTo>
                <a:lnTo>
                  <a:pt x="1856" y="1105"/>
                </a:lnTo>
                <a:lnTo>
                  <a:pt x="1852" y="1101"/>
                </a:lnTo>
                <a:lnTo>
                  <a:pt x="1846" y="1098"/>
                </a:lnTo>
                <a:lnTo>
                  <a:pt x="1830" y="1091"/>
                </a:lnTo>
                <a:lnTo>
                  <a:pt x="1806" y="1084"/>
                </a:lnTo>
                <a:lnTo>
                  <a:pt x="1785" y="1078"/>
                </a:lnTo>
                <a:lnTo>
                  <a:pt x="1769" y="1074"/>
                </a:lnTo>
                <a:lnTo>
                  <a:pt x="1757" y="1072"/>
                </a:lnTo>
                <a:lnTo>
                  <a:pt x="1741" y="1068"/>
                </a:lnTo>
                <a:lnTo>
                  <a:pt x="1732" y="1066"/>
                </a:lnTo>
                <a:lnTo>
                  <a:pt x="1725" y="1063"/>
                </a:lnTo>
                <a:lnTo>
                  <a:pt x="1718" y="1061"/>
                </a:lnTo>
                <a:lnTo>
                  <a:pt x="1713" y="1057"/>
                </a:lnTo>
                <a:lnTo>
                  <a:pt x="1700" y="1050"/>
                </a:lnTo>
                <a:lnTo>
                  <a:pt x="1687" y="1043"/>
                </a:lnTo>
                <a:lnTo>
                  <a:pt x="1675" y="1037"/>
                </a:lnTo>
                <a:lnTo>
                  <a:pt x="1666" y="1030"/>
                </a:lnTo>
                <a:lnTo>
                  <a:pt x="1662" y="1025"/>
                </a:lnTo>
                <a:lnTo>
                  <a:pt x="1662" y="1021"/>
                </a:lnTo>
                <a:lnTo>
                  <a:pt x="1662" y="1015"/>
                </a:lnTo>
                <a:lnTo>
                  <a:pt x="1663" y="1009"/>
                </a:lnTo>
                <a:lnTo>
                  <a:pt x="1666" y="996"/>
                </a:lnTo>
                <a:lnTo>
                  <a:pt x="1667" y="984"/>
                </a:lnTo>
                <a:lnTo>
                  <a:pt x="1665" y="975"/>
                </a:lnTo>
                <a:lnTo>
                  <a:pt x="1663" y="972"/>
                </a:lnTo>
                <a:lnTo>
                  <a:pt x="1661" y="971"/>
                </a:lnTo>
                <a:lnTo>
                  <a:pt x="1656" y="970"/>
                </a:lnTo>
                <a:lnTo>
                  <a:pt x="1655" y="968"/>
                </a:lnTo>
                <a:lnTo>
                  <a:pt x="1653" y="966"/>
                </a:lnTo>
                <a:lnTo>
                  <a:pt x="1651" y="961"/>
                </a:lnTo>
                <a:lnTo>
                  <a:pt x="1650" y="956"/>
                </a:lnTo>
                <a:lnTo>
                  <a:pt x="1650" y="952"/>
                </a:lnTo>
                <a:lnTo>
                  <a:pt x="1651" y="947"/>
                </a:lnTo>
                <a:lnTo>
                  <a:pt x="1653" y="943"/>
                </a:lnTo>
                <a:lnTo>
                  <a:pt x="1655" y="941"/>
                </a:lnTo>
                <a:lnTo>
                  <a:pt x="1661" y="937"/>
                </a:lnTo>
                <a:lnTo>
                  <a:pt x="1667" y="934"/>
                </a:lnTo>
                <a:lnTo>
                  <a:pt x="1669" y="931"/>
                </a:lnTo>
                <a:lnTo>
                  <a:pt x="1672" y="928"/>
                </a:lnTo>
                <a:lnTo>
                  <a:pt x="1673" y="924"/>
                </a:lnTo>
                <a:lnTo>
                  <a:pt x="1673" y="920"/>
                </a:lnTo>
                <a:lnTo>
                  <a:pt x="1670" y="912"/>
                </a:lnTo>
                <a:lnTo>
                  <a:pt x="1669" y="904"/>
                </a:lnTo>
                <a:lnTo>
                  <a:pt x="1666" y="898"/>
                </a:lnTo>
                <a:lnTo>
                  <a:pt x="1660" y="891"/>
                </a:lnTo>
                <a:lnTo>
                  <a:pt x="1656" y="886"/>
                </a:lnTo>
                <a:lnTo>
                  <a:pt x="1655" y="882"/>
                </a:lnTo>
                <a:lnTo>
                  <a:pt x="1654" y="876"/>
                </a:lnTo>
                <a:lnTo>
                  <a:pt x="1653" y="870"/>
                </a:lnTo>
                <a:lnTo>
                  <a:pt x="1653" y="858"/>
                </a:lnTo>
                <a:lnTo>
                  <a:pt x="1653" y="848"/>
                </a:lnTo>
                <a:lnTo>
                  <a:pt x="1650" y="845"/>
                </a:lnTo>
                <a:lnTo>
                  <a:pt x="1646" y="841"/>
                </a:lnTo>
                <a:lnTo>
                  <a:pt x="1637" y="836"/>
                </a:lnTo>
                <a:lnTo>
                  <a:pt x="1629" y="830"/>
                </a:lnTo>
                <a:lnTo>
                  <a:pt x="1611" y="822"/>
                </a:lnTo>
                <a:lnTo>
                  <a:pt x="1602" y="817"/>
                </a:lnTo>
                <a:lnTo>
                  <a:pt x="1598" y="815"/>
                </a:lnTo>
                <a:lnTo>
                  <a:pt x="1596" y="811"/>
                </a:lnTo>
                <a:lnTo>
                  <a:pt x="1593" y="808"/>
                </a:lnTo>
                <a:lnTo>
                  <a:pt x="1591" y="804"/>
                </a:lnTo>
                <a:lnTo>
                  <a:pt x="1590" y="795"/>
                </a:lnTo>
                <a:lnTo>
                  <a:pt x="1588" y="786"/>
                </a:lnTo>
                <a:lnTo>
                  <a:pt x="1588" y="769"/>
                </a:lnTo>
                <a:lnTo>
                  <a:pt x="1587" y="758"/>
                </a:lnTo>
                <a:lnTo>
                  <a:pt x="1584" y="752"/>
                </a:lnTo>
                <a:lnTo>
                  <a:pt x="1581" y="750"/>
                </a:lnTo>
                <a:lnTo>
                  <a:pt x="1577" y="748"/>
                </a:lnTo>
                <a:lnTo>
                  <a:pt x="1571" y="748"/>
                </a:lnTo>
                <a:lnTo>
                  <a:pt x="1567" y="748"/>
                </a:lnTo>
                <a:lnTo>
                  <a:pt x="1563" y="747"/>
                </a:lnTo>
                <a:lnTo>
                  <a:pt x="1561" y="746"/>
                </a:lnTo>
                <a:lnTo>
                  <a:pt x="1559" y="744"/>
                </a:lnTo>
                <a:lnTo>
                  <a:pt x="1556" y="740"/>
                </a:lnTo>
                <a:lnTo>
                  <a:pt x="1554" y="735"/>
                </a:lnTo>
                <a:lnTo>
                  <a:pt x="1553" y="731"/>
                </a:lnTo>
                <a:lnTo>
                  <a:pt x="1552" y="723"/>
                </a:lnTo>
                <a:lnTo>
                  <a:pt x="1548" y="706"/>
                </a:lnTo>
                <a:lnTo>
                  <a:pt x="1542" y="684"/>
                </a:lnTo>
                <a:lnTo>
                  <a:pt x="1536" y="664"/>
                </a:lnTo>
                <a:lnTo>
                  <a:pt x="1531" y="646"/>
                </a:lnTo>
                <a:lnTo>
                  <a:pt x="1525" y="632"/>
                </a:lnTo>
                <a:lnTo>
                  <a:pt x="1514" y="606"/>
                </a:lnTo>
                <a:lnTo>
                  <a:pt x="1502" y="581"/>
                </a:lnTo>
                <a:lnTo>
                  <a:pt x="1493" y="565"/>
                </a:lnTo>
                <a:lnTo>
                  <a:pt x="1489" y="556"/>
                </a:lnTo>
                <a:lnTo>
                  <a:pt x="1485" y="545"/>
                </a:lnTo>
                <a:lnTo>
                  <a:pt x="1484" y="540"/>
                </a:lnTo>
                <a:lnTo>
                  <a:pt x="1481" y="537"/>
                </a:lnTo>
                <a:lnTo>
                  <a:pt x="1479" y="533"/>
                </a:lnTo>
                <a:lnTo>
                  <a:pt x="1476" y="533"/>
                </a:lnTo>
                <a:lnTo>
                  <a:pt x="1472" y="532"/>
                </a:lnTo>
                <a:lnTo>
                  <a:pt x="1471" y="531"/>
                </a:lnTo>
                <a:lnTo>
                  <a:pt x="1471" y="527"/>
                </a:lnTo>
                <a:lnTo>
                  <a:pt x="1473" y="521"/>
                </a:lnTo>
                <a:lnTo>
                  <a:pt x="1474" y="519"/>
                </a:lnTo>
                <a:lnTo>
                  <a:pt x="1474" y="515"/>
                </a:lnTo>
                <a:lnTo>
                  <a:pt x="1474" y="513"/>
                </a:lnTo>
                <a:lnTo>
                  <a:pt x="1473" y="510"/>
                </a:lnTo>
                <a:lnTo>
                  <a:pt x="1470" y="505"/>
                </a:lnTo>
                <a:lnTo>
                  <a:pt x="1466" y="498"/>
                </a:lnTo>
                <a:lnTo>
                  <a:pt x="1460" y="487"/>
                </a:lnTo>
                <a:lnTo>
                  <a:pt x="1452" y="470"/>
                </a:lnTo>
                <a:lnTo>
                  <a:pt x="1443" y="452"/>
                </a:lnTo>
                <a:lnTo>
                  <a:pt x="1436" y="438"/>
                </a:lnTo>
                <a:lnTo>
                  <a:pt x="1428" y="425"/>
                </a:lnTo>
                <a:lnTo>
                  <a:pt x="1418" y="409"/>
                </a:lnTo>
                <a:lnTo>
                  <a:pt x="1410" y="391"/>
                </a:lnTo>
                <a:lnTo>
                  <a:pt x="1405" y="376"/>
                </a:lnTo>
                <a:lnTo>
                  <a:pt x="1402" y="363"/>
                </a:lnTo>
                <a:lnTo>
                  <a:pt x="1398" y="348"/>
                </a:lnTo>
                <a:lnTo>
                  <a:pt x="1392" y="334"/>
                </a:lnTo>
                <a:lnTo>
                  <a:pt x="1386" y="322"/>
                </a:lnTo>
                <a:lnTo>
                  <a:pt x="1383" y="316"/>
                </a:lnTo>
                <a:lnTo>
                  <a:pt x="1377" y="312"/>
                </a:lnTo>
                <a:lnTo>
                  <a:pt x="1371" y="307"/>
                </a:lnTo>
                <a:lnTo>
                  <a:pt x="1364" y="303"/>
                </a:lnTo>
                <a:lnTo>
                  <a:pt x="1348" y="296"/>
                </a:lnTo>
                <a:lnTo>
                  <a:pt x="1335" y="291"/>
                </a:lnTo>
                <a:lnTo>
                  <a:pt x="1325" y="288"/>
                </a:lnTo>
                <a:lnTo>
                  <a:pt x="1316" y="286"/>
                </a:lnTo>
                <a:lnTo>
                  <a:pt x="1309" y="284"/>
                </a:lnTo>
                <a:lnTo>
                  <a:pt x="1301" y="279"/>
                </a:lnTo>
                <a:lnTo>
                  <a:pt x="1291" y="273"/>
                </a:lnTo>
                <a:lnTo>
                  <a:pt x="1282" y="268"/>
                </a:lnTo>
                <a:lnTo>
                  <a:pt x="1272" y="265"/>
                </a:lnTo>
                <a:lnTo>
                  <a:pt x="1264" y="263"/>
                </a:lnTo>
                <a:lnTo>
                  <a:pt x="1254" y="260"/>
                </a:lnTo>
                <a:lnTo>
                  <a:pt x="1243" y="256"/>
                </a:lnTo>
                <a:lnTo>
                  <a:pt x="1237" y="254"/>
                </a:lnTo>
                <a:lnTo>
                  <a:pt x="1231" y="254"/>
                </a:lnTo>
                <a:lnTo>
                  <a:pt x="1226" y="253"/>
                </a:lnTo>
                <a:lnTo>
                  <a:pt x="1221" y="254"/>
                </a:lnTo>
                <a:lnTo>
                  <a:pt x="1213" y="258"/>
                </a:lnTo>
                <a:lnTo>
                  <a:pt x="1206" y="259"/>
                </a:lnTo>
                <a:lnTo>
                  <a:pt x="1201" y="260"/>
                </a:lnTo>
                <a:lnTo>
                  <a:pt x="1196" y="259"/>
                </a:lnTo>
                <a:lnTo>
                  <a:pt x="1194" y="258"/>
                </a:lnTo>
                <a:lnTo>
                  <a:pt x="1193" y="256"/>
                </a:lnTo>
                <a:lnTo>
                  <a:pt x="1193" y="254"/>
                </a:lnTo>
                <a:lnTo>
                  <a:pt x="1193" y="253"/>
                </a:lnTo>
                <a:lnTo>
                  <a:pt x="1195" y="249"/>
                </a:lnTo>
                <a:lnTo>
                  <a:pt x="1200" y="248"/>
                </a:lnTo>
                <a:lnTo>
                  <a:pt x="1201" y="247"/>
                </a:lnTo>
                <a:lnTo>
                  <a:pt x="1202" y="244"/>
                </a:lnTo>
                <a:lnTo>
                  <a:pt x="1202" y="243"/>
                </a:lnTo>
                <a:lnTo>
                  <a:pt x="1201" y="241"/>
                </a:lnTo>
                <a:lnTo>
                  <a:pt x="1200" y="240"/>
                </a:lnTo>
                <a:lnTo>
                  <a:pt x="1196" y="237"/>
                </a:lnTo>
                <a:lnTo>
                  <a:pt x="1191" y="236"/>
                </a:lnTo>
                <a:lnTo>
                  <a:pt x="1185" y="236"/>
                </a:lnTo>
                <a:lnTo>
                  <a:pt x="1174" y="237"/>
                </a:lnTo>
                <a:lnTo>
                  <a:pt x="1163" y="241"/>
                </a:lnTo>
                <a:lnTo>
                  <a:pt x="1159" y="243"/>
                </a:lnTo>
                <a:lnTo>
                  <a:pt x="1155" y="246"/>
                </a:lnTo>
                <a:lnTo>
                  <a:pt x="1151" y="249"/>
                </a:lnTo>
                <a:lnTo>
                  <a:pt x="1149" y="253"/>
                </a:lnTo>
                <a:lnTo>
                  <a:pt x="1143" y="259"/>
                </a:lnTo>
                <a:lnTo>
                  <a:pt x="1138" y="263"/>
                </a:lnTo>
                <a:lnTo>
                  <a:pt x="1132" y="265"/>
                </a:lnTo>
                <a:lnTo>
                  <a:pt x="1126" y="263"/>
                </a:lnTo>
                <a:lnTo>
                  <a:pt x="1122" y="263"/>
                </a:lnTo>
                <a:lnTo>
                  <a:pt x="1120" y="261"/>
                </a:lnTo>
                <a:lnTo>
                  <a:pt x="1119" y="259"/>
                </a:lnTo>
                <a:lnTo>
                  <a:pt x="1119" y="258"/>
                </a:lnTo>
                <a:lnTo>
                  <a:pt x="1119" y="255"/>
                </a:lnTo>
                <a:lnTo>
                  <a:pt x="1120" y="253"/>
                </a:lnTo>
                <a:lnTo>
                  <a:pt x="1122" y="250"/>
                </a:lnTo>
                <a:lnTo>
                  <a:pt x="1125" y="248"/>
                </a:lnTo>
                <a:lnTo>
                  <a:pt x="1133" y="243"/>
                </a:lnTo>
                <a:lnTo>
                  <a:pt x="1139" y="237"/>
                </a:lnTo>
                <a:lnTo>
                  <a:pt x="1144" y="230"/>
                </a:lnTo>
                <a:lnTo>
                  <a:pt x="1147" y="224"/>
                </a:lnTo>
                <a:lnTo>
                  <a:pt x="1149" y="222"/>
                </a:lnTo>
                <a:lnTo>
                  <a:pt x="1147" y="218"/>
                </a:lnTo>
                <a:lnTo>
                  <a:pt x="1146" y="216"/>
                </a:lnTo>
                <a:lnTo>
                  <a:pt x="1143" y="214"/>
                </a:lnTo>
                <a:lnTo>
                  <a:pt x="1136" y="206"/>
                </a:lnTo>
                <a:lnTo>
                  <a:pt x="1125" y="196"/>
                </a:lnTo>
                <a:lnTo>
                  <a:pt x="1112" y="181"/>
                </a:lnTo>
                <a:lnTo>
                  <a:pt x="1095" y="165"/>
                </a:lnTo>
                <a:lnTo>
                  <a:pt x="1087" y="158"/>
                </a:lnTo>
                <a:lnTo>
                  <a:pt x="1078" y="152"/>
                </a:lnTo>
                <a:lnTo>
                  <a:pt x="1070" y="147"/>
                </a:lnTo>
                <a:lnTo>
                  <a:pt x="1062" y="145"/>
                </a:lnTo>
                <a:lnTo>
                  <a:pt x="1055" y="145"/>
                </a:lnTo>
                <a:lnTo>
                  <a:pt x="1049" y="146"/>
                </a:lnTo>
                <a:lnTo>
                  <a:pt x="1042" y="148"/>
                </a:lnTo>
                <a:lnTo>
                  <a:pt x="1034" y="149"/>
                </a:lnTo>
                <a:lnTo>
                  <a:pt x="1027" y="152"/>
                </a:lnTo>
                <a:lnTo>
                  <a:pt x="1021" y="153"/>
                </a:lnTo>
                <a:lnTo>
                  <a:pt x="1015" y="153"/>
                </a:lnTo>
                <a:lnTo>
                  <a:pt x="1011" y="152"/>
                </a:lnTo>
                <a:lnTo>
                  <a:pt x="1002" y="146"/>
                </a:lnTo>
                <a:lnTo>
                  <a:pt x="994" y="138"/>
                </a:lnTo>
                <a:lnTo>
                  <a:pt x="987" y="129"/>
                </a:lnTo>
                <a:lnTo>
                  <a:pt x="982" y="120"/>
                </a:lnTo>
                <a:lnTo>
                  <a:pt x="981" y="115"/>
                </a:lnTo>
                <a:lnTo>
                  <a:pt x="981" y="108"/>
                </a:lnTo>
                <a:lnTo>
                  <a:pt x="982" y="101"/>
                </a:lnTo>
                <a:lnTo>
                  <a:pt x="983" y="92"/>
                </a:lnTo>
                <a:lnTo>
                  <a:pt x="986" y="77"/>
                </a:lnTo>
                <a:lnTo>
                  <a:pt x="987" y="64"/>
                </a:lnTo>
                <a:lnTo>
                  <a:pt x="987" y="53"/>
                </a:lnTo>
                <a:lnTo>
                  <a:pt x="988" y="40"/>
                </a:lnTo>
                <a:lnTo>
                  <a:pt x="989" y="34"/>
                </a:lnTo>
                <a:lnTo>
                  <a:pt x="992" y="29"/>
                </a:lnTo>
                <a:lnTo>
                  <a:pt x="994" y="25"/>
                </a:lnTo>
                <a:lnTo>
                  <a:pt x="999" y="21"/>
                </a:lnTo>
                <a:lnTo>
                  <a:pt x="1010" y="15"/>
                </a:lnTo>
                <a:lnTo>
                  <a:pt x="1021" y="7"/>
                </a:lnTo>
                <a:lnTo>
                  <a:pt x="1007" y="2"/>
                </a:lnTo>
                <a:lnTo>
                  <a:pt x="990" y="0"/>
                </a:lnTo>
                <a:lnTo>
                  <a:pt x="982" y="0"/>
                </a:lnTo>
                <a:lnTo>
                  <a:pt x="975" y="0"/>
                </a:lnTo>
                <a:lnTo>
                  <a:pt x="969" y="1"/>
                </a:lnTo>
                <a:lnTo>
                  <a:pt x="962" y="3"/>
                </a:lnTo>
                <a:lnTo>
                  <a:pt x="951" y="9"/>
                </a:lnTo>
                <a:lnTo>
                  <a:pt x="942" y="16"/>
                </a:lnTo>
                <a:lnTo>
                  <a:pt x="935" y="21"/>
                </a:lnTo>
                <a:lnTo>
                  <a:pt x="927" y="25"/>
                </a:lnTo>
                <a:lnTo>
                  <a:pt x="920" y="28"/>
                </a:lnTo>
                <a:lnTo>
                  <a:pt x="913" y="31"/>
                </a:lnTo>
                <a:lnTo>
                  <a:pt x="897" y="34"/>
                </a:lnTo>
                <a:lnTo>
                  <a:pt x="879" y="38"/>
                </a:lnTo>
                <a:lnTo>
                  <a:pt x="870" y="40"/>
                </a:lnTo>
                <a:lnTo>
                  <a:pt x="866" y="42"/>
                </a:lnTo>
                <a:lnTo>
                  <a:pt x="863" y="47"/>
                </a:lnTo>
                <a:lnTo>
                  <a:pt x="861" y="52"/>
                </a:lnTo>
                <a:lnTo>
                  <a:pt x="862" y="66"/>
                </a:lnTo>
                <a:lnTo>
                  <a:pt x="862" y="83"/>
                </a:lnTo>
                <a:lnTo>
                  <a:pt x="861" y="92"/>
                </a:lnTo>
                <a:lnTo>
                  <a:pt x="859" y="101"/>
                </a:lnTo>
                <a:lnTo>
                  <a:pt x="855" y="108"/>
                </a:lnTo>
                <a:lnTo>
                  <a:pt x="851" y="115"/>
                </a:lnTo>
                <a:lnTo>
                  <a:pt x="841" y="127"/>
                </a:lnTo>
                <a:lnTo>
                  <a:pt x="830" y="139"/>
                </a:lnTo>
                <a:lnTo>
                  <a:pt x="825" y="145"/>
                </a:lnTo>
                <a:lnTo>
                  <a:pt x="824" y="149"/>
                </a:lnTo>
                <a:lnTo>
                  <a:pt x="824" y="155"/>
                </a:lnTo>
                <a:lnTo>
                  <a:pt x="825" y="161"/>
                </a:lnTo>
                <a:lnTo>
                  <a:pt x="831" y="172"/>
                </a:lnTo>
                <a:lnTo>
                  <a:pt x="835" y="183"/>
                </a:lnTo>
                <a:lnTo>
                  <a:pt x="834" y="187"/>
                </a:lnTo>
                <a:lnTo>
                  <a:pt x="831" y="191"/>
                </a:lnTo>
                <a:lnTo>
                  <a:pt x="828" y="193"/>
                </a:lnTo>
                <a:lnTo>
                  <a:pt x="823" y="195"/>
                </a:lnTo>
                <a:lnTo>
                  <a:pt x="816" y="196"/>
                </a:lnTo>
                <a:lnTo>
                  <a:pt x="810" y="196"/>
                </a:lnTo>
                <a:lnTo>
                  <a:pt x="803" y="195"/>
                </a:lnTo>
                <a:lnTo>
                  <a:pt x="794" y="192"/>
                </a:lnTo>
                <a:lnTo>
                  <a:pt x="788" y="191"/>
                </a:lnTo>
                <a:lnTo>
                  <a:pt x="781" y="191"/>
                </a:lnTo>
                <a:lnTo>
                  <a:pt x="774" y="191"/>
                </a:lnTo>
                <a:lnTo>
                  <a:pt x="767" y="192"/>
                </a:lnTo>
                <a:lnTo>
                  <a:pt x="761" y="195"/>
                </a:lnTo>
                <a:lnTo>
                  <a:pt x="754" y="198"/>
                </a:lnTo>
                <a:lnTo>
                  <a:pt x="747" y="203"/>
                </a:lnTo>
                <a:lnTo>
                  <a:pt x="740" y="210"/>
                </a:lnTo>
                <a:lnTo>
                  <a:pt x="736" y="216"/>
                </a:lnTo>
                <a:lnTo>
                  <a:pt x="733" y="223"/>
                </a:lnTo>
                <a:lnTo>
                  <a:pt x="730" y="233"/>
                </a:lnTo>
                <a:lnTo>
                  <a:pt x="729" y="244"/>
                </a:lnTo>
                <a:lnTo>
                  <a:pt x="728" y="260"/>
                </a:lnTo>
                <a:lnTo>
                  <a:pt x="728" y="275"/>
                </a:lnTo>
                <a:lnTo>
                  <a:pt x="727" y="288"/>
                </a:lnTo>
                <a:lnTo>
                  <a:pt x="727" y="299"/>
                </a:lnTo>
                <a:lnTo>
                  <a:pt x="727" y="305"/>
                </a:lnTo>
                <a:lnTo>
                  <a:pt x="725" y="310"/>
                </a:lnTo>
                <a:lnTo>
                  <a:pt x="724" y="315"/>
                </a:lnTo>
                <a:lnTo>
                  <a:pt x="722" y="317"/>
                </a:lnTo>
                <a:lnTo>
                  <a:pt x="719" y="319"/>
                </a:lnTo>
                <a:lnTo>
                  <a:pt x="716" y="321"/>
                </a:lnTo>
                <a:lnTo>
                  <a:pt x="711" y="322"/>
                </a:lnTo>
                <a:lnTo>
                  <a:pt x="706" y="323"/>
                </a:lnTo>
                <a:lnTo>
                  <a:pt x="696" y="324"/>
                </a:lnTo>
                <a:lnTo>
                  <a:pt x="687" y="328"/>
                </a:lnTo>
                <a:lnTo>
                  <a:pt x="681" y="331"/>
                </a:lnTo>
                <a:lnTo>
                  <a:pt x="674" y="338"/>
                </a:lnTo>
                <a:lnTo>
                  <a:pt x="670" y="341"/>
                </a:lnTo>
                <a:lnTo>
                  <a:pt x="666" y="343"/>
                </a:lnTo>
                <a:lnTo>
                  <a:pt x="661" y="344"/>
                </a:lnTo>
                <a:lnTo>
                  <a:pt x="656" y="344"/>
                </a:lnTo>
                <a:lnTo>
                  <a:pt x="653" y="344"/>
                </a:lnTo>
                <a:lnTo>
                  <a:pt x="649" y="342"/>
                </a:lnTo>
                <a:lnTo>
                  <a:pt x="646" y="340"/>
                </a:lnTo>
                <a:lnTo>
                  <a:pt x="643" y="335"/>
                </a:lnTo>
                <a:lnTo>
                  <a:pt x="640" y="325"/>
                </a:lnTo>
                <a:lnTo>
                  <a:pt x="637" y="312"/>
                </a:lnTo>
                <a:lnTo>
                  <a:pt x="634" y="299"/>
                </a:lnTo>
                <a:lnTo>
                  <a:pt x="630" y="287"/>
                </a:lnTo>
                <a:lnTo>
                  <a:pt x="624" y="278"/>
                </a:lnTo>
                <a:lnTo>
                  <a:pt x="618" y="269"/>
                </a:lnTo>
                <a:lnTo>
                  <a:pt x="616" y="266"/>
                </a:lnTo>
                <a:lnTo>
                  <a:pt x="612" y="261"/>
                </a:lnTo>
                <a:lnTo>
                  <a:pt x="610" y="256"/>
                </a:lnTo>
                <a:lnTo>
                  <a:pt x="609" y="250"/>
                </a:lnTo>
                <a:lnTo>
                  <a:pt x="607" y="244"/>
                </a:lnTo>
                <a:lnTo>
                  <a:pt x="603" y="241"/>
                </a:lnTo>
                <a:lnTo>
                  <a:pt x="598" y="236"/>
                </a:lnTo>
                <a:lnTo>
                  <a:pt x="591" y="234"/>
                </a:lnTo>
                <a:lnTo>
                  <a:pt x="584" y="233"/>
                </a:lnTo>
                <a:lnTo>
                  <a:pt x="576" y="231"/>
                </a:lnTo>
                <a:lnTo>
                  <a:pt x="567" y="230"/>
                </a:lnTo>
                <a:lnTo>
                  <a:pt x="558" y="231"/>
                </a:lnTo>
                <a:lnTo>
                  <a:pt x="549" y="233"/>
                </a:lnTo>
                <a:lnTo>
                  <a:pt x="542" y="235"/>
                </a:lnTo>
                <a:lnTo>
                  <a:pt x="534" y="239"/>
                </a:lnTo>
                <a:lnTo>
                  <a:pt x="527" y="242"/>
                </a:lnTo>
                <a:lnTo>
                  <a:pt x="521" y="247"/>
                </a:lnTo>
                <a:lnTo>
                  <a:pt x="516" y="252"/>
                </a:lnTo>
                <a:lnTo>
                  <a:pt x="511" y="258"/>
                </a:lnTo>
                <a:lnTo>
                  <a:pt x="509" y="263"/>
                </a:lnTo>
                <a:lnTo>
                  <a:pt x="507" y="273"/>
                </a:lnTo>
                <a:lnTo>
                  <a:pt x="502" y="287"/>
                </a:lnTo>
                <a:lnTo>
                  <a:pt x="500" y="294"/>
                </a:lnTo>
                <a:lnTo>
                  <a:pt x="496" y="299"/>
                </a:lnTo>
                <a:lnTo>
                  <a:pt x="495" y="300"/>
                </a:lnTo>
                <a:lnTo>
                  <a:pt x="494" y="302"/>
                </a:lnTo>
                <a:lnTo>
                  <a:pt x="491" y="302"/>
                </a:lnTo>
                <a:lnTo>
                  <a:pt x="490" y="300"/>
                </a:lnTo>
                <a:lnTo>
                  <a:pt x="486" y="297"/>
                </a:lnTo>
                <a:lnTo>
                  <a:pt x="483" y="296"/>
                </a:lnTo>
                <a:lnTo>
                  <a:pt x="478" y="298"/>
                </a:lnTo>
                <a:lnTo>
                  <a:pt x="471" y="304"/>
                </a:lnTo>
                <a:lnTo>
                  <a:pt x="460" y="312"/>
                </a:lnTo>
                <a:lnTo>
                  <a:pt x="450" y="321"/>
                </a:lnTo>
                <a:lnTo>
                  <a:pt x="444" y="324"/>
                </a:lnTo>
                <a:lnTo>
                  <a:pt x="438" y="328"/>
                </a:lnTo>
                <a:lnTo>
                  <a:pt x="432" y="330"/>
                </a:lnTo>
                <a:lnTo>
                  <a:pt x="427" y="331"/>
                </a:lnTo>
                <a:lnTo>
                  <a:pt x="419" y="332"/>
                </a:lnTo>
                <a:lnTo>
                  <a:pt x="412" y="332"/>
                </a:lnTo>
                <a:lnTo>
                  <a:pt x="403" y="332"/>
                </a:lnTo>
                <a:lnTo>
                  <a:pt x="396" y="331"/>
                </a:lnTo>
                <a:lnTo>
                  <a:pt x="390" y="328"/>
                </a:lnTo>
                <a:lnTo>
                  <a:pt x="383" y="325"/>
                </a:lnTo>
                <a:lnTo>
                  <a:pt x="377" y="321"/>
                </a:lnTo>
                <a:lnTo>
                  <a:pt x="372" y="316"/>
                </a:lnTo>
                <a:lnTo>
                  <a:pt x="365" y="309"/>
                </a:lnTo>
                <a:lnTo>
                  <a:pt x="358" y="303"/>
                </a:lnTo>
                <a:lnTo>
                  <a:pt x="350" y="297"/>
                </a:lnTo>
                <a:lnTo>
                  <a:pt x="341" y="291"/>
                </a:lnTo>
                <a:lnTo>
                  <a:pt x="331" y="286"/>
                </a:lnTo>
                <a:lnTo>
                  <a:pt x="321" y="283"/>
                </a:lnTo>
                <a:lnTo>
                  <a:pt x="309" y="279"/>
                </a:lnTo>
                <a:lnTo>
                  <a:pt x="297" y="277"/>
                </a:lnTo>
                <a:lnTo>
                  <a:pt x="282" y="275"/>
                </a:lnTo>
                <a:lnTo>
                  <a:pt x="265" y="277"/>
                </a:lnTo>
                <a:lnTo>
                  <a:pt x="257" y="277"/>
                </a:lnTo>
                <a:lnTo>
                  <a:pt x="250" y="275"/>
                </a:lnTo>
                <a:lnTo>
                  <a:pt x="243" y="273"/>
                </a:lnTo>
                <a:lnTo>
                  <a:pt x="236" y="269"/>
                </a:lnTo>
                <a:lnTo>
                  <a:pt x="234" y="267"/>
                </a:lnTo>
                <a:lnTo>
                  <a:pt x="233" y="265"/>
                </a:lnTo>
                <a:lnTo>
                  <a:pt x="233" y="261"/>
                </a:lnTo>
                <a:lnTo>
                  <a:pt x="233" y="258"/>
                </a:lnTo>
                <a:lnTo>
                  <a:pt x="236" y="252"/>
                </a:lnTo>
                <a:lnTo>
                  <a:pt x="238" y="243"/>
                </a:lnTo>
                <a:lnTo>
                  <a:pt x="243" y="236"/>
                </a:lnTo>
                <a:lnTo>
                  <a:pt x="245" y="230"/>
                </a:lnTo>
                <a:lnTo>
                  <a:pt x="248" y="224"/>
                </a:lnTo>
                <a:lnTo>
                  <a:pt x="246" y="220"/>
                </a:lnTo>
                <a:lnTo>
                  <a:pt x="237" y="205"/>
                </a:lnTo>
                <a:lnTo>
                  <a:pt x="225" y="191"/>
                </a:lnTo>
                <a:lnTo>
                  <a:pt x="213" y="178"/>
                </a:lnTo>
                <a:lnTo>
                  <a:pt x="204" y="167"/>
                </a:lnTo>
                <a:lnTo>
                  <a:pt x="187" y="147"/>
                </a:lnTo>
                <a:lnTo>
                  <a:pt x="166" y="123"/>
                </a:lnTo>
                <a:lnTo>
                  <a:pt x="154" y="110"/>
                </a:lnTo>
                <a:lnTo>
                  <a:pt x="142" y="99"/>
                </a:lnTo>
                <a:lnTo>
                  <a:pt x="130" y="89"/>
                </a:lnTo>
                <a:lnTo>
                  <a:pt x="119" y="79"/>
                </a:lnTo>
                <a:lnTo>
                  <a:pt x="108" y="70"/>
                </a:lnTo>
                <a:lnTo>
                  <a:pt x="101" y="60"/>
                </a:lnTo>
                <a:lnTo>
                  <a:pt x="94" y="51"/>
                </a:lnTo>
                <a:lnTo>
                  <a:pt x="89" y="40"/>
                </a:lnTo>
                <a:lnTo>
                  <a:pt x="82" y="21"/>
                </a:lnTo>
                <a:lnTo>
                  <a:pt x="78" y="6"/>
                </a:lnTo>
                <a:lnTo>
                  <a:pt x="74" y="2"/>
                </a:lnTo>
                <a:lnTo>
                  <a:pt x="72" y="1"/>
                </a:lnTo>
                <a:lnTo>
                  <a:pt x="70" y="3"/>
                </a:lnTo>
                <a:lnTo>
                  <a:pt x="69" y="8"/>
                </a:lnTo>
                <a:lnTo>
                  <a:pt x="68" y="14"/>
                </a:lnTo>
                <a:lnTo>
                  <a:pt x="68" y="21"/>
                </a:lnTo>
                <a:lnTo>
                  <a:pt x="69" y="29"/>
                </a:lnTo>
                <a:lnTo>
                  <a:pt x="70" y="36"/>
                </a:lnTo>
                <a:lnTo>
                  <a:pt x="74" y="45"/>
                </a:lnTo>
                <a:lnTo>
                  <a:pt x="78" y="53"/>
                </a:lnTo>
                <a:lnTo>
                  <a:pt x="83" y="63"/>
                </a:lnTo>
                <a:lnTo>
                  <a:pt x="89" y="72"/>
                </a:lnTo>
                <a:lnTo>
                  <a:pt x="101" y="88"/>
                </a:lnTo>
                <a:lnTo>
                  <a:pt x="111" y="99"/>
                </a:lnTo>
                <a:lnTo>
                  <a:pt x="119" y="107"/>
                </a:lnTo>
                <a:lnTo>
                  <a:pt x="129" y="116"/>
                </a:lnTo>
                <a:lnTo>
                  <a:pt x="132" y="120"/>
                </a:lnTo>
                <a:lnTo>
                  <a:pt x="133" y="123"/>
                </a:lnTo>
                <a:lnTo>
                  <a:pt x="133" y="126"/>
                </a:lnTo>
                <a:lnTo>
                  <a:pt x="133" y="127"/>
                </a:lnTo>
                <a:lnTo>
                  <a:pt x="132" y="128"/>
                </a:lnTo>
                <a:lnTo>
                  <a:pt x="130" y="129"/>
                </a:lnTo>
                <a:lnTo>
                  <a:pt x="119" y="135"/>
                </a:lnTo>
                <a:lnTo>
                  <a:pt x="107" y="140"/>
                </a:lnTo>
                <a:lnTo>
                  <a:pt x="94" y="146"/>
                </a:lnTo>
                <a:lnTo>
                  <a:pt x="83" y="151"/>
                </a:lnTo>
                <a:lnTo>
                  <a:pt x="67" y="158"/>
                </a:lnTo>
                <a:lnTo>
                  <a:pt x="49" y="165"/>
                </a:lnTo>
                <a:lnTo>
                  <a:pt x="39" y="170"/>
                </a:lnTo>
                <a:lnTo>
                  <a:pt x="32" y="174"/>
                </a:lnTo>
                <a:lnTo>
                  <a:pt x="28" y="179"/>
                </a:lnTo>
                <a:lnTo>
                  <a:pt x="24" y="185"/>
                </a:lnTo>
                <a:lnTo>
                  <a:pt x="22" y="197"/>
                </a:lnTo>
                <a:lnTo>
                  <a:pt x="18" y="209"/>
                </a:lnTo>
                <a:lnTo>
                  <a:pt x="13" y="220"/>
                </a:lnTo>
                <a:lnTo>
                  <a:pt x="6" y="231"/>
                </a:lnTo>
                <a:lnTo>
                  <a:pt x="3" y="237"/>
                </a:lnTo>
                <a:lnTo>
                  <a:pt x="0" y="246"/>
                </a:lnTo>
                <a:lnTo>
                  <a:pt x="0" y="255"/>
                </a:lnTo>
                <a:lnTo>
                  <a:pt x="0" y="263"/>
                </a:lnTo>
                <a:lnTo>
                  <a:pt x="1" y="271"/>
                </a:lnTo>
                <a:lnTo>
                  <a:pt x="1" y="275"/>
                </a:lnTo>
                <a:lnTo>
                  <a:pt x="0" y="279"/>
                </a:lnTo>
                <a:lnTo>
                  <a:pt x="0" y="281"/>
                </a:lnTo>
                <a:lnTo>
                  <a:pt x="1" y="283"/>
                </a:lnTo>
                <a:lnTo>
                  <a:pt x="6" y="281"/>
                </a:lnTo>
                <a:lnTo>
                  <a:pt x="12" y="280"/>
                </a:lnTo>
                <a:lnTo>
                  <a:pt x="17" y="281"/>
                </a:lnTo>
                <a:lnTo>
                  <a:pt x="29" y="290"/>
                </a:lnTo>
                <a:lnTo>
                  <a:pt x="43" y="303"/>
                </a:lnTo>
                <a:lnTo>
                  <a:pt x="56" y="317"/>
                </a:lnTo>
                <a:lnTo>
                  <a:pt x="67" y="328"/>
                </a:lnTo>
                <a:lnTo>
                  <a:pt x="70" y="331"/>
                </a:lnTo>
                <a:lnTo>
                  <a:pt x="74" y="335"/>
                </a:lnTo>
                <a:lnTo>
                  <a:pt x="79" y="338"/>
                </a:lnTo>
                <a:lnTo>
                  <a:pt x="83" y="341"/>
                </a:lnTo>
                <a:lnTo>
                  <a:pt x="94" y="344"/>
                </a:lnTo>
                <a:lnTo>
                  <a:pt x="106" y="346"/>
                </a:lnTo>
                <a:lnTo>
                  <a:pt x="119" y="346"/>
                </a:lnTo>
                <a:lnTo>
                  <a:pt x="130" y="347"/>
                </a:lnTo>
                <a:lnTo>
                  <a:pt x="135" y="348"/>
                </a:lnTo>
                <a:lnTo>
                  <a:pt x="139" y="349"/>
                </a:lnTo>
                <a:lnTo>
                  <a:pt x="143" y="351"/>
                </a:lnTo>
                <a:lnTo>
                  <a:pt x="146" y="356"/>
                </a:lnTo>
                <a:lnTo>
                  <a:pt x="152" y="365"/>
                </a:lnTo>
                <a:lnTo>
                  <a:pt x="160" y="372"/>
                </a:lnTo>
                <a:lnTo>
                  <a:pt x="164" y="374"/>
                </a:lnTo>
                <a:lnTo>
                  <a:pt x="170" y="376"/>
                </a:lnTo>
                <a:lnTo>
                  <a:pt x="176" y="378"/>
                </a:lnTo>
                <a:lnTo>
                  <a:pt x="183" y="378"/>
                </a:lnTo>
                <a:lnTo>
                  <a:pt x="199" y="376"/>
                </a:lnTo>
                <a:lnTo>
                  <a:pt x="209" y="375"/>
                </a:lnTo>
                <a:lnTo>
                  <a:pt x="214" y="376"/>
                </a:lnTo>
                <a:lnTo>
                  <a:pt x="218" y="378"/>
                </a:lnTo>
                <a:lnTo>
                  <a:pt x="220" y="381"/>
                </a:lnTo>
                <a:lnTo>
                  <a:pt x="221" y="385"/>
                </a:lnTo>
                <a:lnTo>
                  <a:pt x="221" y="395"/>
                </a:lnTo>
                <a:lnTo>
                  <a:pt x="221" y="405"/>
                </a:lnTo>
                <a:lnTo>
                  <a:pt x="221" y="410"/>
                </a:lnTo>
                <a:lnTo>
                  <a:pt x="221" y="414"/>
                </a:lnTo>
                <a:lnTo>
                  <a:pt x="223" y="418"/>
                </a:lnTo>
                <a:lnTo>
                  <a:pt x="225" y="423"/>
                </a:lnTo>
                <a:lnTo>
                  <a:pt x="231" y="431"/>
                </a:lnTo>
                <a:lnTo>
                  <a:pt x="236" y="441"/>
                </a:lnTo>
                <a:lnTo>
                  <a:pt x="240" y="449"/>
                </a:lnTo>
                <a:lnTo>
                  <a:pt x="243" y="458"/>
                </a:lnTo>
                <a:lnTo>
                  <a:pt x="244" y="466"/>
                </a:lnTo>
                <a:lnTo>
                  <a:pt x="246" y="474"/>
                </a:lnTo>
                <a:lnTo>
                  <a:pt x="249" y="477"/>
                </a:lnTo>
                <a:lnTo>
                  <a:pt x="252" y="482"/>
                </a:lnTo>
                <a:lnTo>
                  <a:pt x="258" y="487"/>
                </a:lnTo>
                <a:lnTo>
                  <a:pt x="267" y="492"/>
                </a:lnTo>
                <a:lnTo>
                  <a:pt x="275" y="496"/>
                </a:lnTo>
                <a:lnTo>
                  <a:pt x="284" y="501"/>
                </a:lnTo>
                <a:lnTo>
                  <a:pt x="294" y="505"/>
                </a:lnTo>
                <a:lnTo>
                  <a:pt x="303" y="508"/>
                </a:lnTo>
                <a:lnTo>
                  <a:pt x="313" y="511"/>
                </a:lnTo>
                <a:lnTo>
                  <a:pt x="322" y="512"/>
                </a:lnTo>
                <a:lnTo>
                  <a:pt x="331" y="512"/>
                </a:lnTo>
                <a:lnTo>
                  <a:pt x="339" y="511"/>
                </a:lnTo>
                <a:lnTo>
                  <a:pt x="352" y="507"/>
                </a:lnTo>
                <a:lnTo>
                  <a:pt x="363" y="507"/>
                </a:lnTo>
                <a:lnTo>
                  <a:pt x="366" y="508"/>
                </a:lnTo>
                <a:lnTo>
                  <a:pt x="369" y="510"/>
                </a:lnTo>
                <a:lnTo>
                  <a:pt x="371" y="513"/>
                </a:lnTo>
                <a:lnTo>
                  <a:pt x="374" y="518"/>
                </a:lnTo>
                <a:lnTo>
                  <a:pt x="376" y="521"/>
                </a:lnTo>
                <a:lnTo>
                  <a:pt x="378" y="525"/>
                </a:lnTo>
                <a:lnTo>
                  <a:pt x="382" y="527"/>
                </a:lnTo>
                <a:lnTo>
                  <a:pt x="385" y="529"/>
                </a:lnTo>
                <a:lnTo>
                  <a:pt x="390" y="529"/>
                </a:lnTo>
                <a:lnTo>
                  <a:pt x="395" y="527"/>
                </a:lnTo>
                <a:lnTo>
                  <a:pt x="401" y="526"/>
                </a:lnTo>
                <a:lnTo>
                  <a:pt x="406" y="523"/>
                </a:lnTo>
                <a:lnTo>
                  <a:pt x="412" y="520"/>
                </a:lnTo>
                <a:lnTo>
                  <a:pt x="415" y="518"/>
                </a:lnTo>
                <a:lnTo>
                  <a:pt x="420" y="518"/>
                </a:lnTo>
                <a:lnTo>
                  <a:pt x="423" y="518"/>
                </a:lnTo>
                <a:lnTo>
                  <a:pt x="426" y="519"/>
                </a:lnTo>
                <a:lnTo>
                  <a:pt x="428" y="521"/>
                </a:lnTo>
                <a:lnTo>
                  <a:pt x="431" y="525"/>
                </a:lnTo>
                <a:lnTo>
                  <a:pt x="432" y="530"/>
                </a:lnTo>
                <a:lnTo>
                  <a:pt x="434" y="534"/>
                </a:lnTo>
                <a:lnTo>
                  <a:pt x="437" y="538"/>
                </a:lnTo>
                <a:lnTo>
                  <a:pt x="439" y="540"/>
                </a:lnTo>
                <a:lnTo>
                  <a:pt x="442" y="542"/>
                </a:lnTo>
                <a:lnTo>
                  <a:pt x="450" y="542"/>
                </a:lnTo>
                <a:lnTo>
                  <a:pt x="458" y="539"/>
                </a:lnTo>
                <a:lnTo>
                  <a:pt x="462" y="539"/>
                </a:lnTo>
                <a:lnTo>
                  <a:pt x="466" y="538"/>
                </a:lnTo>
                <a:lnTo>
                  <a:pt x="470" y="538"/>
                </a:lnTo>
                <a:lnTo>
                  <a:pt x="472" y="539"/>
                </a:lnTo>
                <a:lnTo>
                  <a:pt x="475" y="542"/>
                </a:lnTo>
                <a:lnTo>
                  <a:pt x="477" y="544"/>
                </a:lnTo>
                <a:lnTo>
                  <a:pt x="478" y="549"/>
                </a:lnTo>
                <a:lnTo>
                  <a:pt x="479" y="552"/>
                </a:lnTo>
                <a:lnTo>
                  <a:pt x="479" y="562"/>
                </a:lnTo>
                <a:lnTo>
                  <a:pt x="482" y="569"/>
                </a:lnTo>
                <a:lnTo>
                  <a:pt x="484" y="574"/>
                </a:lnTo>
                <a:lnTo>
                  <a:pt x="489" y="580"/>
                </a:lnTo>
                <a:lnTo>
                  <a:pt x="492" y="581"/>
                </a:lnTo>
                <a:lnTo>
                  <a:pt x="497" y="582"/>
                </a:lnTo>
                <a:lnTo>
                  <a:pt x="501" y="582"/>
                </a:lnTo>
                <a:lnTo>
                  <a:pt x="505" y="582"/>
                </a:lnTo>
                <a:lnTo>
                  <a:pt x="509" y="582"/>
                </a:lnTo>
                <a:lnTo>
                  <a:pt x="511" y="583"/>
                </a:lnTo>
                <a:lnTo>
                  <a:pt x="514" y="586"/>
                </a:lnTo>
                <a:lnTo>
                  <a:pt x="514" y="589"/>
                </a:lnTo>
                <a:lnTo>
                  <a:pt x="513" y="599"/>
                </a:lnTo>
                <a:lnTo>
                  <a:pt x="511" y="609"/>
                </a:lnTo>
                <a:lnTo>
                  <a:pt x="510" y="619"/>
                </a:lnTo>
                <a:lnTo>
                  <a:pt x="509" y="630"/>
                </a:lnTo>
                <a:lnTo>
                  <a:pt x="510" y="634"/>
                </a:lnTo>
                <a:lnTo>
                  <a:pt x="510" y="637"/>
                </a:lnTo>
                <a:lnTo>
                  <a:pt x="513" y="639"/>
                </a:lnTo>
                <a:lnTo>
                  <a:pt x="516" y="641"/>
                </a:lnTo>
                <a:lnTo>
                  <a:pt x="525" y="643"/>
                </a:lnTo>
                <a:lnTo>
                  <a:pt x="540" y="643"/>
                </a:lnTo>
                <a:lnTo>
                  <a:pt x="558" y="643"/>
                </a:lnTo>
                <a:lnTo>
                  <a:pt x="573" y="643"/>
                </a:lnTo>
                <a:lnTo>
                  <a:pt x="588" y="640"/>
                </a:lnTo>
                <a:lnTo>
                  <a:pt x="605" y="637"/>
                </a:lnTo>
                <a:lnTo>
                  <a:pt x="616" y="636"/>
                </a:lnTo>
                <a:lnTo>
                  <a:pt x="627" y="633"/>
                </a:lnTo>
                <a:lnTo>
                  <a:pt x="636" y="631"/>
                </a:lnTo>
                <a:lnTo>
                  <a:pt x="645" y="630"/>
                </a:lnTo>
                <a:lnTo>
                  <a:pt x="652" y="630"/>
                </a:lnTo>
                <a:lnTo>
                  <a:pt x="656" y="630"/>
                </a:lnTo>
                <a:lnTo>
                  <a:pt x="660" y="632"/>
                </a:lnTo>
                <a:lnTo>
                  <a:pt x="664" y="636"/>
                </a:lnTo>
                <a:lnTo>
                  <a:pt x="665" y="639"/>
                </a:lnTo>
                <a:lnTo>
                  <a:pt x="666" y="643"/>
                </a:lnTo>
                <a:lnTo>
                  <a:pt x="667" y="649"/>
                </a:lnTo>
                <a:lnTo>
                  <a:pt x="667" y="653"/>
                </a:lnTo>
                <a:lnTo>
                  <a:pt x="667" y="662"/>
                </a:lnTo>
                <a:lnTo>
                  <a:pt x="665" y="670"/>
                </a:lnTo>
                <a:lnTo>
                  <a:pt x="662" y="678"/>
                </a:lnTo>
                <a:lnTo>
                  <a:pt x="660" y="685"/>
                </a:lnTo>
                <a:lnTo>
                  <a:pt x="658" y="693"/>
                </a:lnTo>
                <a:lnTo>
                  <a:pt x="659" y="700"/>
                </a:lnTo>
                <a:lnTo>
                  <a:pt x="660" y="706"/>
                </a:lnTo>
                <a:lnTo>
                  <a:pt x="661" y="713"/>
                </a:lnTo>
                <a:lnTo>
                  <a:pt x="664" y="727"/>
                </a:lnTo>
                <a:lnTo>
                  <a:pt x="664" y="738"/>
                </a:lnTo>
                <a:lnTo>
                  <a:pt x="660" y="739"/>
                </a:lnTo>
                <a:lnTo>
                  <a:pt x="653" y="739"/>
                </a:lnTo>
                <a:lnTo>
                  <a:pt x="645" y="738"/>
                </a:lnTo>
                <a:lnTo>
                  <a:pt x="639" y="737"/>
                </a:lnTo>
                <a:lnTo>
                  <a:pt x="631" y="734"/>
                </a:lnTo>
                <a:lnTo>
                  <a:pt x="627" y="734"/>
                </a:lnTo>
                <a:lnTo>
                  <a:pt x="626" y="738"/>
                </a:lnTo>
                <a:lnTo>
                  <a:pt x="624" y="745"/>
                </a:lnTo>
                <a:lnTo>
                  <a:pt x="623" y="756"/>
                </a:lnTo>
                <a:lnTo>
                  <a:pt x="624" y="767"/>
                </a:lnTo>
                <a:lnTo>
                  <a:pt x="626" y="777"/>
                </a:lnTo>
                <a:lnTo>
                  <a:pt x="627" y="785"/>
                </a:lnTo>
                <a:lnTo>
                  <a:pt x="626" y="789"/>
                </a:lnTo>
                <a:lnTo>
                  <a:pt x="624" y="791"/>
                </a:lnTo>
                <a:lnTo>
                  <a:pt x="623" y="795"/>
                </a:lnTo>
                <a:lnTo>
                  <a:pt x="620" y="798"/>
                </a:lnTo>
                <a:lnTo>
                  <a:pt x="615" y="804"/>
                </a:lnTo>
                <a:lnTo>
                  <a:pt x="611" y="809"/>
                </a:lnTo>
                <a:lnTo>
                  <a:pt x="609" y="816"/>
                </a:lnTo>
                <a:lnTo>
                  <a:pt x="609" y="826"/>
                </a:lnTo>
                <a:lnTo>
                  <a:pt x="608" y="835"/>
                </a:lnTo>
                <a:lnTo>
                  <a:pt x="607" y="844"/>
                </a:lnTo>
                <a:lnTo>
                  <a:pt x="605" y="847"/>
                </a:lnTo>
                <a:lnTo>
                  <a:pt x="607" y="852"/>
                </a:lnTo>
                <a:lnTo>
                  <a:pt x="608" y="855"/>
                </a:lnTo>
                <a:lnTo>
                  <a:pt x="609" y="860"/>
                </a:lnTo>
                <a:lnTo>
                  <a:pt x="614" y="866"/>
                </a:lnTo>
                <a:lnTo>
                  <a:pt x="617" y="871"/>
                </a:lnTo>
                <a:lnTo>
                  <a:pt x="620" y="877"/>
                </a:lnTo>
                <a:lnTo>
                  <a:pt x="622" y="883"/>
                </a:lnTo>
                <a:lnTo>
                  <a:pt x="623" y="888"/>
                </a:lnTo>
                <a:lnTo>
                  <a:pt x="626" y="890"/>
                </a:lnTo>
                <a:lnTo>
                  <a:pt x="628" y="891"/>
                </a:lnTo>
                <a:lnTo>
                  <a:pt x="634" y="891"/>
                </a:lnTo>
                <a:lnTo>
                  <a:pt x="640" y="891"/>
                </a:lnTo>
                <a:lnTo>
                  <a:pt x="647" y="891"/>
                </a:lnTo>
                <a:lnTo>
                  <a:pt x="654" y="889"/>
                </a:lnTo>
                <a:lnTo>
                  <a:pt x="661" y="885"/>
                </a:lnTo>
                <a:lnTo>
                  <a:pt x="665" y="882"/>
                </a:lnTo>
                <a:lnTo>
                  <a:pt x="668" y="876"/>
                </a:lnTo>
                <a:lnTo>
                  <a:pt x="672" y="868"/>
                </a:lnTo>
                <a:lnTo>
                  <a:pt x="674" y="861"/>
                </a:lnTo>
                <a:lnTo>
                  <a:pt x="678" y="853"/>
                </a:lnTo>
                <a:lnTo>
                  <a:pt x="680" y="846"/>
                </a:lnTo>
                <a:lnTo>
                  <a:pt x="684" y="841"/>
                </a:lnTo>
                <a:lnTo>
                  <a:pt x="687" y="839"/>
                </a:lnTo>
                <a:lnTo>
                  <a:pt x="692" y="840"/>
                </a:lnTo>
                <a:lnTo>
                  <a:pt x="696" y="841"/>
                </a:lnTo>
                <a:lnTo>
                  <a:pt x="698" y="844"/>
                </a:lnTo>
                <a:lnTo>
                  <a:pt x="700" y="848"/>
                </a:lnTo>
                <a:lnTo>
                  <a:pt x="703" y="853"/>
                </a:lnTo>
                <a:lnTo>
                  <a:pt x="704" y="858"/>
                </a:lnTo>
                <a:lnTo>
                  <a:pt x="705" y="865"/>
                </a:lnTo>
                <a:lnTo>
                  <a:pt x="706" y="871"/>
                </a:lnTo>
                <a:lnTo>
                  <a:pt x="708" y="892"/>
                </a:lnTo>
                <a:lnTo>
                  <a:pt x="711" y="904"/>
                </a:lnTo>
                <a:lnTo>
                  <a:pt x="714" y="916"/>
                </a:lnTo>
                <a:lnTo>
                  <a:pt x="718" y="929"/>
                </a:lnTo>
                <a:lnTo>
                  <a:pt x="721" y="936"/>
                </a:lnTo>
                <a:lnTo>
                  <a:pt x="725" y="943"/>
                </a:lnTo>
                <a:lnTo>
                  <a:pt x="730" y="952"/>
                </a:lnTo>
                <a:lnTo>
                  <a:pt x="736" y="959"/>
                </a:lnTo>
                <a:lnTo>
                  <a:pt x="738" y="961"/>
                </a:lnTo>
                <a:lnTo>
                  <a:pt x="738" y="964"/>
                </a:lnTo>
                <a:lnTo>
                  <a:pt x="737" y="966"/>
                </a:lnTo>
                <a:lnTo>
                  <a:pt x="735" y="968"/>
                </a:lnTo>
                <a:lnTo>
                  <a:pt x="731" y="971"/>
                </a:lnTo>
                <a:lnTo>
                  <a:pt x="729" y="974"/>
                </a:lnTo>
                <a:lnTo>
                  <a:pt x="727" y="977"/>
                </a:lnTo>
                <a:lnTo>
                  <a:pt x="725" y="980"/>
                </a:lnTo>
                <a:lnTo>
                  <a:pt x="725" y="986"/>
                </a:lnTo>
                <a:lnTo>
                  <a:pt x="725" y="993"/>
                </a:lnTo>
                <a:lnTo>
                  <a:pt x="728" y="1002"/>
                </a:lnTo>
                <a:lnTo>
                  <a:pt x="733" y="1010"/>
                </a:lnTo>
                <a:lnTo>
                  <a:pt x="740" y="1022"/>
                </a:lnTo>
                <a:lnTo>
                  <a:pt x="750" y="1035"/>
                </a:lnTo>
                <a:lnTo>
                  <a:pt x="762" y="1046"/>
                </a:lnTo>
                <a:lnTo>
                  <a:pt x="771" y="1054"/>
                </a:lnTo>
                <a:lnTo>
                  <a:pt x="777" y="1059"/>
                </a:lnTo>
                <a:lnTo>
                  <a:pt x="784" y="1061"/>
                </a:lnTo>
                <a:lnTo>
                  <a:pt x="790" y="1061"/>
                </a:lnTo>
                <a:lnTo>
                  <a:pt x="797" y="1059"/>
                </a:lnTo>
                <a:lnTo>
                  <a:pt x="805" y="1056"/>
                </a:lnTo>
                <a:lnTo>
                  <a:pt x="816" y="1055"/>
                </a:lnTo>
                <a:lnTo>
                  <a:pt x="829" y="1055"/>
                </a:lnTo>
                <a:lnTo>
                  <a:pt x="838" y="1056"/>
                </a:lnTo>
                <a:lnTo>
                  <a:pt x="850" y="1057"/>
                </a:lnTo>
                <a:lnTo>
                  <a:pt x="866" y="1055"/>
                </a:lnTo>
                <a:lnTo>
                  <a:pt x="880" y="1054"/>
                </a:lnTo>
                <a:lnTo>
                  <a:pt x="891" y="1054"/>
                </a:lnTo>
                <a:lnTo>
                  <a:pt x="899" y="1053"/>
                </a:lnTo>
                <a:lnTo>
                  <a:pt x="906" y="1052"/>
                </a:lnTo>
                <a:lnTo>
                  <a:pt x="908" y="1049"/>
                </a:lnTo>
                <a:lnTo>
                  <a:pt x="911" y="1047"/>
                </a:lnTo>
                <a:lnTo>
                  <a:pt x="913" y="1043"/>
                </a:lnTo>
                <a:lnTo>
                  <a:pt x="913" y="1040"/>
                </a:lnTo>
                <a:lnTo>
                  <a:pt x="912" y="1029"/>
                </a:lnTo>
                <a:lnTo>
                  <a:pt x="911" y="1018"/>
                </a:lnTo>
                <a:lnTo>
                  <a:pt x="911" y="1013"/>
                </a:lnTo>
                <a:lnTo>
                  <a:pt x="912" y="1010"/>
                </a:lnTo>
                <a:lnTo>
                  <a:pt x="914" y="1006"/>
                </a:lnTo>
                <a:lnTo>
                  <a:pt x="919" y="1004"/>
                </a:lnTo>
                <a:lnTo>
                  <a:pt x="924" y="1000"/>
                </a:lnTo>
                <a:lnTo>
                  <a:pt x="926" y="997"/>
                </a:lnTo>
                <a:lnTo>
                  <a:pt x="929" y="992"/>
                </a:lnTo>
                <a:lnTo>
                  <a:pt x="929" y="986"/>
                </a:lnTo>
                <a:lnTo>
                  <a:pt x="929" y="980"/>
                </a:lnTo>
                <a:lnTo>
                  <a:pt x="930" y="973"/>
                </a:lnTo>
                <a:lnTo>
                  <a:pt x="931" y="967"/>
                </a:lnTo>
                <a:lnTo>
                  <a:pt x="935" y="961"/>
                </a:lnTo>
                <a:lnTo>
                  <a:pt x="939" y="956"/>
                </a:lnTo>
                <a:lnTo>
                  <a:pt x="945" y="954"/>
                </a:lnTo>
                <a:lnTo>
                  <a:pt x="952" y="952"/>
                </a:lnTo>
                <a:lnTo>
                  <a:pt x="960" y="950"/>
                </a:lnTo>
                <a:lnTo>
                  <a:pt x="974" y="950"/>
                </a:lnTo>
                <a:lnTo>
                  <a:pt x="986" y="950"/>
                </a:lnTo>
                <a:lnTo>
                  <a:pt x="989" y="950"/>
                </a:lnTo>
                <a:lnTo>
                  <a:pt x="993" y="952"/>
                </a:lnTo>
                <a:lnTo>
                  <a:pt x="995" y="953"/>
                </a:lnTo>
                <a:lnTo>
                  <a:pt x="998" y="955"/>
                </a:lnTo>
                <a:lnTo>
                  <a:pt x="1002" y="962"/>
                </a:lnTo>
                <a:lnTo>
                  <a:pt x="1007" y="971"/>
                </a:lnTo>
                <a:lnTo>
                  <a:pt x="1010" y="975"/>
                </a:lnTo>
                <a:lnTo>
                  <a:pt x="1013" y="979"/>
                </a:lnTo>
                <a:lnTo>
                  <a:pt x="1017" y="983"/>
                </a:lnTo>
                <a:lnTo>
                  <a:pt x="1021" y="986"/>
                </a:lnTo>
                <a:lnTo>
                  <a:pt x="1031" y="992"/>
                </a:lnTo>
                <a:lnTo>
                  <a:pt x="1040" y="996"/>
                </a:lnTo>
                <a:lnTo>
                  <a:pt x="1051" y="1000"/>
                </a:lnTo>
                <a:lnTo>
                  <a:pt x="1063" y="1008"/>
                </a:lnTo>
                <a:lnTo>
                  <a:pt x="1068" y="1011"/>
                </a:lnTo>
                <a:lnTo>
                  <a:pt x="1073" y="1017"/>
                </a:lnTo>
                <a:lnTo>
                  <a:pt x="1076" y="1023"/>
                </a:lnTo>
                <a:lnTo>
                  <a:pt x="1077" y="1030"/>
                </a:lnTo>
                <a:lnTo>
                  <a:pt x="1081" y="1046"/>
                </a:lnTo>
                <a:lnTo>
                  <a:pt x="1083" y="1062"/>
                </a:lnTo>
                <a:lnTo>
                  <a:pt x="1084" y="1076"/>
                </a:lnTo>
                <a:lnTo>
                  <a:pt x="1086" y="1090"/>
                </a:lnTo>
                <a:lnTo>
                  <a:pt x="1084" y="1096"/>
                </a:lnTo>
                <a:lnTo>
                  <a:pt x="1083" y="1103"/>
                </a:lnTo>
                <a:lnTo>
                  <a:pt x="1081" y="1109"/>
                </a:lnTo>
                <a:lnTo>
                  <a:pt x="1077" y="1116"/>
                </a:lnTo>
                <a:lnTo>
                  <a:pt x="1071" y="1129"/>
                </a:lnTo>
                <a:lnTo>
                  <a:pt x="1067" y="1141"/>
                </a:lnTo>
                <a:lnTo>
                  <a:pt x="1063" y="1149"/>
                </a:lnTo>
                <a:lnTo>
                  <a:pt x="1061" y="1155"/>
                </a:lnTo>
                <a:lnTo>
                  <a:pt x="1057" y="1160"/>
                </a:lnTo>
                <a:lnTo>
                  <a:pt x="1055" y="1162"/>
                </a:lnTo>
                <a:lnTo>
                  <a:pt x="1054" y="1162"/>
                </a:lnTo>
                <a:lnTo>
                  <a:pt x="1051" y="1162"/>
                </a:lnTo>
                <a:lnTo>
                  <a:pt x="1049" y="1161"/>
                </a:lnTo>
                <a:lnTo>
                  <a:pt x="1045" y="1160"/>
                </a:lnTo>
                <a:lnTo>
                  <a:pt x="1039" y="1155"/>
                </a:lnTo>
                <a:lnTo>
                  <a:pt x="1033" y="1148"/>
                </a:lnTo>
                <a:lnTo>
                  <a:pt x="1024" y="1138"/>
                </a:lnTo>
                <a:lnTo>
                  <a:pt x="1012" y="1128"/>
                </a:lnTo>
                <a:lnTo>
                  <a:pt x="999" y="1119"/>
                </a:lnTo>
                <a:lnTo>
                  <a:pt x="987" y="1112"/>
                </a:lnTo>
                <a:lnTo>
                  <a:pt x="980" y="1111"/>
                </a:lnTo>
                <a:lnTo>
                  <a:pt x="973" y="1109"/>
                </a:lnTo>
                <a:lnTo>
                  <a:pt x="963" y="1107"/>
                </a:lnTo>
                <a:lnTo>
                  <a:pt x="954" y="1106"/>
                </a:lnTo>
                <a:lnTo>
                  <a:pt x="936" y="1106"/>
                </a:lnTo>
                <a:lnTo>
                  <a:pt x="922" y="1107"/>
                </a:lnTo>
                <a:lnTo>
                  <a:pt x="912" y="1109"/>
                </a:lnTo>
                <a:lnTo>
                  <a:pt x="901" y="1111"/>
                </a:lnTo>
                <a:lnTo>
                  <a:pt x="891" y="1113"/>
                </a:lnTo>
                <a:lnTo>
                  <a:pt x="880" y="1113"/>
                </a:lnTo>
                <a:lnTo>
                  <a:pt x="874" y="1113"/>
                </a:lnTo>
                <a:lnTo>
                  <a:pt x="869" y="1113"/>
                </a:lnTo>
                <a:lnTo>
                  <a:pt x="866" y="1115"/>
                </a:lnTo>
                <a:lnTo>
                  <a:pt x="862" y="1116"/>
                </a:lnTo>
                <a:lnTo>
                  <a:pt x="861" y="1118"/>
                </a:lnTo>
                <a:lnTo>
                  <a:pt x="860" y="1122"/>
                </a:lnTo>
                <a:lnTo>
                  <a:pt x="860" y="1125"/>
                </a:lnTo>
                <a:lnTo>
                  <a:pt x="861" y="1130"/>
                </a:lnTo>
                <a:lnTo>
                  <a:pt x="867" y="1143"/>
                </a:lnTo>
                <a:lnTo>
                  <a:pt x="870" y="1154"/>
                </a:lnTo>
                <a:lnTo>
                  <a:pt x="872" y="1157"/>
                </a:lnTo>
                <a:lnTo>
                  <a:pt x="873" y="1161"/>
                </a:lnTo>
                <a:lnTo>
                  <a:pt x="874" y="1163"/>
                </a:lnTo>
                <a:lnTo>
                  <a:pt x="876" y="1164"/>
                </a:lnTo>
                <a:lnTo>
                  <a:pt x="881" y="1167"/>
                </a:lnTo>
                <a:lnTo>
                  <a:pt x="887" y="1168"/>
                </a:lnTo>
                <a:lnTo>
                  <a:pt x="891" y="1169"/>
                </a:lnTo>
                <a:lnTo>
                  <a:pt x="894" y="1170"/>
                </a:lnTo>
                <a:lnTo>
                  <a:pt x="895" y="1174"/>
                </a:lnTo>
                <a:lnTo>
                  <a:pt x="898" y="1178"/>
                </a:lnTo>
                <a:lnTo>
                  <a:pt x="899" y="1186"/>
                </a:lnTo>
                <a:lnTo>
                  <a:pt x="900" y="1198"/>
                </a:lnTo>
                <a:lnTo>
                  <a:pt x="900" y="1211"/>
                </a:lnTo>
                <a:lnTo>
                  <a:pt x="900" y="1223"/>
                </a:lnTo>
                <a:lnTo>
                  <a:pt x="901" y="1235"/>
                </a:lnTo>
                <a:lnTo>
                  <a:pt x="903" y="1244"/>
                </a:lnTo>
                <a:lnTo>
                  <a:pt x="904" y="1248"/>
                </a:lnTo>
                <a:lnTo>
                  <a:pt x="903" y="1252"/>
                </a:lnTo>
                <a:lnTo>
                  <a:pt x="903" y="1257"/>
                </a:lnTo>
                <a:lnTo>
                  <a:pt x="901" y="1261"/>
                </a:lnTo>
                <a:lnTo>
                  <a:pt x="897" y="1269"/>
                </a:lnTo>
                <a:lnTo>
                  <a:pt x="893" y="1277"/>
                </a:lnTo>
                <a:lnTo>
                  <a:pt x="891" y="1280"/>
                </a:lnTo>
                <a:lnTo>
                  <a:pt x="886" y="1281"/>
                </a:lnTo>
                <a:lnTo>
                  <a:pt x="881" y="1280"/>
                </a:lnTo>
                <a:lnTo>
                  <a:pt x="875" y="1280"/>
                </a:lnTo>
                <a:lnTo>
                  <a:pt x="868" y="1279"/>
                </a:lnTo>
                <a:lnTo>
                  <a:pt x="861" y="1279"/>
                </a:lnTo>
                <a:lnTo>
                  <a:pt x="854" y="1279"/>
                </a:lnTo>
                <a:lnTo>
                  <a:pt x="847" y="1281"/>
                </a:lnTo>
                <a:lnTo>
                  <a:pt x="845" y="1287"/>
                </a:lnTo>
                <a:lnTo>
                  <a:pt x="848" y="1301"/>
                </a:lnTo>
                <a:lnTo>
                  <a:pt x="849" y="1314"/>
                </a:lnTo>
                <a:lnTo>
                  <a:pt x="849" y="1321"/>
                </a:lnTo>
                <a:lnTo>
                  <a:pt x="837" y="1330"/>
                </a:lnTo>
                <a:lnTo>
                  <a:pt x="826" y="1338"/>
                </a:lnTo>
                <a:lnTo>
                  <a:pt x="816" y="1345"/>
                </a:lnTo>
                <a:lnTo>
                  <a:pt x="810" y="1350"/>
                </a:lnTo>
                <a:lnTo>
                  <a:pt x="805" y="1352"/>
                </a:lnTo>
                <a:lnTo>
                  <a:pt x="803" y="1355"/>
                </a:lnTo>
                <a:lnTo>
                  <a:pt x="801" y="1357"/>
                </a:lnTo>
                <a:lnTo>
                  <a:pt x="801" y="1358"/>
                </a:lnTo>
                <a:lnTo>
                  <a:pt x="804" y="1362"/>
                </a:lnTo>
                <a:lnTo>
                  <a:pt x="806" y="1369"/>
                </a:lnTo>
                <a:lnTo>
                  <a:pt x="806" y="1377"/>
                </a:lnTo>
                <a:lnTo>
                  <a:pt x="806" y="1387"/>
                </a:lnTo>
                <a:lnTo>
                  <a:pt x="804" y="1395"/>
                </a:lnTo>
                <a:lnTo>
                  <a:pt x="803" y="1403"/>
                </a:lnTo>
                <a:lnTo>
                  <a:pt x="803" y="1407"/>
                </a:lnTo>
                <a:lnTo>
                  <a:pt x="804" y="1412"/>
                </a:lnTo>
                <a:lnTo>
                  <a:pt x="806" y="1415"/>
                </a:lnTo>
                <a:lnTo>
                  <a:pt x="810" y="1420"/>
                </a:lnTo>
                <a:lnTo>
                  <a:pt x="816" y="1425"/>
                </a:lnTo>
                <a:lnTo>
                  <a:pt x="824" y="1429"/>
                </a:lnTo>
                <a:lnTo>
                  <a:pt x="834" y="1433"/>
                </a:lnTo>
                <a:lnTo>
                  <a:pt x="842" y="1437"/>
                </a:lnTo>
                <a:lnTo>
                  <a:pt x="848" y="1439"/>
                </a:lnTo>
                <a:lnTo>
                  <a:pt x="851" y="1443"/>
                </a:lnTo>
                <a:lnTo>
                  <a:pt x="854" y="1446"/>
                </a:lnTo>
                <a:lnTo>
                  <a:pt x="855" y="1451"/>
                </a:lnTo>
                <a:lnTo>
                  <a:pt x="856" y="1458"/>
                </a:lnTo>
                <a:lnTo>
                  <a:pt x="857" y="1465"/>
                </a:lnTo>
                <a:lnTo>
                  <a:pt x="861" y="1470"/>
                </a:lnTo>
                <a:lnTo>
                  <a:pt x="864" y="1473"/>
                </a:lnTo>
                <a:lnTo>
                  <a:pt x="869" y="1477"/>
                </a:lnTo>
                <a:lnTo>
                  <a:pt x="875" y="1479"/>
                </a:lnTo>
                <a:lnTo>
                  <a:pt x="882" y="1481"/>
                </a:lnTo>
                <a:lnTo>
                  <a:pt x="891" y="1481"/>
                </a:lnTo>
                <a:lnTo>
                  <a:pt x="904" y="1481"/>
                </a:lnTo>
                <a:lnTo>
                  <a:pt x="913" y="1483"/>
                </a:lnTo>
                <a:lnTo>
                  <a:pt x="917" y="1484"/>
                </a:lnTo>
                <a:lnTo>
                  <a:pt x="920" y="1487"/>
                </a:lnTo>
                <a:lnTo>
                  <a:pt x="922" y="1490"/>
                </a:lnTo>
                <a:lnTo>
                  <a:pt x="922" y="1494"/>
                </a:lnTo>
                <a:lnTo>
                  <a:pt x="920" y="1502"/>
                </a:lnTo>
                <a:lnTo>
                  <a:pt x="917" y="1510"/>
                </a:lnTo>
                <a:lnTo>
                  <a:pt x="916" y="1515"/>
                </a:lnTo>
                <a:lnTo>
                  <a:pt x="914" y="1519"/>
                </a:lnTo>
                <a:lnTo>
                  <a:pt x="914" y="1522"/>
                </a:lnTo>
                <a:lnTo>
                  <a:pt x="916" y="1527"/>
                </a:lnTo>
                <a:lnTo>
                  <a:pt x="917" y="1531"/>
                </a:lnTo>
                <a:lnTo>
                  <a:pt x="919" y="1533"/>
                </a:lnTo>
                <a:lnTo>
                  <a:pt x="923" y="1534"/>
                </a:lnTo>
                <a:lnTo>
                  <a:pt x="925" y="1534"/>
                </a:lnTo>
                <a:lnTo>
                  <a:pt x="929" y="1533"/>
                </a:lnTo>
                <a:lnTo>
                  <a:pt x="933" y="1532"/>
                </a:lnTo>
                <a:lnTo>
                  <a:pt x="937" y="1529"/>
                </a:lnTo>
                <a:lnTo>
                  <a:pt x="941" y="1525"/>
                </a:lnTo>
                <a:lnTo>
                  <a:pt x="948" y="1516"/>
                </a:lnTo>
                <a:lnTo>
                  <a:pt x="955" y="1509"/>
                </a:lnTo>
                <a:lnTo>
                  <a:pt x="957" y="1507"/>
                </a:lnTo>
                <a:lnTo>
                  <a:pt x="960" y="1506"/>
                </a:lnTo>
                <a:lnTo>
                  <a:pt x="962" y="1507"/>
                </a:lnTo>
                <a:lnTo>
                  <a:pt x="963" y="1509"/>
                </a:lnTo>
                <a:lnTo>
                  <a:pt x="964" y="1517"/>
                </a:lnTo>
                <a:lnTo>
                  <a:pt x="966" y="1525"/>
                </a:lnTo>
                <a:lnTo>
                  <a:pt x="967" y="1528"/>
                </a:lnTo>
                <a:lnTo>
                  <a:pt x="968" y="1531"/>
                </a:lnTo>
                <a:lnTo>
                  <a:pt x="969" y="1533"/>
                </a:lnTo>
                <a:lnTo>
                  <a:pt x="971" y="1534"/>
                </a:lnTo>
                <a:lnTo>
                  <a:pt x="974" y="1533"/>
                </a:lnTo>
                <a:lnTo>
                  <a:pt x="976" y="1532"/>
                </a:lnTo>
                <a:lnTo>
                  <a:pt x="977" y="1528"/>
                </a:lnTo>
                <a:lnTo>
                  <a:pt x="980" y="1526"/>
                </a:lnTo>
                <a:lnTo>
                  <a:pt x="982" y="1522"/>
                </a:lnTo>
                <a:lnTo>
                  <a:pt x="985" y="1520"/>
                </a:lnTo>
                <a:lnTo>
                  <a:pt x="988" y="1519"/>
                </a:lnTo>
                <a:lnTo>
                  <a:pt x="993" y="1519"/>
                </a:lnTo>
                <a:lnTo>
                  <a:pt x="994" y="1520"/>
                </a:lnTo>
                <a:lnTo>
                  <a:pt x="996" y="1521"/>
                </a:lnTo>
                <a:lnTo>
                  <a:pt x="999" y="1523"/>
                </a:lnTo>
                <a:lnTo>
                  <a:pt x="1000" y="1526"/>
                </a:lnTo>
                <a:lnTo>
                  <a:pt x="1002" y="1533"/>
                </a:lnTo>
                <a:lnTo>
                  <a:pt x="1004" y="1541"/>
                </a:lnTo>
                <a:lnTo>
                  <a:pt x="1005" y="1558"/>
                </a:lnTo>
                <a:lnTo>
                  <a:pt x="1005" y="1570"/>
                </a:lnTo>
                <a:lnTo>
                  <a:pt x="1005" y="1580"/>
                </a:lnTo>
                <a:lnTo>
                  <a:pt x="1004" y="1596"/>
                </a:lnTo>
                <a:lnTo>
                  <a:pt x="1001" y="1604"/>
                </a:lnTo>
                <a:lnTo>
                  <a:pt x="1000" y="1613"/>
                </a:lnTo>
                <a:lnTo>
                  <a:pt x="996" y="1620"/>
                </a:lnTo>
                <a:lnTo>
                  <a:pt x="993" y="1627"/>
                </a:lnTo>
                <a:lnTo>
                  <a:pt x="987" y="1638"/>
                </a:lnTo>
                <a:lnTo>
                  <a:pt x="980" y="1643"/>
                </a:lnTo>
                <a:lnTo>
                  <a:pt x="973" y="1648"/>
                </a:lnTo>
                <a:lnTo>
                  <a:pt x="966" y="1651"/>
                </a:lnTo>
                <a:lnTo>
                  <a:pt x="962" y="1652"/>
                </a:lnTo>
                <a:lnTo>
                  <a:pt x="958" y="1654"/>
                </a:lnTo>
                <a:lnTo>
                  <a:pt x="956" y="1658"/>
                </a:lnTo>
                <a:lnTo>
                  <a:pt x="955" y="1660"/>
                </a:lnTo>
                <a:lnTo>
                  <a:pt x="954" y="1664"/>
                </a:lnTo>
                <a:lnTo>
                  <a:pt x="955" y="1667"/>
                </a:lnTo>
                <a:lnTo>
                  <a:pt x="956" y="1670"/>
                </a:lnTo>
                <a:lnTo>
                  <a:pt x="958" y="1673"/>
                </a:lnTo>
                <a:lnTo>
                  <a:pt x="966" y="1678"/>
                </a:lnTo>
                <a:lnTo>
                  <a:pt x="970" y="1683"/>
                </a:lnTo>
                <a:lnTo>
                  <a:pt x="975" y="1689"/>
                </a:lnTo>
                <a:lnTo>
                  <a:pt x="977" y="1695"/>
                </a:lnTo>
                <a:lnTo>
                  <a:pt x="980" y="1697"/>
                </a:lnTo>
                <a:lnTo>
                  <a:pt x="983" y="1698"/>
                </a:lnTo>
                <a:lnTo>
                  <a:pt x="989" y="1699"/>
                </a:lnTo>
                <a:lnTo>
                  <a:pt x="996" y="1699"/>
                </a:lnTo>
                <a:lnTo>
                  <a:pt x="1011" y="1698"/>
                </a:lnTo>
                <a:lnTo>
                  <a:pt x="1024" y="1697"/>
                </a:lnTo>
                <a:lnTo>
                  <a:pt x="1040" y="1695"/>
                </a:lnTo>
                <a:lnTo>
                  <a:pt x="1063" y="1693"/>
                </a:lnTo>
                <a:lnTo>
                  <a:pt x="1075" y="1691"/>
                </a:lnTo>
                <a:lnTo>
                  <a:pt x="1086" y="1690"/>
                </a:lnTo>
                <a:lnTo>
                  <a:pt x="1094" y="1686"/>
                </a:lnTo>
                <a:lnTo>
                  <a:pt x="1101" y="1683"/>
                </a:lnTo>
                <a:lnTo>
                  <a:pt x="1109" y="1676"/>
                </a:lnTo>
                <a:lnTo>
                  <a:pt x="1115" y="1668"/>
                </a:lnTo>
                <a:lnTo>
                  <a:pt x="1118" y="1666"/>
                </a:lnTo>
                <a:lnTo>
                  <a:pt x="1120" y="1665"/>
                </a:lnTo>
                <a:lnTo>
                  <a:pt x="1124" y="1665"/>
                </a:lnTo>
                <a:lnTo>
                  <a:pt x="1128" y="1667"/>
                </a:lnTo>
                <a:lnTo>
                  <a:pt x="1138" y="1672"/>
                </a:lnTo>
                <a:lnTo>
                  <a:pt x="1145" y="1676"/>
                </a:lnTo>
                <a:lnTo>
                  <a:pt x="1150" y="1676"/>
                </a:lnTo>
                <a:lnTo>
                  <a:pt x="1153" y="1677"/>
                </a:lnTo>
                <a:lnTo>
                  <a:pt x="1158" y="1676"/>
                </a:lnTo>
                <a:lnTo>
                  <a:pt x="1163" y="1674"/>
                </a:lnTo>
                <a:lnTo>
                  <a:pt x="1177" y="1665"/>
                </a:lnTo>
                <a:lnTo>
                  <a:pt x="1188" y="1660"/>
                </a:lnTo>
                <a:lnTo>
                  <a:pt x="1189" y="1660"/>
                </a:lnTo>
                <a:lnTo>
                  <a:pt x="1190" y="1661"/>
                </a:lnTo>
                <a:lnTo>
                  <a:pt x="1191" y="1662"/>
                </a:lnTo>
                <a:lnTo>
                  <a:pt x="1193" y="1665"/>
                </a:lnTo>
                <a:lnTo>
                  <a:pt x="1194" y="1672"/>
                </a:lnTo>
                <a:lnTo>
                  <a:pt x="1194" y="1683"/>
                </a:lnTo>
                <a:lnTo>
                  <a:pt x="1194" y="1693"/>
                </a:lnTo>
                <a:lnTo>
                  <a:pt x="1196" y="1703"/>
                </a:lnTo>
                <a:lnTo>
                  <a:pt x="1199" y="1708"/>
                </a:lnTo>
                <a:lnTo>
                  <a:pt x="1201" y="1710"/>
                </a:lnTo>
                <a:lnTo>
                  <a:pt x="1204" y="1712"/>
                </a:lnTo>
                <a:lnTo>
                  <a:pt x="1210" y="1714"/>
                </a:lnTo>
                <a:lnTo>
                  <a:pt x="1223" y="1712"/>
                </a:lnTo>
                <a:lnTo>
                  <a:pt x="1239" y="1710"/>
                </a:lnTo>
                <a:lnTo>
                  <a:pt x="1246" y="1709"/>
                </a:lnTo>
                <a:lnTo>
                  <a:pt x="1253" y="1708"/>
                </a:lnTo>
                <a:lnTo>
                  <a:pt x="1259" y="1709"/>
                </a:lnTo>
                <a:lnTo>
                  <a:pt x="1264" y="1711"/>
                </a:lnTo>
                <a:lnTo>
                  <a:pt x="1271" y="1716"/>
                </a:lnTo>
                <a:lnTo>
                  <a:pt x="1278" y="1720"/>
                </a:lnTo>
                <a:lnTo>
                  <a:pt x="1283" y="1722"/>
                </a:lnTo>
                <a:lnTo>
                  <a:pt x="1286" y="1722"/>
                </a:lnTo>
                <a:lnTo>
                  <a:pt x="1290" y="1721"/>
                </a:lnTo>
                <a:lnTo>
                  <a:pt x="1294" y="1720"/>
                </a:lnTo>
                <a:lnTo>
                  <a:pt x="1300" y="1716"/>
                </a:lnTo>
                <a:lnTo>
                  <a:pt x="1307" y="1710"/>
                </a:lnTo>
                <a:lnTo>
                  <a:pt x="1313" y="1705"/>
                </a:lnTo>
                <a:lnTo>
                  <a:pt x="1322" y="1700"/>
                </a:lnTo>
                <a:lnTo>
                  <a:pt x="1327" y="1699"/>
                </a:lnTo>
                <a:lnTo>
                  <a:pt x="1332" y="1697"/>
                </a:lnTo>
                <a:lnTo>
                  <a:pt x="1338" y="1697"/>
                </a:lnTo>
                <a:lnTo>
                  <a:pt x="1345" y="1696"/>
                </a:lnTo>
                <a:lnTo>
                  <a:pt x="1359" y="1696"/>
                </a:lnTo>
                <a:lnTo>
                  <a:pt x="1372" y="1696"/>
                </a:lnTo>
                <a:lnTo>
                  <a:pt x="1384" y="1695"/>
                </a:lnTo>
                <a:lnTo>
                  <a:pt x="1392" y="1695"/>
                </a:lnTo>
                <a:lnTo>
                  <a:pt x="1396" y="1696"/>
                </a:lnTo>
                <a:lnTo>
                  <a:pt x="1398" y="1697"/>
                </a:lnTo>
                <a:lnTo>
                  <a:pt x="1402" y="1699"/>
                </a:lnTo>
                <a:lnTo>
                  <a:pt x="1405" y="1703"/>
                </a:lnTo>
                <a:lnTo>
                  <a:pt x="1409" y="1708"/>
                </a:lnTo>
                <a:lnTo>
                  <a:pt x="1411" y="1714"/>
                </a:lnTo>
                <a:lnTo>
                  <a:pt x="1414" y="1720"/>
                </a:lnTo>
                <a:lnTo>
                  <a:pt x="1416" y="1725"/>
                </a:lnTo>
                <a:lnTo>
                  <a:pt x="1418" y="1733"/>
                </a:lnTo>
                <a:lnTo>
                  <a:pt x="1422" y="1740"/>
                </a:lnTo>
                <a:lnTo>
                  <a:pt x="1427" y="1748"/>
                </a:lnTo>
                <a:lnTo>
                  <a:pt x="1433" y="1755"/>
                </a:lnTo>
                <a:lnTo>
                  <a:pt x="1439" y="1762"/>
                </a:lnTo>
                <a:lnTo>
                  <a:pt x="1446" y="1769"/>
                </a:lnTo>
                <a:lnTo>
                  <a:pt x="1453" y="1774"/>
                </a:lnTo>
                <a:lnTo>
                  <a:pt x="1460" y="1778"/>
                </a:lnTo>
                <a:lnTo>
                  <a:pt x="1477" y="1783"/>
                </a:lnTo>
                <a:lnTo>
                  <a:pt x="1495" y="1786"/>
                </a:lnTo>
                <a:lnTo>
                  <a:pt x="1504" y="1787"/>
                </a:lnTo>
                <a:lnTo>
                  <a:pt x="1514" y="1787"/>
                </a:lnTo>
                <a:lnTo>
                  <a:pt x="1522" y="1786"/>
                </a:lnTo>
                <a:lnTo>
                  <a:pt x="1530" y="1785"/>
                </a:lnTo>
                <a:lnTo>
                  <a:pt x="1543" y="1784"/>
                </a:lnTo>
                <a:lnTo>
                  <a:pt x="1556" y="1783"/>
                </a:lnTo>
                <a:lnTo>
                  <a:pt x="1562" y="1783"/>
                </a:lnTo>
                <a:lnTo>
                  <a:pt x="1568" y="1783"/>
                </a:lnTo>
                <a:lnTo>
                  <a:pt x="1574" y="1785"/>
                </a:lnTo>
                <a:lnTo>
                  <a:pt x="1580" y="1786"/>
                </a:lnTo>
                <a:lnTo>
                  <a:pt x="1585" y="1791"/>
                </a:lnTo>
                <a:lnTo>
                  <a:pt x="1590" y="1796"/>
                </a:lnTo>
                <a:lnTo>
                  <a:pt x="1593" y="1802"/>
                </a:lnTo>
                <a:lnTo>
                  <a:pt x="1597" y="1809"/>
                </a:lnTo>
                <a:lnTo>
                  <a:pt x="1602" y="1823"/>
                </a:lnTo>
                <a:lnTo>
                  <a:pt x="1606" y="1836"/>
                </a:lnTo>
                <a:lnTo>
                  <a:pt x="1609" y="1840"/>
                </a:lnTo>
                <a:lnTo>
                  <a:pt x="1612" y="1842"/>
                </a:lnTo>
                <a:lnTo>
                  <a:pt x="1616" y="1843"/>
                </a:lnTo>
                <a:lnTo>
                  <a:pt x="1621" y="1843"/>
                </a:lnTo>
                <a:lnTo>
                  <a:pt x="1625" y="1842"/>
                </a:lnTo>
                <a:lnTo>
                  <a:pt x="1630" y="1840"/>
                </a:lnTo>
                <a:lnTo>
                  <a:pt x="1634" y="1835"/>
                </a:lnTo>
                <a:lnTo>
                  <a:pt x="1637" y="1830"/>
                </a:lnTo>
                <a:lnTo>
                  <a:pt x="1643" y="1821"/>
                </a:lnTo>
                <a:lnTo>
                  <a:pt x="1649" y="1813"/>
                </a:lnTo>
                <a:lnTo>
                  <a:pt x="1657" y="1809"/>
                </a:lnTo>
                <a:lnTo>
                  <a:pt x="1669" y="1803"/>
                </a:lnTo>
                <a:lnTo>
                  <a:pt x="1675" y="1799"/>
                </a:lnTo>
                <a:lnTo>
                  <a:pt x="1681" y="1794"/>
                </a:lnTo>
                <a:lnTo>
                  <a:pt x="1687" y="1791"/>
                </a:lnTo>
                <a:lnTo>
                  <a:pt x="1691" y="1786"/>
                </a:lnTo>
                <a:lnTo>
                  <a:pt x="1693" y="1781"/>
                </a:lnTo>
                <a:lnTo>
                  <a:pt x="1695" y="1777"/>
                </a:lnTo>
                <a:lnTo>
                  <a:pt x="1697" y="1772"/>
                </a:lnTo>
                <a:lnTo>
                  <a:pt x="1695" y="1768"/>
                </a:lnTo>
                <a:lnTo>
                  <a:pt x="1694" y="1765"/>
                </a:lnTo>
                <a:lnTo>
                  <a:pt x="1694" y="1760"/>
                </a:lnTo>
                <a:lnTo>
                  <a:pt x="1694" y="1755"/>
                </a:lnTo>
                <a:lnTo>
                  <a:pt x="1695" y="1752"/>
                </a:lnTo>
                <a:lnTo>
                  <a:pt x="1698" y="1747"/>
                </a:lnTo>
                <a:lnTo>
                  <a:pt x="1701" y="1743"/>
                </a:lnTo>
                <a:lnTo>
                  <a:pt x="1705" y="1739"/>
                </a:lnTo>
                <a:lnTo>
                  <a:pt x="1710" y="1736"/>
                </a:lnTo>
                <a:lnTo>
                  <a:pt x="1722" y="1730"/>
                </a:lnTo>
                <a:lnTo>
                  <a:pt x="1737" y="1725"/>
                </a:lnTo>
                <a:lnTo>
                  <a:pt x="1751" y="1722"/>
                </a:lnTo>
                <a:lnTo>
                  <a:pt x="1763" y="1720"/>
                </a:lnTo>
                <a:lnTo>
                  <a:pt x="1766" y="1718"/>
                </a:lnTo>
                <a:lnTo>
                  <a:pt x="1768" y="1718"/>
                </a:lnTo>
                <a:lnTo>
                  <a:pt x="1769" y="1716"/>
                </a:lnTo>
                <a:lnTo>
                  <a:pt x="1770" y="1709"/>
                </a:lnTo>
                <a:lnTo>
                  <a:pt x="1774" y="1699"/>
                </a:lnTo>
                <a:lnTo>
                  <a:pt x="1780" y="1689"/>
                </a:lnTo>
                <a:lnTo>
                  <a:pt x="1794" y="1670"/>
                </a:lnTo>
                <a:lnTo>
                  <a:pt x="1804" y="1655"/>
                </a:lnTo>
                <a:lnTo>
                  <a:pt x="1806" y="1647"/>
                </a:lnTo>
                <a:lnTo>
                  <a:pt x="1810" y="1634"/>
                </a:lnTo>
                <a:lnTo>
                  <a:pt x="1813" y="1620"/>
                </a:lnTo>
                <a:lnTo>
                  <a:pt x="1814" y="1610"/>
                </a:lnTo>
                <a:lnTo>
                  <a:pt x="1815" y="1601"/>
                </a:lnTo>
                <a:lnTo>
                  <a:pt x="1818" y="1588"/>
                </a:lnTo>
                <a:lnTo>
                  <a:pt x="1819" y="1575"/>
                </a:lnTo>
                <a:lnTo>
                  <a:pt x="1819" y="1564"/>
                </a:lnTo>
                <a:lnTo>
                  <a:pt x="1819" y="1555"/>
                </a:lnTo>
                <a:lnTo>
                  <a:pt x="1819" y="1547"/>
                </a:lnTo>
                <a:lnTo>
                  <a:pt x="1819" y="1540"/>
                </a:lnTo>
                <a:lnTo>
                  <a:pt x="1821" y="1534"/>
                </a:lnTo>
                <a:lnTo>
                  <a:pt x="1826" y="1529"/>
                </a:lnTo>
                <a:lnTo>
                  <a:pt x="1835" y="1522"/>
                </a:lnTo>
                <a:lnTo>
                  <a:pt x="1844" y="1516"/>
                </a:lnTo>
                <a:lnTo>
                  <a:pt x="1855" y="1509"/>
                </a:lnTo>
                <a:lnTo>
                  <a:pt x="1869" y="1501"/>
                </a:lnTo>
                <a:lnTo>
                  <a:pt x="1873" y="1497"/>
                </a:lnTo>
                <a:lnTo>
                  <a:pt x="1871" y="1496"/>
                </a:lnTo>
                <a:lnTo>
                  <a:pt x="1869" y="1492"/>
                </a:lnTo>
                <a:lnTo>
                  <a:pt x="1868" y="1489"/>
                </a:lnTo>
                <a:lnTo>
                  <a:pt x="1868" y="148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4" name="福建">
            <a:extLst>
              <a:ext uri="{FF2B5EF4-FFF2-40B4-BE49-F238E27FC236}">
                <a16:creationId xmlns="" xmlns:a16="http://schemas.microsoft.com/office/drawing/2014/main" id="{963F97CA-4A45-4F7F-807B-8E068FB3815E}"/>
              </a:ext>
            </a:extLst>
          </p:cNvPr>
          <p:cNvSpPr>
            <a:spLocks/>
          </p:cNvSpPr>
          <p:nvPr/>
        </p:nvSpPr>
        <p:spPr bwMode="auto">
          <a:xfrm>
            <a:off x="4123389" y="4380499"/>
            <a:ext cx="415545" cy="503958"/>
          </a:xfrm>
          <a:custGeom>
            <a:avLst/>
            <a:gdLst>
              <a:gd name="T0" fmla="*/ 1565 w 1689"/>
              <a:gd name="T1" fmla="*/ 334 h 2064"/>
              <a:gd name="T2" fmla="*/ 1442 w 1689"/>
              <a:gd name="T3" fmla="*/ 393 h 2064"/>
              <a:gd name="T4" fmla="*/ 1376 w 1689"/>
              <a:gd name="T5" fmla="*/ 269 h 2064"/>
              <a:gd name="T6" fmla="*/ 1307 w 1689"/>
              <a:gd name="T7" fmla="*/ 313 h 2064"/>
              <a:gd name="T8" fmla="*/ 1189 w 1689"/>
              <a:gd name="T9" fmla="*/ 346 h 2064"/>
              <a:gd name="T10" fmla="*/ 1100 w 1689"/>
              <a:gd name="T11" fmla="*/ 306 h 2064"/>
              <a:gd name="T12" fmla="*/ 1033 w 1689"/>
              <a:gd name="T13" fmla="*/ 78 h 2064"/>
              <a:gd name="T14" fmla="*/ 963 w 1689"/>
              <a:gd name="T15" fmla="*/ 22 h 2064"/>
              <a:gd name="T16" fmla="*/ 872 w 1689"/>
              <a:gd name="T17" fmla="*/ 23 h 2064"/>
              <a:gd name="T18" fmla="*/ 792 w 1689"/>
              <a:gd name="T19" fmla="*/ 129 h 2064"/>
              <a:gd name="T20" fmla="*/ 666 w 1689"/>
              <a:gd name="T21" fmla="*/ 211 h 2064"/>
              <a:gd name="T22" fmla="*/ 545 w 1689"/>
              <a:gd name="T23" fmla="*/ 190 h 2064"/>
              <a:gd name="T24" fmla="*/ 413 w 1689"/>
              <a:gd name="T25" fmla="*/ 318 h 2064"/>
              <a:gd name="T26" fmla="*/ 406 w 1689"/>
              <a:gd name="T27" fmla="*/ 378 h 2064"/>
              <a:gd name="T28" fmla="*/ 378 w 1689"/>
              <a:gd name="T29" fmla="*/ 591 h 2064"/>
              <a:gd name="T30" fmla="*/ 213 w 1689"/>
              <a:gd name="T31" fmla="*/ 738 h 2064"/>
              <a:gd name="T32" fmla="*/ 249 w 1689"/>
              <a:gd name="T33" fmla="*/ 886 h 2064"/>
              <a:gd name="T34" fmla="*/ 186 w 1689"/>
              <a:gd name="T35" fmla="*/ 982 h 2064"/>
              <a:gd name="T36" fmla="*/ 97 w 1689"/>
              <a:gd name="T37" fmla="*/ 1114 h 2064"/>
              <a:gd name="T38" fmla="*/ 69 w 1689"/>
              <a:gd name="T39" fmla="*/ 1267 h 2064"/>
              <a:gd name="T40" fmla="*/ 17 w 1689"/>
              <a:gd name="T41" fmla="*/ 1465 h 2064"/>
              <a:gd name="T42" fmla="*/ 98 w 1689"/>
              <a:gd name="T43" fmla="*/ 1568 h 2064"/>
              <a:gd name="T44" fmla="*/ 220 w 1689"/>
              <a:gd name="T45" fmla="*/ 1592 h 2064"/>
              <a:gd name="T46" fmla="*/ 385 w 1689"/>
              <a:gd name="T47" fmla="*/ 1629 h 2064"/>
              <a:gd name="T48" fmla="*/ 428 w 1689"/>
              <a:gd name="T49" fmla="*/ 1753 h 2064"/>
              <a:gd name="T50" fmla="*/ 461 w 1689"/>
              <a:gd name="T51" fmla="*/ 1903 h 2064"/>
              <a:gd name="T52" fmla="*/ 562 w 1689"/>
              <a:gd name="T53" fmla="*/ 2059 h 2064"/>
              <a:gd name="T54" fmla="*/ 604 w 1689"/>
              <a:gd name="T55" fmla="*/ 2032 h 2064"/>
              <a:gd name="T56" fmla="*/ 665 w 1689"/>
              <a:gd name="T57" fmla="*/ 1976 h 2064"/>
              <a:gd name="T58" fmla="*/ 740 w 1689"/>
              <a:gd name="T59" fmla="*/ 1946 h 2064"/>
              <a:gd name="T60" fmla="*/ 753 w 1689"/>
              <a:gd name="T61" fmla="*/ 1919 h 2064"/>
              <a:gd name="T62" fmla="*/ 792 w 1689"/>
              <a:gd name="T63" fmla="*/ 1923 h 2064"/>
              <a:gd name="T64" fmla="*/ 927 w 1689"/>
              <a:gd name="T65" fmla="*/ 1768 h 2064"/>
              <a:gd name="T66" fmla="*/ 820 w 1689"/>
              <a:gd name="T67" fmla="*/ 1683 h 2064"/>
              <a:gd name="T68" fmla="*/ 832 w 1689"/>
              <a:gd name="T69" fmla="*/ 1641 h 2064"/>
              <a:gd name="T70" fmla="*/ 899 w 1689"/>
              <a:gd name="T71" fmla="*/ 1685 h 2064"/>
              <a:gd name="T72" fmla="*/ 924 w 1689"/>
              <a:gd name="T73" fmla="*/ 1584 h 2064"/>
              <a:gd name="T74" fmla="*/ 992 w 1689"/>
              <a:gd name="T75" fmla="*/ 1612 h 2064"/>
              <a:gd name="T76" fmla="*/ 1040 w 1689"/>
              <a:gd name="T77" fmla="*/ 1592 h 2064"/>
              <a:gd name="T78" fmla="*/ 1122 w 1689"/>
              <a:gd name="T79" fmla="*/ 1608 h 2064"/>
              <a:gd name="T80" fmla="*/ 1130 w 1689"/>
              <a:gd name="T81" fmla="*/ 1518 h 2064"/>
              <a:gd name="T82" fmla="*/ 1231 w 1689"/>
              <a:gd name="T83" fmla="*/ 1468 h 2064"/>
              <a:gd name="T84" fmla="*/ 1231 w 1689"/>
              <a:gd name="T85" fmla="*/ 1403 h 2064"/>
              <a:gd name="T86" fmla="*/ 1210 w 1689"/>
              <a:gd name="T87" fmla="*/ 1386 h 2064"/>
              <a:gd name="T88" fmla="*/ 1227 w 1689"/>
              <a:gd name="T89" fmla="*/ 1327 h 2064"/>
              <a:gd name="T90" fmla="*/ 1411 w 1689"/>
              <a:gd name="T91" fmla="*/ 1335 h 2064"/>
              <a:gd name="T92" fmla="*/ 1278 w 1689"/>
              <a:gd name="T93" fmla="*/ 1222 h 2064"/>
              <a:gd name="T94" fmla="*/ 1373 w 1689"/>
              <a:gd name="T95" fmla="*/ 1203 h 2064"/>
              <a:gd name="T96" fmla="*/ 1474 w 1689"/>
              <a:gd name="T97" fmla="*/ 1215 h 2064"/>
              <a:gd name="T98" fmla="*/ 1387 w 1689"/>
              <a:gd name="T99" fmla="*/ 1128 h 2064"/>
              <a:gd name="T100" fmla="*/ 1474 w 1689"/>
              <a:gd name="T101" fmla="*/ 987 h 2064"/>
              <a:gd name="T102" fmla="*/ 1448 w 1689"/>
              <a:gd name="T103" fmla="*/ 862 h 2064"/>
              <a:gd name="T104" fmla="*/ 1524 w 1689"/>
              <a:gd name="T105" fmla="*/ 793 h 2064"/>
              <a:gd name="T106" fmla="*/ 1443 w 1689"/>
              <a:gd name="T107" fmla="*/ 800 h 2064"/>
              <a:gd name="T108" fmla="*/ 1492 w 1689"/>
              <a:gd name="T109" fmla="*/ 743 h 2064"/>
              <a:gd name="T110" fmla="*/ 1397 w 1689"/>
              <a:gd name="T111" fmla="*/ 703 h 2064"/>
              <a:gd name="T112" fmla="*/ 1440 w 1689"/>
              <a:gd name="T113" fmla="*/ 633 h 2064"/>
              <a:gd name="T114" fmla="*/ 1448 w 1689"/>
              <a:gd name="T115" fmla="*/ 623 h 2064"/>
              <a:gd name="T116" fmla="*/ 1474 w 1689"/>
              <a:gd name="T117" fmla="*/ 618 h 2064"/>
              <a:gd name="T118" fmla="*/ 1528 w 1689"/>
              <a:gd name="T119" fmla="*/ 603 h 2064"/>
              <a:gd name="T120" fmla="*/ 1497 w 1689"/>
              <a:gd name="T121" fmla="*/ 705 h 2064"/>
              <a:gd name="T122" fmla="*/ 1598 w 1689"/>
              <a:gd name="T123" fmla="*/ 640 h 2064"/>
              <a:gd name="T124" fmla="*/ 1622 w 1689"/>
              <a:gd name="T125" fmla="*/ 526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9" h="2064">
                <a:moveTo>
                  <a:pt x="1689" y="435"/>
                </a:moveTo>
                <a:lnTo>
                  <a:pt x="1685" y="429"/>
                </a:lnTo>
                <a:lnTo>
                  <a:pt x="1680" y="425"/>
                </a:lnTo>
                <a:lnTo>
                  <a:pt x="1676" y="419"/>
                </a:lnTo>
                <a:lnTo>
                  <a:pt x="1673" y="414"/>
                </a:lnTo>
                <a:lnTo>
                  <a:pt x="1668" y="401"/>
                </a:lnTo>
                <a:lnTo>
                  <a:pt x="1663" y="385"/>
                </a:lnTo>
                <a:lnTo>
                  <a:pt x="1659" y="371"/>
                </a:lnTo>
                <a:lnTo>
                  <a:pt x="1655" y="360"/>
                </a:lnTo>
                <a:lnTo>
                  <a:pt x="1651" y="353"/>
                </a:lnTo>
                <a:lnTo>
                  <a:pt x="1649" y="346"/>
                </a:lnTo>
                <a:lnTo>
                  <a:pt x="1647" y="344"/>
                </a:lnTo>
                <a:lnTo>
                  <a:pt x="1644" y="341"/>
                </a:lnTo>
                <a:lnTo>
                  <a:pt x="1641" y="339"/>
                </a:lnTo>
                <a:lnTo>
                  <a:pt x="1637" y="338"/>
                </a:lnTo>
                <a:lnTo>
                  <a:pt x="1629" y="338"/>
                </a:lnTo>
                <a:lnTo>
                  <a:pt x="1619" y="335"/>
                </a:lnTo>
                <a:lnTo>
                  <a:pt x="1610" y="334"/>
                </a:lnTo>
                <a:lnTo>
                  <a:pt x="1599" y="330"/>
                </a:lnTo>
                <a:lnTo>
                  <a:pt x="1593" y="328"/>
                </a:lnTo>
                <a:lnTo>
                  <a:pt x="1587" y="327"/>
                </a:lnTo>
                <a:lnTo>
                  <a:pt x="1581" y="327"/>
                </a:lnTo>
                <a:lnTo>
                  <a:pt x="1575" y="328"/>
                </a:lnTo>
                <a:lnTo>
                  <a:pt x="1571" y="331"/>
                </a:lnTo>
                <a:lnTo>
                  <a:pt x="1565" y="334"/>
                </a:lnTo>
                <a:lnTo>
                  <a:pt x="1561" y="338"/>
                </a:lnTo>
                <a:lnTo>
                  <a:pt x="1557" y="343"/>
                </a:lnTo>
                <a:lnTo>
                  <a:pt x="1550" y="351"/>
                </a:lnTo>
                <a:lnTo>
                  <a:pt x="1544" y="357"/>
                </a:lnTo>
                <a:lnTo>
                  <a:pt x="1541" y="359"/>
                </a:lnTo>
                <a:lnTo>
                  <a:pt x="1538" y="360"/>
                </a:lnTo>
                <a:lnTo>
                  <a:pt x="1536" y="360"/>
                </a:lnTo>
                <a:lnTo>
                  <a:pt x="1534" y="359"/>
                </a:lnTo>
                <a:lnTo>
                  <a:pt x="1530" y="356"/>
                </a:lnTo>
                <a:lnTo>
                  <a:pt x="1524" y="352"/>
                </a:lnTo>
                <a:lnTo>
                  <a:pt x="1522" y="351"/>
                </a:lnTo>
                <a:lnTo>
                  <a:pt x="1518" y="350"/>
                </a:lnTo>
                <a:lnTo>
                  <a:pt x="1515" y="351"/>
                </a:lnTo>
                <a:lnTo>
                  <a:pt x="1512" y="353"/>
                </a:lnTo>
                <a:lnTo>
                  <a:pt x="1506" y="360"/>
                </a:lnTo>
                <a:lnTo>
                  <a:pt x="1502" y="368"/>
                </a:lnTo>
                <a:lnTo>
                  <a:pt x="1498" y="375"/>
                </a:lnTo>
                <a:lnTo>
                  <a:pt x="1496" y="379"/>
                </a:lnTo>
                <a:lnTo>
                  <a:pt x="1492" y="382"/>
                </a:lnTo>
                <a:lnTo>
                  <a:pt x="1484" y="383"/>
                </a:lnTo>
                <a:lnTo>
                  <a:pt x="1474" y="384"/>
                </a:lnTo>
                <a:lnTo>
                  <a:pt x="1466" y="384"/>
                </a:lnTo>
                <a:lnTo>
                  <a:pt x="1455" y="387"/>
                </a:lnTo>
                <a:lnTo>
                  <a:pt x="1447" y="390"/>
                </a:lnTo>
                <a:lnTo>
                  <a:pt x="1442" y="393"/>
                </a:lnTo>
                <a:lnTo>
                  <a:pt x="1441" y="393"/>
                </a:lnTo>
                <a:lnTo>
                  <a:pt x="1441" y="389"/>
                </a:lnTo>
                <a:lnTo>
                  <a:pt x="1441" y="383"/>
                </a:lnTo>
                <a:lnTo>
                  <a:pt x="1436" y="377"/>
                </a:lnTo>
                <a:lnTo>
                  <a:pt x="1430" y="370"/>
                </a:lnTo>
                <a:lnTo>
                  <a:pt x="1421" y="363"/>
                </a:lnTo>
                <a:lnTo>
                  <a:pt x="1411" y="357"/>
                </a:lnTo>
                <a:lnTo>
                  <a:pt x="1410" y="353"/>
                </a:lnTo>
                <a:lnTo>
                  <a:pt x="1409" y="350"/>
                </a:lnTo>
                <a:lnTo>
                  <a:pt x="1408" y="346"/>
                </a:lnTo>
                <a:lnTo>
                  <a:pt x="1408" y="341"/>
                </a:lnTo>
                <a:lnTo>
                  <a:pt x="1409" y="330"/>
                </a:lnTo>
                <a:lnTo>
                  <a:pt x="1409" y="319"/>
                </a:lnTo>
                <a:lnTo>
                  <a:pt x="1409" y="314"/>
                </a:lnTo>
                <a:lnTo>
                  <a:pt x="1408" y="311"/>
                </a:lnTo>
                <a:lnTo>
                  <a:pt x="1407" y="307"/>
                </a:lnTo>
                <a:lnTo>
                  <a:pt x="1404" y="303"/>
                </a:lnTo>
                <a:lnTo>
                  <a:pt x="1402" y="301"/>
                </a:lnTo>
                <a:lnTo>
                  <a:pt x="1397" y="301"/>
                </a:lnTo>
                <a:lnTo>
                  <a:pt x="1393" y="300"/>
                </a:lnTo>
                <a:lnTo>
                  <a:pt x="1389" y="300"/>
                </a:lnTo>
                <a:lnTo>
                  <a:pt x="1385" y="288"/>
                </a:lnTo>
                <a:lnTo>
                  <a:pt x="1380" y="275"/>
                </a:lnTo>
                <a:lnTo>
                  <a:pt x="1378" y="272"/>
                </a:lnTo>
                <a:lnTo>
                  <a:pt x="1376" y="269"/>
                </a:lnTo>
                <a:lnTo>
                  <a:pt x="1374" y="265"/>
                </a:lnTo>
                <a:lnTo>
                  <a:pt x="1373" y="262"/>
                </a:lnTo>
                <a:lnTo>
                  <a:pt x="1373" y="253"/>
                </a:lnTo>
                <a:lnTo>
                  <a:pt x="1373" y="245"/>
                </a:lnTo>
                <a:lnTo>
                  <a:pt x="1372" y="243"/>
                </a:lnTo>
                <a:lnTo>
                  <a:pt x="1370" y="240"/>
                </a:lnTo>
                <a:lnTo>
                  <a:pt x="1367" y="239"/>
                </a:lnTo>
                <a:lnTo>
                  <a:pt x="1365" y="238"/>
                </a:lnTo>
                <a:lnTo>
                  <a:pt x="1360" y="238"/>
                </a:lnTo>
                <a:lnTo>
                  <a:pt x="1354" y="238"/>
                </a:lnTo>
                <a:lnTo>
                  <a:pt x="1351" y="239"/>
                </a:lnTo>
                <a:lnTo>
                  <a:pt x="1347" y="242"/>
                </a:lnTo>
                <a:lnTo>
                  <a:pt x="1342" y="244"/>
                </a:lnTo>
                <a:lnTo>
                  <a:pt x="1339" y="246"/>
                </a:lnTo>
                <a:lnTo>
                  <a:pt x="1334" y="252"/>
                </a:lnTo>
                <a:lnTo>
                  <a:pt x="1329" y="259"/>
                </a:lnTo>
                <a:lnTo>
                  <a:pt x="1327" y="267"/>
                </a:lnTo>
                <a:lnTo>
                  <a:pt x="1324" y="275"/>
                </a:lnTo>
                <a:lnTo>
                  <a:pt x="1321" y="290"/>
                </a:lnTo>
                <a:lnTo>
                  <a:pt x="1317" y="302"/>
                </a:lnTo>
                <a:lnTo>
                  <a:pt x="1316" y="307"/>
                </a:lnTo>
                <a:lnTo>
                  <a:pt x="1314" y="311"/>
                </a:lnTo>
                <a:lnTo>
                  <a:pt x="1311" y="312"/>
                </a:lnTo>
                <a:lnTo>
                  <a:pt x="1309" y="313"/>
                </a:lnTo>
                <a:lnTo>
                  <a:pt x="1307" y="313"/>
                </a:lnTo>
                <a:lnTo>
                  <a:pt x="1304" y="312"/>
                </a:lnTo>
                <a:lnTo>
                  <a:pt x="1301" y="311"/>
                </a:lnTo>
                <a:lnTo>
                  <a:pt x="1298" y="308"/>
                </a:lnTo>
                <a:lnTo>
                  <a:pt x="1295" y="307"/>
                </a:lnTo>
                <a:lnTo>
                  <a:pt x="1291" y="308"/>
                </a:lnTo>
                <a:lnTo>
                  <a:pt x="1286" y="311"/>
                </a:lnTo>
                <a:lnTo>
                  <a:pt x="1282" y="314"/>
                </a:lnTo>
                <a:lnTo>
                  <a:pt x="1272" y="325"/>
                </a:lnTo>
                <a:lnTo>
                  <a:pt x="1265" y="335"/>
                </a:lnTo>
                <a:lnTo>
                  <a:pt x="1259" y="346"/>
                </a:lnTo>
                <a:lnTo>
                  <a:pt x="1252" y="356"/>
                </a:lnTo>
                <a:lnTo>
                  <a:pt x="1247" y="359"/>
                </a:lnTo>
                <a:lnTo>
                  <a:pt x="1242" y="363"/>
                </a:lnTo>
                <a:lnTo>
                  <a:pt x="1238" y="365"/>
                </a:lnTo>
                <a:lnTo>
                  <a:pt x="1232" y="368"/>
                </a:lnTo>
                <a:lnTo>
                  <a:pt x="1220" y="369"/>
                </a:lnTo>
                <a:lnTo>
                  <a:pt x="1209" y="370"/>
                </a:lnTo>
                <a:lnTo>
                  <a:pt x="1204" y="369"/>
                </a:lnTo>
                <a:lnTo>
                  <a:pt x="1201" y="368"/>
                </a:lnTo>
                <a:lnTo>
                  <a:pt x="1198" y="365"/>
                </a:lnTo>
                <a:lnTo>
                  <a:pt x="1196" y="363"/>
                </a:lnTo>
                <a:lnTo>
                  <a:pt x="1196" y="357"/>
                </a:lnTo>
                <a:lnTo>
                  <a:pt x="1195" y="353"/>
                </a:lnTo>
                <a:lnTo>
                  <a:pt x="1193" y="350"/>
                </a:lnTo>
                <a:lnTo>
                  <a:pt x="1189" y="346"/>
                </a:lnTo>
                <a:lnTo>
                  <a:pt x="1185" y="344"/>
                </a:lnTo>
                <a:lnTo>
                  <a:pt x="1181" y="343"/>
                </a:lnTo>
                <a:lnTo>
                  <a:pt x="1174" y="341"/>
                </a:lnTo>
                <a:lnTo>
                  <a:pt x="1165" y="341"/>
                </a:lnTo>
                <a:lnTo>
                  <a:pt x="1149" y="341"/>
                </a:lnTo>
                <a:lnTo>
                  <a:pt x="1134" y="344"/>
                </a:lnTo>
                <a:lnTo>
                  <a:pt x="1121" y="346"/>
                </a:lnTo>
                <a:lnTo>
                  <a:pt x="1111" y="349"/>
                </a:lnTo>
                <a:lnTo>
                  <a:pt x="1106" y="349"/>
                </a:lnTo>
                <a:lnTo>
                  <a:pt x="1102" y="349"/>
                </a:lnTo>
                <a:lnTo>
                  <a:pt x="1097" y="347"/>
                </a:lnTo>
                <a:lnTo>
                  <a:pt x="1094" y="344"/>
                </a:lnTo>
                <a:lnTo>
                  <a:pt x="1090" y="340"/>
                </a:lnTo>
                <a:lnTo>
                  <a:pt x="1088" y="337"/>
                </a:lnTo>
                <a:lnTo>
                  <a:pt x="1087" y="333"/>
                </a:lnTo>
                <a:lnTo>
                  <a:pt x="1086" y="330"/>
                </a:lnTo>
                <a:lnTo>
                  <a:pt x="1087" y="327"/>
                </a:lnTo>
                <a:lnTo>
                  <a:pt x="1087" y="324"/>
                </a:lnTo>
                <a:lnTo>
                  <a:pt x="1089" y="321"/>
                </a:lnTo>
                <a:lnTo>
                  <a:pt x="1091" y="319"/>
                </a:lnTo>
                <a:lnTo>
                  <a:pt x="1096" y="315"/>
                </a:lnTo>
                <a:lnTo>
                  <a:pt x="1100" y="312"/>
                </a:lnTo>
                <a:lnTo>
                  <a:pt x="1100" y="311"/>
                </a:lnTo>
                <a:lnTo>
                  <a:pt x="1101" y="308"/>
                </a:lnTo>
                <a:lnTo>
                  <a:pt x="1100" y="306"/>
                </a:lnTo>
                <a:lnTo>
                  <a:pt x="1099" y="302"/>
                </a:lnTo>
                <a:lnTo>
                  <a:pt x="1095" y="294"/>
                </a:lnTo>
                <a:lnTo>
                  <a:pt x="1090" y="283"/>
                </a:lnTo>
                <a:lnTo>
                  <a:pt x="1086" y="271"/>
                </a:lnTo>
                <a:lnTo>
                  <a:pt x="1081" y="257"/>
                </a:lnTo>
                <a:lnTo>
                  <a:pt x="1076" y="242"/>
                </a:lnTo>
                <a:lnTo>
                  <a:pt x="1071" y="225"/>
                </a:lnTo>
                <a:lnTo>
                  <a:pt x="1067" y="208"/>
                </a:lnTo>
                <a:lnTo>
                  <a:pt x="1061" y="194"/>
                </a:lnTo>
                <a:lnTo>
                  <a:pt x="1053" y="180"/>
                </a:lnTo>
                <a:lnTo>
                  <a:pt x="1045" y="169"/>
                </a:lnTo>
                <a:lnTo>
                  <a:pt x="1037" y="160"/>
                </a:lnTo>
                <a:lnTo>
                  <a:pt x="1028" y="151"/>
                </a:lnTo>
                <a:lnTo>
                  <a:pt x="1024" y="148"/>
                </a:lnTo>
                <a:lnTo>
                  <a:pt x="1020" y="143"/>
                </a:lnTo>
                <a:lnTo>
                  <a:pt x="1017" y="137"/>
                </a:lnTo>
                <a:lnTo>
                  <a:pt x="1014" y="132"/>
                </a:lnTo>
                <a:lnTo>
                  <a:pt x="1012" y="119"/>
                </a:lnTo>
                <a:lnTo>
                  <a:pt x="1011" y="108"/>
                </a:lnTo>
                <a:lnTo>
                  <a:pt x="1011" y="104"/>
                </a:lnTo>
                <a:lnTo>
                  <a:pt x="1013" y="99"/>
                </a:lnTo>
                <a:lnTo>
                  <a:pt x="1015" y="94"/>
                </a:lnTo>
                <a:lnTo>
                  <a:pt x="1019" y="91"/>
                </a:lnTo>
                <a:lnTo>
                  <a:pt x="1027" y="85"/>
                </a:lnTo>
                <a:lnTo>
                  <a:pt x="1033" y="78"/>
                </a:lnTo>
                <a:lnTo>
                  <a:pt x="1036" y="74"/>
                </a:lnTo>
                <a:lnTo>
                  <a:pt x="1037" y="69"/>
                </a:lnTo>
                <a:lnTo>
                  <a:pt x="1036" y="66"/>
                </a:lnTo>
                <a:lnTo>
                  <a:pt x="1036" y="62"/>
                </a:lnTo>
                <a:lnTo>
                  <a:pt x="1032" y="54"/>
                </a:lnTo>
                <a:lnTo>
                  <a:pt x="1028" y="48"/>
                </a:lnTo>
                <a:lnTo>
                  <a:pt x="1026" y="41"/>
                </a:lnTo>
                <a:lnTo>
                  <a:pt x="1026" y="32"/>
                </a:lnTo>
                <a:lnTo>
                  <a:pt x="1026" y="29"/>
                </a:lnTo>
                <a:lnTo>
                  <a:pt x="1025" y="24"/>
                </a:lnTo>
                <a:lnTo>
                  <a:pt x="1024" y="19"/>
                </a:lnTo>
                <a:lnTo>
                  <a:pt x="1020" y="13"/>
                </a:lnTo>
                <a:lnTo>
                  <a:pt x="1017" y="9"/>
                </a:lnTo>
                <a:lnTo>
                  <a:pt x="1012" y="5"/>
                </a:lnTo>
                <a:lnTo>
                  <a:pt x="1008" y="3"/>
                </a:lnTo>
                <a:lnTo>
                  <a:pt x="1004" y="0"/>
                </a:lnTo>
                <a:lnTo>
                  <a:pt x="999" y="0"/>
                </a:lnTo>
                <a:lnTo>
                  <a:pt x="994" y="1"/>
                </a:lnTo>
                <a:lnTo>
                  <a:pt x="989" y="4"/>
                </a:lnTo>
                <a:lnTo>
                  <a:pt x="986" y="9"/>
                </a:lnTo>
                <a:lnTo>
                  <a:pt x="977" y="16"/>
                </a:lnTo>
                <a:lnTo>
                  <a:pt x="970" y="21"/>
                </a:lnTo>
                <a:lnTo>
                  <a:pt x="968" y="22"/>
                </a:lnTo>
                <a:lnTo>
                  <a:pt x="965" y="22"/>
                </a:lnTo>
                <a:lnTo>
                  <a:pt x="963" y="22"/>
                </a:lnTo>
                <a:lnTo>
                  <a:pt x="961" y="21"/>
                </a:lnTo>
                <a:lnTo>
                  <a:pt x="958" y="17"/>
                </a:lnTo>
                <a:lnTo>
                  <a:pt x="955" y="13"/>
                </a:lnTo>
                <a:lnTo>
                  <a:pt x="952" y="12"/>
                </a:lnTo>
                <a:lnTo>
                  <a:pt x="949" y="11"/>
                </a:lnTo>
                <a:lnTo>
                  <a:pt x="945" y="11"/>
                </a:lnTo>
                <a:lnTo>
                  <a:pt x="941" y="12"/>
                </a:lnTo>
                <a:lnTo>
                  <a:pt x="936" y="13"/>
                </a:lnTo>
                <a:lnTo>
                  <a:pt x="933" y="16"/>
                </a:lnTo>
                <a:lnTo>
                  <a:pt x="931" y="18"/>
                </a:lnTo>
                <a:lnTo>
                  <a:pt x="930" y="22"/>
                </a:lnTo>
                <a:lnTo>
                  <a:pt x="927" y="24"/>
                </a:lnTo>
                <a:lnTo>
                  <a:pt x="925" y="26"/>
                </a:lnTo>
                <a:lnTo>
                  <a:pt x="920" y="29"/>
                </a:lnTo>
                <a:lnTo>
                  <a:pt x="914" y="30"/>
                </a:lnTo>
                <a:lnTo>
                  <a:pt x="906" y="30"/>
                </a:lnTo>
                <a:lnTo>
                  <a:pt x="900" y="29"/>
                </a:lnTo>
                <a:lnTo>
                  <a:pt x="895" y="26"/>
                </a:lnTo>
                <a:lnTo>
                  <a:pt x="892" y="23"/>
                </a:lnTo>
                <a:lnTo>
                  <a:pt x="889" y="21"/>
                </a:lnTo>
                <a:lnTo>
                  <a:pt x="887" y="19"/>
                </a:lnTo>
                <a:lnTo>
                  <a:pt x="885" y="18"/>
                </a:lnTo>
                <a:lnTo>
                  <a:pt x="882" y="18"/>
                </a:lnTo>
                <a:lnTo>
                  <a:pt x="878" y="21"/>
                </a:lnTo>
                <a:lnTo>
                  <a:pt x="872" y="23"/>
                </a:lnTo>
                <a:lnTo>
                  <a:pt x="868" y="25"/>
                </a:lnTo>
                <a:lnTo>
                  <a:pt x="864" y="28"/>
                </a:lnTo>
                <a:lnTo>
                  <a:pt x="862" y="31"/>
                </a:lnTo>
                <a:lnTo>
                  <a:pt x="860" y="35"/>
                </a:lnTo>
                <a:lnTo>
                  <a:pt x="858" y="40"/>
                </a:lnTo>
                <a:lnTo>
                  <a:pt x="858" y="43"/>
                </a:lnTo>
                <a:lnTo>
                  <a:pt x="860" y="48"/>
                </a:lnTo>
                <a:lnTo>
                  <a:pt x="863" y="54"/>
                </a:lnTo>
                <a:lnTo>
                  <a:pt x="867" y="60"/>
                </a:lnTo>
                <a:lnTo>
                  <a:pt x="869" y="66"/>
                </a:lnTo>
                <a:lnTo>
                  <a:pt x="870" y="73"/>
                </a:lnTo>
                <a:lnTo>
                  <a:pt x="872" y="80"/>
                </a:lnTo>
                <a:lnTo>
                  <a:pt x="872" y="86"/>
                </a:lnTo>
                <a:lnTo>
                  <a:pt x="872" y="92"/>
                </a:lnTo>
                <a:lnTo>
                  <a:pt x="869" y="98"/>
                </a:lnTo>
                <a:lnTo>
                  <a:pt x="867" y="101"/>
                </a:lnTo>
                <a:lnTo>
                  <a:pt x="862" y="105"/>
                </a:lnTo>
                <a:lnTo>
                  <a:pt x="857" y="107"/>
                </a:lnTo>
                <a:lnTo>
                  <a:pt x="850" y="110"/>
                </a:lnTo>
                <a:lnTo>
                  <a:pt x="843" y="112"/>
                </a:lnTo>
                <a:lnTo>
                  <a:pt x="826" y="117"/>
                </a:lnTo>
                <a:lnTo>
                  <a:pt x="811" y="120"/>
                </a:lnTo>
                <a:lnTo>
                  <a:pt x="804" y="123"/>
                </a:lnTo>
                <a:lnTo>
                  <a:pt x="797" y="125"/>
                </a:lnTo>
                <a:lnTo>
                  <a:pt x="792" y="129"/>
                </a:lnTo>
                <a:lnTo>
                  <a:pt x="787" y="132"/>
                </a:lnTo>
                <a:lnTo>
                  <a:pt x="784" y="136"/>
                </a:lnTo>
                <a:lnTo>
                  <a:pt x="780" y="141"/>
                </a:lnTo>
                <a:lnTo>
                  <a:pt x="778" y="147"/>
                </a:lnTo>
                <a:lnTo>
                  <a:pt x="776" y="151"/>
                </a:lnTo>
                <a:lnTo>
                  <a:pt x="775" y="156"/>
                </a:lnTo>
                <a:lnTo>
                  <a:pt x="774" y="158"/>
                </a:lnTo>
                <a:lnTo>
                  <a:pt x="772" y="161"/>
                </a:lnTo>
                <a:lnTo>
                  <a:pt x="768" y="161"/>
                </a:lnTo>
                <a:lnTo>
                  <a:pt x="761" y="161"/>
                </a:lnTo>
                <a:lnTo>
                  <a:pt x="753" y="157"/>
                </a:lnTo>
                <a:lnTo>
                  <a:pt x="747" y="157"/>
                </a:lnTo>
                <a:lnTo>
                  <a:pt x="741" y="157"/>
                </a:lnTo>
                <a:lnTo>
                  <a:pt x="734" y="158"/>
                </a:lnTo>
                <a:lnTo>
                  <a:pt x="727" y="161"/>
                </a:lnTo>
                <a:lnTo>
                  <a:pt x="718" y="163"/>
                </a:lnTo>
                <a:lnTo>
                  <a:pt x="710" y="167"/>
                </a:lnTo>
                <a:lnTo>
                  <a:pt x="703" y="171"/>
                </a:lnTo>
                <a:lnTo>
                  <a:pt x="696" y="176"/>
                </a:lnTo>
                <a:lnTo>
                  <a:pt x="689" y="181"/>
                </a:lnTo>
                <a:lnTo>
                  <a:pt x="683" y="187"/>
                </a:lnTo>
                <a:lnTo>
                  <a:pt x="677" y="193"/>
                </a:lnTo>
                <a:lnTo>
                  <a:pt x="672" y="199"/>
                </a:lnTo>
                <a:lnTo>
                  <a:pt x="668" y="205"/>
                </a:lnTo>
                <a:lnTo>
                  <a:pt x="666" y="211"/>
                </a:lnTo>
                <a:lnTo>
                  <a:pt x="664" y="215"/>
                </a:lnTo>
                <a:lnTo>
                  <a:pt x="664" y="220"/>
                </a:lnTo>
                <a:lnTo>
                  <a:pt x="662" y="224"/>
                </a:lnTo>
                <a:lnTo>
                  <a:pt x="660" y="229"/>
                </a:lnTo>
                <a:lnTo>
                  <a:pt x="656" y="232"/>
                </a:lnTo>
                <a:lnTo>
                  <a:pt x="653" y="236"/>
                </a:lnTo>
                <a:lnTo>
                  <a:pt x="648" y="238"/>
                </a:lnTo>
                <a:lnTo>
                  <a:pt x="642" y="239"/>
                </a:lnTo>
                <a:lnTo>
                  <a:pt x="636" y="240"/>
                </a:lnTo>
                <a:lnTo>
                  <a:pt x="630" y="239"/>
                </a:lnTo>
                <a:lnTo>
                  <a:pt x="623" y="237"/>
                </a:lnTo>
                <a:lnTo>
                  <a:pt x="617" y="232"/>
                </a:lnTo>
                <a:lnTo>
                  <a:pt x="611" y="227"/>
                </a:lnTo>
                <a:lnTo>
                  <a:pt x="606" y="223"/>
                </a:lnTo>
                <a:lnTo>
                  <a:pt x="597" y="209"/>
                </a:lnTo>
                <a:lnTo>
                  <a:pt x="590" y="198"/>
                </a:lnTo>
                <a:lnTo>
                  <a:pt x="585" y="192"/>
                </a:lnTo>
                <a:lnTo>
                  <a:pt x="582" y="187"/>
                </a:lnTo>
                <a:lnTo>
                  <a:pt x="577" y="185"/>
                </a:lnTo>
                <a:lnTo>
                  <a:pt x="572" y="182"/>
                </a:lnTo>
                <a:lnTo>
                  <a:pt x="568" y="181"/>
                </a:lnTo>
                <a:lnTo>
                  <a:pt x="564" y="181"/>
                </a:lnTo>
                <a:lnTo>
                  <a:pt x="559" y="182"/>
                </a:lnTo>
                <a:lnTo>
                  <a:pt x="554" y="183"/>
                </a:lnTo>
                <a:lnTo>
                  <a:pt x="545" y="190"/>
                </a:lnTo>
                <a:lnTo>
                  <a:pt x="534" y="199"/>
                </a:lnTo>
                <a:lnTo>
                  <a:pt x="523" y="208"/>
                </a:lnTo>
                <a:lnTo>
                  <a:pt x="515" y="217"/>
                </a:lnTo>
                <a:lnTo>
                  <a:pt x="511" y="219"/>
                </a:lnTo>
                <a:lnTo>
                  <a:pt x="508" y="221"/>
                </a:lnTo>
                <a:lnTo>
                  <a:pt x="504" y="224"/>
                </a:lnTo>
                <a:lnTo>
                  <a:pt x="501" y="225"/>
                </a:lnTo>
                <a:lnTo>
                  <a:pt x="492" y="226"/>
                </a:lnTo>
                <a:lnTo>
                  <a:pt x="485" y="227"/>
                </a:lnTo>
                <a:lnTo>
                  <a:pt x="482" y="227"/>
                </a:lnTo>
                <a:lnTo>
                  <a:pt x="479" y="231"/>
                </a:lnTo>
                <a:lnTo>
                  <a:pt x="477" y="236"/>
                </a:lnTo>
                <a:lnTo>
                  <a:pt x="476" y="242"/>
                </a:lnTo>
                <a:lnTo>
                  <a:pt x="475" y="256"/>
                </a:lnTo>
                <a:lnTo>
                  <a:pt x="473" y="269"/>
                </a:lnTo>
                <a:lnTo>
                  <a:pt x="471" y="276"/>
                </a:lnTo>
                <a:lnTo>
                  <a:pt x="467" y="282"/>
                </a:lnTo>
                <a:lnTo>
                  <a:pt x="461" y="288"/>
                </a:lnTo>
                <a:lnTo>
                  <a:pt x="456" y="293"/>
                </a:lnTo>
                <a:lnTo>
                  <a:pt x="442" y="301"/>
                </a:lnTo>
                <a:lnTo>
                  <a:pt x="433" y="306"/>
                </a:lnTo>
                <a:lnTo>
                  <a:pt x="425" y="309"/>
                </a:lnTo>
                <a:lnTo>
                  <a:pt x="417" y="312"/>
                </a:lnTo>
                <a:lnTo>
                  <a:pt x="415" y="314"/>
                </a:lnTo>
                <a:lnTo>
                  <a:pt x="413" y="318"/>
                </a:lnTo>
                <a:lnTo>
                  <a:pt x="412" y="320"/>
                </a:lnTo>
                <a:lnTo>
                  <a:pt x="410" y="325"/>
                </a:lnTo>
                <a:lnTo>
                  <a:pt x="410" y="328"/>
                </a:lnTo>
                <a:lnTo>
                  <a:pt x="409" y="331"/>
                </a:lnTo>
                <a:lnTo>
                  <a:pt x="408" y="333"/>
                </a:lnTo>
                <a:lnTo>
                  <a:pt x="406" y="334"/>
                </a:lnTo>
                <a:lnTo>
                  <a:pt x="400" y="334"/>
                </a:lnTo>
                <a:lnTo>
                  <a:pt x="394" y="333"/>
                </a:lnTo>
                <a:lnTo>
                  <a:pt x="387" y="331"/>
                </a:lnTo>
                <a:lnTo>
                  <a:pt x="382" y="330"/>
                </a:lnTo>
                <a:lnTo>
                  <a:pt x="379" y="331"/>
                </a:lnTo>
                <a:lnTo>
                  <a:pt x="378" y="333"/>
                </a:lnTo>
                <a:lnTo>
                  <a:pt x="377" y="337"/>
                </a:lnTo>
                <a:lnTo>
                  <a:pt x="376" y="343"/>
                </a:lnTo>
                <a:lnTo>
                  <a:pt x="376" y="349"/>
                </a:lnTo>
                <a:lnTo>
                  <a:pt x="377" y="355"/>
                </a:lnTo>
                <a:lnTo>
                  <a:pt x="378" y="360"/>
                </a:lnTo>
                <a:lnTo>
                  <a:pt x="381" y="365"/>
                </a:lnTo>
                <a:lnTo>
                  <a:pt x="383" y="370"/>
                </a:lnTo>
                <a:lnTo>
                  <a:pt x="387" y="372"/>
                </a:lnTo>
                <a:lnTo>
                  <a:pt x="390" y="375"/>
                </a:lnTo>
                <a:lnTo>
                  <a:pt x="395" y="375"/>
                </a:lnTo>
                <a:lnTo>
                  <a:pt x="400" y="375"/>
                </a:lnTo>
                <a:lnTo>
                  <a:pt x="403" y="376"/>
                </a:lnTo>
                <a:lnTo>
                  <a:pt x="406" y="378"/>
                </a:lnTo>
                <a:lnTo>
                  <a:pt x="408" y="382"/>
                </a:lnTo>
                <a:lnTo>
                  <a:pt x="410" y="389"/>
                </a:lnTo>
                <a:lnTo>
                  <a:pt x="415" y="397"/>
                </a:lnTo>
                <a:lnTo>
                  <a:pt x="419" y="404"/>
                </a:lnTo>
                <a:lnTo>
                  <a:pt x="421" y="412"/>
                </a:lnTo>
                <a:lnTo>
                  <a:pt x="422" y="421"/>
                </a:lnTo>
                <a:lnTo>
                  <a:pt x="421" y="433"/>
                </a:lnTo>
                <a:lnTo>
                  <a:pt x="422" y="440"/>
                </a:lnTo>
                <a:lnTo>
                  <a:pt x="423" y="447"/>
                </a:lnTo>
                <a:lnTo>
                  <a:pt x="426" y="453"/>
                </a:lnTo>
                <a:lnTo>
                  <a:pt x="429" y="459"/>
                </a:lnTo>
                <a:lnTo>
                  <a:pt x="435" y="470"/>
                </a:lnTo>
                <a:lnTo>
                  <a:pt x="440" y="480"/>
                </a:lnTo>
                <a:lnTo>
                  <a:pt x="441" y="486"/>
                </a:lnTo>
                <a:lnTo>
                  <a:pt x="440" y="491"/>
                </a:lnTo>
                <a:lnTo>
                  <a:pt x="438" y="496"/>
                </a:lnTo>
                <a:lnTo>
                  <a:pt x="435" y="501"/>
                </a:lnTo>
                <a:lnTo>
                  <a:pt x="428" y="511"/>
                </a:lnTo>
                <a:lnTo>
                  <a:pt x="420" y="522"/>
                </a:lnTo>
                <a:lnTo>
                  <a:pt x="413" y="535"/>
                </a:lnTo>
                <a:lnTo>
                  <a:pt x="407" y="551"/>
                </a:lnTo>
                <a:lnTo>
                  <a:pt x="401" y="564"/>
                </a:lnTo>
                <a:lnTo>
                  <a:pt x="395" y="574"/>
                </a:lnTo>
                <a:lnTo>
                  <a:pt x="388" y="583"/>
                </a:lnTo>
                <a:lnTo>
                  <a:pt x="378" y="591"/>
                </a:lnTo>
                <a:lnTo>
                  <a:pt x="373" y="595"/>
                </a:lnTo>
                <a:lnTo>
                  <a:pt x="369" y="598"/>
                </a:lnTo>
                <a:lnTo>
                  <a:pt x="365" y="599"/>
                </a:lnTo>
                <a:lnTo>
                  <a:pt x="360" y="601"/>
                </a:lnTo>
                <a:lnTo>
                  <a:pt x="352" y="601"/>
                </a:lnTo>
                <a:lnTo>
                  <a:pt x="345" y="602"/>
                </a:lnTo>
                <a:lnTo>
                  <a:pt x="337" y="604"/>
                </a:lnTo>
                <a:lnTo>
                  <a:pt x="326" y="608"/>
                </a:lnTo>
                <a:lnTo>
                  <a:pt x="314" y="612"/>
                </a:lnTo>
                <a:lnTo>
                  <a:pt x="302" y="616"/>
                </a:lnTo>
                <a:lnTo>
                  <a:pt x="288" y="621"/>
                </a:lnTo>
                <a:lnTo>
                  <a:pt x="272" y="626"/>
                </a:lnTo>
                <a:lnTo>
                  <a:pt x="264" y="630"/>
                </a:lnTo>
                <a:lnTo>
                  <a:pt x="256" y="636"/>
                </a:lnTo>
                <a:lnTo>
                  <a:pt x="247" y="645"/>
                </a:lnTo>
                <a:lnTo>
                  <a:pt x="240" y="653"/>
                </a:lnTo>
                <a:lnTo>
                  <a:pt x="228" y="671"/>
                </a:lnTo>
                <a:lnTo>
                  <a:pt x="221" y="683"/>
                </a:lnTo>
                <a:lnTo>
                  <a:pt x="220" y="688"/>
                </a:lnTo>
                <a:lnTo>
                  <a:pt x="219" y="694"/>
                </a:lnTo>
                <a:lnTo>
                  <a:pt x="218" y="702"/>
                </a:lnTo>
                <a:lnTo>
                  <a:pt x="218" y="709"/>
                </a:lnTo>
                <a:lnTo>
                  <a:pt x="217" y="723"/>
                </a:lnTo>
                <a:lnTo>
                  <a:pt x="214" y="734"/>
                </a:lnTo>
                <a:lnTo>
                  <a:pt x="213" y="738"/>
                </a:lnTo>
                <a:lnTo>
                  <a:pt x="212" y="743"/>
                </a:lnTo>
                <a:lnTo>
                  <a:pt x="211" y="748"/>
                </a:lnTo>
                <a:lnTo>
                  <a:pt x="212" y="753"/>
                </a:lnTo>
                <a:lnTo>
                  <a:pt x="212" y="759"/>
                </a:lnTo>
                <a:lnTo>
                  <a:pt x="214" y="762"/>
                </a:lnTo>
                <a:lnTo>
                  <a:pt x="215" y="767"/>
                </a:lnTo>
                <a:lnTo>
                  <a:pt x="219" y="769"/>
                </a:lnTo>
                <a:lnTo>
                  <a:pt x="224" y="775"/>
                </a:lnTo>
                <a:lnTo>
                  <a:pt x="226" y="782"/>
                </a:lnTo>
                <a:lnTo>
                  <a:pt x="228" y="792"/>
                </a:lnTo>
                <a:lnTo>
                  <a:pt x="230" y="804"/>
                </a:lnTo>
                <a:lnTo>
                  <a:pt x="231" y="810"/>
                </a:lnTo>
                <a:lnTo>
                  <a:pt x="233" y="816"/>
                </a:lnTo>
                <a:lnTo>
                  <a:pt x="237" y="820"/>
                </a:lnTo>
                <a:lnTo>
                  <a:pt x="240" y="825"/>
                </a:lnTo>
                <a:lnTo>
                  <a:pt x="249" y="835"/>
                </a:lnTo>
                <a:lnTo>
                  <a:pt x="256" y="842"/>
                </a:lnTo>
                <a:lnTo>
                  <a:pt x="258" y="845"/>
                </a:lnTo>
                <a:lnTo>
                  <a:pt x="259" y="850"/>
                </a:lnTo>
                <a:lnTo>
                  <a:pt x="261" y="855"/>
                </a:lnTo>
                <a:lnTo>
                  <a:pt x="259" y="860"/>
                </a:lnTo>
                <a:lnTo>
                  <a:pt x="256" y="869"/>
                </a:lnTo>
                <a:lnTo>
                  <a:pt x="252" y="879"/>
                </a:lnTo>
                <a:lnTo>
                  <a:pt x="251" y="882"/>
                </a:lnTo>
                <a:lnTo>
                  <a:pt x="249" y="886"/>
                </a:lnTo>
                <a:lnTo>
                  <a:pt x="247" y="888"/>
                </a:lnTo>
                <a:lnTo>
                  <a:pt x="245" y="888"/>
                </a:lnTo>
                <a:lnTo>
                  <a:pt x="243" y="888"/>
                </a:lnTo>
                <a:lnTo>
                  <a:pt x="240" y="887"/>
                </a:lnTo>
                <a:lnTo>
                  <a:pt x="238" y="885"/>
                </a:lnTo>
                <a:lnTo>
                  <a:pt x="236" y="881"/>
                </a:lnTo>
                <a:lnTo>
                  <a:pt x="232" y="879"/>
                </a:lnTo>
                <a:lnTo>
                  <a:pt x="228" y="876"/>
                </a:lnTo>
                <a:lnTo>
                  <a:pt x="225" y="876"/>
                </a:lnTo>
                <a:lnTo>
                  <a:pt x="221" y="876"/>
                </a:lnTo>
                <a:lnTo>
                  <a:pt x="218" y="879"/>
                </a:lnTo>
                <a:lnTo>
                  <a:pt x="214" y="882"/>
                </a:lnTo>
                <a:lnTo>
                  <a:pt x="211" y="886"/>
                </a:lnTo>
                <a:lnTo>
                  <a:pt x="208" y="892"/>
                </a:lnTo>
                <a:lnTo>
                  <a:pt x="201" y="906"/>
                </a:lnTo>
                <a:lnTo>
                  <a:pt x="193" y="924"/>
                </a:lnTo>
                <a:lnTo>
                  <a:pt x="189" y="935"/>
                </a:lnTo>
                <a:lnTo>
                  <a:pt x="186" y="944"/>
                </a:lnTo>
                <a:lnTo>
                  <a:pt x="183" y="954"/>
                </a:lnTo>
                <a:lnTo>
                  <a:pt x="182" y="962"/>
                </a:lnTo>
                <a:lnTo>
                  <a:pt x="181" y="969"/>
                </a:lnTo>
                <a:lnTo>
                  <a:pt x="182" y="974"/>
                </a:lnTo>
                <a:lnTo>
                  <a:pt x="182" y="977"/>
                </a:lnTo>
                <a:lnTo>
                  <a:pt x="184" y="980"/>
                </a:lnTo>
                <a:lnTo>
                  <a:pt x="186" y="982"/>
                </a:lnTo>
                <a:lnTo>
                  <a:pt x="189" y="983"/>
                </a:lnTo>
                <a:lnTo>
                  <a:pt x="193" y="983"/>
                </a:lnTo>
                <a:lnTo>
                  <a:pt x="196" y="983"/>
                </a:lnTo>
                <a:lnTo>
                  <a:pt x="205" y="984"/>
                </a:lnTo>
                <a:lnTo>
                  <a:pt x="211" y="987"/>
                </a:lnTo>
                <a:lnTo>
                  <a:pt x="213" y="989"/>
                </a:lnTo>
                <a:lnTo>
                  <a:pt x="214" y="992"/>
                </a:lnTo>
                <a:lnTo>
                  <a:pt x="214" y="995"/>
                </a:lnTo>
                <a:lnTo>
                  <a:pt x="213" y="1000"/>
                </a:lnTo>
                <a:lnTo>
                  <a:pt x="209" y="1009"/>
                </a:lnTo>
                <a:lnTo>
                  <a:pt x="203" y="1017"/>
                </a:lnTo>
                <a:lnTo>
                  <a:pt x="198" y="1025"/>
                </a:lnTo>
                <a:lnTo>
                  <a:pt x="189" y="1033"/>
                </a:lnTo>
                <a:lnTo>
                  <a:pt x="182" y="1045"/>
                </a:lnTo>
                <a:lnTo>
                  <a:pt x="175" y="1058"/>
                </a:lnTo>
                <a:lnTo>
                  <a:pt x="169" y="1072"/>
                </a:lnTo>
                <a:lnTo>
                  <a:pt x="161" y="1083"/>
                </a:lnTo>
                <a:lnTo>
                  <a:pt x="154" y="1090"/>
                </a:lnTo>
                <a:lnTo>
                  <a:pt x="145" y="1095"/>
                </a:lnTo>
                <a:lnTo>
                  <a:pt x="136" y="1099"/>
                </a:lnTo>
                <a:lnTo>
                  <a:pt x="121" y="1102"/>
                </a:lnTo>
                <a:lnTo>
                  <a:pt x="114" y="1105"/>
                </a:lnTo>
                <a:lnTo>
                  <a:pt x="107" y="1108"/>
                </a:lnTo>
                <a:lnTo>
                  <a:pt x="101" y="1110"/>
                </a:lnTo>
                <a:lnTo>
                  <a:pt x="97" y="1114"/>
                </a:lnTo>
                <a:lnTo>
                  <a:pt x="93" y="1118"/>
                </a:lnTo>
                <a:lnTo>
                  <a:pt x="91" y="1121"/>
                </a:lnTo>
                <a:lnTo>
                  <a:pt x="89" y="1125"/>
                </a:lnTo>
                <a:lnTo>
                  <a:pt x="88" y="1128"/>
                </a:lnTo>
                <a:lnTo>
                  <a:pt x="99" y="1143"/>
                </a:lnTo>
                <a:lnTo>
                  <a:pt x="113" y="1162"/>
                </a:lnTo>
                <a:lnTo>
                  <a:pt x="113" y="1164"/>
                </a:lnTo>
                <a:lnTo>
                  <a:pt x="113" y="1166"/>
                </a:lnTo>
                <a:lnTo>
                  <a:pt x="112" y="1167"/>
                </a:lnTo>
                <a:lnTo>
                  <a:pt x="111" y="1170"/>
                </a:lnTo>
                <a:lnTo>
                  <a:pt x="106" y="1172"/>
                </a:lnTo>
                <a:lnTo>
                  <a:pt x="101" y="1175"/>
                </a:lnTo>
                <a:lnTo>
                  <a:pt x="95" y="1177"/>
                </a:lnTo>
                <a:lnTo>
                  <a:pt x="89" y="1179"/>
                </a:lnTo>
                <a:lnTo>
                  <a:pt x="83" y="1183"/>
                </a:lnTo>
                <a:lnTo>
                  <a:pt x="80" y="1189"/>
                </a:lnTo>
                <a:lnTo>
                  <a:pt x="74" y="1203"/>
                </a:lnTo>
                <a:lnTo>
                  <a:pt x="69" y="1221"/>
                </a:lnTo>
                <a:lnTo>
                  <a:pt x="68" y="1229"/>
                </a:lnTo>
                <a:lnTo>
                  <a:pt x="67" y="1238"/>
                </a:lnTo>
                <a:lnTo>
                  <a:pt x="67" y="1246"/>
                </a:lnTo>
                <a:lnTo>
                  <a:pt x="68" y="1252"/>
                </a:lnTo>
                <a:lnTo>
                  <a:pt x="69" y="1258"/>
                </a:lnTo>
                <a:lnTo>
                  <a:pt x="69" y="1263"/>
                </a:lnTo>
                <a:lnTo>
                  <a:pt x="69" y="1267"/>
                </a:lnTo>
                <a:lnTo>
                  <a:pt x="68" y="1271"/>
                </a:lnTo>
                <a:lnTo>
                  <a:pt x="64" y="1278"/>
                </a:lnTo>
                <a:lnTo>
                  <a:pt x="60" y="1285"/>
                </a:lnTo>
                <a:lnTo>
                  <a:pt x="57" y="1296"/>
                </a:lnTo>
                <a:lnTo>
                  <a:pt x="56" y="1308"/>
                </a:lnTo>
                <a:lnTo>
                  <a:pt x="56" y="1320"/>
                </a:lnTo>
                <a:lnTo>
                  <a:pt x="53" y="1330"/>
                </a:lnTo>
                <a:lnTo>
                  <a:pt x="50" y="1341"/>
                </a:lnTo>
                <a:lnTo>
                  <a:pt x="50" y="1353"/>
                </a:lnTo>
                <a:lnTo>
                  <a:pt x="50" y="1359"/>
                </a:lnTo>
                <a:lnTo>
                  <a:pt x="49" y="1365"/>
                </a:lnTo>
                <a:lnTo>
                  <a:pt x="49" y="1371"/>
                </a:lnTo>
                <a:lnTo>
                  <a:pt x="47" y="1376"/>
                </a:lnTo>
                <a:lnTo>
                  <a:pt x="39" y="1385"/>
                </a:lnTo>
                <a:lnTo>
                  <a:pt x="30" y="1395"/>
                </a:lnTo>
                <a:lnTo>
                  <a:pt x="19" y="1404"/>
                </a:lnTo>
                <a:lnTo>
                  <a:pt x="7" y="1414"/>
                </a:lnTo>
                <a:lnTo>
                  <a:pt x="3" y="1419"/>
                </a:lnTo>
                <a:lnTo>
                  <a:pt x="0" y="1425"/>
                </a:lnTo>
                <a:lnTo>
                  <a:pt x="0" y="1433"/>
                </a:lnTo>
                <a:lnTo>
                  <a:pt x="0" y="1440"/>
                </a:lnTo>
                <a:lnTo>
                  <a:pt x="3" y="1447"/>
                </a:lnTo>
                <a:lnTo>
                  <a:pt x="6" y="1454"/>
                </a:lnTo>
                <a:lnTo>
                  <a:pt x="11" y="1460"/>
                </a:lnTo>
                <a:lnTo>
                  <a:pt x="17" y="1465"/>
                </a:lnTo>
                <a:lnTo>
                  <a:pt x="22" y="1469"/>
                </a:lnTo>
                <a:lnTo>
                  <a:pt x="25" y="1473"/>
                </a:lnTo>
                <a:lnTo>
                  <a:pt x="28" y="1478"/>
                </a:lnTo>
                <a:lnTo>
                  <a:pt x="28" y="1481"/>
                </a:lnTo>
                <a:lnTo>
                  <a:pt x="26" y="1485"/>
                </a:lnTo>
                <a:lnTo>
                  <a:pt x="23" y="1488"/>
                </a:lnTo>
                <a:lnTo>
                  <a:pt x="19" y="1493"/>
                </a:lnTo>
                <a:lnTo>
                  <a:pt x="14" y="1498"/>
                </a:lnTo>
                <a:lnTo>
                  <a:pt x="12" y="1500"/>
                </a:lnTo>
                <a:lnTo>
                  <a:pt x="11" y="1504"/>
                </a:lnTo>
                <a:lnTo>
                  <a:pt x="10" y="1507"/>
                </a:lnTo>
                <a:lnTo>
                  <a:pt x="10" y="1510"/>
                </a:lnTo>
                <a:lnTo>
                  <a:pt x="11" y="1517"/>
                </a:lnTo>
                <a:lnTo>
                  <a:pt x="13" y="1524"/>
                </a:lnTo>
                <a:lnTo>
                  <a:pt x="18" y="1530"/>
                </a:lnTo>
                <a:lnTo>
                  <a:pt x="24" y="1536"/>
                </a:lnTo>
                <a:lnTo>
                  <a:pt x="31" y="1540"/>
                </a:lnTo>
                <a:lnTo>
                  <a:pt x="38" y="1542"/>
                </a:lnTo>
                <a:lnTo>
                  <a:pt x="51" y="1544"/>
                </a:lnTo>
                <a:lnTo>
                  <a:pt x="62" y="1549"/>
                </a:lnTo>
                <a:lnTo>
                  <a:pt x="72" y="1554"/>
                </a:lnTo>
                <a:lnTo>
                  <a:pt x="80" y="1561"/>
                </a:lnTo>
                <a:lnTo>
                  <a:pt x="85" y="1564"/>
                </a:lnTo>
                <a:lnTo>
                  <a:pt x="91" y="1566"/>
                </a:lnTo>
                <a:lnTo>
                  <a:pt x="98" y="1568"/>
                </a:lnTo>
                <a:lnTo>
                  <a:pt x="104" y="1568"/>
                </a:lnTo>
                <a:lnTo>
                  <a:pt x="119" y="1569"/>
                </a:lnTo>
                <a:lnTo>
                  <a:pt x="133" y="1568"/>
                </a:lnTo>
                <a:lnTo>
                  <a:pt x="145" y="1569"/>
                </a:lnTo>
                <a:lnTo>
                  <a:pt x="154" y="1572"/>
                </a:lnTo>
                <a:lnTo>
                  <a:pt x="161" y="1575"/>
                </a:lnTo>
                <a:lnTo>
                  <a:pt x="165" y="1581"/>
                </a:lnTo>
                <a:lnTo>
                  <a:pt x="171" y="1586"/>
                </a:lnTo>
                <a:lnTo>
                  <a:pt x="176" y="1588"/>
                </a:lnTo>
                <a:lnTo>
                  <a:pt x="182" y="1589"/>
                </a:lnTo>
                <a:lnTo>
                  <a:pt x="188" y="1588"/>
                </a:lnTo>
                <a:lnTo>
                  <a:pt x="199" y="1578"/>
                </a:lnTo>
                <a:lnTo>
                  <a:pt x="213" y="1562"/>
                </a:lnTo>
                <a:lnTo>
                  <a:pt x="223" y="1557"/>
                </a:lnTo>
                <a:lnTo>
                  <a:pt x="228" y="1555"/>
                </a:lnTo>
                <a:lnTo>
                  <a:pt x="230" y="1556"/>
                </a:lnTo>
                <a:lnTo>
                  <a:pt x="231" y="1557"/>
                </a:lnTo>
                <a:lnTo>
                  <a:pt x="232" y="1560"/>
                </a:lnTo>
                <a:lnTo>
                  <a:pt x="231" y="1562"/>
                </a:lnTo>
                <a:lnTo>
                  <a:pt x="224" y="1572"/>
                </a:lnTo>
                <a:lnTo>
                  <a:pt x="214" y="1581"/>
                </a:lnTo>
                <a:lnTo>
                  <a:pt x="213" y="1584"/>
                </a:lnTo>
                <a:lnTo>
                  <a:pt x="214" y="1586"/>
                </a:lnTo>
                <a:lnTo>
                  <a:pt x="217" y="1588"/>
                </a:lnTo>
                <a:lnTo>
                  <a:pt x="220" y="1592"/>
                </a:lnTo>
                <a:lnTo>
                  <a:pt x="231" y="1598"/>
                </a:lnTo>
                <a:lnTo>
                  <a:pt x="242" y="1605"/>
                </a:lnTo>
                <a:lnTo>
                  <a:pt x="251" y="1612"/>
                </a:lnTo>
                <a:lnTo>
                  <a:pt x="258" y="1620"/>
                </a:lnTo>
                <a:lnTo>
                  <a:pt x="263" y="1629"/>
                </a:lnTo>
                <a:lnTo>
                  <a:pt x="265" y="1638"/>
                </a:lnTo>
                <a:lnTo>
                  <a:pt x="269" y="1648"/>
                </a:lnTo>
                <a:lnTo>
                  <a:pt x="271" y="1655"/>
                </a:lnTo>
                <a:lnTo>
                  <a:pt x="274" y="1658"/>
                </a:lnTo>
                <a:lnTo>
                  <a:pt x="276" y="1661"/>
                </a:lnTo>
                <a:lnTo>
                  <a:pt x="278" y="1662"/>
                </a:lnTo>
                <a:lnTo>
                  <a:pt x="283" y="1662"/>
                </a:lnTo>
                <a:lnTo>
                  <a:pt x="289" y="1661"/>
                </a:lnTo>
                <a:lnTo>
                  <a:pt x="294" y="1660"/>
                </a:lnTo>
                <a:lnTo>
                  <a:pt x="300" y="1656"/>
                </a:lnTo>
                <a:lnTo>
                  <a:pt x="307" y="1651"/>
                </a:lnTo>
                <a:lnTo>
                  <a:pt x="318" y="1645"/>
                </a:lnTo>
                <a:lnTo>
                  <a:pt x="330" y="1641"/>
                </a:lnTo>
                <a:lnTo>
                  <a:pt x="341" y="1637"/>
                </a:lnTo>
                <a:lnTo>
                  <a:pt x="353" y="1633"/>
                </a:lnTo>
                <a:lnTo>
                  <a:pt x="365" y="1631"/>
                </a:lnTo>
                <a:lnTo>
                  <a:pt x="375" y="1629"/>
                </a:lnTo>
                <a:lnTo>
                  <a:pt x="379" y="1627"/>
                </a:lnTo>
                <a:lnTo>
                  <a:pt x="383" y="1627"/>
                </a:lnTo>
                <a:lnTo>
                  <a:pt x="385" y="1629"/>
                </a:lnTo>
                <a:lnTo>
                  <a:pt x="387" y="1630"/>
                </a:lnTo>
                <a:lnTo>
                  <a:pt x="388" y="1636"/>
                </a:lnTo>
                <a:lnTo>
                  <a:pt x="387" y="1643"/>
                </a:lnTo>
                <a:lnTo>
                  <a:pt x="383" y="1652"/>
                </a:lnTo>
                <a:lnTo>
                  <a:pt x="379" y="1664"/>
                </a:lnTo>
                <a:lnTo>
                  <a:pt x="378" y="1670"/>
                </a:lnTo>
                <a:lnTo>
                  <a:pt x="377" y="1676"/>
                </a:lnTo>
                <a:lnTo>
                  <a:pt x="377" y="1682"/>
                </a:lnTo>
                <a:lnTo>
                  <a:pt x="378" y="1687"/>
                </a:lnTo>
                <a:lnTo>
                  <a:pt x="381" y="1692"/>
                </a:lnTo>
                <a:lnTo>
                  <a:pt x="382" y="1695"/>
                </a:lnTo>
                <a:lnTo>
                  <a:pt x="385" y="1698"/>
                </a:lnTo>
                <a:lnTo>
                  <a:pt x="389" y="1699"/>
                </a:lnTo>
                <a:lnTo>
                  <a:pt x="396" y="1701"/>
                </a:lnTo>
                <a:lnTo>
                  <a:pt x="401" y="1704"/>
                </a:lnTo>
                <a:lnTo>
                  <a:pt x="404" y="1708"/>
                </a:lnTo>
                <a:lnTo>
                  <a:pt x="407" y="1715"/>
                </a:lnTo>
                <a:lnTo>
                  <a:pt x="409" y="1725"/>
                </a:lnTo>
                <a:lnTo>
                  <a:pt x="410" y="1733"/>
                </a:lnTo>
                <a:lnTo>
                  <a:pt x="412" y="1738"/>
                </a:lnTo>
                <a:lnTo>
                  <a:pt x="414" y="1742"/>
                </a:lnTo>
                <a:lnTo>
                  <a:pt x="415" y="1744"/>
                </a:lnTo>
                <a:lnTo>
                  <a:pt x="419" y="1746"/>
                </a:lnTo>
                <a:lnTo>
                  <a:pt x="423" y="1750"/>
                </a:lnTo>
                <a:lnTo>
                  <a:pt x="428" y="1753"/>
                </a:lnTo>
                <a:lnTo>
                  <a:pt x="432" y="1761"/>
                </a:lnTo>
                <a:lnTo>
                  <a:pt x="434" y="1774"/>
                </a:lnTo>
                <a:lnTo>
                  <a:pt x="436" y="1782"/>
                </a:lnTo>
                <a:lnTo>
                  <a:pt x="438" y="1788"/>
                </a:lnTo>
                <a:lnTo>
                  <a:pt x="440" y="1794"/>
                </a:lnTo>
                <a:lnTo>
                  <a:pt x="444" y="1800"/>
                </a:lnTo>
                <a:lnTo>
                  <a:pt x="450" y="1808"/>
                </a:lnTo>
                <a:lnTo>
                  <a:pt x="458" y="1816"/>
                </a:lnTo>
                <a:lnTo>
                  <a:pt x="463" y="1821"/>
                </a:lnTo>
                <a:lnTo>
                  <a:pt x="466" y="1825"/>
                </a:lnTo>
                <a:lnTo>
                  <a:pt x="469" y="1830"/>
                </a:lnTo>
                <a:lnTo>
                  <a:pt x="470" y="1833"/>
                </a:lnTo>
                <a:lnTo>
                  <a:pt x="470" y="1838"/>
                </a:lnTo>
                <a:lnTo>
                  <a:pt x="469" y="1843"/>
                </a:lnTo>
                <a:lnTo>
                  <a:pt x="466" y="1846"/>
                </a:lnTo>
                <a:lnTo>
                  <a:pt x="461" y="1851"/>
                </a:lnTo>
                <a:lnTo>
                  <a:pt x="457" y="1856"/>
                </a:lnTo>
                <a:lnTo>
                  <a:pt x="453" y="1862"/>
                </a:lnTo>
                <a:lnTo>
                  <a:pt x="452" y="1868"/>
                </a:lnTo>
                <a:lnTo>
                  <a:pt x="451" y="1874"/>
                </a:lnTo>
                <a:lnTo>
                  <a:pt x="451" y="1879"/>
                </a:lnTo>
                <a:lnTo>
                  <a:pt x="452" y="1884"/>
                </a:lnTo>
                <a:lnTo>
                  <a:pt x="453" y="1890"/>
                </a:lnTo>
                <a:lnTo>
                  <a:pt x="456" y="1895"/>
                </a:lnTo>
                <a:lnTo>
                  <a:pt x="461" y="1903"/>
                </a:lnTo>
                <a:lnTo>
                  <a:pt x="465" y="1912"/>
                </a:lnTo>
                <a:lnTo>
                  <a:pt x="467" y="1922"/>
                </a:lnTo>
                <a:lnTo>
                  <a:pt x="469" y="1933"/>
                </a:lnTo>
                <a:lnTo>
                  <a:pt x="469" y="1939"/>
                </a:lnTo>
                <a:lnTo>
                  <a:pt x="470" y="1945"/>
                </a:lnTo>
                <a:lnTo>
                  <a:pt x="472" y="1951"/>
                </a:lnTo>
                <a:lnTo>
                  <a:pt x="475" y="1958"/>
                </a:lnTo>
                <a:lnTo>
                  <a:pt x="482" y="1971"/>
                </a:lnTo>
                <a:lnTo>
                  <a:pt x="492" y="1985"/>
                </a:lnTo>
                <a:lnTo>
                  <a:pt x="498" y="1992"/>
                </a:lnTo>
                <a:lnTo>
                  <a:pt x="502" y="2001"/>
                </a:lnTo>
                <a:lnTo>
                  <a:pt x="505" y="2009"/>
                </a:lnTo>
                <a:lnTo>
                  <a:pt x="508" y="2017"/>
                </a:lnTo>
                <a:lnTo>
                  <a:pt x="510" y="2024"/>
                </a:lnTo>
                <a:lnTo>
                  <a:pt x="513" y="2032"/>
                </a:lnTo>
                <a:lnTo>
                  <a:pt x="515" y="2039"/>
                </a:lnTo>
                <a:lnTo>
                  <a:pt x="519" y="2045"/>
                </a:lnTo>
                <a:lnTo>
                  <a:pt x="526" y="2051"/>
                </a:lnTo>
                <a:lnTo>
                  <a:pt x="534" y="2057"/>
                </a:lnTo>
                <a:lnTo>
                  <a:pt x="543" y="2060"/>
                </a:lnTo>
                <a:lnTo>
                  <a:pt x="555" y="2064"/>
                </a:lnTo>
                <a:lnTo>
                  <a:pt x="558" y="2063"/>
                </a:lnTo>
                <a:lnTo>
                  <a:pt x="560" y="2061"/>
                </a:lnTo>
                <a:lnTo>
                  <a:pt x="561" y="2060"/>
                </a:lnTo>
                <a:lnTo>
                  <a:pt x="562" y="2059"/>
                </a:lnTo>
                <a:lnTo>
                  <a:pt x="564" y="2057"/>
                </a:lnTo>
                <a:lnTo>
                  <a:pt x="564" y="2053"/>
                </a:lnTo>
                <a:lnTo>
                  <a:pt x="564" y="2047"/>
                </a:lnTo>
                <a:lnTo>
                  <a:pt x="561" y="2042"/>
                </a:lnTo>
                <a:lnTo>
                  <a:pt x="559" y="2040"/>
                </a:lnTo>
                <a:lnTo>
                  <a:pt x="555" y="2038"/>
                </a:lnTo>
                <a:lnTo>
                  <a:pt x="553" y="2034"/>
                </a:lnTo>
                <a:lnTo>
                  <a:pt x="551" y="2030"/>
                </a:lnTo>
                <a:lnTo>
                  <a:pt x="549" y="2026"/>
                </a:lnTo>
                <a:lnTo>
                  <a:pt x="552" y="2021"/>
                </a:lnTo>
                <a:lnTo>
                  <a:pt x="553" y="2020"/>
                </a:lnTo>
                <a:lnTo>
                  <a:pt x="555" y="2019"/>
                </a:lnTo>
                <a:lnTo>
                  <a:pt x="559" y="2017"/>
                </a:lnTo>
                <a:lnTo>
                  <a:pt x="561" y="2017"/>
                </a:lnTo>
                <a:lnTo>
                  <a:pt x="565" y="2019"/>
                </a:lnTo>
                <a:lnTo>
                  <a:pt x="568" y="2020"/>
                </a:lnTo>
                <a:lnTo>
                  <a:pt x="572" y="2021"/>
                </a:lnTo>
                <a:lnTo>
                  <a:pt x="574" y="2023"/>
                </a:lnTo>
                <a:lnTo>
                  <a:pt x="578" y="2027"/>
                </a:lnTo>
                <a:lnTo>
                  <a:pt x="584" y="2030"/>
                </a:lnTo>
                <a:lnTo>
                  <a:pt x="587" y="2033"/>
                </a:lnTo>
                <a:lnTo>
                  <a:pt x="592" y="2034"/>
                </a:lnTo>
                <a:lnTo>
                  <a:pt x="597" y="2034"/>
                </a:lnTo>
                <a:lnTo>
                  <a:pt x="602" y="2033"/>
                </a:lnTo>
                <a:lnTo>
                  <a:pt x="604" y="2032"/>
                </a:lnTo>
                <a:lnTo>
                  <a:pt x="606" y="2030"/>
                </a:lnTo>
                <a:lnTo>
                  <a:pt x="608" y="2028"/>
                </a:lnTo>
                <a:lnTo>
                  <a:pt x="608" y="2026"/>
                </a:lnTo>
                <a:lnTo>
                  <a:pt x="608" y="2021"/>
                </a:lnTo>
                <a:lnTo>
                  <a:pt x="608" y="2015"/>
                </a:lnTo>
                <a:lnTo>
                  <a:pt x="603" y="2004"/>
                </a:lnTo>
                <a:lnTo>
                  <a:pt x="599" y="1996"/>
                </a:lnTo>
                <a:lnTo>
                  <a:pt x="598" y="1994"/>
                </a:lnTo>
                <a:lnTo>
                  <a:pt x="598" y="1991"/>
                </a:lnTo>
                <a:lnTo>
                  <a:pt x="598" y="1988"/>
                </a:lnTo>
                <a:lnTo>
                  <a:pt x="601" y="1985"/>
                </a:lnTo>
                <a:lnTo>
                  <a:pt x="602" y="1983"/>
                </a:lnTo>
                <a:lnTo>
                  <a:pt x="605" y="1982"/>
                </a:lnTo>
                <a:lnTo>
                  <a:pt x="610" y="1982"/>
                </a:lnTo>
                <a:lnTo>
                  <a:pt x="616" y="1983"/>
                </a:lnTo>
                <a:lnTo>
                  <a:pt x="621" y="1985"/>
                </a:lnTo>
                <a:lnTo>
                  <a:pt x="626" y="1985"/>
                </a:lnTo>
                <a:lnTo>
                  <a:pt x="628" y="1984"/>
                </a:lnTo>
                <a:lnTo>
                  <a:pt x="630" y="1983"/>
                </a:lnTo>
                <a:lnTo>
                  <a:pt x="633" y="1980"/>
                </a:lnTo>
                <a:lnTo>
                  <a:pt x="635" y="1979"/>
                </a:lnTo>
                <a:lnTo>
                  <a:pt x="639" y="1978"/>
                </a:lnTo>
                <a:lnTo>
                  <a:pt x="643" y="1977"/>
                </a:lnTo>
                <a:lnTo>
                  <a:pt x="654" y="1977"/>
                </a:lnTo>
                <a:lnTo>
                  <a:pt x="665" y="1976"/>
                </a:lnTo>
                <a:lnTo>
                  <a:pt x="669" y="1975"/>
                </a:lnTo>
                <a:lnTo>
                  <a:pt x="674" y="1972"/>
                </a:lnTo>
                <a:lnTo>
                  <a:pt x="678" y="1970"/>
                </a:lnTo>
                <a:lnTo>
                  <a:pt x="681" y="1965"/>
                </a:lnTo>
                <a:lnTo>
                  <a:pt x="685" y="1957"/>
                </a:lnTo>
                <a:lnTo>
                  <a:pt x="689" y="1951"/>
                </a:lnTo>
                <a:lnTo>
                  <a:pt x="689" y="1947"/>
                </a:lnTo>
                <a:lnTo>
                  <a:pt x="689" y="1945"/>
                </a:lnTo>
                <a:lnTo>
                  <a:pt x="687" y="1942"/>
                </a:lnTo>
                <a:lnTo>
                  <a:pt x="686" y="1941"/>
                </a:lnTo>
                <a:lnTo>
                  <a:pt x="671" y="1933"/>
                </a:lnTo>
                <a:lnTo>
                  <a:pt x="653" y="1922"/>
                </a:lnTo>
                <a:lnTo>
                  <a:pt x="652" y="1920"/>
                </a:lnTo>
                <a:lnTo>
                  <a:pt x="650" y="1919"/>
                </a:lnTo>
                <a:lnTo>
                  <a:pt x="652" y="1916"/>
                </a:lnTo>
                <a:lnTo>
                  <a:pt x="653" y="1915"/>
                </a:lnTo>
                <a:lnTo>
                  <a:pt x="658" y="1914"/>
                </a:lnTo>
                <a:lnTo>
                  <a:pt x="667" y="1914"/>
                </a:lnTo>
                <a:lnTo>
                  <a:pt x="680" y="1916"/>
                </a:lnTo>
                <a:lnTo>
                  <a:pt x="697" y="1919"/>
                </a:lnTo>
                <a:lnTo>
                  <a:pt x="712" y="1922"/>
                </a:lnTo>
                <a:lnTo>
                  <a:pt x="723" y="1926"/>
                </a:lnTo>
                <a:lnTo>
                  <a:pt x="730" y="1931"/>
                </a:lnTo>
                <a:lnTo>
                  <a:pt x="736" y="1938"/>
                </a:lnTo>
                <a:lnTo>
                  <a:pt x="740" y="1946"/>
                </a:lnTo>
                <a:lnTo>
                  <a:pt x="742" y="1956"/>
                </a:lnTo>
                <a:lnTo>
                  <a:pt x="741" y="1964"/>
                </a:lnTo>
                <a:lnTo>
                  <a:pt x="737" y="1975"/>
                </a:lnTo>
                <a:lnTo>
                  <a:pt x="732" y="1985"/>
                </a:lnTo>
                <a:lnTo>
                  <a:pt x="728" y="1995"/>
                </a:lnTo>
                <a:lnTo>
                  <a:pt x="727" y="2000"/>
                </a:lnTo>
                <a:lnTo>
                  <a:pt x="728" y="2004"/>
                </a:lnTo>
                <a:lnTo>
                  <a:pt x="729" y="2008"/>
                </a:lnTo>
                <a:lnTo>
                  <a:pt x="730" y="2009"/>
                </a:lnTo>
                <a:lnTo>
                  <a:pt x="732" y="2010"/>
                </a:lnTo>
                <a:lnTo>
                  <a:pt x="736" y="2009"/>
                </a:lnTo>
                <a:lnTo>
                  <a:pt x="741" y="2007"/>
                </a:lnTo>
                <a:lnTo>
                  <a:pt x="746" y="2003"/>
                </a:lnTo>
                <a:lnTo>
                  <a:pt x="750" y="1998"/>
                </a:lnTo>
                <a:lnTo>
                  <a:pt x="755" y="1994"/>
                </a:lnTo>
                <a:lnTo>
                  <a:pt x="757" y="1988"/>
                </a:lnTo>
                <a:lnTo>
                  <a:pt x="760" y="1980"/>
                </a:lnTo>
                <a:lnTo>
                  <a:pt x="760" y="1973"/>
                </a:lnTo>
                <a:lnTo>
                  <a:pt x="760" y="1965"/>
                </a:lnTo>
                <a:lnTo>
                  <a:pt x="759" y="1957"/>
                </a:lnTo>
                <a:lnTo>
                  <a:pt x="756" y="1948"/>
                </a:lnTo>
                <a:lnTo>
                  <a:pt x="755" y="1940"/>
                </a:lnTo>
                <a:lnTo>
                  <a:pt x="753" y="1932"/>
                </a:lnTo>
                <a:lnTo>
                  <a:pt x="753" y="1925"/>
                </a:lnTo>
                <a:lnTo>
                  <a:pt x="753" y="1919"/>
                </a:lnTo>
                <a:lnTo>
                  <a:pt x="755" y="1908"/>
                </a:lnTo>
                <a:lnTo>
                  <a:pt x="756" y="1896"/>
                </a:lnTo>
                <a:lnTo>
                  <a:pt x="757" y="1884"/>
                </a:lnTo>
                <a:lnTo>
                  <a:pt x="760" y="1877"/>
                </a:lnTo>
                <a:lnTo>
                  <a:pt x="765" y="1875"/>
                </a:lnTo>
                <a:lnTo>
                  <a:pt x="775" y="1872"/>
                </a:lnTo>
                <a:lnTo>
                  <a:pt x="780" y="1871"/>
                </a:lnTo>
                <a:lnTo>
                  <a:pt x="785" y="1871"/>
                </a:lnTo>
                <a:lnTo>
                  <a:pt x="790" y="1872"/>
                </a:lnTo>
                <a:lnTo>
                  <a:pt x="791" y="1874"/>
                </a:lnTo>
                <a:lnTo>
                  <a:pt x="792" y="1876"/>
                </a:lnTo>
                <a:lnTo>
                  <a:pt x="792" y="1879"/>
                </a:lnTo>
                <a:lnTo>
                  <a:pt x="791" y="1884"/>
                </a:lnTo>
                <a:lnTo>
                  <a:pt x="788" y="1889"/>
                </a:lnTo>
                <a:lnTo>
                  <a:pt x="785" y="1896"/>
                </a:lnTo>
                <a:lnTo>
                  <a:pt x="780" y="1903"/>
                </a:lnTo>
                <a:lnTo>
                  <a:pt x="776" y="1912"/>
                </a:lnTo>
                <a:lnTo>
                  <a:pt x="775" y="1921"/>
                </a:lnTo>
                <a:lnTo>
                  <a:pt x="775" y="1923"/>
                </a:lnTo>
                <a:lnTo>
                  <a:pt x="778" y="1926"/>
                </a:lnTo>
                <a:lnTo>
                  <a:pt x="780" y="1928"/>
                </a:lnTo>
                <a:lnTo>
                  <a:pt x="782" y="1928"/>
                </a:lnTo>
                <a:lnTo>
                  <a:pt x="786" y="1928"/>
                </a:lnTo>
                <a:lnTo>
                  <a:pt x="790" y="1927"/>
                </a:lnTo>
                <a:lnTo>
                  <a:pt x="792" y="1923"/>
                </a:lnTo>
                <a:lnTo>
                  <a:pt x="794" y="1919"/>
                </a:lnTo>
                <a:lnTo>
                  <a:pt x="799" y="1908"/>
                </a:lnTo>
                <a:lnTo>
                  <a:pt x="806" y="1898"/>
                </a:lnTo>
                <a:lnTo>
                  <a:pt x="815" y="1890"/>
                </a:lnTo>
                <a:lnTo>
                  <a:pt x="823" y="1883"/>
                </a:lnTo>
                <a:lnTo>
                  <a:pt x="830" y="1877"/>
                </a:lnTo>
                <a:lnTo>
                  <a:pt x="836" y="1872"/>
                </a:lnTo>
                <a:lnTo>
                  <a:pt x="841" y="1868"/>
                </a:lnTo>
                <a:lnTo>
                  <a:pt x="842" y="1865"/>
                </a:lnTo>
                <a:lnTo>
                  <a:pt x="841" y="1849"/>
                </a:lnTo>
                <a:lnTo>
                  <a:pt x="841" y="1834"/>
                </a:lnTo>
                <a:lnTo>
                  <a:pt x="843" y="1822"/>
                </a:lnTo>
                <a:lnTo>
                  <a:pt x="845" y="1812"/>
                </a:lnTo>
                <a:lnTo>
                  <a:pt x="849" y="1805"/>
                </a:lnTo>
                <a:lnTo>
                  <a:pt x="854" y="1799"/>
                </a:lnTo>
                <a:lnTo>
                  <a:pt x="860" y="1794"/>
                </a:lnTo>
                <a:lnTo>
                  <a:pt x="867" y="1790"/>
                </a:lnTo>
                <a:lnTo>
                  <a:pt x="879" y="1789"/>
                </a:lnTo>
                <a:lnTo>
                  <a:pt x="892" y="1788"/>
                </a:lnTo>
                <a:lnTo>
                  <a:pt x="899" y="1787"/>
                </a:lnTo>
                <a:lnTo>
                  <a:pt x="907" y="1784"/>
                </a:lnTo>
                <a:lnTo>
                  <a:pt x="914" y="1781"/>
                </a:lnTo>
                <a:lnTo>
                  <a:pt x="921" y="1775"/>
                </a:lnTo>
                <a:lnTo>
                  <a:pt x="925" y="1771"/>
                </a:lnTo>
                <a:lnTo>
                  <a:pt x="927" y="1768"/>
                </a:lnTo>
                <a:lnTo>
                  <a:pt x="927" y="1763"/>
                </a:lnTo>
                <a:lnTo>
                  <a:pt x="927" y="1758"/>
                </a:lnTo>
                <a:lnTo>
                  <a:pt x="925" y="1748"/>
                </a:lnTo>
                <a:lnTo>
                  <a:pt x="920" y="1737"/>
                </a:lnTo>
                <a:lnTo>
                  <a:pt x="917" y="1734"/>
                </a:lnTo>
                <a:lnTo>
                  <a:pt x="910" y="1730"/>
                </a:lnTo>
                <a:lnTo>
                  <a:pt x="899" y="1725"/>
                </a:lnTo>
                <a:lnTo>
                  <a:pt x="886" y="1721"/>
                </a:lnTo>
                <a:lnTo>
                  <a:pt x="872" y="1718"/>
                </a:lnTo>
                <a:lnTo>
                  <a:pt x="856" y="1715"/>
                </a:lnTo>
                <a:lnTo>
                  <a:pt x="842" y="1714"/>
                </a:lnTo>
                <a:lnTo>
                  <a:pt x="829" y="1715"/>
                </a:lnTo>
                <a:lnTo>
                  <a:pt x="822" y="1717"/>
                </a:lnTo>
                <a:lnTo>
                  <a:pt x="816" y="1717"/>
                </a:lnTo>
                <a:lnTo>
                  <a:pt x="811" y="1715"/>
                </a:lnTo>
                <a:lnTo>
                  <a:pt x="807" y="1714"/>
                </a:lnTo>
                <a:lnTo>
                  <a:pt x="805" y="1712"/>
                </a:lnTo>
                <a:lnTo>
                  <a:pt x="804" y="1709"/>
                </a:lnTo>
                <a:lnTo>
                  <a:pt x="805" y="1706"/>
                </a:lnTo>
                <a:lnTo>
                  <a:pt x="806" y="1702"/>
                </a:lnTo>
                <a:lnTo>
                  <a:pt x="807" y="1698"/>
                </a:lnTo>
                <a:lnTo>
                  <a:pt x="810" y="1693"/>
                </a:lnTo>
                <a:lnTo>
                  <a:pt x="812" y="1689"/>
                </a:lnTo>
                <a:lnTo>
                  <a:pt x="816" y="1686"/>
                </a:lnTo>
                <a:lnTo>
                  <a:pt x="820" y="1683"/>
                </a:lnTo>
                <a:lnTo>
                  <a:pt x="828" y="1681"/>
                </a:lnTo>
                <a:lnTo>
                  <a:pt x="836" y="1680"/>
                </a:lnTo>
                <a:lnTo>
                  <a:pt x="847" y="1679"/>
                </a:lnTo>
                <a:lnTo>
                  <a:pt x="854" y="1679"/>
                </a:lnTo>
                <a:lnTo>
                  <a:pt x="858" y="1679"/>
                </a:lnTo>
                <a:lnTo>
                  <a:pt x="861" y="1680"/>
                </a:lnTo>
                <a:lnTo>
                  <a:pt x="864" y="1682"/>
                </a:lnTo>
                <a:lnTo>
                  <a:pt x="866" y="1682"/>
                </a:lnTo>
                <a:lnTo>
                  <a:pt x="868" y="1682"/>
                </a:lnTo>
                <a:lnTo>
                  <a:pt x="869" y="1681"/>
                </a:lnTo>
                <a:lnTo>
                  <a:pt x="872" y="1679"/>
                </a:lnTo>
                <a:lnTo>
                  <a:pt x="875" y="1674"/>
                </a:lnTo>
                <a:lnTo>
                  <a:pt x="878" y="1668"/>
                </a:lnTo>
                <a:lnTo>
                  <a:pt x="878" y="1661"/>
                </a:lnTo>
                <a:lnTo>
                  <a:pt x="876" y="1655"/>
                </a:lnTo>
                <a:lnTo>
                  <a:pt x="875" y="1652"/>
                </a:lnTo>
                <a:lnTo>
                  <a:pt x="872" y="1650"/>
                </a:lnTo>
                <a:lnTo>
                  <a:pt x="868" y="1649"/>
                </a:lnTo>
                <a:lnTo>
                  <a:pt x="864" y="1649"/>
                </a:lnTo>
                <a:lnTo>
                  <a:pt x="855" y="1648"/>
                </a:lnTo>
                <a:lnTo>
                  <a:pt x="845" y="1647"/>
                </a:lnTo>
                <a:lnTo>
                  <a:pt x="842" y="1647"/>
                </a:lnTo>
                <a:lnTo>
                  <a:pt x="837" y="1644"/>
                </a:lnTo>
                <a:lnTo>
                  <a:pt x="835" y="1643"/>
                </a:lnTo>
                <a:lnTo>
                  <a:pt x="832" y="1641"/>
                </a:lnTo>
                <a:lnTo>
                  <a:pt x="832" y="1637"/>
                </a:lnTo>
                <a:lnTo>
                  <a:pt x="835" y="1633"/>
                </a:lnTo>
                <a:lnTo>
                  <a:pt x="839" y="1630"/>
                </a:lnTo>
                <a:lnTo>
                  <a:pt x="845" y="1626"/>
                </a:lnTo>
                <a:lnTo>
                  <a:pt x="860" y="1620"/>
                </a:lnTo>
                <a:lnTo>
                  <a:pt x="873" y="1618"/>
                </a:lnTo>
                <a:lnTo>
                  <a:pt x="878" y="1618"/>
                </a:lnTo>
                <a:lnTo>
                  <a:pt x="882" y="1619"/>
                </a:lnTo>
                <a:lnTo>
                  <a:pt x="887" y="1620"/>
                </a:lnTo>
                <a:lnTo>
                  <a:pt x="891" y="1623"/>
                </a:lnTo>
                <a:lnTo>
                  <a:pt x="895" y="1625"/>
                </a:lnTo>
                <a:lnTo>
                  <a:pt x="898" y="1627"/>
                </a:lnTo>
                <a:lnTo>
                  <a:pt x="901" y="1631"/>
                </a:lnTo>
                <a:lnTo>
                  <a:pt x="904" y="1635"/>
                </a:lnTo>
                <a:lnTo>
                  <a:pt x="905" y="1638"/>
                </a:lnTo>
                <a:lnTo>
                  <a:pt x="905" y="1642"/>
                </a:lnTo>
                <a:lnTo>
                  <a:pt x="905" y="1647"/>
                </a:lnTo>
                <a:lnTo>
                  <a:pt x="905" y="1650"/>
                </a:lnTo>
                <a:lnTo>
                  <a:pt x="902" y="1657"/>
                </a:lnTo>
                <a:lnTo>
                  <a:pt x="899" y="1666"/>
                </a:lnTo>
                <a:lnTo>
                  <a:pt x="898" y="1669"/>
                </a:lnTo>
                <a:lnTo>
                  <a:pt x="898" y="1673"/>
                </a:lnTo>
                <a:lnTo>
                  <a:pt x="898" y="1676"/>
                </a:lnTo>
                <a:lnTo>
                  <a:pt x="898" y="1681"/>
                </a:lnTo>
                <a:lnTo>
                  <a:pt x="899" y="1685"/>
                </a:lnTo>
                <a:lnTo>
                  <a:pt x="901" y="1688"/>
                </a:lnTo>
                <a:lnTo>
                  <a:pt x="904" y="1692"/>
                </a:lnTo>
                <a:lnTo>
                  <a:pt x="907" y="1694"/>
                </a:lnTo>
                <a:lnTo>
                  <a:pt x="912" y="1695"/>
                </a:lnTo>
                <a:lnTo>
                  <a:pt x="917" y="1694"/>
                </a:lnTo>
                <a:lnTo>
                  <a:pt x="923" y="1692"/>
                </a:lnTo>
                <a:lnTo>
                  <a:pt x="929" y="1688"/>
                </a:lnTo>
                <a:lnTo>
                  <a:pt x="933" y="1683"/>
                </a:lnTo>
                <a:lnTo>
                  <a:pt x="938" y="1679"/>
                </a:lnTo>
                <a:lnTo>
                  <a:pt x="942" y="1675"/>
                </a:lnTo>
                <a:lnTo>
                  <a:pt x="944" y="1670"/>
                </a:lnTo>
                <a:lnTo>
                  <a:pt x="944" y="1664"/>
                </a:lnTo>
                <a:lnTo>
                  <a:pt x="943" y="1658"/>
                </a:lnTo>
                <a:lnTo>
                  <a:pt x="939" y="1654"/>
                </a:lnTo>
                <a:lnTo>
                  <a:pt x="933" y="1649"/>
                </a:lnTo>
                <a:lnTo>
                  <a:pt x="930" y="1647"/>
                </a:lnTo>
                <a:lnTo>
                  <a:pt x="926" y="1642"/>
                </a:lnTo>
                <a:lnTo>
                  <a:pt x="924" y="1637"/>
                </a:lnTo>
                <a:lnTo>
                  <a:pt x="921" y="1631"/>
                </a:lnTo>
                <a:lnTo>
                  <a:pt x="919" y="1625"/>
                </a:lnTo>
                <a:lnTo>
                  <a:pt x="918" y="1617"/>
                </a:lnTo>
                <a:lnTo>
                  <a:pt x="918" y="1608"/>
                </a:lnTo>
                <a:lnTo>
                  <a:pt x="919" y="1599"/>
                </a:lnTo>
                <a:lnTo>
                  <a:pt x="921" y="1591"/>
                </a:lnTo>
                <a:lnTo>
                  <a:pt x="924" y="1584"/>
                </a:lnTo>
                <a:lnTo>
                  <a:pt x="926" y="1580"/>
                </a:lnTo>
                <a:lnTo>
                  <a:pt x="929" y="1578"/>
                </a:lnTo>
                <a:lnTo>
                  <a:pt x="931" y="1578"/>
                </a:lnTo>
                <a:lnTo>
                  <a:pt x="932" y="1579"/>
                </a:lnTo>
                <a:lnTo>
                  <a:pt x="935" y="1581"/>
                </a:lnTo>
                <a:lnTo>
                  <a:pt x="936" y="1584"/>
                </a:lnTo>
                <a:lnTo>
                  <a:pt x="937" y="1594"/>
                </a:lnTo>
                <a:lnTo>
                  <a:pt x="937" y="1608"/>
                </a:lnTo>
                <a:lnTo>
                  <a:pt x="937" y="1623"/>
                </a:lnTo>
                <a:lnTo>
                  <a:pt x="938" y="1631"/>
                </a:lnTo>
                <a:lnTo>
                  <a:pt x="941" y="1635"/>
                </a:lnTo>
                <a:lnTo>
                  <a:pt x="943" y="1637"/>
                </a:lnTo>
                <a:lnTo>
                  <a:pt x="946" y="1638"/>
                </a:lnTo>
                <a:lnTo>
                  <a:pt x="949" y="1638"/>
                </a:lnTo>
                <a:lnTo>
                  <a:pt x="954" y="1639"/>
                </a:lnTo>
                <a:lnTo>
                  <a:pt x="961" y="1638"/>
                </a:lnTo>
                <a:lnTo>
                  <a:pt x="963" y="1638"/>
                </a:lnTo>
                <a:lnTo>
                  <a:pt x="967" y="1636"/>
                </a:lnTo>
                <a:lnTo>
                  <a:pt x="969" y="1633"/>
                </a:lnTo>
                <a:lnTo>
                  <a:pt x="971" y="1631"/>
                </a:lnTo>
                <a:lnTo>
                  <a:pt x="974" y="1626"/>
                </a:lnTo>
                <a:lnTo>
                  <a:pt x="977" y="1623"/>
                </a:lnTo>
                <a:lnTo>
                  <a:pt x="981" y="1619"/>
                </a:lnTo>
                <a:lnTo>
                  <a:pt x="986" y="1616"/>
                </a:lnTo>
                <a:lnTo>
                  <a:pt x="992" y="1612"/>
                </a:lnTo>
                <a:lnTo>
                  <a:pt x="996" y="1610"/>
                </a:lnTo>
                <a:lnTo>
                  <a:pt x="1004" y="1610"/>
                </a:lnTo>
                <a:lnTo>
                  <a:pt x="1009" y="1610"/>
                </a:lnTo>
                <a:lnTo>
                  <a:pt x="1015" y="1610"/>
                </a:lnTo>
                <a:lnTo>
                  <a:pt x="1020" y="1610"/>
                </a:lnTo>
                <a:lnTo>
                  <a:pt x="1024" y="1608"/>
                </a:lnTo>
                <a:lnTo>
                  <a:pt x="1026" y="1607"/>
                </a:lnTo>
                <a:lnTo>
                  <a:pt x="1027" y="1606"/>
                </a:lnTo>
                <a:lnTo>
                  <a:pt x="1028" y="1603"/>
                </a:lnTo>
                <a:lnTo>
                  <a:pt x="1028" y="1599"/>
                </a:lnTo>
                <a:lnTo>
                  <a:pt x="1027" y="1595"/>
                </a:lnTo>
                <a:lnTo>
                  <a:pt x="1027" y="1586"/>
                </a:lnTo>
                <a:lnTo>
                  <a:pt x="1027" y="1578"/>
                </a:lnTo>
                <a:lnTo>
                  <a:pt x="1028" y="1573"/>
                </a:lnTo>
                <a:lnTo>
                  <a:pt x="1028" y="1569"/>
                </a:lnTo>
                <a:lnTo>
                  <a:pt x="1030" y="1567"/>
                </a:lnTo>
                <a:lnTo>
                  <a:pt x="1032" y="1566"/>
                </a:lnTo>
                <a:lnTo>
                  <a:pt x="1033" y="1566"/>
                </a:lnTo>
                <a:lnTo>
                  <a:pt x="1034" y="1566"/>
                </a:lnTo>
                <a:lnTo>
                  <a:pt x="1036" y="1568"/>
                </a:lnTo>
                <a:lnTo>
                  <a:pt x="1037" y="1570"/>
                </a:lnTo>
                <a:lnTo>
                  <a:pt x="1038" y="1576"/>
                </a:lnTo>
                <a:lnTo>
                  <a:pt x="1039" y="1585"/>
                </a:lnTo>
                <a:lnTo>
                  <a:pt x="1039" y="1588"/>
                </a:lnTo>
                <a:lnTo>
                  <a:pt x="1040" y="1592"/>
                </a:lnTo>
                <a:lnTo>
                  <a:pt x="1042" y="1594"/>
                </a:lnTo>
                <a:lnTo>
                  <a:pt x="1044" y="1598"/>
                </a:lnTo>
                <a:lnTo>
                  <a:pt x="1048" y="1600"/>
                </a:lnTo>
                <a:lnTo>
                  <a:pt x="1051" y="1603"/>
                </a:lnTo>
                <a:lnTo>
                  <a:pt x="1056" y="1604"/>
                </a:lnTo>
                <a:lnTo>
                  <a:pt x="1062" y="1604"/>
                </a:lnTo>
                <a:lnTo>
                  <a:pt x="1074" y="1603"/>
                </a:lnTo>
                <a:lnTo>
                  <a:pt x="1083" y="1603"/>
                </a:lnTo>
                <a:lnTo>
                  <a:pt x="1087" y="1604"/>
                </a:lnTo>
                <a:lnTo>
                  <a:pt x="1089" y="1606"/>
                </a:lnTo>
                <a:lnTo>
                  <a:pt x="1090" y="1610"/>
                </a:lnTo>
                <a:lnTo>
                  <a:pt x="1090" y="1616"/>
                </a:lnTo>
                <a:lnTo>
                  <a:pt x="1089" y="1626"/>
                </a:lnTo>
                <a:lnTo>
                  <a:pt x="1090" y="1635"/>
                </a:lnTo>
                <a:lnTo>
                  <a:pt x="1091" y="1638"/>
                </a:lnTo>
                <a:lnTo>
                  <a:pt x="1093" y="1641"/>
                </a:lnTo>
                <a:lnTo>
                  <a:pt x="1095" y="1642"/>
                </a:lnTo>
                <a:lnTo>
                  <a:pt x="1097" y="1643"/>
                </a:lnTo>
                <a:lnTo>
                  <a:pt x="1101" y="1644"/>
                </a:lnTo>
                <a:lnTo>
                  <a:pt x="1103" y="1642"/>
                </a:lnTo>
                <a:lnTo>
                  <a:pt x="1106" y="1638"/>
                </a:lnTo>
                <a:lnTo>
                  <a:pt x="1108" y="1635"/>
                </a:lnTo>
                <a:lnTo>
                  <a:pt x="1113" y="1625"/>
                </a:lnTo>
                <a:lnTo>
                  <a:pt x="1118" y="1617"/>
                </a:lnTo>
                <a:lnTo>
                  <a:pt x="1122" y="1608"/>
                </a:lnTo>
                <a:lnTo>
                  <a:pt x="1126" y="1601"/>
                </a:lnTo>
                <a:lnTo>
                  <a:pt x="1127" y="1597"/>
                </a:lnTo>
                <a:lnTo>
                  <a:pt x="1127" y="1594"/>
                </a:lnTo>
                <a:lnTo>
                  <a:pt x="1126" y="1591"/>
                </a:lnTo>
                <a:lnTo>
                  <a:pt x="1124" y="1588"/>
                </a:lnTo>
                <a:lnTo>
                  <a:pt x="1119" y="1584"/>
                </a:lnTo>
                <a:lnTo>
                  <a:pt x="1114" y="1578"/>
                </a:lnTo>
                <a:lnTo>
                  <a:pt x="1112" y="1575"/>
                </a:lnTo>
                <a:lnTo>
                  <a:pt x="1111" y="1573"/>
                </a:lnTo>
                <a:lnTo>
                  <a:pt x="1111" y="1569"/>
                </a:lnTo>
                <a:lnTo>
                  <a:pt x="1112" y="1568"/>
                </a:lnTo>
                <a:lnTo>
                  <a:pt x="1124" y="1566"/>
                </a:lnTo>
                <a:lnTo>
                  <a:pt x="1137" y="1563"/>
                </a:lnTo>
                <a:lnTo>
                  <a:pt x="1146" y="1553"/>
                </a:lnTo>
                <a:lnTo>
                  <a:pt x="1157" y="1538"/>
                </a:lnTo>
                <a:lnTo>
                  <a:pt x="1159" y="1536"/>
                </a:lnTo>
                <a:lnTo>
                  <a:pt x="1160" y="1532"/>
                </a:lnTo>
                <a:lnTo>
                  <a:pt x="1162" y="1529"/>
                </a:lnTo>
                <a:lnTo>
                  <a:pt x="1162" y="1526"/>
                </a:lnTo>
                <a:lnTo>
                  <a:pt x="1160" y="1524"/>
                </a:lnTo>
                <a:lnTo>
                  <a:pt x="1159" y="1522"/>
                </a:lnTo>
                <a:lnTo>
                  <a:pt x="1156" y="1521"/>
                </a:lnTo>
                <a:lnTo>
                  <a:pt x="1152" y="1521"/>
                </a:lnTo>
                <a:lnTo>
                  <a:pt x="1143" y="1519"/>
                </a:lnTo>
                <a:lnTo>
                  <a:pt x="1130" y="1518"/>
                </a:lnTo>
                <a:lnTo>
                  <a:pt x="1119" y="1516"/>
                </a:lnTo>
                <a:lnTo>
                  <a:pt x="1112" y="1512"/>
                </a:lnTo>
                <a:lnTo>
                  <a:pt x="1108" y="1507"/>
                </a:lnTo>
                <a:lnTo>
                  <a:pt x="1106" y="1501"/>
                </a:lnTo>
                <a:lnTo>
                  <a:pt x="1106" y="1499"/>
                </a:lnTo>
                <a:lnTo>
                  <a:pt x="1107" y="1496"/>
                </a:lnTo>
                <a:lnTo>
                  <a:pt x="1108" y="1493"/>
                </a:lnTo>
                <a:lnTo>
                  <a:pt x="1111" y="1491"/>
                </a:lnTo>
                <a:lnTo>
                  <a:pt x="1115" y="1488"/>
                </a:lnTo>
                <a:lnTo>
                  <a:pt x="1120" y="1486"/>
                </a:lnTo>
                <a:lnTo>
                  <a:pt x="1125" y="1486"/>
                </a:lnTo>
                <a:lnTo>
                  <a:pt x="1130" y="1488"/>
                </a:lnTo>
                <a:lnTo>
                  <a:pt x="1137" y="1490"/>
                </a:lnTo>
                <a:lnTo>
                  <a:pt x="1149" y="1490"/>
                </a:lnTo>
                <a:lnTo>
                  <a:pt x="1162" y="1488"/>
                </a:lnTo>
                <a:lnTo>
                  <a:pt x="1174" y="1486"/>
                </a:lnTo>
                <a:lnTo>
                  <a:pt x="1183" y="1482"/>
                </a:lnTo>
                <a:lnTo>
                  <a:pt x="1191" y="1480"/>
                </a:lnTo>
                <a:lnTo>
                  <a:pt x="1200" y="1478"/>
                </a:lnTo>
                <a:lnTo>
                  <a:pt x="1213" y="1477"/>
                </a:lnTo>
                <a:lnTo>
                  <a:pt x="1225" y="1475"/>
                </a:lnTo>
                <a:lnTo>
                  <a:pt x="1232" y="1474"/>
                </a:lnTo>
                <a:lnTo>
                  <a:pt x="1233" y="1472"/>
                </a:lnTo>
                <a:lnTo>
                  <a:pt x="1232" y="1471"/>
                </a:lnTo>
                <a:lnTo>
                  <a:pt x="1231" y="1468"/>
                </a:lnTo>
                <a:lnTo>
                  <a:pt x="1227" y="1467"/>
                </a:lnTo>
                <a:lnTo>
                  <a:pt x="1219" y="1465"/>
                </a:lnTo>
                <a:lnTo>
                  <a:pt x="1209" y="1462"/>
                </a:lnTo>
                <a:lnTo>
                  <a:pt x="1206" y="1461"/>
                </a:lnTo>
                <a:lnTo>
                  <a:pt x="1201" y="1459"/>
                </a:lnTo>
                <a:lnTo>
                  <a:pt x="1197" y="1456"/>
                </a:lnTo>
                <a:lnTo>
                  <a:pt x="1194" y="1453"/>
                </a:lnTo>
                <a:lnTo>
                  <a:pt x="1193" y="1449"/>
                </a:lnTo>
                <a:lnTo>
                  <a:pt x="1193" y="1447"/>
                </a:lnTo>
                <a:lnTo>
                  <a:pt x="1195" y="1444"/>
                </a:lnTo>
                <a:lnTo>
                  <a:pt x="1198" y="1443"/>
                </a:lnTo>
                <a:lnTo>
                  <a:pt x="1209" y="1443"/>
                </a:lnTo>
                <a:lnTo>
                  <a:pt x="1219" y="1444"/>
                </a:lnTo>
                <a:lnTo>
                  <a:pt x="1228" y="1447"/>
                </a:lnTo>
                <a:lnTo>
                  <a:pt x="1235" y="1447"/>
                </a:lnTo>
                <a:lnTo>
                  <a:pt x="1239" y="1446"/>
                </a:lnTo>
                <a:lnTo>
                  <a:pt x="1240" y="1444"/>
                </a:lnTo>
                <a:lnTo>
                  <a:pt x="1241" y="1443"/>
                </a:lnTo>
                <a:lnTo>
                  <a:pt x="1242" y="1441"/>
                </a:lnTo>
                <a:lnTo>
                  <a:pt x="1239" y="1430"/>
                </a:lnTo>
                <a:lnTo>
                  <a:pt x="1237" y="1414"/>
                </a:lnTo>
                <a:lnTo>
                  <a:pt x="1235" y="1406"/>
                </a:lnTo>
                <a:lnTo>
                  <a:pt x="1234" y="1403"/>
                </a:lnTo>
                <a:lnTo>
                  <a:pt x="1232" y="1402"/>
                </a:lnTo>
                <a:lnTo>
                  <a:pt x="1231" y="1403"/>
                </a:lnTo>
                <a:lnTo>
                  <a:pt x="1228" y="1405"/>
                </a:lnTo>
                <a:lnTo>
                  <a:pt x="1226" y="1408"/>
                </a:lnTo>
                <a:lnTo>
                  <a:pt x="1222" y="1411"/>
                </a:lnTo>
                <a:lnTo>
                  <a:pt x="1219" y="1414"/>
                </a:lnTo>
                <a:lnTo>
                  <a:pt x="1215" y="1416"/>
                </a:lnTo>
                <a:lnTo>
                  <a:pt x="1212" y="1417"/>
                </a:lnTo>
                <a:lnTo>
                  <a:pt x="1208" y="1417"/>
                </a:lnTo>
                <a:lnTo>
                  <a:pt x="1204" y="1417"/>
                </a:lnTo>
                <a:lnTo>
                  <a:pt x="1201" y="1416"/>
                </a:lnTo>
                <a:lnTo>
                  <a:pt x="1200" y="1414"/>
                </a:lnTo>
                <a:lnTo>
                  <a:pt x="1195" y="1408"/>
                </a:lnTo>
                <a:lnTo>
                  <a:pt x="1190" y="1402"/>
                </a:lnTo>
                <a:lnTo>
                  <a:pt x="1185" y="1396"/>
                </a:lnTo>
                <a:lnTo>
                  <a:pt x="1181" y="1392"/>
                </a:lnTo>
                <a:lnTo>
                  <a:pt x="1179" y="1390"/>
                </a:lnTo>
                <a:lnTo>
                  <a:pt x="1178" y="1389"/>
                </a:lnTo>
                <a:lnTo>
                  <a:pt x="1177" y="1387"/>
                </a:lnTo>
                <a:lnTo>
                  <a:pt x="1177" y="1385"/>
                </a:lnTo>
                <a:lnTo>
                  <a:pt x="1178" y="1384"/>
                </a:lnTo>
                <a:lnTo>
                  <a:pt x="1181" y="1384"/>
                </a:lnTo>
                <a:lnTo>
                  <a:pt x="1184" y="1383"/>
                </a:lnTo>
                <a:lnTo>
                  <a:pt x="1188" y="1384"/>
                </a:lnTo>
                <a:lnTo>
                  <a:pt x="1198" y="1386"/>
                </a:lnTo>
                <a:lnTo>
                  <a:pt x="1207" y="1386"/>
                </a:lnTo>
                <a:lnTo>
                  <a:pt x="1210" y="1386"/>
                </a:lnTo>
                <a:lnTo>
                  <a:pt x="1214" y="1385"/>
                </a:lnTo>
                <a:lnTo>
                  <a:pt x="1215" y="1383"/>
                </a:lnTo>
                <a:lnTo>
                  <a:pt x="1216" y="1379"/>
                </a:lnTo>
                <a:lnTo>
                  <a:pt x="1215" y="1374"/>
                </a:lnTo>
                <a:lnTo>
                  <a:pt x="1214" y="1368"/>
                </a:lnTo>
                <a:lnTo>
                  <a:pt x="1213" y="1364"/>
                </a:lnTo>
                <a:lnTo>
                  <a:pt x="1210" y="1359"/>
                </a:lnTo>
                <a:lnTo>
                  <a:pt x="1206" y="1352"/>
                </a:lnTo>
                <a:lnTo>
                  <a:pt x="1200" y="1343"/>
                </a:lnTo>
                <a:lnTo>
                  <a:pt x="1194" y="1337"/>
                </a:lnTo>
                <a:lnTo>
                  <a:pt x="1189" y="1333"/>
                </a:lnTo>
                <a:lnTo>
                  <a:pt x="1185" y="1328"/>
                </a:lnTo>
                <a:lnTo>
                  <a:pt x="1184" y="1323"/>
                </a:lnTo>
                <a:lnTo>
                  <a:pt x="1187" y="1318"/>
                </a:lnTo>
                <a:lnTo>
                  <a:pt x="1189" y="1313"/>
                </a:lnTo>
                <a:lnTo>
                  <a:pt x="1193" y="1309"/>
                </a:lnTo>
                <a:lnTo>
                  <a:pt x="1197" y="1305"/>
                </a:lnTo>
                <a:lnTo>
                  <a:pt x="1202" y="1303"/>
                </a:lnTo>
                <a:lnTo>
                  <a:pt x="1207" y="1302"/>
                </a:lnTo>
                <a:lnTo>
                  <a:pt x="1212" y="1302"/>
                </a:lnTo>
                <a:lnTo>
                  <a:pt x="1215" y="1304"/>
                </a:lnTo>
                <a:lnTo>
                  <a:pt x="1219" y="1308"/>
                </a:lnTo>
                <a:lnTo>
                  <a:pt x="1221" y="1314"/>
                </a:lnTo>
                <a:lnTo>
                  <a:pt x="1225" y="1320"/>
                </a:lnTo>
                <a:lnTo>
                  <a:pt x="1227" y="1327"/>
                </a:lnTo>
                <a:lnTo>
                  <a:pt x="1232" y="1341"/>
                </a:lnTo>
                <a:lnTo>
                  <a:pt x="1237" y="1354"/>
                </a:lnTo>
                <a:lnTo>
                  <a:pt x="1241" y="1362"/>
                </a:lnTo>
                <a:lnTo>
                  <a:pt x="1245" y="1368"/>
                </a:lnTo>
                <a:lnTo>
                  <a:pt x="1250" y="1371"/>
                </a:lnTo>
                <a:lnTo>
                  <a:pt x="1252" y="1372"/>
                </a:lnTo>
                <a:lnTo>
                  <a:pt x="1259" y="1371"/>
                </a:lnTo>
                <a:lnTo>
                  <a:pt x="1265" y="1370"/>
                </a:lnTo>
                <a:lnTo>
                  <a:pt x="1270" y="1367"/>
                </a:lnTo>
                <a:lnTo>
                  <a:pt x="1273" y="1365"/>
                </a:lnTo>
                <a:lnTo>
                  <a:pt x="1281" y="1359"/>
                </a:lnTo>
                <a:lnTo>
                  <a:pt x="1286" y="1352"/>
                </a:lnTo>
                <a:lnTo>
                  <a:pt x="1290" y="1347"/>
                </a:lnTo>
                <a:lnTo>
                  <a:pt x="1295" y="1342"/>
                </a:lnTo>
                <a:lnTo>
                  <a:pt x="1301" y="1339"/>
                </a:lnTo>
                <a:lnTo>
                  <a:pt x="1310" y="1334"/>
                </a:lnTo>
                <a:lnTo>
                  <a:pt x="1323" y="1329"/>
                </a:lnTo>
                <a:lnTo>
                  <a:pt x="1335" y="1327"/>
                </a:lnTo>
                <a:lnTo>
                  <a:pt x="1346" y="1326"/>
                </a:lnTo>
                <a:lnTo>
                  <a:pt x="1357" y="1324"/>
                </a:lnTo>
                <a:lnTo>
                  <a:pt x="1367" y="1326"/>
                </a:lnTo>
                <a:lnTo>
                  <a:pt x="1376" y="1327"/>
                </a:lnTo>
                <a:lnTo>
                  <a:pt x="1385" y="1328"/>
                </a:lnTo>
                <a:lnTo>
                  <a:pt x="1393" y="1330"/>
                </a:lnTo>
                <a:lnTo>
                  <a:pt x="1411" y="1335"/>
                </a:lnTo>
                <a:lnTo>
                  <a:pt x="1427" y="1336"/>
                </a:lnTo>
                <a:lnTo>
                  <a:pt x="1433" y="1336"/>
                </a:lnTo>
                <a:lnTo>
                  <a:pt x="1437" y="1335"/>
                </a:lnTo>
                <a:lnTo>
                  <a:pt x="1441" y="1333"/>
                </a:lnTo>
                <a:lnTo>
                  <a:pt x="1445" y="1330"/>
                </a:lnTo>
                <a:lnTo>
                  <a:pt x="1446" y="1327"/>
                </a:lnTo>
                <a:lnTo>
                  <a:pt x="1446" y="1322"/>
                </a:lnTo>
                <a:lnTo>
                  <a:pt x="1443" y="1318"/>
                </a:lnTo>
                <a:lnTo>
                  <a:pt x="1440" y="1315"/>
                </a:lnTo>
                <a:lnTo>
                  <a:pt x="1435" y="1310"/>
                </a:lnTo>
                <a:lnTo>
                  <a:pt x="1428" y="1307"/>
                </a:lnTo>
                <a:lnTo>
                  <a:pt x="1421" y="1303"/>
                </a:lnTo>
                <a:lnTo>
                  <a:pt x="1411" y="1299"/>
                </a:lnTo>
                <a:lnTo>
                  <a:pt x="1370" y="1285"/>
                </a:lnTo>
                <a:lnTo>
                  <a:pt x="1326" y="1272"/>
                </a:lnTo>
                <a:lnTo>
                  <a:pt x="1305" y="1265"/>
                </a:lnTo>
                <a:lnTo>
                  <a:pt x="1291" y="1259"/>
                </a:lnTo>
                <a:lnTo>
                  <a:pt x="1281" y="1253"/>
                </a:lnTo>
                <a:lnTo>
                  <a:pt x="1272" y="1248"/>
                </a:lnTo>
                <a:lnTo>
                  <a:pt x="1270" y="1242"/>
                </a:lnTo>
                <a:lnTo>
                  <a:pt x="1270" y="1236"/>
                </a:lnTo>
                <a:lnTo>
                  <a:pt x="1270" y="1232"/>
                </a:lnTo>
                <a:lnTo>
                  <a:pt x="1272" y="1228"/>
                </a:lnTo>
                <a:lnTo>
                  <a:pt x="1275" y="1225"/>
                </a:lnTo>
                <a:lnTo>
                  <a:pt x="1278" y="1222"/>
                </a:lnTo>
                <a:lnTo>
                  <a:pt x="1288" y="1219"/>
                </a:lnTo>
                <a:lnTo>
                  <a:pt x="1296" y="1216"/>
                </a:lnTo>
                <a:lnTo>
                  <a:pt x="1303" y="1215"/>
                </a:lnTo>
                <a:lnTo>
                  <a:pt x="1310" y="1210"/>
                </a:lnTo>
                <a:lnTo>
                  <a:pt x="1314" y="1207"/>
                </a:lnTo>
                <a:lnTo>
                  <a:pt x="1317" y="1203"/>
                </a:lnTo>
                <a:lnTo>
                  <a:pt x="1320" y="1198"/>
                </a:lnTo>
                <a:lnTo>
                  <a:pt x="1322" y="1192"/>
                </a:lnTo>
                <a:lnTo>
                  <a:pt x="1322" y="1182"/>
                </a:lnTo>
                <a:lnTo>
                  <a:pt x="1321" y="1170"/>
                </a:lnTo>
                <a:lnTo>
                  <a:pt x="1321" y="1164"/>
                </a:lnTo>
                <a:lnTo>
                  <a:pt x="1322" y="1159"/>
                </a:lnTo>
                <a:lnTo>
                  <a:pt x="1326" y="1154"/>
                </a:lnTo>
                <a:lnTo>
                  <a:pt x="1329" y="1151"/>
                </a:lnTo>
                <a:lnTo>
                  <a:pt x="1334" y="1148"/>
                </a:lnTo>
                <a:lnTo>
                  <a:pt x="1339" y="1148"/>
                </a:lnTo>
                <a:lnTo>
                  <a:pt x="1342" y="1148"/>
                </a:lnTo>
                <a:lnTo>
                  <a:pt x="1347" y="1151"/>
                </a:lnTo>
                <a:lnTo>
                  <a:pt x="1354" y="1156"/>
                </a:lnTo>
                <a:lnTo>
                  <a:pt x="1361" y="1164"/>
                </a:lnTo>
                <a:lnTo>
                  <a:pt x="1366" y="1173"/>
                </a:lnTo>
                <a:lnTo>
                  <a:pt x="1371" y="1183"/>
                </a:lnTo>
                <a:lnTo>
                  <a:pt x="1373" y="1192"/>
                </a:lnTo>
                <a:lnTo>
                  <a:pt x="1373" y="1200"/>
                </a:lnTo>
                <a:lnTo>
                  <a:pt x="1373" y="1203"/>
                </a:lnTo>
                <a:lnTo>
                  <a:pt x="1376" y="1206"/>
                </a:lnTo>
                <a:lnTo>
                  <a:pt x="1378" y="1206"/>
                </a:lnTo>
                <a:lnTo>
                  <a:pt x="1382" y="1206"/>
                </a:lnTo>
                <a:lnTo>
                  <a:pt x="1391" y="1204"/>
                </a:lnTo>
                <a:lnTo>
                  <a:pt x="1403" y="1203"/>
                </a:lnTo>
                <a:lnTo>
                  <a:pt x="1407" y="1203"/>
                </a:lnTo>
                <a:lnTo>
                  <a:pt x="1409" y="1204"/>
                </a:lnTo>
                <a:lnTo>
                  <a:pt x="1410" y="1206"/>
                </a:lnTo>
                <a:lnTo>
                  <a:pt x="1412" y="1208"/>
                </a:lnTo>
                <a:lnTo>
                  <a:pt x="1415" y="1214"/>
                </a:lnTo>
                <a:lnTo>
                  <a:pt x="1416" y="1221"/>
                </a:lnTo>
                <a:lnTo>
                  <a:pt x="1417" y="1229"/>
                </a:lnTo>
                <a:lnTo>
                  <a:pt x="1418" y="1236"/>
                </a:lnTo>
                <a:lnTo>
                  <a:pt x="1421" y="1241"/>
                </a:lnTo>
                <a:lnTo>
                  <a:pt x="1423" y="1246"/>
                </a:lnTo>
                <a:lnTo>
                  <a:pt x="1426" y="1246"/>
                </a:lnTo>
                <a:lnTo>
                  <a:pt x="1428" y="1247"/>
                </a:lnTo>
                <a:lnTo>
                  <a:pt x="1433" y="1246"/>
                </a:lnTo>
                <a:lnTo>
                  <a:pt x="1436" y="1245"/>
                </a:lnTo>
                <a:lnTo>
                  <a:pt x="1447" y="1242"/>
                </a:lnTo>
                <a:lnTo>
                  <a:pt x="1456" y="1236"/>
                </a:lnTo>
                <a:lnTo>
                  <a:pt x="1466" y="1230"/>
                </a:lnTo>
                <a:lnTo>
                  <a:pt x="1472" y="1222"/>
                </a:lnTo>
                <a:lnTo>
                  <a:pt x="1474" y="1219"/>
                </a:lnTo>
                <a:lnTo>
                  <a:pt x="1474" y="1215"/>
                </a:lnTo>
                <a:lnTo>
                  <a:pt x="1474" y="1211"/>
                </a:lnTo>
                <a:lnTo>
                  <a:pt x="1472" y="1208"/>
                </a:lnTo>
                <a:lnTo>
                  <a:pt x="1466" y="1201"/>
                </a:lnTo>
                <a:lnTo>
                  <a:pt x="1459" y="1191"/>
                </a:lnTo>
                <a:lnTo>
                  <a:pt x="1454" y="1188"/>
                </a:lnTo>
                <a:lnTo>
                  <a:pt x="1449" y="1185"/>
                </a:lnTo>
                <a:lnTo>
                  <a:pt x="1446" y="1183"/>
                </a:lnTo>
                <a:lnTo>
                  <a:pt x="1441" y="1182"/>
                </a:lnTo>
                <a:lnTo>
                  <a:pt x="1437" y="1182"/>
                </a:lnTo>
                <a:lnTo>
                  <a:pt x="1435" y="1181"/>
                </a:lnTo>
                <a:lnTo>
                  <a:pt x="1434" y="1177"/>
                </a:lnTo>
                <a:lnTo>
                  <a:pt x="1433" y="1173"/>
                </a:lnTo>
                <a:lnTo>
                  <a:pt x="1433" y="1163"/>
                </a:lnTo>
                <a:lnTo>
                  <a:pt x="1433" y="1152"/>
                </a:lnTo>
                <a:lnTo>
                  <a:pt x="1433" y="1150"/>
                </a:lnTo>
                <a:lnTo>
                  <a:pt x="1431" y="1147"/>
                </a:lnTo>
                <a:lnTo>
                  <a:pt x="1430" y="1145"/>
                </a:lnTo>
                <a:lnTo>
                  <a:pt x="1428" y="1144"/>
                </a:lnTo>
                <a:lnTo>
                  <a:pt x="1423" y="1141"/>
                </a:lnTo>
                <a:lnTo>
                  <a:pt x="1417" y="1140"/>
                </a:lnTo>
                <a:lnTo>
                  <a:pt x="1403" y="1138"/>
                </a:lnTo>
                <a:lnTo>
                  <a:pt x="1393" y="1135"/>
                </a:lnTo>
                <a:lnTo>
                  <a:pt x="1391" y="1134"/>
                </a:lnTo>
                <a:lnTo>
                  <a:pt x="1389" y="1131"/>
                </a:lnTo>
                <a:lnTo>
                  <a:pt x="1387" y="1128"/>
                </a:lnTo>
                <a:lnTo>
                  <a:pt x="1386" y="1125"/>
                </a:lnTo>
                <a:lnTo>
                  <a:pt x="1387" y="1121"/>
                </a:lnTo>
                <a:lnTo>
                  <a:pt x="1389" y="1118"/>
                </a:lnTo>
                <a:lnTo>
                  <a:pt x="1391" y="1114"/>
                </a:lnTo>
                <a:lnTo>
                  <a:pt x="1393" y="1110"/>
                </a:lnTo>
                <a:lnTo>
                  <a:pt x="1398" y="1108"/>
                </a:lnTo>
                <a:lnTo>
                  <a:pt x="1403" y="1106"/>
                </a:lnTo>
                <a:lnTo>
                  <a:pt x="1408" y="1103"/>
                </a:lnTo>
                <a:lnTo>
                  <a:pt x="1414" y="1103"/>
                </a:lnTo>
                <a:lnTo>
                  <a:pt x="1424" y="1102"/>
                </a:lnTo>
                <a:lnTo>
                  <a:pt x="1436" y="1102"/>
                </a:lnTo>
                <a:lnTo>
                  <a:pt x="1441" y="1102"/>
                </a:lnTo>
                <a:lnTo>
                  <a:pt x="1445" y="1100"/>
                </a:lnTo>
                <a:lnTo>
                  <a:pt x="1447" y="1095"/>
                </a:lnTo>
                <a:lnTo>
                  <a:pt x="1448" y="1090"/>
                </a:lnTo>
                <a:lnTo>
                  <a:pt x="1450" y="1078"/>
                </a:lnTo>
                <a:lnTo>
                  <a:pt x="1450" y="1063"/>
                </a:lnTo>
                <a:lnTo>
                  <a:pt x="1448" y="1033"/>
                </a:lnTo>
                <a:lnTo>
                  <a:pt x="1448" y="1012"/>
                </a:lnTo>
                <a:lnTo>
                  <a:pt x="1450" y="1006"/>
                </a:lnTo>
                <a:lnTo>
                  <a:pt x="1454" y="1000"/>
                </a:lnTo>
                <a:lnTo>
                  <a:pt x="1459" y="996"/>
                </a:lnTo>
                <a:lnTo>
                  <a:pt x="1465" y="993"/>
                </a:lnTo>
                <a:lnTo>
                  <a:pt x="1470" y="990"/>
                </a:lnTo>
                <a:lnTo>
                  <a:pt x="1474" y="987"/>
                </a:lnTo>
                <a:lnTo>
                  <a:pt x="1478" y="983"/>
                </a:lnTo>
                <a:lnTo>
                  <a:pt x="1479" y="980"/>
                </a:lnTo>
                <a:lnTo>
                  <a:pt x="1480" y="974"/>
                </a:lnTo>
                <a:lnTo>
                  <a:pt x="1479" y="969"/>
                </a:lnTo>
                <a:lnTo>
                  <a:pt x="1478" y="963"/>
                </a:lnTo>
                <a:lnTo>
                  <a:pt x="1477" y="958"/>
                </a:lnTo>
                <a:lnTo>
                  <a:pt x="1473" y="950"/>
                </a:lnTo>
                <a:lnTo>
                  <a:pt x="1470" y="945"/>
                </a:lnTo>
                <a:lnTo>
                  <a:pt x="1460" y="944"/>
                </a:lnTo>
                <a:lnTo>
                  <a:pt x="1441" y="944"/>
                </a:lnTo>
                <a:lnTo>
                  <a:pt x="1421" y="945"/>
                </a:lnTo>
                <a:lnTo>
                  <a:pt x="1408" y="946"/>
                </a:lnTo>
                <a:lnTo>
                  <a:pt x="1402" y="946"/>
                </a:lnTo>
                <a:lnTo>
                  <a:pt x="1398" y="944"/>
                </a:lnTo>
                <a:lnTo>
                  <a:pt x="1397" y="942"/>
                </a:lnTo>
                <a:lnTo>
                  <a:pt x="1397" y="937"/>
                </a:lnTo>
                <a:lnTo>
                  <a:pt x="1398" y="932"/>
                </a:lnTo>
                <a:lnTo>
                  <a:pt x="1401" y="927"/>
                </a:lnTo>
                <a:lnTo>
                  <a:pt x="1404" y="921"/>
                </a:lnTo>
                <a:lnTo>
                  <a:pt x="1408" y="917"/>
                </a:lnTo>
                <a:lnTo>
                  <a:pt x="1418" y="906"/>
                </a:lnTo>
                <a:lnTo>
                  <a:pt x="1430" y="891"/>
                </a:lnTo>
                <a:lnTo>
                  <a:pt x="1441" y="876"/>
                </a:lnTo>
                <a:lnTo>
                  <a:pt x="1447" y="866"/>
                </a:lnTo>
                <a:lnTo>
                  <a:pt x="1448" y="862"/>
                </a:lnTo>
                <a:lnTo>
                  <a:pt x="1450" y="860"/>
                </a:lnTo>
                <a:lnTo>
                  <a:pt x="1454" y="857"/>
                </a:lnTo>
                <a:lnTo>
                  <a:pt x="1459" y="855"/>
                </a:lnTo>
                <a:lnTo>
                  <a:pt x="1467" y="851"/>
                </a:lnTo>
                <a:lnTo>
                  <a:pt x="1477" y="847"/>
                </a:lnTo>
                <a:lnTo>
                  <a:pt x="1489" y="838"/>
                </a:lnTo>
                <a:lnTo>
                  <a:pt x="1496" y="834"/>
                </a:lnTo>
                <a:lnTo>
                  <a:pt x="1502" y="829"/>
                </a:lnTo>
                <a:lnTo>
                  <a:pt x="1509" y="823"/>
                </a:lnTo>
                <a:lnTo>
                  <a:pt x="1517" y="816"/>
                </a:lnTo>
                <a:lnTo>
                  <a:pt x="1525" y="811"/>
                </a:lnTo>
                <a:lnTo>
                  <a:pt x="1535" y="806"/>
                </a:lnTo>
                <a:lnTo>
                  <a:pt x="1543" y="803"/>
                </a:lnTo>
                <a:lnTo>
                  <a:pt x="1547" y="801"/>
                </a:lnTo>
                <a:lnTo>
                  <a:pt x="1549" y="799"/>
                </a:lnTo>
                <a:lnTo>
                  <a:pt x="1550" y="797"/>
                </a:lnTo>
                <a:lnTo>
                  <a:pt x="1552" y="794"/>
                </a:lnTo>
                <a:lnTo>
                  <a:pt x="1552" y="793"/>
                </a:lnTo>
                <a:lnTo>
                  <a:pt x="1550" y="792"/>
                </a:lnTo>
                <a:lnTo>
                  <a:pt x="1548" y="792"/>
                </a:lnTo>
                <a:lnTo>
                  <a:pt x="1546" y="792"/>
                </a:lnTo>
                <a:lnTo>
                  <a:pt x="1538" y="794"/>
                </a:lnTo>
                <a:lnTo>
                  <a:pt x="1531" y="795"/>
                </a:lnTo>
                <a:lnTo>
                  <a:pt x="1528" y="794"/>
                </a:lnTo>
                <a:lnTo>
                  <a:pt x="1524" y="793"/>
                </a:lnTo>
                <a:lnTo>
                  <a:pt x="1521" y="792"/>
                </a:lnTo>
                <a:lnTo>
                  <a:pt x="1518" y="788"/>
                </a:lnTo>
                <a:lnTo>
                  <a:pt x="1513" y="781"/>
                </a:lnTo>
                <a:lnTo>
                  <a:pt x="1512" y="775"/>
                </a:lnTo>
                <a:lnTo>
                  <a:pt x="1511" y="774"/>
                </a:lnTo>
                <a:lnTo>
                  <a:pt x="1510" y="772"/>
                </a:lnTo>
                <a:lnTo>
                  <a:pt x="1508" y="771"/>
                </a:lnTo>
                <a:lnTo>
                  <a:pt x="1505" y="771"/>
                </a:lnTo>
                <a:lnTo>
                  <a:pt x="1502" y="772"/>
                </a:lnTo>
                <a:lnTo>
                  <a:pt x="1498" y="773"/>
                </a:lnTo>
                <a:lnTo>
                  <a:pt x="1493" y="776"/>
                </a:lnTo>
                <a:lnTo>
                  <a:pt x="1490" y="779"/>
                </a:lnTo>
                <a:lnTo>
                  <a:pt x="1481" y="787"/>
                </a:lnTo>
                <a:lnTo>
                  <a:pt x="1475" y="795"/>
                </a:lnTo>
                <a:lnTo>
                  <a:pt x="1471" y="804"/>
                </a:lnTo>
                <a:lnTo>
                  <a:pt x="1467" y="811"/>
                </a:lnTo>
                <a:lnTo>
                  <a:pt x="1465" y="814"/>
                </a:lnTo>
                <a:lnTo>
                  <a:pt x="1460" y="817"/>
                </a:lnTo>
                <a:lnTo>
                  <a:pt x="1459" y="817"/>
                </a:lnTo>
                <a:lnTo>
                  <a:pt x="1456" y="816"/>
                </a:lnTo>
                <a:lnTo>
                  <a:pt x="1455" y="814"/>
                </a:lnTo>
                <a:lnTo>
                  <a:pt x="1453" y="812"/>
                </a:lnTo>
                <a:lnTo>
                  <a:pt x="1450" y="806"/>
                </a:lnTo>
                <a:lnTo>
                  <a:pt x="1448" y="803"/>
                </a:lnTo>
                <a:lnTo>
                  <a:pt x="1443" y="800"/>
                </a:lnTo>
                <a:lnTo>
                  <a:pt x="1441" y="799"/>
                </a:lnTo>
                <a:lnTo>
                  <a:pt x="1439" y="798"/>
                </a:lnTo>
                <a:lnTo>
                  <a:pt x="1437" y="795"/>
                </a:lnTo>
                <a:lnTo>
                  <a:pt x="1436" y="793"/>
                </a:lnTo>
                <a:lnTo>
                  <a:pt x="1436" y="790"/>
                </a:lnTo>
                <a:lnTo>
                  <a:pt x="1431" y="778"/>
                </a:lnTo>
                <a:lnTo>
                  <a:pt x="1424" y="767"/>
                </a:lnTo>
                <a:lnTo>
                  <a:pt x="1423" y="760"/>
                </a:lnTo>
                <a:lnTo>
                  <a:pt x="1424" y="756"/>
                </a:lnTo>
                <a:lnTo>
                  <a:pt x="1427" y="754"/>
                </a:lnTo>
                <a:lnTo>
                  <a:pt x="1428" y="751"/>
                </a:lnTo>
                <a:lnTo>
                  <a:pt x="1429" y="750"/>
                </a:lnTo>
                <a:lnTo>
                  <a:pt x="1431" y="749"/>
                </a:lnTo>
                <a:lnTo>
                  <a:pt x="1433" y="749"/>
                </a:lnTo>
                <a:lnTo>
                  <a:pt x="1435" y="750"/>
                </a:lnTo>
                <a:lnTo>
                  <a:pt x="1441" y="753"/>
                </a:lnTo>
                <a:lnTo>
                  <a:pt x="1450" y="755"/>
                </a:lnTo>
                <a:lnTo>
                  <a:pt x="1462" y="759"/>
                </a:lnTo>
                <a:lnTo>
                  <a:pt x="1472" y="760"/>
                </a:lnTo>
                <a:lnTo>
                  <a:pt x="1479" y="759"/>
                </a:lnTo>
                <a:lnTo>
                  <a:pt x="1485" y="756"/>
                </a:lnTo>
                <a:lnTo>
                  <a:pt x="1490" y="751"/>
                </a:lnTo>
                <a:lnTo>
                  <a:pt x="1492" y="748"/>
                </a:lnTo>
                <a:lnTo>
                  <a:pt x="1493" y="746"/>
                </a:lnTo>
                <a:lnTo>
                  <a:pt x="1492" y="743"/>
                </a:lnTo>
                <a:lnTo>
                  <a:pt x="1491" y="742"/>
                </a:lnTo>
                <a:lnTo>
                  <a:pt x="1487" y="738"/>
                </a:lnTo>
                <a:lnTo>
                  <a:pt x="1484" y="735"/>
                </a:lnTo>
                <a:lnTo>
                  <a:pt x="1481" y="730"/>
                </a:lnTo>
                <a:lnTo>
                  <a:pt x="1479" y="725"/>
                </a:lnTo>
                <a:lnTo>
                  <a:pt x="1478" y="719"/>
                </a:lnTo>
                <a:lnTo>
                  <a:pt x="1475" y="712"/>
                </a:lnTo>
                <a:lnTo>
                  <a:pt x="1471" y="705"/>
                </a:lnTo>
                <a:lnTo>
                  <a:pt x="1468" y="702"/>
                </a:lnTo>
                <a:lnTo>
                  <a:pt x="1465" y="698"/>
                </a:lnTo>
                <a:lnTo>
                  <a:pt x="1461" y="694"/>
                </a:lnTo>
                <a:lnTo>
                  <a:pt x="1458" y="693"/>
                </a:lnTo>
                <a:lnTo>
                  <a:pt x="1448" y="691"/>
                </a:lnTo>
                <a:lnTo>
                  <a:pt x="1436" y="688"/>
                </a:lnTo>
                <a:lnTo>
                  <a:pt x="1431" y="688"/>
                </a:lnTo>
                <a:lnTo>
                  <a:pt x="1426" y="690"/>
                </a:lnTo>
                <a:lnTo>
                  <a:pt x="1421" y="692"/>
                </a:lnTo>
                <a:lnTo>
                  <a:pt x="1417" y="696"/>
                </a:lnTo>
                <a:lnTo>
                  <a:pt x="1414" y="699"/>
                </a:lnTo>
                <a:lnTo>
                  <a:pt x="1410" y="702"/>
                </a:lnTo>
                <a:lnTo>
                  <a:pt x="1408" y="704"/>
                </a:lnTo>
                <a:lnTo>
                  <a:pt x="1404" y="705"/>
                </a:lnTo>
                <a:lnTo>
                  <a:pt x="1402" y="705"/>
                </a:lnTo>
                <a:lnTo>
                  <a:pt x="1399" y="704"/>
                </a:lnTo>
                <a:lnTo>
                  <a:pt x="1397" y="703"/>
                </a:lnTo>
                <a:lnTo>
                  <a:pt x="1396" y="700"/>
                </a:lnTo>
                <a:lnTo>
                  <a:pt x="1392" y="688"/>
                </a:lnTo>
                <a:lnTo>
                  <a:pt x="1387" y="671"/>
                </a:lnTo>
                <a:lnTo>
                  <a:pt x="1386" y="661"/>
                </a:lnTo>
                <a:lnTo>
                  <a:pt x="1385" y="652"/>
                </a:lnTo>
                <a:lnTo>
                  <a:pt x="1384" y="645"/>
                </a:lnTo>
                <a:lnTo>
                  <a:pt x="1385" y="637"/>
                </a:lnTo>
                <a:lnTo>
                  <a:pt x="1387" y="629"/>
                </a:lnTo>
                <a:lnTo>
                  <a:pt x="1391" y="623"/>
                </a:lnTo>
                <a:lnTo>
                  <a:pt x="1393" y="622"/>
                </a:lnTo>
                <a:lnTo>
                  <a:pt x="1396" y="622"/>
                </a:lnTo>
                <a:lnTo>
                  <a:pt x="1399" y="623"/>
                </a:lnTo>
                <a:lnTo>
                  <a:pt x="1403" y="626"/>
                </a:lnTo>
                <a:lnTo>
                  <a:pt x="1412" y="633"/>
                </a:lnTo>
                <a:lnTo>
                  <a:pt x="1423" y="640"/>
                </a:lnTo>
                <a:lnTo>
                  <a:pt x="1433" y="646"/>
                </a:lnTo>
                <a:lnTo>
                  <a:pt x="1440" y="649"/>
                </a:lnTo>
                <a:lnTo>
                  <a:pt x="1441" y="648"/>
                </a:lnTo>
                <a:lnTo>
                  <a:pt x="1443" y="647"/>
                </a:lnTo>
                <a:lnTo>
                  <a:pt x="1445" y="645"/>
                </a:lnTo>
                <a:lnTo>
                  <a:pt x="1445" y="642"/>
                </a:lnTo>
                <a:lnTo>
                  <a:pt x="1445" y="640"/>
                </a:lnTo>
                <a:lnTo>
                  <a:pt x="1443" y="636"/>
                </a:lnTo>
                <a:lnTo>
                  <a:pt x="1442" y="634"/>
                </a:lnTo>
                <a:lnTo>
                  <a:pt x="1440" y="633"/>
                </a:lnTo>
                <a:lnTo>
                  <a:pt x="1433" y="628"/>
                </a:lnTo>
                <a:lnTo>
                  <a:pt x="1427" y="623"/>
                </a:lnTo>
                <a:lnTo>
                  <a:pt x="1424" y="620"/>
                </a:lnTo>
                <a:lnTo>
                  <a:pt x="1423" y="617"/>
                </a:lnTo>
                <a:lnTo>
                  <a:pt x="1423" y="612"/>
                </a:lnTo>
                <a:lnTo>
                  <a:pt x="1423" y="609"/>
                </a:lnTo>
                <a:lnTo>
                  <a:pt x="1424" y="605"/>
                </a:lnTo>
                <a:lnTo>
                  <a:pt x="1424" y="602"/>
                </a:lnTo>
                <a:lnTo>
                  <a:pt x="1423" y="598"/>
                </a:lnTo>
                <a:lnTo>
                  <a:pt x="1422" y="595"/>
                </a:lnTo>
                <a:lnTo>
                  <a:pt x="1420" y="587"/>
                </a:lnTo>
                <a:lnTo>
                  <a:pt x="1417" y="583"/>
                </a:lnTo>
                <a:lnTo>
                  <a:pt x="1416" y="580"/>
                </a:lnTo>
                <a:lnTo>
                  <a:pt x="1416" y="578"/>
                </a:lnTo>
                <a:lnTo>
                  <a:pt x="1417" y="577"/>
                </a:lnTo>
                <a:lnTo>
                  <a:pt x="1420" y="576"/>
                </a:lnTo>
                <a:lnTo>
                  <a:pt x="1422" y="574"/>
                </a:lnTo>
                <a:lnTo>
                  <a:pt x="1424" y="576"/>
                </a:lnTo>
                <a:lnTo>
                  <a:pt x="1427" y="577"/>
                </a:lnTo>
                <a:lnTo>
                  <a:pt x="1428" y="580"/>
                </a:lnTo>
                <a:lnTo>
                  <a:pt x="1434" y="590"/>
                </a:lnTo>
                <a:lnTo>
                  <a:pt x="1439" y="601"/>
                </a:lnTo>
                <a:lnTo>
                  <a:pt x="1443" y="610"/>
                </a:lnTo>
                <a:lnTo>
                  <a:pt x="1447" y="618"/>
                </a:lnTo>
                <a:lnTo>
                  <a:pt x="1448" y="623"/>
                </a:lnTo>
                <a:lnTo>
                  <a:pt x="1450" y="627"/>
                </a:lnTo>
                <a:lnTo>
                  <a:pt x="1454" y="628"/>
                </a:lnTo>
                <a:lnTo>
                  <a:pt x="1458" y="628"/>
                </a:lnTo>
                <a:lnTo>
                  <a:pt x="1459" y="627"/>
                </a:lnTo>
                <a:lnTo>
                  <a:pt x="1460" y="626"/>
                </a:lnTo>
                <a:lnTo>
                  <a:pt x="1461" y="622"/>
                </a:lnTo>
                <a:lnTo>
                  <a:pt x="1461" y="618"/>
                </a:lnTo>
                <a:lnTo>
                  <a:pt x="1461" y="610"/>
                </a:lnTo>
                <a:lnTo>
                  <a:pt x="1461" y="602"/>
                </a:lnTo>
                <a:lnTo>
                  <a:pt x="1462" y="597"/>
                </a:lnTo>
                <a:lnTo>
                  <a:pt x="1464" y="595"/>
                </a:lnTo>
                <a:lnTo>
                  <a:pt x="1465" y="591"/>
                </a:lnTo>
                <a:lnTo>
                  <a:pt x="1467" y="589"/>
                </a:lnTo>
                <a:lnTo>
                  <a:pt x="1472" y="585"/>
                </a:lnTo>
                <a:lnTo>
                  <a:pt x="1478" y="583"/>
                </a:lnTo>
                <a:lnTo>
                  <a:pt x="1480" y="582"/>
                </a:lnTo>
                <a:lnTo>
                  <a:pt x="1483" y="583"/>
                </a:lnTo>
                <a:lnTo>
                  <a:pt x="1484" y="584"/>
                </a:lnTo>
                <a:lnTo>
                  <a:pt x="1484" y="585"/>
                </a:lnTo>
                <a:lnTo>
                  <a:pt x="1483" y="591"/>
                </a:lnTo>
                <a:lnTo>
                  <a:pt x="1479" y="596"/>
                </a:lnTo>
                <a:lnTo>
                  <a:pt x="1475" y="602"/>
                </a:lnTo>
                <a:lnTo>
                  <a:pt x="1474" y="606"/>
                </a:lnTo>
                <a:lnTo>
                  <a:pt x="1474" y="611"/>
                </a:lnTo>
                <a:lnTo>
                  <a:pt x="1474" y="618"/>
                </a:lnTo>
                <a:lnTo>
                  <a:pt x="1475" y="633"/>
                </a:lnTo>
                <a:lnTo>
                  <a:pt x="1475" y="646"/>
                </a:lnTo>
                <a:lnTo>
                  <a:pt x="1477" y="649"/>
                </a:lnTo>
                <a:lnTo>
                  <a:pt x="1479" y="652"/>
                </a:lnTo>
                <a:lnTo>
                  <a:pt x="1481" y="653"/>
                </a:lnTo>
                <a:lnTo>
                  <a:pt x="1486" y="653"/>
                </a:lnTo>
                <a:lnTo>
                  <a:pt x="1490" y="652"/>
                </a:lnTo>
                <a:lnTo>
                  <a:pt x="1493" y="652"/>
                </a:lnTo>
                <a:lnTo>
                  <a:pt x="1497" y="653"/>
                </a:lnTo>
                <a:lnTo>
                  <a:pt x="1500" y="655"/>
                </a:lnTo>
                <a:lnTo>
                  <a:pt x="1503" y="656"/>
                </a:lnTo>
                <a:lnTo>
                  <a:pt x="1505" y="656"/>
                </a:lnTo>
                <a:lnTo>
                  <a:pt x="1506" y="656"/>
                </a:lnTo>
                <a:lnTo>
                  <a:pt x="1509" y="656"/>
                </a:lnTo>
                <a:lnTo>
                  <a:pt x="1512" y="653"/>
                </a:lnTo>
                <a:lnTo>
                  <a:pt x="1516" y="647"/>
                </a:lnTo>
                <a:lnTo>
                  <a:pt x="1518" y="641"/>
                </a:lnTo>
                <a:lnTo>
                  <a:pt x="1521" y="634"/>
                </a:lnTo>
                <a:lnTo>
                  <a:pt x="1522" y="627"/>
                </a:lnTo>
                <a:lnTo>
                  <a:pt x="1523" y="618"/>
                </a:lnTo>
                <a:lnTo>
                  <a:pt x="1523" y="614"/>
                </a:lnTo>
                <a:lnTo>
                  <a:pt x="1523" y="610"/>
                </a:lnTo>
                <a:lnTo>
                  <a:pt x="1524" y="606"/>
                </a:lnTo>
                <a:lnTo>
                  <a:pt x="1527" y="604"/>
                </a:lnTo>
                <a:lnTo>
                  <a:pt x="1528" y="603"/>
                </a:lnTo>
                <a:lnTo>
                  <a:pt x="1531" y="602"/>
                </a:lnTo>
                <a:lnTo>
                  <a:pt x="1534" y="601"/>
                </a:lnTo>
                <a:lnTo>
                  <a:pt x="1537" y="602"/>
                </a:lnTo>
                <a:lnTo>
                  <a:pt x="1550" y="603"/>
                </a:lnTo>
                <a:lnTo>
                  <a:pt x="1562" y="603"/>
                </a:lnTo>
                <a:lnTo>
                  <a:pt x="1566" y="604"/>
                </a:lnTo>
                <a:lnTo>
                  <a:pt x="1568" y="604"/>
                </a:lnTo>
                <a:lnTo>
                  <a:pt x="1569" y="606"/>
                </a:lnTo>
                <a:lnTo>
                  <a:pt x="1571" y="608"/>
                </a:lnTo>
                <a:lnTo>
                  <a:pt x="1571" y="610"/>
                </a:lnTo>
                <a:lnTo>
                  <a:pt x="1569" y="612"/>
                </a:lnTo>
                <a:lnTo>
                  <a:pt x="1568" y="615"/>
                </a:lnTo>
                <a:lnTo>
                  <a:pt x="1566" y="618"/>
                </a:lnTo>
                <a:lnTo>
                  <a:pt x="1560" y="623"/>
                </a:lnTo>
                <a:lnTo>
                  <a:pt x="1554" y="630"/>
                </a:lnTo>
                <a:lnTo>
                  <a:pt x="1549" y="639"/>
                </a:lnTo>
                <a:lnTo>
                  <a:pt x="1546" y="647"/>
                </a:lnTo>
                <a:lnTo>
                  <a:pt x="1543" y="656"/>
                </a:lnTo>
                <a:lnTo>
                  <a:pt x="1538" y="665"/>
                </a:lnTo>
                <a:lnTo>
                  <a:pt x="1533" y="672"/>
                </a:lnTo>
                <a:lnTo>
                  <a:pt x="1525" y="678"/>
                </a:lnTo>
                <a:lnTo>
                  <a:pt x="1517" y="684"/>
                </a:lnTo>
                <a:lnTo>
                  <a:pt x="1509" y="691"/>
                </a:lnTo>
                <a:lnTo>
                  <a:pt x="1502" y="698"/>
                </a:lnTo>
                <a:lnTo>
                  <a:pt x="1497" y="705"/>
                </a:lnTo>
                <a:lnTo>
                  <a:pt x="1494" y="712"/>
                </a:lnTo>
                <a:lnTo>
                  <a:pt x="1493" y="718"/>
                </a:lnTo>
                <a:lnTo>
                  <a:pt x="1493" y="721"/>
                </a:lnTo>
                <a:lnTo>
                  <a:pt x="1494" y="723"/>
                </a:lnTo>
                <a:lnTo>
                  <a:pt x="1497" y="724"/>
                </a:lnTo>
                <a:lnTo>
                  <a:pt x="1500" y="725"/>
                </a:lnTo>
                <a:lnTo>
                  <a:pt x="1504" y="725"/>
                </a:lnTo>
                <a:lnTo>
                  <a:pt x="1508" y="724"/>
                </a:lnTo>
                <a:lnTo>
                  <a:pt x="1511" y="723"/>
                </a:lnTo>
                <a:lnTo>
                  <a:pt x="1516" y="722"/>
                </a:lnTo>
                <a:lnTo>
                  <a:pt x="1523" y="716"/>
                </a:lnTo>
                <a:lnTo>
                  <a:pt x="1530" y="709"/>
                </a:lnTo>
                <a:lnTo>
                  <a:pt x="1535" y="699"/>
                </a:lnTo>
                <a:lnTo>
                  <a:pt x="1537" y="692"/>
                </a:lnTo>
                <a:lnTo>
                  <a:pt x="1538" y="688"/>
                </a:lnTo>
                <a:lnTo>
                  <a:pt x="1541" y="686"/>
                </a:lnTo>
                <a:lnTo>
                  <a:pt x="1543" y="685"/>
                </a:lnTo>
                <a:lnTo>
                  <a:pt x="1547" y="684"/>
                </a:lnTo>
                <a:lnTo>
                  <a:pt x="1557" y="683"/>
                </a:lnTo>
                <a:lnTo>
                  <a:pt x="1574" y="678"/>
                </a:lnTo>
                <a:lnTo>
                  <a:pt x="1588" y="673"/>
                </a:lnTo>
                <a:lnTo>
                  <a:pt x="1596" y="669"/>
                </a:lnTo>
                <a:lnTo>
                  <a:pt x="1597" y="660"/>
                </a:lnTo>
                <a:lnTo>
                  <a:pt x="1598" y="650"/>
                </a:lnTo>
                <a:lnTo>
                  <a:pt x="1598" y="640"/>
                </a:lnTo>
                <a:lnTo>
                  <a:pt x="1599" y="630"/>
                </a:lnTo>
                <a:lnTo>
                  <a:pt x="1598" y="620"/>
                </a:lnTo>
                <a:lnTo>
                  <a:pt x="1594" y="605"/>
                </a:lnTo>
                <a:lnTo>
                  <a:pt x="1592" y="599"/>
                </a:lnTo>
                <a:lnTo>
                  <a:pt x="1590" y="595"/>
                </a:lnTo>
                <a:lnTo>
                  <a:pt x="1587" y="591"/>
                </a:lnTo>
                <a:lnTo>
                  <a:pt x="1585" y="590"/>
                </a:lnTo>
                <a:lnTo>
                  <a:pt x="1580" y="591"/>
                </a:lnTo>
                <a:lnTo>
                  <a:pt x="1574" y="590"/>
                </a:lnTo>
                <a:lnTo>
                  <a:pt x="1572" y="589"/>
                </a:lnTo>
                <a:lnTo>
                  <a:pt x="1568" y="586"/>
                </a:lnTo>
                <a:lnTo>
                  <a:pt x="1566" y="584"/>
                </a:lnTo>
                <a:lnTo>
                  <a:pt x="1563" y="580"/>
                </a:lnTo>
                <a:lnTo>
                  <a:pt x="1561" y="577"/>
                </a:lnTo>
                <a:lnTo>
                  <a:pt x="1562" y="572"/>
                </a:lnTo>
                <a:lnTo>
                  <a:pt x="1563" y="566"/>
                </a:lnTo>
                <a:lnTo>
                  <a:pt x="1566" y="561"/>
                </a:lnTo>
                <a:lnTo>
                  <a:pt x="1571" y="555"/>
                </a:lnTo>
                <a:lnTo>
                  <a:pt x="1574" y="551"/>
                </a:lnTo>
                <a:lnTo>
                  <a:pt x="1579" y="547"/>
                </a:lnTo>
                <a:lnTo>
                  <a:pt x="1584" y="545"/>
                </a:lnTo>
                <a:lnTo>
                  <a:pt x="1598" y="540"/>
                </a:lnTo>
                <a:lnTo>
                  <a:pt x="1611" y="534"/>
                </a:lnTo>
                <a:lnTo>
                  <a:pt x="1617" y="530"/>
                </a:lnTo>
                <a:lnTo>
                  <a:pt x="1622" y="526"/>
                </a:lnTo>
                <a:lnTo>
                  <a:pt x="1625" y="521"/>
                </a:lnTo>
                <a:lnTo>
                  <a:pt x="1629" y="515"/>
                </a:lnTo>
                <a:lnTo>
                  <a:pt x="1630" y="508"/>
                </a:lnTo>
                <a:lnTo>
                  <a:pt x="1629" y="501"/>
                </a:lnTo>
                <a:lnTo>
                  <a:pt x="1628" y="494"/>
                </a:lnTo>
                <a:lnTo>
                  <a:pt x="1624" y="488"/>
                </a:lnTo>
                <a:lnTo>
                  <a:pt x="1622" y="480"/>
                </a:lnTo>
                <a:lnTo>
                  <a:pt x="1620" y="475"/>
                </a:lnTo>
                <a:lnTo>
                  <a:pt x="1619" y="470"/>
                </a:lnTo>
                <a:lnTo>
                  <a:pt x="1620" y="465"/>
                </a:lnTo>
                <a:lnTo>
                  <a:pt x="1623" y="463"/>
                </a:lnTo>
                <a:lnTo>
                  <a:pt x="1626" y="461"/>
                </a:lnTo>
                <a:lnTo>
                  <a:pt x="1632" y="463"/>
                </a:lnTo>
                <a:lnTo>
                  <a:pt x="1638" y="463"/>
                </a:lnTo>
                <a:lnTo>
                  <a:pt x="1650" y="466"/>
                </a:lnTo>
                <a:lnTo>
                  <a:pt x="1660" y="467"/>
                </a:lnTo>
                <a:lnTo>
                  <a:pt x="1666" y="466"/>
                </a:lnTo>
                <a:lnTo>
                  <a:pt x="1672" y="465"/>
                </a:lnTo>
                <a:lnTo>
                  <a:pt x="1675" y="461"/>
                </a:lnTo>
                <a:lnTo>
                  <a:pt x="1680" y="457"/>
                </a:lnTo>
                <a:lnTo>
                  <a:pt x="1682" y="452"/>
                </a:lnTo>
                <a:lnTo>
                  <a:pt x="1686" y="447"/>
                </a:lnTo>
                <a:lnTo>
                  <a:pt x="1687" y="441"/>
                </a:lnTo>
                <a:lnTo>
                  <a:pt x="1689" y="435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5" name="河南">
            <a:extLst>
              <a:ext uri="{FF2B5EF4-FFF2-40B4-BE49-F238E27FC236}">
                <a16:creationId xmlns="" xmlns:a16="http://schemas.microsoft.com/office/drawing/2014/main" id="{DEB323FB-8D44-43EB-BAE5-48A2CEA17328}"/>
              </a:ext>
            </a:extLst>
          </p:cNvPr>
          <p:cNvSpPr>
            <a:spLocks/>
          </p:cNvSpPr>
          <p:nvPr/>
        </p:nvSpPr>
        <p:spPr bwMode="auto">
          <a:xfrm>
            <a:off x="3592905" y="3540568"/>
            <a:ext cx="539325" cy="530483"/>
          </a:xfrm>
          <a:custGeom>
            <a:avLst/>
            <a:gdLst>
              <a:gd name="T0" fmla="*/ 591 w 2215"/>
              <a:gd name="T1" fmla="*/ 492 h 2153"/>
              <a:gd name="T2" fmla="*/ 779 w 2215"/>
              <a:gd name="T3" fmla="*/ 510 h 2153"/>
              <a:gd name="T4" fmla="*/ 878 w 2215"/>
              <a:gd name="T5" fmla="*/ 497 h 2153"/>
              <a:gd name="T6" fmla="*/ 957 w 2215"/>
              <a:gd name="T7" fmla="*/ 458 h 2153"/>
              <a:gd name="T8" fmla="*/ 1025 w 2215"/>
              <a:gd name="T9" fmla="*/ 395 h 2153"/>
              <a:gd name="T10" fmla="*/ 1115 w 2215"/>
              <a:gd name="T11" fmla="*/ 278 h 2153"/>
              <a:gd name="T12" fmla="*/ 1124 w 2215"/>
              <a:gd name="T13" fmla="*/ 169 h 2153"/>
              <a:gd name="T14" fmla="*/ 1147 w 2215"/>
              <a:gd name="T15" fmla="*/ 12 h 2153"/>
              <a:gd name="T16" fmla="*/ 1318 w 2215"/>
              <a:gd name="T17" fmla="*/ 31 h 2153"/>
              <a:gd name="T18" fmla="*/ 1549 w 2215"/>
              <a:gd name="T19" fmla="*/ 85 h 2153"/>
              <a:gd name="T20" fmla="*/ 1675 w 2215"/>
              <a:gd name="T21" fmla="*/ 68 h 2153"/>
              <a:gd name="T22" fmla="*/ 1741 w 2215"/>
              <a:gd name="T23" fmla="*/ 117 h 2153"/>
              <a:gd name="T24" fmla="*/ 1730 w 2215"/>
              <a:gd name="T25" fmla="*/ 205 h 2153"/>
              <a:gd name="T26" fmla="*/ 1853 w 2215"/>
              <a:gd name="T27" fmla="*/ 127 h 2153"/>
              <a:gd name="T28" fmla="*/ 1905 w 2215"/>
              <a:gd name="T29" fmla="*/ 136 h 2153"/>
              <a:gd name="T30" fmla="*/ 1822 w 2215"/>
              <a:gd name="T31" fmla="*/ 236 h 2153"/>
              <a:gd name="T32" fmla="*/ 1710 w 2215"/>
              <a:gd name="T33" fmla="*/ 353 h 2153"/>
              <a:gd name="T34" fmla="*/ 1587 w 2215"/>
              <a:gd name="T35" fmla="*/ 477 h 2153"/>
              <a:gd name="T36" fmla="*/ 1600 w 2215"/>
              <a:gd name="T37" fmla="*/ 592 h 2153"/>
              <a:gd name="T38" fmla="*/ 1719 w 2215"/>
              <a:gd name="T39" fmla="*/ 647 h 2153"/>
              <a:gd name="T40" fmla="*/ 1891 w 2215"/>
              <a:gd name="T41" fmla="*/ 749 h 2153"/>
              <a:gd name="T42" fmla="*/ 2033 w 2215"/>
              <a:gd name="T43" fmla="*/ 780 h 2153"/>
              <a:gd name="T44" fmla="*/ 2150 w 2215"/>
              <a:gd name="T45" fmla="*/ 864 h 2153"/>
              <a:gd name="T46" fmla="*/ 2212 w 2215"/>
              <a:gd name="T47" fmla="*/ 994 h 2153"/>
              <a:gd name="T48" fmla="*/ 2111 w 2215"/>
              <a:gd name="T49" fmla="*/ 1089 h 2153"/>
              <a:gd name="T50" fmla="*/ 1991 w 2215"/>
              <a:gd name="T51" fmla="*/ 1044 h 2153"/>
              <a:gd name="T52" fmla="*/ 1869 w 2215"/>
              <a:gd name="T53" fmla="*/ 976 h 2153"/>
              <a:gd name="T54" fmla="*/ 1848 w 2215"/>
              <a:gd name="T55" fmla="*/ 1084 h 2153"/>
              <a:gd name="T56" fmla="*/ 1828 w 2215"/>
              <a:gd name="T57" fmla="*/ 1194 h 2153"/>
              <a:gd name="T58" fmla="*/ 1762 w 2215"/>
              <a:gd name="T59" fmla="*/ 1329 h 2153"/>
              <a:gd name="T60" fmla="*/ 1630 w 2215"/>
              <a:gd name="T61" fmla="*/ 1398 h 2153"/>
              <a:gd name="T62" fmla="*/ 1658 w 2215"/>
              <a:gd name="T63" fmla="*/ 1500 h 2153"/>
              <a:gd name="T64" fmla="*/ 1726 w 2215"/>
              <a:gd name="T65" fmla="*/ 1604 h 2153"/>
              <a:gd name="T66" fmla="*/ 1803 w 2215"/>
              <a:gd name="T67" fmla="*/ 1642 h 2153"/>
              <a:gd name="T68" fmla="*/ 1920 w 2215"/>
              <a:gd name="T69" fmla="*/ 1664 h 2153"/>
              <a:gd name="T70" fmla="*/ 1999 w 2215"/>
              <a:gd name="T71" fmla="*/ 1613 h 2153"/>
              <a:gd name="T72" fmla="*/ 2012 w 2215"/>
              <a:gd name="T73" fmla="*/ 1871 h 2153"/>
              <a:gd name="T74" fmla="*/ 1890 w 2215"/>
              <a:gd name="T75" fmla="*/ 1998 h 2153"/>
              <a:gd name="T76" fmla="*/ 1783 w 2215"/>
              <a:gd name="T77" fmla="*/ 2152 h 2153"/>
              <a:gd name="T78" fmla="*/ 1750 w 2215"/>
              <a:gd name="T79" fmla="*/ 2067 h 2153"/>
              <a:gd name="T80" fmla="*/ 1625 w 2215"/>
              <a:gd name="T81" fmla="*/ 2136 h 2153"/>
              <a:gd name="T82" fmla="*/ 1532 w 2215"/>
              <a:gd name="T83" fmla="*/ 2058 h 2153"/>
              <a:gd name="T84" fmla="*/ 1391 w 2215"/>
              <a:gd name="T85" fmla="*/ 1971 h 2153"/>
              <a:gd name="T86" fmla="*/ 1309 w 2215"/>
              <a:gd name="T87" fmla="*/ 1985 h 2153"/>
              <a:gd name="T88" fmla="*/ 1248 w 2215"/>
              <a:gd name="T89" fmla="*/ 1932 h 2153"/>
              <a:gd name="T90" fmla="*/ 1225 w 2215"/>
              <a:gd name="T91" fmla="*/ 1826 h 2153"/>
              <a:gd name="T92" fmla="*/ 1196 w 2215"/>
              <a:gd name="T93" fmla="*/ 1745 h 2153"/>
              <a:gd name="T94" fmla="*/ 1078 w 2215"/>
              <a:gd name="T95" fmla="*/ 1796 h 2153"/>
              <a:gd name="T96" fmla="*/ 985 w 2215"/>
              <a:gd name="T97" fmla="*/ 1765 h 2153"/>
              <a:gd name="T98" fmla="*/ 781 w 2215"/>
              <a:gd name="T99" fmla="*/ 1780 h 2153"/>
              <a:gd name="T100" fmla="*/ 586 w 2215"/>
              <a:gd name="T101" fmla="*/ 1742 h 2153"/>
              <a:gd name="T102" fmla="*/ 442 w 2215"/>
              <a:gd name="T103" fmla="*/ 1688 h 2153"/>
              <a:gd name="T104" fmla="*/ 343 w 2215"/>
              <a:gd name="T105" fmla="*/ 1563 h 2153"/>
              <a:gd name="T106" fmla="*/ 273 w 2215"/>
              <a:gd name="T107" fmla="*/ 1453 h 2153"/>
              <a:gd name="T108" fmla="*/ 229 w 2215"/>
              <a:gd name="T109" fmla="*/ 1270 h 2153"/>
              <a:gd name="T110" fmla="*/ 84 w 2215"/>
              <a:gd name="T111" fmla="*/ 1124 h 2153"/>
              <a:gd name="T112" fmla="*/ 83 w 2215"/>
              <a:gd name="T113" fmla="*/ 1025 h 2153"/>
              <a:gd name="T114" fmla="*/ 38 w 2215"/>
              <a:gd name="T115" fmla="*/ 914 h 2153"/>
              <a:gd name="T116" fmla="*/ 20 w 2215"/>
              <a:gd name="T117" fmla="*/ 806 h 2153"/>
              <a:gd name="T118" fmla="*/ 229 w 2215"/>
              <a:gd name="T119" fmla="*/ 744 h 2153"/>
              <a:gd name="T120" fmla="*/ 446 w 2215"/>
              <a:gd name="T121" fmla="*/ 649 h 2153"/>
              <a:gd name="T122" fmla="*/ 556 w 2215"/>
              <a:gd name="T123" fmla="*/ 58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15" h="2153">
                <a:moveTo>
                  <a:pt x="572" y="591"/>
                </a:moveTo>
                <a:lnTo>
                  <a:pt x="575" y="593"/>
                </a:lnTo>
                <a:lnTo>
                  <a:pt x="576" y="593"/>
                </a:lnTo>
                <a:lnTo>
                  <a:pt x="576" y="592"/>
                </a:lnTo>
                <a:lnTo>
                  <a:pt x="578" y="589"/>
                </a:lnTo>
                <a:lnTo>
                  <a:pt x="579" y="583"/>
                </a:lnTo>
                <a:lnTo>
                  <a:pt x="579" y="582"/>
                </a:lnTo>
                <a:lnTo>
                  <a:pt x="580" y="578"/>
                </a:lnTo>
                <a:lnTo>
                  <a:pt x="581" y="571"/>
                </a:lnTo>
                <a:lnTo>
                  <a:pt x="582" y="563"/>
                </a:lnTo>
                <a:lnTo>
                  <a:pt x="584" y="555"/>
                </a:lnTo>
                <a:lnTo>
                  <a:pt x="582" y="549"/>
                </a:lnTo>
                <a:lnTo>
                  <a:pt x="580" y="539"/>
                </a:lnTo>
                <a:lnTo>
                  <a:pt x="578" y="530"/>
                </a:lnTo>
                <a:lnTo>
                  <a:pt x="578" y="526"/>
                </a:lnTo>
                <a:lnTo>
                  <a:pt x="578" y="521"/>
                </a:lnTo>
                <a:lnTo>
                  <a:pt x="578" y="516"/>
                </a:lnTo>
                <a:lnTo>
                  <a:pt x="579" y="513"/>
                </a:lnTo>
                <a:lnTo>
                  <a:pt x="582" y="504"/>
                </a:lnTo>
                <a:lnTo>
                  <a:pt x="587" y="496"/>
                </a:lnTo>
                <a:lnTo>
                  <a:pt x="591" y="492"/>
                </a:lnTo>
                <a:lnTo>
                  <a:pt x="594" y="490"/>
                </a:lnTo>
                <a:lnTo>
                  <a:pt x="600" y="489"/>
                </a:lnTo>
                <a:lnTo>
                  <a:pt x="606" y="489"/>
                </a:lnTo>
                <a:lnTo>
                  <a:pt x="624" y="498"/>
                </a:lnTo>
                <a:lnTo>
                  <a:pt x="638" y="505"/>
                </a:lnTo>
                <a:lnTo>
                  <a:pt x="648" y="507"/>
                </a:lnTo>
                <a:lnTo>
                  <a:pt x="655" y="508"/>
                </a:lnTo>
                <a:lnTo>
                  <a:pt x="662" y="509"/>
                </a:lnTo>
                <a:lnTo>
                  <a:pt x="667" y="513"/>
                </a:lnTo>
                <a:lnTo>
                  <a:pt x="670" y="514"/>
                </a:lnTo>
                <a:lnTo>
                  <a:pt x="675" y="515"/>
                </a:lnTo>
                <a:lnTo>
                  <a:pt x="682" y="515"/>
                </a:lnTo>
                <a:lnTo>
                  <a:pt x="691" y="515"/>
                </a:lnTo>
                <a:lnTo>
                  <a:pt x="707" y="515"/>
                </a:lnTo>
                <a:lnTo>
                  <a:pt x="723" y="514"/>
                </a:lnTo>
                <a:lnTo>
                  <a:pt x="738" y="514"/>
                </a:lnTo>
                <a:lnTo>
                  <a:pt x="756" y="514"/>
                </a:lnTo>
                <a:lnTo>
                  <a:pt x="763" y="514"/>
                </a:lnTo>
                <a:lnTo>
                  <a:pt x="770" y="514"/>
                </a:lnTo>
                <a:lnTo>
                  <a:pt x="776" y="513"/>
                </a:lnTo>
                <a:lnTo>
                  <a:pt x="779" y="510"/>
                </a:lnTo>
                <a:lnTo>
                  <a:pt x="783" y="505"/>
                </a:lnTo>
                <a:lnTo>
                  <a:pt x="789" y="500"/>
                </a:lnTo>
                <a:lnTo>
                  <a:pt x="793" y="497"/>
                </a:lnTo>
                <a:lnTo>
                  <a:pt x="796" y="497"/>
                </a:lnTo>
                <a:lnTo>
                  <a:pt x="800" y="497"/>
                </a:lnTo>
                <a:lnTo>
                  <a:pt x="803" y="501"/>
                </a:lnTo>
                <a:lnTo>
                  <a:pt x="808" y="504"/>
                </a:lnTo>
                <a:lnTo>
                  <a:pt x="813" y="507"/>
                </a:lnTo>
                <a:lnTo>
                  <a:pt x="818" y="509"/>
                </a:lnTo>
                <a:lnTo>
                  <a:pt x="822" y="511"/>
                </a:lnTo>
                <a:lnTo>
                  <a:pt x="827" y="513"/>
                </a:lnTo>
                <a:lnTo>
                  <a:pt x="832" y="513"/>
                </a:lnTo>
                <a:lnTo>
                  <a:pt x="836" y="511"/>
                </a:lnTo>
                <a:lnTo>
                  <a:pt x="839" y="509"/>
                </a:lnTo>
                <a:lnTo>
                  <a:pt x="845" y="504"/>
                </a:lnTo>
                <a:lnTo>
                  <a:pt x="851" y="500"/>
                </a:lnTo>
                <a:lnTo>
                  <a:pt x="855" y="498"/>
                </a:lnTo>
                <a:lnTo>
                  <a:pt x="858" y="497"/>
                </a:lnTo>
                <a:lnTo>
                  <a:pt x="864" y="497"/>
                </a:lnTo>
                <a:lnTo>
                  <a:pt x="871" y="497"/>
                </a:lnTo>
                <a:lnTo>
                  <a:pt x="878" y="497"/>
                </a:lnTo>
                <a:lnTo>
                  <a:pt x="887" y="497"/>
                </a:lnTo>
                <a:lnTo>
                  <a:pt x="894" y="496"/>
                </a:lnTo>
                <a:lnTo>
                  <a:pt x="900" y="494"/>
                </a:lnTo>
                <a:lnTo>
                  <a:pt x="906" y="491"/>
                </a:lnTo>
                <a:lnTo>
                  <a:pt x="910" y="488"/>
                </a:lnTo>
                <a:lnTo>
                  <a:pt x="913" y="485"/>
                </a:lnTo>
                <a:lnTo>
                  <a:pt x="914" y="480"/>
                </a:lnTo>
                <a:lnTo>
                  <a:pt x="914" y="473"/>
                </a:lnTo>
                <a:lnTo>
                  <a:pt x="913" y="466"/>
                </a:lnTo>
                <a:lnTo>
                  <a:pt x="914" y="463"/>
                </a:lnTo>
                <a:lnTo>
                  <a:pt x="915" y="460"/>
                </a:lnTo>
                <a:lnTo>
                  <a:pt x="918" y="459"/>
                </a:lnTo>
                <a:lnTo>
                  <a:pt x="922" y="458"/>
                </a:lnTo>
                <a:lnTo>
                  <a:pt x="931" y="459"/>
                </a:lnTo>
                <a:lnTo>
                  <a:pt x="937" y="461"/>
                </a:lnTo>
                <a:lnTo>
                  <a:pt x="941" y="465"/>
                </a:lnTo>
                <a:lnTo>
                  <a:pt x="946" y="467"/>
                </a:lnTo>
                <a:lnTo>
                  <a:pt x="949" y="467"/>
                </a:lnTo>
                <a:lnTo>
                  <a:pt x="951" y="465"/>
                </a:lnTo>
                <a:lnTo>
                  <a:pt x="953" y="463"/>
                </a:lnTo>
                <a:lnTo>
                  <a:pt x="957" y="458"/>
                </a:lnTo>
                <a:lnTo>
                  <a:pt x="963" y="448"/>
                </a:lnTo>
                <a:lnTo>
                  <a:pt x="968" y="439"/>
                </a:lnTo>
                <a:lnTo>
                  <a:pt x="973" y="429"/>
                </a:lnTo>
                <a:lnTo>
                  <a:pt x="981" y="421"/>
                </a:lnTo>
                <a:lnTo>
                  <a:pt x="983" y="419"/>
                </a:lnTo>
                <a:lnTo>
                  <a:pt x="987" y="416"/>
                </a:lnTo>
                <a:lnTo>
                  <a:pt x="990" y="415"/>
                </a:lnTo>
                <a:lnTo>
                  <a:pt x="994" y="415"/>
                </a:lnTo>
                <a:lnTo>
                  <a:pt x="1002" y="417"/>
                </a:lnTo>
                <a:lnTo>
                  <a:pt x="1010" y="420"/>
                </a:lnTo>
                <a:lnTo>
                  <a:pt x="1013" y="419"/>
                </a:lnTo>
                <a:lnTo>
                  <a:pt x="1015" y="417"/>
                </a:lnTo>
                <a:lnTo>
                  <a:pt x="1016" y="415"/>
                </a:lnTo>
                <a:lnTo>
                  <a:pt x="1015" y="412"/>
                </a:lnTo>
                <a:lnTo>
                  <a:pt x="1014" y="407"/>
                </a:lnTo>
                <a:lnTo>
                  <a:pt x="1014" y="403"/>
                </a:lnTo>
                <a:lnTo>
                  <a:pt x="1014" y="400"/>
                </a:lnTo>
                <a:lnTo>
                  <a:pt x="1016" y="397"/>
                </a:lnTo>
                <a:lnTo>
                  <a:pt x="1019" y="396"/>
                </a:lnTo>
                <a:lnTo>
                  <a:pt x="1021" y="395"/>
                </a:lnTo>
                <a:lnTo>
                  <a:pt x="1025" y="395"/>
                </a:lnTo>
                <a:lnTo>
                  <a:pt x="1029" y="395"/>
                </a:lnTo>
                <a:lnTo>
                  <a:pt x="1034" y="395"/>
                </a:lnTo>
                <a:lnTo>
                  <a:pt x="1041" y="394"/>
                </a:lnTo>
                <a:lnTo>
                  <a:pt x="1048" y="391"/>
                </a:lnTo>
                <a:lnTo>
                  <a:pt x="1055" y="388"/>
                </a:lnTo>
                <a:lnTo>
                  <a:pt x="1064" y="383"/>
                </a:lnTo>
                <a:lnTo>
                  <a:pt x="1072" y="377"/>
                </a:lnTo>
                <a:lnTo>
                  <a:pt x="1079" y="369"/>
                </a:lnTo>
                <a:lnTo>
                  <a:pt x="1085" y="360"/>
                </a:lnTo>
                <a:lnTo>
                  <a:pt x="1094" y="344"/>
                </a:lnTo>
                <a:lnTo>
                  <a:pt x="1098" y="332"/>
                </a:lnTo>
                <a:lnTo>
                  <a:pt x="1101" y="327"/>
                </a:lnTo>
                <a:lnTo>
                  <a:pt x="1103" y="325"/>
                </a:lnTo>
                <a:lnTo>
                  <a:pt x="1105" y="322"/>
                </a:lnTo>
                <a:lnTo>
                  <a:pt x="1109" y="321"/>
                </a:lnTo>
                <a:lnTo>
                  <a:pt x="1115" y="321"/>
                </a:lnTo>
                <a:lnTo>
                  <a:pt x="1118" y="319"/>
                </a:lnTo>
                <a:lnTo>
                  <a:pt x="1121" y="313"/>
                </a:lnTo>
                <a:lnTo>
                  <a:pt x="1121" y="305"/>
                </a:lnTo>
                <a:lnTo>
                  <a:pt x="1118" y="292"/>
                </a:lnTo>
                <a:lnTo>
                  <a:pt x="1115" y="278"/>
                </a:lnTo>
                <a:lnTo>
                  <a:pt x="1111" y="267"/>
                </a:lnTo>
                <a:lnTo>
                  <a:pt x="1108" y="257"/>
                </a:lnTo>
                <a:lnTo>
                  <a:pt x="1107" y="251"/>
                </a:lnTo>
                <a:lnTo>
                  <a:pt x="1107" y="246"/>
                </a:lnTo>
                <a:lnTo>
                  <a:pt x="1108" y="244"/>
                </a:lnTo>
                <a:lnTo>
                  <a:pt x="1109" y="242"/>
                </a:lnTo>
                <a:lnTo>
                  <a:pt x="1113" y="240"/>
                </a:lnTo>
                <a:lnTo>
                  <a:pt x="1116" y="239"/>
                </a:lnTo>
                <a:lnTo>
                  <a:pt x="1124" y="236"/>
                </a:lnTo>
                <a:lnTo>
                  <a:pt x="1129" y="232"/>
                </a:lnTo>
                <a:lnTo>
                  <a:pt x="1130" y="230"/>
                </a:lnTo>
                <a:lnTo>
                  <a:pt x="1132" y="226"/>
                </a:lnTo>
                <a:lnTo>
                  <a:pt x="1130" y="224"/>
                </a:lnTo>
                <a:lnTo>
                  <a:pt x="1129" y="219"/>
                </a:lnTo>
                <a:lnTo>
                  <a:pt x="1127" y="211"/>
                </a:lnTo>
                <a:lnTo>
                  <a:pt x="1123" y="200"/>
                </a:lnTo>
                <a:lnTo>
                  <a:pt x="1121" y="190"/>
                </a:lnTo>
                <a:lnTo>
                  <a:pt x="1120" y="182"/>
                </a:lnTo>
                <a:lnTo>
                  <a:pt x="1121" y="176"/>
                </a:lnTo>
                <a:lnTo>
                  <a:pt x="1123" y="171"/>
                </a:lnTo>
                <a:lnTo>
                  <a:pt x="1124" y="169"/>
                </a:lnTo>
                <a:lnTo>
                  <a:pt x="1127" y="168"/>
                </a:lnTo>
                <a:lnTo>
                  <a:pt x="1130" y="168"/>
                </a:lnTo>
                <a:lnTo>
                  <a:pt x="1133" y="167"/>
                </a:lnTo>
                <a:lnTo>
                  <a:pt x="1136" y="167"/>
                </a:lnTo>
                <a:lnTo>
                  <a:pt x="1139" y="166"/>
                </a:lnTo>
                <a:lnTo>
                  <a:pt x="1140" y="163"/>
                </a:lnTo>
                <a:lnTo>
                  <a:pt x="1141" y="161"/>
                </a:lnTo>
                <a:lnTo>
                  <a:pt x="1140" y="155"/>
                </a:lnTo>
                <a:lnTo>
                  <a:pt x="1136" y="148"/>
                </a:lnTo>
                <a:lnTo>
                  <a:pt x="1135" y="145"/>
                </a:lnTo>
                <a:lnTo>
                  <a:pt x="1134" y="141"/>
                </a:lnTo>
                <a:lnTo>
                  <a:pt x="1133" y="136"/>
                </a:lnTo>
                <a:lnTo>
                  <a:pt x="1133" y="130"/>
                </a:lnTo>
                <a:lnTo>
                  <a:pt x="1133" y="116"/>
                </a:lnTo>
                <a:lnTo>
                  <a:pt x="1135" y="100"/>
                </a:lnTo>
                <a:lnTo>
                  <a:pt x="1136" y="84"/>
                </a:lnTo>
                <a:lnTo>
                  <a:pt x="1139" y="64"/>
                </a:lnTo>
                <a:lnTo>
                  <a:pt x="1141" y="48"/>
                </a:lnTo>
                <a:lnTo>
                  <a:pt x="1143" y="32"/>
                </a:lnTo>
                <a:lnTo>
                  <a:pt x="1146" y="21"/>
                </a:lnTo>
                <a:lnTo>
                  <a:pt x="1147" y="12"/>
                </a:lnTo>
                <a:lnTo>
                  <a:pt x="1149" y="10"/>
                </a:lnTo>
                <a:lnTo>
                  <a:pt x="1152" y="9"/>
                </a:lnTo>
                <a:lnTo>
                  <a:pt x="1157" y="7"/>
                </a:lnTo>
                <a:lnTo>
                  <a:pt x="1164" y="6"/>
                </a:lnTo>
                <a:lnTo>
                  <a:pt x="1174" y="4"/>
                </a:lnTo>
                <a:lnTo>
                  <a:pt x="1185" y="1"/>
                </a:lnTo>
                <a:lnTo>
                  <a:pt x="1195" y="0"/>
                </a:lnTo>
                <a:lnTo>
                  <a:pt x="1204" y="0"/>
                </a:lnTo>
                <a:lnTo>
                  <a:pt x="1214" y="1"/>
                </a:lnTo>
                <a:lnTo>
                  <a:pt x="1221" y="4"/>
                </a:lnTo>
                <a:lnTo>
                  <a:pt x="1229" y="6"/>
                </a:lnTo>
                <a:lnTo>
                  <a:pt x="1240" y="7"/>
                </a:lnTo>
                <a:lnTo>
                  <a:pt x="1253" y="7"/>
                </a:lnTo>
                <a:lnTo>
                  <a:pt x="1266" y="7"/>
                </a:lnTo>
                <a:lnTo>
                  <a:pt x="1273" y="7"/>
                </a:lnTo>
                <a:lnTo>
                  <a:pt x="1279" y="9"/>
                </a:lnTo>
                <a:lnTo>
                  <a:pt x="1286" y="11"/>
                </a:lnTo>
                <a:lnTo>
                  <a:pt x="1292" y="13"/>
                </a:lnTo>
                <a:lnTo>
                  <a:pt x="1304" y="21"/>
                </a:lnTo>
                <a:lnTo>
                  <a:pt x="1313" y="28"/>
                </a:lnTo>
                <a:lnTo>
                  <a:pt x="1318" y="31"/>
                </a:lnTo>
                <a:lnTo>
                  <a:pt x="1324" y="32"/>
                </a:lnTo>
                <a:lnTo>
                  <a:pt x="1330" y="31"/>
                </a:lnTo>
                <a:lnTo>
                  <a:pt x="1336" y="31"/>
                </a:lnTo>
                <a:lnTo>
                  <a:pt x="1342" y="30"/>
                </a:lnTo>
                <a:lnTo>
                  <a:pt x="1348" y="29"/>
                </a:lnTo>
                <a:lnTo>
                  <a:pt x="1354" y="30"/>
                </a:lnTo>
                <a:lnTo>
                  <a:pt x="1357" y="31"/>
                </a:lnTo>
                <a:lnTo>
                  <a:pt x="1367" y="38"/>
                </a:lnTo>
                <a:lnTo>
                  <a:pt x="1379" y="47"/>
                </a:lnTo>
                <a:lnTo>
                  <a:pt x="1393" y="56"/>
                </a:lnTo>
                <a:lnTo>
                  <a:pt x="1407" y="64"/>
                </a:lnTo>
                <a:lnTo>
                  <a:pt x="1417" y="70"/>
                </a:lnTo>
                <a:lnTo>
                  <a:pt x="1425" y="74"/>
                </a:lnTo>
                <a:lnTo>
                  <a:pt x="1434" y="78"/>
                </a:lnTo>
                <a:lnTo>
                  <a:pt x="1441" y="79"/>
                </a:lnTo>
                <a:lnTo>
                  <a:pt x="1457" y="81"/>
                </a:lnTo>
                <a:lnTo>
                  <a:pt x="1479" y="81"/>
                </a:lnTo>
                <a:lnTo>
                  <a:pt x="1504" y="81"/>
                </a:lnTo>
                <a:lnTo>
                  <a:pt x="1529" y="82"/>
                </a:lnTo>
                <a:lnTo>
                  <a:pt x="1539" y="84"/>
                </a:lnTo>
                <a:lnTo>
                  <a:pt x="1549" y="85"/>
                </a:lnTo>
                <a:lnTo>
                  <a:pt x="1556" y="86"/>
                </a:lnTo>
                <a:lnTo>
                  <a:pt x="1563" y="88"/>
                </a:lnTo>
                <a:lnTo>
                  <a:pt x="1569" y="91"/>
                </a:lnTo>
                <a:lnTo>
                  <a:pt x="1574" y="92"/>
                </a:lnTo>
                <a:lnTo>
                  <a:pt x="1580" y="93"/>
                </a:lnTo>
                <a:lnTo>
                  <a:pt x="1584" y="93"/>
                </a:lnTo>
                <a:lnTo>
                  <a:pt x="1589" y="92"/>
                </a:lnTo>
                <a:lnTo>
                  <a:pt x="1594" y="89"/>
                </a:lnTo>
                <a:lnTo>
                  <a:pt x="1598" y="87"/>
                </a:lnTo>
                <a:lnTo>
                  <a:pt x="1600" y="82"/>
                </a:lnTo>
                <a:lnTo>
                  <a:pt x="1606" y="72"/>
                </a:lnTo>
                <a:lnTo>
                  <a:pt x="1613" y="61"/>
                </a:lnTo>
                <a:lnTo>
                  <a:pt x="1619" y="55"/>
                </a:lnTo>
                <a:lnTo>
                  <a:pt x="1625" y="50"/>
                </a:lnTo>
                <a:lnTo>
                  <a:pt x="1631" y="47"/>
                </a:lnTo>
                <a:lnTo>
                  <a:pt x="1639" y="45"/>
                </a:lnTo>
                <a:lnTo>
                  <a:pt x="1647" y="47"/>
                </a:lnTo>
                <a:lnTo>
                  <a:pt x="1655" y="49"/>
                </a:lnTo>
                <a:lnTo>
                  <a:pt x="1661" y="53"/>
                </a:lnTo>
                <a:lnTo>
                  <a:pt x="1667" y="57"/>
                </a:lnTo>
                <a:lnTo>
                  <a:pt x="1675" y="68"/>
                </a:lnTo>
                <a:lnTo>
                  <a:pt x="1682" y="78"/>
                </a:lnTo>
                <a:lnTo>
                  <a:pt x="1686" y="82"/>
                </a:lnTo>
                <a:lnTo>
                  <a:pt x="1689" y="85"/>
                </a:lnTo>
                <a:lnTo>
                  <a:pt x="1694" y="87"/>
                </a:lnTo>
                <a:lnTo>
                  <a:pt x="1699" y="89"/>
                </a:lnTo>
                <a:lnTo>
                  <a:pt x="1703" y="89"/>
                </a:lnTo>
                <a:lnTo>
                  <a:pt x="1708" y="88"/>
                </a:lnTo>
                <a:lnTo>
                  <a:pt x="1712" y="87"/>
                </a:lnTo>
                <a:lnTo>
                  <a:pt x="1716" y="85"/>
                </a:lnTo>
                <a:lnTo>
                  <a:pt x="1724" y="78"/>
                </a:lnTo>
                <a:lnTo>
                  <a:pt x="1733" y="69"/>
                </a:lnTo>
                <a:lnTo>
                  <a:pt x="1738" y="66"/>
                </a:lnTo>
                <a:lnTo>
                  <a:pt x="1743" y="63"/>
                </a:lnTo>
                <a:lnTo>
                  <a:pt x="1747" y="62"/>
                </a:lnTo>
                <a:lnTo>
                  <a:pt x="1751" y="63"/>
                </a:lnTo>
                <a:lnTo>
                  <a:pt x="1751" y="69"/>
                </a:lnTo>
                <a:lnTo>
                  <a:pt x="1750" y="81"/>
                </a:lnTo>
                <a:lnTo>
                  <a:pt x="1747" y="93"/>
                </a:lnTo>
                <a:lnTo>
                  <a:pt x="1746" y="99"/>
                </a:lnTo>
                <a:lnTo>
                  <a:pt x="1744" y="107"/>
                </a:lnTo>
                <a:lnTo>
                  <a:pt x="1741" y="117"/>
                </a:lnTo>
                <a:lnTo>
                  <a:pt x="1738" y="122"/>
                </a:lnTo>
                <a:lnTo>
                  <a:pt x="1734" y="126"/>
                </a:lnTo>
                <a:lnTo>
                  <a:pt x="1731" y="130"/>
                </a:lnTo>
                <a:lnTo>
                  <a:pt x="1728" y="133"/>
                </a:lnTo>
                <a:lnTo>
                  <a:pt x="1719" y="141"/>
                </a:lnTo>
                <a:lnTo>
                  <a:pt x="1710" y="148"/>
                </a:lnTo>
                <a:lnTo>
                  <a:pt x="1708" y="152"/>
                </a:lnTo>
                <a:lnTo>
                  <a:pt x="1706" y="158"/>
                </a:lnTo>
                <a:lnTo>
                  <a:pt x="1705" y="166"/>
                </a:lnTo>
                <a:lnTo>
                  <a:pt x="1703" y="173"/>
                </a:lnTo>
                <a:lnTo>
                  <a:pt x="1703" y="189"/>
                </a:lnTo>
                <a:lnTo>
                  <a:pt x="1702" y="204"/>
                </a:lnTo>
                <a:lnTo>
                  <a:pt x="1702" y="206"/>
                </a:lnTo>
                <a:lnTo>
                  <a:pt x="1703" y="208"/>
                </a:lnTo>
                <a:lnTo>
                  <a:pt x="1705" y="211"/>
                </a:lnTo>
                <a:lnTo>
                  <a:pt x="1706" y="212"/>
                </a:lnTo>
                <a:lnTo>
                  <a:pt x="1710" y="214"/>
                </a:lnTo>
                <a:lnTo>
                  <a:pt x="1715" y="214"/>
                </a:lnTo>
                <a:lnTo>
                  <a:pt x="1721" y="213"/>
                </a:lnTo>
                <a:lnTo>
                  <a:pt x="1726" y="209"/>
                </a:lnTo>
                <a:lnTo>
                  <a:pt x="1730" y="205"/>
                </a:lnTo>
                <a:lnTo>
                  <a:pt x="1733" y="198"/>
                </a:lnTo>
                <a:lnTo>
                  <a:pt x="1734" y="188"/>
                </a:lnTo>
                <a:lnTo>
                  <a:pt x="1733" y="179"/>
                </a:lnTo>
                <a:lnTo>
                  <a:pt x="1732" y="169"/>
                </a:lnTo>
                <a:lnTo>
                  <a:pt x="1732" y="161"/>
                </a:lnTo>
                <a:lnTo>
                  <a:pt x="1733" y="156"/>
                </a:lnTo>
                <a:lnTo>
                  <a:pt x="1737" y="151"/>
                </a:lnTo>
                <a:lnTo>
                  <a:pt x="1739" y="150"/>
                </a:lnTo>
                <a:lnTo>
                  <a:pt x="1741" y="149"/>
                </a:lnTo>
                <a:lnTo>
                  <a:pt x="1744" y="149"/>
                </a:lnTo>
                <a:lnTo>
                  <a:pt x="1746" y="150"/>
                </a:lnTo>
                <a:lnTo>
                  <a:pt x="1758" y="156"/>
                </a:lnTo>
                <a:lnTo>
                  <a:pt x="1772" y="163"/>
                </a:lnTo>
                <a:lnTo>
                  <a:pt x="1778" y="166"/>
                </a:lnTo>
                <a:lnTo>
                  <a:pt x="1784" y="168"/>
                </a:lnTo>
                <a:lnTo>
                  <a:pt x="1789" y="168"/>
                </a:lnTo>
                <a:lnTo>
                  <a:pt x="1794" y="166"/>
                </a:lnTo>
                <a:lnTo>
                  <a:pt x="1802" y="158"/>
                </a:lnTo>
                <a:lnTo>
                  <a:pt x="1815" y="149"/>
                </a:lnTo>
                <a:lnTo>
                  <a:pt x="1832" y="138"/>
                </a:lnTo>
                <a:lnTo>
                  <a:pt x="1853" y="127"/>
                </a:lnTo>
                <a:lnTo>
                  <a:pt x="1873" y="119"/>
                </a:lnTo>
                <a:lnTo>
                  <a:pt x="1889" y="112"/>
                </a:lnTo>
                <a:lnTo>
                  <a:pt x="1903" y="105"/>
                </a:lnTo>
                <a:lnTo>
                  <a:pt x="1917" y="98"/>
                </a:lnTo>
                <a:lnTo>
                  <a:pt x="1932" y="89"/>
                </a:lnTo>
                <a:lnTo>
                  <a:pt x="1942" y="85"/>
                </a:lnTo>
                <a:lnTo>
                  <a:pt x="1951" y="82"/>
                </a:lnTo>
                <a:lnTo>
                  <a:pt x="1955" y="82"/>
                </a:lnTo>
                <a:lnTo>
                  <a:pt x="1958" y="84"/>
                </a:lnTo>
                <a:lnTo>
                  <a:pt x="1959" y="84"/>
                </a:lnTo>
                <a:lnTo>
                  <a:pt x="1959" y="86"/>
                </a:lnTo>
                <a:lnTo>
                  <a:pt x="1959" y="87"/>
                </a:lnTo>
                <a:lnTo>
                  <a:pt x="1958" y="97"/>
                </a:lnTo>
                <a:lnTo>
                  <a:pt x="1953" y="110"/>
                </a:lnTo>
                <a:lnTo>
                  <a:pt x="1951" y="117"/>
                </a:lnTo>
                <a:lnTo>
                  <a:pt x="1946" y="122"/>
                </a:lnTo>
                <a:lnTo>
                  <a:pt x="1941" y="125"/>
                </a:lnTo>
                <a:lnTo>
                  <a:pt x="1935" y="129"/>
                </a:lnTo>
                <a:lnTo>
                  <a:pt x="1922" y="132"/>
                </a:lnTo>
                <a:lnTo>
                  <a:pt x="1910" y="133"/>
                </a:lnTo>
                <a:lnTo>
                  <a:pt x="1905" y="136"/>
                </a:lnTo>
                <a:lnTo>
                  <a:pt x="1902" y="138"/>
                </a:lnTo>
                <a:lnTo>
                  <a:pt x="1898" y="141"/>
                </a:lnTo>
                <a:lnTo>
                  <a:pt x="1895" y="145"/>
                </a:lnTo>
                <a:lnTo>
                  <a:pt x="1891" y="150"/>
                </a:lnTo>
                <a:lnTo>
                  <a:pt x="1890" y="156"/>
                </a:lnTo>
                <a:lnTo>
                  <a:pt x="1888" y="162"/>
                </a:lnTo>
                <a:lnTo>
                  <a:pt x="1886" y="169"/>
                </a:lnTo>
                <a:lnTo>
                  <a:pt x="1885" y="175"/>
                </a:lnTo>
                <a:lnTo>
                  <a:pt x="1882" y="179"/>
                </a:lnTo>
                <a:lnTo>
                  <a:pt x="1879" y="182"/>
                </a:lnTo>
                <a:lnTo>
                  <a:pt x="1875" y="185"/>
                </a:lnTo>
                <a:lnTo>
                  <a:pt x="1865" y="187"/>
                </a:lnTo>
                <a:lnTo>
                  <a:pt x="1856" y="187"/>
                </a:lnTo>
                <a:lnTo>
                  <a:pt x="1851" y="188"/>
                </a:lnTo>
                <a:lnTo>
                  <a:pt x="1846" y="192"/>
                </a:lnTo>
                <a:lnTo>
                  <a:pt x="1842" y="196"/>
                </a:lnTo>
                <a:lnTo>
                  <a:pt x="1839" y="202"/>
                </a:lnTo>
                <a:lnTo>
                  <a:pt x="1832" y="215"/>
                </a:lnTo>
                <a:lnTo>
                  <a:pt x="1827" y="227"/>
                </a:lnTo>
                <a:lnTo>
                  <a:pt x="1825" y="232"/>
                </a:lnTo>
                <a:lnTo>
                  <a:pt x="1822" y="236"/>
                </a:lnTo>
                <a:lnTo>
                  <a:pt x="1820" y="239"/>
                </a:lnTo>
                <a:lnTo>
                  <a:pt x="1816" y="240"/>
                </a:lnTo>
                <a:lnTo>
                  <a:pt x="1808" y="243"/>
                </a:lnTo>
                <a:lnTo>
                  <a:pt x="1798" y="242"/>
                </a:lnTo>
                <a:lnTo>
                  <a:pt x="1794" y="242"/>
                </a:lnTo>
                <a:lnTo>
                  <a:pt x="1788" y="243"/>
                </a:lnTo>
                <a:lnTo>
                  <a:pt x="1783" y="244"/>
                </a:lnTo>
                <a:lnTo>
                  <a:pt x="1778" y="246"/>
                </a:lnTo>
                <a:lnTo>
                  <a:pt x="1769" y="252"/>
                </a:lnTo>
                <a:lnTo>
                  <a:pt x="1762" y="259"/>
                </a:lnTo>
                <a:lnTo>
                  <a:pt x="1746" y="271"/>
                </a:lnTo>
                <a:lnTo>
                  <a:pt x="1733" y="286"/>
                </a:lnTo>
                <a:lnTo>
                  <a:pt x="1727" y="294"/>
                </a:lnTo>
                <a:lnTo>
                  <a:pt x="1722" y="300"/>
                </a:lnTo>
                <a:lnTo>
                  <a:pt x="1718" y="307"/>
                </a:lnTo>
                <a:lnTo>
                  <a:pt x="1713" y="318"/>
                </a:lnTo>
                <a:lnTo>
                  <a:pt x="1709" y="328"/>
                </a:lnTo>
                <a:lnTo>
                  <a:pt x="1708" y="335"/>
                </a:lnTo>
                <a:lnTo>
                  <a:pt x="1709" y="341"/>
                </a:lnTo>
                <a:lnTo>
                  <a:pt x="1710" y="349"/>
                </a:lnTo>
                <a:lnTo>
                  <a:pt x="1710" y="353"/>
                </a:lnTo>
                <a:lnTo>
                  <a:pt x="1709" y="357"/>
                </a:lnTo>
                <a:lnTo>
                  <a:pt x="1706" y="362"/>
                </a:lnTo>
                <a:lnTo>
                  <a:pt x="1701" y="366"/>
                </a:lnTo>
                <a:lnTo>
                  <a:pt x="1690" y="376"/>
                </a:lnTo>
                <a:lnTo>
                  <a:pt x="1682" y="383"/>
                </a:lnTo>
                <a:lnTo>
                  <a:pt x="1675" y="388"/>
                </a:lnTo>
                <a:lnTo>
                  <a:pt x="1670" y="390"/>
                </a:lnTo>
                <a:lnTo>
                  <a:pt x="1665" y="391"/>
                </a:lnTo>
                <a:lnTo>
                  <a:pt x="1659" y="391"/>
                </a:lnTo>
                <a:lnTo>
                  <a:pt x="1655" y="393"/>
                </a:lnTo>
                <a:lnTo>
                  <a:pt x="1646" y="396"/>
                </a:lnTo>
                <a:lnTo>
                  <a:pt x="1638" y="402"/>
                </a:lnTo>
                <a:lnTo>
                  <a:pt x="1626" y="412"/>
                </a:lnTo>
                <a:lnTo>
                  <a:pt x="1621" y="417"/>
                </a:lnTo>
                <a:lnTo>
                  <a:pt x="1618" y="423"/>
                </a:lnTo>
                <a:lnTo>
                  <a:pt x="1615" y="428"/>
                </a:lnTo>
                <a:lnTo>
                  <a:pt x="1614" y="433"/>
                </a:lnTo>
                <a:lnTo>
                  <a:pt x="1612" y="442"/>
                </a:lnTo>
                <a:lnTo>
                  <a:pt x="1608" y="451"/>
                </a:lnTo>
                <a:lnTo>
                  <a:pt x="1600" y="463"/>
                </a:lnTo>
                <a:lnTo>
                  <a:pt x="1587" y="477"/>
                </a:lnTo>
                <a:lnTo>
                  <a:pt x="1573" y="491"/>
                </a:lnTo>
                <a:lnTo>
                  <a:pt x="1563" y="502"/>
                </a:lnTo>
                <a:lnTo>
                  <a:pt x="1560" y="505"/>
                </a:lnTo>
                <a:lnTo>
                  <a:pt x="1557" y="510"/>
                </a:lnTo>
                <a:lnTo>
                  <a:pt x="1556" y="516"/>
                </a:lnTo>
                <a:lnTo>
                  <a:pt x="1556" y="521"/>
                </a:lnTo>
                <a:lnTo>
                  <a:pt x="1556" y="532"/>
                </a:lnTo>
                <a:lnTo>
                  <a:pt x="1556" y="541"/>
                </a:lnTo>
                <a:lnTo>
                  <a:pt x="1555" y="547"/>
                </a:lnTo>
                <a:lnTo>
                  <a:pt x="1554" y="553"/>
                </a:lnTo>
                <a:lnTo>
                  <a:pt x="1551" y="559"/>
                </a:lnTo>
                <a:lnTo>
                  <a:pt x="1549" y="566"/>
                </a:lnTo>
                <a:lnTo>
                  <a:pt x="1548" y="568"/>
                </a:lnTo>
                <a:lnTo>
                  <a:pt x="1546" y="571"/>
                </a:lnTo>
                <a:lnTo>
                  <a:pt x="1546" y="576"/>
                </a:lnTo>
                <a:lnTo>
                  <a:pt x="1550" y="577"/>
                </a:lnTo>
                <a:lnTo>
                  <a:pt x="1557" y="579"/>
                </a:lnTo>
                <a:lnTo>
                  <a:pt x="1568" y="583"/>
                </a:lnTo>
                <a:lnTo>
                  <a:pt x="1580" y="586"/>
                </a:lnTo>
                <a:lnTo>
                  <a:pt x="1590" y="590"/>
                </a:lnTo>
                <a:lnTo>
                  <a:pt x="1600" y="592"/>
                </a:lnTo>
                <a:lnTo>
                  <a:pt x="1606" y="592"/>
                </a:lnTo>
                <a:lnTo>
                  <a:pt x="1611" y="592"/>
                </a:lnTo>
                <a:lnTo>
                  <a:pt x="1614" y="591"/>
                </a:lnTo>
                <a:lnTo>
                  <a:pt x="1619" y="589"/>
                </a:lnTo>
                <a:lnTo>
                  <a:pt x="1626" y="585"/>
                </a:lnTo>
                <a:lnTo>
                  <a:pt x="1633" y="582"/>
                </a:lnTo>
                <a:lnTo>
                  <a:pt x="1638" y="580"/>
                </a:lnTo>
                <a:lnTo>
                  <a:pt x="1643" y="580"/>
                </a:lnTo>
                <a:lnTo>
                  <a:pt x="1646" y="582"/>
                </a:lnTo>
                <a:lnTo>
                  <a:pt x="1651" y="583"/>
                </a:lnTo>
                <a:lnTo>
                  <a:pt x="1656" y="584"/>
                </a:lnTo>
                <a:lnTo>
                  <a:pt x="1659" y="587"/>
                </a:lnTo>
                <a:lnTo>
                  <a:pt x="1663" y="591"/>
                </a:lnTo>
                <a:lnTo>
                  <a:pt x="1668" y="597"/>
                </a:lnTo>
                <a:lnTo>
                  <a:pt x="1675" y="610"/>
                </a:lnTo>
                <a:lnTo>
                  <a:pt x="1683" y="624"/>
                </a:lnTo>
                <a:lnTo>
                  <a:pt x="1688" y="631"/>
                </a:lnTo>
                <a:lnTo>
                  <a:pt x="1693" y="637"/>
                </a:lnTo>
                <a:lnTo>
                  <a:pt x="1699" y="642"/>
                </a:lnTo>
                <a:lnTo>
                  <a:pt x="1705" y="645"/>
                </a:lnTo>
                <a:lnTo>
                  <a:pt x="1719" y="647"/>
                </a:lnTo>
                <a:lnTo>
                  <a:pt x="1734" y="652"/>
                </a:lnTo>
                <a:lnTo>
                  <a:pt x="1741" y="655"/>
                </a:lnTo>
                <a:lnTo>
                  <a:pt x="1747" y="659"/>
                </a:lnTo>
                <a:lnTo>
                  <a:pt x="1752" y="665"/>
                </a:lnTo>
                <a:lnTo>
                  <a:pt x="1756" y="671"/>
                </a:lnTo>
                <a:lnTo>
                  <a:pt x="1759" y="684"/>
                </a:lnTo>
                <a:lnTo>
                  <a:pt x="1763" y="696"/>
                </a:lnTo>
                <a:lnTo>
                  <a:pt x="1768" y="709"/>
                </a:lnTo>
                <a:lnTo>
                  <a:pt x="1772" y="723"/>
                </a:lnTo>
                <a:lnTo>
                  <a:pt x="1777" y="729"/>
                </a:lnTo>
                <a:lnTo>
                  <a:pt x="1781" y="735"/>
                </a:lnTo>
                <a:lnTo>
                  <a:pt x="1785" y="740"/>
                </a:lnTo>
                <a:lnTo>
                  <a:pt x="1791" y="743"/>
                </a:lnTo>
                <a:lnTo>
                  <a:pt x="1797" y="747"/>
                </a:lnTo>
                <a:lnTo>
                  <a:pt x="1803" y="749"/>
                </a:lnTo>
                <a:lnTo>
                  <a:pt x="1809" y="750"/>
                </a:lnTo>
                <a:lnTo>
                  <a:pt x="1815" y="750"/>
                </a:lnTo>
                <a:lnTo>
                  <a:pt x="1832" y="750"/>
                </a:lnTo>
                <a:lnTo>
                  <a:pt x="1853" y="749"/>
                </a:lnTo>
                <a:lnTo>
                  <a:pt x="1875" y="748"/>
                </a:lnTo>
                <a:lnTo>
                  <a:pt x="1891" y="749"/>
                </a:lnTo>
                <a:lnTo>
                  <a:pt x="1903" y="750"/>
                </a:lnTo>
                <a:lnTo>
                  <a:pt x="1913" y="750"/>
                </a:lnTo>
                <a:lnTo>
                  <a:pt x="1921" y="748"/>
                </a:lnTo>
                <a:lnTo>
                  <a:pt x="1930" y="743"/>
                </a:lnTo>
                <a:lnTo>
                  <a:pt x="1942" y="737"/>
                </a:lnTo>
                <a:lnTo>
                  <a:pt x="1958" y="732"/>
                </a:lnTo>
                <a:lnTo>
                  <a:pt x="1965" y="731"/>
                </a:lnTo>
                <a:lnTo>
                  <a:pt x="1973" y="731"/>
                </a:lnTo>
                <a:lnTo>
                  <a:pt x="1980" y="731"/>
                </a:lnTo>
                <a:lnTo>
                  <a:pt x="1986" y="732"/>
                </a:lnTo>
                <a:lnTo>
                  <a:pt x="1998" y="736"/>
                </a:lnTo>
                <a:lnTo>
                  <a:pt x="2011" y="742"/>
                </a:lnTo>
                <a:lnTo>
                  <a:pt x="2023" y="747"/>
                </a:lnTo>
                <a:lnTo>
                  <a:pt x="2033" y="750"/>
                </a:lnTo>
                <a:lnTo>
                  <a:pt x="2036" y="750"/>
                </a:lnTo>
                <a:lnTo>
                  <a:pt x="2039" y="751"/>
                </a:lnTo>
                <a:lnTo>
                  <a:pt x="2041" y="753"/>
                </a:lnTo>
                <a:lnTo>
                  <a:pt x="2041" y="755"/>
                </a:lnTo>
                <a:lnTo>
                  <a:pt x="2040" y="760"/>
                </a:lnTo>
                <a:lnTo>
                  <a:pt x="2036" y="769"/>
                </a:lnTo>
                <a:lnTo>
                  <a:pt x="2033" y="780"/>
                </a:lnTo>
                <a:lnTo>
                  <a:pt x="2031" y="788"/>
                </a:lnTo>
                <a:lnTo>
                  <a:pt x="2033" y="794"/>
                </a:lnTo>
                <a:lnTo>
                  <a:pt x="2035" y="801"/>
                </a:lnTo>
                <a:lnTo>
                  <a:pt x="2037" y="809"/>
                </a:lnTo>
                <a:lnTo>
                  <a:pt x="2042" y="816"/>
                </a:lnTo>
                <a:lnTo>
                  <a:pt x="2047" y="822"/>
                </a:lnTo>
                <a:lnTo>
                  <a:pt x="2052" y="828"/>
                </a:lnTo>
                <a:lnTo>
                  <a:pt x="2056" y="831"/>
                </a:lnTo>
                <a:lnTo>
                  <a:pt x="2061" y="834"/>
                </a:lnTo>
                <a:lnTo>
                  <a:pt x="2066" y="835"/>
                </a:lnTo>
                <a:lnTo>
                  <a:pt x="2072" y="837"/>
                </a:lnTo>
                <a:lnTo>
                  <a:pt x="2077" y="841"/>
                </a:lnTo>
                <a:lnTo>
                  <a:pt x="2081" y="844"/>
                </a:lnTo>
                <a:lnTo>
                  <a:pt x="2091" y="853"/>
                </a:lnTo>
                <a:lnTo>
                  <a:pt x="2099" y="864"/>
                </a:lnTo>
                <a:lnTo>
                  <a:pt x="2104" y="869"/>
                </a:lnTo>
                <a:lnTo>
                  <a:pt x="2110" y="872"/>
                </a:lnTo>
                <a:lnTo>
                  <a:pt x="2116" y="873"/>
                </a:lnTo>
                <a:lnTo>
                  <a:pt x="2123" y="873"/>
                </a:lnTo>
                <a:lnTo>
                  <a:pt x="2137" y="869"/>
                </a:lnTo>
                <a:lnTo>
                  <a:pt x="2150" y="864"/>
                </a:lnTo>
                <a:lnTo>
                  <a:pt x="2155" y="862"/>
                </a:lnTo>
                <a:lnTo>
                  <a:pt x="2159" y="860"/>
                </a:lnTo>
                <a:lnTo>
                  <a:pt x="2162" y="860"/>
                </a:lnTo>
                <a:lnTo>
                  <a:pt x="2165" y="860"/>
                </a:lnTo>
                <a:lnTo>
                  <a:pt x="2167" y="863"/>
                </a:lnTo>
                <a:lnTo>
                  <a:pt x="2168" y="867"/>
                </a:lnTo>
                <a:lnTo>
                  <a:pt x="2168" y="874"/>
                </a:lnTo>
                <a:lnTo>
                  <a:pt x="2167" y="885"/>
                </a:lnTo>
                <a:lnTo>
                  <a:pt x="2167" y="896"/>
                </a:lnTo>
                <a:lnTo>
                  <a:pt x="2167" y="907"/>
                </a:lnTo>
                <a:lnTo>
                  <a:pt x="2169" y="917"/>
                </a:lnTo>
                <a:lnTo>
                  <a:pt x="2172" y="926"/>
                </a:lnTo>
                <a:lnTo>
                  <a:pt x="2174" y="936"/>
                </a:lnTo>
                <a:lnTo>
                  <a:pt x="2179" y="944"/>
                </a:lnTo>
                <a:lnTo>
                  <a:pt x="2185" y="950"/>
                </a:lnTo>
                <a:lnTo>
                  <a:pt x="2191" y="956"/>
                </a:lnTo>
                <a:lnTo>
                  <a:pt x="2198" y="962"/>
                </a:lnTo>
                <a:lnTo>
                  <a:pt x="2203" y="968"/>
                </a:lnTo>
                <a:lnTo>
                  <a:pt x="2206" y="974"/>
                </a:lnTo>
                <a:lnTo>
                  <a:pt x="2209" y="981"/>
                </a:lnTo>
                <a:lnTo>
                  <a:pt x="2212" y="994"/>
                </a:lnTo>
                <a:lnTo>
                  <a:pt x="2213" y="1009"/>
                </a:lnTo>
                <a:lnTo>
                  <a:pt x="2215" y="1017"/>
                </a:lnTo>
                <a:lnTo>
                  <a:pt x="2213" y="1021"/>
                </a:lnTo>
                <a:lnTo>
                  <a:pt x="2211" y="1024"/>
                </a:lnTo>
                <a:lnTo>
                  <a:pt x="2209" y="1026"/>
                </a:lnTo>
                <a:lnTo>
                  <a:pt x="2200" y="1027"/>
                </a:lnTo>
                <a:lnTo>
                  <a:pt x="2190" y="1028"/>
                </a:lnTo>
                <a:lnTo>
                  <a:pt x="2182" y="1031"/>
                </a:lnTo>
                <a:lnTo>
                  <a:pt x="2175" y="1034"/>
                </a:lnTo>
                <a:lnTo>
                  <a:pt x="2167" y="1038"/>
                </a:lnTo>
                <a:lnTo>
                  <a:pt x="2159" y="1044"/>
                </a:lnTo>
                <a:lnTo>
                  <a:pt x="2152" y="1050"/>
                </a:lnTo>
                <a:lnTo>
                  <a:pt x="2144" y="1055"/>
                </a:lnTo>
                <a:lnTo>
                  <a:pt x="2140" y="1061"/>
                </a:lnTo>
                <a:lnTo>
                  <a:pt x="2136" y="1066"/>
                </a:lnTo>
                <a:lnTo>
                  <a:pt x="2132" y="1075"/>
                </a:lnTo>
                <a:lnTo>
                  <a:pt x="2128" y="1081"/>
                </a:lnTo>
                <a:lnTo>
                  <a:pt x="2125" y="1083"/>
                </a:lnTo>
                <a:lnTo>
                  <a:pt x="2122" y="1085"/>
                </a:lnTo>
                <a:lnTo>
                  <a:pt x="2117" y="1087"/>
                </a:lnTo>
                <a:lnTo>
                  <a:pt x="2111" y="1089"/>
                </a:lnTo>
                <a:lnTo>
                  <a:pt x="2099" y="1093"/>
                </a:lnTo>
                <a:lnTo>
                  <a:pt x="2089" y="1099"/>
                </a:lnTo>
                <a:lnTo>
                  <a:pt x="2077" y="1105"/>
                </a:lnTo>
                <a:lnTo>
                  <a:pt x="2064" y="1112"/>
                </a:lnTo>
                <a:lnTo>
                  <a:pt x="2056" y="1114"/>
                </a:lnTo>
                <a:lnTo>
                  <a:pt x="2049" y="1115"/>
                </a:lnTo>
                <a:lnTo>
                  <a:pt x="2043" y="1114"/>
                </a:lnTo>
                <a:lnTo>
                  <a:pt x="2037" y="1110"/>
                </a:lnTo>
                <a:lnTo>
                  <a:pt x="2033" y="1107"/>
                </a:lnTo>
                <a:lnTo>
                  <a:pt x="2027" y="1102"/>
                </a:lnTo>
                <a:lnTo>
                  <a:pt x="2023" y="1096"/>
                </a:lnTo>
                <a:lnTo>
                  <a:pt x="2018" y="1091"/>
                </a:lnTo>
                <a:lnTo>
                  <a:pt x="2016" y="1085"/>
                </a:lnTo>
                <a:lnTo>
                  <a:pt x="2014" y="1080"/>
                </a:lnTo>
                <a:lnTo>
                  <a:pt x="2012" y="1075"/>
                </a:lnTo>
                <a:lnTo>
                  <a:pt x="2011" y="1069"/>
                </a:lnTo>
                <a:lnTo>
                  <a:pt x="2009" y="1063"/>
                </a:lnTo>
                <a:lnTo>
                  <a:pt x="2008" y="1058"/>
                </a:lnTo>
                <a:lnTo>
                  <a:pt x="2004" y="1053"/>
                </a:lnTo>
                <a:lnTo>
                  <a:pt x="1999" y="1050"/>
                </a:lnTo>
                <a:lnTo>
                  <a:pt x="1991" y="1044"/>
                </a:lnTo>
                <a:lnTo>
                  <a:pt x="1985" y="1038"/>
                </a:lnTo>
                <a:lnTo>
                  <a:pt x="1980" y="1030"/>
                </a:lnTo>
                <a:lnTo>
                  <a:pt x="1977" y="1018"/>
                </a:lnTo>
                <a:lnTo>
                  <a:pt x="1974" y="1012"/>
                </a:lnTo>
                <a:lnTo>
                  <a:pt x="1972" y="1007"/>
                </a:lnTo>
                <a:lnTo>
                  <a:pt x="1968" y="1002"/>
                </a:lnTo>
                <a:lnTo>
                  <a:pt x="1964" y="1000"/>
                </a:lnTo>
                <a:lnTo>
                  <a:pt x="1955" y="998"/>
                </a:lnTo>
                <a:lnTo>
                  <a:pt x="1948" y="996"/>
                </a:lnTo>
                <a:lnTo>
                  <a:pt x="1941" y="996"/>
                </a:lnTo>
                <a:lnTo>
                  <a:pt x="1934" y="995"/>
                </a:lnTo>
                <a:lnTo>
                  <a:pt x="1927" y="994"/>
                </a:lnTo>
                <a:lnTo>
                  <a:pt x="1921" y="990"/>
                </a:lnTo>
                <a:lnTo>
                  <a:pt x="1916" y="984"/>
                </a:lnTo>
                <a:lnTo>
                  <a:pt x="1910" y="979"/>
                </a:lnTo>
                <a:lnTo>
                  <a:pt x="1905" y="976"/>
                </a:lnTo>
                <a:lnTo>
                  <a:pt x="1901" y="974"/>
                </a:lnTo>
                <a:lnTo>
                  <a:pt x="1895" y="973"/>
                </a:lnTo>
                <a:lnTo>
                  <a:pt x="1886" y="973"/>
                </a:lnTo>
                <a:lnTo>
                  <a:pt x="1877" y="974"/>
                </a:lnTo>
                <a:lnTo>
                  <a:pt x="1869" y="976"/>
                </a:lnTo>
                <a:lnTo>
                  <a:pt x="1860" y="980"/>
                </a:lnTo>
                <a:lnTo>
                  <a:pt x="1853" y="986"/>
                </a:lnTo>
                <a:lnTo>
                  <a:pt x="1847" y="992"/>
                </a:lnTo>
                <a:lnTo>
                  <a:pt x="1841" y="998"/>
                </a:lnTo>
                <a:lnTo>
                  <a:pt x="1837" y="1006"/>
                </a:lnTo>
                <a:lnTo>
                  <a:pt x="1834" y="1014"/>
                </a:lnTo>
                <a:lnTo>
                  <a:pt x="1832" y="1021"/>
                </a:lnTo>
                <a:lnTo>
                  <a:pt x="1831" y="1030"/>
                </a:lnTo>
                <a:lnTo>
                  <a:pt x="1831" y="1037"/>
                </a:lnTo>
                <a:lnTo>
                  <a:pt x="1832" y="1043"/>
                </a:lnTo>
                <a:lnTo>
                  <a:pt x="1834" y="1047"/>
                </a:lnTo>
                <a:lnTo>
                  <a:pt x="1837" y="1052"/>
                </a:lnTo>
                <a:lnTo>
                  <a:pt x="1840" y="1056"/>
                </a:lnTo>
                <a:lnTo>
                  <a:pt x="1844" y="1058"/>
                </a:lnTo>
                <a:lnTo>
                  <a:pt x="1846" y="1061"/>
                </a:lnTo>
                <a:lnTo>
                  <a:pt x="1850" y="1064"/>
                </a:lnTo>
                <a:lnTo>
                  <a:pt x="1851" y="1068"/>
                </a:lnTo>
                <a:lnTo>
                  <a:pt x="1851" y="1071"/>
                </a:lnTo>
                <a:lnTo>
                  <a:pt x="1851" y="1076"/>
                </a:lnTo>
                <a:lnTo>
                  <a:pt x="1850" y="1080"/>
                </a:lnTo>
                <a:lnTo>
                  <a:pt x="1848" y="1084"/>
                </a:lnTo>
                <a:lnTo>
                  <a:pt x="1847" y="1088"/>
                </a:lnTo>
                <a:lnTo>
                  <a:pt x="1842" y="1096"/>
                </a:lnTo>
                <a:lnTo>
                  <a:pt x="1840" y="1103"/>
                </a:lnTo>
                <a:lnTo>
                  <a:pt x="1839" y="1112"/>
                </a:lnTo>
                <a:lnTo>
                  <a:pt x="1840" y="1120"/>
                </a:lnTo>
                <a:lnTo>
                  <a:pt x="1841" y="1132"/>
                </a:lnTo>
                <a:lnTo>
                  <a:pt x="1839" y="1144"/>
                </a:lnTo>
                <a:lnTo>
                  <a:pt x="1839" y="1150"/>
                </a:lnTo>
                <a:lnTo>
                  <a:pt x="1840" y="1154"/>
                </a:lnTo>
                <a:lnTo>
                  <a:pt x="1844" y="1160"/>
                </a:lnTo>
                <a:lnTo>
                  <a:pt x="1847" y="1166"/>
                </a:lnTo>
                <a:lnTo>
                  <a:pt x="1853" y="1175"/>
                </a:lnTo>
                <a:lnTo>
                  <a:pt x="1858" y="1183"/>
                </a:lnTo>
                <a:lnTo>
                  <a:pt x="1860" y="1187"/>
                </a:lnTo>
                <a:lnTo>
                  <a:pt x="1860" y="1189"/>
                </a:lnTo>
                <a:lnTo>
                  <a:pt x="1860" y="1191"/>
                </a:lnTo>
                <a:lnTo>
                  <a:pt x="1860" y="1192"/>
                </a:lnTo>
                <a:lnTo>
                  <a:pt x="1856" y="1192"/>
                </a:lnTo>
                <a:lnTo>
                  <a:pt x="1850" y="1192"/>
                </a:lnTo>
                <a:lnTo>
                  <a:pt x="1839" y="1192"/>
                </a:lnTo>
                <a:lnTo>
                  <a:pt x="1828" y="1194"/>
                </a:lnTo>
                <a:lnTo>
                  <a:pt x="1817" y="1196"/>
                </a:lnTo>
                <a:lnTo>
                  <a:pt x="1807" y="1198"/>
                </a:lnTo>
                <a:lnTo>
                  <a:pt x="1802" y="1201"/>
                </a:lnTo>
                <a:lnTo>
                  <a:pt x="1797" y="1203"/>
                </a:lnTo>
                <a:lnTo>
                  <a:pt x="1793" y="1207"/>
                </a:lnTo>
                <a:lnTo>
                  <a:pt x="1788" y="1211"/>
                </a:lnTo>
                <a:lnTo>
                  <a:pt x="1772" y="1222"/>
                </a:lnTo>
                <a:lnTo>
                  <a:pt x="1763" y="1228"/>
                </a:lnTo>
                <a:lnTo>
                  <a:pt x="1760" y="1232"/>
                </a:lnTo>
                <a:lnTo>
                  <a:pt x="1759" y="1238"/>
                </a:lnTo>
                <a:lnTo>
                  <a:pt x="1759" y="1246"/>
                </a:lnTo>
                <a:lnTo>
                  <a:pt x="1759" y="1254"/>
                </a:lnTo>
                <a:lnTo>
                  <a:pt x="1762" y="1272"/>
                </a:lnTo>
                <a:lnTo>
                  <a:pt x="1765" y="1286"/>
                </a:lnTo>
                <a:lnTo>
                  <a:pt x="1769" y="1298"/>
                </a:lnTo>
                <a:lnTo>
                  <a:pt x="1770" y="1309"/>
                </a:lnTo>
                <a:lnTo>
                  <a:pt x="1769" y="1314"/>
                </a:lnTo>
                <a:lnTo>
                  <a:pt x="1769" y="1317"/>
                </a:lnTo>
                <a:lnTo>
                  <a:pt x="1768" y="1321"/>
                </a:lnTo>
                <a:lnTo>
                  <a:pt x="1765" y="1324"/>
                </a:lnTo>
                <a:lnTo>
                  <a:pt x="1762" y="1329"/>
                </a:lnTo>
                <a:lnTo>
                  <a:pt x="1759" y="1335"/>
                </a:lnTo>
                <a:lnTo>
                  <a:pt x="1758" y="1343"/>
                </a:lnTo>
                <a:lnTo>
                  <a:pt x="1758" y="1352"/>
                </a:lnTo>
                <a:lnTo>
                  <a:pt x="1758" y="1360"/>
                </a:lnTo>
                <a:lnTo>
                  <a:pt x="1758" y="1370"/>
                </a:lnTo>
                <a:lnTo>
                  <a:pt x="1757" y="1374"/>
                </a:lnTo>
                <a:lnTo>
                  <a:pt x="1754" y="1379"/>
                </a:lnTo>
                <a:lnTo>
                  <a:pt x="1751" y="1384"/>
                </a:lnTo>
                <a:lnTo>
                  <a:pt x="1746" y="1387"/>
                </a:lnTo>
                <a:lnTo>
                  <a:pt x="1734" y="1396"/>
                </a:lnTo>
                <a:lnTo>
                  <a:pt x="1721" y="1403"/>
                </a:lnTo>
                <a:lnTo>
                  <a:pt x="1707" y="1409"/>
                </a:lnTo>
                <a:lnTo>
                  <a:pt x="1691" y="1412"/>
                </a:lnTo>
                <a:lnTo>
                  <a:pt x="1683" y="1414"/>
                </a:lnTo>
                <a:lnTo>
                  <a:pt x="1676" y="1414"/>
                </a:lnTo>
                <a:lnTo>
                  <a:pt x="1669" y="1412"/>
                </a:lnTo>
                <a:lnTo>
                  <a:pt x="1662" y="1410"/>
                </a:lnTo>
                <a:lnTo>
                  <a:pt x="1649" y="1405"/>
                </a:lnTo>
                <a:lnTo>
                  <a:pt x="1638" y="1399"/>
                </a:lnTo>
                <a:lnTo>
                  <a:pt x="1633" y="1398"/>
                </a:lnTo>
                <a:lnTo>
                  <a:pt x="1630" y="1398"/>
                </a:lnTo>
                <a:lnTo>
                  <a:pt x="1626" y="1400"/>
                </a:lnTo>
                <a:lnTo>
                  <a:pt x="1625" y="1404"/>
                </a:lnTo>
                <a:lnTo>
                  <a:pt x="1624" y="1409"/>
                </a:lnTo>
                <a:lnTo>
                  <a:pt x="1624" y="1414"/>
                </a:lnTo>
                <a:lnTo>
                  <a:pt x="1624" y="1419"/>
                </a:lnTo>
                <a:lnTo>
                  <a:pt x="1625" y="1425"/>
                </a:lnTo>
                <a:lnTo>
                  <a:pt x="1626" y="1437"/>
                </a:lnTo>
                <a:lnTo>
                  <a:pt x="1626" y="1448"/>
                </a:lnTo>
                <a:lnTo>
                  <a:pt x="1625" y="1460"/>
                </a:lnTo>
                <a:lnTo>
                  <a:pt x="1623" y="1469"/>
                </a:lnTo>
                <a:lnTo>
                  <a:pt x="1621" y="1474"/>
                </a:lnTo>
                <a:lnTo>
                  <a:pt x="1621" y="1479"/>
                </a:lnTo>
                <a:lnTo>
                  <a:pt x="1623" y="1485"/>
                </a:lnTo>
                <a:lnTo>
                  <a:pt x="1624" y="1490"/>
                </a:lnTo>
                <a:lnTo>
                  <a:pt x="1626" y="1494"/>
                </a:lnTo>
                <a:lnTo>
                  <a:pt x="1631" y="1498"/>
                </a:lnTo>
                <a:lnTo>
                  <a:pt x="1636" y="1500"/>
                </a:lnTo>
                <a:lnTo>
                  <a:pt x="1642" y="1503"/>
                </a:lnTo>
                <a:lnTo>
                  <a:pt x="1649" y="1503"/>
                </a:lnTo>
                <a:lnTo>
                  <a:pt x="1653" y="1501"/>
                </a:lnTo>
                <a:lnTo>
                  <a:pt x="1658" y="1500"/>
                </a:lnTo>
                <a:lnTo>
                  <a:pt x="1663" y="1498"/>
                </a:lnTo>
                <a:lnTo>
                  <a:pt x="1670" y="1494"/>
                </a:lnTo>
                <a:lnTo>
                  <a:pt x="1678" y="1491"/>
                </a:lnTo>
                <a:lnTo>
                  <a:pt x="1683" y="1491"/>
                </a:lnTo>
                <a:lnTo>
                  <a:pt x="1688" y="1492"/>
                </a:lnTo>
                <a:lnTo>
                  <a:pt x="1693" y="1494"/>
                </a:lnTo>
                <a:lnTo>
                  <a:pt x="1697" y="1497"/>
                </a:lnTo>
                <a:lnTo>
                  <a:pt x="1707" y="1503"/>
                </a:lnTo>
                <a:lnTo>
                  <a:pt x="1714" y="1510"/>
                </a:lnTo>
                <a:lnTo>
                  <a:pt x="1718" y="1516"/>
                </a:lnTo>
                <a:lnTo>
                  <a:pt x="1721" y="1524"/>
                </a:lnTo>
                <a:lnTo>
                  <a:pt x="1722" y="1535"/>
                </a:lnTo>
                <a:lnTo>
                  <a:pt x="1721" y="1547"/>
                </a:lnTo>
                <a:lnTo>
                  <a:pt x="1719" y="1563"/>
                </a:lnTo>
                <a:lnTo>
                  <a:pt x="1715" y="1581"/>
                </a:lnTo>
                <a:lnTo>
                  <a:pt x="1712" y="1592"/>
                </a:lnTo>
                <a:lnTo>
                  <a:pt x="1712" y="1597"/>
                </a:lnTo>
                <a:lnTo>
                  <a:pt x="1715" y="1598"/>
                </a:lnTo>
                <a:lnTo>
                  <a:pt x="1721" y="1599"/>
                </a:lnTo>
                <a:lnTo>
                  <a:pt x="1724" y="1601"/>
                </a:lnTo>
                <a:lnTo>
                  <a:pt x="1726" y="1604"/>
                </a:lnTo>
                <a:lnTo>
                  <a:pt x="1727" y="1606"/>
                </a:lnTo>
                <a:lnTo>
                  <a:pt x="1727" y="1611"/>
                </a:lnTo>
                <a:lnTo>
                  <a:pt x="1727" y="1618"/>
                </a:lnTo>
                <a:lnTo>
                  <a:pt x="1730" y="1624"/>
                </a:lnTo>
                <a:lnTo>
                  <a:pt x="1731" y="1626"/>
                </a:lnTo>
                <a:lnTo>
                  <a:pt x="1733" y="1629"/>
                </a:lnTo>
                <a:lnTo>
                  <a:pt x="1737" y="1629"/>
                </a:lnTo>
                <a:lnTo>
                  <a:pt x="1740" y="1630"/>
                </a:lnTo>
                <a:lnTo>
                  <a:pt x="1749" y="1630"/>
                </a:lnTo>
                <a:lnTo>
                  <a:pt x="1753" y="1631"/>
                </a:lnTo>
                <a:lnTo>
                  <a:pt x="1756" y="1632"/>
                </a:lnTo>
                <a:lnTo>
                  <a:pt x="1758" y="1636"/>
                </a:lnTo>
                <a:lnTo>
                  <a:pt x="1760" y="1639"/>
                </a:lnTo>
                <a:lnTo>
                  <a:pt x="1764" y="1643"/>
                </a:lnTo>
                <a:lnTo>
                  <a:pt x="1766" y="1644"/>
                </a:lnTo>
                <a:lnTo>
                  <a:pt x="1770" y="1645"/>
                </a:lnTo>
                <a:lnTo>
                  <a:pt x="1773" y="1645"/>
                </a:lnTo>
                <a:lnTo>
                  <a:pt x="1778" y="1644"/>
                </a:lnTo>
                <a:lnTo>
                  <a:pt x="1788" y="1642"/>
                </a:lnTo>
                <a:lnTo>
                  <a:pt x="1798" y="1641"/>
                </a:lnTo>
                <a:lnTo>
                  <a:pt x="1803" y="1642"/>
                </a:lnTo>
                <a:lnTo>
                  <a:pt x="1809" y="1643"/>
                </a:lnTo>
                <a:lnTo>
                  <a:pt x="1814" y="1645"/>
                </a:lnTo>
                <a:lnTo>
                  <a:pt x="1820" y="1649"/>
                </a:lnTo>
                <a:lnTo>
                  <a:pt x="1829" y="1661"/>
                </a:lnTo>
                <a:lnTo>
                  <a:pt x="1839" y="1673"/>
                </a:lnTo>
                <a:lnTo>
                  <a:pt x="1848" y="1683"/>
                </a:lnTo>
                <a:lnTo>
                  <a:pt x="1854" y="1692"/>
                </a:lnTo>
                <a:lnTo>
                  <a:pt x="1859" y="1695"/>
                </a:lnTo>
                <a:lnTo>
                  <a:pt x="1864" y="1696"/>
                </a:lnTo>
                <a:lnTo>
                  <a:pt x="1871" y="1699"/>
                </a:lnTo>
                <a:lnTo>
                  <a:pt x="1877" y="1700"/>
                </a:lnTo>
                <a:lnTo>
                  <a:pt x="1884" y="1699"/>
                </a:lnTo>
                <a:lnTo>
                  <a:pt x="1891" y="1698"/>
                </a:lnTo>
                <a:lnTo>
                  <a:pt x="1896" y="1695"/>
                </a:lnTo>
                <a:lnTo>
                  <a:pt x="1901" y="1692"/>
                </a:lnTo>
                <a:lnTo>
                  <a:pt x="1905" y="1683"/>
                </a:lnTo>
                <a:lnTo>
                  <a:pt x="1909" y="1675"/>
                </a:lnTo>
                <a:lnTo>
                  <a:pt x="1910" y="1671"/>
                </a:lnTo>
                <a:lnTo>
                  <a:pt x="1913" y="1669"/>
                </a:lnTo>
                <a:lnTo>
                  <a:pt x="1916" y="1667"/>
                </a:lnTo>
                <a:lnTo>
                  <a:pt x="1920" y="1664"/>
                </a:lnTo>
                <a:lnTo>
                  <a:pt x="1924" y="1663"/>
                </a:lnTo>
                <a:lnTo>
                  <a:pt x="1928" y="1662"/>
                </a:lnTo>
                <a:lnTo>
                  <a:pt x="1932" y="1663"/>
                </a:lnTo>
                <a:lnTo>
                  <a:pt x="1934" y="1664"/>
                </a:lnTo>
                <a:lnTo>
                  <a:pt x="1940" y="1667"/>
                </a:lnTo>
                <a:lnTo>
                  <a:pt x="1947" y="1668"/>
                </a:lnTo>
                <a:lnTo>
                  <a:pt x="1951" y="1667"/>
                </a:lnTo>
                <a:lnTo>
                  <a:pt x="1954" y="1666"/>
                </a:lnTo>
                <a:lnTo>
                  <a:pt x="1957" y="1664"/>
                </a:lnTo>
                <a:lnTo>
                  <a:pt x="1958" y="1662"/>
                </a:lnTo>
                <a:lnTo>
                  <a:pt x="1961" y="1656"/>
                </a:lnTo>
                <a:lnTo>
                  <a:pt x="1966" y="1649"/>
                </a:lnTo>
                <a:lnTo>
                  <a:pt x="1970" y="1641"/>
                </a:lnTo>
                <a:lnTo>
                  <a:pt x="1976" y="1632"/>
                </a:lnTo>
                <a:lnTo>
                  <a:pt x="1982" y="1624"/>
                </a:lnTo>
                <a:lnTo>
                  <a:pt x="1989" y="1617"/>
                </a:lnTo>
                <a:lnTo>
                  <a:pt x="1993" y="1612"/>
                </a:lnTo>
                <a:lnTo>
                  <a:pt x="1999" y="1611"/>
                </a:lnTo>
                <a:lnTo>
                  <a:pt x="2001" y="1611"/>
                </a:lnTo>
                <a:lnTo>
                  <a:pt x="2001" y="1612"/>
                </a:lnTo>
                <a:lnTo>
                  <a:pt x="1999" y="1613"/>
                </a:lnTo>
                <a:lnTo>
                  <a:pt x="1999" y="1617"/>
                </a:lnTo>
                <a:lnTo>
                  <a:pt x="1996" y="1623"/>
                </a:lnTo>
                <a:lnTo>
                  <a:pt x="1993" y="1630"/>
                </a:lnTo>
                <a:lnTo>
                  <a:pt x="1987" y="1648"/>
                </a:lnTo>
                <a:lnTo>
                  <a:pt x="1983" y="1662"/>
                </a:lnTo>
                <a:lnTo>
                  <a:pt x="1982" y="1667"/>
                </a:lnTo>
                <a:lnTo>
                  <a:pt x="1982" y="1670"/>
                </a:lnTo>
                <a:lnTo>
                  <a:pt x="1983" y="1675"/>
                </a:lnTo>
                <a:lnTo>
                  <a:pt x="1984" y="1680"/>
                </a:lnTo>
                <a:lnTo>
                  <a:pt x="1986" y="1690"/>
                </a:lnTo>
                <a:lnTo>
                  <a:pt x="1989" y="1702"/>
                </a:lnTo>
                <a:lnTo>
                  <a:pt x="1991" y="1714"/>
                </a:lnTo>
                <a:lnTo>
                  <a:pt x="1993" y="1727"/>
                </a:lnTo>
                <a:lnTo>
                  <a:pt x="1996" y="1745"/>
                </a:lnTo>
                <a:lnTo>
                  <a:pt x="1997" y="1761"/>
                </a:lnTo>
                <a:lnTo>
                  <a:pt x="1999" y="1774"/>
                </a:lnTo>
                <a:lnTo>
                  <a:pt x="2002" y="1788"/>
                </a:lnTo>
                <a:lnTo>
                  <a:pt x="2004" y="1806"/>
                </a:lnTo>
                <a:lnTo>
                  <a:pt x="2006" y="1830"/>
                </a:lnTo>
                <a:lnTo>
                  <a:pt x="2010" y="1853"/>
                </a:lnTo>
                <a:lnTo>
                  <a:pt x="2012" y="1871"/>
                </a:lnTo>
                <a:lnTo>
                  <a:pt x="2014" y="1883"/>
                </a:lnTo>
                <a:lnTo>
                  <a:pt x="2012" y="1894"/>
                </a:lnTo>
                <a:lnTo>
                  <a:pt x="2009" y="1903"/>
                </a:lnTo>
                <a:lnTo>
                  <a:pt x="2005" y="1912"/>
                </a:lnTo>
                <a:lnTo>
                  <a:pt x="2004" y="1915"/>
                </a:lnTo>
                <a:lnTo>
                  <a:pt x="2004" y="1920"/>
                </a:lnTo>
                <a:lnTo>
                  <a:pt x="2004" y="1925"/>
                </a:lnTo>
                <a:lnTo>
                  <a:pt x="2005" y="1931"/>
                </a:lnTo>
                <a:lnTo>
                  <a:pt x="2006" y="1942"/>
                </a:lnTo>
                <a:lnTo>
                  <a:pt x="2008" y="1952"/>
                </a:lnTo>
                <a:lnTo>
                  <a:pt x="2006" y="1956"/>
                </a:lnTo>
                <a:lnTo>
                  <a:pt x="2003" y="1959"/>
                </a:lnTo>
                <a:lnTo>
                  <a:pt x="1999" y="1961"/>
                </a:lnTo>
                <a:lnTo>
                  <a:pt x="1993" y="1963"/>
                </a:lnTo>
                <a:lnTo>
                  <a:pt x="1979" y="1966"/>
                </a:lnTo>
                <a:lnTo>
                  <a:pt x="1963" y="1970"/>
                </a:lnTo>
                <a:lnTo>
                  <a:pt x="1945" y="1976"/>
                </a:lnTo>
                <a:lnTo>
                  <a:pt x="1928" y="1982"/>
                </a:lnTo>
                <a:lnTo>
                  <a:pt x="1913" y="1989"/>
                </a:lnTo>
                <a:lnTo>
                  <a:pt x="1897" y="1995"/>
                </a:lnTo>
                <a:lnTo>
                  <a:pt x="1890" y="1998"/>
                </a:lnTo>
                <a:lnTo>
                  <a:pt x="1883" y="2002"/>
                </a:lnTo>
                <a:lnTo>
                  <a:pt x="1877" y="2008"/>
                </a:lnTo>
                <a:lnTo>
                  <a:pt x="1870" y="2014"/>
                </a:lnTo>
                <a:lnTo>
                  <a:pt x="1864" y="2020"/>
                </a:lnTo>
                <a:lnTo>
                  <a:pt x="1858" y="2027"/>
                </a:lnTo>
                <a:lnTo>
                  <a:pt x="1853" y="2033"/>
                </a:lnTo>
                <a:lnTo>
                  <a:pt x="1850" y="2040"/>
                </a:lnTo>
                <a:lnTo>
                  <a:pt x="1842" y="2055"/>
                </a:lnTo>
                <a:lnTo>
                  <a:pt x="1838" y="2076"/>
                </a:lnTo>
                <a:lnTo>
                  <a:pt x="1833" y="2095"/>
                </a:lnTo>
                <a:lnTo>
                  <a:pt x="1832" y="2110"/>
                </a:lnTo>
                <a:lnTo>
                  <a:pt x="1829" y="2128"/>
                </a:lnTo>
                <a:lnTo>
                  <a:pt x="1827" y="2145"/>
                </a:lnTo>
                <a:lnTo>
                  <a:pt x="1825" y="2145"/>
                </a:lnTo>
                <a:lnTo>
                  <a:pt x="1820" y="2145"/>
                </a:lnTo>
                <a:lnTo>
                  <a:pt x="1814" y="2147"/>
                </a:lnTo>
                <a:lnTo>
                  <a:pt x="1807" y="2149"/>
                </a:lnTo>
                <a:lnTo>
                  <a:pt x="1797" y="2152"/>
                </a:lnTo>
                <a:lnTo>
                  <a:pt x="1789" y="2153"/>
                </a:lnTo>
                <a:lnTo>
                  <a:pt x="1785" y="2153"/>
                </a:lnTo>
                <a:lnTo>
                  <a:pt x="1783" y="2152"/>
                </a:lnTo>
                <a:lnTo>
                  <a:pt x="1782" y="2150"/>
                </a:lnTo>
                <a:lnTo>
                  <a:pt x="1781" y="2148"/>
                </a:lnTo>
                <a:lnTo>
                  <a:pt x="1781" y="2143"/>
                </a:lnTo>
                <a:lnTo>
                  <a:pt x="1779" y="2141"/>
                </a:lnTo>
                <a:lnTo>
                  <a:pt x="1777" y="2140"/>
                </a:lnTo>
                <a:lnTo>
                  <a:pt x="1773" y="2140"/>
                </a:lnTo>
                <a:lnTo>
                  <a:pt x="1769" y="2140"/>
                </a:lnTo>
                <a:lnTo>
                  <a:pt x="1765" y="2139"/>
                </a:lnTo>
                <a:lnTo>
                  <a:pt x="1762" y="2135"/>
                </a:lnTo>
                <a:lnTo>
                  <a:pt x="1759" y="2128"/>
                </a:lnTo>
                <a:lnTo>
                  <a:pt x="1759" y="2123"/>
                </a:lnTo>
                <a:lnTo>
                  <a:pt x="1759" y="2118"/>
                </a:lnTo>
                <a:lnTo>
                  <a:pt x="1760" y="2112"/>
                </a:lnTo>
                <a:lnTo>
                  <a:pt x="1762" y="2108"/>
                </a:lnTo>
                <a:lnTo>
                  <a:pt x="1764" y="2097"/>
                </a:lnTo>
                <a:lnTo>
                  <a:pt x="1765" y="2086"/>
                </a:lnTo>
                <a:lnTo>
                  <a:pt x="1764" y="2082"/>
                </a:lnTo>
                <a:lnTo>
                  <a:pt x="1763" y="2077"/>
                </a:lnTo>
                <a:lnTo>
                  <a:pt x="1759" y="2073"/>
                </a:lnTo>
                <a:lnTo>
                  <a:pt x="1754" y="2070"/>
                </a:lnTo>
                <a:lnTo>
                  <a:pt x="1750" y="2067"/>
                </a:lnTo>
                <a:lnTo>
                  <a:pt x="1745" y="2065"/>
                </a:lnTo>
                <a:lnTo>
                  <a:pt x="1739" y="2065"/>
                </a:lnTo>
                <a:lnTo>
                  <a:pt x="1734" y="2065"/>
                </a:lnTo>
                <a:lnTo>
                  <a:pt x="1730" y="2068"/>
                </a:lnTo>
                <a:lnTo>
                  <a:pt x="1726" y="2073"/>
                </a:lnTo>
                <a:lnTo>
                  <a:pt x="1724" y="2079"/>
                </a:lnTo>
                <a:lnTo>
                  <a:pt x="1722" y="2086"/>
                </a:lnTo>
                <a:lnTo>
                  <a:pt x="1719" y="2102"/>
                </a:lnTo>
                <a:lnTo>
                  <a:pt x="1716" y="2116"/>
                </a:lnTo>
                <a:lnTo>
                  <a:pt x="1714" y="2121"/>
                </a:lnTo>
                <a:lnTo>
                  <a:pt x="1710" y="2124"/>
                </a:lnTo>
                <a:lnTo>
                  <a:pt x="1707" y="2127"/>
                </a:lnTo>
                <a:lnTo>
                  <a:pt x="1702" y="2128"/>
                </a:lnTo>
                <a:lnTo>
                  <a:pt x="1691" y="2130"/>
                </a:lnTo>
                <a:lnTo>
                  <a:pt x="1681" y="2131"/>
                </a:lnTo>
                <a:lnTo>
                  <a:pt x="1667" y="2134"/>
                </a:lnTo>
                <a:lnTo>
                  <a:pt x="1652" y="2137"/>
                </a:lnTo>
                <a:lnTo>
                  <a:pt x="1645" y="2139"/>
                </a:lnTo>
                <a:lnTo>
                  <a:pt x="1638" y="2139"/>
                </a:lnTo>
                <a:lnTo>
                  <a:pt x="1632" y="2139"/>
                </a:lnTo>
                <a:lnTo>
                  <a:pt x="1625" y="2136"/>
                </a:lnTo>
                <a:lnTo>
                  <a:pt x="1619" y="2134"/>
                </a:lnTo>
                <a:lnTo>
                  <a:pt x="1611" y="2129"/>
                </a:lnTo>
                <a:lnTo>
                  <a:pt x="1602" y="2124"/>
                </a:lnTo>
                <a:lnTo>
                  <a:pt x="1594" y="2117"/>
                </a:lnTo>
                <a:lnTo>
                  <a:pt x="1579" y="2105"/>
                </a:lnTo>
                <a:lnTo>
                  <a:pt x="1568" y="2095"/>
                </a:lnTo>
                <a:lnTo>
                  <a:pt x="1564" y="2090"/>
                </a:lnTo>
                <a:lnTo>
                  <a:pt x="1561" y="2087"/>
                </a:lnTo>
                <a:lnTo>
                  <a:pt x="1558" y="2085"/>
                </a:lnTo>
                <a:lnTo>
                  <a:pt x="1556" y="2085"/>
                </a:lnTo>
                <a:lnTo>
                  <a:pt x="1550" y="2086"/>
                </a:lnTo>
                <a:lnTo>
                  <a:pt x="1543" y="2091"/>
                </a:lnTo>
                <a:lnTo>
                  <a:pt x="1538" y="2093"/>
                </a:lnTo>
                <a:lnTo>
                  <a:pt x="1535" y="2093"/>
                </a:lnTo>
                <a:lnTo>
                  <a:pt x="1532" y="2092"/>
                </a:lnTo>
                <a:lnTo>
                  <a:pt x="1529" y="2090"/>
                </a:lnTo>
                <a:lnTo>
                  <a:pt x="1527" y="2086"/>
                </a:lnTo>
                <a:lnTo>
                  <a:pt x="1526" y="2082"/>
                </a:lnTo>
                <a:lnTo>
                  <a:pt x="1526" y="2077"/>
                </a:lnTo>
                <a:lnTo>
                  <a:pt x="1526" y="2073"/>
                </a:lnTo>
                <a:lnTo>
                  <a:pt x="1532" y="2058"/>
                </a:lnTo>
                <a:lnTo>
                  <a:pt x="1539" y="2042"/>
                </a:lnTo>
                <a:lnTo>
                  <a:pt x="1539" y="2032"/>
                </a:lnTo>
                <a:lnTo>
                  <a:pt x="1539" y="2020"/>
                </a:lnTo>
                <a:lnTo>
                  <a:pt x="1538" y="2015"/>
                </a:lnTo>
                <a:lnTo>
                  <a:pt x="1536" y="2010"/>
                </a:lnTo>
                <a:lnTo>
                  <a:pt x="1532" y="2008"/>
                </a:lnTo>
                <a:lnTo>
                  <a:pt x="1529" y="2007"/>
                </a:lnTo>
                <a:lnTo>
                  <a:pt x="1513" y="2015"/>
                </a:lnTo>
                <a:lnTo>
                  <a:pt x="1497" y="2022"/>
                </a:lnTo>
                <a:lnTo>
                  <a:pt x="1483" y="2023"/>
                </a:lnTo>
                <a:lnTo>
                  <a:pt x="1468" y="2022"/>
                </a:lnTo>
                <a:lnTo>
                  <a:pt x="1454" y="2021"/>
                </a:lnTo>
                <a:lnTo>
                  <a:pt x="1444" y="2019"/>
                </a:lnTo>
                <a:lnTo>
                  <a:pt x="1436" y="2013"/>
                </a:lnTo>
                <a:lnTo>
                  <a:pt x="1424" y="2002"/>
                </a:lnTo>
                <a:lnTo>
                  <a:pt x="1413" y="1991"/>
                </a:lnTo>
                <a:lnTo>
                  <a:pt x="1405" y="1982"/>
                </a:lnTo>
                <a:lnTo>
                  <a:pt x="1401" y="1978"/>
                </a:lnTo>
                <a:lnTo>
                  <a:pt x="1398" y="1975"/>
                </a:lnTo>
                <a:lnTo>
                  <a:pt x="1394" y="1972"/>
                </a:lnTo>
                <a:lnTo>
                  <a:pt x="1391" y="1971"/>
                </a:lnTo>
                <a:lnTo>
                  <a:pt x="1387" y="1971"/>
                </a:lnTo>
                <a:lnTo>
                  <a:pt x="1384" y="1972"/>
                </a:lnTo>
                <a:lnTo>
                  <a:pt x="1380" y="1976"/>
                </a:lnTo>
                <a:lnTo>
                  <a:pt x="1375" y="1980"/>
                </a:lnTo>
                <a:lnTo>
                  <a:pt x="1367" y="1995"/>
                </a:lnTo>
                <a:lnTo>
                  <a:pt x="1359" y="2008"/>
                </a:lnTo>
                <a:lnTo>
                  <a:pt x="1354" y="2014"/>
                </a:lnTo>
                <a:lnTo>
                  <a:pt x="1349" y="2020"/>
                </a:lnTo>
                <a:lnTo>
                  <a:pt x="1343" y="2024"/>
                </a:lnTo>
                <a:lnTo>
                  <a:pt x="1338" y="2028"/>
                </a:lnTo>
                <a:lnTo>
                  <a:pt x="1328" y="2034"/>
                </a:lnTo>
                <a:lnTo>
                  <a:pt x="1318" y="2036"/>
                </a:lnTo>
                <a:lnTo>
                  <a:pt x="1315" y="2036"/>
                </a:lnTo>
                <a:lnTo>
                  <a:pt x="1312" y="2035"/>
                </a:lnTo>
                <a:lnTo>
                  <a:pt x="1310" y="2034"/>
                </a:lnTo>
                <a:lnTo>
                  <a:pt x="1309" y="2032"/>
                </a:lnTo>
                <a:lnTo>
                  <a:pt x="1308" y="2023"/>
                </a:lnTo>
                <a:lnTo>
                  <a:pt x="1308" y="2014"/>
                </a:lnTo>
                <a:lnTo>
                  <a:pt x="1309" y="2003"/>
                </a:lnTo>
                <a:lnTo>
                  <a:pt x="1310" y="1990"/>
                </a:lnTo>
                <a:lnTo>
                  <a:pt x="1309" y="1985"/>
                </a:lnTo>
                <a:lnTo>
                  <a:pt x="1308" y="1982"/>
                </a:lnTo>
                <a:lnTo>
                  <a:pt x="1305" y="1978"/>
                </a:lnTo>
                <a:lnTo>
                  <a:pt x="1303" y="1977"/>
                </a:lnTo>
                <a:lnTo>
                  <a:pt x="1299" y="1977"/>
                </a:lnTo>
                <a:lnTo>
                  <a:pt x="1297" y="1978"/>
                </a:lnTo>
                <a:lnTo>
                  <a:pt x="1293" y="1979"/>
                </a:lnTo>
                <a:lnTo>
                  <a:pt x="1291" y="1982"/>
                </a:lnTo>
                <a:lnTo>
                  <a:pt x="1287" y="1986"/>
                </a:lnTo>
                <a:lnTo>
                  <a:pt x="1283" y="1990"/>
                </a:lnTo>
                <a:lnTo>
                  <a:pt x="1280" y="1991"/>
                </a:lnTo>
                <a:lnTo>
                  <a:pt x="1278" y="1991"/>
                </a:lnTo>
                <a:lnTo>
                  <a:pt x="1275" y="1990"/>
                </a:lnTo>
                <a:lnTo>
                  <a:pt x="1273" y="1989"/>
                </a:lnTo>
                <a:lnTo>
                  <a:pt x="1269" y="1983"/>
                </a:lnTo>
                <a:lnTo>
                  <a:pt x="1267" y="1976"/>
                </a:lnTo>
                <a:lnTo>
                  <a:pt x="1265" y="1966"/>
                </a:lnTo>
                <a:lnTo>
                  <a:pt x="1262" y="1957"/>
                </a:lnTo>
                <a:lnTo>
                  <a:pt x="1259" y="1946"/>
                </a:lnTo>
                <a:lnTo>
                  <a:pt x="1255" y="1939"/>
                </a:lnTo>
                <a:lnTo>
                  <a:pt x="1252" y="1934"/>
                </a:lnTo>
                <a:lnTo>
                  <a:pt x="1248" y="1932"/>
                </a:lnTo>
                <a:lnTo>
                  <a:pt x="1243" y="1929"/>
                </a:lnTo>
                <a:lnTo>
                  <a:pt x="1240" y="1928"/>
                </a:lnTo>
                <a:lnTo>
                  <a:pt x="1237" y="1926"/>
                </a:lnTo>
                <a:lnTo>
                  <a:pt x="1236" y="1921"/>
                </a:lnTo>
                <a:lnTo>
                  <a:pt x="1236" y="1915"/>
                </a:lnTo>
                <a:lnTo>
                  <a:pt x="1236" y="1909"/>
                </a:lnTo>
                <a:lnTo>
                  <a:pt x="1235" y="1903"/>
                </a:lnTo>
                <a:lnTo>
                  <a:pt x="1231" y="1896"/>
                </a:lnTo>
                <a:lnTo>
                  <a:pt x="1229" y="1893"/>
                </a:lnTo>
                <a:lnTo>
                  <a:pt x="1228" y="1889"/>
                </a:lnTo>
                <a:lnTo>
                  <a:pt x="1227" y="1885"/>
                </a:lnTo>
                <a:lnTo>
                  <a:pt x="1228" y="1881"/>
                </a:lnTo>
                <a:lnTo>
                  <a:pt x="1229" y="1871"/>
                </a:lnTo>
                <a:lnTo>
                  <a:pt x="1234" y="1860"/>
                </a:lnTo>
                <a:lnTo>
                  <a:pt x="1236" y="1856"/>
                </a:lnTo>
                <a:lnTo>
                  <a:pt x="1237" y="1851"/>
                </a:lnTo>
                <a:lnTo>
                  <a:pt x="1237" y="1846"/>
                </a:lnTo>
                <a:lnTo>
                  <a:pt x="1237" y="1843"/>
                </a:lnTo>
                <a:lnTo>
                  <a:pt x="1235" y="1838"/>
                </a:lnTo>
                <a:lnTo>
                  <a:pt x="1230" y="1832"/>
                </a:lnTo>
                <a:lnTo>
                  <a:pt x="1225" y="1826"/>
                </a:lnTo>
                <a:lnTo>
                  <a:pt x="1223" y="1819"/>
                </a:lnTo>
                <a:lnTo>
                  <a:pt x="1222" y="1814"/>
                </a:lnTo>
                <a:lnTo>
                  <a:pt x="1222" y="1811"/>
                </a:lnTo>
                <a:lnTo>
                  <a:pt x="1223" y="1808"/>
                </a:lnTo>
                <a:lnTo>
                  <a:pt x="1224" y="1806"/>
                </a:lnTo>
                <a:lnTo>
                  <a:pt x="1229" y="1800"/>
                </a:lnTo>
                <a:lnTo>
                  <a:pt x="1233" y="1793"/>
                </a:lnTo>
                <a:lnTo>
                  <a:pt x="1235" y="1789"/>
                </a:lnTo>
                <a:lnTo>
                  <a:pt x="1235" y="1784"/>
                </a:lnTo>
                <a:lnTo>
                  <a:pt x="1236" y="1780"/>
                </a:lnTo>
                <a:lnTo>
                  <a:pt x="1235" y="1776"/>
                </a:lnTo>
                <a:lnTo>
                  <a:pt x="1231" y="1764"/>
                </a:lnTo>
                <a:lnTo>
                  <a:pt x="1228" y="1750"/>
                </a:lnTo>
                <a:lnTo>
                  <a:pt x="1225" y="1744"/>
                </a:lnTo>
                <a:lnTo>
                  <a:pt x="1224" y="1739"/>
                </a:lnTo>
                <a:lnTo>
                  <a:pt x="1222" y="1738"/>
                </a:lnTo>
                <a:lnTo>
                  <a:pt x="1221" y="1737"/>
                </a:lnTo>
                <a:lnTo>
                  <a:pt x="1217" y="1737"/>
                </a:lnTo>
                <a:lnTo>
                  <a:pt x="1214" y="1738"/>
                </a:lnTo>
                <a:lnTo>
                  <a:pt x="1204" y="1740"/>
                </a:lnTo>
                <a:lnTo>
                  <a:pt x="1196" y="1745"/>
                </a:lnTo>
                <a:lnTo>
                  <a:pt x="1180" y="1759"/>
                </a:lnTo>
                <a:lnTo>
                  <a:pt x="1162" y="1776"/>
                </a:lnTo>
                <a:lnTo>
                  <a:pt x="1159" y="1778"/>
                </a:lnTo>
                <a:lnTo>
                  <a:pt x="1154" y="1781"/>
                </a:lnTo>
                <a:lnTo>
                  <a:pt x="1149" y="1783"/>
                </a:lnTo>
                <a:lnTo>
                  <a:pt x="1146" y="1783"/>
                </a:lnTo>
                <a:lnTo>
                  <a:pt x="1138" y="1784"/>
                </a:lnTo>
                <a:lnTo>
                  <a:pt x="1130" y="1784"/>
                </a:lnTo>
                <a:lnTo>
                  <a:pt x="1126" y="1784"/>
                </a:lnTo>
                <a:lnTo>
                  <a:pt x="1123" y="1786"/>
                </a:lnTo>
                <a:lnTo>
                  <a:pt x="1120" y="1789"/>
                </a:lnTo>
                <a:lnTo>
                  <a:pt x="1114" y="1794"/>
                </a:lnTo>
                <a:lnTo>
                  <a:pt x="1111" y="1796"/>
                </a:lnTo>
                <a:lnTo>
                  <a:pt x="1108" y="1799"/>
                </a:lnTo>
                <a:lnTo>
                  <a:pt x="1103" y="1800"/>
                </a:lnTo>
                <a:lnTo>
                  <a:pt x="1099" y="1801"/>
                </a:lnTo>
                <a:lnTo>
                  <a:pt x="1096" y="1802"/>
                </a:lnTo>
                <a:lnTo>
                  <a:pt x="1091" y="1801"/>
                </a:lnTo>
                <a:lnTo>
                  <a:pt x="1088" y="1800"/>
                </a:lnTo>
                <a:lnTo>
                  <a:pt x="1083" y="1799"/>
                </a:lnTo>
                <a:lnTo>
                  <a:pt x="1078" y="1796"/>
                </a:lnTo>
                <a:lnTo>
                  <a:pt x="1073" y="1793"/>
                </a:lnTo>
                <a:lnTo>
                  <a:pt x="1069" y="1789"/>
                </a:lnTo>
                <a:lnTo>
                  <a:pt x="1065" y="1786"/>
                </a:lnTo>
                <a:lnTo>
                  <a:pt x="1059" y="1776"/>
                </a:lnTo>
                <a:lnTo>
                  <a:pt x="1054" y="1768"/>
                </a:lnTo>
                <a:lnTo>
                  <a:pt x="1050" y="1759"/>
                </a:lnTo>
                <a:lnTo>
                  <a:pt x="1045" y="1755"/>
                </a:lnTo>
                <a:lnTo>
                  <a:pt x="1038" y="1751"/>
                </a:lnTo>
                <a:lnTo>
                  <a:pt x="1029" y="1750"/>
                </a:lnTo>
                <a:lnTo>
                  <a:pt x="1023" y="1750"/>
                </a:lnTo>
                <a:lnTo>
                  <a:pt x="1020" y="1751"/>
                </a:lnTo>
                <a:lnTo>
                  <a:pt x="1016" y="1752"/>
                </a:lnTo>
                <a:lnTo>
                  <a:pt x="1014" y="1753"/>
                </a:lnTo>
                <a:lnTo>
                  <a:pt x="1009" y="1758"/>
                </a:lnTo>
                <a:lnTo>
                  <a:pt x="1006" y="1763"/>
                </a:lnTo>
                <a:lnTo>
                  <a:pt x="1003" y="1767"/>
                </a:lnTo>
                <a:lnTo>
                  <a:pt x="1001" y="1768"/>
                </a:lnTo>
                <a:lnTo>
                  <a:pt x="998" y="1769"/>
                </a:lnTo>
                <a:lnTo>
                  <a:pt x="996" y="1770"/>
                </a:lnTo>
                <a:lnTo>
                  <a:pt x="990" y="1769"/>
                </a:lnTo>
                <a:lnTo>
                  <a:pt x="985" y="1765"/>
                </a:lnTo>
                <a:lnTo>
                  <a:pt x="982" y="1762"/>
                </a:lnTo>
                <a:lnTo>
                  <a:pt x="979" y="1759"/>
                </a:lnTo>
                <a:lnTo>
                  <a:pt x="973" y="1756"/>
                </a:lnTo>
                <a:lnTo>
                  <a:pt x="964" y="1753"/>
                </a:lnTo>
                <a:lnTo>
                  <a:pt x="958" y="1752"/>
                </a:lnTo>
                <a:lnTo>
                  <a:pt x="952" y="1753"/>
                </a:lnTo>
                <a:lnTo>
                  <a:pt x="946" y="1755"/>
                </a:lnTo>
                <a:lnTo>
                  <a:pt x="940" y="1757"/>
                </a:lnTo>
                <a:lnTo>
                  <a:pt x="927" y="1763"/>
                </a:lnTo>
                <a:lnTo>
                  <a:pt x="913" y="1767"/>
                </a:lnTo>
                <a:lnTo>
                  <a:pt x="899" y="1771"/>
                </a:lnTo>
                <a:lnTo>
                  <a:pt x="884" y="1777"/>
                </a:lnTo>
                <a:lnTo>
                  <a:pt x="878" y="1780"/>
                </a:lnTo>
                <a:lnTo>
                  <a:pt x="871" y="1782"/>
                </a:lnTo>
                <a:lnTo>
                  <a:pt x="865" y="1783"/>
                </a:lnTo>
                <a:lnTo>
                  <a:pt x="861" y="1784"/>
                </a:lnTo>
                <a:lnTo>
                  <a:pt x="849" y="1783"/>
                </a:lnTo>
                <a:lnTo>
                  <a:pt x="837" y="1781"/>
                </a:lnTo>
                <a:lnTo>
                  <a:pt x="821" y="1780"/>
                </a:lnTo>
                <a:lnTo>
                  <a:pt x="802" y="1778"/>
                </a:lnTo>
                <a:lnTo>
                  <a:pt x="781" y="1780"/>
                </a:lnTo>
                <a:lnTo>
                  <a:pt x="761" y="1782"/>
                </a:lnTo>
                <a:lnTo>
                  <a:pt x="744" y="1786"/>
                </a:lnTo>
                <a:lnTo>
                  <a:pt x="731" y="1789"/>
                </a:lnTo>
                <a:lnTo>
                  <a:pt x="721" y="1790"/>
                </a:lnTo>
                <a:lnTo>
                  <a:pt x="710" y="1792"/>
                </a:lnTo>
                <a:lnTo>
                  <a:pt x="704" y="1790"/>
                </a:lnTo>
                <a:lnTo>
                  <a:pt x="699" y="1789"/>
                </a:lnTo>
                <a:lnTo>
                  <a:pt x="693" y="1788"/>
                </a:lnTo>
                <a:lnTo>
                  <a:pt x="688" y="1786"/>
                </a:lnTo>
                <a:lnTo>
                  <a:pt x="676" y="1778"/>
                </a:lnTo>
                <a:lnTo>
                  <a:pt x="662" y="1771"/>
                </a:lnTo>
                <a:lnTo>
                  <a:pt x="649" y="1765"/>
                </a:lnTo>
                <a:lnTo>
                  <a:pt x="641" y="1759"/>
                </a:lnTo>
                <a:lnTo>
                  <a:pt x="635" y="1755"/>
                </a:lnTo>
                <a:lnTo>
                  <a:pt x="629" y="1750"/>
                </a:lnTo>
                <a:lnTo>
                  <a:pt x="619" y="1748"/>
                </a:lnTo>
                <a:lnTo>
                  <a:pt x="606" y="1746"/>
                </a:lnTo>
                <a:lnTo>
                  <a:pt x="599" y="1746"/>
                </a:lnTo>
                <a:lnTo>
                  <a:pt x="594" y="1745"/>
                </a:lnTo>
                <a:lnTo>
                  <a:pt x="590" y="1744"/>
                </a:lnTo>
                <a:lnTo>
                  <a:pt x="586" y="1742"/>
                </a:lnTo>
                <a:lnTo>
                  <a:pt x="580" y="1736"/>
                </a:lnTo>
                <a:lnTo>
                  <a:pt x="573" y="1730"/>
                </a:lnTo>
                <a:lnTo>
                  <a:pt x="563" y="1724"/>
                </a:lnTo>
                <a:lnTo>
                  <a:pt x="553" y="1720"/>
                </a:lnTo>
                <a:lnTo>
                  <a:pt x="541" y="1718"/>
                </a:lnTo>
                <a:lnTo>
                  <a:pt x="530" y="1717"/>
                </a:lnTo>
                <a:lnTo>
                  <a:pt x="525" y="1715"/>
                </a:lnTo>
                <a:lnTo>
                  <a:pt x="521" y="1714"/>
                </a:lnTo>
                <a:lnTo>
                  <a:pt x="516" y="1712"/>
                </a:lnTo>
                <a:lnTo>
                  <a:pt x="512" y="1709"/>
                </a:lnTo>
                <a:lnTo>
                  <a:pt x="506" y="1701"/>
                </a:lnTo>
                <a:lnTo>
                  <a:pt x="500" y="1692"/>
                </a:lnTo>
                <a:lnTo>
                  <a:pt x="498" y="1688"/>
                </a:lnTo>
                <a:lnTo>
                  <a:pt x="494" y="1686"/>
                </a:lnTo>
                <a:lnTo>
                  <a:pt x="491" y="1685"/>
                </a:lnTo>
                <a:lnTo>
                  <a:pt x="485" y="1685"/>
                </a:lnTo>
                <a:lnTo>
                  <a:pt x="473" y="1686"/>
                </a:lnTo>
                <a:lnTo>
                  <a:pt x="459" y="1689"/>
                </a:lnTo>
                <a:lnTo>
                  <a:pt x="452" y="1689"/>
                </a:lnTo>
                <a:lnTo>
                  <a:pt x="446" y="1689"/>
                </a:lnTo>
                <a:lnTo>
                  <a:pt x="442" y="1688"/>
                </a:lnTo>
                <a:lnTo>
                  <a:pt x="439" y="1686"/>
                </a:lnTo>
                <a:lnTo>
                  <a:pt x="431" y="1679"/>
                </a:lnTo>
                <a:lnTo>
                  <a:pt x="423" y="1671"/>
                </a:lnTo>
                <a:lnTo>
                  <a:pt x="414" y="1662"/>
                </a:lnTo>
                <a:lnTo>
                  <a:pt x="404" y="1651"/>
                </a:lnTo>
                <a:lnTo>
                  <a:pt x="397" y="1641"/>
                </a:lnTo>
                <a:lnTo>
                  <a:pt x="391" y="1632"/>
                </a:lnTo>
                <a:lnTo>
                  <a:pt x="386" y="1624"/>
                </a:lnTo>
                <a:lnTo>
                  <a:pt x="380" y="1613"/>
                </a:lnTo>
                <a:lnTo>
                  <a:pt x="378" y="1607"/>
                </a:lnTo>
                <a:lnTo>
                  <a:pt x="377" y="1603"/>
                </a:lnTo>
                <a:lnTo>
                  <a:pt x="377" y="1598"/>
                </a:lnTo>
                <a:lnTo>
                  <a:pt x="378" y="1594"/>
                </a:lnTo>
                <a:lnTo>
                  <a:pt x="380" y="1587"/>
                </a:lnTo>
                <a:lnTo>
                  <a:pt x="379" y="1581"/>
                </a:lnTo>
                <a:lnTo>
                  <a:pt x="378" y="1578"/>
                </a:lnTo>
                <a:lnTo>
                  <a:pt x="377" y="1575"/>
                </a:lnTo>
                <a:lnTo>
                  <a:pt x="373" y="1574"/>
                </a:lnTo>
                <a:lnTo>
                  <a:pt x="368" y="1573"/>
                </a:lnTo>
                <a:lnTo>
                  <a:pt x="357" y="1569"/>
                </a:lnTo>
                <a:lnTo>
                  <a:pt x="343" y="1563"/>
                </a:lnTo>
                <a:lnTo>
                  <a:pt x="330" y="1556"/>
                </a:lnTo>
                <a:lnTo>
                  <a:pt x="321" y="1549"/>
                </a:lnTo>
                <a:lnTo>
                  <a:pt x="317" y="1545"/>
                </a:lnTo>
                <a:lnTo>
                  <a:pt x="315" y="1541"/>
                </a:lnTo>
                <a:lnTo>
                  <a:pt x="314" y="1535"/>
                </a:lnTo>
                <a:lnTo>
                  <a:pt x="313" y="1528"/>
                </a:lnTo>
                <a:lnTo>
                  <a:pt x="311" y="1516"/>
                </a:lnTo>
                <a:lnTo>
                  <a:pt x="313" y="1504"/>
                </a:lnTo>
                <a:lnTo>
                  <a:pt x="313" y="1499"/>
                </a:lnTo>
                <a:lnTo>
                  <a:pt x="311" y="1496"/>
                </a:lnTo>
                <a:lnTo>
                  <a:pt x="310" y="1492"/>
                </a:lnTo>
                <a:lnTo>
                  <a:pt x="309" y="1488"/>
                </a:lnTo>
                <a:lnTo>
                  <a:pt x="307" y="1486"/>
                </a:lnTo>
                <a:lnTo>
                  <a:pt x="304" y="1482"/>
                </a:lnTo>
                <a:lnTo>
                  <a:pt x="301" y="1481"/>
                </a:lnTo>
                <a:lnTo>
                  <a:pt x="297" y="1479"/>
                </a:lnTo>
                <a:lnTo>
                  <a:pt x="289" y="1475"/>
                </a:lnTo>
                <a:lnTo>
                  <a:pt x="283" y="1471"/>
                </a:lnTo>
                <a:lnTo>
                  <a:pt x="278" y="1466"/>
                </a:lnTo>
                <a:lnTo>
                  <a:pt x="276" y="1460"/>
                </a:lnTo>
                <a:lnTo>
                  <a:pt x="273" y="1453"/>
                </a:lnTo>
                <a:lnTo>
                  <a:pt x="271" y="1447"/>
                </a:lnTo>
                <a:lnTo>
                  <a:pt x="267" y="1441"/>
                </a:lnTo>
                <a:lnTo>
                  <a:pt x="261" y="1435"/>
                </a:lnTo>
                <a:lnTo>
                  <a:pt x="245" y="1423"/>
                </a:lnTo>
                <a:lnTo>
                  <a:pt x="227" y="1408"/>
                </a:lnTo>
                <a:lnTo>
                  <a:pt x="222" y="1404"/>
                </a:lnTo>
                <a:lnTo>
                  <a:pt x="219" y="1400"/>
                </a:lnTo>
                <a:lnTo>
                  <a:pt x="216" y="1398"/>
                </a:lnTo>
                <a:lnTo>
                  <a:pt x="216" y="1397"/>
                </a:lnTo>
                <a:lnTo>
                  <a:pt x="217" y="1392"/>
                </a:lnTo>
                <a:lnTo>
                  <a:pt x="222" y="1386"/>
                </a:lnTo>
                <a:lnTo>
                  <a:pt x="227" y="1377"/>
                </a:lnTo>
                <a:lnTo>
                  <a:pt x="230" y="1370"/>
                </a:lnTo>
                <a:lnTo>
                  <a:pt x="233" y="1358"/>
                </a:lnTo>
                <a:lnTo>
                  <a:pt x="235" y="1343"/>
                </a:lnTo>
                <a:lnTo>
                  <a:pt x="235" y="1327"/>
                </a:lnTo>
                <a:lnTo>
                  <a:pt x="236" y="1310"/>
                </a:lnTo>
                <a:lnTo>
                  <a:pt x="236" y="1296"/>
                </a:lnTo>
                <a:lnTo>
                  <a:pt x="234" y="1283"/>
                </a:lnTo>
                <a:lnTo>
                  <a:pt x="232" y="1276"/>
                </a:lnTo>
                <a:lnTo>
                  <a:pt x="229" y="1270"/>
                </a:lnTo>
                <a:lnTo>
                  <a:pt x="226" y="1264"/>
                </a:lnTo>
                <a:lnTo>
                  <a:pt x="220" y="1258"/>
                </a:lnTo>
                <a:lnTo>
                  <a:pt x="208" y="1246"/>
                </a:lnTo>
                <a:lnTo>
                  <a:pt x="194" y="1234"/>
                </a:lnTo>
                <a:lnTo>
                  <a:pt x="179" y="1223"/>
                </a:lnTo>
                <a:lnTo>
                  <a:pt x="165" y="1210"/>
                </a:lnTo>
                <a:lnTo>
                  <a:pt x="160" y="1204"/>
                </a:lnTo>
                <a:lnTo>
                  <a:pt x="157" y="1198"/>
                </a:lnTo>
                <a:lnTo>
                  <a:pt x="154" y="1191"/>
                </a:lnTo>
                <a:lnTo>
                  <a:pt x="152" y="1184"/>
                </a:lnTo>
                <a:lnTo>
                  <a:pt x="150" y="1171"/>
                </a:lnTo>
                <a:lnTo>
                  <a:pt x="145" y="1157"/>
                </a:lnTo>
                <a:lnTo>
                  <a:pt x="140" y="1150"/>
                </a:lnTo>
                <a:lnTo>
                  <a:pt x="135" y="1145"/>
                </a:lnTo>
                <a:lnTo>
                  <a:pt x="129" y="1141"/>
                </a:lnTo>
                <a:lnTo>
                  <a:pt x="122" y="1139"/>
                </a:lnTo>
                <a:lnTo>
                  <a:pt x="109" y="1134"/>
                </a:lnTo>
                <a:lnTo>
                  <a:pt x="95" y="1132"/>
                </a:lnTo>
                <a:lnTo>
                  <a:pt x="90" y="1129"/>
                </a:lnTo>
                <a:lnTo>
                  <a:pt x="87" y="1127"/>
                </a:lnTo>
                <a:lnTo>
                  <a:pt x="84" y="1124"/>
                </a:lnTo>
                <a:lnTo>
                  <a:pt x="84" y="1120"/>
                </a:lnTo>
                <a:lnTo>
                  <a:pt x="84" y="1116"/>
                </a:lnTo>
                <a:lnTo>
                  <a:pt x="85" y="1112"/>
                </a:lnTo>
                <a:lnTo>
                  <a:pt x="88" y="1108"/>
                </a:lnTo>
                <a:lnTo>
                  <a:pt x="90" y="1105"/>
                </a:lnTo>
                <a:lnTo>
                  <a:pt x="95" y="1097"/>
                </a:lnTo>
                <a:lnTo>
                  <a:pt x="99" y="1091"/>
                </a:lnTo>
                <a:lnTo>
                  <a:pt x="100" y="1088"/>
                </a:lnTo>
                <a:lnTo>
                  <a:pt x="100" y="1085"/>
                </a:lnTo>
                <a:lnTo>
                  <a:pt x="100" y="1082"/>
                </a:lnTo>
                <a:lnTo>
                  <a:pt x="99" y="1080"/>
                </a:lnTo>
                <a:lnTo>
                  <a:pt x="94" y="1074"/>
                </a:lnTo>
                <a:lnTo>
                  <a:pt x="88" y="1066"/>
                </a:lnTo>
                <a:lnTo>
                  <a:pt x="84" y="1062"/>
                </a:lnTo>
                <a:lnTo>
                  <a:pt x="82" y="1057"/>
                </a:lnTo>
                <a:lnTo>
                  <a:pt x="80" y="1051"/>
                </a:lnTo>
                <a:lnTo>
                  <a:pt x="78" y="1045"/>
                </a:lnTo>
                <a:lnTo>
                  <a:pt x="78" y="1039"/>
                </a:lnTo>
                <a:lnTo>
                  <a:pt x="80" y="1033"/>
                </a:lnTo>
                <a:lnTo>
                  <a:pt x="81" y="1028"/>
                </a:lnTo>
                <a:lnTo>
                  <a:pt x="83" y="1025"/>
                </a:lnTo>
                <a:lnTo>
                  <a:pt x="89" y="1018"/>
                </a:lnTo>
                <a:lnTo>
                  <a:pt x="94" y="1012"/>
                </a:lnTo>
                <a:lnTo>
                  <a:pt x="96" y="1007"/>
                </a:lnTo>
                <a:lnTo>
                  <a:pt x="97" y="1001"/>
                </a:lnTo>
                <a:lnTo>
                  <a:pt x="96" y="999"/>
                </a:lnTo>
                <a:lnTo>
                  <a:pt x="95" y="995"/>
                </a:lnTo>
                <a:lnTo>
                  <a:pt x="91" y="993"/>
                </a:lnTo>
                <a:lnTo>
                  <a:pt x="88" y="989"/>
                </a:lnTo>
                <a:lnTo>
                  <a:pt x="75" y="982"/>
                </a:lnTo>
                <a:lnTo>
                  <a:pt x="57" y="975"/>
                </a:lnTo>
                <a:lnTo>
                  <a:pt x="40" y="967"/>
                </a:lnTo>
                <a:lnTo>
                  <a:pt x="26" y="959"/>
                </a:lnTo>
                <a:lnTo>
                  <a:pt x="21" y="956"/>
                </a:lnTo>
                <a:lnTo>
                  <a:pt x="20" y="951"/>
                </a:lnTo>
                <a:lnTo>
                  <a:pt x="19" y="948"/>
                </a:lnTo>
                <a:lnTo>
                  <a:pt x="20" y="943"/>
                </a:lnTo>
                <a:lnTo>
                  <a:pt x="25" y="933"/>
                </a:lnTo>
                <a:lnTo>
                  <a:pt x="32" y="925"/>
                </a:lnTo>
                <a:lnTo>
                  <a:pt x="34" y="921"/>
                </a:lnTo>
                <a:lnTo>
                  <a:pt x="37" y="918"/>
                </a:lnTo>
                <a:lnTo>
                  <a:pt x="38" y="914"/>
                </a:lnTo>
                <a:lnTo>
                  <a:pt x="39" y="911"/>
                </a:lnTo>
                <a:lnTo>
                  <a:pt x="38" y="907"/>
                </a:lnTo>
                <a:lnTo>
                  <a:pt x="37" y="904"/>
                </a:lnTo>
                <a:lnTo>
                  <a:pt x="34" y="899"/>
                </a:lnTo>
                <a:lnTo>
                  <a:pt x="32" y="895"/>
                </a:lnTo>
                <a:lnTo>
                  <a:pt x="24" y="888"/>
                </a:lnTo>
                <a:lnTo>
                  <a:pt x="14" y="880"/>
                </a:lnTo>
                <a:lnTo>
                  <a:pt x="9" y="875"/>
                </a:lnTo>
                <a:lnTo>
                  <a:pt x="6" y="869"/>
                </a:lnTo>
                <a:lnTo>
                  <a:pt x="2" y="862"/>
                </a:lnTo>
                <a:lnTo>
                  <a:pt x="1" y="853"/>
                </a:lnTo>
                <a:lnTo>
                  <a:pt x="0" y="843"/>
                </a:lnTo>
                <a:lnTo>
                  <a:pt x="1" y="834"/>
                </a:lnTo>
                <a:lnTo>
                  <a:pt x="3" y="825"/>
                </a:lnTo>
                <a:lnTo>
                  <a:pt x="6" y="818"/>
                </a:lnTo>
                <a:lnTo>
                  <a:pt x="7" y="814"/>
                </a:lnTo>
                <a:lnTo>
                  <a:pt x="8" y="812"/>
                </a:lnTo>
                <a:lnTo>
                  <a:pt x="11" y="809"/>
                </a:lnTo>
                <a:lnTo>
                  <a:pt x="12" y="807"/>
                </a:lnTo>
                <a:lnTo>
                  <a:pt x="14" y="806"/>
                </a:lnTo>
                <a:lnTo>
                  <a:pt x="20" y="806"/>
                </a:lnTo>
                <a:lnTo>
                  <a:pt x="37" y="805"/>
                </a:lnTo>
                <a:lnTo>
                  <a:pt x="55" y="805"/>
                </a:lnTo>
                <a:lnTo>
                  <a:pt x="74" y="804"/>
                </a:lnTo>
                <a:lnTo>
                  <a:pt x="94" y="803"/>
                </a:lnTo>
                <a:lnTo>
                  <a:pt x="102" y="801"/>
                </a:lnTo>
                <a:lnTo>
                  <a:pt x="110" y="799"/>
                </a:lnTo>
                <a:lnTo>
                  <a:pt x="116" y="797"/>
                </a:lnTo>
                <a:lnTo>
                  <a:pt x="121" y="793"/>
                </a:lnTo>
                <a:lnTo>
                  <a:pt x="129" y="787"/>
                </a:lnTo>
                <a:lnTo>
                  <a:pt x="138" y="782"/>
                </a:lnTo>
                <a:lnTo>
                  <a:pt x="147" y="778"/>
                </a:lnTo>
                <a:lnTo>
                  <a:pt x="159" y="775"/>
                </a:lnTo>
                <a:lnTo>
                  <a:pt x="170" y="772"/>
                </a:lnTo>
                <a:lnTo>
                  <a:pt x="179" y="767"/>
                </a:lnTo>
                <a:lnTo>
                  <a:pt x="185" y="762"/>
                </a:lnTo>
                <a:lnTo>
                  <a:pt x="190" y="757"/>
                </a:lnTo>
                <a:lnTo>
                  <a:pt x="196" y="754"/>
                </a:lnTo>
                <a:lnTo>
                  <a:pt x="203" y="750"/>
                </a:lnTo>
                <a:lnTo>
                  <a:pt x="211" y="748"/>
                </a:lnTo>
                <a:lnTo>
                  <a:pt x="220" y="747"/>
                </a:lnTo>
                <a:lnTo>
                  <a:pt x="229" y="744"/>
                </a:lnTo>
                <a:lnTo>
                  <a:pt x="240" y="741"/>
                </a:lnTo>
                <a:lnTo>
                  <a:pt x="251" y="735"/>
                </a:lnTo>
                <a:lnTo>
                  <a:pt x="259" y="729"/>
                </a:lnTo>
                <a:lnTo>
                  <a:pt x="265" y="722"/>
                </a:lnTo>
                <a:lnTo>
                  <a:pt x="272" y="717"/>
                </a:lnTo>
                <a:lnTo>
                  <a:pt x="276" y="715"/>
                </a:lnTo>
                <a:lnTo>
                  <a:pt x="280" y="712"/>
                </a:lnTo>
                <a:lnTo>
                  <a:pt x="285" y="711"/>
                </a:lnTo>
                <a:lnTo>
                  <a:pt x="291" y="710"/>
                </a:lnTo>
                <a:lnTo>
                  <a:pt x="303" y="708"/>
                </a:lnTo>
                <a:lnTo>
                  <a:pt x="317" y="705"/>
                </a:lnTo>
                <a:lnTo>
                  <a:pt x="333" y="703"/>
                </a:lnTo>
                <a:lnTo>
                  <a:pt x="349" y="700"/>
                </a:lnTo>
                <a:lnTo>
                  <a:pt x="370" y="698"/>
                </a:lnTo>
                <a:lnTo>
                  <a:pt x="391" y="693"/>
                </a:lnTo>
                <a:lnTo>
                  <a:pt x="400" y="691"/>
                </a:lnTo>
                <a:lnTo>
                  <a:pt x="409" y="688"/>
                </a:lnTo>
                <a:lnTo>
                  <a:pt x="416" y="685"/>
                </a:lnTo>
                <a:lnTo>
                  <a:pt x="421" y="681"/>
                </a:lnTo>
                <a:lnTo>
                  <a:pt x="435" y="665"/>
                </a:lnTo>
                <a:lnTo>
                  <a:pt x="446" y="649"/>
                </a:lnTo>
                <a:lnTo>
                  <a:pt x="450" y="645"/>
                </a:lnTo>
                <a:lnTo>
                  <a:pt x="454" y="641"/>
                </a:lnTo>
                <a:lnTo>
                  <a:pt x="456" y="637"/>
                </a:lnTo>
                <a:lnTo>
                  <a:pt x="458" y="633"/>
                </a:lnTo>
                <a:lnTo>
                  <a:pt x="459" y="628"/>
                </a:lnTo>
                <a:lnTo>
                  <a:pt x="461" y="623"/>
                </a:lnTo>
                <a:lnTo>
                  <a:pt x="465" y="620"/>
                </a:lnTo>
                <a:lnTo>
                  <a:pt x="468" y="617"/>
                </a:lnTo>
                <a:lnTo>
                  <a:pt x="475" y="615"/>
                </a:lnTo>
                <a:lnTo>
                  <a:pt x="483" y="611"/>
                </a:lnTo>
                <a:lnTo>
                  <a:pt x="491" y="606"/>
                </a:lnTo>
                <a:lnTo>
                  <a:pt x="498" y="599"/>
                </a:lnTo>
                <a:lnTo>
                  <a:pt x="504" y="593"/>
                </a:lnTo>
                <a:lnTo>
                  <a:pt x="510" y="587"/>
                </a:lnTo>
                <a:lnTo>
                  <a:pt x="513" y="586"/>
                </a:lnTo>
                <a:lnTo>
                  <a:pt x="519" y="584"/>
                </a:lnTo>
                <a:lnTo>
                  <a:pt x="525" y="583"/>
                </a:lnTo>
                <a:lnTo>
                  <a:pt x="532" y="582"/>
                </a:lnTo>
                <a:lnTo>
                  <a:pt x="541" y="582"/>
                </a:lnTo>
                <a:lnTo>
                  <a:pt x="549" y="582"/>
                </a:lnTo>
                <a:lnTo>
                  <a:pt x="556" y="583"/>
                </a:lnTo>
                <a:lnTo>
                  <a:pt x="562" y="584"/>
                </a:lnTo>
                <a:lnTo>
                  <a:pt x="568" y="586"/>
                </a:lnTo>
                <a:lnTo>
                  <a:pt x="572" y="59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6" name="辽宁">
            <a:extLst>
              <a:ext uri="{FF2B5EF4-FFF2-40B4-BE49-F238E27FC236}">
                <a16:creationId xmlns="" xmlns:a16="http://schemas.microsoft.com/office/drawing/2014/main" id="{EA0ECCCF-91BF-477F-8D01-FB468894E752}"/>
              </a:ext>
            </a:extLst>
          </p:cNvPr>
          <p:cNvSpPr>
            <a:spLocks noEditPoints="1"/>
          </p:cNvSpPr>
          <p:nvPr/>
        </p:nvSpPr>
        <p:spPr bwMode="auto">
          <a:xfrm>
            <a:off x="4256009" y="2700637"/>
            <a:ext cx="548165" cy="539325"/>
          </a:xfrm>
          <a:custGeom>
            <a:avLst/>
            <a:gdLst>
              <a:gd name="T0" fmla="*/ 259 w 2212"/>
              <a:gd name="T1" fmla="*/ 1537 h 2187"/>
              <a:gd name="T2" fmla="*/ 137 w 2212"/>
              <a:gd name="T3" fmla="*/ 1452 h 2187"/>
              <a:gd name="T4" fmla="*/ 8 w 2212"/>
              <a:gd name="T5" fmla="*/ 1353 h 2187"/>
              <a:gd name="T6" fmla="*/ 26 w 2212"/>
              <a:gd name="T7" fmla="*/ 1249 h 2187"/>
              <a:gd name="T8" fmla="*/ 103 w 2212"/>
              <a:gd name="T9" fmla="*/ 1131 h 2187"/>
              <a:gd name="T10" fmla="*/ 154 w 2212"/>
              <a:gd name="T11" fmla="*/ 1037 h 2187"/>
              <a:gd name="T12" fmla="*/ 115 w 2212"/>
              <a:gd name="T13" fmla="*/ 918 h 2187"/>
              <a:gd name="T14" fmla="*/ 84 w 2212"/>
              <a:gd name="T15" fmla="*/ 727 h 2187"/>
              <a:gd name="T16" fmla="*/ 219 w 2212"/>
              <a:gd name="T17" fmla="*/ 704 h 2187"/>
              <a:gd name="T18" fmla="*/ 340 w 2212"/>
              <a:gd name="T19" fmla="*/ 910 h 2187"/>
              <a:gd name="T20" fmla="*/ 449 w 2212"/>
              <a:gd name="T21" fmla="*/ 787 h 2187"/>
              <a:gd name="T22" fmla="*/ 623 w 2212"/>
              <a:gd name="T23" fmla="*/ 652 h 2187"/>
              <a:gd name="T24" fmla="*/ 820 w 2212"/>
              <a:gd name="T25" fmla="*/ 538 h 2187"/>
              <a:gd name="T26" fmla="*/ 931 w 2212"/>
              <a:gd name="T27" fmla="*/ 415 h 2187"/>
              <a:gd name="T28" fmla="*/ 1051 w 2212"/>
              <a:gd name="T29" fmla="*/ 392 h 2187"/>
              <a:gd name="T30" fmla="*/ 1120 w 2212"/>
              <a:gd name="T31" fmla="*/ 362 h 2187"/>
              <a:gd name="T32" fmla="*/ 1258 w 2212"/>
              <a:gd name="T33" fmla="*/ 331 h 2187"/>
              <a:gd name="T34" fmla="*/ 1343 w 2212"/>
              <a:gd name="T35" fmla="*/ 211 h 2187"/>
              <a:gd name="T36" fmla="*/ 1422 w 2212"/>
              <a:gd name="T37" fmla="*/ 0 h 2187"/>
              <a:gd name="T38" fmla="*/ 1601 w 2212"/>
              <a:gd name="T39" fmla="*/ 94 h 2187"/>
              <a:gd name="T40" fmla="*/ 1638 w 2212"/>
              <a:gd name="T41" fmla="*/ 197 h 2187"/>
              <a:gd name="T42" fmla="*/ 1695 w 2212"/>
              <a:gd name="T43" fmla="*/ 236 h 2187"/>
              <a:gd name="T44" fmla="*/ 1797 w 2212"/>
              <a:gd name="T45" fmla="*/ 181 h 2187"/>
              <a:gd name="T46" fmla="*/ 1854 w 2212"/>
              <a:gd name="T47" fmla="*/ 319 h 2187"/>
              <a:gd name="T48" fmla="*/ 1930 w 2212"/>
              <a:gd name="T49" fmla="*/ 415 h 2187"/>
              <a:gd name="T50" fmla="*/ 2003 w 2212"/>
              <a:gd name="T51" fmla="*/ 508 h 2187"/>
              <a:gd name="T52" fmla="*/ 2001 w 2212"/>
              <a:gd name="T53" fmla="*/ 622 h 2187"/>
              <a:gd name="T54" fmla="*/ 2075 w 2212"/>
              <a:gd name="T55" fmla="*/ 758 h 2187"/>
              <a:gd name="T56" fmla="*/ 2191 w 2212"/>
              <a:gd name="T57" fmla="*/ 907 h 2187"/>
              <a:gd name="T58" fmla="*/ 2156 w 2212"/>
              <a:gd name="T59" fmla="*/ 1031 h 2187"/>
              <a:gd name="T60" fmla="*/ 2188 w 2212"/>
              <a:gd name="T61" fmla="*/ 1096 h 2187"/>
              <a:gd name="T62" fmla="*/ 2033 w 2212"/>
              <a:gd name="T63" fmla="*/ 1210 h 2187"/>
              <a:gd name="T64" fmla="*/ 1844 w 2212"/>
              <a:gd name="T65" fmla="*/ 1409 h 2187"/>
              <a:gd name="T66" fmla="*/ 1732 w 2212"/>
              <a:gd name="T67" fmla="*/ 1586 h 2187"/>
              <a:gd name="T68" fmla="*/ 1548 w 2212"/>
              <a:gd name="T69" fmla="*/ 1630 h 2187"/>
              <a:gd name="T70" fmla="*/ 1334 w 2212"/>
              <a:gd name="T71" fmla="*/ 1752 h 2187"/>
              <a:gd name="T72" fmla="*/ 1129 w 2212"/>
              <a:gd name="T73" fmla="*/ 1956 h 2187"/>
              <a:gd name="T74" fmla="*/ 1116 w 2212"/>
              <a:gd name="T75" fmla="*/ 1997 h 2187"/>
              <a:gd name="T76" fmla="*/ 1078 w 2212"/>
              <a:gd name="T77" fmla="*/ 2064 h 2187"/>
              <a:gd name="T78" fmla="*/ 995 w 2212"/>
              <a:gd name="T79" fmla="*/ 2048 h 2187"/>
              <a:gd name="T80" fmla="*/ 975 w 2212"/>
              <a:gd name="T81" fmla="*/ 2107 h 2187"/>
              <a:gd name="T82" fmla="*/ 853 w 2212"/>
              <a:gd name="T83" fmla="*/ 2185 h 2187"/>
              <a:gd name="T84" fmla="*/ 857 w 2212"/>
              <a:gd name="T85" fmla="*/ 2091 h 2187"/>
              <a:gd name="T86" fmla="*/ 966 w 2212"/>
              <a:gd name="T87" fmla="*/ 2027 h 2187"/>
              <a:gd name="T88" fmla="*/ 975 w 2212"/>
              <a:gd name="T89" fmla="*/ 1946 h 2187"/>
              <a:gd name="T90" fmla="*/ 1042 w 2212"/>
              <a:gd name="T91" fmla="*/ 1886 h 2187"/>
              <a:gd name="T92" fmla="*/ 940 w 2212"/>
              <a:gd name="T93" fmla="*/ 1897 h 2187"/>
              <a:gd name="T94" fmla="*/ 903 w 2212"/>
              <a:gd name="T95" fmla="*/ 1739 h 2187"/>
              <a:gd name="T96" fmla="*/ 1002 w 2212"/>
              <a:gd name="T97" fmla="*/ 1599 h 2187"/>
              <a:gd name="T98" fmla="*/ 1070 w 2212"/>
              <a:gd name="T99" fmla="*/ 1496 h 2187"/>
              <a:gd name="T100" fmla="*/ 1059 w 2212"/>
              <a:gd name="T101" fmla="*/ 1302 h 2187"/>
              <a:gd name="T102" fmla="*/ 952 w 2212"/>
              <a:gd name="T103" fmla="*/ 1152 h 2187"/>
              <a:gd name="T104" fmla="*/ 905 w 2212"/>
              <a:gd name="T105" fmla="*/ 1225 h 2187"/>
              <a:gd name="T106" fmla="*/ 786 w 2212"/>
              <a:gd name="T107" fmla="*/ 1207 h 2187"/>
              <a:gd name="T108" fmla="*/ 655 w 2212"/>
              <a:gd name="T109" fmla="*/ 1301 h 2187"/>
              <a:gd name="T110" fmla="*/ 618 w 2212"/>
              <a:gd name="T111" fmla="*/ 1401 h 2187"/>
              <a:gd name="T112" fmla="*/ 534 w 2212"/>
              <a:gd name="T113" fmla="*/ 1566 h 2187"/>
              <a:gd name="T114" fmla="*/ 878 w 2212"/>
              <a:gd name="T115" fmla="*/ 1788 h 2187"/>
              <a:gd name="T116" fmla="*/ 850 w 2212"/>
              <a:gd name="T117" fmla="*/ 1838 h 2187"/>
              <a:gd name="T118" fmla="*/ 899 w 2212"/>
              <a:gd name="T119" fmla="*/ 1886 h 2187"/>
              <a:gd name="T120" fmla="*/ 845 w 2212"/>
              <a:gd name="T121" fmla="*/ 1899 h 2187"/>
              <a:gd name="T122" fmla="*/ 1229 w 2212"/>
              <a:gd name="T123" fmla="*/ 1939 h 2187"/>
              <a:gd name="T124" fmla="*/ 1350 w 2212"/>
              <a:gd name="T125" fmla="*/ 1990 h 2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12" h="2187">
                <a:moveTo>
                  <a:pt x="372" y="1668"/>
                </a:moveTo>
                <a:lnTo>
                  <a:pt x="368" y="1659"/>
                </a:lnTo>
                <a:lnTo>
                  <a:pt x="365" y="1648"/>
                </a:lnTo>
                <a:lnTo>
                  <a:pt x="364" y="1642"/>
                </a:lnTo>
                <a:lnTo>
                  <a:pt x="362" y="1638"/>
                </a:lnTo>
                <a:lnTo>
                  <a:pt x="360" y="1635"/>
                </a:lnTo>
                <a:lnTo>
                  <a:pt x="358" y="1635"/>
                </a:lnTo>
                <a:lnTo>
                  <a:pt x="348" y="1635"/>
                </a:lnTo>
                <a:lnTo>
                  <a:pt x="340" y="1635"/>
                </a:lnTo>
                <a:lnTo>
                  <a:pt x="336" y="1634"/>
                </a:lnTo>
                <a:lnTo>
                  <a:pt x="334" y="1632"/>
                </a:lnTo>
                <a:lnTo>
                  <a:pt x="332" y="1629"/>
                </a:lnTo>
                <a:lnTo>
                  <a:pt x="330" y="1624"/>
                </a:lnTo>
                <a:lnTo>
                  <a:pt x="327" y="1612"/>
                </a:lnTo>
                <a:lnTo>
                  <a:pt x="322" y="1602"/>
                </a:lnTo>
                <a:lnTo>
                  <a:pt x="319" y="1597"/>
                </a:lnTo>
                <a:lnTo>
                  <a:pt x="315" y="1592"/>
                </a:lnTo>
                <a:lnTo>
                  <a:pt x="311" y="1587"/>
                </a:lnTo>
                <a:lnTo>
                  <a:pt x="307" y="1584"/>
                </a:lnTo>
                <a:lnTo>
                  <a:pt x="289" y="1572"/>
                </a:lnTo>
                <a:lnTo>
                  <a:pt x="275" y="1560"/>
                </a:lnTo>
                <a:lnTo>
                  <a:pt x="269" y="1554"/>
                </a:lnTo>
                <a:lnTo>
                  <a:pt x="264" y="1546"/>
                </a:lnTo>
                <a:lnTo>
                  <a:pt x="259" y="1537"/>
                </a:lnTo>
                <a:lnTo>
                  <a:pt x="258" y="1528"/>
                </a:lnTo>
                <a:lnTo>
                  <a:pt x="258" y="1514"/>
                </a:lnTo>
                <a:lnTo>
                  <a:pt x="260" y="1497"/>
                </a:lnTo>
                <a:lnTo>
                  <a:pt x="260" y="1490"/>
                </a:lnTo>
                <a:lnTo>
                  <a:pt x="259" y="1481"/>
                </a:lnTo>
                <a:lnTo>
                  <a:pt x="257" y="1473"/>
                </a:lnTo>
                <a:lnTo>
                  <a:pt x="253" y="1464"/>
                </a:lnTo>
                <a:lnTo>
                  <a:pt x="251" y="1460"/>
                </a:lnTo>
                <a:lnTo>
                  <a:pt x="247" y="1457"/>
                </a:lnTo>
                <a:lnTo>
                  <a:pt x="244" y="1454"/>
                </a:lnTo>
                <a:lnTo>
                  <a:pt x="240" y="1452"/>
                </a:lnTo>
                <a:lnTo>
                  <a:pt x="232" y="1448"/>
                </a:lnTo>
                <a:lnTo>
                  <a:pt x="222" y="1447"/>
                </a:lnTo>
                <a:lnTo>
                  <a:pt x="213" y="1447"/>
                </a:lnTo>
                <a:lnTo>
                  <a:pt x="204" y="1448"/>
                </a:lnTo>
                <a:lnTo>
                  <a:pt x="196" y="1451"/>
                </a:lnTo>
                <a:lnTo>
                  <a:pt x="189" y="1453"/>
                </a:lnTo>
                <a:lnTo>
                  <a:pt x="177" y="1459"/>
                </a:lnTo>
                <a:lnTo>
                  <a:pt x="166" y="1461"/>
                </a:lnTo>
                <a:lnTo>
                  <a:pt x="162" y="1461"/>
                </a:lnTo>
                <a:lnTo>
                  <a:pt x="156" y="1461"/>
                </a:lnTo>
                <a:lnTo>
                  <a:pt x="150" y="1459"/>
                </a:lnTo>
                <a:lnTo>
                  <a:pt x="144" y="1457"/>
                </a:lnTo>
                <a:lnTo>
                  <a:pt x="137" y="1452"/>
                </a:lnTo>
                <a:lnTo>
                  <a:pt x="131" y="1448"/>
                </a:lnTo>
                <a:lnTo>
                  <a:pt x="124" y="1442"/>
                </a:lnTo>
                <a:lnTo>
                  <a:pt x="118" y="1437"/>
                </a:lnTo>
                <a:lnTo>
                  <a:pt x="113" y="1432"/>
                </a:lnTo>
                <a:lnTo>
                  <a:pt x="109" y="1426"/>
                </a:lnTo>
                <a:lnTo>
                  <a:pt x="107" y="1420"/>
                </a:lnTo>
                <a:lnTo>
                  <a:pt x="106" y="1414"/>
                </a:lnTo>
                <a:lnTo>
                  <a:pt x="106" y="1405"/>
                </a:lnTo>
                <a:lnTo>
                  <a:pt x="105" y="1401"/>
                </a:lnTo>
                <a:lnTo>
                  <a:pt x="103" y="1399"/>
                </a:lnTo>
                <a:lnTo>
                  <a:pt x="101" y="1399"/>
                </a:lnTo>
                <a:lnTo>
                  <a:pt x="97" y="1401"/>
                </a:lnTo>
                <a:lnTo>
                  <a:pt x="94" y="1402"/>
                </a:lnTo>
                <a:lnTo>
                  <a:pt x="86" y="1407"/>
                </a:lnTo>
                <a:lnTo>
                  <a:pt x="78" y="1408"/>
                </a:lnTo>
                <a:lnTo>
                  <a:pt x="74" y="1408"/>
                </a:lnTo>
                <a:lnTo>
                  <a:pt x="69" y="1407"/>
                </a:lnTo>
                <a:lnTo>
                  <a:pt x="63" y="1404"/>
                </a:lnTo>
                <a:lnTo>
                  <a:pt x="56" y="1399"/>
                </a:lnTo>
                <a:lnTo>
                  <a:pt x="42" y="1389"/>
                </a:lnTo>
                <a:lnTo>
                  <a:pt x="26" y="1374"/>
                </a:lnTo>
                <a:lnTo>
                  <a:pt x="19" y="1367"/>
                </a:lnTo>
                <a:lnTo>
                  <a:pt x="13" y="1360"/>
                </a:lnTo>
                <a:lnTo>
                  <a:pt x="8" y="1353"/>
                </a:lnTo>
                <a:lnTo>
                  <a:pt x="6" y="1347"/>
                </a:lnTo>
                <a:lnTo>
                  <a:pt x="2" y="1335"/>
                </a:lnTo>
                <a:lnTo>
                  <a:pt x="0" y="1323"/>
                </a:lnTo>
                <a:lnTo>
                  <a:pt x="0" y="1317"/>
                </a:lnTo>
                <a:lnTo>
                  <a:pt x="2" y="1311"/>
                </a:lnTo>
                <a:lnTo>
                  <a:pt x="6" y="1306"/>
                </a:lnTo>
                <a:lnTo>
                  <a:pt x="11" y="1300"/>
                </a:lnTo>
                <a:lnTo>
                  <a:pt x="15" y="1296"/>
                </a:lnTo>
                <a:lnTo>
                  <a:pt x="23" y="1292"/>
                </a:lnTo>
                <a:lnTo>
                  <a:pt x="30" y="1291"/>
                </a:lnTo>
                <a:lnTo>
                  <a:pt x="38" y="1290"/>
                </a:lnTo>
                <a:lnTo>
                  <a:pt x="44" y="1288"/>
                </a:lnTo>
                <a:lnTo>
                  <a:pt x="50" y="1287"/>
                </a:lnTo>
                <a:lnTo>
                  <a:pt x="52" y="1285"/>
                </a:lnTo>
                <a:lnTo>
                  <a:pt x="53" y="1284"/>
                </a:lnTo>
                <a:lnTo>
                  <a:pt x="55" y="1282"/>
                </a:lnTo>
                <a:lnTo>
                  <a:pt x="56" y="1281"/>
                </a:lnTo>
                <a:lnTo>
                  <a:pt x="55" y="1276"/>
                </a:lnTo>
                <a:lnTo>
                  <a:pt x="53" y="1272"/>
                </a:lnTo>
                <a:lnTo>
                  <a:pt x="51" y="1269"/>
                </a:lnTo>
                <a:lnTo>
                  <a:pt x="49" y="1265"/>
                </a:lnTo>
                <a:lnTo>
                  <a:pt x="42" y="1259"/>
                </a:lnTo>
                <a:lnTo>
                  <a:pt x="34" y="1254"/>
                </a:lnTo>
                <a:lnTo>
                  <a:pt x="26" y="1249"/>
                </a:lnTo>
                <a:lnTo>
                  <a:pt x="19" y="1243"/>
                </a:lnTo>
                <a:lnTo>
                  <a:pt x="17" y="1239"/>
                </a:lnTo>
                <a:lnTo>
                  <a:pt x="14" y="1237"/>
                </a:lnTo>
                <a:lnTo>
                  <a:pt x="13" y="1233"/>
                </a:lnTo>
                <a:lnTo>
                  <a:pt x="13" y="1229"/>
                </a:lnTo>
                <a:lnTo>
                  <a:pt x="13" y="1226"/>
                </a:lnTo>
                <a:lnTo>
                  <a:pt x="15" y="1225"/>
                </a:lnTo>
                <a:lnTo>
                  <a:pt x="18" y="1222"/>
                </a:lnTo>
                <a:lnTo>
                  <a:pt x="20" y="1221"/>
                </a:lnTo>
                <a:lnTo>
                  <a:pt x="27" y="1220"/>
                </a:lnTo>
                <a:lnTo>
                  <a:pt x="37" y="1219"/>
                </a:lnTo>
                <a:lnTo>
                  <a:pt x="46" y="1219"/>
                </a:lnTo>
                <a:lnTo>
                  <a:pt x="55" y="1219"/>
                </a:lnTo>
                <a:lnTo>
                  <a:pt x="63" y="1218"/>
                </a:lnTo>
                <a:lnTo>
                  <a:pt x="68" y="1215"/>
                </a:lnTo>
                <a:lnTo>
                  <a:pt x="72" y="1212"/>
                </a:lnTo>
                <a:lnTo>
                  <a:pt x="76" y="1206"/>
                </a:lnTo>
                <a:lnTo>
                  <a:pt x="80" y="1197"/>
                </a:lnTo>
                <a:lnTo>
                  <a:pt x="83" y="1189"/>
                </a:lnTo>
                <a:lnTo>
                  <a:pt x="90" y="1171"/>
                </a:lnTo>
                <a:lnTo>
                  <a:pt x="95" y="1157"/>
                </a:lnTo>
                <a:lnTo>
                  <a:pt x="99" y="1146"/>
                </a:lnTo>
                <a:lnTo>
                  <a:pt x="101" y="1138"/>
                </a:lnTo>
                <a:lnTo>
                  <a:pt x="103" y="1131"/>
                </a:lnTo>
                <a:lnTo>
                  <a:pt x="105" y="1125"/>
                </a:lnTo>
                <a:lnTo>
                  <a:pt x="107" y="1123"/>
                </a:lnTo>
                <a:lnTo>
                  <a:pt x="109" y="1120"/>
                </a:lnTo>
                <a:lnTo>
                  <a:pt x="115" y="1117"/>
                </a:lnTo>
                <a:lnTo>
                  <a:pt x="127" y="1111"/>
                </a:lnTo>
                <a:lnTo>
                  <a:pt x="132" y="1107"/>
                </a:lnTo>
                <a:lnTo>
                  <a:pt x="135" y="1103"/>
                </a:lnTo>
                <a:lnTo>
                  <a:pt x="138" y="1100"/>
                </a:lnTo>
                <a:lnTo>
                  <a:pt x="139" y="1096"/>
                </a:lnTo>
                <a:lnTo>
                  <a:pt x="140" y="1093"/>
                </a:lnTo>
                <a:lnTo>
                  <a:pt x="139" y="1089"/>
                </a:lnTo>
                <a:lnTo>
                  <a:pt x="138" y="1086"/>
                </a:lnTo>
                <a:lnTo>
                  <a:pt x="135" y="1082"/>
                </a:lnTo>
                <a:lnTo>
                  <a:pt x="134" y="1079"/>
                </a:lnTo>
                <a:lnTo>
                  <a:pt x="133" y="1076"/>
                </a:lnTo>
                <a:lnTo>
                  <a:pt x="133" y="1073"/>
                </a:lnTo>
                <a:lnTo>
                  <a:pt x="134" y="1070"/>
                </a:lnTo>
                <a:lnTo>
                  <a:pt x="139" y="1065"/>
                </a:lnTo>
                <a:lnTo>
                  <a:pt x="145" y="1060"/>
                </a:lnTo>
                <a:lnTo>
                  <a:pt x="149" y="1056"/>
                </a:lnTo>
                <a:lnTo>
                  <a:pt x="152" y="1051"/>
                </a:lnTo>
                <a:lnTo>
                  <a:pt x="154" y="1046"/>
                </a:lnTo>
                <a:lnTo>
                  <a:pt x="154" y="1042"/>
                </a:lnTo>
                <a:lnTo>
                  <a:pt x="154" y="1037"/>
                </a:lnTo>
                <a:lnTo>
                  <a:pt x="152" y="1032"/>
                </a:lnTo>
                <a:lnTo>
                  <a:pt x="147" y="1027"/>
                </a:lnTo>
                <a:lnTo>
                  <a:pt x="141" y="1023"/>
                </a:lnTo>
                <a:lnTo>
                  <a:pt x="134" y="1019"/>
                </a:lnTo>
                <a:lnTo>
                  <a:pt x="132" y="1016"/>
                </a:lnTo>
                <a:lnTo>
                  <a:pt x="131" y="1011"/>
                </a:lnTo>
                <a:lnTo>
                  <a:pt x="132" y="1007"/>
                </a:lnTo>
                <a:lnTo>
                  <a:pt x="139" y="1000"/>
                </a:lnTo>
                <a:lnTo>
                  <a:pt x="149" y="993"/>
                </a:lnTo>
                <a:lnTo>
                  <a:pt x="152" y="991"/>
                </a:lnTo>
                <a:lnTo>
                  <a:pt x="153" y="986"/>
                </a:lnTo>
                <a:lnTo>
                  <a:pt x="152" y="981"/>
                </a:lnTo>
                <a:lnTo>
                  <a:pt x="151" y="976"/>
                </a:lnTo>
                <a:lnTo>
                  <a:pt x="147" y="972"/>
                </a:lnTo>
                <a:lnTo>
                  <a:pt x="143" y="966"/>
                </a:lnTo>
                <a:lnTo>
                  <a:pt x="138" y="961"/>
                </a:lnTo>
                <a:lnTo>
                  <a:pt x="131" y="957"/>
                </a:lnTo>
                <a:lnTo>
                  <a:pt x="120" y="953"/>
                </a:lnTo>
                <a:lnTo>
                  <a:pt x="115" y="951"/>
                </a:lnTo>
                <a:lnTo>
                  <a:pt x="114" y="949"/>
                </a:lnTo>
                <a:lnTo>
                  <a:pt x="114" y="947"/>
                </a:lnTo>
                <a:lnTo>
                  <a:pt x="114" y="942"/>
                </a:lnTo>
                <a:lnTo>
                  <a:pt x="114" y="934"/>
                </a:lnTo>
                <a:lnTo>
                  <a:pt x="115" y="918"/>
                </a:lnTo>
                <a:lnTo>
                  <a:pt x="114" y="907"/>
                </a:lnTo>
                <a:lnTo>
                  <a:pt x="115" y="897"/>
                </a:lnTo>
                <a:lnTo>
                  <a:pt x="119" y="886"/>
                </a:lnTo>
                <a:lnTo>
                  <a:pt x="120" y="881"/>
                </a:lnTo>
                <a:lnTo>
                  <a:pt x="120" y="875"/>
                </a:lnTo>
                <a:lnTo>
                  <a:pt x="120" y="869"/>
                </a:lnTo>
                <a:lnTo>
                  <a:pt x="119" y="863"/>
                </a:lnTo>
                <a:lnTo>
                  <a:pt x="118" y="852"/>
                </a:lnTo>
                <a:lnTo>
                  <a:pt x="118" y="838"/>
                </a:lnTo>
                <a:lnTo>
                  <a:pt x="119" y="825"/>
                </a:lnTo>
                <a:lnTo>
                  <a:pt x="121" y="811"/>
                </a:lnTo>
                <a:lnTo>
                  <a:pt x="122" y="805"/>
                </a:lnTo>
                <a:lnTo>
                  <a:pt x="124" y="798"/>
                </a:lnTo>
                <a:lnTo>
                  <a:pt x="124" y="792"/>
                </a:lnTo>
                <a:lnTo>
                  <a:pt x="122" y="786"/>
                </a:lnTo>
                <a:lnTo>
                  <a:pt x="119" y="775"/>
                </a:lnTo>
                <a:lnTo>
                  <a:pt x="114" y="765"/>
                </a:lnTo>
                <a:lnTo>
                  <a:pt x="108" y="755"/>
                </a:lnTo>
                <a:lnTo>
                  <a:pt x="101" y="748"/>
                </a:lnTo>
                <a:lnTo>
                  <a:pt x="94" y="741"/>
                </a:lnTo>
                <a:lnTo>
                  <a:pt x="89" y="735"/>
                </a:lnTo>
                <a:lnTo>
                  <a:pt x="87" y="733"/>
                </a:lnTo>
                <a:lnTo>
                  <a:pt x="86" y="730"/>
                </a:lnTo>
                <a:lnTo>
                  <a:pt x="84" y="727"/>
                </a:lnTo>
                <a:lnTo>
                  <a:pt x="84" y="722"/>
                </a:lnTo>
                <a:lnTo>
                  <a:pt x="86" y="718"/>
                </a:lnTo>
                <a:lnTo>
                  <a:pt x="88" y="714"/>
                </a:lnTo>
                <a:lnTo>
                  <a:pt x="93" y="709"/>
                </a:lnTo>
                <a:lnTo>
                  <a:pt x="97" y="703"/>
                </a:lnTo>
                <a:lnTo>
                  <a:pt x="108" y="693"/>
                </a:lnTo>
                <a:lnTo>
                  <a:pt x="121" y="682"/>
                </a:lnTo>
                <a:lnTo>
                  <a:pt x="134" y="670"/>
                </a:lnTo>
                <a:lnTo>
                  <a:pt x="146" y="657"/>
                </a:lnTo>
                <a:lnTo>
                  <a:pt x="153" y="646"/>
                </a:lnTo>
                <a:lnTo>
                  <a:pt x="157" y="639"/>
                </a:lnTo>
                <a:lnTo>
                  <a:pt x="159" y="639"/>
                </a:lnTo>
                <a:lnTo>
                  <a:pt x="160" y="640"/>
                </a:lnTo>
                <a:lnTo>
                  <a:pt x="163" y="645"/>
                </a:lnTo>
                <a:lnTo>
                  <a:pt x="166" y="652"/>
                </a:lnTo>
                <a:lnTo>
                  <a:pt x="172" y="667"/>
                </a:lnTo>
                <a:lnTo>
                  <a:pt x="179" y="682"/>
                </a:lnTo>
                <a:lnTo>
                  <a:pt x="183" y="687"/>
                </a:lnTo>
                <a:lnTo>
                  <a:pt x="188" y="693"/>
                </a:lnTo>
                <a:lnTo>
                  <a:pt x="194" y="697"/>
                </a:lnTo>
                <a:lnTo>
                  <a:pt x="200" y="699"/>
                </a:lnTo>
                <a:lnTo>
                  <a:pt x="206" y="702"/>
                </a:lnTo>
                <a:lnTo>
                  <a:pt x="212" y="703"/>
                </a:lnTo>
                <a:lnTo>
                  <a:pt x="219" y="704"/>
                </a:lnTo>
                <a:lnTo>
                  <a:pt x="226" y="704"/>
                </a:lnTo>
                <a:lnTo>
                  <a:pt x="239" y="704"/>
                </a:lnTo>
                <a:lnTo>
                  <a:pt x="251" y="705"/>
                </a:lnTo>
                <a:lnTo>
                  <a:pt x="256" y="708"/>
                </a:lnTo>
                <a:lnTo>
                  <a:pt x="260" y="710"/>
                </a:lnTo>
                <a:lnTo>
                  <a:pt x="263" y="714"/>
                </a:lnTo>
                <a:lnTo>
                  <a:pt x="265" y="718"/>
                </a:lnTo>
                <a:lnTo>
                  <a:pt x="267" y="730"/>
                </a:lnTo>
                <a:lnTo>
                  <a:pt x="270" y="742"/>
                </a:lnTo>
                <a:lnTo>
                  <a:pt x="272" y="754"/>
                </a:lnTo>
                <a:lnTo>
                  <a:pt x="278" y="766"/>
                </a:lnTo>
                <a:lnTo>
                  <a:pt x="286" y="780"/>
                </a:lnTo>
                <a:lnTo>
                  <a:pt x="296" y="794"/>
                </a:lnTo>
                <a:lnTo>
                  <a:pt x="305" y="811"/>
                </a:lnTo>
                <a:lnTo>
                  <a:pt x="315" y="828"/>
                </a:lnTo>
                <a:lnTo>
                  <a:pt x="324" y="843"/>
                </a:lnTo>
                <a:lnTo>
                  <a:pt x="332" y="856"/>
                </a:lnTo>
                <a:lnTo>
                  <a:pt x="334" y="862"/>
                </a:lnTo>
                <a:lnTo>
                  <a:pt x="336" y="869"/>
                </a:lnTo>
                <a:lnTo>
                  <a:pt x="338" y="875"/>
                </a:lnTo>
                <a:lnTo>
                  <a:pt x="339" y="882"/>
                </a:lnTo>
                <a:lnTo>
                  <a:pt x="339" y="895"/>
                </a:lnTo>
                <a:lnTo>
                  <a:pt x="339" y="905"/>
                </a:lnTo>
                <a:lnTo>
                  <a:pt x="340" y="910"/>
                </a:lnTo>
                <a:lnTo>
                  <a:pt x="341" y="912"/>
                </a:lnTo>
                <a:lnTo>
                  <a:pt x="343" y="915"/>
                </a:lnTo>
                <a:lnTo>
                  <a:pt x="347" y="917"/>
                </a:lnTo>
                <a:lnTo>
                  <a:pt x="355" y="919"/>
                </a:lnTo>
                <a:lnTo>
                  <a:pt x="365" y="920"/>
                </a:lnTo>
                <a:lnTo>
                  <a:pt x="368" y="919"/>
                </a:lnTo>
                <a:lnTo>
                  <a:pt x="372" y="918"/>
                </a:lnTo>
                <a:lnTo>
                  <a:pt x="374" y="915"/>
                </a:lnTo>
                <a:lnTo>
                  <a:pt x="376" y="911"/>
                </a:lnTo>
                <a:lnTo>
                  <a:pt x="374" y="899"/>
                </a:lnTo>
                <a:lnTo>
                  <a:pt x="374" y="887"/>
                </a:lnTo>
                <a:lnTo>
                  <a:pt x="376" y="880"/>
                </a:lnTo>
                <a:lnTo>
                  <a:pt x="378" y="873"/>
                </a:lnTo>
                <a:lnTo>
                  <a:pt x="382" y="866"/>
                </a:lnTo>
                <a:lnTo>
                  <a:pt x="386" y="859"/>
                </a:lnTo>
                <a:lnTo>
                  <a:pt x="397" y="846"/>
                </a:lnTo>
                <a:lnTo>
                  <a:pt x="404" y="832"/>
                </a:lnTo>
                <a:lnTo>
                  <a:pt x="410" y="821"/>
                </a:lnTo>
                <a:lnTo>
                  <a:pt x="415" y="811"/>
                </a:lnTo>
                <a:lnTo>
                  <a:pt x="420" y="803"/>
                </a:lnTo>
                <a:lnTo>
                  <a:pt x="426" y="797"/>
                </a:lnTo>
                <a:lnTo>
                  <a:pt x="433" y="793"/>
                </a:lnTo>
                <a:lnTo>
                  <a:pt x="440" y="791"/>
                </a:lnTo>
                <a:lnTo>
                  <a:pt x="449" y="787"/>
                </a:lnTo>
                <a:lnTo>
                  <a:pt x="459" y="781"/>
                </a:lnTo>
                <a:lnTo>
                  <a:pt x="464" y="777"/>
                </a:lnTo>
                <a:lnTo>
                  <a:pt x="468" y="773"/>
                </a:lnTo>
                <a:lnTo>
                  <a:pt x="471" y="768"/>
                </a:lnTo>
                <a:lnTo>
                  <a:pt x="472" y="764"/>
                </a:lnTo>
                <a:lnTo>
                  <a:pt x="471" y="753"/>
                </a:lnTo>
                <a:lnTo>
                  <a:pt x="469" y="741"/>
                </a:lnTo>
                <a:lnTo>
                  <a:pt x="469" y="735"/>
                </a:lnTo>
                <a:lnTo>
                  <a:pt x="471" y="730"/>
                </a:lnTo>
                <a:lnTo>
                  <a:pt x="472" y="724"/>
                </a:lnTo>
                <a:lnTo>
                  <a:pt x="477" y="721"/>
                </a:lnTo>
                <a:lnTo>
                  <a:pt x="492" y="711"/>
                </a:lnTo>
                <a:lnTo>
                  <a:pt x="513" y="699"/>
                </a:lnTo>
                <a:lnTo>
                  <a:pt x="536" y="689"/>
                </a:lnTo>
                <a:lnTo>
                  <a:pt x="552" y="680"/>
                </a:lnTo>
                <a:lnTo>
                  <a:pt x="560" y="676"/>
                </a:lnTo>
                <a:lnTo>
                  <a:pt x="571" y="668"/>
                </a:lnTo>
                <a:lnTo>
                  <a:pt x="582" y="659"/>
                </a:lnTo>
                <a:lnTo>
                  <a:pt x="593" y="649"/>
                </a:lnTo>
                <a:lnTo>
                  <a:pt x="603" y="642"/>
                </a:lnTo>
                <a:lnTo>
                  <a:pt x="609" y="640"/>
                </a:lnTo>
                <a:lnTo>
                  <a:pt x="613" y="642"/>
                </a:lnTo>
                <a:lnTo>
                  <a:pt x="619" y="647"/>
                </a:lnTo>
                <a:lnTo>
                  <a:pt x="623" y="652"/>
                </a:lnTo>
                <a:lnTo>
                  <a:pt x="626" y="654"/>
                </a:lnTo>
                <a:lnTo>
                  <a:pt x="630" y="655"/>
                </a:lnTo>
                <a:lnTo>
                  <a:pt x="632" y="655"/>
                </a:lnTo>
                <a:lnTo>
                  <a:pt x="639" y="651"/>
                </a:lnTo>
                <a:lnTo>
                  <a:pt x="648" y="642"/>
                </a:lnTo>
                <a:lnTo>
                  <a:pt x="663" y="628"/>
                </a:lnTo>
                <a:lnTo>
                  <a:pt x="678" y="613"/>
                </a:lnTo>
                <a:lnTo>
                  <a:pt x="689" y="600"/>
                </a:lnTo>
                <a:lnTo>
                  <a:pt x="705" y="581"/>
                </a:lnTo>
                <a:lnTo>
                  <a:pt x="720" y="561"/>
                </a:lnTo>
                <a:lnTo>
                  <a:pt x="735" y="545"/>
                </a:lnTo>
                <a:lnTo>
                  <a:pt x="742" y="539"/>
                </a:lnTo>
                <a:lnTo>
                  <a:pt x="748" y="535"/>
                </a:lnTo>
                <a:lnTo>
                  <a:pt x="754" y="533"/>
                </a:lnTo>
                <a:lnTo>
                  <a:pt x="758" y="532"/>
                </a:lnTo>
                <a:lnTo>
                  <a:pt x="769" y="531"/>
                </a:lnTo>
                <a:lnTo>
                  <a:pt x="779" y="528"/>
                </a:lnTo>
                <a:lnTo>
                  <a:pt x="787" y="526"/>
                </a:lnTo>
                <a:lnTo>
                  <a:pt x="795" y="523"/>
                </a:lnTo>
                <a:lnTo>
                  <a:pt x="800" y="522"/>
                </a:lnTo>
                <a:lnTo>
                  <a:pt x="805" y="522"/>
                </a:lnTo>
                <a:lnTo>
                  <a:pt x="807" y="525"/>
                </a:lnTo>
                <a:lnTo>
                  <a:pt x="811" y="528"/>
                </a:lnTo>
                <a:lnTo>
                  <a:pt x="820" y="538"/>
                </a:lnTo>
                <a:lnTo>
                  <a:pt x="831" y="548"/>
                </a:lnTo>
                <a:lnTo>
                  <a:pt x="833" y="551"/>
                </a:lnTo>
                <a:lnTo>
                  <a:pt x="837" y="552"/>
                </a:lnTo>
                <a:lnTo>
                  <a:pt x="839" y="553"/>
                </a:lnTo>
                <a:lnTo>
                  <a:pt x="842" y="552"/>
                </a:lnTo>
                <a:lnTo>
                  <a:pt x="845" y="548"/>
                </a:lnTo>
                <a:lnTo>
                  <a:pt x="848" y="542"/>
                </a:lnTo>
                <a:lnTo>
                  <a:pt x="855" y="531"/>
                </a:lnTo>
                <a:lnTo>
                  <a:pt x="862" y="516"/>
                </a:lnTo>
                <a:lnTo>
                  <a:pt x="869" y="508"/>
                </a:lnTo>
                <a:lnTo>
                  <a:pt x="880" y="497"/>
                </a:lnTo>
                <a:lnTo>
                  <a:pt x="884" y="490"/>
                </a:lnTo>
                <a:lnTo>
                  <a:pt x="889" y="484"/>
                </a:lnTo>
                <a:lnTo>
                  <a:pt x="894" y="478"/>
                </a:lnTo>
                <a:lnTo>
                  <a:pt x="896" y="474"/>
                </a:lnTo>
                <a:lnTo>
                  <a:pt x="900" y="462"/>
                </a:lnTo>
                <a:lnTo>
                  <a:pt x="903" y="449"/>
                </a:lnTo>
                <a:lnTo>
                  <a:pt x="907" y="436"/>
                </a:lnTo>
                <a:lnTo>
                  <a:pt x="912" y="426"/>
                </a:lnTo>
                <a:lnTo>
                  <a:pt x="913" y="424"/>
                </a:lnTo>
                <a:lnTo>
                  <a:pt x="915" y="421"/>
                </a:lnTo>
                <a:lnTo>
                  <a:pt x="919" y="419"/>
                </a:lnTo>
                <a:lnTo>
                  <a:pt x="922" y="418"/>
                </a:lnTo>
                <a:lnTo>
                  <a:pt x="931" y="415"/>
                </a:lnTo>
                <a:lnTo>
                  <a:pt x="941" y="415"/>
                </a:lnTo>
                <a:lnTo>
                  <a:pt x="951" y="416"/>
                </a:lnTo>
                <a:lnTo>
                  <a:pt x="959" y="418"/>
                </a:lnTo>
                <a:lnTo>
                  <a:pt x="966" y="416"/>
                </a:lnTo>
                <a:lnTo>
                  <a:pt x="970" y="415"/>
                </a:lnTo>
                <a:lnTo>
                  <a:pt x="974" y="412"/>
                </a:lnTo>
                <a:lnTo>
                  <a:pt x="976" y="409"/>
                </a:lnTo>
                <a:lnTo>
                  <a:pt x="978" y="407"/>
                </a:lnTo>
                <a:lnTo>
                  <a:pt x="981" y="405"/>
                </a:lnTo>
                <a:lnTo>
                  <a:pt x="984" y="406"/>
                </a:lnTo>
                <a:lnTo>
                  <a:pt x="989" y="408"/>
                </a:lnTo>
                <a:lnTo>
                  <a:pt x="994" y="412"/>
                </a:lnTo>
                <a:lnTo>
                  <a:pt x="1000" y="415"/>
                </a:lnTo>
                <a:lnTo>
                  <a:pt x="1004" y="416"/>
                </a:lnTo>
                <a:lnTo>
                  <a:pt x="1010" y="418"/>
                </a:lnTo>
                <a:lnTo>
                  <a:pt x="1016" y="419"/>
                </a:lnTo>
                <a:lnTo>
                  <a:pt x="1022" y="419"/>
                </a:lnTo>
                <a:lnTo>
                  <a:pt x="1028" y="418"/>
                </a:lnTo>
                <a:lnTo>
                  <a:pt x="1033" y="415"/>
                </a:lnTo>
                <a:lnTo>
                  <a:pt x="1039" y="413"/>
                </a:lnTo>
                <a:lnTo>
                  <a:pt x="1044" y="408"/>
                </a:lnTo>
                <a:lnTo>
                  <a:pt x="1047" y="403"/>
                </a:lnTo>
                <a:lnTo>
                  <a:pt x="1050" y="397"/>
                </a:lnTo>
                <a:lnTo>
                  <a:pt x="1051" y="392"/>
                </a:lnTo>
                <a:lnTo>
                  <a:pt x="1052" y="386"/>
                </a:lnTo>
                <a:lnTo>
                  <a:pt x="1051" y="381"/>
                </a:lnTo>
                <a:lnTo>
                  <a:pt x="1047" y="377"/>
                </a:lnTo>
                <a:lnTo>
                  <a:pt x="1038" y="374"/>
                </a:lnTo>
                <a:lnTo>
                  <a:pt x="1028" y="369"/>
                </a:lnTo>
                <a:lnTo>
                  <a:pt x="1025" y="368"/>
                </a:lnTo>
                <a:lnTo>
                  <a:pt x="1021" y="364"/>
                </a:lnTo>
                <a:lnTo>
                  <a:pt x="1019" y="362"/>
                </a:lnTo>
                <a:lnTo>
                  <a:pt x="1018" y="358"/>
                </a:lnTo>
                <a:lnTo>
                  <a:pt x="1018" y="355"/>
                </a:lnTo>
                <a:lnTo>
                  <a:pt x="1020" y="351"/>
                </a:lnTo>
                <a:lnTo>
                  <a:pt x="1022" y="348"/>
                </a:lnTo>
                <a:lnTo>
                  <a:pt x="1027" y="345"/>
                </a:lnTo>
                <a:lnTo>
                  <a:pt x="1033" y="343"/>
                </a:lnTo>
                <a:lnTo>
                  <a:pt x="1039" y="340"/>
                </a:lnTo>
                <a:lnTo>
                  <a:pt x="1047" y="340"/>
                </a:lnTo>
                <a:lnTo>
                  <a:pt x="1056" y="340"/>
                </a:lnTo>
                <a:lnTo>
                  <a:pt x="1069" y="344"/>
                </a:lnTo>
                <a:lnTo>
                  <a:pt x="1078" y="348"/>
                </a:lnTo>
                <a:lnTo>
                  <a:pt x="1084" y="351"/>
                </a:lnTo>
                <a:lnTo>
                  <a:pt x="1092" y="356"/>
                </a:lnTo>
                <a:lnTo>
                  <a:pt x="1101" y="359"/>
                </a:lnTo>
                <a:lnTo>
                  <a:pt x="1110" y="362"/>
                </a:lnTo>
                <a:lnTo>
                  <a:pt x="1120" y="362"/>
                </a:lnTo>
                <a:lnTo>
                  <a:pt x="1127" y="362"/>
                </a:lnTo>
                <a:lnTo>
                  <a:pt x="1133" y="362"/>
                </a:lnTo>
                <a:lnTo>
                  <a:pt x="1141" y="363"/>
                </a:lnTo>
                <a:lnTo>
                  <a:pt x="1149" y="365"/>
                </a:lnTo>
                <a:lnTo>
                  <a:pt x="1159" y="370"/>
                </a:lnTo>
                <a:lnTo>
                  <a:pt x="1163" y="373"/>
                </a:lnTo>
                <a:lnTo>
                  <a:pt x="1166" y="374"/>
                </a:lnTo>
                <a:lnTo>
                  <a:pt x="1170" y="375"/>
                </a:lnTo>
                <a:lnTo>
                  <a:pt x="1173" y="375"/>
                </a:lnTo>
                <a:lnTo>
                  <a:pt x="1176" y="375"/>
                </a:lnTo>
                <a:lnTo>
                  <a:pt x="1177" y="373"/>
                </a:lnTo>
                <a:lnTo>
                  <a:pt x="1178" y="371"/>
                </a:lnTo>
                <a:lnTo>
                  <a:pt x="1179" y="369"/>
                </a:lnTo>
                <a:lnTo>
                  <a:pt x="1183" y="362"/>
                </a:lnTo>
                <a:lnTo>
                  <a:pt x="1190" y="350"/>
                </a:lnTo>
                <a:lnTo>
                  <a:pt x="1193" y="345"/>
                </a:lnTo>
                <a:lnTo>
                  <a:pt x="1197" y="340"/>
                </a:lnTo>
                <a:lnTo>
                  <a:pt x="1202" y="338"/>
                </a:lnTo>
                <a:lnTo>
                  <a:pt x="1204" y="337"/>
                </a:lnTo>
                <a:lnTo>
                  <a:pt x="1217" y="340"/>
                </a:lnTo>
                <a:lnTo>
                  <a:pt x="1227" y="342"/>
                </a:lnTo>
                <a:lnTo>
                  <a:pt x="1235" y="342"/>
                </a:lnTo>
                <a:lnTo>
                  <a:pt x="1242" y="339"/>
                </a:lnTo>
                <a:lnTo>
                  <a:pt x="1258" y="331"/>
                </a:lnTo>
                <a:lnTo>
                  <a:pt x="1274" y="324"/>
                </a:lnTo>
                <a:lnTo>
                  <a:pt x="1286" y="319"/>
                </a:lnTo>
                <a:lnTo>
                  <a:pt x="1293" y="313"/>
                </a:lnTo>
                <a:lnTo>
                  <a:pt x="1294" y="311"/>
                </a:lnTo>
                <a:lnTo>
                  <a:pt x="1296" y="308"/>
                </a:lnTo>
                <a:lnTo>
                  <a:pt x="1294" y="307"/>
                </a:lnTo>
                <a:lnTo>
                  <a:pt x="1292" y="305"/>
                </a:lnTo>
                <a:lnTo>
                  <a:pt x="1284" y="300"/>
                </a:lnTo>
                <a:lnTo>
                  <a:pt x="1277" y="293"/>
                </a:lnTo>
                <a:lnTo>
                  <a:pt x="1273" y="288"/>
                </a:lnTo>
                <a:lnTo>
                  <a:pt x="1272" y="283"/>
                </a:lnTo>
                <a:lnTo>
                  <a:pt x="1271" y="277"/>
                </a:lnTo>
                <a:lnTo>
                  <a:pt x="1273" y="271"/>
                </a:lnTo>
                <a:lnTo>
                  <a:pt x="1275" y="266"/>
                </a:lnTo>
                <a:lnTo>
                  <a:pt x="1279" y="260"/>
                </a:lnTo>
                <a:lnTo>
                  <a:pt x="1284" y="252"/>
                </a:lnTo>
                <a:lnTo>
                  <a:pt x="1289" y="247"/>
                </a:lnTo>
                <a:lnTo>
                  <a:pt x="1294" y="241"/>
                </a:lnTo>
                <a:lnTo>
                  <a:pt x="1300" y="236"/>
                </a:lnTo>
                <a:lnTo>
                  <a:pt x="1306" y="231"/>
                </a:lnTo>
                <a:lnTo>
                  <a:pt x="1312" y="228"/>
                </a:lnTo>
                <a:lnTo>
                  <a:pt x="1324" y="222"/>
                </a:lnTo>
                <a:lnTo>
                  <a:pt x="1336" y="214"/>
                </a:lnTo>
                <a:lnTo>
                  <a:pt x="1343" y="211"/>
                </a:lnTo>
                <a:lnTo>
                  <a:pt x="1350" y="208"/>
                </a:lnTo>
                <a:lnTo>
                  <a:pt x="1359" y="207"/>
                </a:lnTo>
                <a:lnTo>
                  <a:pt x="1366" y="207"/>
                </a:lnTo>
                <a:lnTo>
                  <a:pt x="1369" y="210"/>
                </a:lnTo>
                <a:lnTo>
                  <a:pt x="1375" y="214"/>
                </a:lnTo>
                <a:lnTo>
                  <a:pt x="1379" y="216"/>
                </a:lnTo>
                <a:lnTo>
                  <a:pt x="1381" y="216"/>
                </a:lnTo>
                <a:lnTo>
                  <a:pt x="1385" y="216"/>
                </a:lnTo>
                <a:lnTo>
                  <a:pt x="1387" y="213"/>
                </a:lnTo>
                <a:lnTo>
                  <a:pt x="1392" y="207"/>
                </a:lnTo>
                <a:lnTo>
                  <a:pt x="1396" y="199"/>
                </a:lnTo>
                <a:lnTo>
                  <a:pt x="1398" y="191"/>
                </a:lnTo>
                <a:lnTo>
                  <a:pt x="1400" y="180"/>
                </a:lnTo>
                <a:lnTo>
                  <a:pt x="1400" y="168"/>
                </a:lnTo>
                <a:lnTo>
                  <a:pt x="1401" y="155"/>
                </a:lnTo>
                <a:lnTo>
                  <a:pt x="1403" y="130"/>
                </a:lnTo>
                <a:lnTo>
                  <a:pt x="1404" y="109"/>
                </a:lnTo>
                <a:lnTo>
                  <a:pt x="1407" y="87"/>
                </a:lnTo>
                <a:lnTo>
                  <a:pt x="1407" y="66"/>
                </a:lnTo>
                <a:lnTo>
                  <a:pt x="1410" y="44"/>
                </a:lnTo>
                <a:lnTo>
                  <a:pt x="1413" y="22"/>
                </a:lnTo>
                <a:lnTo>
                  <a:pt x="1416" y="10"/>
                </a:lnTo>
                <a:lnTo>
                  <a:pt x="1419" y="2"/>
                </a:lnTo>
                <a:lnTo>
                  <a:pt x="1422" y="0"/>
                </a:lnTo>
                <a:lnTo>
                  <a:pt x="1425" y="0"/>
                </a:lnTo>
                <a:lnTo>
                  <a:pt x="1429" y="2"/>
                </a:lnTo>
                <a:lnTo>
                  <a:pt x="1432" y="3"/>
                </a:lnTo>
                <a:lnTo>
                  <a:pt x="1438" y="4"/>
                </a:lnTo>
                <a:lnTo>
                  <a:pt x="1443" y="6"/>
                </a:lnTo>
                <a:lnTo>
                  <a:pt x="1449" y="10"/>
                </a:lnTo>
                <a:lnTo>
                  <a:pt x="1451" y="15"/>
                </a:lnTo>
                <a:lnTo>
                  <a:pt x="1456" y="25"/>
                </a:lnTo>
                <a:lnTo>
                  <a:pt x="1462" y="36"/>
                </a:lnTo>
                <a:lnTo>
                  <a:pt x="1466" y="42"/>
                </a:lnTo>
                <a:lnTo>
                  <a:pt x="1469" y="47"/>
                </a:lnTo>
                <a:lnTo>
                  <a:pt x="1474" y="50"/>
                </a:lnTo>
                <a:lnTo>
                  <a:pt x="1479" y="54"/>
                </a:lnTo>
                <a:lnTo>
                  <a:pt x="1491" y="62"/>
                </a:lnTo>
                <a:lnTo>
                  <a:pt x="1507" y="69"/>
                </a:lnTo>
                <a:lnTo>
                  <a:pt x="1525" y="78"/>
                </a:lnTo>
                <a:lnTo>
                  <a:pt x="1539" y="82"/>
                </a:lnTo>
                <a:lnTo>
                  <a:pt x="1550" y="86"/>
                </a:lnTo>
                <a:lnTo>
                  <a:pt x="1561" y="87"/>
                </a:lnTo>
                <a:lnTo>
                  <a:pt x="1571" y="90"/>
                </a:lnTo>
                <a:lnTo>
                  <a:pt x="1582" y="90"/>
                </a:lnTo>
                <a:lnTo>
                  <a:pt x="1592" y="91"/>
                </a:lnTo>
                <a:lnTo>
                  <a:pt x="1599" y="93"/>
                </a:lnTo>
                <a:lnTo>
                  <a:pt x="1601" y="94"/>
                </a:lnTo>
                <a:lnTo>
                  <a:pt x="1604" y="97"/>
                </a:lnTo>
                <a:lnTo>
                  <a:pt x="1605" y="100"/>
                </a:lnTo>
                <a:lnTo>
                  <a:pt x="1606" y="104"/>
                </a:lnTo>
                <a:lnTo>
                  <a:pt x="1608" y="113"/>
                </a:lnTo>
                <a:lnTo>
                  <a:pt x="1614" y="123"/>
                </a:lnTo>
                <a:lnTo>
                  <a:pt x="1618" y="129"/>
                </a:lnTo>
                <a:lnTo>
                  <a:pt x="1623" y="134"/>
                </a:lnTo>
                <a:lnTo>
                  <a:pt x="1627" y="137"/>
                </a:lnTo>
                <a:lnTo>
                  <a:pt x="1633" y="142"/>
                </a:lnTo>
                <a:lnTo>
                  <a:pt x="1638" y="145"/>
                </a:lnTo>
                <a:lnTo>
                  <a:pt x="1642" y="148"/>
                </a:lnTo>
                <a:lnTo>
                  <a:pt x="1644" y="151"/>
                </a:lnTo>
                <a:lnTo>
                  <a:pt x="1646" y="154"/>
                </a:lnTo>
                <a:lnTo>
                  <a:pt x="1646" y="157"/>
                </a:lnTo>
                <a:lnTo>
                  <a:pt x="1646" y="160"/>
                </a:lnTo>
                <a:lnTo>
                  <a:pt x="1646" y="162"/>
                </a:lnTo>
                <a:lnTo>
                  <a:pt x="1645" y="166"/>
                </a:lnTo>
                <a:lnTo>
                  <a:pt x="1642" y="173"/>
                </a:lnTo>
                <a:lnTo>
                  <a:pt x="1638" y="179"/>
                </a:lnTo>
                <a:lnTo>
                  <a:pt x="1637" y="186"/>
                </a:lnTo>
                <a:lnTo>
                  <a:pt x="1636" y="191"/>
                </a:lnTo>
                <a:lnTo>
                  <a:pt x="1636" y="193"/>
                </a:lnTo>
                <a:lnTo>
                  <a:pt x="1637" y="195"/>
                </a:lnTo>
                <a:lnTo>
                  <a:pt x="1638" y="197"/>
                </a:lnTo>
                <a:lnTo>
                  <a:pt x="1639" y="198"/>
                </a:lnTo>
                <a:lnTo>
                  <a:pt x="1645" y="200"/>
                </a:lnTo>
                <a:lnTo>
                  <a:pt x="1651" y="200"/>
                </a:lnTo>
                <a:lnTo>
                  <a:pt x="1655" y="201"/>
                </a:lnTo>
                <a:lnTo>
                  <a:pt x="1656" y="203"/>
                </a:lnTo>
                <a:lnTo>
                  <a:pt x="1657" y="204"/>
                </a:lnTo>
                <a:lnTo>
                  <a:pt x="1658" y="206"/>
                </a:lnTo>
                <a:lnTo>
                  <a:pt x="1656" y="210"/>
                </a:lnTo>
                <a:lnTo>
                  <a:pt x="1653" y="214"/>
                </a:lnTo>
                <a:lnTo>
                  <a:pt x="1650" y="219"/>
                </a:lnTo>
                <a:lnTo>
                  <a:pt x="1648" y="228"/>
                </a:lnTo>
                <a:lnTo>
                  <a:pt x="1648" y="231"/>
                </a:lnTo>
                <a:lnTo>
                  <a:pt x="1649" y="235"/>
                </a:lnTo>
                <a:lnTo>
                  <a:pt x="1650" y="239"/>
                </a:lnTo>
                <a:lnTo>
                  <a:pt x="1653" y="243"/>
                </a:lnTo>
                <a:lnTo>
                  <a:pt x="1658" y="245"/>
                </a:lnTo>
                <a:lnTo>
                  <a:pt x="1662" y="248"/>
                </a:lnTo>
                <a:lnTo>
                  <a:pt x="1665" y="250"/>
                </a:lnTo>
                <a:lnTo>
                  <a:pt x="1670" y="251"/>
                </a:lnTo>
                <a:lnTo>
                  <a:pt x="1674" y="251"/>
                </a:lnTo>
                <a:lnTo>
                  <a:pt x="1678" y="250"/>
                </a:lnTo>
                <a:lnTo>
                  <a:pt x="1682" y="248"/>
                </a:lnTo>
                <a:lnTo>
                  <a:pt x="1687" y="245"/>
                </a:lnTo>
                <a:lnTo>
                  <a:pt x="1695" y="236"/>
                </a:lnTo>
                <a:lnTo>
                  <a:pt x="1703" y="226"/>
                </a:lnTo>
                <a:lnTo>
                  <a:pt x="1711" y="216"/>
                </a:lnTo>
                <a:lnTo>
                  <a:pt x="1718" y="204"/>
                </a:lnTo>
                <a:lnTo>
                  <a:pt x="1725" y="188"/>
                </a:lnTo>
                <a:lnTo>
                  <a:pt x="1733" y="169"/>
                </a:lnTo>
                <a:lnTo>
                  <a:pt x="1743" y="150"/>
                </a:lnTo>
                <a:lnTo>
                  <a:pt x="1750" y="136"/>
                </a:lnTo>
                <a:lnTo>
                  <a:pt x="1755" y="130"/>
                </a:lnTo>
                <a:lnTo>
                  <a:pt x="1759" y="125"/>
                </a:lnTo>
                <a:lnTo>
                  <a:pt x="1764" y="122"/>
                </a:lnTo>
                <a:lnTo>
                  <a:pt x="1770" y="119"/>
                </a:lnTo>
                <a:lnTo>
                  <a:pt x="1776" y="118"/>
                </a:lnTo>
                <a:lnTo>
                  <a:pt x="1782" y="119"/>
                </a:lnTo>
                <a:lnTo>
                  <a:pt x="1784" y="121"/>
                </a:lnTo>
                <a:lnTo>
                  <a:pt x="1787" y="123"/>
                </a:lnTo>
                <a:lnTo>
                  <a:pt x="1789" y="126"/>
                </a:lnTo>
                <a:lnTo>
                  <a:pt x="1789" y="130"/>
                </a:lnTo>
                <a:lnTo>
                  <a:pt x="1787" y="147"/>
                </a:lnTo>
                <a:lnTo>
                  <a:pt x="1785" y="163"/>
                </a:lnTo>
                <a:lnTo>
                  <a:pt x="1787" y="167"/>
                </a:lnTo>
                <a:lnTo>
                  <a:pt x="1788" y="170"/>
                </a:lnTo>
                <a:lnTo>
                  <a:pt x="1789" y="173"/>
                </a:lnTo>
                <a:lnTo>
                  <a:pt x="1793" y="176"/>
                </a:lnTo>
                <a:lnTo>
                  <a:pt x="1797" y="181"/>
                </a:lnTo>
                <a:lnTo>
                  <a:pt x="1802" y="187"/>
                </a:lnTo>
                <a:lnTo>
                  <a:pt x="1803" y="189"/>
                </a:lnTo>
                <a:lnTo>
                  <a:pt x="1804" y="193"/>
                </a:lnTo>
                <a:lnTo>
                  <a:pt x="1806" y="198"/>
                </a:lnTo>
                <a:lnTo>
                  <a:pt x="1806" y="203"/>
                </a:lnTo>
                <a:lnTo>
                  <a:pt x="1803" y="211"/>
                </a:lnTo>
                <a:lnTo>
                  <a:pt x="1801" y="218"/>
                </a:lnTo>
                <a:lnTo>
                  <a:pt x="1800" y="222"/>
                </a:lnTo>
                <a:lnTo>
                  <a:pt x="1800" y="225"/>
                </a:lnTo>
                <a:lnTo>
                  <a:pt x="1801" y="229"/>
                </a:lnTo>
                <a:lnTo>
                  <a:pt x="1803" y="233"/>
                </a:lnTo>
                <a:lnTo>
                  <a:pt x="1810" y="242"/>
                </a:lnTo>
                <a:lnTo>
                  <a:pt x="1820" y="251"/>
                </a:lnTo>
                <a:lnTo>
                  <a:pt x="1825" y="256"/>
                </a:lnTo>
                <a:lnTo>
                  <a:pt x="1829" y="262"/>
                </a:lnTo>
                <a:lnTo>
                  <a:pt x="1834" y="268"/>
                </a:lnTo>
                <a:lnTo>
                  <a:pt x="1837" y="276"/>
                </a:lnTo>
                <a:lnTo>
                  <a:pt x="1840" y="291"/>
                </a:lnTo>
                <a:lnTo>
                  <a:pt x="1842" y="302"/>
                </a:lnTo>
                <a:lnTo>
                  <a:pt x="1844" y="307"/>
                </a:lnTo>
                <a:lnTo>
                  <a:pt x="1846" y="311"/>
                </a:lnTo>
                <a:lnTo>
                  <a:pt x="1847" y="314"/>
                </a:lnTo>
                <a:lnTo>
                  <a:pt x="1851" y="317"/>
                </a:lnTo>
                <a:lnTo>
                  <a:pt x="1854" y="319"/>
                </a:lnTo>
                <a:lnTo>
                  <a:pt x="1858" y="320"/>
                </a:lnTo>
                <a:lnTo>
                  <a:pt x="1862" y="320"/>
                </a:lnTo>
                <a:lnTo>
                  <a:pt x="1864" y="320"/>
                </a:lnTo>
                <a:lnTo>
                  <a:pt x="1871" y="319"/>
                </a:lnTo>
                <a:lnTo>
                  <a:pt x="1878" y="319"/>
                </a:lnTo>
                <a:lnTo>
                  <a:pt x="1882" y="319"/>
                </a:lnTo>
                <a:lnTo>
                  <a:pt x="1885" y="320"/>
                </a:lnTo>
                <a:lnTo>
                  <a:pt x="1888" y="321"/>
                </a:lnTo>
                <a:lnTo>
                  <a:pt x="1890" y="325"/>
                </a:lnTo>
                <a:lnTo>
                  <a:pt x="1892" y="329"/>
                </a:lnTo>
                <a:lnTo>
                  <a:pt x="1894" y="332"/>
                </a:lnTo>
                <a:lnTo>
                  <a:pt x="1895" y="337"/>
                </a:lnTo>
                <a:lnTo>
                  <a:pt x="1896" y="342"/>
                </a:lnTo>
                <a:lnTo>
                  <a:pt x="1896" y="352"/>
                </a:lnTo>
                <a:lnTo>
                  <a:pt x="1898" y="363"/>
                </a:lnTo>
                <a:lnTo>
                  <a:pt x="1900" y="368"/>
                </a:lnTo>
                <a:lnTo>
                  <a:pt x="1901" y="373"/>
                </a:lnTo>
                <a:lnTo>
                  <a:pt x="1904" y="377"/>
                </a:lnTo>
                <a:lnTo>
                  <a:pt x="1908" y="382"/>
                </a:lnTo>
                <a:lnTo>
                  <a:pt x="1916" y="392"/>
                </a:lnTo>
                <a:lnTo>
                  <a:pt x="1925" y="401"/>
                </a:lnTo>
                <a:lnTo>
                  <a:pt x="1927" y="406"/>
                </a:lnTo>
                <a:lnTo>
                  <a:pt x="1929" y="411"/>
                </a:lnTo>
                <a:lnTo>
                  <a:pt x="1930" y="415"/>
                </a:lnTo>
                <a:lnTo>
                  <a:pt x="1932" y="420"/>
                </a:lnTo>
                <a:lnTo>
                  <a:pt x="1932" y="431"/>
                </a:lnTo>
                <a:lnTo>
                  <a:pt x="1932" y="439"/>
                </a:lnTo>
                <a:lnTo>
                  <a:pt x="1933" y="441"/>
                </a:lnTo>
                <a:lnTo>
                  <a:pt x="1935" y="445"/>
                </a:lnTo>
                <a:lnTo>
                  <a:pt x="1938" y="446"/>
                </a:lnTo>
                <a:lnTo>
                  <a:pt x="1942" y="446"/>
                </a:lnTo>
                <a:lnTo>
                  <a:pt x="1952" y="447"/>
                </a:lnTo>
                <a:lnTo>
                  <a:pt x="1961" y="450"/>
                </a:lnTo>
                <a:lnTo>
                  <a:pt x="1965" y="452"/>
                </a:lnTo>
                <a:lnTo>
                  <a:pt x="1969" y="457"/>
                </a:lnTo>
                <a:lnTo>
                  <a:pt x="1972" y="462"/>
                </a:lnTo>
                <a:lnTo>
                  <a:pt x="1974" y="469"/>
                </a:lnTo>
                <a:lnTo>
                  <a:pt x="1980" y="482"/>
                </a:lnTo>
                <a:lnTo>
                  <a:pt x="1985" y="493"/>
                </a:lnTo>
                <a:lnTo>
                  <a:pt x="1989" y="501"/>
                </a:lnTo>
                <a:lnTo>
                  <a:pt x="1991" y="509"/>
                </a:lnTo>
                <a:lnTo>
                  <a:pt x="1992" y="516"/>
                </a:lnTo>
                <a:lnTo>
                  <a:pt x="1995" y="521"/>
                </a:lnTo>
                <a:lnTo>
                  <a:pt x="1996" y="521"/>
                </a:lnTo>
                <a:lnTo>
                  <a:pt x="1997" y="520"/>
                </a:lnTo>
                <a:lnTo>
                  <a:pt x="1999" y="516"/>
                </a:lnTo>
                <a:lnTo>
                  <a:pt x="2001" y="513"/>
                </a:lnTo>
                <a:lnTo>
                  <a:pt x="2003" y="508"/>
                </a:lnTo>
                <a:lnTo>
                  <a:pt x="2005" y="504"/>
                </a:lnTo>
                <a:lnTo>
                  <a:pt x="2008" y="502"/>
                </a:lnTo>
                <a:lnTo>
                  <a:pt x="2011" y="501"/>
                </a:lnTo>
                <a:lnTo>
                  <a:pt x="2018" y="501"/>
                </a:lnTo>
                <a:lnTo>
                  <a:pt x="2028" y="503"/>
                </a:lnTo>
                <a:lnTo>
                  <a:pt x="2033" y="504"/>
                </a:lnTo>
                <a:lnTo>
                  <a:pt x="2036" y="507"/>
                </a:lnTo>
                <a:lnTo>
                  <a:pt x="2040" y="509"/>
                </a:lnTo>
                <a:lnTo>
                  <a:pt x="2042" y="512"/>
                </a:lnTo>
                <a:lnTo>
                  <a:pt x="2043" y="514"/>
                </a:lnTo>
                <a:lnTo>
                  <a:pt x="2043" y="518"/>
                </a:lnTo>
                <a:lnTo>
                  <a:pt x="2042" y="521"/>
                </a:lnTo>
                <a:lnTo>
                  <a:pt x="2040" y="525"/>
                </a:lnTo>
                <a:lnTo>
                  <a:pt x="2033" y="537"/>
                </a:lnTo>
                <a:lnTo>
                  <a:pt x="2023" y="551"/>
                </a:lnTo>
                <a:lnTo>
                  <a:pt x="2014" y="564"/>
                </a:lnTo>
                <a:lnTo>
                  <a:pt x="2008" y="575"/>
                </a:lnTo>
                <a:lnTo>
                  <a:pt x="2004" y="582"/>
                </a:lnTo>
                <a:lnTo>
                  <a:pt x="1999" y="590"/>
                </a:lnTo>
                <a:lnTo>
                  <a:pt x="1998" y="594"/>
                </a:lnTo>
                <a:lnTo>
                  <a:pt x="1998" y="598"/>
                </a:lnTo>
                <a:lnTo>
                  <a:pt x="1998" y="603"/>
                </a:lnTo>
                <a:lnTo>
                  <a:pt x="1998" y="609"/>
                </a:lnTo>
                <a:lnTo>
                  <a:pt x="2001" y="622"/>
                </a:lnTo>
                <a:lnTo>
                  <a:pt x="2002" y="635"/>
                </a:lnTo>
                <a:lnTo>
                  <a:pt x="2003" y="647"/>
                </a:lnTo>
                <a:lnTo>
                  <a:pt x="2004" y="657"/>
                </a:lnTo>
                <a:lnTo>
                  <a:pt x="2012" y="668"/>
                </a:lnTo>
                <a:lnTo>
                  <a:pt x="2022" y="686"/>
                </a:lnTo>
                <a:lnTo>
                  <a:pt x="2023" y="698"/>
                </a:lnTo>
                <a:lnTo>
                  <a:pt x="2024" y="710"/>
                </a:lnTo>
                <a:lnTo>
                  <a:pt x="2027" y="714"/>
                </a:lnTo>
                <a:lnTo>
                  <a:pt x="2029" y="715"/>
                </a:lnTo>
                <a:lnTo>
                  <a:pt x="2033" y="714"/>
                </a:lnTo>
                <a:lnTo>
                  <a:pt x="2039" y="709"/>
                </a:lnTo>
                <a:lnTo>
                  <a:pt x="2046" y="704"/>
                </a:lnTo>
                <a:lnTo>
                  <a:pt x="2052" y="701"/>
                </a:lnTo>
                <a:lnTo>
                  <a:pt x="2056" y="698"/>
                </a:lnTo>
                <a:lnTo>
                  <a:pt x="2061" y="699"/>
                </a:lnTo>
                <a:lnTo>
                  <a:pt x="2065" y="701"/>
                </a:lnTo>
                <a:lnTo>
                  <a:pt x="2068" y="703"/>
                </a:lnTo>
                <a:lnTo>
                  <a:pt x="2070" y="708"/>
                </a:lnTo>
                <a:lnTo>
                  <a:pt x="2070" y="712"/>
                </a:lnTo>
                <a:lnTo>
                  <a:pt x="2070" y="726"/>
                </a:lnTo>
                <a:lnTo>
                  <a:pt x="2070" y="740"/>
                </a:lnTo>
                <a:lnTo>
                  <a:pt x="2071" y="746"/>
                </a:lnTo>
                <a:lnTo>
                  <a:pt x="2073" y="753"/>
                </a:lnTo>
                <a:lnTo>
                  <a:pt x="2075" y="758"/>
                </a:lnTo>
                <a:lnTo>
                  <a:pt x="2078" y="764"/>
                </a:lnTo>
                <a:lnTo>
                  <a:pt x="2084" y="773"/>
                </a:lnTo>
                <a:lnTo>
                  <a:pt x="2092" y="785"/>
                </a:lnTo>
                <a:lnTo>
                  <a:pt x="2099" y="798"/>
                </a:lnTo>
                <a:lnTo>
                  <a:pt x="2108" y="813"/>
                </a:lnTo>
                <a:lnTo>
                  <a:pt x="2116" y="830"/>
                </a:lnTo>
                <a:lnTo>
                  <a:pt x="2125" y="848"/>
                </a:lnTo>
                <a:lnTo>
                  <a:pt x="2135" y="866"/>
                </a:lnTo>
                <a:lnTo>
                  <a:pt x="2143" y="879"/>
                </a:lnTo>
                <a:lnTo>
                  <a:pt x="2153" y="876"/>
                </a:lnTo>
                <a:lnTo>
                  <a:pt x="2161" y="874"/>
                </a:lnTo>
                <a:lnTo>
                  <a:pt x="2165" y="881"/>
                </a:lnTo>
                <a:lnTo>
                  <a:pt x="2166" y="887"/>
                </a:lnTo>
                <a:lnTo>
                  <a:pt x="2167" y="890"/>
                </a:lnTo>
                <a:lnTo>
                  <a:pt x="2168" y="891"/>
                </a:lnTo>
                <a:lnTo>
                  <a:pt x="2171" y="891"/>
                </a:lnTo>
                <a:lnTo>
                  <a:pt x="2175" y="890"/>
                </a:lnTo>
                <a:lnTo>
                  <a:pt x="2181" y="888"/>
                </a:lnTo>
                <a:lnTo>
                  <a:pt x="2186" y="887"/>
                </a:lnTo>
                <a:lnTo>
                  <a:pt x="2188" y="887"/>
                </a:lnTo>
                <a:lnTo>
                  <a:pt x="2190" y="887"/>
                </a:lnTo>
                <a:lnTo>
                  <a:pt x="2191" y="888"/>
                </a:lnTo>
                <a:lnTo>
                  <a:pt x="2192" y="890"/>
                </a:lnTo>
                <a:lnTo>
                  <a:pt x="2191" y="907"/>
                </a:lnTo>
                <a:lnTo>
                  <a:pt x="2190" y="920"/>
                </a:lnTo>
                <a:lnTo>
                  <a:pt x="2200" y="923"/>
                </a:lnTo>
                <a:lnTo>
                  <a:pt x="2211" y="926"/>
                </a:lnTo>
                <a:lnTo>
                  <a:pt x="2212" y="928"/>
                </a:lnTo>
                <a:lnTo>
                  <a:pt x="2211" y="929"/>
                </a:lnTo>
                <a:lnTo>
                  <a:pt x="2210" y="930"/>
                </a:lnTo>
                <a:lnTo>
                  <a:pt x="2209" y="932"/>
                </a:lnTo>
                <a:lnTo>
                  <a:pt x="2203" y="936"/>
                </a:lnTo>
                <a:lnTo>
                  <a:pt x="2198" y="939"/>
                </a:lnTo>
                <a:lnTo>
                  <a:pt x="2194" y="942"/>
                </a:lnTo>
                <a:lnTo>
                  <a:pt x="2192" y="945"/>
                </a:lnTo>
                <a:lnTo>
                  <a:pt x="2190" y="949"/>
                </a:lnTo>
                <a:lnTo>
                  <a:pt x="2188" y="954"/>
                </a:lnTo>
                <a:lnTo>
                  <a:pt x="2190" y="962"/>
                </a:lnTo>
                <a:lnTo>
                  <a:pt x="2191" y="970"/>
                </a:lnTo>
                <a:lnTo>
                  <a:pt x="2192" y="979"/>
                </a:lnTo>
                <a:lnTo>
                  <a:pt x="2193" y="985"/>
                </a:lnTo>
                <a:lnTo>
                  <a:pt x="2193" y="988"/>
                </a:lnTo>
                <a:lnTo>
                  <a:pt x="2192" y="992"/>
                </a:lnTo>
                <a:lnTo>
                  <a:pt x="2190" y="995"/>
                </a:lnTo>
                <a:lnTo>
                  <a:pt x="2187" y="999"/>
                </a:lnTo>
                <a:lnTo>
                  <a:pt x="2177" y="1011"/>
                </a:lnTo>
                <a:lnTo>
                  <a:pt x="2163" y="1025"/>
                </a:lnTo>
                <a:lnTo>
                  <a:pt x="2156" y="1031"/>
                </a:lnTo>
                <a:lnTo>
                  <a:pt x="2152" y="1036"/>
                </a:lnTo>
                <a:lnTo>
                  <a:pt x="2150" y="1038"/>
                </a:lnTo>
                <a:lnTo>
                  <a:pt x="2149" y="1041"/>
                </a:lnTo>
                <a:lnTo>
                  <a:pt x="2149" y="1042"/>
                </a:lnTo>
                <a:lnTo>
                  <a:pt x="2150" y="1044"/>
                </a:lnTo>
                <a:lnTo>
                  <a:pt x="2153" y="1045"/>
                </a:lnTo>
                <a:lnTo>
                  <a:pt x="2155" y="1046"/>
                </a:lnTo>
                <a:lnTo>
                  <a:pt x="2158" y="1046"/>
                </a:lnTo>
                <a:lnTo>
                  <a:pt x="2161" y="1046"/>
                </a:lnTo>
                <a:lnTo>
                  <a:pt x="2167" y="1045"/>
                </a:lnTo>
                <a:lnTo>
                  <a:pt x="2174" y="1043"/>
                </a:lnTo>
                <a:lnTo>
                  <a:pt x="2181" y="1041"/>
                </a:lnTo>
                <a:lnTo>
                  <a:pt x="2192" y="1041"/>
                </a:lnTo>
                <a:lnTo>
                  <a:pt x="2199" y="1043"/>
                </a:lnTo>
                <a:lnTo>
                  <a:pt x="2204" y="1044"/>
                </a:lnTo>
                <a:lnTo>
                  <a:pt x="2205" y="1046"/>
                </a:lnTo>
                <a:lnTo>
                  <a:pt x="2205" y="1049"/>
                </a:lnTo>
                <a:lnTo>
                  <a:pt x="2201" y="1055"/>
                </a:lnTo>
                <a:lnTo>
                  <a:pt x="2197" y="1062"/>
                </a:lnTo>
                <a:lnTo>
                  <a:pt x="2193" y="1069"/>
                </a:lnTo>
                <a:lnTo>
                  <a:pt x="2191" y="1077"/>
                </a:lnTo>
                <a:lnTo>
                  <a:pt x="2190" y="1084"/>
                </a:lnTo>
                <a:lnTo>
                  <a:pt x="2188" y="1092"/>
                </a:lnTo>
                <a:lnTo>
                  <a:pt x="2188" y="1096"/>
                </a:lnTo>
                <a:lnTo>
                  <a:pt x="2187" y="1100"/>
                </a:lnTo>
                <a:lnTo>
                  <a:pt x="2184" y="1102"/>
                </a:lnTo>
                <a:lnTo>
                  <a:pt x="2181" y="1105"/>
                </a:lnTo>
                <a:lnTo>
                  <a:pt x="2173" y="1107"/>
                </a:lnTo>
                <a:lnTo>
                  <a:pt x="2165" y="1107"/>
                </a:lnTo>
                <a:lnTo>
                  <a:pt x="2160" y="1108"/>
                </a:lnTo>
                <a:lnTo>
                  <a:pt x="2158" y="1109"/>
                </a:lnTo>
                <a:lnTo>
                  <a:pt x="2155" y="1115"/>
                </a:lnTo>
                <a:lnTo>
                  <a:pt x="2149" y="1127"/>
                </a:lnTo>
                <a:lnTo>
                  <a:pt x="2136" y="1142"/>
                </a:lnTo>
                <a:lnTo>
                  <a:pt x="2124" y="1155"/>
                </a:lnTo>
                <a:lnTo>
                  <a:pt x="2119" y="1161"/>
                </a:lnTo>
                <a:lnTo>
                  <a:pt x="2115" y="1165"/>
                </a:lnTo>
                <a:lnTo>
                  <a:pt x="2106" y="1168"/>
                </a:lnTo>
                <a:lnTo>
                  <a:pt x="2095" y="1170"/>
                </a:lnTo>
                <a:lnTo>
                  <a:pt x="2087" y="1172"/>
                </a:lnTo>
                <a:lnTo>
                  <a:pt x="2081" y="1175"/>
                </a:lnTo>
                <a:lnTo>
                  <a:pt x="2075" y="1177"/>
                </a:lnTo>
                <a:lnTo>
                  <a:pt x="2071" y="1181"/>
                </a:lnTo>
                <a:lnTo>
                  <a:pt x="2062" y="1188"/>
                </a:lnTo>
                <a:lnTo>
                  <a:pt x="2054" y="1194"/>
                </a:lnTo>
                <a:lnTo>
                  <a:pt x="2047" y="1200"/>
                </a:lnTo>
                <a:lnTo>
                  <a:pt x="2040" y="1206"/>
                </a:lnTo>
                <a:lnTo>
                  <a:pt x="2033" y="1210"/>
                </a:lnTo>
                <a:lnTo>
                  <a:pt x="2022" y="1214"/>
                </a:lnTo>
                <a:lnTo>
                  <a:pt x="2012" y="1220"/>
                </a:lnTo>
                <a:lnTo>
                  <a:pt x="2005" y="1226"/>
                </a:lnTo>
                <a:lnTo>
                  <a:pt x="2003" y="1228"/>
                </a:lnTo>
                <a:lnTo>
                  <a:pt x="2001" y="1232"/>
                </a:lnTo>
                <a:lnTo>
                  <a:pt x="1999" y="1235"/>
                </a:lnTo>
                <a:lnTo>
                  <a:pt x="1998" y="1238"/>
                </a:lnTo>
                <a:lnTo>
                  <a:pt x="1997" y="1244"/>
                </a:lnTo>
                <a:lnTo>
                  <a:pt x="1995" y="1250"/>
                </a:lnTo>
                <a:lnTo>
                  <a:pt x="1992" y="1254"/>
                </a:lnTo>
                <a:lnTo>
                  <a:pt x="1989" y="1258"/>
                </a:lnTo>
                <a:lnTo>
                  <a:pt x="1979" y="1265"/>
                </a:lnTo>
                <a:lnTo>
                  <a:pt x="1970" y="1272"/>
                </a:lnTo>
                <a:lnTo>
                  <a:pt x="1958" y="1281"/>
                </a:lnTo>
                <a:lnTo>
                  <a:pt x="1945" y="1290"/>
                </a:lnTo>
                <a:lnTo>
                  <a:pt x="1933" y="1298"/>
                </a:lnTo>
                <a:lnTo>
                  <a:pt x="1923" y="1308"/>
                </a:lnTo>
                <a:lnTo>
                  <a:pt x="1916" y="1317"/>
                </a:lnTo>
                <a:lnTo>
                  <a:pt x="1910" y="1329"/>
                </a:lnTo>
                <a:lnTo>
                  <a:pt x="1902" y="1341"/>
                </a:lnTo>
                <a:lnTo>
                  <a:pt x="1892" y="1353"/>
                </a:lnTo>
                <a:lnTo>
                  <a:pt x="1878" y="1369"/>
                </a:lnTo>
                <a:lnTo>
                  <a:pt x="1862" y="1389"/>
                </a:lnTo>
                <a:lnTo>
                  <a:pt x="1844" y="1409"/>
                </a:lnTo>
                <a:lnTo>
                  <a:pt x="1827" y="1426"/>
                </a:lnTo>
                <a:lnTo>
                  <a:pt x="1821" y="1430"/>
                </a:lnTo>
                <a:lnTo>
                  <a:pt x="1818" y="1436"/>
                </a:lnTo>
                <a:lnTo>
                  <a:pt x="1815" y="1441"/>
                </a:lnTo>
                <a:lnTo>
                  <a:pt x="1814" y="1445"/>
                </a:lnTo>
                <a:lnTo>
                  <a:pt x="1813" y="1446"/>
                </a:lnTo>
                <a:lnTo>
                  <a:pt x="1812" y="1448"/>
                </a:lnTo>
                <a:lnTo>
                  <a:pt x="1809" y="1457"/>
                </a:lnTo>
                <a:lnTo>
                  <a:pt x="1808" y="1466"/>
                </a:lnTo>
                <a:lnTo>
                  <a:pt x="1807" y="1477"/>
                </a:lnTo>
                <a:lnTo>
                  <a:pt x="1807" y="1485"/>
                </a:lnTo>
                <a:lnTo>
                  <a:pt x="1800" y="1500"/>
                </a:lnTo>
                <a:lnTo>
                  <a:pt x="1790" y="1520"/>
                </a:lnTo>
                <a:lnTo>
                  <a:pt x="1785" y="1529"/>
                </a:lnTo>
                <a:lnTo>
                  <a:pt x="1782" y="1537"/>
                </a:lnTo>
                <a:lnTo>
                  <a:pt x="1776" y="1544"/>
                </a:lnTo>
                <a:lnTo>
                  <a:pt x="1769" y="1554"/>
                </a:lnTo>
                <a:lnTo>
                  <a:pt x="1763" y="1563"/>
                </a:lnTo>
                <a:lnTo>
                  <a:pt x="1757" y="1571"/>
                </a:lnTo>
                <a:lnTo>
                  <a:pt x="1751" y="1575"/>
                </a:lnTo>
                <a:lnTo>
                  <a:pt x="1745" y="1580"/>
                </a:lnTo>
                <a:lnTo>
                  <a:pt x="1740" y="1582"/>
                </a:lnTo>
                <a:lnTo>
                  <a:pt x="1736" y="1585"/>
                </a:lnTo>
                <a:lnTo>
                  <a:pt x="1732" y="1586"/>
                </a:lnTo>
                <a:lnTo>
                  <a:pt x="1727" y="1586"/>
                </a:lnTo>
                <a:lnTo>
                  <a:pt x="1708" y="1582"/>
                </a:lnTo>
                <a:lnTo>
                  <a:pt x="1682" y="1578"/>
                </a:lnTo>
                <a:lnTo>
                  <a:pt x="1676" y="1579"/>
                </a:lnTo>
                <a:lnTo>
                  <a:pt x="1671" y="1580"/>
                </a:lnTo>
                <a:lnTo>
                  <a:pt x="1667" y="1582"/>
                </a:lnTo>
                <a:lnTo>
                  <a:pt x="1662" y="1586"/>
                </a:lnTo>
                <a:lnTo>
                  <a:pt x="1657" y="1588"/>
                </a:lnTo>
                <a:lnTo>
                  <a:pt x="1651" y="1592"/>
                </a:lnTo>
                <a:lnTo>
                  <a:pt x="1645" y="1594"/>
                </a:lnTo>
                <a:lnTo>
                  <a:pt x="1639" y="1596"/>
                </a:lnTo>
                <a:lnTo>
                  <a:pt x="1633" y="1596"/>
                </a:lnTo>
                <a:lnTo>
                  <a:pt x="1627" y="1594"/>
                </a:lnTo>
                <a:lnTo>
                  <a:pt x="1620" y="1593"/>
                </a:lnTo>
                <a:lnTo>
                  <a:pt x="1615" y="1592"/>
                </a:lnTo>
                <a:lnTo>
                  <a:pt x="1609" y="1590"/>
                </a:lnTo>
                <a:lnTo>
                  <a:pt x="1604" y="1590"/>
                </a:lnTo>
                <a:lnTo>
                  <a:pt x="1598" y="1590"/>
                </a:lnTo>
                <a:lnTo>
                  <a:pt x="1592" y="1591"/>
                </a:lnTo>
                <a:lnTo>
                  <a:pt x="1585" y="1594"/>
                </a:lnTo>
                <a:lnTo>
                  <a:pt x="1577" y="1600"/>
                </a:lnTo>
                <a:lnTo>
                  <a:pt x="1570" y="1607"/>
                </a:lnTo>
                <a:lnTo>
                  <a:pt x="1562" y="1615"/>
                </a:lnTo>
                <a:lnTo>
                  <a:pt x="1548" y="1630"/>
                </a:lnTo>
                <a:lnTo>
                  <a:pt x="1536" y="1641"/>
                </a:lnTo>
                <a:lnTo>
                  <a:pt x="1479" y="1678"/>
                </a:lnTo>
                <a:lnTo>
                  <a:pt x="1466" y="1687"/>
                </a:lnTo>
                <a:lnTo>
                  <a:pt x="1456" y="1694"/>
                </a:lnTo>
                <a:lnTo>
                  <a:pt x="1450" y="1697"/>
                </a:lnTo>
                <a:lnTo>
                  <a:pt x="1442" y="1698"/>
                </a:lnTo>
                <a:lnTo>
                  <a:pt x="1431" y="1697"/>
                </a:lnTo>
                <a:lnTo>
                  <a:pt x="1417" y="1695"/>
                </a:lnTo>
                <a:lnTo>
                  <a:pt x="1410" y="1694"/>
                </a:lnTo>
                <a:lnTo>
                  <a:pt x="1405" y="1695"/>
                </a:lnTo>
                <a:lnTo>
                  <a:pt x="1401" y="1697"/>
                </a:lnTo>
                <a:lnTo>
                  <a:pt x="1398" y="1699"/>
                </a:lnTo>
                <a:lnTo>
                  <a:pt x="1394" y="1706"/>
                </a:lnTo>
                <a:lnTo>
                  <a:pt x="1391" y="1717"/>
                </a:lnTo>
                <a:lnTo>
                  <a:pt x="1390" y="1720"/>
                </a:lnTo>
                <a:lnTo>
                  <a:pt x="1387" y="1723"/>
                </a:lnTo>
                <a:lnTo>
                  <a:pt x="1385" y="1725"/>
                </a:lnTo>
                <a:lnTo>
                  <a:pt x="1381" y="1728"/>
                </a:lnTo>
                <a:lnTo>
                  <a:pt x="1374" y="1731"/>
                </a:lnTo>
                <a:lnTo>
                  <a:pt x="1365" y="1736"/>
                </a:lnTo>
                <a:lnTo>
                  <a:pt x="1355" y="1739"/>
                </a:lnTo>
                <a:lnTo>
                  <a:pt x="1347" y="1743"/>
                </a:lnTo>
                <a:lnTo>
                  <a:pt x="1340" y="1748"/>
                </a:lnTo>
                <a:lnTo>
                  <a:pt x="1334" y="1752"/>
                </a:lnTo>
                <a:lnTo>
                  <a:pt x="1322" y="1767"/>
                </a:lnTo>
                <a:lnTo>
                  <a:pt x="1304" y="1786"/>
                </a:lnTo>
                <a:lnTo>
                  <a:pt x="1286" y="1804"/>
                </a:lnTo>
                <a:lnTo>
                  <a:pt x="1272" y="1817"/>
                </a:lnTo>
                <a:lnTo>
                  <a:pt x="1259" y="1824"/>
                </a:lnTo>
                <a:lnTo>
                  <a:pt x="1247" y="1829"/>
                </a:lnTo>
                <a:lnTo>
                  <a:pt x="1234" y="1833"/>
                </a:lnTo>
                <a:lnTo>
                  <a:pt x="1222" y="1838"/>
                </a:lnTo>
                <a:lnTo>
                  <a:pt x="1216" y="1843"/>
                </a:lnTo>
                <a:lnTo>
                  <a:pt x="1210" y="1850"/>
                </a:lnTo>
                <a:lnTo>
                  <a:pt x="1204" y="1858"/>
                </a:lnTo>
                <a:lnTo>
                  <a:pt x="1198" y="1868"/>
                </a:lnTo>
                <a:lnTo>
                  <a:pt x="1189" y="1886"/>
                </a:lnTo>
                <a:lnTo>
                  <a:pt x="1180" y="1897"/>
                </a:lnTo>
                <a:lnTo>
                  <a:pt x="1174" y="1905"/>
                </a:lnTo>
                <a:lnTo>
                  <a:pt x="1168" y="1911"/>
                </a:lnTo>
                <a:lnTo>
                  <a:pt x="1163" y="1914"/>
                </a:lnTo>
                <a:lnTo>
                  <a:pt x="1158" y="1918"/>
                </a:lnTo>
                <a:lnTo>
                  <a:pt x="1154" y="1920"/>
                </a:lnTo>
                <a:lnTo>
                  <a:pt x="1148" y="1924"/>
                </a:lnTo>
                <a:lnTo>
                  <a:pt x="1141" y="1931"/>
                </a:lnTo>
                <a:lnTo>
                  <a:pt x="1135" y="1939"/>
                </a:lnTo>
                <a:lnTo>
                  <a:pt x="1130" y="1949"/>
                </a:lnTo>
                <a:lnTo>
                  <a:pt x="1129" y="1956"/>
                </a:lnTo>
                <a:lnTo>
                  <a:pt x="1129" y="1957"/>
                </a:lnTo>
                <a:lnTo>
                  <a:pt x="1130" y="1959"/>
                </a:lnTo>
                <a:lnTo>
                  <a:pt x="1132" y="1959"/>
                </a:lnTo>
                <a:lnTo>
                  <a:pt x="1134" y="1959"/>
                </a:lnTo>
                <a:lnTo>
                  <a:pt x="1140" y="1959"/>
                </a:lnTo>
                <a:lnTo>
                  <a:pt x="1145" y="1960"/>
                </a:lnTo>
                <a:lnTo>
                  <a:pt x="1147" y="1962"/>
                </a:lnTo>
                <a:lnTo>
                  <a:pt x="1148" y="1964"/>
                </a:lnTo>
                <a:lnTo>
                  <a:pt x="1148" y="1965"/>
                </a:lnTo>
                <a:lnTo>
                  <a:pt x="1147" y="1968"/>
                </a:lnTo>
                <a:lnTo>
                  <a:pt x="1144" y="1972"/>
                </a:lnTo>
                <a:lnTo>
                  <a:pt x="1138" y="1977"/>
                </a:lnTo>
                <a:lnTo>
                  <a:pt x="1134" y="1978"/>
                </a:lnTo>
                <a:lnTo>
                  <a:pt x="1130" y="1978"/>
                </a:lnTo>
                <a:lnTo>
                  <a:pt x="1127" y="1979"/>
                </a:lnTo>
                <a:lnTo>
                  <a:pt x="1122" y="1978"/>
                </a:lnTo>
                <a:lnTo>
                  <a:pt x="1117" y="1978"/>
                </a:lnTo>
                <a:lnTo>
                  <a:pt x="1115" y="1978"/>
                </a:lnTo>
                <a:lnTo>
                  <a:pt x="1113" y="1979"/>
                </a:lnTo>
                <a:lnTo>
                  <a:pt x="1113" y="1981"/>
                </a:lnTo>
                <a:lnTo>
                  <a:pt x="1113" y="1985"/>
                </a:lnTo>
                <a:lnTo>
                  <a:pt x="1114" y="1990"/>
                </a:lnTo>
                <a:lnTo>
                  <a:pt x="1115" y="1994"/>
                </a:lnTo>
                <a:lnTo>
                  <a:pt x="1116" y="1997"/>
                </a:lnTo>
                <a:lnTo>
                  <a:pt x="1115" y="2002"/>
                </a:lnTo>
                <a:lnTo>
                  <a:pt x="1114" y="2006"/>
                </a:lnTo>
                <a:lnTo>
                  <a:pt x="1110" y="2013"/>
                </a:lnTo>
                <a:lnTo>
                  <a:pt x="1105" y="2020"/>
                </a:lnTo>
                <a:lnTo>
                  <a:pt x="1098" y="2025"/>
                </a:lnTo>
                <a:lnTo>
                  <a:pt x="1091" y="2028"/>
                </a:lnTo>
                <a:lnTo>
                  <a:pt x="1088" y="2029"/>
                </a:lnTo>
                <a:lnTo>
                  <a:pt x="1083" y="2031"/>
                </a:lnTo>
                <a:lnTo>
                  <a:pt x="1079" y="2031"/>
                </a:lnTo>
                <a:lnTo>
                  <a:pt x="1077" y="2029"/>
                </a:lnTo>
                <a:lnTo>
                  <a:pt x="1073" y="2029"/>
                </a:lnTo>
                <a:lnTo>
                  <a:pt x="1070" y="2028"/>
                </a:lnTo>
                <a:lnTo>
                  <a:pt x="1067" y="2029"/>
                </a:lnTo>
                <a:lnTo>
                  <a:pt x="1066" y="2031"/>
                </a:lnTo>
                <a:lnTo>
                  <a:pt x="1065" y="2032"/>
                </a:lnTo>
                <a:lnTo>
                  <a:pt x="1066" y="2034"/>
                </a:lnTo>
                <a:lnTo>
                  <a:pt x="1069" y="2037"/>
                </a:lnTo>
                <a:lnTo>
                  <a:pt x="1072" y="2039"/>
                </a:lnTo>
                <a:lnTo>
                  <a:pt x="1076" y="2042"/>
                </a:lnTo>
                <a:lnTo>
                  <a:pt x="1079" y="2047"/>
                </a:lnTo>
                <a:lnTo>
                  <a:pt x="1081" y="2052"/>
                </a:lnTo>
                <a:lnTo>
                  <a:pt x="1081" y="2057"/>
                </a:lnTo>
                <a:lnTo>
                  <a:pt x="1081" y="2060"/>
                </a:lnTo>
                <a:lnTo>
                  <a:pt x="1078" y="2064"/>
                </a:lnTo>
                <a:lnTo>
                  <a:pt x="1076" y="2065"/>
                </a:lnTo>
                <a:lnTo>
                  <a:pt x="1071" y="2066"/>
                </a:lnTo>
                <a:lnTo>
                  <a:pt x="1066" y="2064"/>
                </a:lnTo>
                <a:lnTo>
                  <a:pt x="1061" y="2061"/>
                </a:lnTo>
                <a:lnTo>
                  <a:pt x="1057" y="2059"/>
                </a:lnTo>
                <a:lnTo>
                  <a:pt x="1052" y="2054"/>
                </a:lnTo>
                <a:lnTo>
                  <a:pt x="1044" y="2045"/>
                </a:lnTo>
                <a:lnTo>
                  <a:pt x="1037" y="2035"/>
                </a:lnTo>
                <a:lnTo>
                  <a:pt x="1033" y="2031"/>
                </a:lnTo>
                <a:lnTo>
                  <a:pt x="1029" y="2027"/>
                </a:lnTo>
                <a:lnTo>
                  <a:pt x="1027" y="2026"/>
                </a:lnTo>
                <a:lnTo>
                  <a:pt x="1023" y="2025"/>
                </a:lnTo>
                <a:lnTo>
                  <a:pt x="1021" y="2025"/>
                </a:lnTo>
                <a:lnTo>
                  <a:pt x="1020" y="2026"/>
                </a:lnTo>
                <a:lnTo>
                  <a:pt x="1019" y="2027"/>
                </a:lnTo>
                <a:lnTo>
                  <a:pt x="1018" y="2029"/>
                </a:lnTo>
                <a:lnTo>
                  <a:pt x="1018" y="2035"/>
                </a:lnTo>
                <a:lnTo>
                  <a:pt x="1016" y="2040"/>
                </a:lnTo>
                <a:lnTo>
                  <a:pt x="1015" y="2042"/>
                </a:lnTo>
                <a:lnTo>
                  <a:pt x="1014" y="2044"/>
                </a:lnTo>
                <a:lnTo>
                  <a:pt x="1012" y="2045"/>
                </a:lnTo>
                <a:lnTo>
                  <a:pt x="1008" y="2045"/>
                </a:lnTo>
                <a:lnTo>
                  <a:pt x="1002" y="2046"/>
                </a:lnTo>
                <a:lnTo>
                  <a:pt x="995" y="2048"/>
                </a:lnTo>
                <a:lnTo>
                  <a:pt x="993" y="2050"/>
                </a:lnTo>
                <a:lnTo>
                  <a:pt x="989" y="2052"/>
                </a:lnTo>
                <a:lnTo>
                  <a:pt x="988" y="2056"/>
                </a:lnTo>
                <a:lnTo>
                  <a:pt x="987" y="2059"/>
                </a:lnTo>
                <a:lnTo>
                  <a:pt x="987" y="2063"/>
                </a:lnTo>
                <a:lnTo>
                  <a:pt x="988" y="2066"/>
                </a:lnTo>
                <a:lnTo>
                  <a:pt x="990" y="2069"/>
                </a:lnTo>
                <a:lnTo>
                  <a:pt x="993" y="2072"/>
                </a:lnTo>
                <a:lnTo>
                  <a:pt x="1000" y="2076"/>
                </a:lnTo>
                <a:lnTo>
                  <a:pt x="1008" y="2079"/>
                </a:lnTo>
                <a:lnTo>
                  <a:pt x="1014" y="2084"/>
                </a:lnTo>
                <a:lnTo>
                  <a:pt x="1020" y="2090"/>
                </a:lnTo>
                <a:lnTo>
                  <a:pt x="1022" y="2094"/>
                </a:lnTo>
                <a:lnTo>
                  <a:pt x="1023" y="2097"/>
                </a:lnTo>
                <a:lnTo>
                  <a:pt x="1023" y="2100"/>
                </a:lnTo>
                <a:lnTo>
                  <a:pt x="1023" y="2102"/>
                </a:lnTo>
                <a:lnTo>
                  <a:pt x="1021" y="2103"/>
                </a:lnTo>
                <a:lnTo>
                  <a:pt x="1018" y="2104"/>
                </a:lnTo>
                <a:lnTo>
                  <a:pt x="1014" y="2105"/>
                </a:lnTo>
                <a:lnTo>
                  <a:pt x="1008" y="2105"/>
                </a:lnTo>
                <a:lnTo>
                  <a:pt x="997" y="2105"/>
                </a:lnTo>
                <a:lnTo>
                  <a:pt x="985" y="2105"/>
                </a:lnTo>
                <a:lnTo>
                  <a:pt x="979" y="2105"/>
                </a:lnTo>
                <a:lnTo>
                  <a:pt x="975" y="2107"/>
                </a:lnTo>
                <a:lnTo>
                  <a:pt x="971" y="2108"/>
                </a:lnTo>
                <a:lnTo>
                  <a:pt x="969" y="2110"/>
                </a:lnTo>
                <a:lnTo>
                  <a:pt x="964" y="2116"/>
                </a:lnTo>
                <a:lnTo>
                  <a:pt x="960" y="2123"/>
                </a:lnTo>
                <a:lnTo>
                  <a:pt x="957" y="2128"/>
                </a:lnTo>
                <a:lnTo>
                  <a:pt x="952" y="2133"/>
                </a:lnTo>
                <a:lnTo>
                  <a:pt x="945" y="2134"/>
                </a:lnTo>
                <a:lnTo>
                  <a:pt x="934" y="2135"/>
                </a:lnTo>
                <a:lnTo>
                  <a:pt x="924" y="2135"/>
                </a:lnTo>
                <a:lnTo>
                  <a:pt x="915" y="2136"/>
                </a:lnTo>
                <a:lnTo>
                  <a:pt x="908" y="2139"/>
                </a:lnTo>
                <a:lnTo>
                  <a:pt x="903" y="2142"/>
                </a:lnTo>
                <a:lnTo>
                  <a:pt x="897" y="2147"/>
                </a:lnTo>
                <a:lnTo>
                  <a:pt x="891" y="2151"/>
                </a:lnTo>
                <a:lnTo>
                  <a:pt x="884" y="2153"/>
                </a:lnTo>
                <a:lnTo>
                  <a:pt x="877" y="2153"/>
                </a:lnTo>
                <a:lnTo>
                  <a:pt x="872" y="2153"/>
                </a:lnTo>
                <a:lnTo>
                  <a:pt x="870" y="2154"/>
                </a:lnTo>
                <a:lnTo>
                  <a:pt x="867" y="2157"/>
                </a:lnTo>
                <a:lnTo>
                  <a:pt x="864" y="2160"/>
                </a:lnTo>
                <a:lnTo>
                  <a:pt x="861" y="2167"/>
                </a:lnTo>
                <a:lnTo>
                  <a:pt x="859" y="2174"/>
                </a:lnTo>
                <a:lnTo>
                  <a:pt x="857" y="2182"/>
                </a:lnTo>
                <a:lnTo>
                  <a:pt x="853" y="2185"/>
                </a:lnTo>
                <a:lnTo>
                  <a:pt x="852" y="2186"/>
                </a:lnTo>
                <a:lnTo>
                  <a:pt x="850" y="2187"/>
                </a:lnTo>
                <a:lnTo>
                  <a:pt x="846" y="2187"/>
                </a:lnTo>
                <a:lnTo>
                  <a:pt x="844" y="2186"/>
                </a:lnTo>
                <a:lnTo>
                  <a:pt x="840" y="2185"/>
                </a:lnTo>
                <a:lnTo>
                  <a:pt x="838" y="2183"/>
                </a:lnTo>
                <a:lnTo>
                  <a:pt x="837" y="2179"/>
                </a:lnTo>
                <a:lnTo>
                  <a:pt x="834" y="2176"/>
                </a:lnTo>
                <a:lnTo>
                  <a:pt x="833" y="2165"/>
                </a:lnTo>
                <a:lnTo>
                  <a:pt x="832" y="2153"/>
                </a:lnTo>
                <a:lnTo>
                  <a:pt x="832" y="2146"/>
                </a:lnTo>
                <a:lnTo>
                  <a:pt x="830" y="2140"/>
                </a:lnTo>
                <a:lnTo>
                  <a:pt x="827" y="2134"/>
                </a:lnTo>
                <a:lnTo>
                  <a:pt x="825" y="2129"/>
                </a:lnTo>
                <a:lnTo>
                  <a:pt x="819" y="2120"/>
                </a:lnTo>
                <a:lnTo>
                  <a:pt x="817" y="2114"/>
                </a:lnTo>
                <a:lnTo>
                  <a:pt x="817" y="2109"/>
                </a:lnTo>
                <a:lnTo>
                  <a:pt x="818" y="2103"/>
                </a:lnTo>
                <a:lnTo>
                  <a:pt x="819" y="2100"/>
                </a:lnTo>
                <a:lnTo>
                  <a:pt x="821" y="2097"/>
                </a:lnTo>
                <a:lnTo>
                  <a:pt x="825" y="2096"/>
                </a:lnTo>
                <a:lnTo>
                  <a:pt x="830" y="2095"/>
                </a:lnTo>
                <a:lnTo>
                  <a:pt x="843" y="2094"/>
                </a:lnTo>
                <a:lnTo>
                  <a:pt x="857" y="2091"/>
                </a:lnTo>
                <a:lnTo>
                  <a:pt x="871" y="2088"/>
                </a:lnTo>
                <a:lnTo>
                  <a:pt x="883" y="2083"/>
                </a:lnTo>
                <a:lnTo>
                  <a:pt x="887" y="2079"/>
                </a:lnTo>
                <a:lnTo>
                  <a:pt x="889" y="2076"/>
                </a:lnTo>
                <a:lnTo>
                  <a:pt x="890" y="2072"/>
                </a:lnTo>
                <a:lnTo>
                  <a:pt x="891" y="2069"/>
                </a:lnTo>
                <a:lnTo>
                  <a:pt x="890" y="2059"/>
                </a:lnTo>
                <a:lnTo>
                  <a:pt x="889" y="2050"/>
                </a:lnTo>
                <a:lnTo>
                  <a:pt x="890" y="2046"/>
                </a:lnTo>
                <a:lnTo>
                  <a:pt x="891" y="2042"/>
                </a:lnTo>
                <a:lnTo>
                  <a:pt x="894" y="2040"/>
                </a:lnTo>
                <a:lnTo>
                  <a:pt x="896" y="2038"/>
                </a:lnTo>
                <a:lnTo>
                  <a:pt x="900" y="2037"/>
                </a:lnTo>
                <a:lnTo>
                  <a:pt x="903" y="2037"/>
                </a:lnTo>
                <a:lnTo>
                  <a:pt x="907" y="2038"/>
                </a:lnTo>
                <a:lnTo>
                  <a:pt x="909" y="2039"/>
                </a:lnTo>
                <a:lnTo>
                  <a:pt x="915" y="2042"/>
                </a:lnTo>
                <a:lnTo>
                  <a:pt x="921" y="2045"/>
                </a:lnTo>
                <a:lnTo>
                  <a:pt x="928" y="2046"/>
                </a:lnTo>
                <a:lnTo>
                  <a:pt x="938" y="2044"/>
                </a:lnTo>
                <a:lnTo>
                  <a:pt x="944" y="2041"/>
                </a:lnTo>
                <a:lnTo>
                  <a:pt x="951" y="2038"/>
                </a:lnTo>
                <a:lnTo>
                  <a:pt x="958" y="2033"/>
                </a:lnTo>
                <a:lnTo>
                  <a:pt x="966" y="2027"/>
                </a:lnTo>
                <a:lnTo>
                  <a:pt x="975" y="2020"/>
                </a:lnTo>
                <a:lnTo>
                  <a:pt x="981" y="2013"/>
                </a:lnTo>
                <a:lnTo>
                  <a:pt x="987" y="2006"/>
                </a:lnTo>
                <a:lnTo>
                  <a:pt x="990" y="2000"/>
                </a:lnTo>
                <a:lnTo>
                  <a:pt x="993" y="1993"/>
                </a:lnTo>
                <a:lnTo>
                  <a:pt x="993" y="1988"/>
                </a:lnTo>
                <a:lnTo>
                  <a:pt x="993" y="1983"/>
                </a:lnTo>
                <a:lnTo>
                  <a:pt x="990" y="1979"/>
                </a:lnTo>
                <a:lnTo>
                  <a:pt x="988" y="1977"/>
                </a:lnTo>
                <a:lnTo>
                  <a:pt x="984" y="1975"/>
                </a:lnTo>
                <a:lnTo>
                  <a:pt x="979" y="1974"/>
                </a:lnTo>
                <a:lnTo>
                  <a:pt x="976" y="1974"/>
                </a:lnTo>
                <a:lnTo>
                  <a:pt x="968" y="1974"/>
                </a:lnTo>
                <a:lnTo>
                  <a:pt x="960" y="1972"/>
                </a:lnTo>
                <a:lnTo>
                  <a:pt x="958" y="1971"/>
                </a:lnTo>
                <a:lnTo>
                  <a:pt x="957" y="1970"/>
                </a:lnTo>
                <a:lnTo>
                  <a:pt x="956" y="1968"/>
                </a:lnTo>
                <a:lnTo>
                  <a:pt x="956" y="1965"/>
                </a:lnTo>
                <a:lnTo>
                  <a:pt x="958" y="1962"/>
                </a:lnTo>
                <a:lnTo>
                  <a:pt x="963" y="1957"/>
                </a:lnTo>
                <a:lnTo>
                  <a:pt x="966" y="1955"/>
                </a:lnTo>
                <a:lnTo>
                  <a:pt x="971" y="1952"/>
                </a:lnTo>
                <a:lnTo>
                  <a:pt x="974" y="1950"/>
                </a:lnTo>
                <a:lnTo>
                  <a:pt x="975" y="1946"/>
                </a:lnTo>
                <a:lnTo>
                  <a:pt x="974" y="1945"/>
                </a:lnTo>
                <a:lnTo>
                  <a:pt x="972" y="1944"/>
                </a:lnTo>
                <a:lnTo>
                  <a:pt x="969" y="1941"/>
                </a:lnTo>
                <a:lnTo>
                  <a:pt x="965" y="1940"/>
                </a:lnTo>
                <a:lnTo>
                  <a:pt x="960" y="1939"/>
                </a:lnTo>
                <a:lnTo>
                  <a:pt x="959" y="1938"/>
                </a:lnTo>
                <a:lnTo>
                  <a:pt x="959" y="1936"/>
                </a:lnTo>
                <a:lnTo>
                  <a:pt x="960" y="1933"/>
                </a:lnTo>
                <a:lnTo>
                  <a:pt x="964" y="1932"/>
                </a:lnTo>
                <a:lnTo>
                  <a:pt x="968" y="1930"/>
                </a:lnTo>
                <a:lnTo>
                  <a:pt x="972" y="1928"/>
                </a:lnTo>
                <a:lnTo>
                  <a:pt x="978" y="1928"/>
                </a:lnTo>
                <a:lnTo>
                  <a:pt x="983" y="1927"/>
                </a:lnTo>
                <a:lnTo>
                  <a:pt x="988" y="1926"/>
                </a:lnTo>
                <a:lnTo>
                  <a:pt x="991" y="1925"/>
                </a:lnTo>
                <a:lnTo>
                  <a:pt x="995" y="1922"/>
                </a:lnTo>
                <a:lnTo>
                  <a:pt x="998" y="1918"/>
                </a:lnTo>
                <a:lnTo>
                  <a:pt x="1001" y="1912"/>
                </a:lnTo>
                <a:lnTo>
                  <a:pt x="1001" y="1907"/>
                </a:lnTo>
                <a:lnTo>
                  <a:pt x="1003" y="1902"/>
                </a:lnTo>
                <a:lnTo>
                  <a:pt x="1009" y="1899"/>
                </a:lnTo>
                <a:lnTo>
                  <a:pt x="1019" y="1894"/>
                </a:lnTo>
                <a:lnTo>
                  <a:pt x="1031" y="1890"/>
                </a:lnTo>
                <a:lnTo>
                  <a:pt x="1042" y="1886"/>
                </a:lnTo>
                <a:lnTo>
                  <a:pt x="1054" y="1882"/>
                </a:lnTo>
                <a:lnTo>
                  <a:pt x="1064" y="1880"/>
                </a:lnTo>
                <a:lnTo>
                  <a:pt x="1069" y="1878"/>
                </a:lnTo>
                <a:lnTo>
                  <a:pt x="1072" y="1876"/>
                </a:lnTo>
                <a:lnTo>
                  <a:pt x="1075" y="1873"/>
                </a:lnTo>
                <a:lnTo>
                  <a:pt x="1077" y="1870"/>
                </a:lnTo>
                <a:lnTo>
                  <a:pt x="1078" y="1867"/>
                </a:lnTo>
                <a:lnTo>
                  <a:pt x="1077" y="1864"/>
                </a:lnTo>
                <a:lnTo>
                  <a:pt x="1076" y="1862"/>
                </a:lnTo>
                <a:lnTo>
                  <a:pt x="1073" y="1859"/>
                </a:lnTo>
                <a:lnTo>
                  <a:pt x="1065" y="1858"/>
                </a:lnTo>
                <a:lnTo>
                  <a:pt x="1052" y="1858"/>
                </a:lnTo>
                <a:lnTo>
                  <a:pt x="1037" y="1859"/>
                </a:lnTo>
                <a:lnTo>
                  <a:pt x="1023" y="1862"/>
                </a:lnTo>
                <a:lnTo>
                  <a:pt x="1012" y="1867"/>
                </a:lnTo>
                <a:lnTo>
                  <a:pt x="998" y="1875"/>
                </a:lnTo>
                <a:lnTo>
                  <a:pt x="985" y="1882"/>
                </a:lnTo>
                <a:lnTo>
                  <a:pt x="975" y="1890"/>
                </a:lnTo>
                <a:lnTo>
                  <a:pt x="970" y="1893"/>
                </a:lnTo>
                <a:lnTo>
                  <a:pt x="964" y="1895"/>
                </a:lnTo>
                <a:lnTo>
                  <a:pt x="958" y="1897"/>
                </a:lnTo>
                <a:lnTo>
                  <a:pt x="952" y="1899"/>
                </a:lnTo>
                <a:lnTo>
                  <a:pt x="945" y="1899"/>
                </a:lnTo>
                <a:lnTo>
                  <a:pt x="940" y="1897"/>
                </a:lnTo>
                <a:lnTo>
                  <a:pt x="935" y="1897"/>
                </a:lnTo>
                <a:lnTo>
                  <a:pt x="932" y="1895"/>
                </a:lnTo>
                <a:lnTo>
                  <a:pt x="926" y="1889"/>
                </a:lnTo>
                <a:lnTo>
                  <a:pt x="919" y="1880"/>
                </a:lnTo>
                <a:lnTo>
                  <a:pt x="913" y="1867"/>
                </a:lnTo>
                <a:lnTo>
                  <a:pt x="909" y="1853"/>
                </a:lnTo>
                <a:lnTo>
                  <a:pt x="908" y="1848"/>
                </a:lnTo>
                <a:lnTo>
                  <a:pt x="909" y="1843"/>
                </a:lnTo>
                <a:lnTo>
                  <a:pt x="911" y="1839"/>
                </a:lnTo>
                <a:lnTo>
                  <a:pt x="914" y="1837"/>
                </a:lnTo>
                <a:lnTo>
                  <a:pt x="920" y="1833"/>
                </a:lnTo>
                <a:lnTo>
                  <a:pt x="925" y="1830"/>
                </a:lnTo>
                <a:lnTo>
                  <a:pt x="926" y="1826"/>
                </a:lnTo>
                <a:lnTo>
                  <a:pt x="927" y="1821"/>
                </a:lnTo>
                <a:lnTo>
                  <a:pt x="927" y="1814"/>
                </a:lnTo>
                <a:lnTo>
                  <a:pt x="927" y="1806"/>
                </a:lnTo>
                <a:lnTo>
                  <a:pt x="926" y="1788"/>
                </a:lnTo>
                <a:lnTo>
                  <a:pt x="925" y="1773"/>
                </a:lnTo>
                <a:lnTo>
                  <a:pt x="924" y="1766"/>
                </a:lnTo>
                <a:lnTo>
                  <a:pt x="922" y="1760"/>
                </a:lnTo>
                <a:lnTo>
                  <a:pt x="920" y="1756"/>
                </a:lnTo>
                <a:lnTo>
                  <a:pt x="916" y="1751"/>
                </a:lnTo>
                <a:lnTo>
                  <a:pt x="911" y="1745"/>
                </a:lnTo>
                <a:lnTo>
                  <a:pt x="903" y="1739"/>
                </a:lnTo>
                <a:lnTo>
                  <a:pt x="901" y="1735"/>
                </a:lnTo>
                <a:lnTo>
                  <a:pt x="899" y="1730"/>
                </a:lnTo>
                <a:lnTo>
                  <a:pt x="897" y="1723"/>
                </a:lnTo>
                <a:lnTo>
                  <a:pt x="897" y="1716"/>
                </a:lnTo>
                <a:lnTo>
                  <a:pt x="899" y="1708"/>
                </a:lnTo>
                <a:lnTo>
                  <a:pt x="900" y="1701"/>
                </a:lnTo>
                <a:lnTo>
                  <a:pt x="902" y="1694"/>
                </a:lnTo>
                <a:lnTo>
                  <a:pt x="905" y="1687"/>
                </a:lnTo>
                <a:lnTo>
                  <a:pt x="907" y="1682"/>
                </a:lnTo>
                <a:lnTo>
                  <a:pt x="911" y="1679"/>
                </a:lnTo>
                <a:lnTo>
                  <a:pt x="915" y="1675"/>
                </a:lnTo>
                <a:lnTo>
                  <a:pt x="921" y="1672"/>
                </a:lnTo>
                <a:lnTo>
                  <a:pt x="932" y="1666"/>
                </a:lnTo>
                <a:lnTo>
                  <a:pt x="943" y="1661"/>
                </a:lnTo>
                <a:lnTo>
                  <a:pt x="960" y="1648"/>
                </a:lnTo>
                <a:lnTo>
                  <a:pt x="977" y="1637"/>
                </a:lnTo>
                <a:lnTo>
                  <a:pt x="982" y="1635"/>
                </a:lnTo>
                <a:lnTo>
                  <a:pt x="987" y="1630"/>
                </a:lnTo>
                <a:lnTo>
                  <a:pt x="993" y="1625"/>
                </a:lnTo>
                <a:lnTo>
                  <a:pt x="996" y="1619"/>
                </a:lnTo>
                <a:lnTo>
                  <a:pt x="1001" y="1613"/>
                </a:lnTo>
                <a:lnTo>
                  <a:pt x="1003" y="1609"/>
                </a:lnTo>
                <a:lnTo>
                  <a:pt x="1003" y="1603"/>
                </a:lnTo>
                <a:lnTo>
                  <a:pt x="1002" y="1599"/>
                </a:lnTo>
                <a:lnTo>
                  <a:pt x="1001" y="1596"/>
                </a:lnTo>
                <a:lnTo>
                  <a:pt x="1000" y="1592"/>
                </a:lnTo>
                <a:lnTo>
                  <a:pt x="1000" y="1590"/>
                </a:lnTo>
                <a:lnTo>
                  <a:pt x="1001" y="1588"/>
                </a:lnTo>
                <a:lnTo>
                  <a:pt x="1004" y="1585"/>
                </a:lnTo>
                <a:lnTo>
                  <a:pt x="1010" y="1582"/>
                </a:lnTo>
                <a:lnTo>
                  <a:pt x="1015" y="1578"/>
                </a:lnTo>
                <a:lnTo>
                  <a:pt x="1021" y="1571"/>
                </a:lnTo>
                <a:lnTo>
                  <a:pt x="1025" y="1562"/>
                </a:lnTo>
                <a:lnTo>
                  <a:pt x="1029" y="1554"/>
                </a:lnTo>
                <a:lnTo>
                  <a:pt x="1034" y="1548"/>
                </a:lnTo>
                <a:lnTo>
                  <a:pt x="1039" y="1542"/>
                </a:lnTo>
                <a:lnTo>
                  <a:pt x="1041" y="1539"/>
                </a:lnTo>
                <a:lnTo>
                  <a:pt x="1042" y="1535"/>
                </a:lnTo>
                <a:lnTo>
                  <a:pt x="1044" y="1531"/>
                </a:lnTo>
                <a:lnTo>
                  <a:pt x="1044" y="1527"/>
                </a:lnTo>
                <a:lnTo>
                  <a:pt x="1044" y="1523"/>
                </a:lnTo>
                <a:lnTo>
                  <a:pt x="1045" y="1518"/>
                </a:lnTo>
                <a:lnTo>
                  <a:pt x="1047" y="1516"/>
                </a:lnTo>
                <a:lnTo>
                  <a:pt x="1048" y="1512"/>
                </a:lnTo>
                <a:lnTo>
                  <a:pt x="1056" y="1508"/>
                </a:lnTo>
                <a:lnTo>
                  <a:pt x="1063" y="1503"/>
                </a:lnTo>
                <a:lnTo>
                  <a:pt x="1066" y="1499"/>
                </a:lnTo>
                <a:lnTo>
                  <a:pt x="1070" y="1496"/>
                </a:lnTo>
                <a:lnTo>
                  <a:pt x="1072" y="1491"/>
                </a:lnTo>
                <a:lnTo>
                  <a:pt x="1073" y="1486"/>
                </a:lnTo>
                <a:lnTo>
                  <a:pt x="1075" y="1476"/>
                </a:lnTo>
                <a:lnTo>
                  <a:pt x="1073" y="1466"/>
                </a:lnTo>
                <a:lnTo>
                  <a:pt x="1073" y="1461"/>
                </a:lnTo>
                <a:lnTo>
                  <a:pt x="1073" y="1458"/>
                </a:lnTo>
                <a:lnTo>
                  <a:pt x="1073" y="1454"/>
                </a:lnTo>
                <a:lnTo>
                  <a:pt x="1076" y="1449"/>
                </a:lnTo>
                <a:lnTo>
                  <a:pt x="1082" y="1440"/>
                </a:lnTo>
                <a:lnTo>
                  <a:pt x="1091" y="1427"/>
                </a:lnTo>
                <a:lnTo>
                  <a:pt x="1103" y="1413"/>
                </a:lnTo>
                <a:lnTo>
                  <a:pt x="1110" y="1398"/>
                </a:lnTo>
                <a:lnTo>
                  <a:pt x="1113" y="1392"/>
                </a:lnTo>
                <a:lnTo>
                  <a:pt x="1114" y="1386"/>
                </a:lnTo>
                <a:lnTo>
                  <a:pt x="1115" y="1380"/>
                </a:lnTo>
                <a:lnTo>
                  <a:pt x="1115" y="1374"/>
                </a:lnTo>
                <a:lnTo>
                  <a:pt x="1113" y="1367"/>
                </a:lnTo>
                <a:lnTo>
                  <a:pt x="1110" y="1361"/>
                </a:lnTo>
                <a:lnTo>
                  <a:pt x="1105" y="1354"/>
                </a:lnTo>
                <a:lnTo>
                  <a:pt x="1101" y="1348"/>
                </a:lnTo>
                <a:lnTo>
                  <a:pt x="1089" y="1335"/>
                </a:lnTo>
                <a:lnTo>
                  <a:pt x="1079" y="1325"/>
                </a:lnTo>
                <a:lnTo>
                  <a:pt x="1070" y="1314"/>
                </a:lnTo>
                <a:lnTo>
                  <a:pt x="1059" y="1302"/>
                </a:lnTo>
                <a:lnTo>
                  <a:pt x="1050" y="1291"/>
                </a:lnTo>
                <a:lnTo>
                  <a:pt x="1042" y="1283"/>
                </a:lnTo>
                <a:lnTo>
                  <a:pt x="1028" y="1272"/>
                </a:lnTo>
                <a:lnTo>
                  <a:pt x="1009" y="1259"/>
                </a:lnTo>
                <a:lnTo>
                  <a:pt x="1006" y="1257"/>
                </a:lnTo>
                <a:lnTo>
                  <a:pt x="1003" y="1253"/>
                </a:lnTo>
                <a:lnTo>
                  <a:pt x="1002" y="1250"/>
                </a:lnTo>
                <a:lnTo>
                  <a:pt x="1001" y="1247"/>
                </a:lnTo>
                <a:lnTo>
                  <a:pt x="1001" y="1239"/>
                </a:lnTo>
                <a:lnTo>
                  <a:pt x="1002" y="1231"/>
                </a:lnTo>
                <a:lnTo>
                  <a:pt x="1002" y="1222"/>
                </a:lnTo>
                <a:lnTo>
                  <a:pt x="1001" y="1214"/>
                </a:lnTo>
                <a:lnTo>
                  <a:pt x="998" y="1207"/>
                </a:lnTo>
                <a:lnTo>
                  <a:pt x="994" y="1199"/>
                </a:lnTo>
                <a:lnTo>
                  <a:pt x="987" y="1188"/>
                </a:lnTo>
                <a:lnTo>
                  <a:pt x="978" y="1174"/>
                </a:lnTo>
                <a:lnTo>
                  <a:pt x="969" y="1159"/>
                </a:lnTo>
                <a:lnTo>
                  <a:pt x="963" y="1149"/>
                </a:lnTo>
                <a:lnTo>
                  <a:pt x="960" y="1146"/>
                </a:lnTo>
                <a:lnTo>
                  <a:pt x="959" y="1145"/>
                </a:lnTo>
                <a:lnTo>
                  <a:pt x="957" y="1145"/>
                </a:lnTo>
                <a:lnTo>
                  <a:pt x="954" y="1146"/>
                </a:lnTo>
                <a:lnTo>
                  <a:pt x="953" y="1150"/>
                </a:lnTo>
                <a:lnTo>
                  <a:pt x="952" y="1152"/>
                </a:lnTo>
                <a:lnTo>
                  <a:pt x="951" y="1157"/>
                </a:lnTo>
                <a:lnTo>
                  <a:pt x="951" y="1162"/>
                </a:lnTo>
                <a:lnTo>
                  <a:pt x="950" y="1165"/>
                </a:lnTo>
                <a:lnTo>
                  <a:pt x="950" y="1168"/>
                </a:lnTo>
                <a:lnTo>
                  <a:pt x="949" y="1168"/>
                </a:lnTo>
                <a:lnTo>
                  <a:pt x="947" y="1168"/>
                </a:lnTo>
                <a:lnTo>
                  <a:pt x="945" y="1163"/>
                </a:lnTo>
                <a:lnTo>
                  <a:pt x="940" y="1157"/>
                </a:lnTo>
                <a:lnTo>
                  <a:pt x="938" y="1153"/>
                </a:lnTo>
                <a:lnTo>
                  <a:pt x="935" y="1151"/>
                </a:lnTo>
                <a:lnTo>
                  <a:pt x="932" y="1151"/>
                </a:lnTo>
                <a:lnTo>
                  <a:pt x="930" y="1151"/>
                </a:lnTo>
                <a:lnTo>
                  <a:pt x="927" y="1151"/>
                </a:lnTo>
                <a:lnTo>
                  <a:pt x="925" y="1153"/>
                </a:lnTo>
                <a:lnTo>
                  <a:pt x="922" y="1156"/>
                </a:lnTo>
                <a:lnTo>
                  <a:pt x="921" y="1159"/>
                </a:lnTo>
                <a:lnTo>
                  <a:pt x="924" y="1177"/>
                </a:lnTo>
                <a:lnTo>
                  <a:pt x="928" y="1194"/>
                </a:lnTo>
                <a:lnTo>
                  <a:pt x="927" y="1201"/>
                </a:lnTo>
                <a:lnTo>
                  <a:pt x="924" y="1207"/>
                </a:lnTo>
                <a:lnTo>
                  <a:pt x="918" y="1214"/>
                </a:lnTo>
                <a:lnTo>
                  <a:pt x="911" y="1220"/>
                </a:lnTo>
                <a:lnTo>
                  <a:pt x="907" y="1222"/>
                </a:lnTo>
                <a:lnTo>
                  <a:pt x="905" y="1225"/>
                </a:lnTo>
                <a:lnTo>
                  <a:pt x="901" y="1225"/>
                </a:lnTo>
                <a:lnTo>
                  <a:pt x="900" y="1224"/>
                </a:lnTo>
                <a:lnTo>
                  <a:pt x="896" y="1221"/>
                </a:lnTo>
                <a:lnTo>
                  <a:pt x="891" y="1216"/>
                </a:lnTo>
                <a:lnTo>
                  <a:pt x="889" y="1214"/>
                </a:lnTo>
                <a:lnTo>
                  <a:pt x="887" y="1214"/>
                </a:lnTo>
                <a:lnTo>
                  <a:pt x="886" y="1215"/>
                </a:lnTo>
                <a:lnTo>
                  <a:pt x="883" y="1216"/>
                </a:lnTo>
                <a:lnTo>
                  <a:pt x="881" y="1219"/>
                </a:lnTo>
                <a:lnTo>
                  <a:pt x="878" y="1220"/>
                </a:lnTo>
                <a:lnTo>
                  <a:pt x="876" y="1221"/>
                </a:lnTo>
                <a:lnTo>
                  <a:pt x="872" y="1221"/>
                </a:lnTo>
                <a:lnTo>
                  <a:pt x="867" y="1219"/>
                </a:lnTo>
                <a:lnTo>
                  <a:pt x="861" y="1220"/>
                </a:lnTo>
                <a:lnTo>
                  <a:pt x="855" y="1224"/>
                </a:lnTo>
                <a:lnTo>
                  <a:pt x="849" y="1228"/>
                </a:lnTo>
                <a:lnTo>
                  <a:pt x="844" y="1229"/>
                </a:lnTo>
                <a:lnTo>
                  <a:pt x="838" y="1231"/>
                </a:lnTo>
                <a:lnTo>
                  <a:pt x="832" y="1229"/>
                </a:lnTo>
                <a:lnTo>
                  <a:pt x="825" y="1227"/>
                </a:lnTo>
                <a:lnTo>
                  <a:pt x="811" y="1222"/>
                </a:lnTo>
                <a:lnTo>
                  <a:pt x="800" y="1215"/>
                </a:lnTo>
                <a:lnTo>
                  <a:pt x="792" y="1210"/>
                </a:lnTo>
                <a:lnTo>
                  <a:pt x="786" y="1207"/>
                </a:lnTo>
                <a:lnTo>
                  <a:pt x="783" y="1207"/>
                </a:lnTo>
                <a:lnTo>
                  <a:pt x="782" y="1207"/>
                </a:lnTo>
                <a:lnTo>
                  <a:pt x="781" y="1209"/>
                </a:lnTo>
                <a:lnTo>
                  <a:pt x="781" y="1213"/>
                </a:lnTo>
                <a:lnTo>
                  <a:pt x="780" y="1218"/>
                </a:lnTo>
                <a:lnTo>
                  <a:pt x="777" y="1220"/>
                </a:lnTo>
                <a:lnTo>
                  <a:pt x="775" y="1222"/>
                </a:lnTo>
                <a:lnTo>
                  <a:pt x="773" y="1224"/>
                </a:lnTo>
                <a:lnTo>
                  <a:pt x="765" y="1224"/>
                </a:lnTo>
                <a:lnTo>
                  <a:pt x="761" y="1221"/>
                </a:lnTo>
                <a:lnTo>
                  <a:pt x="756" y="1219"/>
                </a:lnTo>
                <a:lnTo>
                  <a:pt x="751" y="1216"/>
                </a:lnTo>
                <a:lnTo>
                  <a:pt x="749" y="1216"/>
                </a:lnTo>
                <a:lnTo>
                  <a:pt x="746" y="1219"/>
                </a:lnTo>
                <a:lnTo>
                  <a:pt x="744" y="1221"/>
                </a:lnTo>
                <a:lnTo>
                  <a:pt x="741" y="1225"/>
                </a:lnTo>
                <a:lnTo>
                  <a:pt x="729" y="1239"/>
                </a:lnTo>
                <a:lnTo>
                  <a:pt x="710" y="1259"/>
                </a:lnTo>
                <a:lnTo>
                  <a:pt x="688" y="1278"/>
                </a:lnTo>
                <a:lnTo>
                  <a:pt x="674" y="1289"/>
                </a:lnTo>
                <a:lnTo>
                  <a:pt x="666" y="1294"/>
                </a:lnTo>
                <a:lnTo>
                  <a:pt x="658" y="1297"/>
                </a:lnTo>
                <a:lnTo>
                  <a:pt x="656" y="1300"/>
                </a:lnTo>
                <a:lnTo>
                  <a:pt x="655" y="1301"/>
                </a:lnTo>
                <a:lnTo>
                  <a:pt x="654" y="1303"/>
                </a:lnTo>
                <a:lnTo>
                  <a:pt x="655" y="1306"/>
                </a:lnTo>
                <a:lnTo>
                  <a:pt x="672" y="1315"/>
                </a:lnTo>
                <a:lnTo>
                  <a:pt x="686" y="1326"/>
                </a:lnTo>
                <a:lnTo>
                  <a:pt x="686" y="1329"/>
                </a:lnTo>
                <a:lnTo>
                  <a:pt x="685" y="1332"/>
                </a:lnTo>
                <a:lnTo>
                  <a:pt x="683" y="1334"/>
                </a:lnTo>
                <a:lnTo>
                  <a:pt x="681" y="1335"/>
                </a:lnTo>
                <a:lnTo>
                  <a:pt x="679" y="1336"/>
                </a:lnTo>
                <a:lnTo>
                  <a:pt x="674" y="1338"/>
                </a:lnTo>
                <a:lnTo>
                  <a:pt x="669" y="1338"/>
                </a:lnTo>
                <a:lnTo>
                  <a:pt x="664" y="1336"/>
                </a:lnTo>
                <a:lnTo>
                  <a:pt x="653" y="1336"/>
                </a:lnTo>
                <a:lnTo>
                  <a:pt x="644" y="1338"/>
                </a:lnTo>
                <a:lnTo>
                  <a:pt x="641" y="1339"/>
                </a:lnTo>
                <a:lnTo>
                  <a:pt x="638" y="1341"/>
                </a:lnTo>
                <a:lnTo>
                  <a:pt x="636" y="1344"/>
                </a:lnTo>
                <a:lnTo>
                  <a:pt x="635" y="1347"/>
                </a:lnTo>
                <a:lnTo>
                  <a:pt x="632" y="1359"/>
                </a:lnTo>
                <a:lnTo>
                  <a:pt x="629" y="1374"/>
                </a:lnTo>
                <a:lnTo>
                  <a:pt x="626" y="1383"/>
                </a:lnTo>
                <a:lnTo>
                  <a:pt x="624" y="1390"/>
                </a:lnTo>
                <a:lnTo>
                  <a:pt x="622" y="1397"/>
                </a:lnTo>
                <a:lnTo>
                  <a:pt x="618" y="1401"/>
                </a:lnTo>
                <a:lnTo>
                  <a:pt x="612" y="1409"/>
                </a:lnTo>
                <a:lnTo>
                  <a:pt x="605" y="1421"/>
                </a:lnTo>
                <a:lnTo>
                  <a:pt x="600" y="1426"/>
                </a:lnTo>
                <a:lnTo>
                  <a:pt x="597" y="1432"/>
                </a:lnTo>
                <a:lnTo>
                  <a:pt x="592" y="1435"/>
                </a:lnTo>
                <a:lnTo>
                  <a:pt x="588" y="1437"/>
                </a:lnTo>
                <a:lnTo>
                  <a:pt x="585" y="1441"/>
                </a:lnTo>
                <a:lnTo>
                  <a:pt x="581" y="1445"/>
                </a:lnTo>
                <a:lnTo>
                  <a:pt x="579" y="1448"/>
                </a:lnTo>
                <a:lnTo>
                  <a:pt x="576" y="1453"/>
                </a:lnTo>
                <a:lnTo>
                  <a:pt x="572" y="1464"/>
                </a:lnTo>
                <a:lnTo>
                  <a:pt x="566" y="1472"/>
                </a:lnTo>
                <a:lnTo>
                  <a:pt x="563" y="1477"/>
                </a:lnTo>
                <a:lnTo>
                  <a:pt x="562" y="1487"/>
                </a:lnTo>
                <a:lnTo>
                  <a:pt x="562" y="1499"/>
                </a:lnTo>
                <a:lnTo>
                  <a:pt x="561" y="1512"/>
                </a:lnTo>
                <a:lnTo>
                  <a:pt x="557" y="1525"/>
                </a:lnTo>
                <a:lnTo>
                  <a:pt x="554" y="1536"/>
                </a:lnTo>
                <a:lnTo>
                  <a:pt x="550" y="1544"/>
                </a:lnTo>
                <a:lnTo>
                  <a:pt x="549" y="1548"/>
                </a:lnTo>
                <a:lnTo>
                  <a:pt x="547" y="1554"/>
                </a:lnTo>
                <a:lnTo>
                  <a:pt x="543" y="1559"/>
                </a:lnTo>
                <a:lnTo>
                  <a:pt x="540" y="1562"/>
                </a:lnTo>
                <a:lnTo>
                  <a:pt x="534" y="1566"/>
                </a:lnTo>
                <a:lnTo>
                  <a:pt x="521" y="1571"/>
                </a:lnTo>
                <a:lnTo>
                  <a:pt x="505" y="1575"/>
                </a:lnTo>
                <a:lnTo>
                  <a:pt x="496" y="1579"/>
                </a:lnTo>
                <a:lnTo>
                  <a:pt x="487" y="1584"/>
                </a:lnTo>
                <a:lnTo>
                  <a:pt x="479" y="1588"/>
                </a:lnTo>
                <a:lnTo>
                  <a:pt x="471" y="1594"/>
                </a:lnTo>
                <a:lnTo>
                  <a:pt x="455" y="1609"/>
                </a:lnTo>
                <a:lnTo>
                  <a:pt x="441" y="1622"/>
                </a:lnTo>
                <a:lnTo>
                  <a:pt x="435" y="1629"/>
                </a:lnTo>
                <a:lnTo>
                  <a:pt x="429" y="1634"/>
                </a:lnTo>
                <a:lnTo>
                  <a:pt x="424" y="1637"/>
                </a:lnTo>
                <a:lnTo>
                  <a:pt x="420" y="1641"/>
                </a:lnTo>
                <a:lnTo>
                  <a:pt x="408" y="1644"/>
                </a:lnTo>
                <a:lnTo>
                  <a:pt x="395" y="1647"/>
                </a:lnTo>
                <a:lnTo>
                  <a:pt x="390" y="1648"/>
                </a:lnTo>
                <a:lnTo>
                  <a:pt x="386" y="1649"/>
                </a:lnTo>
                <a:lnTo>
                  <a:pt x="384" y="1650"/>
                </a:lnTo>
                <a:lnTo>
                  <a:pt x="383" y="1653"/>
                </a:lnTo>
                <a:lnTo>
                  <a:pt x="380" y="1659"/>
                </a:lnTo>
                <a:lnTo>
                  <a:pt x="372" y="1668"/>
                </a:lnTo>
                <a:close/>
                <a:moveTo>
                  <a:pt x="858" y="1792"/>
                </a:moveTo>
                <a:lnTo>
                  <a:pt x="865" y="1792"/>
                </a:lnTo>
                <a:lnTo>
                  <a:pt x="871" y="1791"/>
                </a:lnTo>
                <a:lnTo>
                  <a:pt x="878" y="1788"/>
                </a:lnTo>
                <a:lnTo>
                  <a:pt x="886" y="1783"/>
                </a:lnTo>
                <a:lnTo>
                  <a:pt x="893" y="1777"/>
                </a:lnTo>
                <a:lnTo>
                  <a:pt x="899" y="1774"/>
                </a:lnTo>
                <a:lnTo>
                  <a:pt x="905" y="1773"/>
                </a:lnTo>
                <a:lnTo>
                  <a:pt x="908" y="1773"/>
                </a:lnTo>
                <a:lnTo>
                  <a:pt x="909" y="1774"/>
                </a:lnTo>
                <a:lnTo>
                  <a:pt x="911" y="1775"/>
                </a:lnTo>
                <a:lnTo>
                  <a:pt x="911" y="1779"/>
                </a:lnTo>
                <a:lnTo>
                  <a:pt x="911" y="1781"/>
                </a:lnTo>
                <a:lnTo>
                  <a:pt x="911" y="1788"/>
                </a:lnTo>
                <a:lnTo>
                  <a:pt x="909" y="1796"/>
                </a:lnTo>
                <a:lnTo>
                  <a:pt x="909" y="1804"/>
                </a:lnTo>
                <a:lnTo>
                  <a:pt x="909" y="1812"/>
                </a:lnTo>
                <a:lnTo>
                  <a:pt x="908" y="1819"/>
                </a:lnTo>
                <a:lnTo>
                  <a:pt x="906" y="1825"/>
                </a:lnTo>
                <a:lnTo>
                  <a:pt x="902" y="1830"/>
                </a:lnTo>
                <a:lnTo>
                  <a:pt x="896" y="1832"/>
                </a:lnTo>
                <a:lnTo>
                  <a:pt x="889" y="1833"/>
                </a:lnTo>
                <a:lnTo>
                  <a:pt x="881" y="1832"/>
                </a:lnTo>
                <a:lnTo>
                  <a:pt x="874" y="1832"/>
                </a:lnTo>
                <a:lnTo>
                  <a:pt x="868" y="1832"/>
                </a:lnTo>
                <a:lnTo>
                  <a:pt x="861" y="1833"/>
                </a:lnTo>
                <a:lnTo>
                  <a:pt x="853" y="1837"/>
                </a:lnTo>
                <a:lnTo>
                  <a:pt x="850" y="1838"/>
                </a:lnTo>
                <a:lnTo>
                  <a:pt x="846" y="1839"/>
                </a:lnTo>
                <a:lnTo>
                  <a:pt x="844" y="1839"/>
                </a:lnTo>
                <a:lnTo>
                  <a:pt x="840" y="1838"/>
                </a:lnTo>
                <a:lnTo>
                  <a:pt x="839" y="1837"/>
                </a:lnTo>
                <a:lnTo>
                  <a:pt x="837" y="1836"/>
                </a:lnTo>
                <a:lnTo>
                  <a:pt x="836" y="1833"/>
                </a:lnTo>
                <a:lnTo>
                  <a:pt x="834" y="1831"/>
                </a:lnTo>
                <a:lnTo>
                  <a:pt x="834" y="1826"/>
                </a:lnTo>
                <a:lnTo>
                  <a:pt x="836" y="1820"/>
                </a:lnTo>
                <a:lnTo>
                  <a:pt x="838" y="1813"/>
                </a:lnTo>
                <a:lnTo>
                  <a:pt x="842" y="1807"/>
                </a:lnTo>
                <a:lnTo>
                  <a:pt x="845" y="1801"/>
                </a:lnTo>
                <a:lnTo>
                  <a:pt x="850" y="1796"/>
                </a:lnTo>
                <a:lnTo>
                  <a:pt x="855" y="1793"/>
                </a:lnTo>
                <a:lnTo>
                  <a:pt x="858" y="1792"/>
                </a:lnTo>
                <a:close/>
                <a:moveTo>
                  <a:pt x="877" y="1851"/>
                </a:moveTo>
                <a:lnTo>
                  <a:pt x="882" y="1851"/>
                </a:lnTo>
                <a:lnTo>
                  <a:pt x="886" y="1852"/>
                </a:lnTo>
                <a:lnTo>
                  <a:pt x="888" y="1855"/>
                </a:lnTo>
                <a:lnTo>
                  <a:pt x="890" y="1857"/>
                </a:lnTo>
                <a:lnTo>
                  <a:pt x="894" y="1863"/>
                </a:lnTo>
                <a:lnTo>
                  <a:pt x="896" y="1870"/>
                </a:lnTo>
                <a:lnTo>
                  <a:pt x="897" y="1878"/>
                </a:lnTo>
                <a:lnTo>
                  <a:pt x="899" y="1886"/>
                </a:lnTo>
                <a:lnTo>
                  <a:pt x="897" y="1889"/>
                </a:lnTo>
                <a:lnTo>
                  <a:pt x="896" y="1892"/>
                </a:lnTo>
                <a:lnTo>
                  <a:pt x="894" y="1894"/>
                </a:lnTo>
                <a:lnTo>
                  <a:pt x="890" y="1895"/>
                </a:lnTo>
                <a:lnTo>
                  <a:pt x="883" y="1896"/>
                </a:lnTo>
                <a:lnTo>
                  <a:pt x="876" y="1894"/>
                </a:lnTo>
                <a:lnTo>
                  <a:pt x="874" y="1893"/>
                </a:lnTo>
                <a:lnTo>
                  <a:pt x="871" y="1890"/>
                </a:lnTo>
                <a:lnTo>
                  <a:pt x="870" y="1888"/>
                </a:lnTo>
                <a:lnTo>
                  <a:pt x="870" y="1886"/>
                </a:lnTo>
                <a:lnTo>
                  <a:pt x="872" y="1878"/>
                </a:lnTo>
                <a:lnTo>
                  <a:pt x="875" y="1873"/>
                </a:lnTo>
                <a:lnTo>
                  <a:pt x="876" y="1870"/>
                </a:lnTo>
                <a:lnTo>
                  <a:pt x="876" y="1868"/>
                </a:lnTo>
                <a:lnTo>
                  <a:pt x="876" y="1867"/>
                </a:lnTo>
                <a:lnTo>
                  <a:pt x="875" y="1865"/>
                </a:lnTo>
                <a:lnTo>
                  <a:pt x="870" y="1867"/>
                </a:lnTo>
                <a:lnTo>
                  <a:pt x="865" y="1871"/>
                </a:lnTo>
                <a:lnTo>
                  <a:pt x="861" y="1876"/>
                </a:lnTo>
                <a:lnTo>
                  <a:pt x="857" y="1882"/>
                </a:lnTo>
                <a:lnTo>
                  <a:pt x="855" y="1888"/>
                </a:lnTo>
                <a:lnTo>
                  <a:pt x="852" y="1893"/>
                </a:lnTo>
                <a:lnTo>
                  <a:pt x="850" y="1896"/>
                </a:lnTo>
                <a:lnTo>
                  <a:pt x="845" y="1899"/>
                </a:lnTo>
                <a:lnTo>
                  <a:pt x="844" y="1899"/>
                </a:lnTo>
                <a:lnTo>
                  <a:pt x="843" y="1896"/>
                </a:lnTo>
                <a:lnTo>
                  <a:pt x="842" y="1894"/>
                </a:lnTo>
                <a:lnTo>
                  <a:pt x="842" y="1889"/>
                </a:lnTo>
                <a:lnTo>
                  <a:pt x="842" y="1881"/>
                </a:lnTo>
                <a:lnTo>
                  <a:pt x="844" y="1871"/>
                </a:lnTo>
                <a:lnTo>
                  <a:pt x="846" y="1868"/>
                </a:lnTo>
                <a:lnTo>
                  <a:pt x="850" y="1863"/>
                </a:lnTo>
                <a:lnTo>
                  <a:pt x="853" y="1859"/>
                </a:lnTo>
                <a:lnTo>
                  <a:pt x="858" y="1857"/>
                </a:lnTo>
                <a:lnTo>
                  <a:pt x="863" y="1853"/>
                </a:lnTo>
                <a:lnTo>
                  <a:pt x="868" y="1852"/>
                </a:lnTo>
                <a:lnTo>
                  <a:pt x="872" y="1851"/>
                </a:lnTo>
                <a:lnTo>
                  <a:pt x="877" y="1851"/>
                </a:lnTo>
                <a:close/>
                <a:moveTo>
                  <a:pt x="1209" y="1939"/>
                </a:moveTo>
                <a:lnTo>
                  <a:pt x="1211" y="1937"/>
                </a:lnTo>
                <a:lnTo>
                  <a:pt x="1215" y="1934"/>
                </a:lnTo>
                <a:lnTo>
                  <a:pt x="1218" y="1932"/>
                </a:lnTo>
                <a:lnTo>
                  <a:pt x="1222" y="1931"/>
                </a:lnTo>
                <a:lnTo>
                  <a:pt x="1224" y="1932"/>
                </a:lnTo>
                <a:lnTo>
                  <a:pt x="1226" y="1933"/>
                </a:lnTo>
                <a:lnTo>
                  <a:pt x="1228" y="1934"/>
                </a:lnTo>
                <a:lnTo>
                  <a:pt x="1229" y="1937"/>
                </a:lnTo>
                <a:lnTo>
                  <a:pt x="1229" y="1939"/>
                </a:lnTo>
                <a:lnTo>
                  <a:pt x="1229" y="1943"/>
                </a:lnTo>
                <a:lnTo>
                  <a:pt x="1229" y="1945"/>
                </a:lnTo>
                <a:lnTo>
                  <a:pt x="1228" y="1947"/>
                </a:lnTo>
                <a:lnTo>
                  <a:pt x="1223" y="1952"/>
                </a:lnTo>
                <a:lnTo>
                  <a:pt x="1218" y="1956"/>
                </a:lnTo>
                <a:lnTo>
                  <a:pt x="1212" y="1957"/>
                </a:lnTo>
                <a:lnTo>
                  <a:pt x="1205" y="1958"/>
                </a:lnTo>
                <a:lnTo>
                  <a:pt x="1203" y="1958"/>
                </a:lnTo>
                <a:lnTo>
                  <a:pt x="1201" y="1957"/>
                </a:lnTo>
                <a:lnTo>
                  <a:pt x="1198" y="1956"/>
                </a:lnTo>
                <a:lnTo>
                  <a:pt x="1197" y="1953"/>
                </a:lnTo>
                <a:lnTo>
                  <a:pt x="1196" y="1951"/>
                </a:lnTo>
                <a:lnTo>
                  <a:pt x="1196" y="1949"/>
                </a:lnTo>
                <a:lnTo>
                  <a:pt x="1197" y="1947"/>
                </a:lnTo>
                <a:lnTo>
                  <a:pt x="1198" y="1945"/>
                </a:lnTo>
                <a:lnTo>
                  <a:pt x="1205" y="1943"/>
                </a:lnTo>
                <a:lnTo>
                  <a:pt x="1209" y="1939"/>
                </a:lnTo>
                <a:close/>
                <a:moveTo>
                  <a:pt x="1337" y="1991"/>
                </a:moveTo>
                <a:lnTo>
                  <a:pt x="1337" y="1989"/>
                </a:lnTo>
                <a:lnTo>
                  <a:pt x="1338" y="1988"/>
                </a:lnTo>
                <a:lnTo>
                  <a:pt x="1340" y="1987"/>
                </a:lnTo>
                <a:lnTo>
                  <a:pt x="1341" y="1987"/>
                </a:lnTo>
                <a:lnTo>
                  <a:pt x="1346" y="1988"/>
                </a:lnTo>
                <a:lnTo>
                  <a:pt x="1350" y="1990"/>
                </a:lnTo>
                <a:lnTo>
                  <a:pt x="1355" y="1996"/>
                </a:lnTo>
                <a:lnTo>
                  <a:pt x="1357" y="2001"/>
                </a:lnTo>
                <a:lnTo>
                  <a:pt x="1357" y="2004"/>
                </a:lnTo>
                <a:lnTo>
                  <a:pt x="1356" y="2008"/>
                </a:lnTo>
                <a:lnTo>
                  <a:pt x="1354" y="2009"/>
                </a:lnTo>
                <a:lnTo>
                  <a:pt x="1352" y="2008"/>
                </a:lnTo>
                <a:lnTo>
                  <a:pt x="1349" y="2006"/>
                </a:lnTo>
                <a:lnTo>
                  <a:pt x="1346" y="2003"/>
                </a:lnTo>
                <a:lnTo>
                  <a:pt x="1341" y="1996"/>
                </a:lnTo>
                <a:lnTo>
                  <a:pt x="1337" y="199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7" name="浙江">
            <a:extLst>
              <a:ext uri="{FF2B5EF4-FFF2-40B4-BE49-F238E27FC236}">
                <a16:creationId xmlns="" xmlns:a16="http://schemas.microsoft.com/office/drawing/2014/main" id="{5CA51224-E564-425C-A0AE-B5EECA144FAE}"/>
              </a:ext>
            </a:extLst>
          </p:cNvPr>
          <p:cNvSpPr>
            <a:spLocks/>
          </p:cNvSpPr>
          <p:nvPr/>
        </p:nvSpPr>
        <p:spPr bwMode="auto">
          <a:xfrm>
            <a:off x="4300216" y="4062209"/>
            <a:ext cx="362497" cy="424386"/>
          </a:xfrm>
          <a:custGeom>
            <a:avLst/>
            <a:gdLst>
              <a:gd name="T0" fmla="*/ 882 w 1493"/>
              <a:gd name="T1" fmla="*/ 1623 h 1731"/>
              <a:gd name="T2" fmla="*/ 793 w 1493"/>
              <a:gd name="T3" fmla="*/ 1671 h 1731"/>
              <a:gd name="T4" fmla="*/ 704 w 1493"/>
              <a:gd name="T5" fmla="*/ 1615 h 1731"/>
              <a:gd name="T6" fmla="*/ 646 w 1493"/>
              <a:gd name="T7" fmla="*/ 1535 h 1731"/>
              <a:gd name="T8" fmla="*/ 577 w 1493"/>
              <a:gd name="T9" fmla="*/ 1610 h 1731"/>
              <a:gd name="T10" fmla="*/ 469 w 1493"/>
              <a:gd name="T11" fmla="*/ 1637 h 1731"/>
              <a:gd name="T12" fmla="*/ 395 w 1493"/>
              <a:gd name="T13" fmla="*/ 1604 h 1731"/>
              <a:gd name="T14" fmla="*/ 306 w 1493"/>
              <a:gd name="T15" fmla="*/ 1400 h 1731"/>
              <a:gd name="T16" fmla="*/ 299 w 1493"/>
              <a:gd name="T17" fmla="*/ 1296 h 1731"/>
              <a:gd name="T18" fmla="*/ 222 w 1493"/>
              <a:gd name="T19" fmla="*/ 1320 h 1731"/>
              <a:gd name="T20" fmla="*/ 189 w 1493"/>
              <a:gd name="T21" fmla="*/ 1250 h 1731"/>
              <a:gd name="T22" fmla="*/ 142 w 1493"/>
              <a:gd name="T23" fmla="*/ 1087 h 1731"/>
              <a:gd name="T24" fmla="*/ 79 w 1493"/>
              <a:gd name="T25" fmla="*/ 1019 h 1731"/>
              <a:gd name="T26" fmla="*/ 10 w 1493"/>
              <a:gd name="T27" fmla="*/ 914 h 1731"/>
              <a:gd name="T28" fmla="*/ 71 w 1493"/>
              <a:gd name="T29" fmla="*/ 824 h 1731"/>
              <a:gd name="T30" fmla="*/ 167 w 1493"/>
              <a:gd name="T31" fmla="*/ 751 h 1731"/>
              <a:gd name="T32" fmla="*/ 245 w 1493"/>
              <a:gd name="T33" fmla="*/ 672 h 1731"/>
              <a:gd name="T34" fmla="*/ 280 w 1493"/>
              <a:gd name="T35" fmla="*/ 515 h 1731"/>
              <a:gd name="T36" fmla="*/ 278 w 1493"/>
              <a:gd name="T37" fmla="*/ 430 h 1731"/>
              <a:gd name="T38" fmla="*/ 404 w 1493"/>
              <a:gd name="T39" fmla="*/ 411 h 1731"/>
              <a:gd name="T40" fmla="*/ 439 w 1493"/>
              <a:gd name="T41" fmla="*/ 312 h 1731"/>
              <a:gd name="T42" fmla="*/ 445 w 1493"/>
              <a:gd name="T43" fmla="*/ 233 h 1731"/>
              <a:gd name="T44" fmla="*/ 491 w 1493"/>
              <a:gd name="T45" fmla="*/ 183 h 1731"/>
              <a:gd name="T46" fmla="*/ 539 w 1493"/>
              <a:gd name="T47" fmla="*/ 10 h 1731"/>
              <a:gd name="T48" fmla="*/ 659 w 1493"/>
              <a:gd name="T49" fmla="*/ 60 h 1731"/>
              <a:gd name="T50" fmla="*/ 828 w 1493"/>
              <a:gd name="T51" fmla="*/ 128 h 1731"/>
              <a:gd name="T52" fmla="*/ 921 w 1493"/>
              <a:gd name="T53" fmla="*/ 73 h 1731"/>
              <a:gd name="T54" fmla="*/ 1020 w 1493"/>
              <a:gd name="T55" fmla="*/ 63 h 1731"/>
              <a:gd name="T56" fmla="*/ 1126 w 1493"/>
              <a:gd name="T57" fmla="*/ 156 h 1731"/>
              <a:gd name="T58" fmla="*/ 1026 w 1493"/>
              <a:gd name="T59" fmla="*/ 246 h 1731"/>
              <a:gd name="T60" fmla="*/ 907 w 1493"/>
              <a:gd name="T61" fmla="*/ 309 h 1731"/>
              <a:gd name="T62" fmla="*/ 793 w 1493"/>
              <a:gd name="T63" fmla="*/ 385 h 1731"/>
              <a:gd name="T64" fmla="*/ 906 w 1493"/>
              <a:gd name="T65" fmla="*/ 385 h 1731"/>
              <a:gd name="T66" fmla="*/ 1033 w 1493"/>
              <a:gd name="T67" fmla="*/ 401 h 1731"/>
              <a:gd name="T68" fmla="*/ 1208 w 1493"/>
              <a:gd name="T69" fmla="*/ 337 h 1731"/>
              <a:gd name="T70" fmla="*/ 1430 w 1493"/>
              <a:gd name="T71" fmla="*/ 474 h 1731"/>
              <a:gd name="T72" fmla="*/ 1423 w 1493"/>
              <a:gd name="T73" fmla="*/ 517 h 1731"/>
              <a:gd name="T74" fmla="*/ 1450 w 1493"/>
              <a:gd name="T75" fmla="*/ 599 h 1731"/>
              <a:gd name="T76" fmla="*/ 1314 w 1493"/>
              <a:gd name="T77" fmla="*/ 647 h 1731"/>
              <a:gd name="T78" fmla="*/ 1402 w 1493"/>
              <a:gd name="T79" fmla="*/ 650 h 1731"/>
              <a:gd name="T80" fmla="*/ 1452 w 1493"/>
              <a:gd name="T81" fmla="*/ 714 h 1731"/>
              <a:gd name="T82" fmla="*/ 1463 w 1493"/>
              <a:gd name="T83" fmla="*/ 763 h 1731"/>
              <a:gd name="T84" fmla="*/ 1391 w 1493"/>
              <a:gd name="T85" fmla="*/ 713 h 1731"/>
              <a:gd name="T86" fmla="*/ 1327 w 1493"/>
              <a:gd name="T87" fmla="*/ 773 h 1731"/>
              <a:gd name="T88" fmla="*/ 1313 w 1493"/>
              <a:gd name="T89" fmla="*/ 834 h 1731"/>
              <a:gd name="T90" fmla="*/ 1372 w 1493"/>
              <a:gd name="T91" fmla="*/ 912 h 1731"/>
              <a:gd name="T92" fmla="*/ 1330 w 1493"/>
              <a:gd name="T93" fmla="*/ 928 h 1731"/>
              <a:gd name="T94" fmla="*/ 1299 w 1493"/>
              <a:gd name="T95" fmla="*/ 1015 h 1731"/>
              <a:gd name="T96" fmla="*/ 1358 w 1493"/>
              <a:gd name="T97" fmla="*/ 1136 h 1731"/>
              <a:gd name="T98" fmla="*/ 1341 w 1493"/>
              <a:gd name="T99" fmla="*/ 1180 h 1731"/>
              <a:gd name="T100" fmla="*/ 1292 w 1493"/>
              <a:gd name="T101" fmla="*/ 1239 h 1731"/>
              <a:gd name="T102" fmla="*/ 1254 w 1493"/>
              <a:gd name="T103" fmla="*/ 1257 h 1731"/>
              <a:gd name="T104" fmla="*/ 1223 w 1493"/>
              <a:gd name="T105" fmla="*/ 1313 h 1731"/>
              <a:gd name="T106" fmla="*/ 1251 w 1493"/>
              <a:gd name="T107" fmla="*/ 1225 h 1731"/>
              <a:gd name="T108" fmla="*/ 1167 w 1493"/>
              <a:gd name="T109" fmla="*/ 1200 h 1731"/>
              <a:gd name="T110" fmla="*/ 1178 w 1493"/>
              <a:gd name="T111" fmla="*/ 1270 h 1731"/>
              <a:gd name="T112" fmla="*/ 1122 w 1493"/>
              <a:gd name="T113" fmla="*/ 1343 h 1731"/>
              <a:gd name="T114" fmla="*/ 1078 w 1493"/>
              <a:gd name="T115" fmla="*/ 1369 h 1731"/>
              <a:gd name="T116" fmla="*/ 1053 w 1493"/>
              <a:gd name="T117" fmla="*/ 1478 h 1731"/>
              <a:gd name="T118" fmla="*/ 1047 w 1493"/>
              <a:gd name="T119" fmla="*/ 1570 h 1731"/>
              <a:gd name="T120" fmla="*/ 1018 w 1493"/>
              <a:gd name="T121" fmla="*/ 1623 h 1731"/>
              <a:gd name="T122" fmla="*/ 1011 w 1493"/>
              <a:gd name="T123" fmla="*/ 1696 h 1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93" h="1731">
                <a:moveTo>
                  <a:pt x="984" y="1731"/>
                </a:moveTo>
                <a:lnTo>
                  <a:pt x="980" y="1725"/>
                </a:lnTo>
                <a:lnTo>
                  <a:pt x="975" y="1721"/>
                </a:lnTo>
                <a:lnTo>
                  <a:pt x="971" y="1715"/>
                </a:lnTo>
                <a:lnTo>
                  <a:pt x="968" y="1710"/>
                </a:lnTo>
                <a:lnTo>
                  <a:pt x="963" y="1697"/>
                </a:lnTo>
                <a:lnTo>
                  <a:pt x="958" y="1681"/>
                </a:lnTo>
                <a:lnTo>
                  <a:pt x="954" y="1667"/>
                </a:lnTo>
                <a:lnTo>
                  <a:pt x="950" y="1656"/>
                </a:lnTo>
                <a:lnTo>
                  <a:pt x="946" y="1649"/>
                </a:lnTo>
                <a:lnTo>
                  <a:pt x="944" y="1642"/>
                </a:lnTo>
                <a:lnTo>
                  <a:pt x="942" y="1640"/>
                </a:lnTo>
                <a:lnTo>
                  <a:pt x="939" y="1637"/>
                </a:lnTo>
                <a:lnTo>
                  <a:pt x="936" y="1635"/>
                </a:lnTo>
                <a:lnTo>
                  <a:pt x="932" y="1634"/>
                </a:lnTo>
                <a:lnTo>
                  <a:pt x="924" y="1634"/>
                </a:lnTo>
                <a:lnTo>
                  <a:pt x="914" y="1631"/>
                </a:lnTo>
                <a:lnTo>
                  <a:pt x="905" y="1630"/>
                </a:lnTo>
                <a:lnTo>
                  <a:pt x="894" y="1626"/>
                </a:lnTo>
                <a:lnTo>
                  <a:pt x="888" y="1624"/>
                </a:lnTo>
                <a:lnTo>
                  <a:pt x="882" y="1623"/>
                </a:lnTo>
                <a:lnTo>
                  <a:pt x="876" y="1623"/>
                </a:lnTo>
                <a:lnTo>
                  <a:pt x="870" y="1624"/>
                </a:lnTo>
                <a:lnTo>
                  <a:pt x="866" y="1627"/>
                </a:lnTo>
                <a:lnTo>
                  <a:pt x="860" y="1630"/>
                </a:lnTo>
                <a:lnTo>
                  <a:pt x="856" y="1634"/>
                </a:lnTo>
                <a:lnTo>
                  <a:pt x="852" y="1639"/>
                </a:lnTo>
                <a:lnTo>
                  <a:pt x="845" y="1647"/>
                </a:lnTo>
                <a:lnTo>
                  <a:pt x="839" y="1653"/>
                </a:lnTo>
                <a:lnTo>
                  <a:pt x="836" y="1655"/>
                </a:lnTo>
                <a:lnTo>
                  <a:pt x="833" y="1656"/>
                </a:lnTo>
                <a:lnTo>
                  <a:pt x="831" y="1656"/>
                </a:lnTo>
                <a:lnTo>
                  <a:pt x="829" y="1655"/>
                </a:lnTo>
                <a:lnTo>
                  <a:pt x="825" y="1652"/>
                </a:lnTo>
                <a:lnTo>
                  <a:pt x="819" y="1648"/>
                </a:lnTo>
                <a:lnTo>
                  <a:pt x="817" y="1647"/>
                </a:lnTo>
                <a:lnTo>
                  <a:pt x="813" y="1646"/>
                </a:lnTo>
                <a:lnTo>
                  <a:pt x="810" y="1647"/>
                </a:lnTo>
                <a:lnTo>
                  <a:pt x="807" y="1649"/>
                </a:lnTo>
                <a:lnTo>
                  <a:pt x="801" y="1656"/>
                </a:lnTo>
                <a:lnTo>
                  <a:pt x="797" y="1664"/>
                </a:lnTo>
                <a:lnTo>
                  <a:pt x="793" y="1671"/>
                </a:lnTo>
                <a:lnTo>
                  <a:pt x="791" y="1675"/>
                </a:lnTo>
                <a:lnTo>
                  <a:pt x="787" y="1678"/>
                </a:lnTo>
                <a:lnTo>
                  <a:pt x="779" y="1679"/>
                </a:lnTo>
                <a:lnTo>
                  <a:pt x="769" y="1680"/>
                </a:lnTo>
                <a:lnTo>
                  <a:pt x="761" y="1680"/>
                </a:lnTo>
                <a:lnTo>
                  <a:pt x="750" y="1683"/>
                </a:lnTo>
                <a:lnTo>
                  <a:pt x="742" y="1686"/>
                </a:lnTo>
                <a:lnTo>
                  <a:pt x="737" y="1689"/>
                </a:lnTo>
                <a:lnTo>
                  <a:pt x="736" y="1689"/>
                </a:lnTo>
                <a:lnTo>
                  <a:pt x="736" y="1685"/>
                </a:lnTo>
                <a:lnTo>
                  <a:pt x="736" y="1679"/>
                </a:lnTo>
                <a:lnTo>
                  <a:pt x="731" y="1673"/>
                </a:lnTo>
                <a:lnTo>
                  <a:pt x="725" y="1666"/>
                </a:lnTo>
                <a:lnTo>
                  <a:pt x="716" y="1659"/>
                </a:lnTo>
                <a:lnTo>
                  <a:pt x="706" y="1653"/>
                </a:lnTo>
                <a:lnTo>
                  <a:pt x="705" y="1649"/>
                </a:lnTo>
                <a:lnTo>
                  <a:pt x="704" y="1646"/>
                </a:lnTo>
                <a:lnTo>
                  <a:pt x="703" y="1642"/>
                </a:lnTo>
                <a:lnTo>
                  <a:pt x="703" y="1637"/>
                </a:lnTo>
                <a:lnTo>
                  <a:pt x="704" y="1626"/>
                </a:lnTo>
                <a:lnTo>
                  <a:pt x="704" y="1615"/>
                </a:lnTo>
                <a:lnTo>
                  <a:pt x="704" y="1610"/>
                </a:lnTo>
                <a:lnTo>
                  <a:pt x="703" y="1607"/>
                </a:lnTo>
                <a:lnTo>
                  <a:pt x="702" y="1603"/>
                </a:lnTo>
                <a:lnTo>
                  <a:pt x="699" y="1599"/>
                </a:lnTo>
                <a:lnTo>
                  <a:pt x="696" y="1597"/>
                </a:lnTo>
                <a:lnTo>
                  <a:pt x="692" y="1596"/>
                </a:lnTo>
                <a:lnTo>
                  <a:pt x="687" y="1596"/>
                </a:lnTo>
                <a:lnTo>
                  <a:pt x="682" y="1595"/>
                </a:lnTo>
                <a:lnTo>
                  <a:pt x="681" y="1589"/>
                </a:lnTo>
                <a:lnTo>
                  <a:pt x="681" y="1577"/>
                </a:lnTo>
                <a:lnTo>
                  <a:pt x="675" y="1571"/>
                </a:lnTo>
                <a:lnTo>
                  <a:pt x="671" y="1567"/>
                </a:lnTo>
                <a:lnTo>
                  <a:pt x="669" y="1557"/>
                </a:lnTo>
                <a:lnTo>
                  <a:pt x="667" y="1541"/>
                </a:lnTo>
                <a:lnTo>
                  <a:pt x="666" y="1539"/>
                </a:lnTo>
                <a:lnTo>
                  <a:pt x="663" y="1536"/>
                </a:lnTo>
                <a:lnTo>
                  <a:pt x="662" y="1535"/>
                </a:lnTo>
                <a:lnTo>
                  <a:pt x="660" y="1534"/>
                </a:lnTo>
                <a:lnTo>
                  <a:pt x="654" y="1534"/>
                </a:lnTo>
                <a:lnTo>
                  <a:pt x="649" y="1534"/>
                </a:lnTo>
                <a:lnTo>
                  <a:pt x="646" y="1535"/>
                </a:lnTo>
                <a:lnTo>
                  <a:pt x="642" y="1538"/>
                </a:lnTo>
                <a:lnTo>
                  <a:pt x="637" y="1540"/>
                </a:lnTo>
                <a:lnTo>
                  <a:pt x="634" y="1542"/>
                </a:lnTo>
                <a:lnTo>
                  <a:pt x="629" y="1548"/>
                </a:lnTo>
                <a:lnTo>
                  <a:pt x="624" y="1555"/>
                </a:lnTo>
                <a:lnTo>
                  <a:pt x="622" y="1563"/>
                </a:lnTo>
                <a:lnTo>
                  <a:pt x="619" y="1571"/>
                </a:lnTo>
                <a:lnTo>
                  <a:pt x="616" y="1586"/>
                </a:lnTo>
                <a:lnTo>
                  <a:pt x="612" y="1598"/>
                </a:lnTo>
                <a:lnTo>
                  <a:pt x="611" y="1603"/>
                </a:lnTo>
                <a:lnTo>
                  <a:pt x="609" y="1607"/>
                </a:lnTo>
                <a:lnTo>
                  <a:pt x="606" y="1608"/>
                </a:lnTo>
                <a:lnTo>
                  <a:pt x="604" y="1609"/>
                </a:lnTo>
                <a:lnTo>
                  <a:pt x="602" y="1609"/>
                </a:lnTo>
                <a:lnTo>
                  <a:pt x="599" y="1608"/>
                </a:lnTo>
                <a:lnTo>
                  <a:pt x="596" y="1607"/>
                </a:lnTo>
                <a:lnTo>
                  <a:pt x="593" y="1604"/>
                </a:lnTo>
                <a:lnTo>
                  <a:pt x="590" y="1603"/>
                </a:lnTo>
                <a:lnTo>
                  <a:pt x="586" y="1604"/>
                </a:lnTo>
                <a:lnTo>
                  <a:pt x="581" y="1607"/>
                </a:lnTo>
                <a:lnTo>
                  <a:pt x="577" y="1610"/>
                </a:lnTo>
                <a:lnTo>
                  <a:pt x="567" y="1621"/>
                </a:lnTo>
                <a:lnTo>
                  <a:pt x="560" y="1631"/>
                </a:lnTo>
                <a:lnTo>
                  <a:pt x="554" y="1642"/>
                </a:lnTo>
                <a:lnTo>
                  <a:pt x="547" y="1652"/>
                </a:lnTo>
                <a:lnTo>
                  <a:pt x="542" y="1655"/>
                </a:lnTo>
                <a:lnTo>
                  <a:pt x="537" y="1659"/>
                </a:lnTo>
                <a:lnTo>
                  <a:pt x="533" y="1661"/>
                </a:lnTo>
                <a:lnTo>
                  <a:pt x="527" y="1664"/>
                </a:lnTo>
                <a:lnTo>
                  <a:pt x="515" y="1665"/>
                </a:lnTo>
                <a:lnTo>
                  <a:pt x="504" y="1666"/>
                </a:lnTo>
                <a:lnTo>
                  <a:pt x="499" y="1665"/>
                </a:lnTo>
                <a:lnTo>
                  <a:pt x="496" y="1664"/>
                </a:lnTo>
                <a:lnTo>
                  <a:pt x="493" y="1661"/>
                </a:lnTo>
                <a:lnTo>
                  <a:pt x="491" y="1659"/>
                </a:lnTo>
                <a:lnTo>
                  <a:pt x="491" y="1653"/>
                </a:lnTo>
                <a:lnTo>
                  <a:pt x="490" y="1649"/>
                </a:lnTo>
                <a:lnTo>
                  <a:pt x="488" y="1646"/>
                </a:lnTo>
                <a:lnTo>
                  <a:pt x="484" y="1642"/>
                </a:lnTo>
                <a:lnTo>
                  <a:pt x="480" y="1640"/>
                </a:lnTo>
                <a:lnTo>
                  <a:pt x="476" y="1639"/>
                </a:lnTo>
                <a:lnTo>
                  <a:pt x="469" y="1637"/>
                </a:lnTo>
                <a:lnTo>
                  <a:pt x="460" y="1637"/>
                </a:lnTo>
                <a:lnTo>
                  <a:pt x="444" y="1637"/>
                </a:lnTo>
                <a:lnTo>
                  <a:pt x="429" y="1640"/>
                </a:lnTo>
                <a:lnTo>
                  <a:pt x="416" y="1642"/>
                </a:lnTo>
                <a:lnTo>
                  <a:pt x="406" y="1645"/>
                </a:lnTo>
                <a:lnTo>
                  <a:pt x="401" y="1645"/>
                </a:lnTo>
                <a:lnTo>
                  <a:pt x="397" y="1645"/>
                </a:lnTo>
                <a:lnTo>
                  <a:pt x="392" y="1643"/>
                </a:lnTo>
                <a:lnTo>
                  <a:pt x="389" y="1640"/>
                </a:lnTo>
                <a:lnTo>
                  <a:pt x="385" y="1636"/>
                </a:lnTo>
                <a:lnTo>
                  <a:pt x="383" y="1633"/>
                </a:lnTo>
                <a:lnTo>
                  <a:pt x="382" y="1629"/>
                </a:lnTo>
                <a:lnTo>
                  <a:pt x="381" y="1626"/>
                </a:lnTo>
                <a:lnTo>
                  <a:pt x="382" y="1623"/>
                </a:lnTo>
                <a:lnTo>
                  <a:pt x="382" y="1620"/>
                </a:lnTo>
                <a:lnTo>
                  <a:pt x="384" y="1617"/>
                </a:lnTo>
                <a:lnTo>
                  <a:pt x="386" y="1615"/>
                </a:lnTo>
                <a:lnTo>
                  <a:pt x="391" y="1611"/>
                </a:lnTo>
                <a:lnTo>
                  <a:pt x="395" y="1608"/>
                </a:lnTo>
                <a:lnTo>
                  <a:pt x="395" y="1607"/>
                </a:lnTo>
                <a:lnTo>
                  <a:pt x="395" y="1604"/>
                </a:lnTo>
                <a:lnTo>
                  <a:pt x="395" y="1602"/>
                </a:lnTo>
                <a:lnTo>
                  <a:pt x="394" y="1598"/>
                </a:lnTo>
                <a:lnTo>
                  <a:pt x="390" y="1590"/>
                </a:lnTo>
                <a:lnTo>
                  <a:pt x="385" y="1579"/>
                </a:lnTo>
                <a:lnTo>
                  <a:pt x="381" y="1567"/>
                </a:lnTo>
                <a:lnTo>
                  <a:pt x="376" y="1553"/>
                </a:lnTo>
                <a:lnTo>
                  <a:pt x="371" y="1538"/>
                </a:lnTo>
                <a:lnTo>
                  <a:pt x="366" y="1521"/>
                </a:lnTo>
                <a:lnTo>
                  <a:pt x="362" y="1504"/>
                </a:lnTo>
                <a:lnTo>
                  <a:pt x="356" y="1490"/>
                </a:lnTo>
                <a:lnTo>
                  <a:pt x="348" y="1476"/>
                </a:lnTo>
                <a:lnTo>
                  <a:pt x="340" y="1465"/>
                </a:lnTo>
                <a:lnTo>
                  <a:pt x="332" y="1456"/>
                </a:lnTo>
                <a:lnTo>
                  <a:pt x="323" y="1447"/>
                </a:lnTo>
                <a:lnTo>
                  <a:pt x="319" y="1444"/>
                </a:lnTo>
                <a:lnTo>
                  <a:pt x="315" y="1439"/>
                </a:lnTo>
                <a:lnTo>
                  <a:pt x="312" y="1433"/>
                </a:lnTo>
                <a:lnTo>
                  <a:pt x="309" y="1428"/>
                </a:lnTo>
                <a:lnTo>
                  <a:pt x="307" y="1415"/>
                </a:lnTo>
                <a:lnTo>
                  <a:pt x="306" y="1404"/>
                </a:lnTo>
                <a:lnTo>
                  <a:pt x="306" y="1400"/>
                </a:lnTo>
                <a:lnTo>
                  <a:pt x="308" y="1395"/>
                </a:lnTo>
                <a:lnTo>
                  <a:pt x="310" y="1390"/>
                </a:lnTo>
                <a:lnTo>
                  <a:pt x="314" y="1387"/>
                </a:lnTo>
                <a:lnTo>
                  <a:pt x="322" y="1381"/>
                </a:lnTo>
                <a:lnTo>
                  <a:pt x="328" y="1374"/>
                </a:lnTo>
                <a:lnTo>
                  <a:pt x="331" y="1370"/>
                </a:lnTo>
                <a:lnTo>
                  <a:pt x="332" y="1365"/>
                </a:lnTo>
                <a:lnTo>
                  <a:pt x="331" y="1362"/>
                </a:lnTo>
                <a:lnTo>
                  <a:pt x="331" y="1358"/>
                </a:lnTo>
                <a:lnTo>
                  <a:pt x="327" y="1350"/>
                </a:lnTo>
                <a:lnTo>
                  <a:pt x="323" y="1344"/>
                </a:lnTo>
                <a:lnTo>
                  <a:pt x="321" y="1337"/>
                </a:lnTo>
                <a:lnTo>
                  <a:pt x="321" y="1328"/>
                </a:lnTo>
                <a:lnTo>
                  <a:pt x="321" y="1325"/>
                </a:lnTo>
                <a:lnTo>
                  <a:pt x="320" y="1320"/>
                </a:lnTo>
                <a:lnTo>
                  <a:pt x="319" y="1315"/>
                </a:lnTo>
                <a:lnTo>
                  <a:pt x="315" y="1309"/>
                </a:lnTo>
                <a:lnTo>
                  <a:pt x="312" y="1305"/>
                </a:lnTo>
                <a:lnTo>
                  <a:pt x="307" y="1301"/>
                </a:lnTo>
                <a:lnTo>
                  <a:pt x="303" y="1299"/>
                </a:lnTo>
                <a:lnTo>
                  <a:pt x="299" y="1296"/>
                </a:lnTo>
                <a:lnTo>
                  <a:pt x="294" y="1296"/>
                </a:lnTo>
                <a:lnTo>
                  <a:pt x="289" y="1297"/>
                </a:lnTo>
                <a:lnTo>
                  <a:pt x="284" y="1300"/>
                </a:lnTo>
                <a:lnTo>
                  <a:pt x="281" y="1305"/>
                </a:lnTo>
                <a:lnTo>
                  <a:pt x="272" y="1312"/>
                </a:lnTo>
                <a:lnTo>
                  <a:pt x="265" y="1317"/>
                </a:lnTo>
                <a:lnTo>
                  <a:pt x="263" y="1318"/>
                </a:lnTo>
                <a:lnTo>
                  <a:pt x="260" y="1318"/>
                </a:lnTo>
                <a:lnTo>
                  <a:pt x="258" y="1318"/>
                </a:lnTo>
                <a:lnTo>
                  <a:pt x="256" y="1317"/>
                </a:lnTo>
                <a:lnTo>
                  <a:pt x="253" y="1313"/>
                </a:lnTo>
                <a:lnTo>
                  <a:pt x="250" y="1309"/>
                </a:lnTo>
                <a:lnTo>
                  <a:pt x="247" y="1308"/>
                </a:lnTo>
                <a:lnTo>
                  <a:pt x="244" y="1307"/>
                </a:lnTo>
                <a:lnTo>
                  <a:pt x="240" y="1307"/>
                </a:lnTo>
                <a:lnTo>
                  <a:pt x="236" y="1308"/>
                </a:lnTo>
                <a:lnTo>
                  <a:pt x="231" y="1309"/>
                </a:lnTo>
                <a:lnTo>
                  <a:pt x="228" y="1312"/>
                </a:lnTo>
                <a:lnTo>
                  <a:pt x="226" y="1314"/>
                </a:lnTo>
                <a:lnTo>
                  <a:pt x="225" y="1318"/>
                </a:lnTo>
                <a:lnTo>
                  <a:pt x="222" y="1320"/>
                </a:lnTo>
                <a:lnTo>
                  <a:pt x="220" y="1322"/>
                </a:lnTo>
                <a:lnTo>
                  <a:pt x="215" y="1325"/>
                </a:lnTo>
                <a:lnTo>
                  <a:pt x="209" y="1326"/>
                </a:lnTo>
                <a:lnTo>
                  <a:pt x="202" y="1326"/>
                </a:lnTo>
                <a:lnTo>
                  <a:pt x="195" y="1325"/>
                </a:lnTo>
                <a:lnTo>
                  <a:pt x="190" y="1322"/>
                </a:lnTo>
                <a:lnTo>
                  <a:pt x="187" y="1320"/>
                </a:lnTo>
                <a:lnTo>
                  <a:pt x="183" y="1317"/>
                </a:lnTo>
                <a:lnTo>
                  <a:pt x="181" y="1314"/>
                </a:lnTo>
                <a:lnTo>
                  <a:pt x="182" y="1311"/>
                </a:lnTo>
                <a:lnTo>
                  <a:pt x="188" y="1305"/>
                </a:lnTo>
                <a:lnTo>
                  <a:pt x="190" y="1301"/>
                </a:lnTo>
                <a:lnTo>
                  <a:pt x="194" y="1297"/>
                </a:lnTo>
                <a:lnTo>
                  <a:pt x="195" y="1293"/>
                </a:lnTo>
                <a:lnTo>
                  <a:pt x="196" y="1288"/>
                </a:lnTo>
                <a:lnTo>
                  <a:pt x="197" y="1283"/>
                </a:lnTo>
                <a:lnTo>
                  <a:pt x="196" y="1277"/>
                </a:lnTo>
                <a:lnTo>
                  <a:pt x="196" y="1274"/>
                </a:lnTo>
                <a:lnTo>
                  <a:pt x="194" y="1269"/>
                </a:lnTo>
                <a:lnTo>
                  <a:pt x="192" y="1259"/>
                </a:lnTo>
                <a:lnTo>
                  <a:pt x="189" y="1250"/>
                </a:lnTo>
                <a:lnTo>
                  <a:pt x="188" y="1238"/>
                </a:lnTo>
                <a:lnTo>
                  <a:pt x="184" y="1225"/>
                </a:lnTo>
                <a:lnTo>
                  <a:pt x="183" y="1218"/>
                </a:lnTo>
                <a:lnTo>
                  <a:pt x="183" y="1212"/>
                </a:lnTo>
                <a:lnTo>
                  <a:pt x="182" y="1205"/>
                </a:lnTo>
                <a:lnTo>
                  <a:pt x="183" y="1199"/>
                </a:lnTo>
                <a:lnTo>
                  <a:pt x="187" y="1188"/>
                </a:lnTo>
                <a:lnTo>
                  <a:pt x="188" y="1177"/>
                </a:lnTo>
                <a:lnTo>
                  <a:pt x="188" y="1172"/>
                </a:lnTo>
                <a:lnTo>
                  <a:pt x="187" y="1167"/>
                </a:lnTo>
                <a:lnTo>
                  <a:pt x="184" y="1161"/>
                </a:lnTo>
                <a:lnTo>
                  <a:pt x="181" y="1155"/>
                </a:lnTo>
                <a:lnTo>
                  <a:pt x="171" y="1147"/>
                </a:lnTo>
                <a:lnTo>
                  <a:pt x="165" y="1139"/>
                </a:lnTo>
                <a:lnTo>
                  <a:pt x="163" y="1137"/>
                </a:lnTo>
                <a:lnTo>
                  <a:pt x="161" y="1132"/>
                </a:lnTo>
                <a:lnTo>
                  <a:pt x="158" y="1128"/>
                </a:lnTo>
                <a:lnTo>
                  <a:pt x="157" y="1122"/>
                </a:lnTo>
                <a:lnTo>
                  <a:pt x="152" y="1107"/>
                </a:lnTo>
                <a:lnTo>
                  <a:pt x="146" y="1093"/>
                </a:lnTo>
                <a:lnTo>
                  <a:pt x="142" y="1087"/>
                </a:lnTo>
                <a:lnTo>
                  <a:pt x="138" y="1081"/>
                </a:lnTo>
                <a:lnTo>
                  <a:pt x="133" y="1076"/>
                </a:lnTo>
                <a:lnTo>
                  <a:pt x="129" y="1073"/>
                </a:lnTo>
                <a:lnTo>
                  <a:pt x="119" y="1066"/>
                </a:lnTo>
                <a:lnTo>
                  <a:pt x="112" y="1057"/>
                </a:lnTo>
                <a:lnTo>
                  <a:pt x="107" y="1049"/>
                </a:lnTo>
                <a:lnTo>
                  <a:pt x="102" y="1042"/>
                </a:lnTo>
                <a:lnTo>
                  <a:pt x="100" y="1040"/>
                </a:lnTo>
                <a:lnTo>
                  <a:pt x="98" y="1037"/>
                </a:lnTo>
                <a:lnTo>
                  <a:pt x="95" y="1037"/>
                </a:lnTo>
                <a:lnTo>
                  <a:pt x="93" y="1036"/>
                </a:lnTo>
                <a:lnTo>
                  <a:pt x="89" y="1037"/>
                </a:lnTo>
                <a:lnTo>
                  <a:pt x="85" y="1040"/>
                </a:lnTo>
                <a:lnTo>
                  <a:pt x="82" y="1040"/>
                </a:lnTo>
                <a:lnTo>
                  <a:pt x="81" y="1040"/>
                </a:lnTo>
                <a:lnTo>
                  <a:pt x="80" y="1038"/>
                </a:lnTo>
                <a:lnTo>
                  <a:pt x="80" y="1036"/>
                </a:lnTo>
                <a:lnTo>
                  <a:pt x="80" y="1031"/>
                </a:lnTo>
                <a:lnTo>
                  <a:pt x="80" y="1025"/>
                </a:lnTo>
                <a:lnTo>
                  <a:pt x="80" y="1022"/>
                </a:lnTo>
                <a:lnTo>
                  <a:pt x="79" y="1019"/>
                </a:lnTo>
                <a:lnTo>
                  <a:pt x="76" y="1017"/>
                </a:lnTo>
                <a:lnTo>
                  <a:pt x="74" y="1016"/>
                </a:lnTo>
                <a:lnTo>
                  <a:pt x="68" y="1013"/>
                </a:lnTo>
                <a:lnTo>
                  <a:pt x="60" y="1011"/>
                </a:lnTo>
                <a:lnTo>
                  <a:pt x="54" y="1011"/>
                </a:lnTo>
                <a:lnTo>
                  <a:pt x="49" y="1010"/>
                </a:lnTo>
                <a:lnTo>
                  <a:pt x="43" y="1007"/>
                </a:lnTo>
                <a:lnTo>
                  <a:pt x="37" y="1005"/>
                </a:lnTo>
                <a:lnTo>
                  <a:pt x="31" y="1000"/>
                </a:lnTo>
                <a:lnTo>
                  <a:pt x="25" y="996"/>
                </a:lnTo>
                <a:lnTo>
                  <a:pt x="19" y="988"/>
                </a:lnTo>
                <a:lnTo>
                  <a:pt x="13" y="980"/>
                </a:lnTo>
                <a:lnTo>
                  <a:pt x="8" y="971"/>
                </a:lnTo>
                <a:lnTo>
                  <a:pt x="5" y="961"/>
                </a:lnTo>
                <a:lnTo>
                  <a:pt x="1" y="952"/>
                </a:lnTo>
                <a:lnTo>
                  <a:pt x="0" y="942"/>
                </a:lnTo>
                <a:lnTo>
                  <a:pt x="0" y="934"/>
                </a:lnTo>
                <a:lnTo>
                  <a:pt x="1" y="927"/>
                </a:lnTo>
                <a:lnTo>
                  <a:pt x="3" y="921"/>
                </a:lnTo>
                <a:lnTo>
                  <a:pt x="5" y="917"/>
                </a:lnTo>
                <a:lnTo>
                  <a:pt x="10" y="914"/>
                </a:lnTo>
                <a:lnTo>
                  <a:pt x="12" y="910"/>
                </a:lnTo>
                <a:lnTo>
                  <a:pt x="12" y="906"/>
                </a:lnTo>
                <a:lnTo>
                  <a:pt x="11" y="902"/>
                </a:lnTo>
                <a:lnTo>
                  <a:pt x="11" y="898"/>
                </a:lnTo>
                <a:lnTo>
                  <a:pt x="11" y="896"/>
                </a:lnTo>
                <a:lnTo>
                  <a:pt x="12" y="892"/>
                </a:lnTo>
                <a:lnTo>
                  <a:pt x="13" y="890"/>
                </a:lnTo>
                <a:lnTo>
                  <a:pt x="16" y="887"/>
                </a:lnTo>
                <a:lnTo>
                  <a:pt x="19" y="885"/>
                </a:lnTo>
                <a:lnTo>
                  <a:pt x="23" y="884"/>
                </a:lnTo>
                <a:lnTo>
                  <a:pt x="27" y="883"/>
                </a:lnTo>
                <a:lnTo>
                  <a:pt x="38" y="881"/>
                </a:lnTo>
                <a:lnTo>
                  <a:pt x="47" y="879"/>
                </a:lnTo>
                <a:lnTo>
                  <a:pt x="50" y="876"/>
                </a:lnTo>
                <a:lnTo>
                  <a:pt x="54" y="872"/>
                </a:lnTo>
                <a:lnTo>
                  <a:pt x="56" y="867"/>
                </a:lnTo>
                <a:lnTo>
                  <a:pt x="58" y="860"/>
                </a:lnTo>
                <a:lnTo>
                  <a:pt x="63" y="842"/>
                </a:lnTo>
                <a:lnTo>
                  <a:pt x="67" y="832"/>
                </a:lnTo>
                <a:lnTo>
                  <a:pt x="69" y="828"/>
                </a:lnTo>
                <a:lnTo>
                  <a:pt x="71" y="824"/>
                </a:lnTo>
                <a:lnTo>
                  <a:pt x="75" y="822"/>
                </a:lnTo>
                <a:lnTo>
                  <a:pt x="80" y="818"/>
                </a:lnTo>
                <a:lnTo>
                  <a:pt x="88" y="811"/>
                </a:lnTo>
                <a:lnTo>
                  <a:pt x="96" y="802"/>
                </a:lnTo>
                <a:lnTo>
                  <a:pt x="104" y="790"/>
                </a:lnTo>
                <a:lnTo>
                  <a:pt x="107" y="782"/>
                </a:lnTo>
                <a:lnTo>
                  <a:pt x="108" y="778"/>
                </a:lnTo>
                <a:lnTo>
                  <a:pt x="111" y="776"/>
                </a:lnTo>
                <a:lnTo>
                  <a:pt x="113" y="773"/>
                </a:lnTo>
                <a:lnTo>
                  <a:pt x="117" y="771"/>
                </a:lnTo>
                <a:lnTo>
                  <a:pt x="120" y="770"/>
                </a:lnTo>
                <a:lnTo>
                  <a:pt x="124" y="769"/>
                </a:lnTo>
                <a:lnTo>
                  <a:pt x="129" y="767"/>
                </a:lnTo>
                <a:lnTo>
                  <a:pt x="134" y="767"/>
                </a:lnTo>
                <a:lnTo>
                  <a:pt x="143" y="767"/>
                </a:lnTo>
                <a:lnTo>
                  <a:pt x="150" y="765"/>
                </a:lnTo>
                <a:lnTo>
                  <a:pt x="153" y="761"/>
                </a:lnTo>
                <a:lnTo>
                  <a:pt x="156" y="758"/>
                </a:lnTo>
                <a:lnTo>
                  <a:pt x="158" y="754"/>
                </a:lnTo>
                <a:lnTo>
                  <a:pt x="162" y="752"/>
                </a:lnTo>
                <a:lnTo>
                  <a:pt x="167" y="751"/>
                </a:lnTo>
                <a:lnTo>
                  <a:pt x="171" y="751"/>
                </a:lnTo>
                <a:lnTo>
                  <a:pt x="176" y="750"/>
                </a:lnTo>
                <a:lnTo>
                  <a:pt x="178" y="747"/>
                </a:lnTo>
                <a:lnTo>
                  <a:pt x="180" y="745"/>
                </a:lnTo>
                <a:lnTo>
                  <a:pt x="181" y="742"/>
                </a:lnTo>
                <a:lnTo>
                  <a:pt x="181" y="739"/>
                </a:lnTo>
                <a:lnTo>
                  <a:pt x="180" y="735"/>
                </a:lnTo>
                <a:lnTo>
                  <a:pt x="180" y="731"/>
                </a:lnTo>
                <a:lnTo>
                  <a:pt x="180" y="726"/>
                </a:lnTo>
                <a:lnTo>
                  <a:pt x="181" y="721"/>
                </a:lnTo>
                <a:lnTo>
                  <a:pt x="183" y="716"/>
                </a:lnTo>
                <a:lnTo>
                  <a:pt x="187" y="713"/>
                </a:lnTo>
                <a:lnTo>
                  <a:pt x="192" y="709"/>
                </a:lnTo>
                <a:lnTo>
                  <a:pt x="197" y="706"/>
                </a:lnTo>
                <a:lnTo>
                  <a:pt x="203" y="702"/>
                </a:lnTo>
                <a:lnTo>
                  <a:pt x="211" y="698"/>
                </a:lnTo>
                <a:lnTo>
                  <a:pt x="219" y="695"/>
                </a:lnTo>
                <a:lnTo>
                  <a:pt x="226" y="690"/>
                </a:lnTo>
                <a:lnTo>
                  <a:pt x="233" y="684"/>
                </a:lnTo>
                <a:lnTo>
                  <a:pt x="240" y="678"/>
                </a:lnTo>
                <a:lnTo>
                  <a:pt x="245" y="672"/>
                </a:lnTo>
                <a:lnTo>
                  <a:pt x="249" y="666"/>
                </a:lnTo>
                <a:lnTo>
                  <a:pt x="249" y="660"/>
                </a:lnTo>
                <a:lnTo>
                  <a:pt x="247" y="650"/>
                </a:lnTo>
                <a:lnTo>
                  <a:pt x="246" y="638"/>
                </a:lnTo>
                <a:lnTo>
                  <a:pt x="247" y="633"/>
                </a:lnTo>
                <a:lnTo>
                  <a:pt x="247" y="627"/>
                </a:lnTo>
                <a:lnTo>
                  <a:pt x="250" y="622"/>
                </a:lnTo>
                <a:lnTo>
                  <a:pt x="252" y="618"/>
                </a:lnTo>
                <a:lnTo>
                  <a:pt x="266" y="602"/>
                </a:lnTo>
                <a:lnTo>
                  <a:pt x="276" y="589"/>
                </a:lnTo>
                <a:lnTo>
                  <a:pt x="277" y="582"/>
                </a:lnTo>
                <a:lnTo>
                  <a:pt x="281" y="577"/>
                </a:lnTo>
                <a:lnTo>
                  <a:pt x="284" y="572"/>
                </a:lnTo>
                <a:lnTo>
                  <a:pt x="288" y="570"/>
                </a:lnTo>
                <a:lnTo>
                  <a:pt x="291" y="567"/>
                </a:lnTo>
                <a:lnTo>
                  <a:pt x="294" y="562"/>
                </a:lnTo>
                <a:lnTo>
                  <a:pt x="295" y="553"/>
                </a:lnTo>
                <a:lnTo>
                  <a:pt x="294" y="543"/>
                </a:lnTo>
                <a:lnTo>
                  <a:pt x="290" y="532"/>
                </a:lnTo>
                <a:lnTo>
                  <a:pt x="283" y="520"/>
                </a:lnTo>
                <a:lnTo>
                  <a:pt x="280" y="515"/>
                </a:lnTo>
                <a:lnTo>
                  <a:pt x="277" y="509"/>
                </a:lnTo>
                <a:lnTo>
                  <a:pt x="275" y="505"/>
                </a:lnTo>
                <a:lnTo>
                  <a:pt x="274" y="499"/>
                </a:lnTo>
                <a:lnTo>
                  <a:pt x="275" y="488"/>
                </a:lnTo>
                <a:lnTo>
                  <a:pt x="276" y="480"/>
                </a:lnTo>
                <a:lnTo>
                  <a:pt x="278" y="476"/>
                </a:lnTo>
                <a:lnTo>
                  <a:pt x="280" y="474"/>
                </a:lnTo>
                <a:lnTo>
                  <a:pt x="282" y="471"/>
                </a:lnTo>
                <a:lnTo>
                  <a:pt x="285" y="470"/>
                </a:lnTo>
                <a:lnTo>
                  <a:pt x="288" y="470"/>
                </a:lnTo>
                <a:lnTo>
                  <a:pt x="290" y="468"/>
                </a:lnTo>
                <a:lnTo>
                  <a:pt x="293" y="467"/>
                </a:lnTo>
                <a:lnTo>
                  <a:pt x="294" y="463"/>
                </a:lnTo>
                <a:lnTo>
                  <a:pt x="295" y="461"/>
                </a:lnTo>
                <a:lnTo>
                  <a:pt x="295" y="457"/>
                </a:lnTo>
                <a:lnTo>
                  <a:pt x="294" y="454"/>
                </a:lnTo>
                <a:lnTo>
                  <a:pt x="291" y="450"/>
                </a:lnTo>
                <a:lnTo>
                  <a:pt x="287" y="444"/>
                </a:lnTo>
                <a:lnTo>
                  <a:pt x="282" y="437"/>
                </a:lnTo>
                <a:lnTo>
                  <a:pt x="280" y="433"/>
                </a:lnTo>
                <a:lnTo>
                  <a:pt x="278" y="430"/>
                </a:lnTo>
                <a:lnTo>
                  <a:pt x="278" y="424"/>
                </a:lnTo>
                <a:lnTo>
                  <a:pt x="278" y="419"/>
                </a:lnTo>
                <a:lnTo>
                  <a:pt x="280" y="412"/>
                </a:lnTo>
                <a:lnTo>
                  <a:pt x="282" y="406"/>
                </a:lnTo>
                <a:lnTo>
                  <a:pt x="284" y="401"/>
                </a:lnTo>
                <a:lnTo>
                  <a:pt x="289" y="397"/>
                </a:lnTo>
                <a:lnTo>
                  <a:pt x="294" y="393"/>
                </a:lnTo>
                <a:lnTo>
                  <a:pt x="300" y="391"/>
                </a:lnTo>
                <a:lnTo>
                  <a:pt x="304" y="389"/>
                </a:lnTo>
                <a:lnTo>
                  <a:pt x="310" y="392"/>
                </a:lnTo>
                <a:lnTo>
                  <a:pt x="321" y="397"/>
                </a:lnTo>
                <a:lnTo>
                  <a:pt x="332" y="400"/>
                </a:lnTo>
                <a:lnTo>
                  <a:pt x="341" y="401"/>
                </a:lnTo>
                <a:lnTo>
                  <a:pt x="351" y="401"/>
                </a:lnTo>
                <a:lnTo>
                  <a:pt x="360" y="400"/>
                </a:lnTo>
                <a:lnTo>
                  <a:pt x="370" y="400"/>
                </a:lnTo>
                <a:lnTo>
                  <a:pt x="378" y="402"/>
                </a:lnTo>
                <a:lnTo>
                  <a:pt x="386" y="406"/>
                </a:lnTo>
                <a:lnTo>
                  <a:pt x="395" y="410"/>
                </a:lnTo>
                <a:lnTo>
                  <a:pt x="401" y="411"/>
                </a:lnTo>
                <a:lnTo>
                  <a:pt x="404" y="411"/>
                </a:lnTo>
                <a:lnTo>
                  <a:pt x="407" y="410"/>
                </a:lnTo>
                <a:lnTo>
                  <a:pt x="409" y="406"/>
                </a:lnTo>
                <a:lnTo>
                  <a:pt x="411" y="401"/>
                </a:lnTo>
                <a:lnTo>
                  <a:pt x="414" y="393"/>
                </a:lnTo>
                <a:lnTo>
                  <a:pt x="417" y="385"/>
                </a:lnTo>
                <a:lnTo>
                  <a:pt x="421" y="382"/>
                </a:lnTo>
                <a:lnTo>
                  <a:pt x="425" y="380"/>
                </a:lnTo>
                <a:lnTo>
                  <a:pt x="430" y="378"/>
                </a:lnTo>
                <a:lnTo>
                  <a:pt x="436" y="376"/>
                </a:lnTo>
                <a:lnTo>
                  <a:pt x="448" y="373"/>
                </a:lnTo>
                <a:lnTo>
                  <a:pt x="455" y="370"/>
                </a:lnTo>
                <a:lnTo>
                  <a:pt x="457" y="368"/>
                </a:lnTo>
                <a:lnTo>
                  <a:pt x="457" y="366"/>
                </a:lnTo>
                <a:lnTo>
                  <a:pt x="457" y="362"/>
                </a:lnTo>
                <a:lnTo>
                  <a:pt x="457" y="357"/>
                </a:lnTo>
                <a:lnTo>
                  <a:pt x="454" y="344"/>
                </a:lnTo>
                <a:lnTo>
                  <a:pt x="451" y="331"/>
                </a:lnTo>
                <a:lnTo>
                  <a:pt x="448" y="324"/>
                </a:lnTo>
                <a:lnTo>
                  <a:pt x="446" y="319"/>
                </a:lnTo>
                <a:lnTo>
                  <a:pt x="442" y="315"/>
                </a:lnTo>
                <a:lnTo>
                  <a:pt x="439" y="312"/>
                </a:lnTo>
                <a:lnTo>
                  <a:pt x="421" y="306"/>
                </a:lnTo>
                <a:lnTo>
                  <a:pt x="406" y="300"/>
                </a:lnTo>
                <a:lnTo>
                  <a:pt x="402" y="297"/>
                </a:lnTo>
                <a:lnTo>
                  <a:pt x="400" y="291"/>
                </a:lnTo>
                <a:lnTo>
                  <a:pt x="397" y="285"/>
                </a:lnTo>
                <a:lnTo>
                  <a:pt x="396" y="279"/>
                </a:lnTo>
                <a:lnTo>
                  <a:pt x="396" y="272"/>
                </a:lnTo>
                <a:lnTo>
                  <a:pt x="397" y="267"/>
                </a:lnTo>
                <a:lnTo>
                  <a:pt x="397" y="265"/>
                </a:lnTo>
                <a:lnTo>
                  <a:pt x="400" y="263"/>
                </a:lnTo>
                <a:lnTo>
                  <a:pt x="401" y="262"/>
                </a:lnTo>
                <a:lnTo>
                  <a:pt x="403" y="261"/>
                </a:lnTo>
                <a:lnTo>
                  <a:pt x="411" y="260"/>
                </a:lnTo>
                <a:lnTo>
                  <a:pt x="421" y="259"/>
                </a:lnTo>
                <a:lnTo>
                  <a:pt x="425" y="257"/>
                </a:lnTo>
                <a:lnTo>
                  <a:pt x="428" y="255"/>
                </a:lnTo>
                <a:lnTo>
                  <a:pt x="432" y="252"/>
                </a:lnTo>
                <a:lnTo>
                  <a:pt x="434" y="248"/>
                </a:lnTo>
                <a:lnTo>
                  <a:pt x="438" y="240"/>
                </a:lnTo>
                <a:lnTo>
                  <a:pt x="441" y="234"/>
                </a:lnTo>
                <a:lnTo>
                  <a:pt x="445" y="233"/>
                </a:lnTo>
                <a:lnTo>
                  <a:pt x="447" y="233"/>
                </a:lnTo>
                <a:lnTo>
                  <a:pt x="451" y="234"/>
                </a:lnTo>
                <a:lnTo>
                  <a:pt x="455" y="236"/>
                </a:lnTo>
                <a:lnTo>
                  <a:pt x="459" y="240"/>
                </a:lnTo>
                <a:lnTo>
                  <a:pt x="463" y="241"/>
                </a:lnTo>
                <a:lnTo>
                  <a:pt x="466" y="242"/>
                </a:lnTo>
                <a:lnTo>
                  <a:pt x="470" y="242"/>
                </a:lnTo>
                <a:lnTo>
                  <a:pt x="472" y="241"/>
                </a:lnTo>
                <a:lnTo>
                  <a:pt x="474" y="240"/>
                </a:lnTo>
                <a:lnTo>
                  <a:pt x="476" y="237"/>
                </a:lnTo>
                <a:lnTo>
                  <a:pt x="478" y="235"/>
                </a:lnTo>
                <a:lnTo>
                  <a:pt x="483" y="228"/>
                </a:lnTo>
                <a:lnTo>
                  <a:pt x="485" y="219"/>
                </a:lnTo>
                <a:lnTo>
                  <a:pt x="485" y="211"/>
                </a:lnTo>
                <a:lnTo>
                  <a:pt x="485" y="203"/>
                </a:lnTo>
                <a:lnTo>
                  <a:pt x="483" y="196"/>
                </a:lnTo>
                <a:lnTo>
                  <a:pt x="482" y="189"/>
                </a:lnTo>
                <a:lnTo>
                  <a:pt x="483" y="186"/>
                </a:lnTo>
                <a:lnTo>
                  <a:pt x="484" y="184"/>
                </a:lnTo>
                <a:lnTo>
                  <a:pt x="486" y="183"/>
                </a:lnTo>
                <a:lnTo>
                  <a:pt x="491" y="183"/>
                </a:lnTo>
                <a:lnTo>
                  <a:pt x="495" y="181"/>
                </a:lnTo>
                <a:lnTo>
                  <a:pt x="498" y="181"/>
                </a:lnTo>
                <a:lnTo>
                  <a:pt x="502" y="179"/>
                </a:lnTo>
                <a:lnTo>
                  <a:pt x="503" y="177"/>
                </a:lnTo>
                <a:lnTo>
                  <a:pt x="507" y="170"/>
                </a:lnTo>
                <a:lnTo>
                  <a:pt x="507" y="160"/>
                </a:lnTo>
                <a:lnTo>
                  <a:pt x="507" y="147"/>
                </a:lnTo>
                <a:lnTo>
                  <a:pt x="507" y="133"/>
                </a:lnTo>
                <a:lnTo>
                  <a:pt x="508" y="118"/>
                </a:lnTo>
                <a:lnTo>
                  <a:pt x="510" y="108"/>
                </a:lnTo>
                <a:lnTo>
                  <a:pt x="515" y="97"/>
                </a:lnTo>
                <a:lnTo>
                  <a:pt x="518" y="83"/>
                </a:lnTo>
                <a:lnTo>
                  <a:pt x="522" y="68"/>
                </a:lnTo>
                <a:lnTo>
                  <a:pt x="523" y="57"/>
                </a:lnTo>
                <a:lnTo>
                  <a:pt x="523" y="42"/>
                </a:lnTo>
                <a:lnTo>
                  <a:pt x="521" y="30"/>
                </a:lnTo>
                <a:lnTo>
                  <a:pt x="521" y="27"/>
                </a:lnTo>
                <a:lnTo>
                  <a:pt x="523" y="23"/>
                </a:lnTo>
                <a:lnTo>
                  <a:pt x="527" y="19"/>
                </a:lnTo>
                <a:lnTo>
                  <a:pt x="533" y="15"/>
                </a:lnTo>
                <a:lnTo>
                  <a:pt x="539" y="10"/>
                </a:lnTo>
                <a:lnTo>
                  <a:pt x="548" y="5"/>
                </a:lnTo>
                <a:lnTo>
                  <a:pt x="553" y="4"/>
                </a:lnTo>
                <a:lnTo>
                  <a:pt x="558" y="2"/>
                </a:lnTo>
                <a:lnTo>
                  <a:pt x="564" y="2"/>
                </a:lnTo>
                <a:lnTo>
                  <a:pt x="571" y="1"/>
                </a:lnTo>
                <a:lnTo>
                  <a:pt x="585" y="1"/>
                </a:lnTo>
                <a:lnTo>
                  <a:pt x="598" y="1"/>
                </a:lnTo>
                <a:lnTo>
                  <a:pt x="610" y="0"/>
                </a:lnTo>
                <a:lnTo>
                  <a:pt x="618" y="0"/>
                </a:lnTo>
                <a:lnTo>
                  <a:pt x="622" y="1"/>
                </a:lnTo>
                <a:lnTo>
                  <a:pt x="624" y="2"/>
                </a:lnTo>
                <a:lnTo>
                  <a:pt x="628" y="4"/>
                </a:lnTo>
                <a:lnTo>
                  <a:pt x="631" y="8"/>
                </a:lnTo>
                <a:lnTo>
                  <a:pt x="635" y="13"/>
                </a:lnTo>
                <a:lnTo>
                  <a:pt x="637" y="19"/>
                </a:lnTo>
                <a:lnTo>
                  <a:pt x="640" y="25"/>
                </a:lnTo>
                <a:lnTo>
                  <a:pt x="642" y="30"/>
                </a:lnTo>
                <a:lnTo>
                  <a:pt x="644" y="38"/>
                </a:lnTo>
                <a:lnTo>
                  <a:pt x="648" y="45"/>
                </a:lnTo>
                <a:lnTo>
                  <a:pt x="653" y="53"/>
                </a:lnTo>
                <a:lnTo>
                  <a:pt x="659" y="60"/>
                </a:lnTo>
                <a:lnTo>
                  <a:pt x="665" y="67"/>
                </a:lnTo>
                <a:lnTo>
                  <a:pt x="672" y="74"/>
                </a:lnTo>
                <a:lnTo>
                  <a:pt x="679" y="79"/>
                </a:lnTo>
                <a:lnTo>
                  <a:pt x="686" y="83"/>
                </a:lnTo>
                <a:lnTo>
                  <a:pt x="703" y="88"/>
                </a:lnTo>
                <a:lnTo>
                  <a:pt x="721" y="91"/>
                </a:lnTo>
                <a:lnTo>
                  <a:pt x="730" y="92"/>
                </a:lnTo>
                <a:lnTo>
                  <a:pt x="740" y="92"/>
                </a:lnTo>
                <a:lnTo>
                  <a:pt x="748" y="91"/>
                </a:lnTo>
                <a:lnTo>
                  <a:pt x="756" y="90"/>
                </a:lnTo>
                <a:lnTo>
                  <a:pt x="769" y="89"/>
                </a:lnTo>
                <a:lnTo>
                  <a:pt x="782" y="88"/>
                </a:lnTo>
                <a:lnTo>
                  <a:pt x="788" y="88"/>
                </a:lnTo>
                <a:lnTo>
                  <a:pt x="794" y="88"/>
                </a:lnTo>
                <a:lnTo>
                  <a:pt x="800" y="90"/>
                </a:lnTo>
                <a:lnTo>
                  <a:pt x="806" y="91"/>
                </a:lnTo>
                <a:lnTo>
                  <a:pt x="811" y="96"/>
                </a:lnTo>
                <a:lnTo>
                  <a:pt x="816" y="101"/>
                </a:lnTo>
                <a:lnTo>
                  <a:pt x="819" y="107"/>
                </a:lnTo>
                <a:lnTo>
                  <a:pt x="823" y="114"/>
                </a:lnTo>
                <a:lnTo>
                  <a:pt x="828" y="128"/>
                </a:lnTo>
                <a:lnTo>
                  <a:pt x="832" y="141"/>
                </a:lnTo>
                <a:lnTo>
                  <a:pt x="835" y="145"/>
                </a:lnTo>
                <a:lnTo>
                  <a:pt x="838" y="147"/>
                </a:lnTo>
                <a:lnTo>
                  <a:pt x="842" y="148"/>
                </a:lnTo>
                <a:lnTo>
                  <a:pt x="847" y="148"/>
                </a:lnTo>
                <a:lnTo>
                  <a:pt x="851" y="147"/>
                </a:lnTo>
                <a:lnTo>
                  <a:pt x="856" y="145"/>
                </a:lnTo>
                <a:lnTo>
                  <a:pt x="860" y="140"/>
                </a:lnTo>
                <a:lnTo>
                  <a:pt x="863" y="135"/>
                </a:lnTo>
                <a:lnTo>
                  <a:pt x="869" y="126"/>
                </a:lnTo>
                <a:lnTo>
                  <a:pt x="875" y="118"/>
                </a:lnTo>
                <a:lnTo>
                  <a:pt x="883" y="114"/>
                </a:lnTo>
                <a:lnTo>
                  <a:pt x="895" y="108"/>
                </a:lnTo>
                <a:lnTo>
                  <a:pt x="901" y="104"/>
                </a:lnTo>
                <a:lnTo>
                  <a:pt x="907" y="99"/>
                </a:lnTo>
                <a:lnTo>
                  <a:pt x="913" y="96"/>
                </a:lnTo>
                <a:lnTo>
                  <a:pt x="917" y="91"/>
                </a:lnTo>
                <a:lnTo>
                  <a:pt x="919" y="86"/>
                </a:lnTo>
                <a:lnTo>
                  <a:pt x="921" y="82"/>
                </a:lnTo>
                <a:lnTo>
                  <a:pt x="923" y="77"/>
                </a:lnTo>
                <a:lnTo>
                  <a:pt x="921" y="73"/>
                </a:lnTo>
                <a:lnTo>
                  <a:pt x="920" y="70"/>
                </a:lnTo>
                <a:lnTo>
                  <a:pt x="920" y="65"/>
                </a:lnTo>
                <a:lnTo>
                  <a:pt x="920" y="60"/>
                </a:lnTo>
                <a:lnTo>
                  <a:pt x="921" y="57"/>
                </a:lnTo>
                <a:lnTo>
                  <a:pt x="924" y="52"/>
                </a:lnTo>
                <a:lnTo>
                  <a:pt x="927" y="48"/>
                </a:lnTo>
                <a:lnTo>
                  <a:pt x="931" y="44"/>
                </a:lnTo>
                <a:lnTo>
                  <a:pt x="936" y="41"/>
                </a:lnTo>
                <a:lnTo>
                  <a:pt x="948" y="35"/>
                </a:lnTo>
                <a:lnTo>
                  <a:pt x="963" y="30"/>
                </a:lnTo>
                <a:lnTo>
                  <a:pt x="977" y="27"/>
                </a:lnTo>
                <a:lnTo>
                  <a:pt x="989" y="25"/>
                </a:lnTo>
                <a:lnTo>
                  <a:pt x="994" y="23"/>
                </a:lnTo>
                <a:lnTo>
                  <a:pt x="999" y="23"/>
                </a:lnTo>
                <a:lnTo>
                  <a:pt x="1003" y="25"/>
                </a:lnTo>
                <a:lnTo>
                  <a:pt x="1008" y="26"/>
                </a:lnTo>
                <a:lnTo>
                  <a:pt x="1012" y="29"/>
                </a:lnTo>
                <a:lnTo>
                  <a:pt x="1015" y="33"/>
                </a:lnTo>
                <a:lnTo>
                  <a:pt x="1018" y="39"/>
                </a:lnTo>
                <a:lnTo>
                  <a:pt x="1019" y="46"/>
                </a:lnTo>
                <a:lnTo>
                  <a:pt x="1020" y="63"/>
                </a:lnTo>
                <a:lnTo>
                  <a:pt x="1021" y="78"/>
                </a:lnTo>
                <a:lnTo>
                  <a:pt x="1021" y="86"/>
                </a:lnTo>
                <a:lnTo>
                  <a:pt x="1022" y="92"/>
                </a:lnTo>
                <a:lnTo>
                  <a:pt x="1024" y="98"/>
                </a:lnTo>
                <a:lnTo>
                  <a:pt x="1025" y="102"/>
                </a:lnTo>
                <a:lnTo>
                  <a:pt x="1028" y="105"/>
                </a:lnTo>
                <a:lnTo>
                  <a:pt x="1034" y="108"/>
                </a:lnTo>
                <a:lnTo>
                  <a:pt x="1040" y="111"/>
                </a:lnTo>
                <a:lnTo>
                  <a:pt x="1049" y="112"/>
                </a:lnTo>
                <a:lnTo>
                  <a:pt x="1058" y="115"/>
                </a:lnTo>
                <a:lnTo>
                  <a:pt x="1068" y="116"/>
                </a:lnTo>
                <a:lnTo>
                  <a:pt x="1076" y="116"/>
                </a:lnTo>
                <a:lnTo>
                  <a:pt x="1085" y="116"/>
                </a:lnTo>
                <a:lnTo>
                  <a:pt x="1094" y="116"/>
                </a:lnTo>
                <a:lnTo>
                  <a:pt x="1102" y="117"/>
                </a:lnTo>
                <a:lnTo>
                  <a:pt x="1108" y="120"/>
                </a:lnTo>
                <a:lnTo>
                  <a:pt x="1114" y="123"/>
                </a:lnTo>
                <a:lnTo>
                  <a:pt x="1120" y="136"/>
                </a:lnTo>
                <a:lnTo>
                  <a:pt x="1127" y="155"/>
                </a:lnTo>
                <a:lnTo>
                  <a:pt x="1127" y="156"/>
                </a:lnTo>
                <a:lnTo>
                  <a:pt x="1126" y="156"/>
                </a:lnTo>
                <a:lnTo>
                  <a:pt x="1115" y="161"/>
                </a:lnTo>
                <a:lnTo>
                  <a:pt x="1104" y="170"/>
                </a:lnTo>
                <a:lnTo>
                  <a:pt x="1100" y="174"/>
                </a:lnTo>
                <a:lnTo>
                  <a:pt x="1096" y="179"/>
                </a:lnTo>
                <a:lnTo>
                  <a:pt x="1094" y="183"/>
                </a:lnTo>
                <a:lnTo>
                  <a:pt x="1093" y="186"/>
                </a:lnTo>
                <a:lnTo>
                  <a:pt x="1091" y="193"/>
                </a:lnTo>
                <a:lnTo>
                  <a:pt x="1089" y="199"/>
                </a:lnTo>
                <a:lnTo>
                  <a:pt x="1087" y="202"/>
                </a:lnTo>
                <a:lnTo>
                  <a:pt x="1083" y="204"/>
                </a:lnTo>
                <a:lnTo>
                  <a:pt x="1080" y="205"/>
                </a:lnTo>
                <a:lnTo>
                  <a:pt x="1076" y="205"/>
                </a:lnTo>
                <a:lnTo>
                  <a:pt x="1065" y="206"/>
                </a:lnTo>
                <a:lnTo>
                  <a:pt x="1055" y="209"/>
                </a:lnTo>
                <a:lnTo>
                  <a:pt x="1049" y="211"/>
                </a:lnTo>
                <a:lnTo>
                  <a:pt x="1044" y="215"/>
                </a:lnTo>
                <a:lnTo>
                  <a:pt x="1038" y="218"/>
                </a:lnTo>
                <a:lnTo>
                  <a:pt x="1033" y="224"/>
                </a:lnTo>
                <a:lnTo>
                  <a:pt x="1030" y="230"/>
                </a:lnTo>
                <a:lnTo>
                  <a:pt x="1027" y="237"/>
                </a:lnTo>
                <a:lnTo>
                  <a:pt x="1026" y="246"/>
                </a:lnTo>
                <a:lnTo>
                  <a:pt x="1025" y="255"/>
                </a:lnTo>
                <a:lnTo>
                  <a:pt x="1025" y="272"/>
                </a:lnTo>
                <a:lnTo>
                  <a:pt x="1026" y="284"/>
                </a:lnTo>
                <a:lnTo>
                  <a:pt x="1025" y="288"/>
                </a:lnTo>
                <a:lnTo>
                  <a:pt x="1022" y="293"/>
                </a:lnTo>
                <a:lnTo>
                  <a:pt x="1019" y="298"/>
                </a:lnTo>
                <a:lnTo>
                  <a:pt x="1014" y="303"/>
                </a:lnTo>
                <a:lnTo>
                  <a:pt x="1002" y="311"/>
                </a:lnTo>
                <a:lnTo>
                  <a:pt x="989" y="319"/>
                </a:lnTo>
                <a:lnTo>
                  <a:pt x="983" y="323"/>
                </a:lnTo>
                <a:lnTo>
                  <a:pt x="977" y="325"/>
                </a:lnTo>
                <a:lnTo>
                  <a:pt x="971" y="328"/>
                </a:lnTo>
                <a:lnTo>
                  <a:pt x="967" y="329"/>
                </a:lnTo>
                <a:lnTo>
                  <a:pt x="962" y="329"/>
                </a:lnTo>
                <a:lnTo>
                  <a:pt x="957" y="328"/>
                </a:lnTo>
                <a:lnTo>
                  <a:pt x="952" y="325"/>
                </a:lnTo>
                <a:lnTo>
                  <a:pt x="948" y="322"/>
                </a:lnTo>
                <a:lnTo>
                  <a:pt x="940" y="316"/>
                </a:lnTo>
                <a:lnTo>
                  <a:pt x="931" y="312"/>
                </a:lnTo>
                <a:lnTo>
                  <a:pt x="919" y="310"/>
                </a:lnTo>
                <a:lnTo>
                  <a:pt x="907" y="309"/>
                </a:lnTo>
                <a:lnTo>
                  <a:pt x="893" y="310"/>
                </a:lnTo>
                <a:lnTo>
                  <a:pt x="879" y="311"/>
                </a:lnTo>
                <a:lnTo>
                  <a:pt x="866" y="312"/>
                </a:lnTo>
                <a:lnTo>
                  <a:pt x="852" y="317"/>
                </a:lnTo>
                <a:lnTo>
                  <a:pt x="847" y="319"/>
                </a:lnTo>
                <a:lnTo>
                  <a:pt x="841" y="323"/>
                </a:lnTo>
                <a:lnTo>
                  <a:pt x="835" y="326"/>
                </a:lnTo>
                <a:lnTo>
                  <a:pt x="830" y="331"/>
                </a:lnTo>
                <a:lnTo>
                  <a:pt x="823" y="342"/>
                </a:lnTo>
                <a:lnTo>
                  <a:pt x="817" y="353"/>
                </a:lnTo>
                <a:lnTo>
                  <a:pt x="813" y="359"/>
                </a:lnTo>
                <a:lnTo>
                  <a:pt x="808" y="364"/>
                </a:lnTo>
                <a:lnTo>
                  <a:pt x="801" y="370"/>
                </a:lnTo>
                <a:lnTo>
                  <a:pt x="792" y="376"/>
                </a:lnTo>
                <a:lnTo>
                  <a:pt x="784" y="381"/>
                </a:lnTo>
                <a:lnTo>
                  <a:pt x="780" y="385"/>
                </a:lnTo>
                <a:lnTo>
                  <a:pt x="780" y="386"/>
                </a:lnTo>
                <a:lnTo>
                  <a:pt x="780" y="386"/>
                </a:lnTo>
                <a:lnTo>
                  <a:pt x="781" y="386"/>
                </a:lnTo>
                <a:lnTo>
                  <a:pt x="782" y="387"/>
                </a:lnTo>
                <a:lnTo>
                  <a:pt x="793" y="385"/>
                </a:lnTo>
                <a:lnTo>
                  <a:pt x="805" y="381"/>
                </a:lnTo>
                <a:lnTo>
                  <a:pt x="814" y="375"/>
                </a:lnTo>
                <a:lnTo>
                  <a:pt x="826" y="366"/>
                </a:lnTo>
                <a:lnTo>
                  <a:pt x="836" y="355"/>
                </a:lnTo>
                <a:lnTo>
                  <a:pt x="841" y="348"/>
                </a:lnTo>
                <a:lnTo>
                  <a:pt x="845" y="342"/>
                </a:lnTo>
                <a:lnTo>
                  <a:pt x="851" y="337"/>
                </a:lnTo>
                <a:lnTo>
                  <a:pt x="856" y="335"/>
                </a:lnTo>
                <a:lnTo>
                  <a:pt x="860" y="334"/>
                </a:lnTo>
                <a:lnTo>
                  <a:pt x="864" y="332"/>
                </a:lnTo>
                <a:lnTo>
                  <a:pt x="869" y="334"/>
                </a:lnTo>
                <a:lnTo>
                  <a:pt x="879" y="335"/>
                </a:lnTo>
                <a:lnTo>
                  <a:pt x="888" y="337"/>
                </a:lnTo>
                <a:lnTo>
                  <a:pt x="898" y="339"/>
                </a:lnTo>
                <a:lnTo>
                  <a:pt x="904" y="343"/>
                </a:lnTo>
                <a:lnTo>
                  <a:pt x="906" y="345"/>
                </a:lnTo>
                <a:lnTo>
                  <a:pt x="907" y="349"/>
                </a:lnTo>
                <a:lnTo>
                  <a:pt x="908" y="354"/>
                </a:lnTo>
                <a:lnTo>
                  <a:pt x="908" y="359"/>
                </a:lnTo>
                <a:lnTo>
                  <a:pt x="907" y="370"/>
                </a:lnTo>
                <a:lnTo>
                  <a:pt x="906" y="385"/>
                </a:lnTo>
                <a:lnTo>
                  <a:pt x="907" y="392"/>
                </a:lnTo>
                <a:lnTo>
                  <a:pt x="908" y="398"/>
                </a:lnTo>
                <a:lnTo>
                  <a:pt x="912" y="404"/>
                </a:lnTo>
                <a:lnTo>
                  <a:pt x="917" y="407"/>
                </a:lnTo>
                <a:lnTo>
                  <a:pt x="921" y="412"/>
                </a:lnTo>
                <a:lnTo>
                  <a:pt x="927" y="414"/>
                </a:lnTo>
                <a:lnTo>
                  <a:pt x="933" y="417"/>
                </a:lnTo>
                <a:lnTo>
                  <a:pt x="939" y="419"/>
                </a:lnTo>
                <a:lnTo>
                  <a:pt x="952" y="422"/>
                </a:lnTo>
                <a:lnTo>
                  <a:pt x="965" y="424"/>
                </a:lnTo>
                <a:lnTo>
                  <a:pt x="973" y="424"/>
                </a:lnTo>
                <a:lnTo>
                  <a:pt x="978" y="423"/>
                </a:lnTo>
                <a:lnTo>
                  <a:pt x="983" y="422"/>
                </a:lnTo>
                <a:lnTo>
                  <a:pt x="987" y="419"/>
                </a:lnTo>
                <a:lnTo>
                  <a:pt x="995" y="414"/>
                </a:lnTo>
                <a:lnTo>
                  <a:pt x="1003" y="412"/>
                </a:lnTo>
                <a:lnTo>
                  <a:pt x="1012" y="411"/>
                </a:lnTo>
                <a:lnTo>
                  <a:pt x="1021" y="410"/>
                </a:lnTo>
                <a:lnTo>
                  <a:pt x="1026" y="407"/>
                </a:lnTo>
                <a:lnTo>
                  <a:pt x="1030" y="405"/>
                </a:lnTo>
                <a:lnTo>
                  <a:pt x="1033" y="401"/>
                </a:lnTo>
                <a:lnTo>
                  <a:pt x="1036" y="397"/>
                </a:lnTo>
                <a:lnTo>
                  <a:pt x="1040" y="388"/>
                </a:lnTo>
                <a:lnTo>
                  <a:pt x="1043" y="380"/>
                </a:lnTo>
                <a:lnTo>
                  <a:pt x="1044" y="376"/>
                </a:lnTo>
                <a:lnTo>
                  <a:pt x="1047" y="373"/>
                </a:lnTo>
                <a:lnTo>
                  <a:pt x="1052" y="369"/>
                </a:lnTo>
                <a:lnTo>
                  <a:pt x="1057" y="364"/>
                </a:lnTo>
                <a:lnTo>
                  <a:pt x="1070" y="356"/>
                </a:lnTo>
                <a:lnTo>
                  <a:pt x="1083" y="344"/>
                </a:lnTo>
                <a:lnTo>
                  <a:pt x="1090" y="338"/>
                </a:lnTo>
                <a:lnTo>
                  <a:pt x="1099" y="334"/>
                </a:lnTo>
                <a:lnTo>
                  <a:pt x="1107" y="329"/>
                </a:lnTo>
                <a:lnTo>
                  <a:pt x="1115" y="325"/>
                </a:lnTo>
                <a:lnTo>
                  <a:pt x="1124" y="322"/>
                </a:lnTo>
                <a:lnTo>
                  <a:pt x="1132" y="319"/>
                </a:lnTo>
                <a:lnTo>
                  <a:pt x="1139" y="318"/>
                </a:lnTo>
                <a:lnTo>
                  <a:pt x="1145" y="317"/>
                </a:lnTo>
                <a:lnTo>
                  <a:pt x="1159" y="319"/>
                </a:lnTo>
                <a:lnTo>
                  <a:pt x="1175" y="324"/>
                </a:lnTo>
                <a:lnTo>
                  <a:pt x="1191" y="330"/>
                </a:lnTo>
                <a:lnTo>
                  <a:pt x="1208" y="337"/>
                </a:lnTo>
                <a:lnTo>
                  <a:pt x="1215" y="341"/>
                </a:lnTo>
                <a:lnTo>
                  <a:pt x="1222" y="347"/>
                </a:lnTo>
                <a:lnTo>
                  <a:pt x="1228" y="354"/>
                </a:lnTo>
                <a:lnTo>
                  <a:pt x="1235" y="361"/>
                </a:lnTo>
                <a:lnTo>
                  <a:pt x="1250" y="379"/>
                </a:lnTo>
                <a:lnTo>
                  <a:pt x="1264" y="399"/>
                </a:lnTo>
                <a:lnTo>
                  <a:pt x="1271" y="407"/>
                </a:lnTo>
                <a:lnTo>
                  <a:pt x="1278" y="414"/>
                </a:lnTo>
                <a:lnTo>
                  <a:pt x="1286" y="423"/>
                </a:lnTo>
                <a:lnTo>
                  <a:pt x="1296" y="430"/>
                </a:lnTo>
                <a:lnTo>
                  <a:pt x="1307" y="437"/>
                </a:lnTo>
                <a:lnTo>
                  <a:pt x="1317" y="443"/>
                </a:lnTo>
                <a:lnTo>
                  <a:pt x="1329" y="449"/>
                </a:lnTo>
                <a:lnTo>
                  <a:pt x="1341" y="454"/>
                </a:lnTo>
                <a:lnTo>
                  <a:pt x="1358" y="458"/>
                </a:lnTo>
                <a:lnTo>
                  <a:pt x="1374" y="462"/>
                </a:lnTo>
                <a:lnTo>
                  <a:pt x="1391" y="463"/>
                </a:lnTo>
                <a:lnTo>
                  <a:pt x="1405" y="463"/>
                </a:lnTo>
                <a:lnTo>
                  <a:pt x="1415" y="465"/>
                </a:lnTo>
                <a:lnTo>
                  <a:pt x="1423" y="469"/>
                </a:lnTo>
                <a:lnTo>
                  <a:pt x="1430" y="474"/>
                </a:lnTo>
                <a:lnTo>
                  <a:pt x="1437" y="476"/>
                </a:lnTo>
                <a:lnTo>
                  <a:pt x="1444" y="476"/>
                </a:lnTo>
                <a:lnTo>
                  <a:pt x="1456" y="474"/>
                </a:lnTo>
                <a:lnTo>
                  <a:pt x="1469" y="470"/>
                </a:lnTo>
                <a:lnTo>
                  <a:pt x="1479" y="467"/>
                </a:lnTo>
                <a:lnTo>
                  <a:pt x="1483" y="467"/>
                </a:lnTo>
                <a:lnTo>
                  <a:pt x="1486" y="465"/>
                </a:lnTo>
                <a:lnTo>
                  <a:pt x="1488" y="467"/>
                </a:lnTo>
                <a:lnTo>
                  <a:pt x="1491" y="467"/>
                </a:lnTo>
                <a:lnTo>
                  <a:pt x="1492" y="468"/>
                </a:lnTo>
                <a:lnTo>
                  <a:pt x="1493" y="470"/>
                </a:lnTo>
                <a:lnTo>
                  <a:pt x="1493" y="473"/>
                </a:lnTo>
                <a:lnTo>
                  <a:pt x="1493" y="475"/>
                </a:lnTo>
                <a:lnTo>
                  <a:pt x="1490" y="481"/>
                </a:lnTo>
                <a:lnTo>
                  <a:pt x="1485" y="487"/>
                </a:lnTo>
                <a:lnTo>
                  <a:pt x="1477" y="492"/>
                </a:lnTo>
                <a:lnTo>
                  <a:pt x="1467" y="498"/>
                </a:lnTo>
                <a:lnTo>
                  <a:pt x="1455" y="502"/>
                </a:lnTo>
                <a:lnTo>
                  <a:pt x="1439" y="509"/>
                </a:lnTo>
                <a:lnTo>
                  <a:pt x="1431" y="513"/>
                </a:lnTo>
                <a:lnTo>
                  <a:pt x="1423" y="517"/>
                </a:lnTo>
                <a:lnTo>
                  <a:pt x="1416" y="521"/>
                </a:lnTo>
                <a:lnTo>
                  <a:pt x="1410" y="525"/>
                </a:lnTo>
                <a:lnTo>
                  <a:pt x="1405" y="530"/>
                </a:lnTo>
                <a:lnTo>
                  <a:pt x="1403" y="534"/>
                </a:lnTo>
                <a:lnTo>
                  <a:pt x="1400" y="538"/>
                </a:lnTo>
                <a:lnTo>
                  <a:pt x="1399" y="542"/>
                </a:lnTo>
                <a:lnTo>
                  <a:pt x="1398" y="547"/>
                </a:lnTo>
                <a:lnTo>
                  <a:pt x="1393" y="556"/>
                </a:lnTo>
                <a:lnTo>
                  <a:pt x="1390" y="561"/>
                </a:lnTo>
                <a:lnTo>
                  <a:pt x="1389" y="565"/>
                </a:lnTo>
                <a:lnTo>
                  <a:pt x="1390" y="569"/>
                </a:lnTo>
                <a:lnTo>
                  <a:pt x="1391" y="572"/>
                </a:lnTo>
                <a:lnTo>
                  <a:pt x="1395" y="576"/>
                </a:lnTo>
                <a:lnTo>
                  <a:pt x="1398" y="578"/>
                </a:lnTo>
                <a:lnTo>
                  <a:pt x="1403" y="582"/>
                </a:lnTo>
                <a:lnTo>
                  <a:pt x="1409" y="583"/>
                </a:lnTo>
                <a:lnTo>
                  <a:pt x="1431" y="589"/>
                </a:lnTo>
                <a:lnTo>
                  <a:pt x="1444" y="591"/>
                </a:lnTo>
                <a:lnTo>
                  <a:pt x="1448" y="593"/>
                </a:lnTo>
                <a:lnTo>
                  <a:pt x="1450" y="595"/>
                </a:lnTo>
                <a:lnTo>
                  <a:pt x="1450" y="599"/>
                </a:lnTo>
                <a:lnTo>
                  <a:pt x="1450" y="602"/>
                </a:lnTo>
                <a:lnTo>
                  <a:pt x="1444" y="610"/>
                </a:lnTo>
                <a:lnTo>
                  <a:pt x="1437" y="620"/>
                </a:lnTo>
                <a:lnTo>
                  <a:pt x="1434" y="624"/>
                </a:lnTo>
                <a:lnTo>
                  <a:pt x="1428" y="627"/>
                </a:lnTo>
                <a:lnTo>
                  <a:pt x="1423" y="628"/>
                </a:lnTo>
                <a:lnTo>
                  <a:pt x="1417" y="628"/>
                </a:lnTo>
                <a:lnTo>
                  <a:pt x="1405" y="627"/>
                </a:lnTo>
                <a:lnTo>
                  <a:pt x="1396" y="625"/>
                </a:lnTo>
                <a:lnTo>
                  <a:pt x="1385" y="622"/>
                </a:lnTo>
                <a:lnTo>
                  <a:pt x="1373" y="621"/>
                </a:lnTo>
                <a:lnTo>
                  <a:pt x="1360" y="621"/>
                </a:lnTo>
                <a:lnTo>
                  <a:pt x="1347" y="621"/>
                </a:lnTo>
                <a:lnTo>
                  <a:pt x="1339" y="622"/>
                </a:lnTo>
                <a:lnTo>
                  <a:pt x="1330" y="625"/>
                </a:lnTo>
                <a:lnTo>
                  <a:pt x="1323" y="627"/>
                </a:lnTo>
                <a:lnTo>
                  <a:pt x="1317" y="631"/>
                </a:lnTo>
                <a:lnTo>
                  <a:pt x="1315" y="635"/>
                </a:lnTo>
                <a:lnTo>
                  <a:pt x="1314" y="641"/>
                </a:lnTo>
                <a:lnTo>
                  <a:pt x="1314" y="644"/>
                </a:lnTo>
                <a:lnTo>
                  <a:pt x="1314" y="647"/>
                </a:lnTo>
                <a:lnTo>
                  <a:pt x="1316" y="650"/>
                </a:lnTo>
                <a:lnTo>
                  <a:pt x="1317" y="652"/>
                </a:lnTo>
                <a:lnTo>
                  <a:pt x="1320" y="654"/>
                </a:lnTo>
                <a:lnTo>
                  <a:pt x="1323" y="656"/>
                </a:lnTo>
                <a:lnTo>
                  <a:pt x="1326" y="657"/>
                </a:lnTo>
                <a:lnTo>
                  <a:pt x="1329" y="657"/>
                </a:lnTo>
                <a:lnTo>
                  <a:pt x="1337" y="656"/>
                </a:lnTo>
                <a:lnTo>
                  <a:pt x="1343" y="657"/>
                </a:lnTo>
                <a:lnTo>
                  <a:pt x="1351" y="658"/>
                </a:lnTo>
                <a:lnTo>
                  <a:pt x="1355" y="660"/>
                </a:lnTo>
                <a:lnTo>
                  <a:pt x="1360" y="664"/>
                </a:lnTo>
                <a:lnTo>
                  <a:pt x="1364" y="669"/>
                </a:lnTo>
                <a:lnTo>
                  <a:pt x="1366" y="671"/>
                </a:lnTo>
                <a:lnTo>
                  <a:pt x="1368" y="672"/>
                </a:lnTo>
                <a:lnTo>
                  <a:pt x="1371" y="672"/>
                </a:lnTo>
                <a:lnTo>
                  <a:pt x="1372" y="672"/>
                </a:lnTo>
                <a:lnTo>
                  <a:pt x="1378" y="666"/>
                </a:lnTo>
                <a:lnTo>
                  <a:pt x="1383" y="660"/>
                </a:lnTo>
                <a:lnTo>
                  <a:pt x="1389" y="656"/>
                </a:lnTo>
                <a:lnTo>
                  <a:pt x="1395" y="652"/>
                </a:lnTo>
                <a:lnTo>
                  <a:pt x="1402" y="650"/>
                </a:lnTo>
                <a:lnTo>
                  <a:pt x="1409" y="649"/>
                </a:lnTo>
                <a:lnTo>
                  <a:pt x="1417" y="647"/>
                </a:lnTo>
                <a:lnTo>
                  <a:pt x="1427" y="647"/>
                </a:lnTo>
                <a:lnTo>
                  <a:pt x="1436" y="649"/>
                </a:lnTo>
                <a:lnTo>
                  <a:pt x="1443" y="650"/>
                </a:lnTo>
                <a:lnTo>
                  <a:pt x="1447" y="652"/>
                </a:lnTo>
                <a:lnTo>
                  <a:pt x="1449" y="653"/>
                </a:lnTo>
                <a:lnTo>
                  <a:pt x="1450" y="656"/>
                </a:lnTo>
                <a:lnTo>
                  <a:pt x="1450" y="658"/>
                </a:lnTo>
                <a:lnTo>
                  <a:pt x="1450" y="664"/>
                </a:lnTo>
                <a:lnTo>
                  <a:pt x="1448" y="669"/>
                </a:lnTo>
                <a:lnTo>
                  <a:pt x="1443" y="675"/>
                </a:lnTo>
                <a:lnTo>
                  <a:pt x="1435" y="683"/>
                </a:lnTo>
                <a:lnTo>
                  <a:pt x="1431" y="687"/>
                </a:lnTo>
                <a:lnTo>
                  <a:pt x="1430" y="690"/>
                </a:lnTo>
                <a:lnTo>
                  <a:pt x="1429" y="694"/>
                </a:lnTo>
                <a:lnTo>
                  <a:pt x="1430" y="696"/>
                </a:lnTo>
                <a:lnTo>
                  <a:pt x="1435" y="702"/>
                </a:lnTo>
                <a:lnTo>
                  <a:pt x="1441" y="707"/>
                </a:lnTo>
                <a:lnTo>
                  <a:pt x="1447" y="710"/>
                </a:lnTo>
                <a:lnTo>
                  <a:pt x="1452" y="714"/>
                </a:lnTo>
                <a:lnTo>
                  <a:pt x="1453" y="715"/>
                </a:lnTo>
                <a:lnTo>
                  <a:pt x="1453" y="717"/>
                </a:lnTo>
                <a:lnTo>
                  <a:pt x="1452" y="720"/>
                </a:lnTo>
                <a:lnTo>
                  <a:pt x="1449" y="721"/>
                </a:lnTo>
                <a:lnTo>
                  <a:pt x="1444" y="727"/>
                </a:lnTo>
                <a:lnTo>
                  <a:pt x="1441" y="732"/>
                </a:lnTo>
                <a:lnTo>
                  <a:pt x="1441" y="736"/>
                </a:lnTo>
                <a:lnTo>
                  <a:pt x="1441" y="741"/>
                </a:lnTo>
                <a:lnTo>
                  <a:pt x="1442" y="745"/>
                </a:lnTo>
                <a:lnTo>
                  <a:pt x="1443" y="748"/>
                </a:lnTo>
                <a:lnTo>
                  <a:pt x="1448" y="748"/>
                </a:lnTo>
                <a:lnTo>
                  <a:pt x="1454" y="745"/>
                </a:lnTo>
                <a:lnTo>
                  <a:pt x="1459" y="742"/>
                </a:lnTo>
                <a:lnTo>
                  <a:pt x="1461" y="742"/>
                </a:lnTo>
                <a:lnTo>
                  <a:pt x="1463" y="742"/>
                </a:lnTo>
                <a:lnTo>
                  <a:pt x="1466" y="744"/>
                </a:lnTo>
                <a:lnTo>
                  <a:pt x="1466" y="745"/>
                </a:lnTo>
                <a:lnTo>
                  <a:pt x="1467" y="748"/>
                </a:lnTo>
                <a:lnTo>
                  <a:pt x="1466" y="753"/>
                </a:lnTo>
                <a:lnTo>
                  <a:pt x="1465" y="758"/>
                </a:lnTo>
                <a:lnTo>
                  <a:pt x="1463" y="763"/>
                </a:lnTo>
                <a:lnTo>
                  <a:pt x="1460" y="769"/>
                </a:lnTo>
                <a:lnTo>
                  <a:pt x="1456" y="773"/>
                </a:lnTo>
                <a:lnTo>
                  <a:pt x="1452" y="777"/>
                </a:lnTo>
                <a:lnTo>
                  <a:pt x="1442" y="784"/>
                </a:lnTo>
                <a:lnTo>
                  <a:pt x="1434" y="789"/>
                </a:lnTo>
                <a:lnTo>
                  <a:pt x="1425" y="792"/>
                </a:lnTo>
                <a:lnTo>
                  <a:pt x="1418" y="792"/>
                </a:lnTo>
                <a:lnTo>
                  <a:pt x="1416" y="792"/>
                </a:lnTo>
                <a:lnTo>
                  <a:pt x="1414" y="791"/>
                </a:lnTo>
                <a:lnTo>
                  <a:pt x="1411" y="789"/>
                </a:lnTo>
                <a:lnTo>
                  <a:pt x="1410" y="786"/>
                </a:lnTo>
                <a:lnTo>
                  <a:pt x="1408" y="778"/>
                </a:lnTo>
                <a:lnTo>
                  <a:pt x="1406" y="765"/>
                </a:lnTo>
                <a:lnTo>
                  <a:pt x="1405" y="753"/>
                </a:lnTo>
                <a:lnTo>
                  <a:pt x="1405" y="742"/>
                </a:lnTo>
                <a:lnTo>
                  <a:pt x="1405" y="733"/>
                </a:lnTo>
                <a:lnTo>
                  <a:pt x="1405" y="726"/>
                </a:lnTo>
                <a:lnTo>
                  <a:pt x="1404" y="721"/>
                </a:lnTo>
                <a:lnTo>
                  <a:pt x="1403" y="717"/>
                </a:lnTo>
                <a:lnTo>
                  <a:pt x="1398" y="714"/>
                </a:lnTo>
                <a:lnTo>
                  <a:pt x="1391" y="713"/>
                </a:lnTo>
                <a:lnTo>
                  <a:pt x="1385" y="712"/>
                </a:lnTo>
                <a:lnTo>
                  <a:pt x="1383" y="713"/>
                </a:lnTo>
                <a:lnTo>
                  <a:pt x="1381" y="716"/>
                </a:lnTo>
                <a:lnTo>
                  <a:pt x="1384" y="723"/>
                </a:lnTo>
                <a:lnTo>
                  <a:pt x="1385" y="735"/>
                </a:lnTo>
                <a:lnTo>
                  <a:pt x="1385" y="751"/>
                </a:lnTo>
                <a:lnTo>
                  <a:pt x="1385" y="766"/>
                </a:lnTo>
                <a:lnTo>
                  <a:pt x="1385" y="779"/>
                </a:lnTo>
                <a:lnTo>
                  <a:pt x="1385" y="783"/>
                </a:lnTo>
                <a:lnTo>
                  <a:pt x="1383" y="785"/>
                </a:lnTo>
                <a:lnTo>
                  <a:pt x="1380" y="788"/>
                </a:lnTo>
                <a:lnTo>
                  <a:pt x="1377" y="789"/>
                </a:lnTo>
                <a:lnTo>
                  <a:pt x="1370" y="790"/>
                </a:lnTo>
                <a:lnTo>
                  <a:pt x="1361" y="792"/>
                </a:lnTo>
                <a:lnTo>
                  <a:pt x="1353" y="795"/>
                </a:lnTo>
                <a:lnTo>
                  <a:pt x="1345" y="795"/>
                </a:lnTo>
                <a:lnTo>
                  <a:pt x="1337" y="792"/>
                </a:lnTo>
                <a:lnTo>
                  <a:pt x="1333" y="790"/>
                </a:lnTo>
                <a:lnTo>
                  <a:pt x="1330" y="785"/>
                </a:lnTo>
                <a:lnTo>
                  <a:pt x="1328" y="779"/>
                </a:lnTo>
                <a:lnTo>
                  <a:pt x="1327" y="773"/>
                </a:lnTo>
                <a:lnTo>
                  <a:pt x="1326" y="765"/>
                </a:lnTo>
                <a:lnTo>
                  <a:pt x="1324" y="759"/>
                </a:lnTo>
                <a:lnTo>
                  <a:pt x="1322" y="755"/>
                </a:lnTo>
                <a:lnTo>
                  <a:pt x="1320" y="754"/>
                </a:lnTo>
                <a:lnTo>
                  <a:pt x="1318" y="754"/>
                </a:lnTo>
                <a:lnTo>
                  <a:pt x="1317" y="755"/>
                </a:lnTo>
                <a:lnTo>
                  <a:pt x="1316" y="758"/>
                </a:lnTo>
                <a:lnTo>
                  <a:pt x="1311" y="763"/>
                </a:lnTo>
                <a:lnTo>
                  <a:pt x="1304" y="766"/>
                </a:lnTo>
                <a:lnTo>
                  <a:pt x="1297" y="779"/>
                </a:lnTo>
                <a:lnTo>
                  <a:pt x="1286" y="803"/>
                </a:lnTo>
                <a:lnTo>
                  <a:pt x="1276" y="827"/>
                </a:lnTo>
                <a:lnTo>
                  <a:pt x="1271" y="838"/>
                </a:lnTo>
                <a:lnTo>
                  <a:pt x="1271" y="840"/>
                </a:lnTo>
                <a:lnTo>
                  <a:pt x="1273" y="841"/>
                </a:lnTo>
                <a:lnTo>
                  <a:pt x="1276" y="842"/>
                </a:lnTo>
                <a:lnTo>
                  <a:pt x="1279" y="842"/>
                </a:lnTo>
                <a:lnTo>
                  <a:pt x="1289" y="841"/>
                </a:lnTo>
                <a:lnTo>
                  <a:pt x="1298" y="839"/>
                </a:lnTo>
                <a:lnTo>
                  <a:pt x="1305" y="835"/>
                </a:lnTo>
                <a:lnTo>
                  <a:pt x="1313" y="834"/>
                </a:lnTo>
                <a:lnTo>
                  <a:pt x="1321" y="833"/>
                </a:lnTo>
                <a:lnTo>
                  <a:pt x="1332" y="834"/>
                </a:lnTo>
                <a:lnTo>
                  <a:pt x="1334" y="835"/>
                </a:lnTo>
                <a:lnTo>
                  <a:pt x="1336" y="836"/>
                </a:lnTo>
                <a:lnTo>
                  <a:pt x="1337" y="840"/>
                </a:lnTo>
                <a:lnTo>
                  <a:pt x="1339" y="842"/>
                </a:lnTo>
                <a:lnTo>
                  <a:pt x="1341" y="849"/>
                </a:lnTo>
                <a:lnTo>
                  <a:pt x="1345" y="854"/>
                </a:lnTo>
                <a:lnTo>
                  <a:pt x="1348" y="858"/>
                </a:lnTo>
                <a:lnTo>
                  <a:pt x="1353" y="860"/>
                </a:lnTo>
                <a:lnTo>
                  <a:pt x="1357" y="860"/>
                </a:lnTo>
                <a:lnTo>
                  <a:pt x="1360" y="861"/>
                </a:lnTo>
                <a:lnTo>
                  <a:pt x="1365" y="862"/>
                </a:lnTo>
                <a:lnTo>
                  <a:pt x="1368" y="866"/>
                </a:lnTo>
                <a:lnTo>
                  <a:pt x="1372" y="872"/>
                </a:lnTo>
                <a:lnTo>
                  <a:pt x="1374" y="880"/>
                </a:lnTo>
                <a:lnTo>
                  <a:pt x="1376" y="890"/>
                </a:lnTo>
                <a:lnTo>
                  <a:pt x="1376" y="902"/>
                </a:lnTo>
                <a:lnTo>
                  <a:pt x="1374" y="906"/>
                </a:lnTo>
                <a:lnTo>
                  <a:pt x="1373" y="910"/>
                </a:lnTo>
                <a:lnTo>
                  <a:pt x="1372" y="912"/>
                </a:lnTo>
                <a:lnTo>
                  <a:pt x="1370" y="914"/>
                </a:lnTo>
                <a:lnTo>
                  <a:pt x="1367" y="914"/>
                </a:lnTo>
                <a:lnTo>
                  <a:pt x="1364" y="914"/>
                </a:lnTo>
                <a:lnTo>
                  <a:pt x="1358" y="911"/>
                </a:lnTo>
                <a:lnTo>
                  <a:pt x="1352" y="909"/>
                </a:lnTo>
                <a:lnTo>
                  <a:pt x="1346" y="905"/>
                </a:lnTo>
                <a:lnTo>
                  <a:pt x="1339" y="903"/>
                </a:lnTo>
                <a:lnTo>
                  <a:pt x="1330" y="901"/>
                </a:lnTo>
                <a:lnTo>
                  <a:pt x="1322" y="899"/>
                </a:lnTo>
                <a:lnTo>
                  <a:pt x="1315" y="899"/>
                </a:lnTo>
                <a:lnTo>
                  <a:pt x="1309" y="902"/>
                </a:lnTo>
                <a:lnTo>
                  <a:pt x="1308" y="903"/>
                </a:lnTo>
                <a:lnTo>
                  <a:pt x="1305" y="905"/>
                </a:lnTo>
                <a:lnTo>
                  <a:pt x="1305" y="908"/>
                </a:lnTo>
                <a:lnTo>
                  <a:pt x="1305" y="911"/>
                </a:lnTo>
                <a:lnTo>
                  <a:pt x="1307" y="914"/>
                </a:lnTo>
                <a:lnTo>
                  <a:pt x="1308" y="916"/>
                </a:lnTo>
                <a:lnTo>
                  <a:pt x="1310" y="918"/>
                </a:lnTo>
                <a:lnTo>
                  <a:pt x="1314" y="921"/>
                </a:lnTo>
                <a:lnTo>
                  <a:pt x="1321" y="924"/>
                </a:lnTo>
                <a:lnTo>
                  <a:pt x="1330" y="928"/>
                </a:lnTo>
                <a:lnTo>
                  <a:pt x="1348" y="934"/>
                </a:lnTo>
                <a:lnTo>
                  <a:pt x="1361" y="940"/>
                </a:lnTo>
                <a:lnTo>
                  <a:pt x="1365" y="943"/>
                </a:lnTo>
                <a:lnTo>
                  <a:pt x="1367" y="947"/>
                </a:lnTo>
                <a:lnTo>
                  <a:pt x="1370" y="950"/>
                </a:lnTo>
                <a:lnTo>
                  <a:pt x="1371" y="955"/>
                </a:lnTo>
                <a:lnTo>
                  <a:pt x="1372" y="960"/>
                </a:lnTo>
                <a:lnTo>
                  <a:pt x="1371" y="965"/>
                </a:lnTo>
                <a:lnTo>
                  <a:pt x="1370" y="971"/>
                </a:lnTo>
                <a:lnTo>
                  <a:pt x="1367" y="977"/>
                </a:lnTo>
                <a:lnTo>
                  <a:pt x="1360" y="987"/>
                </a:lnTo>
                <a:lnTo>
                  <a:pt x="1354" y="993"/>
                </a:lnTo>
                <a:lnTo>
                  <a:pt x="1348" y="998"/>
                </a:lnTo>
                <a:lnTo>
                  <a:pt x="1343" y="1002"/>
                </a:lnTo>
                <a:lnTo>
                  <a:pt x="1340" y="1004"/>
                </a:lnTo>
                <a:lnTo>
                  <a:pt x="1335" y="1006"/>
                </a:lnTo>
                <a:lnTo>
                  <a:pt x="1330" y="1007"/>
                </a:lnTo>
                <a:lnTo>
                  <a:pt x="1326" y="1009"/>
                </a:lnTo>
                <a:lnTo>
                  <a:pt x="1315" y="1011"/>
                </a:lnTo>
                <a:lnTo>
                  <a:pt x="1304" y="1012"/>
                </a:lnTo>
                <a:lnTo>
                  <a:pt x="1299" y="1015"/>
                </a:lnTo>
                <a:lnTo>
                  <a:pt x="1297" y="1017"/>
                </a:lnTo>
                <a:lnTo>
                  <a:pt x="1297" y="1021"/>
                </a:lnTo>
                <a:lnTo>
                  <a:pt x="1298" y="1025"/>
                </a:lnTo>
                <a:lnTo>
                  <a:pt x="1302" y="1035"/>
                </a:lnTo>
                <a:lnTo>
                  <a:pt x="1308" y="1043"/>
                </a:lnTo>
                <a:lnTo>
                  <a:pt x="1315" y="1053"/>
                </a:lnTo>
                <a:lnTo>
                  <a:pt x="1324" y="1063"/>
                </a:lnTo>
                <a:lnTo>
                  <a:pt x="1336" y="1073"/>
                </a:lnTo>
                <a:lnTo>
                  <a:pt x="1345" y="1079"/>
                </a:lnTo>
                <a:lnTo>
                  <a:pt x="1353" y="1081"/>
                </a:lnTo>
                <a:lnTo>
                  <a:pt x="1360" y="1085"/>
                </a:lnTo>
                <a:lnTo>
                  <a:pt x="1364" y="1087"/>
                </a:lnTo>
                <a:lnTo>
                  <a:pt x="1365" y="1088"/>
                </a:lnTo>
                <a:lnTo>
                  <a:pt x="1365" y="1089"/>
                </a:lnTo>
                <a:lnTo>
                  <a:pt x="1364" y="1092"/>
                </a:lnTo>
                <a:lnTo>
                  <a:pt x="1360" y="1097"/>
                </a:lnTo>
                <a:lnTo>
                  <a:pt x="1358" y="1104"/>
                </a:lnTo>
                <a:lnTo>
                  <a:pt x="1355" y="1113"/>
                </a:lnTo>
                <a:lnTo>
                  <a:pt x="1354" y="1124"/>
                </a:lnTo>
                <a:lnTo>
                  <a:pt x="1355" y="1130"/>
                </a:lnTo>
                <a:lnTo>
                  <a:pt x="1358" y="1136"/>
                </a:lnTo>
                <a:lnTo>
                  <a:pt x="1361" y="1141"/>
                </a:lnTo>
                <a:lnTo>
                  <a:pt x="1366" y="1147"/>
                </a:lnTo>
                <a:lnTo>
                  <a:pt x="1376" y="1155"/>
                </a:lnTo>
                <a:lnTo>
                  <a:pt x="1381" y="1161"/>
                </a:lnTo>
                <a:lnTo>
                  <a:pt x="1385" y="1167"/>
                </a:lnTo>
                <a:lnTo>
                  <a:pt x="1390" y="1174"/>
                </a:lnTo>
                <a:lnTo>
                  <a:pt x="1392" y="1182"/>
                </a:lnTo>
                <a:lnTo>
                  <a:pt x="1393" y="1191"/>
                </a:lnTo>
                <a:lnTo>
                  <a:pt x="1393" y="1194"/>
                </a:lnTo>
                <a:lnTo>
                  <a:pt x="1392" y="1198"/>
                </a:lnTo>
                <a:lnTo>
                  <a:pt x="1391" y="1200"/>
                </a:lnTo>
                <a:lnTo>
                  <a:pt x="1389" y="1202"/>
                </a:lnTo>
                <a:lnTo>
                  <a:pt x="1383" y="1205"/>
                </a:lnTo>
                <a:lnTo>
                  <a:pt x="1378" y="1205"/>
                </a:lnTo>
                <a:lnTo>
                  <a:pt x="1372" y="1204"/>
                </a:lnTo>
                <a:lnTo>
                  <a:pt x="1366" y="1199"/>
                </a:lnTo>
                <a:lnTo>
                  <a:pt x="1360" y="1194"/>
                </a:lnTo>
                <a:lnTo>
                  <a:pt x="1355" y="1189"/>
                </a:lnTo>
                <a:lnTo>
                  <a:pt x="1351" y="1185"/>
                </a:lnTo>
                <a:lnTo>
                  <a:pt x="1345" y="1181"/>
                </a:lnTo>
                <a:lnTo>
                  <a:pt x="1341" y="1180"/>
                </a:lnTo>
                <a:lnTo>
                  <a:pt x="1337" y="1179"/>
                </a:lnTo>
                <a:lnTo>
                  <a:pt x="1333" y="1177"/>
                </a:lnTo>
                <a:lnTo>
                  <a:pt x="1328" y="1177"/>
                </a:lnTo>
                <a:lnTo>
                  <a:pt x="1322" y="1179"/>
                </a:lnTo>
                <a:lnTo>
                  <a:pt x="1318" y="1180"/>
                </a:lnTo>
                <a:lnTo>
                  <a:pt x="1316" y="1181"/>
                </a:lnTo>
                <a:lnTo>
                  <a:pt x="1314" y="1183"/>
                </a:lnTo>
                <a:lnTo>
                  <a:pt x="1311" y="1191"/>
                </a:lnTo>
                <a:lnTo>
                  <a:pt x="1310" y="1200"/>
                </a:lnTo>
                <a:lnTo>
                  <a:pt x="1309" y="1206"/>
                </a:lnTo>
                <a:lnTo>
                  <a:pt x="1308" y="1211"/>
                </a:lnTo>
                <a:lnTo>
                  <a:pt x="1307" y="1215"/>
                </a:lnTo>
                <a:lnTo>
                  <a:pt x="1304" y="1219"/>
                </a:lnTo>
                <a:lnTo>
                  <a:pt x="1302" y="1223"/>
                </a:lnTo>
                <a:lnTo>
                  <a:pt x="1298" y="1225"/>
                </a:lnTo>
                <a:lnTo>
                  <a:pt x="1296" y="1227"/>
                </a:lnTo>
                <a:lnTo>
                  <a:pt x="1292" y="1229"/>
                </a:lnTo>
                <a:lnTo>
                  <a:pt x="1290" y="1230"/>
                </a:lnTo>
                <a:lnTo>
                  <a:pt x="1289" y="1232"/>
                </a:lnTo>
                <a:lnTo>
                  <a:pt x="1290" y="1236"/>
                </a:lnTo>
                <a:lnTo>
                  <a:pt x="1292" y="1239"/>
                </a:lnTo>
                <a:lnTo>
                  <a:pt x="1295" y="1243"/>
                </a:lnTo>
                <a:lnTo>
                  <a:pt x="1296" y="1248"/>
                </a:lnTo>
                <a:lnTo>
                  <a:pt x="1297" y="1252"/>
                </a:lnTo>
                <a:lnTo>
                  <a:pt x="1298" y="1258"/>
                </a:lnTo>
                <a:lnTo>
                  <a:pt x="1297" y="1262"/>
                </a:lnTo>
                <a:lnTo>
                  <a:pt x="1295" y="1265"/>
                </a:lnTo>
                <a:lnTo>
                  <a:pt x="1291" y="1268"/>
                </a:lnTo>
                <a:lnTo>
                  <a:pt x="1288" y="1269"/>
                </a:lnTo>
                <a:lnTo>
                  <a:pt x="1284" y="1269"/>
                </a:lnTo>
                <a:lnTo>
                  <a:pt x="1280" y="1268"/>
                </a:lnTo>
                <a:lnTo>
                  <a:pt x="1277" y="1265"/>
                </a:lnTo>
                <a:lnTo>
                  <a:pt x="1276" y="1262"/>
                </a:lnTo>
                <a:lnTo>
                  <a:pt x="1273" y="1259"/>
                </a:lnTo>
                <a:lnTo>
                  <a:pt x="1271" y="1256"/>
                </a:lnTo>
                <a:lnTo>
                  <a:pt x="1269" y="1255"/>
                </a:lnTo>
                <a:lnTo>
                  <a:pt x="1266" y="1252"/>
                </a:lnTo>
                <a:lnTo>
                  <a:pt x="1264" y="1252"/>
                </a:lnTo>
                <a:lnTo>
                  <a:pt x="1261" y="1252"/>
                </a:lnTo>
                <a:lnTo>
                  <a:pt x="1259" y="1254"/>
                </a:lnTo>
                <a:lnTo>
                  <a:pt x="1257" y="1255"/>
                </a:lnTo>
                <a:lnTo>
                  <a:pt x="1254" y="1257"/>
                </a:lnTo>
                <a:lnTo>
                  <a:pt x="1253" y="1259"/>
                </a:lnTo>
                <a:lnTo>
                  <a:pt x="1252" y="1263"/>
                </a:lnTo>
                <a:lnTo>
                  <a:pt x="1251" y="1267"/>
                </a:lnTo>
                <a:lnTo>
                  <a:pt x="1251" y="1270"/>
                </a:lnTo>
                <a:lnTo>
                  <a:pt x="1252" y="1273"/>
                </a:lnTo>
                <a:lnTo>
                  <a:pt x="1253" y="1275"/>
                </a:lnTo>
                <a:lnTo>
                  <a:pt x="1255" y="1277"/>
                </a:lnTo>
                <a:lnTo>
                  <a:pt x="1259" y="1280"/>
                </a:lnTo>
                <a:lnTo>
                  <a:pt x="1261" y="1283"/>
                </a:lnTo>
                <a:lnTo>
                  <a:pt x="1261" y="1287"/>
                </a:lnTo>
                <a:lnTo>
                  <a:pt x="1261" y="1293"/>
                </a:lnTo>
                <a:lnTo>
                  <a:pt x="1261" y="1295"/>
                </a:lnTo>
                <a:lnTo>
                  <a:pt x="1260" y="1297"/>
                </a:lnTo>
                <a:lnTo>
                  <a:pt x="1259" y="1299"/>
                </a:lnTo>
                <a:lnTo>
                  <a:pt x="1257" y="1301"/>
                </a:lnTo>
                <a:lnTo>
                  <a:pt x="1251" y="1303"/>
                </a:lnTo>
                <a:lnTo>
                  <a:pt x="1244" y="1305"/>
                </a:lnTo>
                <a:lnTo>
                  <a:pt x="1238" y="1305"/>
                </a:lnTo>
                <a:lnTo>
                  <a:pt x="1233" y="1307"/>
                </a:lnTo>
                <a:lnTo>
                  <a:pt x="1229" y="1309"/>
                </a:lnTo>
                <a:lnTo>
                  <a:pt x="1223" y="1313"/>
                </a:lnTo>
                <a:lnTo>
                  <a:pt x="1220" y="1315"/>
                </a:lnTo>
                <a:lnTo>
                  <a:pt x="1216" y="1317"/>
                </a:lnTo>
                <a:lnTo>
                  <a:pt x="1214" y="1317"/>
                </a:lnTo>
                <a:lnTo>
                  <a:pt x="1210" y="1315"/>
                </a:lnTo>
                <a:lnTo>
                  <a:pt x="1207" y="1313"/>
                </a:lnTo>
                <a:lnTo>
                  <a:pt x="1203" y="1308"/>
                </a:lnTo>
                <a:lnTo>
                  <a:pt x="1201" y="1300"/>
                </a:lnTo>
                <a:lnTo>
                  <a:pt x="1198" y="1289"/>
                </a:lnTo>
                <a:lnTo>
                  <a:pt x="1200" y="1284"/>
                </a:lnTo>
                <a:lnTo>
                  <a:pt x="1202" y="1280"/>
                </a:lnTo>
                <a:lnTo>
                  <a:pt x="1206" y="1275"/>
                </a:lnTo>
                <a:lnTo>
                  <a:pt x="1211" y="1273"/>
                </a:lnTo>
                <a:lnTo>
                  <a:pt x="1215" y="1271"/>
                </a:lnTo>
                <a:lnTo>
                  <a:pt x="1217" y="1270"/>
                </a:lnTo>
                <a:lnTo>
                  <a:pt x="1220" y="1268"/>
                </a:lnTo>
                <a:lnTo>
                  <a:pt x="1222" y="1264"/>
                </a:lnTo>
                <a:lnTo>
                  <a:pt x="1226" y="1258"/>
                </a:lnTo>
                <a:lnTo>
                  <a:pt x="1229" y="1250"/>
                </a:lnTo>
                <a:lnTo>
                  <a:pt x="1239" y="1240"/>
                </a:lnTo>
                <a:lnTo>
                  <a:pt x="1250" y="1232"/>
                </a:lnTo>
                <a:lnTo>
                  <a:pt x="1251" y="1225"/>
                </a:lnTo>
                <a:lnTo>
                  <a:pt x="1250" y="1218"/>
                </a:lnTo>
                <a:lnTo>
                  <a:pt x="1248" y="1212"/>
                </a:lnTo>
                <a:lnTo>
                  <a:pt x="1248" y="1206"/>
                </a:lnTo>
                <a:lnTo>
                  <a:pt x="1247" y="1198"/>
                </a:lnTo>
                <a:lnTo>
                  <a:pt x="1247" y="1189"/>
                </a:lnTo>
                <a:lnTo>
                  <a:pt x="1245" y="1183"/>
                </a:lnTo>
                <a:lnTo>
                  <a:pt x="1242" y="1179"/>
                </a:lnTo>
                <a:lnTo>
                  <a:pt x="1234" y="1175"/>
                </a:lnTo>
                <a:lnTo>
                  <a:pt x="1222" y="1170"/>
                </a:lnTo>
                <a:lnTo>
                  <a:pt x="1220" y="1170"/>
                </a:lnTo>
                <a:lnTo>
                  <a:pt x="1217" y="1172"/>
                </a:lnTo>
                <a:lnTo>
                  <a:pt x="1213" y="1175"/>
                </a:lnTo>
                <a:lnTo>
                  <a:pt x="1209" y="1177"/>
                </a:lnTo>
                <a:lnTo>
                  <a:pt x="1202" y="1185"/>
                </a:lnTo>
                <a:lnTo>
                  <a:pt x="1198" y="1191"/>
                </a:lnTo>
                <a:lnTo>
                  <a:pt x="1195" y="1194"/>
                </a:lnTo>
                <a:lnTo>
                  <a:pt x="1190" y="1196"/>
                </a:lnTo>
                <a:lnTo>
                  <a:pt x="1185" y="1198"/>
                </a:lnTo>
                <a:lnTo>
                  <a:pt x="1178" y="1198"/>
                </a:lnTo>
                <a:lnTo>
                  <a:pt x="1172" y="1199"/>
                </a:lnTo>
                <a:lnTo>
                  <a:pt x="1167" y="1200"/>
                </a:lnTo>
                <a:lnTo>
                  <a:pt x="1163" y="1202"/>
                </a:lnTo>
                <a:lnTo>
                  <a:pt x="1162" y="1205"/>
                </a:lnTo>
                <a:lnTo>
                  <a:pt x="1162" y="1208"/>
                </a:lnTo>
                <a:lnTo>
                  <a:pt x="1162" y="1212"/>
                </a:lnTo>
                <a:lnTo>
                  <a:pt x="1164" y="1213"/>
                </a:lnTo>
                <a:lnTo>
                  <a:pt x="1165" y="1215"/>
                </a:lnTo>
                <a:lnTo>
                  <a:pt x="1171" y="1218"/>
                </a:lnTo>
                <a:lnTo>
                  <a:pt x="1178" y="1219"/>
                </a:lnTo>
                <a:lnTo>
                  <a:pt x="1183" y="1221"/>
                </a:lnTo>
                <a:lnTo>
                  <a:pt x="1187" y="1224"/>
                </a:lnTo>
                <a:lnTo>
                  <a:pt x="1189" y="1226"/>
                </a:lnTo>
                <a:lnTo>
                  <a:pt x="1192" y="1230"/>
                </a:lnTo>
                <a:lnTo>
                  <a:pt x="1195" y="1233"/>
                </a:lnTo>
                <a:lnTo>
                  <a:pt x="1196" y="1238"/>
                </a:lnTo>
                <a:lnTo>
                  <a:pt x="1196" y="1242"/>
                </a:lnTo>
                <a:lnTo>
                  <a:pt x="1196" y="1246"/>
                </a:lnTo>
                <a:lnTo>
                  <a:pt x="1195" y="1250"/>
                </a:lnTo>
                <a:lnTo>
                  <a:pt x="1192" y="1255"/>
                </a:lnTo>
                <a:lnTo>
                  <a:pt x="1190" y="1258"/>
                </a:lnTo>
                <a:lnTo>
                  <a:pt x="1187" y="1263"/>
                </a:lnTo>
                <a:lnTo>
                  <a:pt x="1178" y="1270"/>
                </a:lnTo>
                <a:lnTo>
                  <a:pt x="1169" y="1275"/>
                </a:lnTo>
                <a:lnTo>
                  <a:pt x="1165" y="1277"/>
                </a:lnTo>
                <a:lnTo>
                  <a:pt x="1162" y="1281"/>
                </a:lnTo>
                <a:lnTo>
                  <a:pt x="1159" y="1284"/>
                </a:lnTo>
                <a:lnTo>
                  <a:pt x="1157" y="1289"/>
                </a:lnTo>
                <a:lnTo>
                  <a:pt x="1156" y="1297"/>
                </a:lnTo>
                <a:lnTo>
                  <a:pt x="1156" y="1305"/>
                </a:lnTo>
                <a:lnTo>
                  <a:pt x="1157" y="1313"/>
                </a:lnTo>
                <a:lnTo>
                  <a:pt x="1157" y="1322"/>
                </a:lnTo>
                <a:lnTo>
                  <a:pt x="1156" y="1332"/>
                </a:lnTo>
                <a:lnTo>
                  <a:pt x="1153" y="1341"/>
                </a:lnTo>
                <a:lnTo>
                  <a:pt x="1151" y="1345"/>
                </a:lnTo>
                <a:lnTo>
                  <a:pt x="1148" y="1349"/>
                </a:lnTo>
                <a:lnTo>
                  <a:pt x="1145" y="1350"/>
                </a:lnTo>
                <a:lnTo>
                  <a:pt x="1143" y="1351"/>
                </a:lnTo>
                <a:lnTo>
                  <a:pt x="1139" y="1351"/>
                </a:lnTo>
                <a:lnTo>
                  <a:pt x="1135" y="1350"/>
                </a:lnTo>
                <a:lnTo>
                  <a:pt x="1132" y="1349"/>
                </a:lnTo>
                <a:lnTo>
                  <a:pt x="1128" y="1346"/>
                </a:lnTo>
                <a:lnTo>
                  <a:pt x="1126" y="1344"/>
                </a:lnTo>
                <a:lnTo>
                  <a:pt x="1122" y="1343"/>
                </a:lnTo>
                <a:lnTo>
                  <a:pt x="1118" y="1341"/>
                </a:lnTo>
                <a:lnTo>
                  <a:pt x="1114" y="1343"/>
                </a:lnTo>
                <a:lnTo>
                  <a:pt x="1104" y="1344"/>
                </a:lnTo>
                <a:lnTo>
                  <a:pt x="1096" y="1346"/>
                </a:lnTo>
                <a:lnTo>
                  <a:pt x="1088" y="1346"/>
                </a:lnTo>
                <a:lnTo>
                  <a:pt x="1078" y="1345"/>
                </a:lnTo>
                <a:lnTo>
                  <a:pt x="1070" y="1343"/>
                </a:lnTo>
                <a:lnTo>
                  <a:pt x="1061" y="1339"/>
                </a:lnTo>
                <a:lnTo>
                  <a:pt x="1056" y="1338"/>
                </a:lnTo>
                <a:lnTo>
                  <a:pt x="1052" y="1337"/>
                </a:lnTo>
                <a:lnTo>
                  <a:pt x="1050" y="1337"/>
                </a:lnTo>
                <a:lnTo>
                  <a:pt x="1047" y="1339"/>
                </a:lnTo>
                <a:lnTo>
                  <a:pt x="1046" y="1340"/>
                </a:lnTo>
                <a:lnTo>
                  <a:pt x="1046" y="1343"/>
                </a:lnTo>
                <a:lnTo>
                  <a:pt x="1047" y="1345"/>
                </a:lnTo>
                <a:lnTo>
                  <a:pt x="1049" y="1349"/>
                </a:lnTo>
                <a:lnTo>
                  <a:pt x="1056" y="1355"/>
                </a:lnTo>
                <a:lnTo>
                  <a:pt x="1064" y="1362"/>
                </a:lnTo>
                <a:lnTo>
                  <a:pt x="1069" y="1365"/>
                </a:lnTo>
                <a:lnTo>
                  <a:pt x="1074" y="1368"/>
                </a:lnTo>
                <a:lnTo>
                  <a:pt x="1078" y="1369"/>
                </a:lnTo>
                <a:lnTo>
                  <a:pt x="1082" y="1370"/>
                </a:lnTo>
                <a:lnTo>
                  <a:pt x="1089" y="1371"/>
                </a:lnTo>
                <a:lnTo>
                  <a:pt x="1097" y="1374"/>
                </a:lnTo>
                <a:lnTo>
                  <a:pt x="1101" y="1375"/>
                </a:lnTo>
                <a:lnTo>
                  <a:pt x="1103" y="1378"/>
                </a:lnTo>
                <a:lnTo>
                  <a:pt x="1107" y="1381"/>
                </a:lnTo>
                <a:lnTo>
                  <a:pt x="1109" y="1384"/>
                </a:lnTo>
                <a:lnTo>
                  <a:pt x="1109" y="1388"/>
                </a:lnTo>
                <a:lnTo>
                  <a:pt x="1109" y="1391"/>
                </a:lnTo>
                <a:lnTo>
                  <a:pt x="1109" y="1396"/>
                </a:lnTo>
                <a:lnTo>
                  <a:pt x="1108" y="1400"/>
                </a:lnTo>
                <a:lnTo>
                  <a:pt x="1104" y="1409"/>
                </a:lnTo>
                <a:lnTo>
                  <a:pt x="1101" y="1418"/>
                </a:lnTo>
                <a:lnTo>
                  <a:pt x="1094" y="1434"/>
                </a:lnTo>
                <a:lnTo>
                  <a:pt x="1087" y="1448"/>
                </a:lnTo>
                <a:lnTo>
                  <a:pt x="1082" y="1456"/>
                </a:lnTo>
                <a:lnTo>
                  <a:pt x="1078" y="1462"/>
                </a:lnTo>
                <a:lnTo>
                  <a:pt x="1074" y="1466"/>
                </a:lnTo>
                <a:lnTo>
                  <a:pt x="1069" y="1470"/>
                </a:lnTo>
                <a:lnTo>
                  <a:pt x="1059" y="1475"/>
                </a:lnTo>
                <a:lnTo>
                  <a:pt x="1053" y="1478"/>
                </a:lnTo>
                <a:lnTo>
                  <a:pt x="1052" y="1481"/>
                </a:lnTo>
                <a:lnTo>
                  <a:pt x="1051" y="1486"/>
                </a:lnTo>
                <a:lnTo>
                  <a:pt x="1050" y="1497"/>
                </a:lnTo>
                <a:lnTo>
                  <a:pt x="1050" y="1511"/>
                </a:lnTo>
                <a:lnTo>
                  <a:pt x="1050" y="1516"/>
                </a:lnTo>
                <a:lnTo>
                  <a:pt x="1049" y="1521"/>
                </a:lnTo>
                <a:lnTo>
                  <a:pt x="1046" y="1525"/>
                </a:lnTo>
                <a:lnTo>
                  <a:pt x="1044" y="1527"/>
                </a:lnTo>
                <a:lnTo>
                  <a:pt x="1037" y="1530"/>
                </a:lnTo>
                <a:lnTo>
                  <a:pt x="1028" y="1532"/>
                </a:lnTo>
                <a:lnTo>
                  <a:pt x="1025" y="1533"/>
                </a:lnTo>
                <a:lnTo>
                  <a:pt x="1022" y="1535"/>
                </a:lnTo>
                <a:lnTo>
                  <a:pt x="1021" y="1536"/>
                </a:lnTo>
                <a:lnTo>
                  <a:pt x="1020" y="1539"/>
                </a:lnTo>
                <a:lnTo>
                  <a:pt x="1020" y="1545"/>
                </a:lnTo>
                <a:lnTo>
                  <a:pt x="1021" y="1551"/>
                </a:lnTo>
                <a:lnTo>
                  <a:pt x="1025" y="1555"/>
                </a:lnTo>
                <a:lnTo>
                  <a:pt x="1028" y="1561"/>
                </a:lnTo>
                <a:lnTo>
                  <a:pt x="1033" y="1565"/>
                </a:lnTo>
                <a:lnTo>
                  <a:pt x="1038" y="1567"/>
                </a:lnTo>
                <a:lnTo>
                  <a:pt x="1047" y="1570"/>
                </a:lnTo>
                <a:lnTo>
                  <a:pt x="1057" y="1574"/>
                </a:lnTo>
                <a:lnTo>
                  <a:pt x="1061" y="1578"/>
                </a:lnTo>
                <a:lnTo>
                  <a:pt x="1062" y="1580"/>
                </a:lnTo>
                <a:lnTo>
                  <a:pt x="1063" y="1583"/>
                </a:lnTo>
                <a:lnTo>
                  <a:pt x="1063" y="1586"/>
                </a:lnTo>
                <a:lnTo>
                  <a:pt x="1059" y="1591"/>
                </a:lnTo>
                <a:lnTo>
                  <a:pt x="1056" y="1597"/>
                </a:lnTo>
                <a:lnTo>
                  <a:pt x="1055" y="1604"/>
                </a:lnTo>
                <a:lnTo>
                  <a:pt x="1053" y="1612"/>
                </a:lnTo>
                <a:lnTo>
                  <a:pt x="1055" y="1621"/>
                </a:lnTo>
                <a:lnTo>
                  <a:pt x="1055" y="1628"/>
                </a:lnTo>
                <a:lnTo>
                  <a:pt x="1055" y="1630"/>
                </a:lnTo>
                <a:lnTo>
                  <a:pt x="1053" y="1633"/>
                </a:lnTo>
                <a:lnTo>
                  <a:pt x="1052" y="1634"/>
                </a:lnTo>
                <a:lnTo>
                  <a:pt x="1050" y="1635"/>
                </a:lnTo>
                <a:lnTo>
                  <a:pt x="1045" y="1634"/>
                </a:lnTo>
                <a:lnTo>
                  <a:pt x="1039" y="1631"/>
                </a:lnTo>
                <a:lnTo>
                  <a:pt x="1032" y="1628"/>
                </a:lnTo>
                <a:lnTo>
                  <a:pt x="1025" y="1624"/>
                </a:lnTo>
                <a:lnTo>
                  <a:pt x="1021" y="1623"/>
                </a:lnTo>
                <a:lnTo>
                  <a:pt x="1018" y="1623"/>
                </a:lnTo>
                <a:lnTo>
                  <a:pt x="1017" y="1626"/>
                </a:lnTo>
                <a:lnTo>
                  <a:pt x="1015" y="1629"/>
                </a:lnTo>
                <a:lnTo>
                  <a:pt x="1013" y="1637"/>
                </a:lnTo>
                <a:lnTo>
                  <a:pt x="1012" y="1643"/>
                </a:lnTo>
                <a:lnTo>
                  <a:pt x="1011" y="1647"/>
                </a:lnTo>
                <a:lnTo>
                  <a:pt x="1009" y="1652"/>
                </a:lnTo>
                <a:lnTo>
                  <a:pt x="1011" y="1653"/>
                </a:lnTo>
                <a:lnTo>
                  <a:pt x="1011" y="1655"/>
                </a:lnTo>
                <a:lnTo>
                  <a:pt x="1012" y="1656"/>
                </a:lnTo>
                <a:lnTo>
                  <a:pt x="1014" y="1656"/>
                </a:lnTo>
                <a:lnTo>
                  <a:pt x="1017" y="1658"/>
                </a:lnTo>
                <a:lnTo>
                  <a:pt x="1019" y="1659"/>
                </a:lnTo>
                <a:lnTo>
                  <a:pt x="1020" y="1661"/>
                </a:lnTo>
                <a:lnTo>
                  <a:pt x="1020" y="1664"/>
                </a:lnTo>
                <a:lnTo>
                  <a:pt x="1020" y="1667"/>
                </a:lnTo>
                <a:lnTo>
                  <a:pt x="1018" y="1671"/>
                </a:lnTo>
                <a:lnTo>
                  <a:pt x="1015" y="1674"/>
                </a:lnTo>
                <a:lnTo>
                  <a:pt x="1013" y="1678"/>
                </a:lnTo>
                <a:lnTo>
                  <a:pt x="1011" y="1683"/>
                </a:lnTo>
                <a:lnTo>
                  <a:pt x="1011" y="1689"/>
                </a:lnTo>
                <a:lnTo>
                  <a:pt x="1011" y="1696"/>
                </a:lnTo>
                <a:lnTo>
                  <a:pt x="1009" y="1704"/>
                </a:lnTo>
                <a:lnTo>
                  <a:pt x="1008" y="1712"/>
                </a:lnTo>
                <a:lnTo>
                  <a:pt x="1006" y="1717"/>
                </a:lnTo>
                <a:lnTo>
                  <a:pt x="1002" y="1722"/>
                </a:lnTo>
                <a:lnTo>
                  <a:pt x="998" y="1724"/>
                </a:lnTo>
                <a:lnTo>
                  <a:pt x="995" y="1724"/>
                </a:lnTo>
                <a:lnTo>
                  <a:pt x="993" y="1724"/>
                </a:lnTo>
                <a:lnTo>
                  <a:pt x="992" y="1723"/>
                </a:lnTo>
                <a:lnTo>
                  <a:pt x="989" y="1721"/>
                </a:lnTo>
                <a:lnTo>
                  <a:pt x="988" y="1715"/>
                </a:lnTo>
                <a:lnTo>
                  <a:pt x="988" y="1711"/>
                </a:lnTo>
                <a:lnTo>
                  <a:pt x="988" y="1709"/>
                </a:lnTo>
                <a:lnTo>
                  <a:pt x="987" y="1709"/>
                </a:lnTo>
                <a:lnTo>
                  <a:pt x="987" y="1709"/>
                </a:lnTo>
                <a:lnTo>
                  <a:pt x="986" y="1710"/>
                </a:lnTo>
                <a:lnTo>
                  <a:pt x="984" y="1718"/>
                </a:lnTo>
                <a:lnTo>
                  <a:pt x="984" y="173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8" name="广东">
            <a:extLst>
              <a:ext uri="{FF2B5EF4-FFF2-40B4-BE49-F238E27FC236}">
                <a16:creationId xmlns="" xmlns:a16="http://schemas.microsoft.com/office/drawing/2014/main" id="{9CB252DD-0870-4CB3-8911-F83DFC8A5149}"/>
              </a:ext>
            </a:extLst>
          </p:cNvPr>
          <p:cNvSpPr>
            <a:spLocks noEditPoints="1"/>
          </p:cNvSpPr>
          <p:nvPr/>
        </p:nvSpPr>
        <p:spPr bwMode="auto">
          <a:xfrm>
            <a:off x="3522174" y="4707630"/>
            <a:ext cx="733835" cy="565849"/>
          </a:xfrm>
          <a:custGeom>
            <a:avLst/>
            <a:gdLst>
              <a:gd name="T0" fmla="*/ 1983 w 2993"/>
              <a:gd name="T1" fmla="*/ 1253 h 2287"/>
              <a:gd name="T2" fmla="*/ 2080 w 2993"/>
              <a:gd name="T3" fmla="*/ 1133 h 2287"/>
              <a:gd name="T4" fmla="*/ 2127 w 2993"/>
              <a:gd name="T5" fmla="*/ 1209 h 2287"/>
              <a:gd name="T6" fmla="*/ 2356 w 2993"/>
              <a:gd name="T7" fmla="*/ 1181 h 2287"/>
              <a:gd name="T8" fmla="*/ 2480 w 2993"/>
              <a:gd name="T9" fmla="*/ 1152 h 2287"/>
              <a:gd name="T10" fmla="*/ 2738 w 2993"/>
              <a:gd name="T11" fmla="*/ 1021 h 2287"/>
              <a:gd name="T12" fmla="*/ 2854 w 2993"/>
              <a:gd name="T13" fmla="*/ 891 h 2287"/>
              <a:gd name="T14" fmla="*/ 2844 w 2993"/>
              <a:gd name="T15" fmla="*/ 848 h 2287"/>
              <a:gd name="T16" fmla="*/ 2946 w 2993"/>
              <a:gd name="T17" fmla="*/ 699 h 2287"/>
              <a:gd name="T18" fmla="*/ 2872 w 2993"/>
              <a:gd name="T19" fmla="*/ 454 h 2287"/>
              <a:gd name="T20" fmla="*/ 2773 w 2993"/>
              <a:gd name="T21" fmla="*/ 297 h 2287"/>
              <a:gd name="T22" fmla="*/ 2603 w 2993"/>
              <a:gd name="T23" fmla="*/ 246 h 2287"/>
              <a:gd name="T24" fmla="*/ 2417 w 2993"/>
              <a:gd name="T25" fmla="*/ 227 h 2287"/>
              <a:gd name="T26" fmla="*/ 2342 w 2993"/>
              <a:gd name="T27" fmla="*/ 335 h 2287"/>
              <a:gd name="T28" fmla="*/ 2086 w 2993"/>
              <a:gd name="T29" fmla="*/ 337 h 2287"/>
              <a:gd name="T30" fmla="*/ 1904 w 2993"/>
              <a:gd name="T31" fmla="*/ 415 h 2287"/>
              <a:gd name="T32" fmla="*/ 1849 w 2993"/>
              <a:gd name="T33" fmla="*/ 309 h 2287"/>
              <a:gd name="T34" fmla="*/ 1992 w 2993"/>
              <a:gd name="T35" fmla="*/ 90 h 2287"/>
              <a:gd name="T36" fmla="*/ 1765 w 2993"/>
              <a:gd name="T37" fmla="*/ 66 h 2287"/>
              <a:gd name="T38" fmla="*/ 1610 w 2993"/>
              <a:gd name="T39" fmla="*/ 65 h 2287"/>
              <a:gd name="T40" fmla="*/ 1415 w 2993"/>
              <a:gd name="T41" fmla="*/ 0 h 2287"/>
              <a:gd name="T42" fmla="*/ 1315 w 2993"/>
              <a:gd name="T43" fmla="*/ 121 h 2287"/>
              <a:gd name="T44" fmla="*/ 1253 w 2993"/>
              <a:gd name="T45" fmla="*/ 274 h 2287"/>
              <a:gd name="T46" fmla="*/ 999 w 2993"/>
              <a:gd name="T47" fmla="*/ 159 h 2287"/>
              <a:gd name="T48" fmla="*/ 901 w 2993"/>
              <a:gd name="T49" fmla="*/ 417 h 2287"/>
              <a:gd name="T50" fmla="*/ 909 w 2993"/>
              <a:gd name="T51" fmla="*/ 657 h 2287"/>
              <a:gd name="T52" fmla="*/ 793 w 2993"/>
              <a:gd name="T53" fmla="*/ 809 h 2287"/>
              <a:gd name="T54" fmla="*/ 716 w 2993"/>
              <a:gd name="T55" fmla="*/ 1086 h 2287"/>
              <a:gd name="T56" fmla="*/ 506 w 2993"/>
              <a:gd name="T57" fmla="*/ 1278 h 2287"/>
              <a:gd name="T58" fmla="*/ 453 w 2993"/>
              <a:gd name="T59" fmla="*/ 1412 h 2287"/>
              <a:gd name="T60" fmla="*/ 285 w 2993"/>
              <a:gd name="T61" fmla="*/ 1453 h 2287"/>
              <a:gd name="T62" fmla="*/ 212 w 2993"/>
              <a:gd name="T63" fmla="*/ 1574 h 2287"/>
              <a:gd name="T64" fmla="*/ 40 w 2993"/>
              <a:gd name="T65" fmla="*/ 1698 h 2287"/>
              <a:gd name="T66" fmla="*/ 86 w 2993"/>
              <a:gd name="T67" fmla="*/ 1807 h 2287"/>
              <a:gd name="T68" fmla="*/ 27 w 2993"/>
              <a:gd name="T69" fmla="*/ 2081 h 2287"/>
              <a:gd name="T70" fmla="*/ 234 w 2993"/>
              <a:gd name="T71" fmla="*/ 2275 h 2287"/>
              <a:gd name="T72" fmla="*/ 285 w 2993"/>
              <a:gd name="T73" fmla="*/ 2113 h 2287"/>
              <a:gd name="T74" fmla="*/ 297 w 2993"/>
              <a:gd name="T75" fmla="*/ 2077 h 2287"/>
              <a:gd name="T76" fmla="*/ 266 w 2993"/>
              <a:gd name="T77" fmla="*/ 1930 h 2287"/>
              <a:gd name="T78" fmla="*/ 366 w 2993"/>
              <a:gd name="T79" fmla="*/ 1948 h 2287"/>
              <a:gd name="T80" fmla="*/ 325 w 2993"/>
              <a:gd name="T81" fmla="*/ 1792 h 2287"/>
              <a:gd name="T82" fmla="*/ 371 w 2993"/>
              <a:gd name="T83" fmla="*/ 1847 h 2287"/>
              <a:gd name="T84" fmla="*/ 403 w 2993"/>
              <a:gd name="T85" fmla="*/ 1860 h 2287"/>
              <a:gd name="T86" fmla="*/ 655 w 2993"/>
              <a:gd name="T87" fmla="*/ 1746 h 2287"/>
              <a:gd name="T88" fmla="*/ 742 w 2993"/>
              <a:gd name="T89" fmla="*/ 1733 h 2287"/>
              <a:gd name="T90" fmla="*/ 869 w 2993"/>
              <a:gd name="T91" fmla="*/ 1660 h 2287"/>
              <a:gd name="T92" fmla="*/ 898 w 2993"/>
              <a:gd name="T93" fmla="*/ 1658 h 2287"/>
              <a:gd name="T94" fmla="*/ 940 w 2993"/>
              <a:gd name="T95" fmla="*/ 1669 h 2287"/>
              <a:gd name="T96" fmla="*/ 965 w 2993"/>
              <a:gd name="T97" fmla="*/ 1603 h 2287"/>
              <a:gd name="T98" fmla="*/ 1103 w 2993"/>
              <a:gd name="T99" fmla="*/ 1553 h 2287"/>
              <a:gd name="T100" fmla="*/ 1131 w 2993"/>
              <a:gd name="T101" fmla="*/ 1574 h 2287"/>
              <a:gd name="T102" fmla="*/ 1322 w 2993"/>
              <a:gd name="T103" fmla="*/ 1575 h 2287"/>
              <a:gd name="T104" fmla="*/ 1375 w 2993"/>
              <a:gd name="T105" fmla="*/ 1307 h 2287"/>
              <a:gd name="T106" fmla="*/ 1511 w 2993"/>
              <a:gd name="T107" fmla="*/ 1424 h 2287"/>
              <a:gd name="T108" fmla="*/ 1551 w 2993"/>
              <a:gd name="T109" fmla="*/ 1433 h 2287"/>
              <a:gd name="T110" fmla="*/ 1591 w 2993"/>
              <a:gd name="T111" fmla="*/ 1270 h 2287"/>
              <a:gd name="T112" fmla="*/ 1587 w 2993"/>
              <a:gd name="T113" fmla="*/ 1162 h 2287"/>
              <a:gd name="T114" fmla="*/ 1594 w 2993"/>
              <a:gd name="T115" fmla="*/ 1093 h 2287"/>
              <a:gd name="T116" fmla="*/ 1723 w 2993"/>
              <a:gd name="T117" fmla="*/ 1284 h 2287"/>
              <a:gd name="T118" fmla="*/ 370 w 2993"/>
              <a:gd name="T119" fmla="*/ 1998 h 2287"/>
              <a:gd name="T120" fmla="*/ 1834 w 2993"/>
              <a:gd name="T121" fmla="*/ 1500 h 2287"/>
              <a:gd name="T122" fmla="*/ 1897 w 2993"/>
              <a:gd name="T123" fmla="*/ 1471 h 2287"/>
              <a:gd name="T124" fmla="*/ 2948 w 2993"/>
              <a:gd name="T125" fmla="*/ 801 h 2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93" h="2287">
                <a:moveTo>
                  <a:pt x="1852" y="1263"/>
                </a:moveTo>
                <a:lnTo>
                  <a:pt x="1853" y="1261"/>
                </a:lnTo>
                <a:lnTo>
                  <a:pt x="1854" y="1259"/>
                </a:lnTo>
                <a:lnTo>
                  <a:pt x="1858" y="1256"/>
                </a:lnTo>
                <a:lnTo>
                  <a:pt x="1863" y="1253"/>
                </a:lnTo>
                <a:lnTo>
                  <a:pt x="1875" y="1244"/>
                </a:lnTo>
                <a:lnTo>
                  <a:pt x="1890" y="1236"/>
                </a:lnTo>
                <a:lnTo>
                  <a:pt x="1895" y="1235"/>
                </a:lnTo>
                <a:lnTo>
                  <a:pt x="1901" y="1234"/>
                </a:lnTo>
                <a:lnTo>
                  <a:pt x="1906" y="1234"/>
                </a:lnTo>
                <a:lnTo>
                  <a:pt x="1910" y="1234"/>
                </a:lnTo>
                <a:lnTo>
                  <a:pt x="1922" y="1236"/>
                </a:lnTo>
                <a:lnTo>
                  <a:pt x="1937" y="1242"/>
                </a:lnTo>
                <a:lnTo>
                  <a:pt x="1944" y="1245"/>
                </a:lnTo>
                <a:lnTo>
                  <a:pt x="1948" y="1249"/>
                </a:lnTo>
                <a:lnTo>
                  <a:pt x="1951" y="1254"/>
                </a:lnTo>
                <a:lnTo>
                  <a:pt x="1953" y="1259"/>
                </a:lnTo>
                <a:lnTo>
                  <a:pt x="1956" y="1269"/>
                </a:lnTo>
                <a:lnTo>
                  <a:pt x="1956" y="1280"/>
                </a:lnTo>
                <a:lnTo>
                  <a:pt x="1957" y="1285"/>
                </a:lnTo>
                <a:lnTo>
                  <a:pt x="1958" y="1288"/>
                </a:lnTo>
                <a:lnTo>
                  <a:pt x="1959" y="1291"/>
                </a:lnTo>
                <a:lnTo>
                  <a:pt x="1961" y="1293"/>
                </a:lnTo>
                <a:lnTo>
                  <a:pt x="1964" y="1293"/>
                </a:lnTo>
                <a:lnTo>
                  <a:pt x="1966" y="1292"/>
                </a:lnTo>
                <a:lnTo>
                  <a:pt x="1970" y="1291"/>
                </a:lnTo>
                <a:lnTo>
                  <a:pt x="1973" y="1287"/>
                </a:lnTo>
                <a:lnTo>
                  <a:pt x="1990" y="1280"/>
                </a:lnTo>
                <a:lnTo>
                  <a:pt x="2003" y="1273"/>
                </a:lnTo>
                <a:lnTo>
                  <a:pt x="2003" y="1270"/>
                </a:lnTo>
                <a:lnTo>
                  <a:pt x="2003" y="1267"/>
                </a:lnTo>
                <a:lnTo>
                  <a:pt x="2002" y="1265"/>
                </a:lnTo>
                <a:lnTo>
                  <a:pt x="2001" y="1262"/>
                </a:lnTo>
                <a:lnTo>
                  <a:pt x="1996" y="1257"/>
                </a:lnTo>
                <a:lnTo>
                  <a:pt x="1989" y="1255"/>
                </a:lnTo>
                <a:lnTo>
                  <a:pt x="1983" y="1253"/>
                </a:lnTo>
                <a:lnTo>
                  <a:pt x="1978" y="1249"/>
                </a:lnTo>
                <a:lnTo>
                  <a:pt x="1977" y="1245"/>
                </a:lnTo>
                <a:lnTo>
                  <a:pt x="1977" y="1242"/>
                </a:lnTo>
                <a:lnTo>
                  <a:pt x="1978" y="1237"/>
                </a:lnTo>
                <a:lnTo>
                  <a:pt x="1980" y="1232"/>
                </a:lnTo>
                <a:lnTo>
                  <a:pt x="1985" y="1226"/>
                </a:lnTo>
                <a:lnTo>
                  <a:pt x="1990" y="1221"/>
                </a:lnTo>
                <a:lnTo>
                  <a:pt x="1990" y="1218"/>
                </a:lnTo>
                <a:lnTo>
                  <a:pt x="1989" y="1217"/>
                </a:lnTo>
                <a:lnTo>
                  <a:pt x="1986" y="1216"/>
                </a:lnTo>
                <a:lnTo>
                  <a:pt x="1983" y="1216"/>
                </a:lnTo>
                <a:lnTo>
                  <a:pt x="1975" y="1215"/>
                </a:lnTo>
                <a:lnTo>
                  <a:pt x="1967" y="1216"/>
                </a:lnTo>
                <a:lnTo>
                  <a:pt x="1964" y="1216"/>
                </a:lnTo>
                <a:lnTo>
                  <a:pt x="1961" y="1216"/>
                </a:lnTo>
                <a:lnTo>
                  <a:pt x="1960" y="1215"/>
                </a:lnTo>
                <a:lnTo>
                  <a:pt x="1958" y="1213"/>
                </a:lnTo>
                <a:lnTo>
                  <a:pt x="1957" y="1212"/>
                </a:lnTo>
                <a:lnTo>
                  <a:pt x="1957" y="1210"/>
                </a:lnTo>
                <a:lnTo>
                  <a:pt x="1957" y="1207"/>
                </a:lnTo>
                <a:lnTo>
                  <a:pt x="1957" y="1204"/>
                </a:lnTo>
                <a:lnTo>
                  <a:pt x="1959" y="1196"/>
                </a:lnTo>
                <a:lnTo>
                  <a:pt x="1964" y="1185"/>
                </a:lnTo>
                <a:lnTo>
                  <a:pt x="1967" y="1179"/>
                </a:lnTo>
                <a:lnTo>
                  <a:pt x="1971" y="1174"/>
                </a:lnTo>
                <a:lnTo>
                  <a:pt x="1976" y="1169"/>
                </a:lnTo>
                <a:lnTo>
                  <a:pt x="1982" y="1166"/>
                </a:lnTo>
                <a:lnTo>
                  <a:pt x="2002" y="1156"/>
                </a:lnTo>
                <a:lnTo>
                  <a:pt x="2028" y="1146"/>
                </a:lnTo>
                <a:lnTo>
                  <a:pt x="2052" y="1135"/>
                </a:lnTo>
                <a:lnTo>
                  <a:pt x="2066" y="1127"/>
                </a:lnTo>
                <a:lnTo>
                  <a:pt x="2070" y="1124"/>
                </a:lnTo>
                <a:lnTo>
                  <a:pt x="2073" y="1124"/>
                </a:lnTo>
                <a:lnTo>
                  <a:pt x="2077" y="1125"/>
                </a:lnTo>
                <a:lnTo>
                  <a:pt x="2079" y="1129"/>
                </a:lnTo>
                <a:lnTo>
                  <a:pt x="2080" y="1133"/>
                </a:lnTo>
                <a:lnTo>
                  <a:pt x="2082" y="1137"/>
                </a:lnTo>
                <a:lnTo>
                  <a:pt x="2082" y="1142"/>
                </a:lnTo>
                <a:lnTo>
                  <a:pt x="2079" y="1146"/>
                </a:lnTo>
                <a:lnTo>
                  <a:pt x="2064" y="1159"/>
                </a:lnTo>
                <a:lnTo>
                  <a:pt x="2052" y="1167"/>
                </a:lnTo>
                <a:lnTo>
                  <a:pt x="2051" y="1173"/>
                </a:lnTo>
                <a:lnTo>
                  <a:pt x="2052" y="1182"/>
                </a:lnTo>
                <a:lnTo>
                  <a:pt x="2053" y="1193"/>
                </a:lnTo>
                <a:lnTo>
                  <a:pt x="2053" y="1203"/>
                </a:lnTo>
                <a:lnTo>
                  <a:pt x="2053" y="1213"/>
                </a:lnTo>
                <a:lnTo>
                  <a:pt x="2054" y="1225"/>
                </a:lnTo>
                <a:lnTo>
                  <a:pt x="2055" y="1230"/>
                </a:lnTo>
                <a:lnTo>
                  <a:pt x="2058" y="1235"/>
                </a:lnTo>
                <a:lnTo>
                  <a:pt x="2059" y="1236"/>
                </a:lnTo>
                <a:lnTo>
                  <a:pt x="2061" y="1236"/>
                </a:lnTo>
                <a:lnTo>
                  <a:pt x="2063" y="1237"/>
                </a:lnTo>
                <a:lnTo>
                  <a:pt x="2065" y="1236"/>
                </a:lnTo>
                <a:lnTo>
                  <a:pt x="2076" y="1231"/>
                </a:lnTo>
                <a:lnTo>
                  <a:pt x="2089" y="1225"/>
                </a:lnTo>
                <a:lnTo>
                  <a:pt x="2095" y="1224"/>
                </a:lnTo>
                <a:lnTo>
                  <a:pt x="2101" y="1223"/>
                </a:lnTo>
                <a:lnTo>
                  <a:pt x="2102" y="1224"/>
                </a:lnTo>
                <a:lnTo>
                  <a:pt x="2104" y="1224"/>
                </a:lnTo>
                <a:lnTo>
                  <a:pt x="2105" y="1226"/>
                </a:lnTo>
                <a:lnTo>
                  <a:pt x="2108" y="1229"/>
                </a:lnTo>
                <a:lnTo>
                  <a:pt x="2111" y="1237"/>
                </a:lnTo>
                <a:lnTo>
                  <a:pt x="2115" y="1244"/>
                </a:lnTo>
                <a:lnTo>
                  <a:pt x="2117" y="1245"/>
                </a:lnTo>
                <a:lnTo>
                  <a:pt x="2118" y="1245"/>
                </a:lnTo>
                <a:lnTo>
                  <a:pt x="2120" y="1245"/>
                </a:lnTo>
                <a:lnTo>
                  <a:pt x="2122" y="1243"/>
                </a:lnTo>
                <a:lnTo>
                  <a:pt x="2123" y="1235"/>
                </a:lnTo>
                <a:lnTo>
                  <a:pt x="2123" y="1224"/>
                </a:lnTo>
                <a:lnTo>
                  <a:pt x="2123" y="1219"/>
                </a:lnTo>
                <a:lnTo>
                  <a:pt x="2124" y="1213"/>
                </a:lnTo>
                <a:lnTo>
                  <a:pt x="2127" y="1209"/>
                </a:lnTo>
                <a:lnTo>
                  <a:pt x="2130" y="1205"/>
                </a:lnTo>
                <a:lnTo>
                  <a:pt x="2134" y="1200"/>
                </a:lnTo>
                <a:lnTo>
                  <a:pt x="2141" y="1191"/>
                </a:lnTo>
                <a:lnTo>
                  <a:pt x="2149" y="1181"/>
                </a:lnTo>
                <a:lnTo>
                  <a:pt x="2158" y="1171"/>
                </a:lnTo>
                <a:lnTo>
                  <a:pt x="2161" y="1166"/>
                </a:lnTo>
                <a:lnTo>
                  <a:pt x="2164" y="1162"/>
                </a:lnTo>
                <a:lnTo>
                  <a:pt x="2165" y="1159"/>
                </a:lnTo>
                <a:lnTo>
                  <a:pt x="2165" y="1155"/>
                </a:lnTo>
                <a:lnTo>
                  <a:pt x="2165" y="1150"/>
                </a:lnTo>
                <a:lnTo>
                  <a:pt x="2165" y="1146"/>
                </a:lnTo>
                <a:lnTo>
                  <a:pt x="2166" y="1142"/>
                </a:lnTo>
                <a:lnTo>
                  <a:pt x="2168" y="1139"/>
                </a:lnTo>
                <a:lnTo>
                  <a:pt x="2171" y="1136"/>
                </a:lnTo>
                <a:lnTo>
                  <a:pt x="2174" y="1134"/>
                </a:lnTo>
                <a:lnTo>
                  <a:pt x="2179" y="1131"/>
                </a:lnTo>
                <a:lnTo>
                  <a:pt x="2184" y="1130"/>
                </a:lnTo>
                <a:lnTo>
                  <a:pt x="2194" y="1128"/>
                </a:lnTo>
                <a:lnTo>
                  <a:pt x="2206" y="1127"/>
                </a:lnTo>
                <a:lnTo>
                  <a:pt x="2219" y="1128"/>
                </a:lnTo>
                <a:lnTo>
                  <a:pt x="2233" y="1129"/>
                </a:lnTo>
                <a:lnTo>
                  <a:pt x="2255" y="1131"/>
                </a:lnTo>
                <a:lnTo>
                  <a:pt x="2271" y="1135"/>
                </a:lnTo>
                <a:lnTo>
                  <a:pt x="2275" y="1137"/>
                </a:lnTo>
                <a:lnTo>
                  <a:pt x="2280" y="1139"/>
                </a:lnTo>
                <a:lnTo>
                  <a:pt x="2282" y="1141"/>
                </a:lnTo>
                <a:lnTo>
                  <a:pt x="2284" y="1143"/>
                </a:lnTo>
                <a:lnTo>
                  <a:pt x="2286" y="1154"/>
                </a:lnTo>
                <a:lnTo>
                  <a:pt x="2293" y="1167"/>
                </a:lnTo>
                <a:lnTo>
                  <a:pt x="2300" y="1169"/>
                </a:lnTo>
                <a:lnTo>
                  <a:pt x="2317" y="1172"/>
                </a:lnTo>
                <a:lnTo>
                  <a:pt x="2326" y="1173"/>
                </a:lnTo>
                <a:lnTo>
                  <a:pt x="2336" y="1174"/>
                </a:lnTo>
                <a:lnTo>
                  <a:pt x="2344" y="1177"/>
                </a:lnTo>
                <a:lnTo>
                  <a:pt x="2353" y="1179"/>
                </a:lnTo>
                <a:lnTo>
                  <a:pt x="2356" y="1181"/>
                </a:lnTo>
                <a:lnTo>
                  <a:pt x="2360" y="1182"/>
                </a:lnTo>
                <a:lnTo>
                  <a:pt x="2363" y="1184"/>
                </a:lnTo>
                <a:lnTo>
                  <a:pt x="2367" y="1184"/>
                </a:lnTo>
                <a:lnTo>
                  <a:pt x="2372" y="1182"/>
                </a:lnTo>
                <a:lnTo>
                  <a:pt x="2375" y="1180"/>
                </a:lnTo>
                <a:lnTo>
                  <a:pt x="2380" y="1177"/>
                </a:lnTo>
                <a:lnTo>
                  <a:pt x="2385" y="1172"/>
                </a:lnTo>
                <a:lnTo>
                  <a:pt x="2386" y="1169"/>
                </a:lnTo>
                <a:lnTo>
                  <a:pt x="2387" y="1166"/>
                </a:lnTo>
                <a:lnTo>
                  <a:pt x="2387" y="1163"/>
                </a:lnTo>
                <a:lnTo>
                  <a:pt x="2386" y="1160"/>
                </a:lnTo>
                <a:lnTo>
                  <a:pt x="2383" y="1155"/>
                </a:lnTo>
                <a:lnTo>
                  <a:pt x="2378" y="1149"/>
                </a:lnTo>
                <a:lnTo>
                  <a:pt x="2364" y="1139"/>
                </a:lnTo>
                <a:lnTo>
                  <a:pt x="2353" y="1129"/>
                </a:lnTo>
                <a:lnTo>
                  <a:pt x="2349" y="1123"/>
                </a:lnTo>
                <a:lnTo>
                  <a:pt x="2347" y="1118"/>
                </a:lnTo>
                <a:lnTo>
                  <a:pt x="2345" y="1114"/>
                </a:lnTo>
                <a:lnTo>
                  <a:pt x="2345" y="1109"/>
                </a:lnTo>
                <a:lnTo>
                  <a:pt x="2347" y="1102"/>
                </a:lnTo>
                <a:lnTo>
                  <a:pt x="2349" y="1095"/>
                </a:lnTo>
                <a:lnTo>
                  <a:pt x="2353" y="1090"/>
                </a:lnTo>
                <a:lnTo>
                  <a:pt x="2357" y="1085"/>
                </a:lnTo>
                <a:lnTo>
                  <a:pt x="2360" y="1084"/>
                </a:lnTo>
                <a:lnTo>
                  <a:pt x="2363" y="1083"/>
                </a:lnTo>
                <a:lnTo>
                  <a:pt x="2367" y="1083"/>
                </a:lnTo>
                <a:lnTo>
                  <a:pt x="2370" y="1084"/>
                </a:lnTo>
                <a:lnTo>
                  <a:pt x="2388" y="1097"/>
                </a:lnTo>
                <a:lnTo>
                  <a:pt x="2416" y="1118"/>
                </a:lnTo>
                <a:lnTo>
                  <a:pt x="2430" y="1129"/>
                </a:lnTo>
                <a:lnTo>
                  <a:pt x="2444" y="1140"/>
                </a:lnTo>
                <a:lnTo>
                  <a:pt x="2458" y="1148"/>
                </a:lnTo>
                <a:lnTo>
                  <a:pt x="2471" y="1153"/>
                </a:lnTo>
                <a:lnTo>
                  <a:pt x="2475" y="1153"/>
                </a:lnTo>
                <a:lnTo>
                  <a:pt x="2477" y="1153"/>
                </a:lnTo>
                <a:lnTo>
                  <a:pt x="2480" y="1152"/>
                </a:lnTo>
                <a:lnTo>
                  <a:pt x="2482" y="1150"/>
                </a:lnTo>
                <a:lnTo>
                  <a:pt x="2487" y="1146"/>
                </a:lnTo>
                <a:lnTo>
                  <a:pt x="2490" y="1140"/>
                </a:lnTo>
                <a:lnTo>
                  <a:pt x="2498" y="1128"/>
                </a:lnTo>
                <a:lnTo>
                  <a:pt x="2500" y="1123"/>
                </a:lnTo>
                <a:lnTo>
                  <a:pt x="2515" y="1106"/>
                </a:lnTo>
                <a:lnTo>
                  <a:pt x="2529" y="1096"/>
                </a:lnTo>
                <a:lnTo>
                  <a:pt x="2539" y="1087"/>
                </a:lnTo>
                <a:lnTo>
                  <a:pt x="2546" y="1084"/>
                </a:lnTo>
                <a:lnTo>
                  <a:pt x="2552" y="1083"/>
                </a:lnTo>
                <a:lnTo>
                  <a:pt x="2558" y="1083"/>
                </a:lnTo>
                <a:lnTo>
                  <a:pt x="2576" y="1086"/>
                </a:lnTo>
                <a:lnTo>
                  <a:pt x="2590" y="1091"/>
                </a:lnTo>
                <a:lnTo>
                  <a:pt x="2594" y="1091"/>
                </a:lnTo>
                <a:lnTo>
                  <a:pt x="2597" y="1090"/>
                </a:lnTo>
                <a:lnTo>
                  <a:pt x="2600" y="1089"/>
                </a:lnTo>
                <a:lnTo>
                  <a:pt x="2602" y="1086"/>
                </a:lnTo>
                <a:lnTo>
                  <a:pt x="2607" y="1081"/>
                </a:lnTo>
                <a:lnTo>
                  <a:pt x="2611" y="1077"/>
                </a:lnTo>
                <a:lnTo>
                  <a:pt x="2619" y="1065"/>
                </a:lnTo>
                <a:lnTo>
                  <a:pt x="2633" y="1046"/>
                </a:lnTo>
                <a:lnTo>
                  <a:pt x="2641" y="1037"/>
                </a:lnTo>
                <a:lnTo>
                  <a:pt x="2650" y="1029"/>
                </a:lnTo>
                <a:lnTo>
                  <a:pt x="2657" y="1023"/>
                </a:lnTo>
                <a:lnTo>
                  <a:pt x="2663" y="1021"/>
                </a:lnTo>
                <a:lnTo>
                  <a:pt x="2666" y="1021"/>
                </a:lnTo>
                <a:lnTo>
                  <a:pt x="2671" y="1023"/>
                </a:lnTo>
                <a:lnTo>
                  <a:pt x="2676" y="1026"/>
                </a:lnTo>
                <a:lnTo>
                  <a:pt x="2681" y="1029"/>
                </a:lnTo>
                <a:lnTo>
                  <a:pt x="2688" y="1032"/>
                </a:lnTo>
                <a:lnTo>
                  <a:pt x="2695" y="1034"/>
                </a:lnTo>
                <a:lnTo>
                  <a:pt x="2703" y="1035"/>
                </a:lnTo>
                <a:lnTo>
                  <a:pt x="2714" y="1034"/>
                </a:lnTo>
                <a:lnTo>
                  <a:pt x="2721" y="1032"/>
                </a:lnTo>
                <a:lnTo>
                  <a:pt x="2729" y="1028"/>
                </a:lnTo>
                <a:lnTo>
                  <a:pt x="2738" y="1021"/>
                </a:lnTo>
                <a:lnTo>
                  <a:pt x="2746" y="1014"/>
                </a:lnTo>
                <a:lnTo>
                  <a:pt x="2762" y="999"/>
                </a:lnTo>
                <a:lnTo>
                  <a:pt x="2773" y="985"/>
                </a:lnTo>
                <a:lnTo>
                  <a:pt x="2775" y="983"/>
                </a:lnTo>
                <a:lnTo>
                  <a:pt x="2776" y="978"/>
                </a:lnTo>
                <a:lnTo>
                  <a:pt x="2776" y="973"/>
                </a:lnTo>
                <a:lnTo>
                  <a:pt x="2776" y="967"/>
                </a:lnTo>
                <a:lnTo>
                  <a:pt x="2775" y="954"/>
                </a:lnTo>
                <a:lnTo>
                  <a:pt x="2773" y="941"/>
                </a:lnTo>
                <a:lnTo>
                  <a:pt x="2772" y="928"/>
                </a:lnTo>
                <a:lnTo>
                  <a:pt x="2771" y="916"/>
                </a:lnTo>
                <a:lnTo>
                  <a:pt x="2771" y="911"/>
                </a:lnTo>
                <a:lnTo>
                  <a:pt x="2772" y="908"/>
                </a:lnTo>
                <a:lnTo>
                  <a:pt x="2773" y="906"/>
                </a:lnTo>
                <a:lnTo>
                  <a:pt x="2776" y="903"/>
                </a:lnTo>
                <a:lnTo>
                  <a:pt x="2779" y="903"/>
                </a:lnTo>
                <a:lnTo>
                  <a:pt x="2783" y="904"/>
                </a:lnTo>
                <a:lnTo>
                  <a:pt x="2785" y="908"/>
                </a:lnTo>
                <a:lnTo>
                  <a:pt x="2786" y="911"/>
                </a:lnTo>
                <a:lnTo>
                  <a:pt x="2790" y="921"/>
                </a:lnTo>
                <a:lnTo>
                  <a:pt x="2794" y="929"/>
                </a:lnTo>
                <a:lnTo>
                  <a:pt x="2795" y="931"/>
                </a:lnTo>
                <a:lnTo>
                  <a:pt x="2797" y="931"/>
                </a:lnTo>
                <a:lnTo>
                  <a:pt x="2801" y="931"/>
                </a:lnTo>
                <a:lnTo>
                  <a:pt x="2805" y="929"/>
                </a:lnTo>
                <a:lnTo>
                  <a:pt x="2815" y="927"/>
                </a:lnTo>
                <a:lnTo>
                  <a:pt x="2827" y="922"/>
                </a:lnTo>
                <a:lnTo>
                  <a:pt x="2847" y="913"/>
                </a:lnTo>
                <a:lnTo>
                  <a:pt x="2858" y="907"/>
                </a:lnTo>
                <a:lnTo>
                  <a:pt x="2861" y="903"/>
                </a:lnTo>
                <a:lnTo>
                  <a:pt x="2864" y="900"/>
                </a:lnTo>
                <a:lnTo>
                  <a:pt x="2864" y="897"/>
                </a:lnTo>
                <a:lnTo>
                  <a:pt x="2864" y="896"/>
                </a:lnTo>
                <a:lnTo>
                  <a:pt x="2861" y="895"/>
                </a:lnTo>
                <a:lnTo>
                  <a:pt x="2859" y="894"/>
                </a:lnTo>
                <a:lnTo>
                  <a:pt x="2854" y="891"/>
                </a:lnTo>
                <a:lnTo>
                  <a:pt x="2851" y="888"/>
                </a:lnTo>
                <a:lnTo>
                  <a:pt x="2848" y="883"/>
                </a:lnTo>
                <a:lnTo>
                  <a:pt x="2847" y="878"/>
                </a:lnTo>
                <a:lnTo>
                  <a:pt x="2846" y="876"/>
                </a:lnTo>
                <a:lnTo>
                  <a:pt x="2845" y="873"/>
                </a:lnTo>
                <a:lnTo>
                  <a:pt x="2842" y="872"/>
                </a:lnTo>
                <a:lnTo>
                  <a:pt x="2840" y="870"/>
                </a:lnTo>
                <a:lnTo>
                  <a:pt x="2834" y="869"/>
                </a:lnTo>
                <a:lnTo>
                  <a:pt x="2828" y="868"/>
                </a:lnTo>
                <a:lnTo>
                  <a:pt x="2819" y="869"/>
                </a:lnTo>
                <a:lnTo>
                  <a:pt x="2807" y="870"/>
                </a:lnTo>
                <a:lnTo>
                  <a:pt x="2794" y="871"/>
                </a:lnTo>
                <a:lnTo>
                  <a:pt x="2782" y="871"/>
                </a:lnTo>
                <a:lnTo>
                  <a:pt x="2777" y="871"/>
                </a:lnTo>
                <a:lnTo>
                  <a:pt x="2772" y="869"/>
                </a:lnTo>
                <a:lnTo>
                  <a:pt x="2767" y="865"/>
                </a:lnTo>
                <a:lnTo>
                  <a:pt x="2764" y="862"/>
                </a:lnTo>
                <a:lnTo>
                  <a:pt x="2760" y="857"/>
                </a:lnTo>
                <a:lnTo>
                  <a:pt x="2757" y="852"/>
                </a:lnTo>
                <a:lnTo>
                  <a:pt x="2754" y="847"/>
                </a:lnTo>
                <a:lnTo>
                  <a:pt x="2753" y="841"/>
                </a:lnTo>
                <a:lnTo>
                  <a:pt x="2753" y="837"/>
                </a:lnTo>
                <a:lnTo>
                  <a:pt x="2753" y="834"/>
                </a:lnTo>
                <a:lnTo>
                  <a:pt x="2754" y="832"/>
                </a:lnTo>
                <a:lnTo>
                  <a:pt x="2756" y="831"/>
                </a:lnTo>
                <a:lnTo>
                  <a:pt x="2759" y="832"/>
                </a:lnTo>
                <a:lnTo>
                  <a:pt x="2765" y="834"/>
                </a:lnTo>
                <a:lnTo>
                  <a:pt x="2773" y="839"/>
                </a:lnTo>
                <a:lnTo>
                  <a:pt x="2785" y="841"/>
                </a:lnTo>
                <a:lnTo>
                  <a:pt x="2797" y="844"/>
                </a:lnTo>
                <a:lnTo>
                  <a:pt x="2810" y="844"/>
                </a:lnTo>
                <a:lnTo>
                  <a:pt x="2821" y="845"/>
                </a:lnTo>
                <a:lnTo>
                  <a:pt x="2830" y="847"/>
                </a:lnTo>
                <a:lnTo>
                  <a:pt x="2835" y="848"/>
                </a:lnTo>
                <a:lnTo>
                  <a:pt x="2840" y="850"/>
                </a:lnTo>
                <a:lnTo>
                  <a:pt x="2844" y="848"/>
                </a:lnTo>
                <a:lnTo>
                  <a:pt x="2848" y="846"/>
                </a:lnTo>
                <a:lnTo>
                  <a:pt x="2857" y="838"/>
                </a:lnTo>
                <a:lnTo>
                  <a:pt x="2863" y="828"/>
                </a:lnTo>
                <a:lnTo>
                  <a:pt x="2868" y="819"/>
                </a:lnTo>
                <a:lnTo>
                  <a:pt x="2873" y="810"/>
                </a:lnTo>
                <a:lnTo>
                  <a:pt x="2878" y="802"/>
                </a:lnTo>
                <a:lnTo>
                  <a:pt x="2883" y="791"/>
                </a:lnTo>
                <a:lnTo>
                  <a:pt x="2885" y="780"/>
                </a:lnTo>
                <a:lnTo>
                  <a:pt x="2886" y="770"/>
                </a:lnTo>
                <a:lnTo>
                  <a:pt x="2885" y="758"/>
                </a:lnTo>
                <a:lnTo>
                  <a:pt x="2884" y="743"/>
                </a:lnTo>
                <a:lnTo>
                  <a:pt x="2884" y="737"/>
                </a:lnTo>
                <a:lnTo>
                  <a:pt x="2884" y="730"/>
                </a:lnTo>
                <a:lnTo>
                  <a:pt x="2886" y="725"/>
                </a:lnTo>
                <a:lnTo>
                  <a:pt x="2889" y="721"/>
                </a:lnTo>
                <a:lnTo>
                  <a:pt x="2892" y="720"/>
                </a:lnTo>
                <a:lnTo>
                  <a:pt x="2896" y="720"/>
                </a:lnTo>
                <a:lnTo>
                  <a:pt x="2899" y="720"/>
                </a:lnTo>
                <a:lnTo>
                  <a:pt x="2903" y="723"/>
                </a:lnTo>
                <a:lnTo>
                  <a:pt x="2910" y="726"/>
                </a:lnTo>
                <a:lnTo>
                  <a:pt x="2918" y="731"/>
                </a:lnTo>
                <a:lnTo>
                  <a:pt x="2929" y="728"/>
                </a:lnTo>
                <a:lnTo>
                  <a:pt x="2952" y="726"/>
                </a:lnTo>
                <a:lnTo>
                  <a:pt x="2965" y="728"/>
                </a:lnTo>
                <a:lnTo>
                  <a:pt x="2974" y="731"/>
                </a:lnTo>
                <a:lnTo>
                  <a:pt x="2978" y="731"/>
                </a:lnTo>
                <a:lnTo>
                  <a:pt x="2981" y="731"/>
                </a:lnTo>
                <a:lnTo>
                  <a:pt x="2983" y="728"/>
                </a:lnTo>
                <a:lnTo>
                  <a:pt x="2985" y="725"/>
                </a:lnTo>
                <a:lnTo>
                  <a:pt x="2984" y="721"/>
                </a:lnTo>
                <a:lnTo>
                  <a:pt x="2981" y="719"/>
                </a:lnTo>
                <a:lnTo>
                  <a:pt x="2977" y="717"/>
                </a:lnTo>
                <a:lnTo>
                  <a:pt x="2971" y="714"/>
                </a:lnTo>
                <a:lnTo>
                  <a:pt x="2960" y="709"/>
                </a:lnTo>
                <a:lnTo>
                  <a:pt x="2951" y="705"/>
                </a:lnTo>
                <a:lnTo>
                  <a:pt x="2946" y="699"/>
                </a:lnTo>
                <a:lnTo>
                  <a:pt x="2942" y="692"/>
                </a:lnTo>
                <a:lnTo>
                  <a:pt x="2940" y="684"/>
                </a:lnTo>
                <a:lnTo>
                  <a:pt x="2939" y="676"/>
                </a:lnTo>
                <a:lnTo>
                  <a:pt x="2936" y="668"/>
                </a:lnTo>
                <a:lnTo>
                  <a:pt x="2934" y="661"/>
                </a:lnTo>
                <a:lnTo>
                  <a:pt x="2930" y="652"/>
                </a:lnTo>
                <a:lnTo>
                  <a:pt x="2924" y="645"/>
                </a:lnTo>
                <a:lnTo>
                  <a:pt x="2914" y="631"/>
                </a:lnTo>
                <a:lnTo>
                  <a:pt x="2907" y="618"/>
                </a:lnTo>
                <a:lnTo>
                  <a:pt x="2904" y="611"/>
                </a:lnTo>
                <a:lnTo>
                  <a:pt x="2902" y="605"/>
                </a:lnTo>
                <a:lnTo>
                  <a:pt x="2901" y="599"/>
                </a:lnTo>
                <a:lnTo>
                  <a:pt x="2901" y="593"/>
                </a:lnTo>
                <a:lnTo>
                  <a:pt x="2899" y="582"/>
                </a:lnTo>
                <a:lnTo>
                  <a:pt x="2897" y="572"/>
                </a:lnTo>
                <a:lnTo>
                  <a:pt x="2893" y="563"/>
                </a:lnTo>
                <a:lnTo>
                  <a:pt x="2888" y="555"/>
                </a:lnTo>
                <a:lnTo>
                  <a:pt x="2885" y="550"/>
                </a:lnTo>
                <a:lnTo>
                  <a:pt x="2884" y="544"/>
                </a:lnTo>
                <a:lnTo>
                  <a:pt x="2883" y="539"/>
                </a:lnTo>
                <a:lnTo>
                  <a:pt x="2883" y="534"/>
                </a:lnTo>
                <a:lnTo>
                  <a:pt x="2884" y="528"/>
                </a:lnTo>
                <a:lnTo>
                  <a:pt x="2885" y="522"/>
                </a:lnTo>
                <a:lnTo>
                  <a:pt x="2889" y="516"/>
                </a:lnTo>
                <a:lnTo>
                  <a:pt x="2893" y="511"/>
                </a:lnTo>
                <a:lnTo>
                  <a:pt x="2898" y="506"/>
                </a:lnTo>
                <a:lnTo>
                  <a:pt x="2901" y="503"/>
                </a:lnTo>
                <a:lnTo>
                  <a:pt x="2902" y="498"/>
                </a:lnTo>
                <a:lnTo>
                  <a:pt x="2902" y="493"/>
                </a:lnTo>
                <a:lnTo>
                  <a:pt x="2901" y="490"/>
                </a:lnTo>
                <a:lnTo>
                  <a:pt x="2898" y="485"/>
                </a:lnTo>
                <a:lnTo>
                  <a:pt x="2895" y="481"/>
                </a:lnTo>
                <a:lnTo>
                  <a:pt x="2890" y="476"/>
                </a:lnTo>
                <a:lnTo>
                  <a:pt x="2882" y="468"/>
                </a:lnTo>
                <a:lnTo>
                  <a:pt x="2876" y="460"/>
                </a:lnTo>
                <a:lnTo>
                  <a:pt x="2872" y="454"/>
                </a:lnTo>
                <a:lnTo>
                  <a:pt x="2870" y="448"/>
                </a:lnTo>
                <a:lnTo>
                  <a:pt x="2868" y="442"/>
                </a:lnTo>
                <a:lnTo>
                  <a:pt x="2866" y="434"/>
                </a:lnTo>
                <a:lnTo>
                  <a:pt x="2864" y="421"/>
                </a:lnTo>
                <a:lnTo>
                  <a:pt x="2860" y="413"/>
                </a:lnTo>
                <a:lnTo>
                  <a:pt x="2855" y="410"/>
                </a:lnTo>
                <a:lnTo>
                  <a:pt x="2851" y="406"/>
                </a:lnTo>
                <a:lnTo>
                  <a:pt x="2847" y="404"/>
                </a:lnTo>
                <a:lnTo>
                  <a:pt x="2846" y="402"/>
                </a:lnTo>
                <a:lnTo>
                  <a:pt x="2844" y="398"/>
                </a:lnTo>
                <a:lnTo>
                  <a:pt x="2842" y="393"/>
                </a:lnTo>
                <a:lnTo>
                  <a:pt x="2841" y="385"/>
                </a:lnTo>
                <a:lnTo>
                  <a:pt x="2839" y="375"/>
                </a:lnTo>
                <a:lnTo>
                  <a:pt x="2836" y="368"/>
                </a:lnTo>
                <a:lnTo>
                  <a:pt x="2833" y="364"/>
                </a:lnTo>
                <a:lnTo>
                  <a:pt x="2828" y="361"/>
                </a:lnTo>
                <a:lnTo>
                  <a:pt x="2821" y="359"/>
                </a:lnTo>
                <a:lnTo>
                  <a:pt x="2817" y="358"/>
                </a:lnTo>
                <a:lnTo>
                  <a:pt x="2814" y="355"/>
                </a:lnTo>
                <a:lnTo>
                  <a:pt x="2813" y="352"/>
                </a:lnTo>
                <a:lnTo>
                  <a:pt x="2810" y="347"/>
                </a:lnTo>
                <a:lnTo>
                  <a:pt x="2809" y="342"/>
                </a:lnTo>
                <a:lnTo>
                  <a:pt x="2809" y="336"/>
                </a:lnTo>
                <a:lnTo>
                  <a:pt x="2810" y="330"/>
                </a:lnTo>
                <a:lnTo>
                  <a:pt x="2811" y="324"/>
                </a:lnTo>
                <a:lnTo>
                  <a:pt x="2815" y="312"/>
                </a:lnTo>
                <a:lnTo>
                  <a:pt x="2819" y="303"/>
                </a:lnTo>
                <a:lnTo>
                  <a:pt x="2820" y="296"/>
                </a:lnTo>
                <a:lnTo>
                  <a:pt x="2819" y="290"/>
                </a:lnTo>
                <a:lnTo>
                  <a:pt x="2817" y="289"/>
                </a:lnTo>
                <a:lnTo>
                  <a:pt x="2815" y="287"/>
                </a:lnTo>
                <a:lnTo>
                  <a:pt x="2811" y="287"/>
                </a:lnTo>
                <a:lnTo>
                  <a:pt x="2807" y="289"/>
                </a:lnTo>
                <a:lnTo>
                  <a:pt x="2797" y="291"/>
                </a:lnTo>
                <a:lnTo>
                  <a:pt x="2785" y="293"/>
                </a:lnTo>
                <a:lnTo>
                  <a:pt x="2773" y="297"/>
                </a:lnTo>
                <a:lnTo>
                  <a:pt x="2762" y="301"/>
                </a:lnTo>
                <a:lnTo>
                  <a:pt x="2750" y="305"/>
                </a:lnTo>
                <a:lnTo>
                  <a:pt x="2739" y="311"/>
                </a:lnTo>
                <a:lnTo>
                  <a:pt x="2732" y="316"/>
                </a:lnTo>
                <a:lnTo>
                  <a:pt x="2726" y="320"/>
                </a:lnTo>
                <a:lnTo>
                  <a:pt x="2721" y="321"/>
                </a:lnTo>
                <a:lnTo>
                  <a:pt x="2715" y="322"/>
                </a:lnTo>
                <a:lnTo>
                  <a:pt x="2710" y="322"/>
                </a:lnTo>
                <a:lnTo>
                  <a:pt x="2708" y="321"/>
                </a:lnTo>
                <a:lnTo>
                  <a:pt x="2706" y="318"/>
                </a:lnTo>
                <a:lnTo>
                  <a:pt x="2703" y="315"/>
                </a:lnTo>
                <a:lnTo>
                  <a:pt x="2701" y="308"/>
                </a:lnTo>
                <a:lnTo>
                  <a:pt x="2697" y="298"/>
                </a:lnTo>
                <a:lnTo>
                  <a:pt x="2695" y="289"/>
                </a:lnTo>
                <a:lnTo>
                  <a:pt x="2690" y="280"/>
                </a:lnTo>
                <a:lnTo>
                  <a:pt x="2683" y="272"/>
                </a:lnTo>
                <a:lnTo>
                  <a:pt x="2674" y="265"/>
                </a:lnTo>
                <a:lnTo>
                  <a:pt x="2663" y="258"/>
                </a:lnTo>
                <a:lnTo>
                  <a:pt x="2652" y="252"/>
                </a:lnTo>
                <a:lnTo>
                  <a:pt x="2649" y="248"/>
                </a:lnTo>
                <a:lnTo>
                  <a:pt x="2646" y="246"/>
                </a:lnTo>
                <a:lnTo>
                  <a:pt x="2645" y="244"/>
                </a:lnTo>
                <a:lnTo>
                  <a:pt x="2646" y="241"/>
                </a:lnTo>
                <a:lnTo>
                  <a:pt x="2656" y="232"/>
                </a:lnTo>
                <a:lnTo>
                  <a:pt x="2663" y="222"/>
                </a:lnTo>
                <a:lnTo>
                  <a:pt x="2664" y="220"/>
                </a:lnTo>
                <a:lnTo>
                  <a:pt x="2663" y="217"/>
                </a:lnTo>
                <a:lnTo>
                  <a:pt x="2662" y="216"/>
                </a:lnTo>
                <a:lnTo>
                  <a:pt x="2660" y="215"/>
                </a:lnTo>
                <a:lnTo>
                  <a:pt x="2655" y="217"/>
                </a:lnTo>
                <a:lnTo>
                  <a:pt x="2645" y="222"/>
                </a:lnTo>
                <a:lnTo>
                  <a:pt x="2631" y="238"/>
                </a:lnTo>
                <a:lnTo>
                  <a:pt x="2620" y="248"/>
                </a:lnTo>
                <a:lnTo>
                  <a:pt x="2614" y="249"/>
                </a:lnTo>
                <a:lnTo>
                  <a:pt x="2608" y="248"/>
                </a:lnTo>
                <a:lnTo>
                  <a:pt x="2603" y="246"/>
                </a:lnTo>
                <a:lnTo>
                  <a:pt x="2597" y="241"/>
                </a:lnTo>
                <a:lnTo>
                  <a:pt x="2593" y="235"/>
                </a:lnTo>
                <a:lnTo>
                  <a:pt x="2586" y="232"/>
                </a:lnTo>
                <a:lnTo>
                  <a:pt x="2577" y="229"/>
                </a:lnTo>
                <a:lnTo>
                  <a:pt x="2565" y="228"/>
                </a:lnTo>
                <a:lnTo>
                  <a:pt x="2551" y="229"/>
                </a:lnTo>
                <a:lnTo>
                  <a:pt x="2536" y="228"/>
                </a:lnTo>
                <a:lnTo>
                  <a:pt x="2530" y="228"/>
                </a:lnTo>
                <a:lnTo>
                  <a:pt x="2523" y="226"/>
                </a:lnTo>
                <a:lnTo>
                  <a:pt x="2517" y="224"/>
                </a:lnTo>
                <a:lnTo>
                  <a:pt x="2512" y="221"/>
                </a:lnTo>
                <a:lnTo>
                  <a:pt x="2504" y="214"/>
                </a:lnTo>
                <a:lnTo>
                  <a:pt x="2494" y="209"/>
                </a:lnTo>
                <a:lnTo>
                  <a:pt x="2483" y="205"/>
                </a:lnTo>
                <a:lnTo>
                  <a:pt x="2470" y="202"/>
                </a:lnTo>
                <a:lnTo>
                  <a:pt x="2463" y="198"/>
                </a:lnTo>
                <a:lnTo>
                  <a:pt x="2456" y="195"/>
                </a:lnTo>
                <a:lnTo>
                  <a:pt x="2452" y="195"/>
                </a:lnTo>
                <a:lnTo>
                  <a:pt x="2451" y="197"/>
                </a:lnTo>
                <a:lnTo>
                  <a:pt x="2450" y="202"/>
                </a:lnTo>
                <a:lnTo>
                  <a:pt x="2450" y="210"/>
                </a:lnTo>
                <a:lnTo>
                  <a:pt x="2450" y="215"/>
                </a:lnTo>
                <a:lnTo>
                  <a:pt x="2449" y="217"/>
                </a:lnTo>
                <a:lnTo>
                  <a:pt x="2449" y="220"/>
                </a:lnTo>
                <a:lnTo>
                  <a:pt x="2446" y="221"/>
                </a:lnTo>
                <a:lnTo>
                  <a:pt x="2445" y="221"/>
                </a:lnTo>
                <a:lnTo>
                  <a:pt x="2443" y="221"/>
                </a:lnTo>
                <a:lnTo>
                  <a:pt x="2442" y="220"/>
                </a:lnTo>
                <a:lnTo>
                  <a:pt x="2439" y="217"/>
                </a:lnTo>
                <a:lnTo>
                  <a:pt x="2437" y="215"/>
                </a:lnTo>
                <a:lnTo>
                  <a:pt x="2435" y="215"/>
                </a:lnTo>
                <a:lnTo>
                  <a:pt x="2431" y="215"/>
                </a:lnTo>
                <a:lnTo>
                  <a:pt x="2427" y="216"/>
                </a:lnTo>
                <a:lnTo>
                  <a:pt x="2424" y="219"/>
                </a:lnTo>
                <a:lnTo>
                  <a:pt x="2420" y="222"/>
                </a:lnTo>
                <a:lnTo>
                  <a:pt x="2417" y="227"/>
                </a:lnTo>
                <a:lnTo>
                  <a:pt x="2413" y="233"/>
                </a:lnTo>
                <a:lnTo>
                  <a:pt x="2407" y="248"/>
                </a:lnTo>
                <a:lnTo>
                  <a:pt x="2402" y="265"/>
                </a:lnTo>
                <a:lnTo>
                  <a:pt x="2399" y="279"/>
                </a:lnTo>
                <a:lnTo>
                  <a:pt x="2397" y="287"/>
                </a:lnTo>
                <a:lnTo>
                  <a:pt x="2404" y="298"/>
                </a:lnTo>
                <a:lnTo>
                  <a:pt x="2407" y="308"/>
                </a:lnTo>
                <a:lnTo>
                  <a:pt x="2404" y="314"/>
                </a:lnTo>
                <a:lnTo>
                  <a:pt x="2402" y="320"/>
                </a:lnTo>
                <a:lnTo>
                  <a:pt x="2402" y="322"/>
                </a:lnTo>
                <a:lnTo>
                  <a:pt x="2404" y="324"/>
                </a:lnTo>
                <a:lnTo>
                  <a:pt x="2406" y="327"/>
                </a:lnTo>
                <a:lnTo>
                  <a:pt x="2411" y="329"/>
                </a:lnTo>
                <a:lnTo>
                  <a:pt x="2416" y="331"/>
                </a:lnTo>
                <a:lnTo>
                  <a:pt x="2420" y="335"/>
                </a:lnTo>
                <a:lnTo>
                  <a:pt x="2424" y="337"/>
                </a:lnTo>
                <a:lnTo>
                  <a:pt x="2426" y="341"/>
                </a:lnTo>
                <a:lnTo>
                  <a:pt x="2429" y="345"/>
                </a:lnTo>
                <a:lnTo>
                  <a:pt x="2430" y="348"/>
                </a:lnTo>
                <a:lnTo>
                  <a:pt x="2431" y="352"/>
                </a:lnTo>
                <a:lnTo>
                  <a:pt x="2431" y="355"/>
                </a:lnTo>
                <a:lnTo>
                  <a:pt x="2430" y="358"/>
                </a:lnTo>
                <a:lnTo>
                  <a:pt x="2429" y="360"/>
                </a:lnTo>
                <a:lnTo>
                  <a:pt x="2426" y="362"/>
                </a:lnTo>
                <a:lnTo>
                  <a:pt x="2424" y="364"/>
                </a:lnTo>
                <a:lnTo>
                  <a:pt x="2417" y="366"/>
                </a:lnTo>
                <a:lnTo>
                  <a:pt x="2408" y="366"/>
                </a:lnTo>
                <a:lnTo>
                  <a:pt x="2400" y="366"/>
                </a:lnTo>
                <a:lnTo>
                  <a:pt x="2393" y="365"/>
                </a:lnTo>
                <a:lnTo>
                  <a:pt x="2386" y="361"/>
                </a:lnTo>
                <a:lnTo>
                  <a:pt x="2380" y="356"/>
                </a:lnTo>
                <a:lnTo>
                  <a:pt x="2373" y="350"/>
                </a:lnTo>
                <a:lnTo>
                  <a:pt x="2363" y="345"/>
                </a:lnTo>
                <a:lnTo>
                  <a:pt x="2355" y="340"/>
                </a:lnTo>
                <a:lnTo>
                  <a:pt x="2348" y="337"/>
                </a:lnTo>
                <a:lnTo>
                  <a:pt x="2342" y="335"/>
                </a:lnTo>
                <a:lnTo>
                  <a:pt x="2335" y="328"/>
                </a:lnTo>
                <a:lnTo>
                  <a:pt x="2328" y="320"/>
                </a:lnTo>
                <a:lnTo>
                  <a:pt x="2320" y="310"/>
                </a:lnTo>
                <a:lnTo>
                  <a:pt x="2313" y="301"/>
                </a:lnTo>
                <a:lnTo>
                  <a:pt x="2305" y="291"/>
                </a:lnTo>
                <a:lnTo>
                  <a:pt x="2297" y="283"/>
                </a:lnTo>
                <a:lnTo>
                  <a:pt x="2288" y="278"/>
                </a:lnTo>
                <a:lnTo>
                  <a:pt x="2280" y="276"/>
                </a:lnTo>
                <a:lnTo>
                  <a:pt x="2269" y="274"/>
                </a:lnTo>
                <a:lnTo>
                  <a:pt x="2265" y="276"/>
                </a:lnTo>
                <a:lnTo>
                  <a:pt x="2260" y="277"/>
                </a:lnTo>
                <a:lnTo>
                  <a:pt x="2255" y="278"/>
                </a:lnTo>
                <a:lnTo>
                  <a:pt x="2252" y="282"/>
                </a:lnTo>
                <a:lnTo>
                  <a:pt x="2246" y="287"/>
                </a:lnTo>
                <a:lnTo>
                  <a:pt x="2241" y="291"/>
                </a:lnTo>
                <a:lnTo>
                  <a:pt x="2236" y="293"/>
                </a:lnTo>
                <a:lnTo>
                  <a:pt x="2229" y="293"/>
                </a:lnTo>
                <a:lnTo>
                  <a:pt x="2222" y="293"/>
                </a:lnTo>
                <a:lnTo>
                  <a:pt x="2215" y="293"/>
                </a:lnTo>
                <a:lnTo>
                  <a:pt x="2209" y="296"/>
                </a:lnTo>
                <a:lnTo>
                  <a:pt x="2203" y="302"/>
                </a:lnTo>
                <a:lnTo>
                  <a:pt x="2194" y="310"/>
                </a:lnTo>
                <a:lnTo>
                  <a:pt x="2186" y="318"/>
                </a:lnTo>
                <a:lnTo>
                  <a:pt x="2181" y="322"/>
                </a:lnTo>
                <a:lnTo>
                  <a:pt x="2177" y="324"/>
                </a:lnTo>
                <a:lnTo>
                  <a:pt x="2171" y="326"/>
                </a:lnTo>
                <a:lnTo>
                  <a:pt x="2164" y="327"/>
                </a:lnTo>
                <a:lnTo>
                  <a:pt x="2150" y="327"/>
                </a:lnTo>
                <a:lnTo>
                  <a:pt x="2136" y="327"/>
                </a:lnTo>
                <a:lnTo>
                  <a:pt x="2123" y="327"/>
                </a:lnTo>
                <a:lnTo>
                  <a:pt x="2111" y="327"/>
                </a:lnTo>
                <a:lnTo>
                  <a:pt x="2105" y="328"/>
                </a:lnTo>
                <a:lnTo>
                  <a:pt x="2099" y="329"/>
                </a:lnTo>
                <a:lnTo>
                  <a:pt x="2095" y="331"/>
                </a:lnTo>
                <a:lnTo>
                  <a:pt x="2090" y="334"/>
                </a:lnTo>
                <a:lnTo>
                  <a:pt x="2086" y="337"/>
                </a:lnTo>
                <a:lnTo>
                  <a:pt x="2083" y="341"/>
                </a:lnTo>
                <a:lnTo>
                  <a:pt x="2079" y="346"/>
                </a:lnTo>
                <a:lnTo>
                  <a:pt x="2077" y="350"/>
                </a:lnTo>
                <a:lnTo>
                  <a:pt x="2073" y="359"/>
                </a:lnTo>
                <a:lnTo>
                  <a:pt x="2071" y="366"/>
                </a:lnTo>
                <a:lnTo>
                  <a:pt x="2070" y="371"/>
                </a:lnTo>
                <a:lnTo>
                  <a:pt x="2066" y="374"/>
                </a:lnTo>
                <a:lnTo>
                  <a:pt x="2064" y="375"/>
                </a:lnTo>
                <a:lnTo>
                  <a:pt x="2060" y="374"/>
                </a:lnTo>
                <a:lnTo>
                  <a:pt x="2057" y="373"/>
                </a:lnTo>
                <a:lnTo>
                  <a:pt x="2053" y="372"/>
                </a:lnTo>
                <a:lnTo>
                  <a:pt x="2045" y="367"/>
                </a:lnTo>
                <a:lnTo>
                  <a:pt x="2036" y="364"/>
                </a:lnTo>
                <a:lnTo>
                  <a:pt x="2028" y="361"/>
                </a:lnTo>
                <a:lnTo>
                  <a:pt x="2021" y="361"/>
                </a:lnTo>
                <a:lnTo>
                  <a:pt x="2019" y="362"/>
                </a:lnTo>
                <a:lnTo>
                  <a:pt x="2015" y="364"/>
                </a:lnTo>
                <a:lnTo>
                  <a:pt x="2014" y="366"/>
                </a:lnTo>
                <a:lnTo>
                  <a:pt x="2011" y="369"/>
                </a:lnTo>
                <a:lnTo>
                  <a:pt x="2008" y="381"/>
                </a:lnTo>
                <a:lnTo>
                  <a:pt x="2004" y="389"/>
                </a:lnTo>
                <a:lnTo>
                  <a:pt x="2001" y="391"/>
                </a:lnTo>
                <a:lnTo>
                  <a:pt x="1996" y="391"/>
                </a:lnTo>
                <a:lnTo>
                  <a:pt x="1992" y="390"/>
                </a:lnTo>
                <a:lnTo>
                  <a:pt x="1988" y="385"/>
                </a:lnTo>
                <a:lnTo>
                  <a:pt x="1985" y="383"/>
                </a:lnTo>
                <a:lnTo>
                  <a:pt x="1983" y="381"/>
                </a:lnTo>
                <a:lnTo>
                  <a:pt x="1979" y="381"/>
                </a:lnTo>
                <a:lnTo>
                  <a:pt x="1976" y="383"/>
                </a:lnTo>
                <a:lnTo>
                  <a:pt x="1967" y="385"/>
                </a:lnTo>
                <a:lnTo>
                  <a:pt x="1959" y="390"/>
                </a:lnTo>
                <a:lnTo>
                  <a:pt x="1948" y="394"/>
                </a:lnTo>
                <a:lnTo>
                  <a:pt x="1935" y="400"/>
                </a:lnTo>
                <a:lnTo>
                  <a:pt x="1922" y="406"/>
                </a:lnTo>
                <a:lnTo>
                  <a:pt x="1910" y="412"/>
                </a:lnTo>
                <a:lnTo>
                  <a:pt x="1904" y="415"/>
                </a:lnTo>
                <a:lnTo>
                  <a:pt x="1900" y="417"/>
                </a:lnTo>
                <a:lnTo>
                  <a:pt x="1895" y="417"/>
                </a:lnTo>
                <a:lnTo>
                  <a:pt x="1890" y="417"/>
                </a:lnTo>
                <a:lnTo>
                  <a:pt x="1887" y="416"/>
                </a:lnTo>
                <a:lnTo>
                  <a:pt x="1883" y="415"/>
                </a:lnTo>
                <a:lnTo>
                  <a:pt x="1881" y="412"/>
                </a:lnTo>
                <a:lnTo>
                  <a:pt x="1879" y="409"/>
                </a:lnTo>
                <a:lnTo>
                  <a:pt x="1877" y="402"/>
                </a:lnTo>
                <a:lnTo>
                  <a:pt x="1872" y="392"/>
                </a:lnTo>
                <a:lnTo>
                  <a:pt x="1870" y="387"/>
                </a:lnTo>
                <a:lnTo>
                  <a:pt x="1866" y="384"/>
                </a:lnTo>
                <a:lnTo>
                  <a:pt x="1863" y="381"/>
                </a:lnTo>
                <a:lnTo>
                  <a:pt x="1859" y="379"/>
                </a:lnTo>
                <a:lnTo>
                  <a:pt x="1850" y="378"/>
                </a:lnTo>
                <a:lnTo>
                  <a:pt x="1843" y="377"/>
                </a:lnTo>
                <a:lnTo>
                  <a:pt x="1839" y="377"/>
                </a:lnTo>
                <a:lnTo>
                  <a:pt x="1835" y="375"/>
                </a:lnTo>
                <a:lnTo>
                  <a:pt x="1833" y="373"/>
                </a:lnTo>
                <a:lnTo>
                  <a:pt x="1831" y="369"/>
                </a:lnTo>
                <a:lnTo>
                  <a:pt x="1827" y="364"/>
                </a:lnTo>
                <a:lnTo>
                  <a:pt x="1822" y="359"/>
                </a:lnTo>
                <a:lnTo>
                  <a:pt x="1818" y="356"/>
                </a:lnTo>
                <a:lnTo>
                  <a:pt x="1811" y="354"/>
                </a:lnTo>
                <a:lnTo>
                  <a:pt x="1805" y="353"/>
                </a:lnTo>
                <a:lnTo>
                  <a:pt x="1800" y="350"/>
                </a:lnTo>
                <a:lnTo>
                  <a:pt x="1797" y="348"/>
                </a:lnTo>
                <a:lnTo>
                  <a:pt x="1797" y="346"/>
                </a:lnTo>
                <a:lnTo>
                  <a:pt x="1797" y="343"/>
                </a:lnTo>
                <a:lnTo>
                  <a:pt x="1799" y="340"/>
                </a:lnTo>
                <a:lnTo>
                  <a:pt x="1801" y="336"/>
                </a:lnTo>
                <a:lnTo>
                  <a:pt x="1806" y="334"/>
                </a:lnTo>
                <a:lnTo>
                  <a:pt x="1811" y="331"/>
                </a:lnTo>
                <a:lnTo>
                  <a:pt x="1816" y="329"/>
                </a:lnTo>
                <a:lnTo>
                  <a:pt x="1830" y="324"/>
                </a:lnTo>
                <a:lnTo>
                  <a:pt x="1840" y="318"/>
                </a:lnTo>
                <a:lnTo>
                  <a:pt x="1849" y="309"/>
                </a:lnTo>
                <a:lnTo>
                  <a:pt x="1858" y="297"/>
                </a:lnTo>
                <a:lnTo>
                  <a:pt x="1865" y="285"/>
                </a:lnTo>
                <a:lnTo>
                  <a:pt x="1870" y="276"/>
                </a:lnTo>
                <a:lnTo>
                  <a:pt x="1871" y="266"/>
                </a:lnTo>
                <a:lnTo>
                  <a:pt x="1872" y="258"/>
                </a:lnTo>
                <a:lnTo>
                  <a:pt x="1871" y="248"/>
                </a:lnTo>
                <a:lnTo>
                  <a:pt x="1871" y="240"/>
                </a:lnTo>
                <a:lnTo>
                  <a:pt x="1870" y="233"/>
                </a:lnTo>
                <a:lnTo>
                  <a:pt x="1871" y="226"/>
                </a:lnTo>
                <a:lnTo>
                  <a:pt x="1874" y="221"/>
                </a:lnTo>
                <a:lnTo>
                  <a:pt x="1876" y="216"/>
                </a:lnTo>
                <a:lnTo>
                  <a:pt x="1881" y="211"/>
                </a:lnTo>
                <a:lnTo>
                  <a:pt x="1888" y="204"/>
                </a:lnTo>
                <a:lnTo>
                  <a:pt x="1901" y="191"/>
                </a:lnTo>
                <a:lnTo>
                  <a:pt x="1914" y="182"/>
                </a:lnTo>
                <a:lnTo>
                  <a:pt x="1926" y="173"/>
                </a:lnTo>
                <a:lnTo>
                  <a:pt x="1939" y="167"/>
                </a:lnTo>
                <a:lnTo>
                  <a:pt x="1953" y="161"/>
                </a:lnTo>
                <a:lnTo>
                  <a:pt x="1965" y="156"/>
                </a:lnTo>
                <a:lnTo>
                  <a:pt x="1977" y="148"/>
                </a:lnTo>
                <a:lnTo>
                  <a:pt x="1988" y="139"/>
                </a:lnTo>
                <a:lnTo>
                  <a:pt x="1991" y="134"/>
                </a:lnTo>
                <a:lnTo>
                  <a:pt x="1994" y="131"/>
                </a:lnTo>
                <a:lnTo>
                  <a:pt x="1995" y="127"/>
                </a:lnTo>
                <a:lnTo>
                  <a:pt x="1995" y="123"/>
                </a:lnTo>
                <a:lnTo>
                  <a:pt x="1994" y="121"/>
                </a:lnTo>
                <a:lnTo>
                  <a:pt x="1991" y="119"/>
                </a:lnTo>
                <a:lnTo>
                  <a:pt x="1989" y="118"/>
                </a:lnTo>
                <a:lnTo>
                  <a:pt x="1986" y="116"/>
                </a:lnTo>
                <a:lnTo>
                  <a:pt x="1984" y="115"/>
                </a:lnTo>
                <a:lnTo>
                  <a:pt x="1983" y="114"/>
                </a:lnTo>
                <a:lnTo>
                  <a:pt x="1982" y="112"/>
                </a:lnTo>
                <a:lnTo>
                  <a:pt x="1983" y="109"/>
                </a:lnTo>
                <a:lnTo>
                  <a:pt x="1985" y="103"/>
                </a:lnTo>
                <a:lnTo>
                  <a:pt x="1990" y="95"/>
                </a:lnTo>
                <a:lnTo>
                  <a:pt x="1992" y="90"/>
                </a:lnTo>
                <a:lnTo>
                  <a:pt x="1995" y="85"/>
                </a:lnTo>
                <a:lnTo>
                  <a:pt x="1996" y="81"/>
                </a:lnTo>
                <a:lnTo>
                  <a:pt x="1996" y="76"/>
                </a:lnTo>
                <a:lnTo>
                  <a:pt x="1996" y="71"/>
                </a:lnTo>
                <a:lnTo>
                  <a:pt x="1995" y="68"/>
                </a:lnTo>
                <a:lnTo>
                  <a:pt x="1992" y="64"/>
                </a:lnTo>
                <a:lnTo>
                  <a:pt x="1989" y="60"/>
                </a:lnTo>
                <a:lnTo>
                  <a:pt x="1978" y="55"/>
                </a:lnTo>
                <a:lnTo>
                  <a:pt x="1967" y="47"/>
                </a:lnTo>
                <a:lnTo>
                  <a:pt x="1956" y="40"/>
                </a:lnTo>
                <a:lnTo>
                  <a:pt x="1946" y="32"/>
                </a:lnTo>
                <a:lnTo>
                  <a:pt x="1937" y="25"/>
                </a:lnTo>
                <a:lnTo>
                  <a:pt x="1928" y="19"/>
                </a:lnTo>
                <a:lnTo>
                  <a:pt x="1923" y="16"/>
                </a:lnTo>
                <a:lnTo>
                  <a:pt x="1919" y="15"/>
                </a:lnTo>
                <a:lnTo>
                  <a:pt x="1915" y="14"/>
                </a:lnTo>
                <a:lnTo>
                  <a:pt x="1910" y="14"/>
                </a:lnTo>
                <a:lnTo>
                  <a:pt x="1906" y="14"/>
                </a:lnTo>
                <a:lnTo>
                  <a:pt x="1901" y="16"/>
                </a:lnTo>
                <a:lnTo>
                  <a:pt x="1897" y="19"/>
                </a:lnTo>
                <a:lnTo>
                  <a:pt x="1893" y="22"/>
                </a:lnTo>
                <a:lnTo>
                  <a:pt x="1884" y="31"/>
                </a:lnTo>
                <a:lnTo>
                  <a:pt x="1878" y="39"/>
                </a:lnTo>
                <a:lnTo>
                  <a:pt x="1871" y="47"/>
                </a:lnTo>
                <a:lnTo>
                  <a:pt x="1864" y="56"/>
                </a:lnTo>
                <a:lnTo>
                  <a:pt x="1854" y="62"/>
                </a:lnTo>
                <a:lnTo>
                  <a:pt x="1845" y="66"/>
                </a:lnTo>
                <a:lnTo>
                  <a:pt x="1835" y="69"/>
                </a:lnTo>
                <a:lnTo>
                  <a:pt x="1825" y="70"/>
                </a:lnTo>
                <a:lnTo>
                  <a:pt x="1813" y="70"/>
                </a:lnTo>
                <a:lnTo>
                  <a:pt x="1802" y="68"/>
                </a:lnTo>
                <a:lnTo>
                  <a:pt x="1791" y="66"/>
                </a:lnTo>
                <a:lnTo>
                  <a:pt x="1782" y="64"/>
                </a:lnTo>
                <a:lnTo>
                  <a:pt x="1777" y="64"/>
                </a:lnTo>
                <a:lnTo>
                  <a:pt x="1771" y="65"/>
                </a:lnTo>
                <a:lnTo>
                  <a:pt x="1765" y="66"/>
                </a:lnTo>
                <a:lnTo>
                  <a:pt x="1759" y="69"/>
                </a:lnTo>
                <a:lnTo>
                  <a:pt x="1749" y="76"/>
                </a:lnTo>
                <a:lnTo>
                  <a:pt x="1740" y="81"/>
                </a:lnTo>
                <a:lnTo>
                  <a:pt x="1734" y="84"/>
                </a:lnTo>
                <a:lnTo>
                  <a:pt x="1728" y="85"/>
                </a:lnTo>
                <a:lnTo>
                  <a:pt x="1726" y="84"/>
                </a:lnTo>
                <a:lnTo>
                  <a:pt x="1725" y="81"/>
                </a:lnTo>
                <a:lnTo>
                  <a:pt x="1725" y="76"/>
                </a:lnTo>
                <a:lnTo>
                  <a:pt x="1725" y="71"/>
                </a:lnTo>
                <a:lnTo>
                  <a:pt x="1726" y="58"/>
                </a:lnTo>
                <a:lnTo>
                  <a:pt x="1725" y="47"/>
                </a:lnTo>
                <a:lnTo>
                  <a:pt x="1720" y="38"/>
                </a:lnTo>
                <a:lnTo>
                  <a:pt x="1713" y="28"/>
                </a:lnTo>
                <a:lnTo>
                  <a:pt x="1706" y="20"/>
                </a:lnTo>
                <a:lnTo>
                  <a:pt x="1700" y="14"/>
                </a:lnTo>
                <a:lnTo>
                  <a:pt x="1696" y="12"/>
                </a:lnTo>
                <a:lnTo>
                  <a:pt x="1693" y="9"/>
                </a:lnTo>
                <a:lnTo>
                  <a:pt x="1688" y="7"/>
                </a:lnTo>
                <a:lnTo>
                  <a:pt x="1684" y="7"/>
                </a:lnTo>
                <a:lnTo>
                  <a:pt x="1681" y="8"/>
                </a:lnTo>
                <a:lnTo>
                  <a:pt x="1677" y="11"/>
                </a:lnTo>
                <a:lnTo>
                  <a:pt x="1674" y="13"/>
                </a:lnTo>
                <a:lnTo>
                  <a:pt x="1669" y="18"/>
                </a:lnTo>
                <a:lnTo>
                  <a:pt x="1665" y="25"/>
                </a:lnTo>
                <a:lnTo>
                  <a:pt x="1664" y="33"/>
                </a:lnTo>
                <a:lnTo>
                  <a:pt x="1662" y="44"/>
                </a:lnTo>
                <a:lnTo>
                  <a:pt x="1657" y="57"/>
                </a:lnTo>
                <a:lnTo>
                  <a:pt x="1654" y="63"/>
                </a:lnTo>
                <a:lnTo>
                  <a:pt x="1649" y="68"/>
                </a:lnTo>
                <a:lnTo>
                  <a:pt x="1643" y="70"/>
                </a:lnTo>
                <a:lnTo>
                  <a:pt x="1637" y="72"/>
                </a:lnTo>
                <a:lnTo>
                  <a:pt x="1630" y="72"/>
                </a:lnTo>
                <a:lnTo>
                  <a:pt x="1624" y="72"/>
                </a:lnTo>
                <a:lnTo>
                  <a:pt x="1619" y="70"/>
                </a:lnTo>
                <a:lnTo>
                  <a:pt x="1614" y="68"/>
                </a:lnTo>
                <a:lnTo>
                  <a:pt x="1610" y="65"/>
                </a:lnTo>
                <a:lnTo>
                  <a:pt x="1606" y="64"/>
                </a:lnTo>
                <a:lnTo>
                  <a:pt x="1600" y="64"/>
                </a:lnTo>
                <a:lnTo>
                  <a:pt x="1595" y="65"/>
                </a:lnTo>
                <a:lnTo>
                  <a:pt x="1586" y="69"/>
                </a:lnTo>
                <a:lnTo>
                  <a:pt x="1579" y="74"/>
                </a:lnTo>
                <a:lnTo>
                  <a:pt x="1574" y="75"/>
                </a:lnTo>
                <a:lnTo>
                  <a:pt x="1570" y="76"/>
                </a:lnTo>
                <a:lnTo>
                  <a:pt x="1566" y="77"/>
                </a:lnTo>
                <a:lnTo>
                  <a:pt x="1561" y="77"/>
                </a:lnTo>
                <a:lnTo>
                  <a:pt x="1556" y="76"/>
                </a:lnTo>
                <a:lnTo>
                  <a:pt x="1551" y="74"/>
                </a:lnTo>
                <a:lnTo>
                  <a:pt x="1548" y="71"/>
                </a:lnTo>
                <a:lnTo>
                  <a:pt x="1545" y="69"/>
                </a:lnTo>
                <a:lnTo>
                  <a:pt x="1542" y="66"/>
                </a:lnTo>
                <a:lnTo>
                  <a:pt x="1539" y="64"/>
                </a:lnTo>
                <a:lnTo>
                  <a:pt x="1537" y="63"/>
                </a:lnTo>
                <a:lnTo>
                  <a:pt x="1534" y="62"/>
                </a:lnTo>
                <a:lnTo>
                  <a:pt x="1524" y="62"/>
                </a:lnTo>
                <a:lnTo>
                  <a:pt x="1511" y="63"/>
                </a:lnTo>
                <a:lnTo>
                  <a:pt x="1504" y="63"/>
                </a:lnTo>
                <a:lnTo>
                  <a:pt x="1497" y="63"/>
                </a:lnTo>
                <a:lnTo>
                  <a:pt x="1492" y="62"/>
                </a:lnTo>
                <a:lnTo>
                  <a:pt x="1487" y="60"/>
                </a:lnTo>
                <a:lnTo>
                  <a:pt x="1478" y="56"/>
                </a:lnTo>
                <a:lnTo>
                  <a:pt x="1469" y="50"/>
                </a:lnTo>
                <a:lnTo>
                  <a:pt x="1460" y="43"/>
                </a:lnTo>
                <a:lnTo>
                  <a:pt x="1450" y="34"/>
                </a:lnTo>
                <a:lnTo>
                  <a:pt x="1447" y="30"/>
                </a:lnTo>
                <a:lnTo>
                  <a:pt x="1443" y="25"/>
                </a:lnTo>
                <a:lnTo>
                  <a:pt x="1441" y="19"/>
                </a:lnTo>
                <a:lnTo>
                  <a:pt x="1438" y="13"/>
                </a:lnTo>
                <a:lnTo>
                  <a:pt x="1436" y="8"/>
                </a:lnTo>
                <a:lnTo>
                  <a:pt x="1432" y="3"/>
                </a:lnTo>
                <a:lnTo>
                  <a:pt x="1429" y="1"/>
                </a:lnTo>
                <a:lnTo>
                  <a:pt x="1425" y="0"/>
                </a:lnTo>
                <a:lnTo>
                  <a:pt x="1415" y="0"/>
                </a:lnTo>
                <a:lnTo>
                  <a:pt x="1404" y="1"/>
                </a:lnTo>
                <a:lnTo>
                  <a:pt x="1393" y="2"/>
                </a:lnTo>
                <a:lnTo>
                  <a:pt x="1385" y="6"/>
                </a:lnTo>
                <a:lnTo>
                  <a:pt x="1377" y="9"/>
                </a:lnTo>
                <a:lnTo>
                  <a:pt x="1372" y="15"/>
                </a:lnTo>
                <a:lnTo>
                  <a:pt x="1366" y="24"/>
                </a:lnTo>
                <a:lnTo>
                  <a:pt x="1361" y="34"/>
                </a:lnTo>
                <a:lnTo>
                  <a:pt x="1355" y="47"/>
                </a:lnTo>
                <a:lnTo>
                  <a:pt x="1352" y="57"/>
                </a:lnTo>
                <a:lnTo>
                  <a:pt x="1349" y="60"/>
                </a:lnTo>
                <a:lnTo>
                  <a:pt x="1346" y="64"/>
                </a:lnTo>
                <a:lnTo>
                  <a:pt x="1342" y="65"/>
                </a:lnTo>
                <a:lnTo>
                  <a:pt x="1337" y="66"/>
                </a:lnTo>
                <a:lnTo>
                  <a:pt x="1328" y="68"/>
                </a:lnTo>
                <a:lnTo>
                  <a:pt x="1320" y="69"/>
                </a:lnTo>
                <a:lnTo>
                  <a:pt x="1302" y="81"/>
                </a:lnTo>
                <a:lnTo>
                  <a:pt x="1286" y="88"/>
                </a:lnTo>
                <a:lnTo>
                  <a:pt x="1279" y="87"/>
                </a:lnTo>
                <a:lnTo>
                  <a:pt x="1272" y="87"/>
                </a:lnTo>
                <a:lnTo>
                  <a:pt x="1268" y="87"/>
                </a:lnTo>
                <a:lnTo>
                  <a:pt x="1266" y="89"/>
                </a:lnTo>
                <a:lnTo>
                  <a:pt x="1264" y="91"/>
                </a:lnTo>
                <a:lnTo>
                  <a:pt x="1261" y="94"/>
                </a:lnTo>
                <a:lnTo>
                  <a:pt x="1261" y="97"/>
                </a:lnTo>
                <a:lnTo>
                  <a:pt x="1260" y="101"/>
                </a:lnTo>
                <a:lnTo>
                  <a:pt x="1261" y="106"/>
                </a:lnTo>
                <a:lnTo>
                  <a:pt x="1262" y="109"/>
                </a:lnTo>
                <a:lnTo>
                  <a:pt x="1265" y="113"/>
                </a:lnTo>
                <a:lnTo>
                  <a:pt x="1268" y="116"/>
                </a:lnTo>
                <a:lnTo>
                  <a:pt x="1273" y="120"/>
                </a:lnTo>
                <a:lnTo>
                  <a:pt x="1279" y="122"/>
                </a:lnTo>
                <a:lnTo>
                  <a:pt x="1286" y="123"/>
                </a:lnTo>
                <a:lnTo>
                  <a:pt x="1293" y="123"/>
                </a:lnTo>
                <a:lnTo>
                  <a:pt x="1301" y="123"/>
                </a:lnTo>
                <a:lnTo>
                  <a:pt x="1308" y="122"/>
                </a:lnTo>
                <a:lnTo>
                  <a:pt x="1315" y="121"/>
                </a:lnTo>
                <a:lnTo>
                  <a:pt x="1320" y="121"/>
                </a:lnTo>
                <a:lnTo>
                  <a:pt x="1324" y="121"/>
                </a:lnTo>
                <a:lnTo>
                  <a:pt x="1328" y="123"/>
                </a:lnTo>
                <a:lnTo>
                  <a:pt x="1330" y="127"/>
                </a:lnTo>
                <a:lnTo>
                  <a:pt x="1330" y="131"/>
                </a:lnTo>
                <a:lnTo>
                  <a:pt x="1330" y="133"/>
                </a:lnTo>
                <a:lnTo>
                  <a:pt x="1330" y="137"/>
                </a:lnTo>
                <a:lnTo>
                  <a:pt x="1327" y="141"/>
                </a:lnTo>
                <a:lnTo>
                  <a:pt x="1321" y="148"/>
                </a:lnTo>
                <a:lnTo>
                  <a:pt x="1318" y="153"/>
                </a:lnTo>
                <a:lnTo>
                  <a:pt x="1316" y="159"/>
                </a:lnTo>
                <a:lnTo>
                  <a:pt x="1316" y="166"/>
                </a:lnTo>
                <a:lnTo>
                  <a:pt x="1317" y="176"/>
                </a:lnTo>
                <a:lnTo>
                  <a:pt x="1320" y="194"/>
                </a:lnTo>
                <a:lnTo>
                  <a:pt x="1322" y="209"/>
                </a:lnTo>
                <a:lnTo>
                  <a:pt x="1325" y="222"/>
                </a:lnTo>
                <a:lnTo>
                  <a:pt x="1330" y="235"/>
                </a:lnTo>
                <a:lnTo>
                  <a:pt x="1335" y="247"/>
                </a:lnTo>
                <a:lnTo>
                  <a:pt x="1339" y="257"/>
                </a:lnTo>
                <a:lnTo>
                  <a:pt x="1339" y="261"/>
                </a:lnTo>
                <a:lnTo>
                  <a:pt x="1337" y="266"/>
                </a:lnTo>
                <a:lnTo>
                  <a:pt x="1335" y="268"/>
                </a:lnTo>
                <a:lnTo>
                  <a:pt x="1331" y="271"/>
                </a:lnTo>
                <a:lnTo>
                  <a:pt x="1328" y="272"/>
                </a:lnTo>
                <a:lnTo>
                  <a:pt x="1323" y="272"/>
                </a:lnTo>
                <a:lnTo>
                  <a:pt x="1318" y="271"/>
                </a:lnTo>
                <a:lnTo>
                  <a:pt x="1315" y="267"/>
                </a:lnTo>
                <a:lnTo>
                  <a:pt x="1311" y="264"/>
                </a:lnTo>
                <a:lnTo>
                  <a:pt x="1306" y="261"/>
                </a:lnTo>
                <a:lnTo>
                  <a:pt x="1301" y="261"/>
                </a:lnTo>
                <a:lnTo>
                  <a:pt x="1296" y="263"/>
                </a:lnTo>
                <a:lnTo>
                  <a:pt x="1282" y="266"/>
                </a:lnTo>
                <a:lnTo>
                  <a:pt x="1265" y="272"/>
                </a:lnTo>
                <a:lnTo>
                  <a:pt x="1260" y="273"/>
                </a:lnTo>
                <a:lnTo>
                  <a:pt x="1257" y="274"/>
                </a:lnTo>
                <a:lnTo>
                  <a:pt x="1253" y="274"/>
                </a:lnTo>
                <a:lnTo>
                  <a:pt x="1249" y="273"/>
                </a:lnTo>
                <a:lnTo>
                  <a:pt x="1245" y="270"/>
                </a:lnTo>
                <a:lnTo>
                  <a:pt x="1240" y="265"/>
                </a:lnTo>
                <a:lnTo>
                  <a:pt x="1233" y="252"/>
                </a:lnTo>
                <a:lnTo>
                  <a:pt x="1227" y="239"/>
                </a:lnTo>
                <a:lnTo>
                  <a:pt x="1221" y="228"/>
                </a:lnTo>
                <a:lnTo>
                  <a:pt x="1216" y="217"/>
                </a:lnTo>
                <a:lnTo>
                  <a:pt x="1213" y="205"/>
                </a:lnTo>
                <a:lnTo>
                  <a:pt x="1207" y="192"/>
                </a:lnTo>
                <a:lnTo>
                  <a:pt x="1203" y="186"/>
                </a:lnTo>
                <a:lnTo>
                  <a:pt x="1198" y="182"/>
                </a:lnTo>
                <a:lnTo>
                  <a:pt x="1192" y="178"/>
                </a:lnTo>
                <a:lnTo>
                  <a:pt x="1186" y="176"/>
                </a:lnTo>
                <a:lnTo>
                  <a:pt x="1171" y="173"/>
                </a:lnTo>
                <a:lnTo>
                  <a:pt x="1153" y="172"/>
                </a:lnTo>
                <a:lnTo>
                  <a:pt x="1145" y="164"/>
                </a:lnTo>
                <a:lnTo>
                  <a:pt x="1134" y="153"/>
                </a:lnTo>
                <a:lnTo>
                  <a:pt x="1117" y="163"/>
                </a:lnTo>
                <a:lnTo>
                  <a:pt x="1102" y="172"/>
                </a:lnTo>
                <a:lnTo>
                  <a:pt x="1096" y="161"/>
                </a:lnTo>
                <a:lnTo>
                  <a:pt x="1090" y="152"/>
                </a:lnTo>
                <a:lnTo>
                  <a:pt x="1087" y="152"/>
                </a:lnTo>
                <a:lnTo>
                  <a:pt x="1083" y="153"/>
                </a:lnTo>
                <a:lnTo>
                  <a:pt x="1077" y="156"/>
                </a:lnTo>
                <a:lnTo>
                  <a:pt x="1072" y="158"/>
                </a:lnTo>
                <a:lnTo>
                  <a:pt x="1068" y="161"/>
                </a:lnTo>
                <a:lnTo>
                  <a:pt x="1063" y="164"/>
                </a:lnTo>
                <a:lnTo>
                  <a:pt x="1058" y="165"/>
                </a:lnTo>
                <a:lnTo>
                  <a:pt x="1053" y="166"/>
                </a:lnTo>
                <a:lnTo>
                  <a:pt x="1043" y="163"/>
                </a:lnTo>
                <a:lnTo>
                  <a:pt x="1032" y="158"/>
                </a:lnTo>
                <a:lnTo>
                  <a:pt x="1016" y="156"/>
                </a:lnTo>
                <a:lnTo>
                  <a:pt x="1005" y="156"/>
                </a:lnTo>
                <a:lnTo>
                  <a:pt x="1002" y="156"/>
                </a:lnTo>
                <a:lnTo>
                  <a:pt x="1000" y="157"/>
                </a:lnTo>
                <a:lnTo>
                  <a:pt x="999" y="159"/>
                </a:lnTo>
                <a:lnTo>
                  <a:pt x="997" y="160"/>
                </a:lnTo>
                <a:lnTo>
                  <a:pt x="995" y="166"/>
                </a:lnTo>
                <a:lnTo>
                  <a:pt x="994" y="173"/>
                </a:lnTo>
                <a:lnTo>
                  <a:pt x="993" y="188"/>
                </a:lnTo>
                <a:lnTo>
                  <a:pt x="991" y="200"/>
                </a:lnTo>
                <a:lnTo>
                  <a:pt x="988" y="214"/>
                </a:lnTo>
                <a:lnTo>
                  <a:pt x="986" y="230"/>
                </a:lnTo>
                <a:lnTo>
                  <a:pt x="984" y="239"/>
                </a:lnTo>
                <a:lnTo>
                  <a:pt x="984" y="247"/>
                </a:lnTo>
                <a:lnTo>
                  <a:pt x="986" y="254"/>
                </a:lnTo>
                <a:lnTo>
                  <a:pt x="988" y="260"/>
                </a:lnTo>
                <a:lnTo>
                  <a:pt x="989" y="265"/>
                </a:lnTo>
                <a:lnTo>
                  <a:pt x="990" y="271"/>
                </a:lnTo>
                <a:lnTo>
                  <a:pt x="991" y="276"/>
                </a:lnTo>
                <a:lnTo>
                  <a:pt x="990" y="282"/>
                </a:lnTo>
                <a:lnTo>
                  <a:pt x="989" y="286"/>
                </a:lnTo>
                <a:lnTo>
                  <a:pt x="987" y="291"/>
                </a:lnTo>
                <a:lnTo>
                  <a:pt x="983" y="296"/>
                </a:lnTo>
                <a:lnTo>
                  <a:pt x="980" y="301"/>
                </a:lnTo>
                <a:lnTo>
                  <a:pt x="966" y="311"/>
                </a:lnTo>
                <a:lnTo>
                  <a:pt x="951" y="324"/>
                </a:lnTo>
                <a:lnTo>
                  <a:pt x="944" y="331"/>
                </a:lnTo>
                <a:lnTo>
                  <a:pt x="939" y="336"/>
                </a:lnTo>
                <a:lnTo>
                  <a:pt x="936" y="341"/>
                </a:lnTo>
                <a:lnTo>
                  <a:pt x="933" y="347"/>
                </a:lnTo>
                <a:lnTo>
                  <a:pt x="927" y="352"/>
                </a:lnTo>
                <a:lnTo>
                  <a:pt x="919" y="355"/>
                </a:lnTo>
                <a:lnTo>
                  <a:pt x="914" y="359"/>
                </a:lnTo>
                <a:lnTo>
                  <a:pt x="909" y="364"/>
                </a:lnTo>
                <a:lnTo>
                  <a:pt x="906" y="369"/>
                </a:lnTo>
                <a:lnTo>
                  <a:pt x="903" y="377"/>
                </a:lnTo>
                <a:lnTo>
                  <a:pt x="901" y="392"/>
                </a:lnTo>
                <a:lnTo>
                  <a:pt x="899" y="405"/>
                </a:lnTo>
                <a:lnTo>
                  <a:pt x="899" y="410"/>
                </a:lnTo>
                <a:lnTo>
                  <a:pt x="900" y="413"/>
                </a:lnTo>
                <a:lnTo>
                  <a:pt x="901" y="417"/>
                </a:lnTo>
                <a:lnTo>
                  <a:pt x="905" y="421"/>
                </a:lnTo>
                <a:lnTo>
                  <a:pt x="913" y="424"/>
                </a:lnTo>
                <a:lnTo>
                  <a:pt x="923" y="428"/>
                </a:lnTo>
                <a:lnTo>
                  <a:pt x="927" y="431"/>
                </a:lnTo>
                <a:lnTo>
                  <a:pt x="931" y="435"/>
                </a:lnTo>
                <a:lnTo>
                  <a:pt x="933" y="440"/>
                </a:lnTo>
                <a:lnTo>
                  <a:pt x="936" y="447"/>
                </a:lnTo>
                <a:lnTo>
                  <a:pt x="937" y="460"/>
                </a:lnTo>
                <a:lnTo>
                  <a:pt x="939" y="472"/>
                </a:lnTo>
                <a:lnTo>
                  <a:pt x="943" y="481"/>
                </a:lnTo>
                <a:lnTo>
                  <a:pt x="946" y="492"/>
                </a:lnTo>
                <a:lnTo>
                  <a:pt x="950" y="503"/>
                </a:lnTo>
                <a:lnTo>
                  <a:pt x="952" y="511"/>
                </a:lnTo>
                <a:lnTo>
                  <a:pt x="951" y="515"/>
                </a:lnTo>
                <a:lnTo>
                  <a:pt x="951" y="519"/>
                </a:lnTo>
                <a:lnTo>
                  <a:pt x="949" y="523"/>
                </a:lnTo>
                <a:lnTo>
                  <a:pt x="946" y="529"/>
                </a:lnTo>
                <a:lnTo>
                  <a:pt x="942" y="534"/>
                </a:lnTo>
                <a:lnTo>
                  <a:pt x="937" y="538"/>
                </a:lnTo>
                <a:lnTo>
                  <a:pt x="931" y="543"/>
                </a:lnTo>
                <a:lnTo>
                  <a:pt x="924" y="548"/>
                </a:lnTo>
                <a:lnTo>
                  <a:pt x="909" y="556"/>
                </a:lnTo>
                <a:lnTo>
                  <a:pt x="895" y="564"/>
                </a:lnTo>
                <a:lnTo>
                  <a:pt x="889" y="569"/>
                </a:lnTo>
                <a:lnTo>
                  <a:pt x="886" y="573"/>
                </a:lnTo>
                <a:lnTo>
                  <a:pt x="882" y="577"/>
                </a:lnTo>
                <a:lnTo>
                  <a:pt x="880" y="581"/>
                </a:lnTo>
                <a:lnTo>
                  <a:pt x="879" y="586"/>
                </a:lnTo>
                <a:lnTo>
                  <a:pt x="879" y="591"/>
                </a:lnTo>
                <a:lnTo>
                  <a:pt x="879" y="595"/>
                </a:lnTo>
                <a:lnTo>
                  <a:pt x="880" y="601"/>
                </a:lnTo>
                <a:lnTo>
                  <a:pt x="886" y="614"/>
                </a:lnTo>
                <a:lnTo>
                  <a:pt x="893" y="629"/>
                </a:lnTo>
                <a:lnTo>
                  <a:pt x="901" y="643"/>
                </a:lnTo>
                <a:lnTo>
                  <a:pt x="907" y="652"/>
                </a:lnTo>
                <a:lnTo>
                  <a:pt x="909" y="657"/>
                </a:lnTo>
                <a:lnTo>
                  <a:pt x="911" y="661"/>
                </a:lnTo>
                <a:lnTo>
                  <a:pt x="911" y="665"/>
                </a:lnTo>
                <a:lnTo>
                  <a:pt x="911" y="669"/>
                </a:lnTo>
                <a:lnTo>
                  <a:pt x="909" y="674"/>
                </a:lnTo>
                <a:lnTo>
                  <a:pt x="908" y="677"/>
                </a:lnTo>
                <a:lnTo>
                  <a:pt x="905" y="681"/>
                </a:lnTo>
                <a:lnTo>
                  <a:pt x="901" y="683"/>
                </a:lnTo>
                <a:lnTo>
                  <a:pt x="892" y="688"/>
                </a:lnTo>
                <a:lnTo>
                  <a:pt x="884" y="693"/>
                </a:lnTo>
                <a:lnTo>
                  <a:pt x="881" y="695"/>
                </a:lnTo>
                <a:lnTo>
                  <a:pt x="877" y="699"/>
                </a:lnTo>
                <a:lnTo>
                  <a:pt x="875" y="703"/>
                </a:lnTo>
                <a:lnTo>
                  <a:pt x="873" y="711"/>
                </a:lnTo>
                <a:lnTo>
                  <a:pt x="870" y="723"/>
                </a:lnTo>
                <a:lnTo>
                  <a:pt x="869" y="730"/>
                </a:lnTo>
                <a:lnTo>
                  <a:pt x="869" y="732"/>
                </a:lnTo>
                <a:lnTo>
                  <a:pt x="867" y="734"/>
                </a:lnTo>
                <a:lnTo>
                  <a:pt x="863" y="737"/>
                </a:lnTo>
                <a:lnTo>
                  <a:pt x="858" y="738"/>
                </a:lnTo>
                <a:lnTo>
                  <a:pt x="846" y="740"/>
                </a:lnTo>
                <a:lnTo>
                  <a:pt x="836" y="740"/>
                </a:lnTo>
                <a:lnTo>
                  <a:pt x="824" y="740"/>
                </a:lnTo>
                <a:lnTo>
                  <a:pt x="812" y="740"/>
                </a:lnTo>
                <a:lnTo>
                  <a:pt x="806" y="742"/>
                </a:lnTo>
                <a:lnTo>
                  <a:pt x="801" y="744"/>
                </a:lnTo>
                <a:lnTo>
                  <a:pt x="798" y="746"/>
                </a:lnTo>
                <a:lnTo>
                  <a:pt x="795" y="749"/>
                </a:lnTo>
                <a:lnTo>
                  <a:pt x="793" y="753"/>
                </a:lnTo>
                <a:lnTo>
                  <a:pt x="792" y="757"/>
                </a:lnTo>
                <a:lnTo>
                  <a:pt x="792" y="762"/>
                </a:lnTo>
                <a:lnTo>
                  <a:pt x="793" y="766"/>
                </a:lnTo>
                <a:lnTo>
                  <a:pt x="794" y="778"/>
                </a:lnTo>
                <a:lnTo>
                  <a:pt x="796" y="791"/>
                </a:lnTo>
                <a:lnTo>
                  <a:pt x="796" y="799"/>
                </a:lnTo>
                <a:lnTo>
                  <a:pt x="795" y="805"/>
                </a:lnTo>
                <a:lnTo>
                  <a:pt x="793" y="809"/>
                </a:lnTo>
                <a:lnTo>
                  <a:pt x="789" y="814"/>
                </a:lnTo>
                <a:lnTo>
                  <a:pt x="777" y="819"/>
                </a:lnTo>
                <a:lnTo>
                  <a:pt x="761" y="825"/>
                </a:lnTo>
                <a:lnTo>
                  <a:pt x="754" y="828"/>
                </a:lnTo>
                <a:lnTo>
                  <a:pt x="747" y="832"/>
                </a:lnTo>
                <a:lnTo>
                  <a:pt x="742" y="837"/>
                </a:lnTo>
                <a:lnTo>
                  <a:pt x="738" y="841"/>
                </a:lnTo>
                <a:lnTo>
                  <a:pt x="735" y="853"/>
                </a:lnTo>
                <a:lnTo>
                  <a:pt x="731" y="864"/>
                </a:lnTo>
                <a:lnTo>
                  <a:pt x="730" y="870"/>
                </a:lnTo>
                <a:lnTo>
                  <a:pt x="728" y="875"/>
                </a:lnTo>
                <a:lnTo>
                  <a:pt x="724" y="879"/>
                </a:lnTo>
                <a:lnTo>
                  <a:pt x="720" y="884"/>
                </a:lnTo>
                <a:lnTo>
                  <a:pt x="711" y="892"/>
                </a:lnTo>
                <a:lnTo>
                  <a:pt x="703" y="898"/>
                </a:lnTo>
                <a:lnTo>
                  <a:pt x="700" y="901"/>
                </a:lnTo>
                <a:lnTo>
                  <a:pt x="697" y="906"/>
                </a:lnTo>
                <a:lnTo>
                  <a:pt x="694" y="910"/>
                </a:lnTo>
                <a:lnTo>
                  <a:pt x="693" y="916"/>
                </a:lnTo>
                <a:lnTo>
                  <a:pt x="692" y="933"/>
                </a:lnTo>
                <a:lnTo>
                  <a:pt x="692" y="955"/>
                </a:lnTo>
                <a:lnTo>
                  <a:pt x="692" y="978"/>
                </a:lnTo>
                <a:lnTo>
                  <a:pt x="692" y="996"/>
                </a:lnTo>
                <a:lnTo>
                  <a:pt x="692" y="1010"/>
                </a:lnTo>
                <a:lnTo>
                  <a:pt x="692" y="1022"/>
                </a:lnTo>
                <a:lnTo>
                  <a:pt x="692" y="1033"/>
                </a:lnTo>
                <a:lnTo>
                  <a:pt x="692" y="1043"/>
                </a:lnTo>
                <a:lnTo>
                  <a:pt x="693" y="1053"/>
                </a:lnTo>
                <a:lnTo>
                  <a:pt x="695" y="1059"/>
                </a:lnTo>
                <a:lnTo>
                  <a:pt x="700" y="1062"/>
                </a:lnTo>
                <a:lnTo>
                  <a:pt x="706" y="1067"/>
                </a:lnTo>
                <a:lnTo>
                  <a:pt x="709" y="1070"/>
                </a:lnTo>
                <a:lnTo>
                  <a:pt x="711" y="1073"/>
                </a:lnTo>
                <a:lnTo>
                  <a:pt x="713" y="1077"/>
                </a:lnTo>
                <a:lnTo>
                  <a:pt x="714" y="1081"/>
                </a:lnTo>
                <a:lnTo>
                  <a:pt x="716" y="1086"/>
                </a:lnTo>
                <a:lnTo>
                  <a:pt x="716" y="1091"/>
                </a:lnTo>
                <a:lnTo>
                  <a:pt x="713" y="1096"/>
                </a:lnTo>
                <a:lnTo>
                  <a:pt x="711" y="1100"/>
                </a:lnTo>
                <a:lnTo>
                  <a:pt x="703" y="1114"/>
                </a:lnTo>
                <a:lnTo>
                  <a:pt x="691" y="1131"/>
                </a:lnTo>
                <a:lnTo>
                  <a:pt x="676" y="1152"/>
                </a:lnTo>
                <a:lnTo>
                  <a:pt x="661" y="1171"/>
                </a:lnTo>
                <a:lnTo>
                  <a:pt x="648" y="1186"/>
                </a:lnTo>
                <a:lnTo>
                  <a:pt x="638" y="1197"/>
                </a:lnTo>
                <a:lnTo>
                  <a:pt x="630" y="1205"/>
                </a:lnTo>
                <a:lnTo>
                  <a:pt x="622" y="1210"/>
                </a:lnTo>
                <a:lnTo>
                  <a:pt x="612" y="1212"/>
                </a:lnTo>
                <a:lnTo>
                  <a:pt x="602" y="1213"/>
                </a:lnTo>
                <a:lnTo>
                  <a:pt x="591" y="1215"/>
                </a:lnTo>
                <a:lnTo>
                  <a:pt x="583" y="1215"/>
                </a:lnTo>
                <a:lnTo>
                  <a:pt x="575" y="1216"/>
                </a:lnTo>
                <a:lnTo>
                  <a:pt x="572" y="1218"/>
                </a:lnTo>
                <a:lnTo>
                  <a:pt x="572" y="1219"/>
                </a:lnTo>
                <a:lnTo>
                  <a:pt x="572" y="1222"/>
                </a:lnTo>
                <a:lnTo>
                  <a:pt x="573" y="1225"/>
                </a:lnTo>
                <a:lnTo>
                  <a:pt x="575" y="1229"/>
                </a:lnTo>
                <a:lnTo>
                  <a:pt x="580" y="1236"/>
                </a:lnTo>
                <a:lnTo>
                  <a:pt x="584" y="1243"/>
                </a:lnTo>
                <a:lnTo>
                  <a:pt x="584" y="1245"/>
                </a:lnTo>
                <a:lnTo>
                  <a:pt x="583" y="1248"/>
                </a:lnTo>
                <a:lnTo>
                  <a:pt x="581" y="1250"/>
                </a:lnTo>
                <a:lnTo>
                  <a:pt x="579" y="1251"/>
                </a:lnTo>
                <a:lnTo>
                  <a:pt x="569" y="1253"/>
                </a:lnTo>
                <a:lnTo>
                  <a:pt x="556" y="1254"/>
                </a:lnTo>
                <a:lnTo>
                  <a:pt x="549" y="1254"/>
                </a:lnTo>
                <a:lnTo>
                  <a:pt x="542" y="1255"/>
                </a:lnTo>
                <a:lnTo>
                  <a:pt x="535" y="1257"/>
                </a:lnTo>
                <a:lnTo>
                  <a:pt x="529" y="1261"/>
                </a:lnTo>
                <a:lnTo>
                  <a:pt x="518" y="1268"/>
                </a:lnTo>
                <a:lnTo>
                  <a:pt x="510" y="1274"/>
                </a:lnTo>
                <a:lnTo>
                  <a:pt x="506" y="1278"/>
                </a:lnTo>
                <a:lnTo>
                  <a:pt x="502" y="1280"/>
                </a:lnTo>
                <a:lnTo>
                  <a:pt x="496" y="1281"/>
                </a:lnTo>
                <a:lnTo>
                  <a:pt x="487" y="1282"/>
                </a:lnTo>
                <a:lnTo>
                  <a:pt x="472" y="1284"/>
                </a:lnTo>
                <a:lnTo>
                  <a:pt x="460" y="1284"/>
                </a:lnTo>
                <a:lnTo>
                  <a:pt x="457" y="1284"/>
                </a:lnTo>
                <a:lnTo>
                  <a:pt x="453" y="1285"/>
                </a:lnTo>
                <a:lnTo>
                  <a:pt x="451" y="1287"/>
                </a:lnTo>
                <a:lnTo>
                  <a:pt x="451" y="1291"/>
                </a:lnTo>
                <a:lnTo>
                  <a:pt x="451" y="1300"/>
                </a:lnTo>
                <a:lnTo>
                  <a:pt x="452" y="1310"/>
                </a:lnTo>
                <a:lnTo>
                  <a:pt x="451" y="1318"/>
                </a:lnTo>
                <a:lnTo>
                  <a:pt x="449" y="1325"/>
                </a:lnTo>
                <a:lnTo>
                  <a:pt x="447" y="1326"/>
                </a:lnTo>
                <a:lnTo>
                  <a:pt x="446" y="1327"/>
                </a:lnTo>
                <a:lnTo>
                  <a:pt x="445" y="1327"/>
                </a:lnTo>
                <a:lnTo>
                  <a:pt x="442" y="1327"/>
                </a:lnTo>
                <a:lnTo>
                  <a:pt x="439" y="1326"/>
                </a:lnTo>
                <a:lnTo>
                  <a:pt x="433" y="1325"/>
                </a:lnTo>
                <a:lnTo>
                  <a:pt x="429" y="1325"/>
                </a:lnTo>
                <a:lnTo>
                  <a:pt x="427" y="1326"/>
                </a:lnTo>
                <a:lnTo>
                  <a:pt x="426" y="1329"/>
                </a:lnTo>
                <a:lnTo>
                  <a:pt x="424" y="1331"/>
                </a:lnTo>
                <a:lnTo>
                  <a:pt x="423" y="1337"/>
                </a:lnTo>
                <a:lnTo>
                  <a:pt x="426" y="1344"/>
                </a:lnTo>
                <a:lnTo>
                  <a:pt x="428" y="1354"/>
                </a:lnTo>
                <a:lnTo>
                  <a:pt x="433" y="1368"/>
                </a:lnTo>
                <a:lnTo>
                  <a:pt x="435" y="1375"/>
                </a:lnTo>
                <a:lnTo>
                  <a:pt x="437" y="1382"/>
                </a:lnTo>
                <a:lnTo>
                  <a:pt x="441" y="1388"/>
                </a:lnTo>
                <a:lnTo>
                  <a:pt x="443" y="1393"/>
                </a:lnTo>
                <a:lnTo>
                  <a:pt x="451" y="1399"/>
                </a:lnTo>
                <a:lnTo>
                  <a:pt x="454" y="1405"/>
                </a:lnTo>
                <a:lnTo>
                  <a:pt x="454" y="1407"/>
                </a:lnTo>
                <a:lnTo>
                  <a:pt x="454" y="1410"/>
                </a:lnTo>
                <a:lnTo>
                  <a:pt x="453" y="1412"/>
                </a:lnTo>
                <a:lnTo>
                  <a:pt x="449" y="1414"/>
                </a:lnTo>
                <a:lnTo>
                  <a:pt x="440" y="1417"/>
                </a:lnTo>
                <a:lnTo>
                  <a:pt x="430" y="1417"/>
                </a:lnTo>
                <a:lnTo>
                  <a:pt x="427" y="1418"/>
                </a:lnTo>
                <a:lnTo>
                  <a:pt x="422" y="1418"/>
                </a:lnTo>
                <a:lnTo>
                  <a:pt x="418" y="1420"/>
                </a:lnTo>
                <a:lnTo>
                  <a:pt x="415" y="1423"/>
                </a:lnTo>
                <a:lnTo>
                  <a:pt x="403" y="1439"/>
                </a:lnTo>
                <a:lnTo>
                  <a:pt x="395" y="1452"/>
                </a:lnTo>
                <a:lnTo>
                  <a:pt x="392" y="1455"/>
                </a:lnTo>
                <a:lnTo>
                  <a:pt x="390" y="1456"/>
                </a:lnTo>
                <a:lnTo>
                  <a:pt x="389" y="1457"/>
                </a:lnTo>
                <a:lnTo>
                  <a:pt x="386" y="1457"/>
                </a:lnTo>
                <a:lnTo>
                  <a:pt x="382" y="1456"/>
                </a:lnTo>
                <a:lnTo>
                  <a:pt x="377" y="1453"/>
                </a:lnTo>
                <a:lnTo>
                  <a:pt x="372" y="1450"/>
                </a:lnTo>
                <a:lnTo>
                  <a:pt x="367" y="1449"/>
                </a:lnTo>
                <a:lnTo>
                  <a:pt x="365" y="1449"/>
                </a:lnTo>
                <a:lnTo>
                  <a:pt x="364" y="1450"/>
                </a:lnTo>
                <a:lnTo>
                  <a:pt x="361" y="1451"/>
                </a:lnTo>
                <a:lnTo>
                  <a:pt x="359" y="1455"/>
                </a:lnTo>
                <a:lnTo>
                  <a:pt x="355" y="1462"/>
                </a:lnTo>
                <a:lnTo>
                  <a:pt x="352" y="1467"/>
                </a:lnTo>
                <a:lnTo>
                  <a:pt x="351" y="1468"/>
                </a:lnTo>
                <a:lnTo>
                  <a:pt x="348" y="1468"/>
                </a:lnTo>
                <a:lnTo>
                  <a:pt x="345" y="1467"/>
                </a:lnTo>
                <a:lnTo>
                  <a:pt x="341" y="1464"/>
                </a:lnTo>
                <a:lnTo>
                  <a:pt x="333" y="1458"/>
                </a:lnTo>
                <a:lnTo>
                  <a:pt x="323" y="1453"/>
                </a:lnTo>
                <a:lnTo>
                  <a:pt x="319" y="1451"/>
                </a:lnTo>
                <a:lnTo>
                  <a:pt x="313" y="1450"/>
                </a:lnTo>
                <a:lnTo>
                  <a:pt x="307" y="1449"/>
                </a:lnTo>
                <a:lnTo>
                  <a:pt x="301" y="1449"/>
                </a:lnTo>
                <a:lnTo>
                  <a:pt x="295" y="1450"/>
                </a:lnTo>
                <a:lnTo>
                  <a:pt x="289" y="1451"/>
                </a:lnTo>
                <a:lnTo>
                  <a:pt x="285" y="1453"/>
                </a:lnTo>
                <a:lnTo>
                  <a:pt x="282" y="1456"/>
                </a:lnTo>
                <a:lnTo>
                  <a:pt x="279" y="1458"/>
                </a:lnTo>
                <a:lnTo>
                  <a:pt x="278" y="1462"/>
                </a:lnTo>
                <a:lnTo>
                  <a:pt x="278" y="1467"/>
                </a:lnTo>
                <a:lnTo>
                  <a:pt x="278" y="1471"/>
                </a:lnTo>
                <a:lnTo>
                  <a:pt x="278" y="1482"/>
                </a:lnTo>
                <a:lnTo>
                  <a:pt x="279" y="1494"/>
                </a:lnTo>
                <a:lnTo>
                  <a:pt x="279" y="1505"/>
                </a:lnTo>
                <a:lnTo>
                  <a:pt x="279" y="1514"/>
                </a:lnTo>
                <a:lnTo>
                  <a:pt x="279" y="1524"/>
                </a:lnTo>
                <a:lnTo>
                  <a:pt x="281" y="1532"/>
                </a:lnTo>
                <a:lnTo>
                  <a:pt x="283" y="1539"/>
                </a:lnTo>
                <a:lnTo>
                  <a:pt x="288" y="1546"/>
                </a:lnTo>
                <a:lnTo>
                  <a:pt x="292" y="1552"/>
                </a:lnTo>
                <a:lnTo>
                  <a:pt x="295" y="1558"/>
                </a:lnTo>
                <a:lnTo>
                  <a:pt x="295" y="1565"/>
                </a:lnTo>
                <a:lnTo>
                  <a:pt x="295" y="1571"/>
                </a:lnTo>
                <a:lnTo>
                  <a:pt x="294" y="1575"/>
                </a:lnTo>
                <a:lnTo>
                  <a:pt x="291" y="1576"/>
                </a:lnTo>
                <a:lnTo>
                  <a:pt x="289" y="1576"/>
                </a:lnTo>
                <a:lnTo>
                  <a:pt x="285" y="1576"/>
                </a:lnTo>
                <a:lnTo>
                  <a:pt x="277" y="1572"/>
                </a:lnTo>
                <a:lnTo>
                  <a:pt x="271" y="1569"/>
                </a:lnTo>
                <a:lnTo>
                  <a:pt x="265" y="1565"/>
                </a:lnTo>
                <a:lnTo>
                  <a:pt x="259" y="1564"/>
                </a:lnTo>
                <a:lnTo>
                  <a:pt x="256" y="1565"/>
                </a:lnTo>
                <a:lnTo>
                  <a:pt x="252" y="1566"/>
                </a:lnTo>
                <a:lnTo>
                  <a:pt x="250" y="1568"/>
                </a:lnTo>
                <a:lnTo>
                  <a:pt x="247" y="1571"/>
                </a:lnTo>
                <a:lnTo>
                  <a:pt x="244" y="1574"/>
                </a:lnTo>
                <a:lnTo>
                  <a:pt x="241" y="1576"/>
                </a:lnTo>
                <a:lnTo>
                  <a:pt x="238" y="1577"/>
                </a:lnTo>
                <a:lnTo>
                  <a:pt x="233" y="1578"/>
                </a:lnTo>
                <a:lnTo>
                  <a:pt x="226" y="1578"/>
                </a:lnTo>
                <a:lnTo>
                  <a:pt x="219" y="1576"/>
                </a:lnTo>
                <a:lnTo>
                  <a:pt x="212" y="1574"/>
                </a:lnTo>
                <a:lnTo>
                  <a:pt x="205" y="1571"/>
                </a:lnTo>
                <a:lnTo>
                  <a:pt x="201" y="1570"/>
                </a:lnTo>
                <a:lnTo>
                  <a:pt x="197" y="1571"/>
                </a:lnTo>
                <a:lnTo>
                  <a:pt x="194" y="1572"/>
                </a:lnTo>
                <a:lnTo>
                  <a:pt x="190" y="1576"/>
                </a:lnTo>
                <a:lnTo>
                  <a:pt x="184" y="1583"/>
                </a:lnTo>
                <a:lnTo>
                  <a:pt x="180" y="1588"/>
                </a:lnTo>
                <a:lnTo>
                  <a:pt x="177" y="1590"/>
                </a:lnTo>
                <a:lnTo>
                  <a:pt x="174" y="1591"/>
                </a:lnTo>
                <a:lnTo>
                  <a:pt x="170" y="1591"/>
                </a:lnTo>
                <a:lnTo>
                  <a:pt x="165" y="1591"/>
                </a:lnTo>
                <a:lnTo>
                  <a:pt x="153" y="1589"/>
                </a:lnTo>
                <a:lnTo>
                  <a:pt x="144" y="1587"/>
                </a:lnTo>
                <a:lnTo>
                  <a:pt x="139" y="1587"/>
                </a:lnTo>
                <a:lnTo>
                  <a:pt x="134" y="1588"/>
                </a:lnTo>
                <a:lnTo>
                  <a:pt x="131" y="1589"/>
                </a:lnTo>
                <a:lnTo>
                  <a:pt x="127" y="1593"/>
                </a:lnTo>
                <a:lnTo>
                  <a:pt x="124" y="1598"/>
                </a:lnTo>
                <a:lnTo>
                  <a:pt x="121" y="1603"/>
                </a:lnTo>
                <a:lnTo>
                  <a:pt x="119" y="1609"/>
                </a:lnTo>
                <a:lnTo>
                  <a:pt x="118" y="1616"/>
                </a:lnTo>
                <a:lnTo>
                  <a:pt x="114" y="1628"/>
                </a:lnTo>
                <a:lnTo>
                  <a:pt x="112" y="1640"/>
                </a:lnTo>
                <a:lnTo>
                  <a:pt x="109" y="1650"/>
                </a:lnTo>
                <a:lnTo>
                  <a:pt x="105" y="1659"/>
                </a:lnTo>
                <a:lnTo>
                  <a:pt x="100" y="1667"/>
                </a:lnTo>
                <a:lnTo>
                  <a:pt x="94" y="1675"/>
                </a:lnTo>
                <a:lnTo>
                  <a:pt x="89" y="1677"/>
                </a:lnTo>
                <a:lnTo>
                  <a:pt x="86" y="1679"/>
                </a:lnTo>
                <a:lnTo>
                  <a:pt x="81" y="1681"/>
                </a:lnTo>
                <a:lnTo>
                  <a:pt x="76" y="1683"/>
                </a:lnTo>
                <a:lnTo>
                  <a:pt x="65" y="1684"/>
                </a:lnTo>
                <a:lnTo>
                  <a:pt x="56" y="1688"/>
                </a:lnTo>
                <a:lnTo>
                  <a:pt x="51" y="1690"/>
                </a:lnTo>
                <a:lnTo>
                  <a:pt x="45" y="1694"/>
                </a:lnTo>
                <a:lnTo>
                  <a:pt x="40" y="1698"/>
                </a:lnTo>
                <a:lnTo>
                  <a:pt x="36" y="1703"/>
                </a:lnTo>
                <a:lnTo>
                  <a:pt x="38" y="1701"/>
                </a:lnTo>
                <a:lnTo>
                  <a:pt x="39" y="1701"/>
                </a:lnTo>
                <a:lnTo>
                  <a:pt x="39" y="1702"/>
                </a:lnTo>
                <a:lnTo>
                  <a:pt x="40" y="1705"/>
                </a:lnTo>
                <a:lnTo>
                  <a:pt x="42" y="1713"/>
                </a:lnTo>
                <a:lnTo>
                  <a:pt x="45" y="1720"/>
                </a:lnTo>
                <a:lnTo>
                  <a:pt x="50" y="1726"/>
                </a:lnTo>
                <a:lnTo>
                  <a:pt x="55" y="1730"/>
                </a:lnTo>
                <a:lnTo>
                  <a:pt x="56" y="1733"/>
                </a:lnTo>
                <a:lnTo>
                  <a:pt x="57" y="1736"/>
                </a:lnTo>
                <a:lnTo>
                  <a:pt x="58" y="1740"/>
                </a:lnTo>
                <a:lnTo>
                  <a:pt x="59" y="1745"/>
                </a:lnTo>
                <a:lnTo>
                  <a:pt x="59" y="1754"/>
                </a:lnTo>
                <a:lnTo>
                  <a:pt x="62" y="1760"/>
                </a:lnTo>
                <a:lnTo>
                  <a:pt x="64" y="1763"/>
                </a:lnTo>
                <a:lnTo>
                  <a:pt x="67" y="1763"/>
                </a:lnTo>
                <a:lnTo>
                  <a:pt x="70" y="1763"/>
                </a:lnTo>
                <a:lnTo>
                  <a:pt x="74" y="1760"/>
                </a:lnTo>
                <a:lnTo>
                  <a:pt x="80" y="1757"/>
                </a:lnTo>
                <a:lnTo>
                  <a:pt x="84" y="1755"/>
                </a:lnTo>
                <a:lnTo>
                  <a:pt x="89" y="1755"/>
                </a:lnTo>
                <a:lnTo>
                  <a:pt x="94" y="1757"/>
                </a:lnTo>
                <a:lnTo>
                  <a:pt x="99" y="1759"/>
                </a:lnTo>
                <a:lnTo>
                  <a:pt x="102" y="1761"/>
                </a:lnTo>
                <a:lnTo>
                  <a:pt x="105" y="1765"/>
                </a:lnTo>
                <a:lnTo>
                  <a:pt x="106" y="1770"/>
                </a:lnTo>
                <a:lnTo>
                  <a:pt x="105" y="1783"/>
                </a:lnTo>
                <a:lnTo>
                  <a:pt x="105" y="1795"/>
                </a:lnTo>
                <a:lnTo>
                  <a:pt x="106" y="1801"/>
                </a:lnTo>
                <a:lnTo>
                  <a:pt x="105" y="1805"/>
                </a:lnTo>
                <a:lnTo>
                  <a:pt x="103" y="1807"/>
                </a:lnTo>
                <a:lnTo>
                  <a:pt x="102" y="1808"/>
                </a:lnTo>
                <a:lnTo>
                  <a:pt x="100" y="1808"/>
                </a:lnTo>
                <a:lnTo>
                  <a:pt x="96" y="1808"/>
                </a:lnTo>
                <a:lnTo>
                  <a:pt x="86" y="1807"/>
                </a:lnTo>
                <a:lnTo>
                  <a:pt x="73" y="1808"/>
                </a:lnTo>
                <a:lnTo>
                  <a:pt x="58" y="1808"/>
                </a:lnTo>
                <a:lnTo>
                  <a:pt x="49" y="1808"/>
                </a:lnTo>
                <a:lnTo>
                  <a:pt x="46" y="1809"/>
                </a:lnTo>
                <a:lnTo>
                  <a:pt x="44" y="1809"/>
                </a:lnTo>
                <a:lnTo>
                  <a:pt x="43" y="1810"/>
                </a:lnTo>
                <a:lnTo>
                  <a:pt x="42" y="1812"/>
                </a:lnTo>
                <a:lnTo>
                  <a:pt x="42" y="1817"/>
                </a:lnTo>
                <a:lnTo>
                  <a:pt x="43" y="1823"/>
                </a:lnTo>
                <a:lnTo>
                  <a:pt x="44" y="1831"/>
                </a:lnTo>
                <a:lnTo>
                  <a:pt x="44" y="1845"/>
                </a:lnTo>
                <a:lnTo>
                  <a:pt x="43" y="1858"/>
                </a:lnTo>
                <a:lnTo>
                  <a:pt x="42" y="1871"/>
                </a:lnTo>
                <a:lnTo>
                  <a:pt x="40" y="1881"/>
                </a:lnTo>
                <a:lnTo>
                  <a:pt x="38" y="1887"/>
                </a:lnTo>
                <a:lnTo>
                  <a:pt x="35" y="1892"/>
                </a:lnTo>
                <a:lnTo>
                  <a:pt x="30" y="1894"/>
                </a:lnTo>
                <a:lnTo>
                  <a:pt x="24" y="1896"/>
                </a:lnTo>
                <a:lnTo>
                  <a:pt x="18" y="1897"/>
                </a:lnTo>
                <a:lnTo>
                  <a:pt x="15" y="1898"/>
                </a:lnTo>
                <a:lnTo>
                  <a:pt x="13" y="1899"/>
                </a:lnTo>
                <a:lnTo>
                  <a:pt x="11" y="1902"/>
                </a:lnTo>
                <a:lnTo>
                  <a:pt x="8" y="1904"/>
                </a:lnTo>
                <a:lnTo>
                  <a:pt x="5" y="1913"/>
                </a:lnTo>
                <a:lnTo>
                  <a:pt x="2" y="1927"/>
                </a:lnTo>
                <a:lnTo>
                  <a:pt x="1" y="1943"/>
                </a:lnTo>
                <a:lnTo>
                  <a:pt x="0" y="1960"/>
                </a:lnTo>
                <a:lnTo>
                  <a:pt x="0" y="1991"/>
                </a:lnTo>
                <a:lnTo>
                  <a:pt x="0" y="2006"/>
                </a:lnTo>
                <a:lnTo>
                  <a:pt x="2" y="2016"/>
                </a:lnTo>
                <a:lnTo>
                  <a:pt x="5" y="2025"/>
                </a:lnTo>
                <a:lnTo>
                  <a:pt x="8" y="2034"/>
                </a:lnTo>
                <a:lnTo>
                  <a:pt x="13" y="2043"/>
                </a:lnTo>
                <a:lnTo>
                  <a:pt x="20" y="2058"/>
                </a:lnTo>
                <a:lnTo>
                  <a:pt x="26" y="2073"/>
                </a:lnTo>
                <a:lnTo>
                  <a:pt x="27" y="2081"/>
                </a:lnTo>
                <a:lnTo>
                  <a:pt x="29" y="2088"/>
                </a:lnTo>
                <a:lnTo>
                  <a:pt x="29" y="2095"/>
                </a:lnTo>
                <a:lnTo>
                  <a:pt x="27" y="2100"/>
                </a:lnTo>
                <a:lnTo>
                  <a:pt x="27" y="2106"/>
                </a:lnTo>
                <a:lnTo>
                  <a:pt x="27" y="2111"/>
                </a:lnTo>
                <a:lnTo>
                  <a:pt x="29" y="2116"/>
                </a:lnTo>
                <a:lnTo>
                  <a:pt x="30" y="2120"/>
                </a:lnTo>
                <a:lnTo>
                  <a:pt x="45" y="2150"/>
                </a:lnTo>
                <a:lnTo>
                  <a:pt x="57" y="2180"/>
                </a:lnTo>
                <a:lnTo>
                  <a:pt x="69" y="2206"/>
                </a:lnTo>
                <a:lnTo>
                  <a:pt x="78" y="2231"/>
                </a:lnTo>
                <a:lnTo>
                  <a:pt x="87" y="2252"/>
                </a:lnTo>
                <a:lnTo>
                  <a:pt x="93" y="2268"/>
                </a:lnTo>
                <a:lnTo>
                  <a:pt x="99" y="2280"/>
                </a:lnTo>
                <a:lnTo>
                  <a:pt x="102" y="2286"/>
                </a:lnTo>
                <a:lnTo>
                  <a:pt x="108" y="2287"/>
                </a:lnTo>
                <a:lnTo>
                  <a:pt x="114" y="2287"/>
                </a:lnTo>
                <a:lnTo>
                  <a:pt x="120" y="2286"/>
                </a:lnTo>
                <a:lnTo>
                  <a:pt x="125" y="2282"/>
                </a:lnTo>
                <a:lnTo>
                  <a:pt x="137" y="2275"/>
                </a:lnTo>
                <a:lnTo>
                  <a:pt x="149" y="2270"/>
                </a:lnTo>
                <a:lnTo>
                  <a:pt x="158" y="2269"/>
                </a:lnTo>
                <a:lnTo>
                  <a:pt x="168" y="2268"/>
                </a:lnTo>
                <a:lnTo>
                  <a:pt x="171" y="2268"/>
                </a:lnTo>
                <a:lnTo>
                  <a:pt x="175" y="2268"/>
                </a:lnTo>
                <a:lnTo>
                  <a:pt x="178" y="2270"/>
                </a:lnTo>
                <a:lnTo>
                  <a:pt x="181" y="2272"/>
                </a:lnTo>
                <a:lnTo>
                  <a:pt x="185" y="2275"/>
                </a:lnTo>
                <a:lnTo>
                  <a:pt x="190" y="2278"/>
                </a:lnTo>
                <a:lnTo>
                  <a:pt x="196" y="2281"/>
                </a:lnTo>
                <a:lnTo>
                  <a:pt x="202" y="2282"/>
                </a:lnTo>
                <a:lnTo>
                  <a:pt x="209" y="2283"/>
                </a:lnTo>
                <a:lnTo>
                  <a:pt x="215" y="2283"/>
                </a:lnTo>
                <a:lnTo>
                  <a:pt x="221" y="2282"/>
                </a:lnTo>
                <a:lnTo>
                  <a:pt x="226" y="2280"/>
                </a:lnTo>
                <a:lnTo>
                  <a:pt x="234" y="2275"/>
                </a:lnTo>
                <a:lnTo>
                  <a:pt x="244" y="2271"/>
                </a:lnTo>
                <a:lnTo>
                  <a:pt x="254" y="2268"/>
                </a:lnTo>
                <a:lnTo>
                  <a:pt x="265" y="2264"/>
                </a:lnTo>
                <a:lnTo>
                  <a:pt x="288" y="2259"/>
                </a:lnTo>
                <a:lnTo>
                  <a:pt x="309" y="2252"/>
                </a:lnTo>
                <a:lnTo>
                  <a:pt x="315" y="2249"/>
                </a:lnTo>
                <a:lnTo>
                  <a:pt x="322" y="2244"/>
                </a:lnTo>
                <a:lnTo>
                  <a:pt x="328" y="2238"/>
                </a:lnTo>
                <a:lnTo>
                  <a:pt x="333" y="2232"/>
                </a:lnTo>
                <a:lnTo>
                  <a:pt x="342" y="2218"/>
                </a:lnTo>
                <a:lnTo>
                  <a:pt x="348" y="2206"/>
                </a:lnTo>
                <a:lnTo>
                  <a:pt x="352" y="2195"/>
                </a:lnTo>
                <a:lnTo>
                  <a:pt x="353" y="2183"/>
                </a:lnTo>
                <a:lnTo>
                  <a:pt x="353" y="2174"/>
                </a:lnTo>
                <a:lnTo>
                  <a:pt x="352" y="2165"/>
                </a:lnTo>
                <a:lnTo>
                  <a:pt x="351" y="2161"/>
                </a:lnTo>
                <a:lnTo>
                  <a:pt x="350" y="2157"/>
                </a:lnTo>
                <a:lnTo>
                  <a:pt x="347" y="2152"/>
                </a:lnTo>
                <a:lnTo>
                  <a:pt x="344" y="2149"/>
                </a:lnTo>
                <a:lnTo>
                  <a:pt x="341" y="2146"/>
                </a:lnTo>
                <a:lnTo>
                  <a:pt x="336" y="2144"/>
                </a:lnTo>
                <a:lnTo>
                  <a:pt x="333" y="2142"/>
                </a:lnTo>
                <a:lnTo>
                  <a:pt x="328" y="2142"/>
                </a:lnTo>
                <a:lnTo>
                  <a:pt x="320" y="2140"/>
                </a:lnTo>
                <a:lnTo>
                  <a:pt x="313" y="2138"/>
                </a:lnTo>
                <a:lnTo>
                  <a:pt x="310" y="2136"/>
                </a:lnTo>
                <a:lnTo>
                  <a:pt x="308" y="2133"/>
                </a:lnTo>
                <a:lnTo>
                  <a:pt x="306" y="2130"/>
                </a:lnTo>
                <a:lnTo>
                  <a:pt x="304" y="2126"/>
                </a:lnTo>
                <a:lnTo>
                  <a:pt x="302" y="2120"/>
                </a:lnTo>
                <a:lnTo>
                  <a:pt x="300" y="2114"/>
                </a:lnTo>
                <a:lnTo>
                  <a:pt x="297" y="2111"/>
                </a:lnTo>
                <a:lnTo>
                  <a:pt x="295" y="2108"/>
                </a:lnTo>
                <a:lnTo>
                  <a:pt x="291" y="2108"/>
                </a:lnTo>
                <a:lnTo>
                  <a:pt x="288" y="2111"/>
                </a:lnTo>
                <a:lnTo>
                  <a:pt x="285" y="2113"/>
                </a:lnTo>
                <a:lnTo>
                  <a:pt x="282" y="2117"/>
                </a:lnTo>
                <a:lnTo>
                  <a:pt x="278" y="2119"/>
                </a:lnTo>
                <a:lnTo>
                  <a:pt x="276" y="2120"/>
                </a:lnTo>
                <a:lnTo>
                  <a:pt x="273" y="2120"/>
                </a:lnTo>
                <a:lnTo>
                  <a:pt x="269" y="2119"/>
                </a:lnTo>
                <a:lnTo>
                  <a:pt x="264" y="2117"/>
                </a:lnTo>
                <a:lnTo>
                  <a:pt x="259" y="2113"/>
                </a:lnTo>
                <a:lnTo>
                  <a:pt x="258" y="2112"/>
                </a:lnTo>
                <a:lnTo>
                  <a:pt x="258" y="2110"/>
                </a:lnTo>
                <a:lnTo>
                  <a:pt x="258" y="2106"/>
                </a:lnTo>
                <a:lnTo>
                  <a:pt x="260" y="2104"/>
                </a:lnTo>
                <a:lnTo>
                  <a:pt x="264" y="2098"/>
                </a:lnTo>
                <a:lnTo>
                  <a:pt x="268" y="2092"/>
                </a:lnTo>
                <a:lnTo>
                  <a:pt x="269" y="2089"/>
                </a:lnTo>
                <a:lnTo>
                  <a:pt x="270" y="2086"/>
                </a:lnTo>
                <a:lnTo>
                  <a:pt x="270" y="2082"/>
                </a:lnTo>
                <a:lnTo>
                  <a:pt x="270" y="2077"/>
                </a:lnTo>
                <a:lnTo>
                  <a:pt x="269" y="2070"/>
                </a:lnTo>
                <a:lnTo>
                  <a:pt x="268" y="2066"/>
                </a:lnTo>
                <a:lnTo>
                  <a:pt x="269" y="2062"/>
                </a:lnTo>
                <a:lnTo>
                  <a:pt x="271" y="2061"/>
                </a:lnTo>
                <a:lnTo>
                  <a:pt x="275" y="2060"/>
                </a:lnTo>
                <a:lnTo>
                  <a:pt x="278" y="2060"/>
                </a:lnTo>
                <a:lnTo>
                  <a:pt x="281" y="2060"/>
                </a:lnTo>
                <a:lnTo>
                  <a:pt x="282" y="2062"/>
                </a:lnTo>
                <a:lnTo>
                  <a:pt x="283" y="2066"/>
                </a:lnTo>
                <a:lnTo>
                  <a:pt x="283" y="2070"/>
                </a:lnTo>
                <a:lnTo>
                  <a:pt x="283" y="2075"/>
                </a:lnTo>
                <a:lnTo>
                  <a:pt x="284" y="2079"/>
                </a:lnTo>
                <a:lnTo>
                  <a:pt x="285" y="2082"/>
                </a:lnTo>
                <a:lnTo>
                  <a:pt x="287" y="2083"/>
                </a:lnTo>
                <a:lnTo>
                  <a:pt x="290" y="2086"/>
                </a:lnTo>
                <a:lnTo>
                  <a:pt x="294" y="2086"/>
                </a:lnTo>
                <a:lnTo>
                  <a:pt x="296" y="2085"/>
                </a:lnTo>
                <a:lnTo>
                  <a:pt x="297" y="2082"/>
                </a:lnTo>
                <a:lnTo>
                  <a:pt x="297" y="2077"/>
                </a:lnTo>
                <a:lnTo>
                  <a:pt x="298" y="2073"/>
                </a:lnTo>
                <a:lnTo>
                  <a:pt x="297" y="2061"/>
                </a:lnTo>
                <a:lnTo>
                  <a:pt x="296" y="2050"/>
                </a:lnTo>
                <a:lnTo>
                  <a:pt x="294" y="2045"/>
                </a:lnTo>
                <a:lnTo>
                  <a:pt x="292" y="2042"/>
                </a:lnTo>
                <a:lnTo>
                  <a:pt x="290" y="2039"/>
                </a:lnTo>
                <a:lnTo>
                  <a:pt x="288" y="2036"/>
                </a:lnTo>
                <a:lnTo>
                  <a:pt x="285" y="2035"/>
                </a:lnTo>
                <a:lnTo>
                  <a:pt x="281" y="2034"/>
                </a:lnTo>
                <a:lnTo>
                  <a:pt x="277" y="2032"/>
                </a:lnTo>
                <a:lnTo>
                  <a:pt x="271" y="2032"/>
                </a:lnTo>
                <a:lnTo>
                  <a:pt x="259" y="2032"/>
                </a:lnTo>
                <a:lnTo>
                  <a:pt x="246" y="2031"/>
                </a:lnTo>
                <a:lnTo>
                  <a:pt x="234" y="2031"/>
                </a:lnTo>
                <a:lnTo>
                  <a:pt x="225" y="2030"/>
                </a:lnTo>
                <a:lnTo>
                  <a:pt x="219" y="2029"/>
                </a:lnTo>
                <a:lnTo>
                  <a:pt x="215" y="2026"/>
                </a:lnTo>
                <a:lnTo>
                  <a:pt x="214" y="2022"/>
                </a:lnTo>
                <a:lnTo>
                  <a:pt x="214" y="2016"/>
                </a:lnTo>
                <a:lnTo>
                  <a:pt x="214" y="2005"/>
                </a:lnTo>
                <a:lnTo>
                  <a:pt x="214" y="1987"/>
                </a:lnTo>
                <a:lnTo>
                  <a:pt x="215" y="1967"/>
                </a:lnTo>
                <a:lnTo>
                  <a:pt x="216" y="1946"/>
                </a:lnTo>
                <a:lnTo>
                  <a:pt x="219" y="1936"/>
                </a:lnTo>
                <a:lnTo>
                  <a:pt x="221" y="1929"/>
                </a:lnTo>
                <a:lnTo>
                  <a:pt x="225" y="1923"/>
                </a:lnTo>
                <a:lnTo>
                  <a:pt x="229" y="1917"/>
                </a:lnTo>
                <a:lnTo>
                  <a:pt x="234" y="1913"/>
                </a:lnTo>
                <a:lnTo>
                  <a:pt x="240" y="1911"/>
                </a:lnTo>
                <a:lnTo>
                  <a:pt x="245" y="1910"/>
                </a:lnTo>
                <a:lnTo>
                  <a:pt x="251" y="1910"/>
                </a:lnTo>
                <a:lnTo>
                  <a:pt x="257" y="1912"/>
                </a:lnTo>
                <a:lnTo>
                  <a:pt x="263" y="1916"/>
                </a:lnTo>
                <a:lnTo>
                  <a:pt x="264" y="1919"/>
                </a:lnTo>
                <a:lnTo>
                  <a:pt x="265" y="1924"/>
                </a:lnTo>
                <a:lnTo>
                  <a:pt x="266" y="1930"/>
                </a:lnTo>
                <a:lnTo>
                  <a:pt x="265" y="1937"/>
                </a:lnTo>
                <a:lnTo>
                  <a:pt x="264" y="1944"/>
                </a:lnTo>
                <a:lnTo>
                  <a:pt x="262" y="1950"/>
                </a:lnTo>
                <a:lnTo>
                  <a:pt x="258" y="1956"/>
                </a:lnTo>
                <a:lnTo>
                  <a:pt x="256" y="1961"/>
                </a:lnTo>
                <a:lnTo>
                  <a:pt x="250" y="1967"/>
                </a:lnTo>
                <a:lnTo>
                  <a:pt x="247" y="1971"/>
                </a:lnTo>
                <a:lnTo>
                  <a:pt x="247" y="1974"/>
                </a:lnTo>
                <a:lnTo>
                  <a:pt x="250" y="1975"/>
                </a:lnTo>
                <a:lnTo>
                  <a:pt x="253" y="1976"/>
                </a:lnTo>
                <a:lnTo>
                  <a:pt x="258" y="1976"/>
                </a:lnTo>
                <a:lnTo>
                  <a:pt x="268" y="1976"/>
                </a:lnTo>
                <a:lnTo>
                  <a:pt x="275" y="1975"/>
                </a:lnTo>
                <a:lnTo>
                  <a:pt x="284" y="1972"/>
                </a:lnTo>
                <a:lnTo>
                  <a:pt x="295" y="1967"/>
                </a:lnTo>
                <a:lnTo>
                  <a:pt x="304" y="1963"/>
                </a:lnTo>
                <a:lnTo>
                  <a:pt x="314" y="1962"/>
                </a:lnTo>
                <a:lnTo>
                  <a:pt x="320" y="1962"/>
                </a:lnTo>
                <a:lnTo>
                  <a:pt x="323" y="1962"/>
                </a:lnTo>
                <a:lnTo>
                  <a:pt x="327" y="1963"/>
                </a:lnTo>
                <a:lnTo>
                  <a:pt x="329" y="1966"/>
                </a:lnTo>
                <a:lnTo>
                  <a:pt x="332" y="1973"/>
                </a:lnTo>
                <a:lnTo>
                  <a:pt x="335" y="1980"/>
                </a:lnTo>
                <a:lnTo>
                  <a:pt x="338" y="1985"/>
                </a:lnTo>
                <a:lnTo>
                  <a:pt x="340" y="1988"/>
                </a:lnTo>
                <a:lnTo>
                  <a:pt x="344" y="1991"/>
                </a:lnTo>
                <a:lnTo>
                  <a:pt x="347" y="1992"/>
                </a:lnTo>
                <a:lnTo>
                  <a:pt x="351" y="1992"/>
                </a:lnTo>
                <a:lnTo>
                  <a:pt x="353" y="1992"/>
                </a:lnTo>
                <a:lnTo>
                  <a:pt x="355" y="1991"/>
                </a:lnTo>
                <a:lnTo>
                  <a:pt x="358" y="1987"/>
                </a:lnTo>
                <a:lnTo>
                  <a:pt x="364" y="1973"/>
                </a:lnTo>
                <a:lnTo>
                  <a:pt x="366" y="1961"/>
                </a:lnTo>
                <a:lnTo>
                  <a:pt x="367" y="1956"/>
                </a:lnTo>
                <a:lnTo>
                  <a:pt x="367" y="1952"/>
                </a:lnTo>
                <a:lnTo>
                  <a:pt x="366" y="1948"/>
                </a:lnTo>
                <a:lnTo>
                  <a:pt x="365" y="1944"/>
                </a:lnTo>
                <a:lnTo>
                  <a:pt x="360" y="1940"/>
                </a:lnTo>
                <a:lnTo>
                  <a:pt x="355" y="1936"/>
                </a:lnTo>
                <a:lnTo>
                  <a:pt x="348" y="1934"/>
                </a:lnTo>
                <a:lnTo>
                  <a:pt x="340" y="1931"/>
                </a:lnTo>
                <a:lnTo>
                  <a:pt x="323" y="1929"/>
                </a:lnTo>
                <a:lnTo>
                  <a:pt x="308" y="1928"/>
                </a:lnTo>
                <a:lnTo>
                  <a:pt x="301" y="1925"/>
                </a:lnTo>
                <a:lnTo>
                  <a:pt x="296" y="1922"/>
                </a:lnTo>
                <a:lnTo>
                  <a:pt x="294" y="1921"/>
                </a:lnTo>
                <a:lnTo>
                  <a:pt x="291" y="1918"/>
                </a:lnTo>
                <a:lnTo>
                  <a:pt x="290" y="1915"/>
                </a:lnTo>
                <a:lnTo>
                  <a:pt x="290" y="1911"/>
                </a:lnTo>
                <a:lnTo>
                  <a:pt x="290" y="1903"/>
                </a:lnTo>
                <a:lnTo>
                  <a:pt x="294" y="1894"/>
                </a:lnTo>
                <a:lnTo>
                  <a:pt x="297" y="1887"/>
                </a:lnTo>
                <a:lnTo>
                  <a:pt x="300" y="1880"/>
                </a:lnTo>
                <a:lnTo>
                  <a:pt x="301" y="1872"/>
                </a:lnTo>
                <a:lnTo>
                  <a:pt x="301" y="1865"/>
                </a:lnTo>
                <a:lnTo>
                  <a:pt x="300" y="1859"/>
                </a:lnTo>
                <a:lnTo>
                  <a:pt x="297" y="1852"/>
                </a:lnTo>
                <a:lnTo>
                  <a:pt x="295" y="1845"/>
                </a:lnTo>
                <a:lnTo>
                  <a:pt x="292" y="1840"/>
                </a:lnTo>
                <a:lnTo>
                  <a:pt x="290" y="1833"/>
                </a:lnTo>
                <a:lnTo>
                  <a:pt x="290" y="1823"/>
                </a:lnTo>
                <a:lnTo>
                  <a:pt x="290" y="1812"/>
                </a:lnTo>
                <a:lnTo>
                  <a:pt x="292" y="1802"/>
                </a:lnTo>
                <a:lnTo>
                  <a:pt x="294" y="1798"/>
                </a:lnTo>
                <a:lnTo>
                  <a:pt x="297" y="1795"/>
                </a:lnTo>
                <a:lnTo>
                  <a:pt x="301" y="1791"/>
                </a:lnTo>
                <a:lnTo>
                  <a:pt x="307" y="1790"/>
                </a:lnTo>
                <a:lnTo>
                  <a:pt x="316" y="1787"/>
                </a:lnTo>
                <a:lnTo>
                  <a:pt x="322" y="1787"/>
                </a:lnTo>
                <a:lnTo>
                  <a:pt x="325" y="1789"/>
                </a:lnTo>
                <a:lnTo>
                  <a:pt x="325" y="1790"/>
                </a:lnTo>
                <a:lnTo>
                  <a:pt x="325" y="1792"/>
                </a:lnTo>
                <a:lnTo>
                  <a:pt x="322" y="1796"/>
                </a:lnTo>
                <a:lnTo>
                  <a:pt x="319" y="1803"/>
                </a:lnTo>
                <a:lnTo>
                  <a:pt x="316" y="1808"/>
                </a:lnTo>
                <a:lnTo>
                  <a:pt x="314" y="1814"/>
                </a:lnTo>
                <a:lnTo>
                  <a:pt x="314" y="1821"/>
                </a:lnTo>
                <a:lnTo>
                  <a:pt x="314" y="1824"/>
                </a:lnTo>
                <a:lnTo>
                  <a:pt x="315" y="1827"/>
                </a:lnTo>
                <a:lnTo>
                  <a:pt x="316" y="1828"/>
                </a:lnTo>
                <a:lnTo>
                  <a:pt x="319" y="1828"/>
                </a:lnTo>
                <a:lnTo>
                  <a:pt x="321" y="1828"/>
                </a:lnTo>
                <a:lnTo>
                  <a:pt x="323" y="1827"/>
                </a:lnTo>
                <a:lnTo>
                  <a:pt x="326" y="1824"/>
                </a:lnTo>
                <a:lnTo>
                  <a:pt x="327" y="1821"/>
                </a:lnTo>
                <a:lnTo>
                  <a:pt x="329" y="1817"/>
                </a:lnTo>
                <a:lnTo>
                  <a:pt x="332" y="1816"/>
                </a:lnTo>
                <a:lnTo>
                  <a:pt x="333" y="1816"/>
                </a:lnTo>
                <a:lnTo>
                  <a:pt x="334" y="1816"/>
                </a:lnTo>
                <a:lnTo>
                  <a:pt x="335" y="1821"/>
                </a:lnTo>
                <a:lnTo>
                  <a:pt x="336" y="1827"/>
                </a:lnTo>
                <a:lnTo>
                  <a:pt x="336" y="1830"/>
                </a:lnTo>
                <a:lnTo>
                  <a:pt x="336" y="1834"/>
                </a:lnTo>
                <a:lnTo>
                  <a:pt x="335" y="1837"/>
                </a:lnTo>
                <a:lnTo>
                  <a:pt x="333" y="1841"/>
                </a:lnTo>
                <a:lnTo>
                  <a:pt x="329" y="1845"/>
                </a:lnTo>
                <a:lnTo>
                  <a:pt x="325" y="1847"/>
                </a:lnTo>
                <a:lnTo>
                  <a:pt x="321" y="1849"/>
                </a:lnTo>
                <a:lnTo>
                  <a:pt x="320" y="1854"/>
                </a:lnTo>
                <a:lnTo>
                  <a:pt x="320" y="1859"/>
                </a:lnTo>
                <a:lnTo>
                  <a:pt x="322" y="1862"/>
                </a:lnTo>
                <a:lnTo>
                  <a:pt x="326" y="1865"/>
                </a:lnTo>
                <a:lnTo>
                  <a:pt x="331" y="1865"/>
                </a:lnTo>
                <a:lnTo>
                  <a:pt x="342" y="1858"/>
                </a:lnTo>
                <a:lnTo>
                  <a:pt x="355" y="1849"/>
                </a:lnTo>
                <a:lnTo>
                  <a:pt x="361" y="1848"/>
                </a:lnTo>
                <a:lnTo>
                  <a:pt x="366" y="1847"/>
                </a:lnTo>
                <a:lnTo>
                  <a:pt x="371" y="1847"/>
                </a:lnTo>
                <a:lnTo>
                  <a:pt x="374" y="1848"/>
                </a:lnTo>
                <a:lnTo>
                  <a:pt x="378" y="1849"/>
                </a:lnTo>
                <a:lnTo>
                  <a:pt x="380" y="1852"/>
                </a:lnTo>
                <a:lnTo>
                  <a:pt x="383" y="1854"/>
                </a:lnTo>
                <a:lnTo>
                  <a:pt x="384" y="1858"/>
                </a:lnTo>
                <a:lnTo>
                  <a:pt x="384" y="1861"/>
                </a:lnTo>
                <a:lnTo>
                  <a:pt x="384" y="1865"/>
                </a:lnTo>
                <a:lnTo>
                  <a:pt x="383" y="1867"/>
                </a:lnTo>
                <a:lnTo>
                  <a:pt x="382" y="1871"/>
                </a:lnTo>
                <a:lnTo>
                  <a:pt x="379" y="1874"/>
                </a:lnTo>
                <a:lnTo>
                  <a:pt x="376" y="1877"/>
                </a:lnTo>
                <a:lnTo>
                  <a:pt x="372" y="1878"/>
                </a:lnTo>
                <a:lnTo>
                  <a:pt x="367" y="1879"/>
                </a:lnTo>
                <a:lnTo>
                  <a:pt x="354" y="1880"/>
                </a:lnTo>
                <a:lnTo>
                  <a:pt x="341" y="1881"/>
                </a:lnTo>
                <a:lnTo>
                  <a:pt x="335" y="1883"/>
                </a:lnTo>
                <a:lnTo>
                  <a:pt x="331" y="1884"/>
                </a:lnTo>
                <a:lnTo>
                  <a:pt x="327" y="1886"/>
                </a:lnTo>
                <a:lnTo>
                  <a:pt x="325" y="1889"/>
                </a:lnTo>
                <a:lnTo>
                  <a:pt x="325" y="1891"/>
                </a:lnTo>
                <a:lnTo>
                  <a:pt x="326" y="1892"/>
                </a:lnTo>
                <a:lnTo>
                  <a:pt x="327" y="1894"/>
                </a:lnTo>
                <a:lnTo>
                  <a:pt x="329" y="1897"/>
                </a:lnTo>
                <a:lnTo>
                  <a:pt x="335" y="1903"/>
                </a:lnTo>
                <a:lnTo>
                  <a:pt x="342" y="1909"/>
                </a:lnTo>
                <a:lnTo>
                  <a:pt x="351" y="1913"/>
                </a:lnTo>
                <a:lnTo>
                  <a:pt x="360" y="1917"/>
                </a:lnTo>
                <a:lnTo>
                  <a:pt x="367" y="1919"/>
                </a:lnTo>
                <a:lnTo>
                  <a:pt x="373" y="1921"/>
                </a:lnTo>
                <a:lnTo>
                  <a:pt x="378" y="1918"/>
                </a:lnTo>
                <a:lnTo>
                  <a:pt x="382" y="1916"/>
                </a:lnTo>
                <a:lnTo>
                  <a:pt x="385" y="1911"/>
                </a:lnTo>
                <a:lnTo>
                  <a:pt x="388" y="1905"/>
                </a:lnTo>
                <a:lnTo>
                  <a:pt x="394" y="1892"/>
                </a:lnTo>
                <a:lnTo>
                  <a:pt x="397" y="1881"/>
                </a:lnTo>
                <a:lnTo>
                  <a:pt x="403" y="1860"/>
                </a:lnTo>
                <a:lnTo>
                  <a:pt x="410" y="1843"/>
                </a:lnTo>
                <a:lnTo>
                  <a:pt x="417" y="1829"/>
                </a:lnTo>
                <a:lnTo>
                  <a:pt x="424" y="1818"/>
                </a:lnTo>
                <a:lnTo>
                  <a:pt x="432" y="1811"/>
                </a:lnTo>
                <a:lnTo>
                  <a:pt x="439" y="1805"/>
                </a:lnTo>
                <a:lnTo>
                  <a:pt x="446" y="1802"/>
                </a:lnTo>
                <a:lnTo>
                  <a:pt x="453" y="1799"/>
                </a:lnTo>
                <a:lnTo>
                  <a:pt x="468" y="1798"/>
                </a:lnTo>
                <a:lnTo>
                  <a:pt x="483" y="1797"/>
                </a:lnTo>
                <a:lnTo>
                  <a:pt x="489" y="1797"/>
                </a:lnTo>
                <a:lnTo>
                  <a:pt x="496" y="1795"/>
                </a:lnTo>
                <a:lnTo>
                  <a:pt x="502" y="1792"/>
                </a:lnTo>
                <a:lnTo>
                  <a:pt x="508" y="1787"/>
                </a:lnTo>
                <a:lnTo>
                  <a:pt x="515" y="1780"/>
                </a:lnTo>
                <a:lnTo>
                  <a:pt x="523" y="1776"/>
                </a:lnTo>
                <a:lnTo>
                  <a:pt x="528" y="1773"/>
                </a:lnTo>
                <a:lnTo>
                  <a:pt x="533" y="1772"/>
                </a:lnTo>
                <a:lnTo>
                  <a:pt x="539" y="1772"/>
                </a:lnTo>
                <a:lnTo>
                  <a:pt x="544" y="1772"/>
                </a:lnTo>
                <a:lnTo>
                  <a:pt x="550" y="1772"/>
                </a:lnTo>
                <a:lnTo>
                  <a:pt x="558" y="1770"/>
                </a:lnTo>
                <a:lnTo>
                  <a:pt x="565" y="1768"/>
                </a:lnTo>
                <a:lnTo>
                  <a:pt x="573" y="1766"/>
                </a:lnTo>
                <a:lnTo>
                  <a:pt x="586" y="1761"/>
                </a:lnTo>
                <a:lnTo>
                  <a:pt x="598" y="1758"/>
                </a:lnTo>
                <a:lnTo>
                  <a:pt x="610" y="1746"/>
                </a:lnTo>
                <a:lnTo>
                  <a:pt x="621" y="1735"/>
                </a:lnTo>
                <a:lnTo>
                  <a:pt x="627" y="1735"/>
                </a:lnTo>
                <a:lnTo>
                  <a:pt x="634" y="1734"/>
                </a:lnTo>
                <a:lnTo>
                  <a:pt x="638" y="1734"/>
                </a:lnTo>
                <a:lnTo>
                  <a:pt x="642" y="1734"/>
                </a:lnTo>
                <a:lnTo>
                  <a:pt x="646" y="1735"/>
                </a:lnTo>
                <a:lnTo>
                  <a:pt x="649" y="1736"/>
                </a:lnTo>
                <a:lnTo>
                  <a:pt x="651" y="1739"/>
                </a:lnTo>
                <a:lnTo>
                  <a:pt x="654" y="1742"/>
                </a:lnTo>
                <a:lnTo>
                  <a:pt x="655" y="1746"/>
                </a:lnTo>
                <a:lnTo>
                  <a:pt x="656" y="1751"/>
                </a:lnTo>
                <a:lnTo>
                  <a:pt x="657" y="1758"/>
                </a:lnTo>
                <a:lnTo>
                  <a:pt x="660" y="1763"/>
                </a:lnTo>
                <a:lnTo>
                  <a:pt x="661" y="1766"/>
                </a:lnTo>
                <a:lnTo>
                  <a:pt x="663" y="1767"/>
                </a:lnTo>
                <a:lnTo>
                  <a:pt x="665" y="1768"/>
                </a:lnTo>
                <a:lnTo>
                  <a:pt x="667" y="1768"/>
                </a:lnTo>
                <a:lnTo>
                  <a:pt x="672" y="1767"/>
                </a:lnTo>
                <a:lnTo>
                  <a:pt x="679" y="1763"/>
                </a:lnTo>
                <a:lnTo>
                  <a:pt x="686" y="1759"/>
                </a:lnTo>
                <a:lnTo>
                  <a:pt x="691" y="1754"/>
                </a:lnTo>
                <a:lnTo>
                  <a:pt x="694" y="1751"/>
                </a:lnTo>
                <a:lnTo>
                  <a:pt x="695" y="1745"/>
                </a:lnTo>
                <a:lnTo>
                  <a:pt x="694" y="1736"/>
                </a:lnTo>
                <a:lnTo>
                  <a:pt x="693" y="1729"/>
                </a:lnTo>
                <a:lnTo>
                  <a:pt x="693" y="1727"/>
                </a:lnTo>
                <a:lnTo>
                  <a:pt x="693" y="1723"/>
                </a:lnTo>
                <a:lnTo>
                  <a:pt x="694" y="1721"/>
                </a:lnTo>
                <a:lnTo>
                  <a:pt x="697" y="1719"/>
                </a:lnTo>
                <a:lnTo>
                  <a:pt x="712" y="1711"/>
                </a:lnTo>
                <a:lnTo>
                  <a:pt x="709" y="1714"/>
                </a:lnTo>
                <a:lnTo>
                  <a:pt x="706" y="1714"/>
                </a:lnTo>
                <a:lnTo>
                  <a:pt x="706" y="1713"/>
                </a:lnTo>
                <a:lnTo>
                  <a:pt x="711" y="1709"/>
                </a:lnTo>
                <a:lnTo>
                  <a:pt x="722" y="1701"/>
                </a:lnTo>
                <a:lnTo>
                  <a:pt x="724" y="1700"/>
                </a:lnTo>
                <a:lnTo>
                  <a:pt x="726" y="1698"/>
                </a:lnTo>
                <a:lnTo>
                  <a:pt x="729" y="1700"/>
                </a:lnTo>
                <a:lnTo>
                  <a:pt x="730" y="1701"/>
                </a:lnTo>
                <a:lnTo>
                  <a:pt x="732" y="1705"/>
                </a:lnTo>
                <a:lnTo>
                  <a:pt x="732" y="1711"/>
                </a:lnTo>
                <a:lnTo>
                  <a:pt x="732" y="1719"/>
                </a:lnTo>
                <a:lnTo>
                  <a:pt x="733" y="1726"/>
                </a:lnTo>
                <a:lnTo>
                  <a:pt x="736" y="1728"/>
                </a:lnTo>
                <a:lnTo>
                  <a:pt x="738" y="1730"/>
                </a:lnTo>
                <a:lnTo>
                  <a:pt x="742" y="1733"/>
                </a:lnTo>
                <a:lnTo>
                  <a:pt x="747" y="1734"/>
                </a:lnTo>
                <a:lnTo>
                  <a:pt x="761" y="1735"/>
                </a:lnTo>
                <a:lnTo>
                  <a:pt x="776" y="1735"/>
                </a:lnTo>
                <a:lnTo>
                  <a:pt x="782" y="1734"/>
                </a:lnTo>
                <a:lnTo>
                  <a:pt x="787" y="1732"/>
                </a:lnTo>
                <a:lnTo>
                  <a:pt x="788" y="1730"/>
                </a:lnTo>
                <a:lnTo>
                  <a:pt x="789" y="1729"/>
                </a:lnTo>
                <a:lnTo>
                  <a:pt x="789" y="1727"/>
                </a:lnTo>
                <a:lnTo>
                  <a:pt x="789" y="1724"/>
                </a:lnTo>
                <a:lnTo>
                  <a:pt x="788" y="1720"/>
                </a:lnTo>
                <a:lnTo>
                  <a:pt x="787" y="1716"/>
                </a:lnTo>
                <a:lnTo>
                  <a:pt x="788" y="1713"/>
                </a:lnTo>
                <a:lnTo>
                  <a:pt x="788" y="1709"/>
                </a:lnTo>
                <a:lnTo>
                  <a:pt x="791" y="1708"/>
                </a:lnTo>
                <a:lnTo>
                  <a:pt x="792" y="1708"/>
                </a:lnTo>
                <a:lnTo>
                  <a:pt x="794" y="1709"/>
                </a:lnTo>
                <a:lnTo>
                  <a:pt x="798" y="1713"/>
                </a:lnTo>
                <a:lnTo>
                  <a:pt x="802" y="1721"/>
                </a:lnTo>
                <a:lnTo>
                  <a:pt x="807" y="1728"/>
                </a:lnTo>
                <a:lnTo>
                  <a:pt x="811" y="1730"/>
                </a:lnTo>
                <a:lnTo>
                  <a:pt x="812" y="1732"/>
                </a:lnTo>
                <a:lnTo>
                  <a:pt x="814" y="1730"/>
                </a:lnTo>
                <a:lnTo>
                  <a:pt x="817" y="1728"/>
                </a:lnTo>
                <a:lnTo>
                  <a:pt x="820" y="1719"/>
                </a:lnTo>
                <a:lnTo>
                  <a:pt x="823" y="1708"/>
                </a:lnTo>
                <a:lnTo>
                  <a:pt x="825" y="1702"/>
                </a:lnTo>
                <a:lnTo>
                  <a:pt x="827" y="1697"/>
                </a:lnTo>
                <a:lnTo>
                  <a:pt x="831" y="1694"/>
                </a:lnTo>
                <a:lnTo>
                  <a:pt x="836" y="1692"/>
                </a:lnTo>
                <a:lnTo>
                  <a:pt x="845" y="1688"/>
                </a:lnTo>
                <a:lnTo>
                  <a:pt x="856" y="1682"/>
                </a:lnTo>
                <a:lnTo>
                  <a:pt x="860" y="1678"/>
                </a:lnTo>
                <a:lnTo>
                  <a:pt x="863" y="1675"/>
                </a:lnTo>
                <a:lnTo>
                  <a:pt x="867" y="1670"/>
                </a:lnTo>
                <a:lnTo>
                  <a:pt x="868" y="1665"/>
                </a:lnTo>
                <a:lnTo>
                  <a:pt x="869" y="1660"/>
                </a:lnTo>
                <a:lnTo>
                  <a:pt x="868" y="1656"/>
                </a:lnTo>
                <a:lnTo>
                  <a:pt x="868" y="1651"/>
                </a:lnTo>
                <a:lnTo>
                  <a:pt x="865" y="1648"/>
                </a:lnTo>
                <a:lnTo>
                  <a:pt x="863" y="1645"/>
                </a:lnTo>
                <a:lnTo>
                  <a:pt x="860" y="1644"/>
                </a:lnTo>
                <a:lnTo>
                  <a:pt x="856" y="1642"/>
                </a:lnTo>
                <a:lnTo>
                  <a:pt x="852" y="1644"/>
                </a:lnTo>
                <a:lnTo>
                  <a:pt x="845" y="1645"/>
                </a:lnTo>
                <a:lnTo>
                  <a:pt x="839" y="1644"/>
                </a:lnTo>
                <a:lnTo>
                  <a:pt x="835" y="1641"/>
                </a:lnTo>
                <a:lnTo>
                  <a:pt x="831" y="1635"/>
                </a:lnTo>
                <a:lnTo>
                  <a:pt x="829" y="1632"/>
                </a:lnTo>
                <a:lnTo>
                  <a:pt x="829" y="1628"/>
                </a:lnTo>
                <a:lnTo>
                  <a:pt x="830" y="1625"/>
                </a:lnTo>
                <a:lnTo>
                  <a:pt x="831" y="1622"/>
                </a:lnTo>
                <a:lnTo>
                  <a:pt x="833" y="1621"/>
                </a:lnTo>
                <a:lnTo>
                  <a:pt x="836" y="1620"/>
                </a:lnTo>
                <a:lnTo>
                  <a:pt x="838" y="1619"/>
                </a:lnTo>
                <a:lnTo>
                  <a:pt x="842" y="1618"/>
                </a:lnTo>
                <a:lnTo>
                  <a:pt x="857" y="1618"/>
                </a:lnTo>
                <a:lnTo>
                  <a:pt x="877" y="1620"/>
                </a:lnTo>
                <a:lnTo>
                  <a:pt x="886" y="1621"/>
                </a:lnTo>
                <a:lnTo>
                  <a:pt x="892" y="1623"/>
                </a:lnTo>
                <a:lnTo>
                  <a:pt x="894" y="1625"/>
                </a:lnTo>
                <a:lnTo>
                  <a:pt x="895" y="1626"/>
                </a:lnTo>
                <a:lnTo>
                  <a:pt x="895" y="1627"/>
                </a:lnTo>
                <a:lnTo>
                  <a:pt x="894" y="1629"/>
                </a:lnTo>
                <a:lnTo>
                  <a:pt x="889" y="1634"/>
                </a:lnTo>
                <a:lnTo>
                  <a:pt x="888" y="1638"/>
                </a:lnTo>
                <a:lnTo>
                  <a:pt x="887" y="1644"/>
                </a:lnTo>
                <a:lnTo>
                  <a:pt x="887" y="1650"/>
                </a:lnTo>
                <a:lnTo>
                  <a:pt x="887" y="1652"/>
                </a:lnTo>
                <a:lnTo>
                  <a:pt x="888" y="1654"/>
                </a:lnTo>
                <a:lnTo>
                  <a:pt x="889" y="1656"/>
                </a:lnTo>
                <a:lnTo>
                  <a:pt x="892" y="1657"/>
                </a:lnTo>
                <a:lnTo>
                  <a:pt x="898" y="1658"/>
                </a:lnTo>
                <a:lnTo>
                  <a:pt x="903" y="1661"/>
                </a:lnTo>
                <a:lnTo>
                  <a:pt x="905" y="1664"/>
                </a:lnTo>
                <a:lnTo>
                  <a:pt x="906" y="1666"/>
                </a:lnTo>
                <a:lnTo>
                  <a:pt x="906" y="1670"/>
                </a:lnTo>
                <a:lnTo>
                  <a:pt x="905" y="1673"/>
                </a:lnTo>
                <a:lnTo>
                  <a:pt x="902" y="1682"/>
                </a:lnTo>
                <a:lnTo>
                  <a:pt x="900" y="1688"/>
                </a:lnTo>
                <a:lnTo>
                  <a:pt x="893" y="1696"/>
                </a:lnTo>
                <a:lnTo>
                  <a:pt x="881" y="1705"/>
                </a:lnTo>
                <a:lnTo>
                  <a:pt x="877" y="1711"/>
                </a:lnTo>
                <a:lnTo>
                  <a:pt x="876" y="1714"/>
                </a:lnTo>
                <a:lnTo>
                  <a:pt x="877" y="1715"/>
                </a:lnTo>
                <a:lnTo>
                  <a:pt x="880" y="1716"/>
                </a:lnTo>
                <a:lnTo>
                  <a:pt x="882" y="1716"/>
                </a:lnTo>
                <a:lnTo>
                  <a:pt x="887" y="1715"/>
                </a:lnTo>
                <a:lnTo>
                  <a:pt x="893" y="1714"/>
                </a:lnTo>
                <a:lnTo>
                  <a:pt x="899" y="1711"/>
                </a:lnTo>
                <a:lnTo>
                  <a:pt x="906" y="1708"/>
                </a:lnTo>
                <a:lnTo>
                  <a:pt x="912" y="1704"/>
                </a:lnTo>
                <a:lnTo>
                  <a:pt x="919" y="1700"/>
                </a:lnTo>
                <a:lnTo>
                  <a:pt x="926" y="1697"/>
                </a:lnTo>
                <a:lnTo>
                  <a:pt x="932" y="1694"/>
                </a:lnTo>
                <a:lnTo>
                  <a:pt x="939" y="1692"/>
                </a:lnTo>
                <a:lnTo>
                  <a:pt x="949" y="1692"/>
                </a:lnTo>
                <a:lnTo>
                  <a:pt x="955" y="1690"/>
                </a:lnTo>
                <a:lnTo>
                  <a:pt x="957" y="1689"/>
                </a:lnTo>
                <a:lnTo>
                  <a:pt x="959" y="1688"/>
                </a:lnTo>
                <a:lnTo>
                  <a:pt x="961" y="1685"/>
                </a:lnTo>
                <a:lnTo>
                  <a:pt x="961" y="1683"/>
                </a:lnTo>
                <a:lnTo>
                  <a:pt x="962" y="1677"/>
                </a:lnTo>
                <a:lnTo>
                  <a:pt x="959" y="1672"/>
                </a:lnTo>
                <a:lnTo>
                  <a:pt x="958" y="1670"/>
                </a:lnTo>
                <a:lnTo>
                  <a:pt x="956" y="1669"/>
                </a:lnTo>
                <a:lnTo>
                  <a:pt x="952" y="1667"/>
                </a:lnTo>
                <a:lnTo>
                  <a:pt x="949" y="1667"/>
                </a:lnTo>
                <a:lnTo>
                  <a:pt x="940" y="1669"/>
                </a:lnTo>
                <a:lnTo>
                  <a:pt x="934" y="1666"/>
                </a:lnTo>
                <a:lnTo>
                  <a:pt x="932" y="1665"/>
                </a:lnTo>
                <a:lnTo>
                  <a:pt x="930" y="1663"/>
                </a:lnTo>
                <a:lnTo>
                  <a:pt x="927" y="1660"/>
                </a:lnTo>
                <a:lnTo>
                  <a:pt x="926" y="1656"/>
                </a:lnTo>
                <a:lnTo>
                  <a:pt x="926" y="1652"/>
                </a:lnTo>
                <a:lnTo>
                  <a:pt x="926" y="1648"/>
                </a:lnTo>
                <a:lnTo>
                  <a:pt x="927" y="1645"/>
                </a:lnTo>
                <a:lnTo>
                  <a:pt x="928" y="1641"/>
                </a:lnTo>
                <a:lnTo>
                  <a:pt x="933" y="1635"/>
                </a:lnTo>
                <a:lnTo>
                  <a:pt x="940" y="1631"/>
                </a:lnTo>
                <a:lnTo>
                  <a:pt x="946" y="1625"/>
                </a:lnTo>
                <a:lnTo>
                  <a:pt x="950" y="1621"/>
                </a:lnTo>
                <a:lnTo>
                  <a:pt x="950" y="1619"/>
                </a:lnTo>
                <a:lnTo>
                  <a:pt x="950" y="1616"/>
                </a:lnTo>
                <a:lnTo>
                  <a:pt x="947" y="1615"/>
                </a:lnTo>
                <a:lnTo>
                  <a:pt x="944" y="1613"/>
                </a:lnTo>
                <a:lnTo>
                  <a:pt x="936" y="1607"/>
                </a:lnTo>
                <a:lnTo>
                  <a:pt x="928" y="1600"/>
                </a:lnTo>
                <a:lnTo>
                  <a:pt x="923" y="1593"/>
                </a:lnTo>
                <a:lnTo>
                  <a:pt x="919" y="1584"/>
                </a:lnTo>
                <a:lnTo>
                  <a:pt x="917" y="1582"/>
                </a:lnTo>
                <a:lnTo>
                  <a:pt x="917" y="1578"/>
                </a:lnTo>
                <a:lnTo>
                  <a:pt x="918" y="1576"/>
                </a:lnTo>
                <a:lnTo>
                  <a:pt x="919" y="1574"/>
                </a:lnTo>
                <a:lnTo>
                  <a:pt x="921" y="1572"/>
                </a:lnTo>
                <a:lnTo>
                  <a:pt x="925" y="1571"/>
                </a:lnTo>
                <a:lnTo>
                  <a:pt x="928" y="1571"/>
                </a:lnTo>
                <a:lnTo>
                  <a:pt x="934" y="1571"/>
                </a:lnTo>
                <a:lnTo>
                  <a:pt x="939" y="1572"/>
                </a:lnTo>
                <a:lnTo>
                  <a:pt x="943" y="1575"/>
                </a:lnTo>
                <a:lnTo>
                  <a:pt x="947" y="1578"/>
                </a:lnTo>
                <a:lnTo>
                  <a:pt x="951" y="1582"/>
                </a:lnTo>
                <a:lnTo>
                  <a:pt x="957" y="1590"/>
                </a:lnTo>
                <a:lnTo>
                  <a:pt x="963" y="1600"/>
                </a:lnTo>
                <a:lnTo>
                  <a:pt x="965" y="1603"/>
                </a:lnTo>
                <a:lnTo>
                  <a:pt x="968" y="1607"/>
                </a:lnTo>
                <a:lnTo>
                  <a:pt x="970" y="1609"/>
                </a:lnTo>
                <a:lnTo>
                  <a:pt x="974" y="1610"/>
                </a:lnTo>
                <a:lnTo>
                  <a:pt x="977" y="1612"/>
                </a:lnTo>
                <a:lnTo>
                  <a:pt x="980" y="1612"/>
                </a:lnTo>
                <a:lnTo>
                  <a:pt x="983" y="1612"/>
                </a:lnTo>
                <a:lnTo>
                  <a:pt x="987" y="1609"/>
                </a:lnTo>
                <a:lnTo>
                  <a:pt x="995" y="1607"/>
                </a:lnTo>
                <a:lnTo>
                  <a:pt x="1007" y="1606"/>
                </a:lnTo>
                <a:lnTo>
                  <a:pt x="1018" y="1606"/>
                </a:lnTo>
                <a:lnTo>
                  <a:pt x="1026" y="1606"/>
                </a:lnTo>
                <a:lnTo>
                  <a:pt x="1029" y="1606"/>
                </a:lnTo>
                <a:lnTo>
                  <a:pt x="1032" y="1607"/>
                </a:lnTo>
                <a:lnTo>
                  <a:pt x="1034" y="1608"/>
                </a:lnTo>
                <a:lnTo>
                  <a:pt x="1035" y="1610"/>
                </a:lnTo>
                <a:lnTo>
                  <a:pt x="1039" y="1616"/>
                </a:lnTo>
                <a:lnTo>
                  <a:pt x="1040" y="1626"/>
                </a:lnTo>
                <a:lnTo>
                  <a:pt x="1041" y="1629"/>
                </a:lnTo>
                <a:lnTo>
                  <a:pt x="1044" y="1634"/>
                </a:lnTo>
                <a:lnTo>
                  <a:pt x="1047" y="1639"/>
                </a:lnTo>
                <a:lnTo>
                  <a:pt x="1053" y="1644"/>
                </a:lnTo>
                <a:lnTo>
                  <a:pt x="1059" y="1647"/>
                </a:lnTo>
                <a:lnTo>
                  <a:pt x="1066" y="1650"/>
                </a:lnTo>
                <a:lnTo>
                  <a:pt x="1075" y="1651"/>
                </a:lnTo>
                <a:lnTo>
                  <a:pt x="1083" y="1651"/>
                </a:lnTo>
                <a:lnTo>
                  <a:pt x="1090" y="1648"/>
                </a:lnTo>
                <a:lnTo>
                  <a:pt x="1097" y="1645"/>
                </a:lnTo>
                <a:lnTo>
                  <a:pt x="1102" y="1640"/>
                </a:lnTo>
                <a:lnTo>
                  <a:pt x="1106" y="1634"/>
                </a:lnTo>
                <a:lnTo>
                  <a:pt x="1109" y="1628"/>
                </a:lnTo>
                <a:lnTo>
                  <a:pt x="1110" y="1621"/>
                </a:lnTo>
                <a:lnTo>
                  <a:pt x="1110" y="1613"/>
                </a:lnTo>
                <a:lnTo>
                  <a:pt x="1110" y="1606"/>
                </a:lnTo>
                <a:lnTo>
                  <a:pt x="1108" y="1588"/>
                </a:lnTo>
                <a:lnTo>
                  <a:pt x="1106" y="1570"/>
                </a:lnTo>
                <a:lnTo>
                  <a:pt x="1103" y="1553"/>
                </a:lnTo>
                <a:lnTo>
                  <a:pt x="1102" y="1540"/>
                </a:lnTo>
                <a:lnTo>
                  <a:pt x="1101" y="1533"/>
                </a:lnTo>
                <a:lnTo>
                  <a:pt x="1100" y="1525"/>
                </a:lnTo>
                <a:lnTo>
                  <a:pt x="1101" y="1521"/>
                </a:lnTo>
                <a:lnTo>
                  <a:pt x="1103" y="1518"/>
                </a:lnTo>
                <a:lnTo>
                  <a:pt x="1106" y="1515"/>
                </a:lnTo>
                <a:lnTo>
                  <a:pt x="1110" y="1514"/>
                </a:lnTo>
                <a:lnTo>
                  <a:pt x="1114" y="1514"/>
                </a:lnTo>
                <a:lnTo>
                  <a:pt x="1115" y="1514"/>
                </a:lnTo>
                <a:lnTo>
                  <a:pt x="1117" y="1515"/>
                </a:lnTo>
                <a:lnTo>
                  <a:pt x="1119" y="1516"/>
                </a:lnTo>
                <a:lnTo>
                  <a:pt x="1121" y="1521"/>
                </a:lnTo>
                <a:lnTo>
                  <a:pt x="1122" y="1526"/>
                </a:lnTo>
                <a:lnTo>
                  <a:pt x="1123" y="1536"/>
                </a:lnTo>
                <a:lnTo>
                  <a:pt x="1125" y="1540"/>
                </a:lnTo>
                <a:lnTo>
                  <a:pt x="1128" y="1541"/>
                </a:lnTo>
                <a:lnTo>
                  <a:pt x="1132" y="1541"/>
                </a:lnTo>
                <a:lnTo>
                  <a:pt x="1135" y="1541"/>
                </a:lnTo>
                <a:lnTo>
                  <a:pt x="1139" y="1540"/>
                </a:lnTo>
                <a:lnTo>
                  <a:pt x="1147" y="1537"/>
                </a:lnTo>
                <a:lnTo>
                  <a:pt x="1152" y="1532"/>
                </a:lnTo>
                <a:lnTo>
                  <a:pt x="1154" y="1530"/>
                </a:lnTo>
                <a:lnTo>
                  <a:pt x="1157" y="1528"/>
                </a:lnTo>
                <a:lnTo>
                  <a:pt x="1159" y="1528"/>
                </a:lnTo>
                <a:lnTo>
                  <a:pt x="1160" y="1528"/>
                </a:lnTo>
                <a:lnTo>
                  <a:pt x="1163" y="1531"/>
                </a:lnTo>
                <a:lnTo>
                  <a:pt x="1164" y="1536"/>
                </a:lnTo>
                <a:lnTo>
                  <a:pt x="1163" y="1540"/>
                </a:lnTo>
                <a:lnTo>
                  <a:pt x="1161" y="1543"/>
                </a:lnTo>
                <a:lnTo>
                  <a:pt x="1158" y="1545"/>
                </a:lnTo>
                <a:lnTo>
                  <a:pt x="1152" y="1547"/>
                </a:lnTo>
                <a:lnTo>
                  <a:pt x="1145" y="1551"/>
                </a:lnTo>
                <a:lnTo>
                  <a:pt x="1140" y="1555"/>
                </a:lnTo>
                <a:lnTo>
                  <a:pt x="1135" y="1559"/>
                </a:lnTo>
                <a:lnTo>
                  <a:pt x="1132" y="1566"/>
                </a:lnTo>
                <a:lnTo>
                  <a:pt x="1131" y="1574"/>
                </a:lnTo>
                <a:lnTo>
                  <a:pt x="1132" y="1582"/>
                </a:lnTo>
                <a:lnTo>
                  <a:pt x="1133" y="1585"/>
                </a:lnTo>
                <a:lnTo>
                  <a:pt x="1134" y="1589"/>
                </a:lnTo>
                <a:lnTo>
                  <a:pt x="1138" y="1591"/>
                </a:lnTo>
                <a:lnTo>
                  <a:pt x="1141" y="1594"/>
                </a:lnTo>
                <a:lnTo>
                  <a:pt x="1156" y="1601"/>
                </a:lnTo>
                <a:lnTo>
                  <a:pt x="1170" y="1610"/>
                </a:lnTo>
                <a:lnTo>
                  <a:pt x="1177" y="1615"/>
                </a:lnTo>
                <a:lnTo>
                  <a:pt x="1184" y="1619"/>
                </a:lnTo>
                <a:lnTo>
                  <a:pt x="1191" y="1621"/>
                </a:lnTo>
                <a:lnTo>
                  <a:pt x="1198" y="1622"/>
                </a:lnTo>
                <a:lnTo>
                  <a:pt x="1202" y="1621"/>
                </a:lnTo>
                <a:lnTo>
                  <a:pt x="1205" y="1620"/>
                </a:lnTo>
                <a:lnTo>
                  <a:pt x="1209" y="1618"/>
                </a:lnTo>
                <a:lnTo>
                  <a:pt x="1214" y="1615"/>
                </a:lnTo>
                <a:lnTo>
                  <a:pt x="1219" y="1610"/>
                </a:lnTo>
                <a:lnTo>
                  <a:pt x="1222" y="1606"/>
                </a:lnTo>
                <a:lnTo>
                  <a:pt x="1227" y="1600"/>
                </a:lnTo>
                <a:lnTo>
                  <a:pt x="1232" y="1593"/>
                </a:lnTo>
                <a:lnTo>
                  <a:pt x="1238" y="1581"/>
                </a:lnTo>
                <a:lnTo>
                  <a:pt x="1249" y="1563"/>
                </a:lnTo>
                <a:lnTo>
                  <a:pt x="1255" y="1555"/>
                </a:lnTo>
                <a:lnTo>
                  <a:pt x="1262" y="1547"/>
                </a:lnTo>
                <a:lnTo>
                  <a:pt x="1268" y="1541"/>
                </a:lnTo>
                <a:lnTo>
                  <a:pt x="1273" y="1539"/>
                </a:lnTo>
                <a:lnTo>
                  <a:pt x="1283" y="1536"/>
                </a:lnTo>
                <a:lnTo>
                  <a:pt x="1295" y="1534"/>
                </a:lnTo>
                <a:lnTo>
                  <a:pt x="1301" y="1536"/>
                </a:lnTo>
                <a:lnTo>
                  <a:pt x="1305" y="1538"/>
                </a:lnTo>
                <a:lnTo>
                  <a:pt x="1308" y="1540"/>
                </a:lnTo>
                <a:lnTo>
                  <a:pt x="1309" y="1543"/>
                </a:lnTo>
                <a:lnTo>
                  <a:pt x="1311" y="1545"/>
                </a:lnTo>
                <a:lnTo>
                  <a:pt x="1312" y="1549"/>
                </a:lnTo>
                <a:lnTo>
                  <a:pt x="1316" y="1563"/>
                </a:lnTo>
                <a:lnTo>
                  <a:pt x="1320" y="1572"/>
                </a:lnTo>
                <a:lnTo>
                  <a:pt x="1322" y="1575"/>
                </a:lnTo>
                <a:lnTo>
                  <a:pt x="1325" y="1577"/>
                </a:lnTo>
                <a:lnTo>
                  <a:pt x="1329" y="1577"/>
                </a:lnTo>
                <a:lnTo>
                  <a:pt x="1334" y="1576"/>
                </a:lnTo>
                <a:lnTo>
                  <a:pt x="1342" y="1572"/>
                </a:lnTo>
                <a:lnTo>
                  <a:pt x="1349" y="1568"/>
                </a:lnTo>
                <a:lnTo>
                  <a:pt x="1354" y="1563"/>
                </a:lnTo>
                <a:lnTo>
                  <a:pt x="1359" y="1556"/>
                </a:lnTo>
                <a:lnTo>
                  <a:pt x="1364" y="1547"/>
                </a:lnTo>
                <a:lnTo>
                  <a:pt x="1371" y="1539"/>
                </a:lnTo>
                <a:lnTo>
                  <a:pt x="1374" y="1536"/>
                </a:lnTo>
                <a:lnTo>
                  <a:pt x="1377" y="1532"/>
                </a:lnTo>
                <a:lnTo>
                  <a:pt x="1377" y="1528"/>
                </a:lnTo>
                <a:lnTo>
                  <a:pt x="1375" y="1527"/>
                </a:lnTo>
                <a:lnTo>
                  <a:pt x="1372" y="1520"/>
                </a:lnTo>
                <a:lnTo>
                  <a:pt x="1367" y="1505"/>
                </a:lnTo>
                <a:lnTo>
                  <a:pt x="1364" y="1488"/>
                </a:lnTo>
                <a:lnTo>
                  <a:pt x="1362" y="1476"/>
                </a:lnTo>
                <a:lnTo>
                  <a:pt x="1364" y="1465"/>
                </a:lnTo>
                <a:lnTo>
                  <a:pt x="1366" y="1452"/>
                </a:lnTo>
                <a:lnTo>
                  <a:pt x="1371" y="1439"/>
                </a:lnTo>
                <a:lnTo>
                  <a:pt x="1377" y="1430"/>
                </a:lnTo>
                <a:lnTo>
                  <a:pt x="1378" y="1426"/>
                </a:lnTo>
                <a:lnTo>
                  <a:pt x="1379" y="1423"/>
                </a:lnTo>
                <a:lnTo>
                  <a:pt x="1380" y="1419"/>
                </a:lnTo>
                <a:lnTo>
                  <a:pt x="1380" y="1415"/>
                </a:lnTo>
                <a:lnTo>
                  <a:pt x="1379" y="1405"/>
                </a:lnTo>
                <a:lnTo>
                  <a:pt x="1378" y="1388"/>
                </a:lnTo>
                <a:lnTo>
                  <a:pt x="1375" y="1370"/>
                </a:lnTo>
                <a:lnTo>
                  <a:pt x="1371" y="1356"/>
                </a:lnTo>
                <a:lnTo>
                  <a:pt x="1367" y="1343"/>
                </a:lnTo>
                <a:lnTo>
                  <a:pt x="1366" y="1333"/>
                </a:lnTo>
                <a:lnTo>
                  <a:pt x="1367" y="1325"/>
                </a:lnTo>
                <a:lnTo>
                  <a:pt x="1369" y="1317"/>
                </a:lnTo>
                <a:lnTo>
                  <a:pt x="1372" y="1313"/>
                </a:lnTo>
                <a:lnTo>
                  <a:pt x="1373" y="1310"/>
                </a:lnTo>
                <a:lnTo>
                  <a:pt x="1375" y="1307"/>
                </a:lnTo>
                <a:lnTo>
                  <a:pt x="1378" y="1307"/>
                </a:lnTo>
                <a:lnTo>
                  <a:pt x="1380" y="1307"/>
                </a:lnTo>
                <a:lnTo>
                  <a:pt x="1384" y="1310"/>
                </a:lnTo>
                <a:lnTo>
                  <a:pt x="1386" y="1314"/>
                </a:lnTo>
                <a:lnTo>
                  <a:pt x="1388" y="1319"/>
                </a:lnTo>
                <a:lnTo>
                  <a:pt x="1393" y="1332"/>
                </a:lnTo>
                <a:lnTo>
                  <a:pt x="1397" y="1347"/>
                </a:lnTo>
                <a:lnTo>
                  <a:pt x="1398" y="1356"/>
                </a:lnTo>
                <a:lnTo>
                  <a:pt x="1398" y="1371"/>
                </a:lnTo>
                <a:lnTo>
                  <a:pt x="1399" y="1392"/>
                </a:lnTo>
                <a:lnTo>
                  <a:pt x="1402" y="1413"/>
                </a:lnTo>
                <a:lnTo>
                  <a:pt x="1406" y="1438"/>
                </a:lnTo>
                <a:lnTo>
                  <a:pt x="1411" y="1458"/>
                </a:lnTo>
                <a:lnTo>
                  <a:pt x="1417" y="1474"/>
                </a:lnTo>
                <a:lnTo>
                  <a:pt x="1421" y="1480"/>
                </a:lnTo>
                <a:lnTo>
                  <a:pt x="1425" y="1483"/>
                </a:lnTo>
                <a:lnTo>
                  <a:pt x="1430" y="1486"/>
                </a:lnTo>
                <a:lnTo>
                  <a:pt x="1434" y="1488"/>
                </a:lnTo>
                <a:lnTo>
                  <a:pt x="1436" y="1492"/>
                </a:lnTo>
                <a:lnTo>
                  <a:pt x="1442" y="1505"/>
                </a:lnTo>
                <a:lnTo>
                  <a:pt x="1446" y="1515"/>
                </a:lnTo>
                <a:lnTo>
                  <a:pt x="1447" y="1516"/>
                </a:lnTo>
                <a:lnTo>
                  <a:pt x="1449" y="1518"/>
                </a:lnTo>
                <a:lnTo>
                  <a:pt x="1450" y="1518"/>
                </a:lnTo>
                <a:lnTo>
                  <a:pt x="1453" y="1518"/>
                </a:lnTo>
                <a:lnTo>
                  <a:pt x="1457" y="1515"/>
                </a:lnTo>
                <a:lnTo>
                  <a:pt x="1465" y="1508"/>
                </a:lnTo>
                <a:lnTo>
                  <a:pt x="1478" y="1496"/>
                </a:lnTo>
                <a:lnTo>
                  <a:pt x="1491" y="1481"/>
                </a:lnTo>
                <a:lnTo>
                  <a:pt x="1498" y="1473"/>
                </a:lnTo>
                <a:lnTo>
                  <a:pt x="1503" y="1463"/>
                </a:lnTo>
                <a:lnTo>
                  <a:pt x="1507" y="1453"/>
                </a:lnTo>
                <a:lnTo>
                  <a:pt x="1511" y="1444"/>
                </a:lnTo>
                <a:lnTo>
                  <a:pt x="1512" y="1437"/>
                </a:lnTo>
                <a:lnTo>
                  <a:pt x="1512" y="1430"/>
                </a:lnTo>
                <a:lnTo>
                  <a:pt x="1511" y="1424"/>
                </a:lnTo>
                <a:lnTo>
                  <a:pt x="1509" y="1418"/>
                </a:lnTo>
                <a:lnTo>
                  <a:pt x="1503" y="1405"/>
                </a:lnTo>
                <a:lnTo>
                  <a:pt x="1497" y="1393"/>
                </a:lnTo>
                <a:lnTo>
                  <a:pt x="1493" y="1382"/>
                </a:lnTo>
                <a:lnTo>
                  <a:pt x="1488" y="1371"/>
                </a:lnTo>
                <a:lnTo>
                  <a:pt x="1486" y="1367"/>
                </a:lnTo>
                <a:lnTo>
                  <a:pt x="1484" y="1362"/>
                </a:lnTo>
                <a:lnTo>
                  <a:pt x="1479" y="1358"/>
                </a:lnTo>
                <a:lnTo>
                  <a:pt x="1475" y="1355"/>
                </a:lnTo>
                <a:lnTo>
                  <a:pt x="1471" y="1352"/>
                </a:lnTo>
                <a:lnTo>
                  <a:pt x="1468" y="1350"/>
                </a:lnTo>
                <a:lnTo>
                  <a:pt x="1466" y="1348"/>
                </a:lnTo>
                <a:lnTo>
                  <a:pt x="1465" y="1344"/>
                </a:lnTo>
                <a:lnTo>
                  <a:pt x="1465" y="1342"/>
                </a:lnTo>
                <a:lnTo>
                  <a:pt x="1466" y="1339"/>
                </a:lnTo>
                <a:lnTo>
                  <a:pt x="1468" y="1338"/>
                </a:lnTo>
                <a:lnTo>
                  <a:pt x="1471" y="1337"/>
                </a:lnTo>
                <a:lnTo>
                  <a:pt x="1474" y="1338"/>
                </a:lnTo>
                <a:lnTo>
                  <a:pt x="1479" y="1339"/>
                </a:lnTo>
                <a:lnTo>
                  <a:pt x="1484" y="1343"/>
                </a:lnTo>
                <a:lnTo>
                  <a:pt x="1488" y="1348"/>
                </a:lnTo>
                <a:lnTo>
                  <a:pt x="1493" y="1354"/>
                </a:lnTo>
                <a:lnTo>
                  <a:pt x="1498" y="1360"/>
                </a:lnTo>
                <a:lnTo>
                  <a:pt x="1503" y="1367"/>
                </a:lnTo>
                <a:lnTo>
                  <a:pt x="1507" y="1374"/>
                </a:lnTo>
                <a:lnTo>
                  <a:pt x="1513" y="1388"/>
                </a:lnTo>
                <a:lnTo>
                  <a:pt x="1517" y="1399"/>
                </a:lnTo>
                <a:lnTo>
                  <a:pt x="1519" y="1407"/>
                </a:lnTo>
                <a:lnTo>
                  <a:pt x="1523" y="1412"/>
                </a:lnTo>
                <a:lnTo>
                  <a:pt x="1528" y="1413"/>
                </a:lnTo>
                <a:lnTo>
                  <a:pt x="1532" y="1415"/>
                </a:lnTo>
                <a:lnTo>
                  <a:pt x="1536" y="1418"/>
                </a:lnTo>
                <a:lnTo>
                  <a:pt x="1539" y="1424"/>
                </a:lnTo>
                <a:lnTo>
                  <a:pt x="1543" y="1429"/>
                </a:lnTo>
                <a:lnTo>
                  <a:pt x="1547" y="1432"/>
                </a:lnTo>
                <a:lnTo>
                  <a:pt x="1551" y="1433"/>
                </a:lnTo>
                <a:lnTo>
                  <a:pt x="1560" y="1434"/>
                </a:lnTo>
                <a:lnTo>
                  <a:pt x="1564" y="1433"/>
                </a:lnTo>
                <a:lnTo>
                  <a:pt x="1570" y="1432"/>
                </a:lnTo>
                <a:lnTo>
                  <a:pt x="1578" y="1429"/>
                </a:lnTo>
                <a:lnTo>
                  <a:pt x="1583" y="1425"/>
                </a:lnTo>
                <a:lnTo>
                  <a:pt x="1589" y="1420"/>
                </a:lnTo>
                <a:lnTo>
                  <a:pt x="1595" y="1415"/>
                </a:lnTo>
                <a:lnTo>
                  <a:pt x="1599" y="1411"/>
                </a:lnTo>
                <a:lnTo>
                  <a:pt x="1601" y="1405"/>
                </a:lnTo>
                <a:lnTo>
                  <a:pt x="1601" y="1400"/>
                </a:lnTo>
                <a:lnTo>
                  <a:pt x="1600" y="1394"/>
                </a:lnTo>
                <a:lnTo>
                  <a:pt x="1598" y="1390"/>
                </a:lnTo>
                <a:lnTo>
                  <a:pt x="1597" y="1386"/>
                </a:lnTo>
                <a:lnTo>
                  <a:pt x="1594" y="1382"/>
                </a:lnTo>
                <a:lnTo>
                  <a:pt x="1594" y="1379"/>
                </a:lnTo>
                <a:lnTo>
                  <a:pt x="1594" y="1376"/>
                </a:lnTo>
                <a:lnTo>
                  <a:pt x="1597" y="1375"/>
                </a:lnTo>
                <a:lnTo>
                  <a:pt x="1599" y="1373"/>
                </a:lnTo>
                <a:lnTo>
                  <a:pt x="1601" y="1370"/>
                </a:lnTo>
                <a:lnTo>
                  <a:pt x="1604" y="1367"/>
                </a:lnTo>
                <a:lnTo>
                  <a:pt x="1605" y="1362"/>
                </a:lnTo>
                <a:lnTo>
                  <a:pt x="1606" y="1357"/>
                </a:lnTo>
                <a:lnTo>
                  <a:pt x="1605" y="1354"/>
                </a:lnTo>
                <a:lnTo>
                  <a:pt x="1604" y="1350"/>
                </a:lnTo>
                <a:lnTo>
                  <a:pt x="1600" y="1347"/>
                </a:lnTo>
                <a:lnTo>
                  <a:pt x="1595" y="1343"/>
                </a:lnTo>
                <a:lnTo>
                  <a:pt x="1591" y="1339"/>
                </a:lnTo>
                <a:lnTo>
                  <a:pt x="1587" y="1336"/>
                </a:lnTo>
                <a:lnTo>
                  <a:pt x="1583" y="1331"/>
                </a:lnTo>
                <a:lnTo>
                  <a:pt x="1582" y="1326"/>
                </a:lnTo>
                <a:lnTo>
                  <a:pt x="1581" y="1320"/>
                </a:lnTo>
                <a:lnTo>
                  <a:pt x="1581" y="1313"/>
                </a:lnTo>
                <a:lnTo>
                  <a:pt x="1583" y="1304"/>
                </a:lnTo>
                <a:lnTo>
                  <a:pt x="1588" y="1288"/>
                </a:lnTo>
                <a:lnTo>
                  <a:pt x="1591" y="1275"/>
                </a:lnTo>
                <a:lnTo>
                  <a:pt x="1591" y="1270"/>
                </a:lnTo>
                <a:lnTo>
                  <a:pt x="1591" y="1267"/>
                </a:lnTo>
                <a:lnTo>
                  <a:pt x="1588" y="1263"/>
                </a:lnTo>
                <a:lnTo>
                  <a:pt x="1586" y="1261"/>
                </a:lnTo>
                <a:lnTo>
                  <a:pt x="1583" y="1260"/>
                </a:lnTo>
                <a:lnTo>
                  <a:pt x="1582" y="1256"/>
                </a:lnTo>
                <a:lnTo>
                  <a:pt x="1581" y="1253"/>
                </a:lnTo>
                <a:lnTo>
                  <a:pt x="1580" y="1248"/>
                </a:lnTo>
                <a:lnTo>
                  <a:pt x="1579" y="1240"/>
                </a:lnTo>
                <a:lnTo>
                  <a:pt x="1576" y="1232"/>
                </a:lnTo>
                <a:lnTo>
                  <a:pt x="1574" y="1229"/>
                </a:lnTo>
                <a:lnTo>
                  <a:pt x="1570" y="1226"/>
                </a:lnTo>
                <a:lnTo>
                  <a:pt x="1564" y="1223"/>
                </a:lnTo>
                <a:lnTo>
                  <a:pt x="1557" y="1219"/>
                </a:lnTo>
                <a:lnTo>
                  <a:pt x="1543" y="1213"/>
                </a:lnTo>
                <a:lnTo>
                  <a:pt x="1531" y="1209"/>
                </a:lnTo>
                <a:lnTo>
                  <a:pt x="1520" y="1205"/>
                </a:lnTo>
                <a:lnTo>
                  <a:pt x="1510" y="1202"/>
                </a:lnTo>
                <a:lnTo>
                  <a:pt x="1506" y="1199"/>
                </a:lnTo>
                <a:lnTo>
                  <a:pt x="1503" y="1196"/>
                </a:lnTo>
                <a:lnTo>
                  <a:pt x="1500" y="1192"/>
                </a:lnTo>
                <a:lnTo>
                  <a:pt x="1500" y="1187"/>
                </a:lnTo>
                <a:lnTo>
                  <a:pt x="1501" y="1185"/>
                </a:lnTo>
                <a:lnTo>
                  <a:pt x="1504" y="1182"/>
                </a:lnTo>
                <a:lnTo>
                  <a:pt x="1506" y="1180"/>
                </a:lnTo>
                <a:lnTo>
                  <a:pt x="1510" y="1179"/>
                </a:lnTo>
                <a:lnTo>
                  <a:pt x="1517" y="1178"/>
                </a:lnTo>
                <a:lnTo>
                  <a:pt x="1526" y="1177"/>
                </a:lnTo>
                <a:lnTo>
                  <a:pt x="1545" y="1177"/>
                </a:lnTo>
                <a:lnTo>
                  <a:pt x="1560" y="1175"/>
                </a:lnTo>
                <a:lnTo>
                  <a:pt x="1569" y="1174"/>
                </a:lnTo>
                <a:lnTo>
                  <a:pt x="1579" y="1174"/>
                </a:lnTo>
                <a:lnTo>
                  <a:pt x="1582" y="1173"/>
                </a:lnTo>
                <a:lnTo>
                  <a:pt x="1585" y="1172"/>
                </a:lnTo>
                <a:lnTo>
                  <a:pt x="1587" y="1171"/>
                </a:lnTo>
                <a:lnTo>
                  <a:pt x="1588" y="1167"/>
                </a:lnTo>
                <a:lnTo>
                  <a:pt x="1587" y="1162"/>
                </a:lnTo>
                <a:lnTo>
                  <a:pt x="1586" y="1159"/>
                </a:lnTo>
                <a:lnTo>
                  <a:pt x="1581" y="1156"/>
                </a:lnTo>
                <a:lnTo>
                  <a:pt x="1574" y="1154"/>
                </a:lnTo>
                <a:lnTo>
                  <a:pt x="1569" y="1153"/>
                </a:lnTo>
                <a:lnTo>
                  <a:pt x="1566" y="1149"/>
                </a:lnTo>
                <a:lnTo>
                  <a:pt x="1562" y="1146"/>
                </a:lnTo>
                <a:lnTo>
                  <a:pt x="1558" y="1141"/>
                </a:lnTo>
                <a:lnTo>
                  <a:pt x="1555" y="1135"/>
                </a:lnTo>
                <a:lnTo>
                  <a:pt x="1553" y="1130"/>
                </a:lnTo>
                <a:lnTo>
                  <a:pt x="1551" y="1124"/>
                </a:lnTo>
                <a:lnTo>
                  <a:pt x="1551" y="1119"/>
                </a:lnTo>
                <a:lnTo>
                  <a:pt x="1554" y="1108"/>
                </a:lnTo>
                <a:lnTo>
                  <a:pt x="1556" y="1095"/>
                </a:lnTo>
                <a:lnTo>
                  <a:pt x="1557" y="1087"/>
                </a:lnTo>
                <a:lnTo>
                  <a:pt x="1557" y="1080"/>
                </a:lnTo>
                <a:lnTo>
                  <a:pt x="1556" y="1074"/>
                </a:lnTo>
                <a:lnTo>
                  <a:pt x="1555" y="1068"/>
                </a:lnTo>
                <a:lnTo>
                  <a:pt x="1551" y="1060"/>
                </a:lnTo>
                <a:lnTo>
                  <a:pt x="1551" y="1054"/>
                </a:lnTo>
                <a:lnTo>
                  <a:pt x="1551" y="1053"/>
                </a:lnTo>
                <a:lnTo>
                  <a:pt x="1553" y="1052"/>
                </a:lnTo>
                <a:lnTo>
                  <a:pt x="1555" y="1051"/>
                </a:lnTo>
                <a:lnTo>
                  <a:pt x="1557" y="1051"/>
                </a:lnTo>
                <a:lnTo>
                  <a:pt x="1561" y="1052"/>
                </a:lnTo>
                <a:lnTo>
                  <a:pt x="1563" y="1055"/>
                </a:lnTo>
                <a:lnTo>
                  <a:pt x="1564" y="1060"/>
                </a:lnTo>
                <a:lnTo>
                  <a:pt x="1567" y="1065"/>
                </a:lnTo>
                <a:lnTo>
                  <a:pt x="1570" y="1077"/>
                </a:lnTo>
                <a:lnTo>
                  <a:pt x="1575" y="1089"/>
                </a:lnTo>
                <a:lnTo>
                  <a:pt x="1580" y="1096"/>
                </a:lnTo>
                <a:lnTo>
                  <a:pt x="1583" y="1100"/>
                </a:lnTo>
                <a:lnTo>
                  <a:pt x="1586" y="1102"/>
                </a:lnTo>
                <a:lnTo>
                  <a:pt x="1588" y="1100"/>
                </a:lnTo>
                <a:lnTo>
                  <a:pt x="1589" y="1099"/>
                </a:lnTo>
                <a:lnTo>
                  <a:pt x="1592" y="1097"/>
                </a:lnTo>
                <a:lnTo>
                  <a:pt x="1594" y="1093"/>
                </a:lnTo>
                <a:lnTo>
                  <a:pt x="1597" y="1092"/>
                </a:lnTo>
                <a:lnTo>
                  <a:pt x="1599" y="1092"/>
                </a:lnTo>
                <a:lnTo>
                  <a:pt x="1600" y="1095"/>
                </a:lnTo>
                <a:lnTo>
                  <a:pt x="1601" y="1097"/>
                </a:lnTo>
                <a:lnTo>
                  <a:pt x="1602" y="1102"/>
                </a:lnTo>
                <a:lnTo>
                  <a:pt x="1602" y="1108"/>
                </a:lnTo>
                <a:lnTo>
                  <a:pt x="1601" y="1115"/>
                </a:lnTo>
                <a:lnTo>
                  <a:pt x="1600" y="1129"/>
                </a:lnTo>
                <a:lnTo>
                  <a:pt x="1601" y="1140"/>
                </a:lnTo>
                <a:lnTo>
                  <a:pt x="1602" y="1144"/>
                </a:lnTo>
                <a:lnTo>
                  <a:pt x="1605" y="1148"/>
                </a:lnTo>
                <a:lnTo>
                  <a:pt x="1607" y="1152"/>
                </a:lnTo>
                <a:lnTo>
                  <a:pt x="1610" y="1155"/>
                </a:lnTo>
                <a:lnTo>
                  <a:pt x="1618" y="1161"/>
                </a:lnTo>
                <a:lnTo>
                  <a:pt x="1629" y="1166"/>
                </a:lnTo>
                <a:lnTo>
                  <a:pt x="1639" y="1169"/>
                </a:lnTo>
                <a:lnTo>
                  <a:pt x="1648" y="1173"/>
                </a:lnTo>
                <a:lnTo>
                  <a:pt x="1652" y="1175"/>
                </a:lnTo>
                <a:lnTo>
                  <a:pt x="1656" y="1177"/>
                </a:lnTo>
                <a:lnTo>
                  <a:pt x="1658" y="1179"/>
                </a:lnTo>
                <a:lnTo>
                  <a:pt x="1660" y="1181"/>
                </a:lnTo>
                <a:lnTo>
                  <a:pt x="1662" y="1184"/>
                </a:lnTo>
                <a:lnTo>
                  <a:pt x="1662" y="1188"/>
                </a:lnTo>
                <a:lnTo>
                  <a:pt x="1664" y="1200"/>
                </a:lnTo>
                <a:lnTo>
                  <a:pt x="1665" y="1210"/>
                </a:lnTo>
                <a:lnTo>
                  <a:pt x="1667" y="1215"/>
                </a:lnTo>
                <a:lnTo>
                  <a:pt x="1668" y="1219"/>
                </a:lnTo>
                <a:lnTo>
                  <a:pt x="1670" y="1224"/>
                </a:lnTo>
                <a:lnTo>
                  <a:pt x="1674" y="1228"/>
                </a:lnTo>
                <a:lnTo>
                  <a:pt x="1683" y="1236"/>
                </a:lnTo>
                <a:lnTo>
                  <a:pt x="1695" y="1247"/>
                </a:lnTo>
                <a:lnTo>
                  <a:pt x="1706" y="1257"/>
                </a:lnTo>
                <a:lnTo>
                  <a:pt x="1713" y="1268"/>
                </a:lnTo>
                <a:lnTo>
                  <a:pt x="1717" y="1273"/>
                </a:lnTo>
                <a:lnTo>
                  <a:pt x="1719" y="1279"/>
                </a:lnTo>
                <a:lnTo>
                  <a:pt x="1723" y="1284"/>
                </a:lnTo>
                <a:lnTo>
                  <a:pt x="1726" y="1286"/>
                </a:lnTo>
                <a:lnTo>
                  <a:pt x="1730" y="1286"/>
                </a:lnTo>
                <a:lnTo>
                  <a:pt x="1733" y="1284"/>
                </a:lnTo>
                <a:lnTo>
                  <a:pt x="1738" y="1280"/>
                </a:lnTo>
                <a:lnTo>
                  <a:pt x="1742" y="1276"/>
                </a:lnTo>
                <a:lnTo>
                  <a:pt x="1747" y="1273"/>
                </a:lnTo>
                <a:lnTo>
                  <a:pt x="1755" y="1270"/>
                </a:lnTo>
                <a:lnTo>
                  <a:pt x="1763" y="1270"/>
                </a:lnTo>
                <a:lnTo>
                  <a:pt x="1771" y="1273"/>
                </a:lnTo>
                <a:lnTo>
                  <a:pt x="1778" y="1278"/>
                </a:lnTo>
                <a:lnTo>
                  <a:pt x="1783" y="1279"/>
                </a:lnTo>
                <a:lnTo>
                  <a:pt x="1786" y="1278"/>
                </a:lnTo>
                <a:lnTo>
                  <a:pt x="1791" y="1274"/>
                </a:lnTo>
                <a:lnTo>
                  <a:pt x="1802" y="1269"/>
                </a:lnTo>
                <a:lnTo>
                  <a:pt x="1816" y="1267"/>
                </a:lnTo>
                <a:lnTo>
                  <a:pt x="1831" y="1266"/>
                </a:lnTo>
                <a:lnTo>
                  <a:pt x="1841" y="1265"/>
                </a:lnTo>
                <a:lnTo>
                  <a:pt x="1850" y="1263"/>
                </a:lnTo>
                <a:lnTo>
                  <a:pt x="1852" y="1263"/>
                </a:lnTo>
                <a:close/>
                <a:moveTo>
                  <a:pt x="386" y="1985"/>
                </a:moveTo>
                <a:lnTo>
                  <a:pt x="390" y="1985"/>
                </a:lnTo>
                <a:lnTo>
                  <a:pt x="392" y="1986"/>
                </a:lnTo>
                <a:lnTo>
                  <a:pt x="395" y="1988"/>
                </a:lnTo>
                <a:lnTo>
                  <a:pt x="396" y="1991"/>
                </a:lnTo>
                <a:lnTo>
                  <a:pt x="397" y="1997"/>
                </a:lnTo>
                <a:lnTo>
                  <a:pt x="396" y="2004"/>
                </a:lnTo>
                <a:lnTo>
                  <a:pt x="392" y="2011"/>
                </a:lnTo>
                <a:lnTo>
                  <a:pt x="389" y="2015"/>
                </a:lnTo>
                <a:lnTo>
                  <a:pt x="384" y="2017"/>
                </a:lnTo>
                <a:lnTo>
                  <a:pt x="380" y="2018"/>
                </a:lnTo>
                <a:lnTo>
                  <a:pt x="376" y="2017"/>
                </a:lnTo>
                <a:lnTo>
                  <a:pt x="372" y="2015"/>
                </a:lnTo>
                <a:lnTo>
                  <a:pt x="371" y="2010"/>
                </a:lnTo>
                <a:lnTo>
                  <a:pt x="370" y="2005"/>
                </a:lnTo>
                <a:lnTo>
                  <a:pt x="370" y="2001"/>
                </a:lnTo>
                <a:lnTo>
                  <a:pt x="370" y="1998"/>
                </a:lnTo>
                <a:lnTo>
                  <a:pt x="371" y="1994"/>
                </a:lnTo>
                <a:lnTo>
                  <a:pt x="373" y="1991"/>
                </a:lnTo>
                <a:lnTo>
                  <a:pt x="376" y="1988"/>
                </a:lnTo>
                <a:lnTo>
                  <a:pt x="378" y="1987"/>
                </a:lnTo>
                <a:lnTo>
                  <a:pt x="383" y="1986"/>
                </a:lnTo>
                <a:lnTo>
                  <a:pt x="386" y="1985"/>
                </a:lnTo>
                <a:close/>
                <a:moveTo>
                  <a:pt x="317" y="2101"/>
                </a:moveTo>
                <a:lnTo>
                  <a:pt x="317" y="2099"/>
                </a:lnTo>
                <a:lnTo>
                  <a:pt x="319" y="2098"/>
                </a:lnTo>
                <a:lnTo>
                  <a:pt x="320" y="2097"/>
                </a:lnTo>
                <a:lnTo>
                  <a:pt x="321" y="2097"/>
                </a:lnTo>
                <a:lnTo>
                  <a:pt x="323" y="2097"/>
                </a:lnTo>
                <a:lnTo>
                  <a:pt x="326" y="2100"/>
                </a:lnTo>
                <a:lnTo>
                  <a:pt x="328" y="2104"/>
                </a:lnTo>
                <a:lnTo>
                  <a:pt x="331" y="2106"/>
                </a:lnTo>
                <a:lnTo>
                  <a:pt x="333" y="2106"/>
                </a:lnTo>
                <a:lnTo>
                  <a:pt x="334" y="2102"/>
                </a:lnTo>
                <a:lnTo>
                  <a:pt x="335" y="2100"/>
                </a:lnTo>
                <a:lnTo>
                  <a:pt x="338" y="2098"/>
                </a:lnTo>
                <a:lnTo>
                  <a:pt x="339" y="2097"/>
                </a:lnTo>
                <a:lnTo>
                  <a:pt x="340" y="2097"/>
                </a:lnTo>
                <a:lnTo>
                  <a:pt x="341" y="2098"/>
                </a:lnTo>
                <a:lnTo>
                  <a:pt x="341" y="2100"/>
                </a:lnTo>
                <a:lnTo>
                  <a:pt x="341" y="2106"/>
                </a:lnTo>
                <a:lnTo>
                  <a:pt x="341" y="2112"/>
                </a:lnTo>
                <a:lnTo>
                  <a:pt x="340" y="2116"/>
                </a:lnTo>
                <a:lnTo>
                  <a:pt x="339" y="2118"/>
                </a:lnTo>
                <a:lnTo>
                  <a:pt x="338" y="2119"/>
                </a:lnTo>
                <a:lnTo>
                  <a:pt x="335" y="2120"/>
                </a:lnTo>
                <a:lnTo>
                  <a:pt x="332" y="2120"/>
                </a:lnTo>
                <a:lnTo>
                  <a:pt x="329" y="2119"/>
                </a:lnTo>
                <a:lnTo>
                  <a:pt x="326" y="2118"/>
                </a:lnTo>
                <a:lnTo>
                  <a:pt x="323" y="2114"/>
                </a:lnTo>
                <a:lnTo>
                  <a:pt x="320" y="2108"/>
                </a:lnTo>
                <a:lnTo>
                  <a:pt x="317" y="2101"/>
                </a:lnTo>
                <a:close/>
                <a:moveTo>
                  <a:pt x="1834" y="1500"/>
                </a:moveTo>
                <a:lnTo>
                  <a:pt x="1832" y="1502"/>
                </a:lnTo>
                <a:lnTo>
                  <a:pt x="1828" y="1502"/>
                </a:lnTo>
                <a:lnTo>
                  <a:pt x="1826" y="1502"/>
                </a:lnTo>
                <a:lnTo>
                  <a:pt x="1824" y="1500"/>
                </a:lnTo>
                <a:lnTo>
                  <a:pt x="1824" y="1497"/>
                </a:lnTo>
                <a:lnTo>
                  <a:pt x="1824" y="1495"/>
                </a:lnTo>
                <a:lnTo>
                  <a:pt x="1826" y="1493"/>
                </a:lnTo>
                <a:lnTo>
                  <a:pt x="1828" y="1492"/>
                </a:lnTo>
                <a:lnTo>
                  <a:pt x="1837" y="1490"/>
                </a:lnTo>
                <a:lnTo>
                  <a:pt x="1843" y="1488"/>
                </a:lnTo>
                <a:lnTo>
                  <a:pt x="1846" y="1488"/>
                </a:lnTo>
                <a:lnTo>
                  <a:pt x="1850" y="1488"/>
                </a:lnTo>
                <a:lnTo>
                  <a:pt x="1852" y="1489"/>
                </a:lnTo>
                <a:lnTo>
                  <a:pt x="1853" y="1492"/>
                </a:lnTo>
                <a:lnTo>
                  <a:pt x="1853" y="1495"/>
                </a:lnTo>
                <a:lnTo>
                  <a:pt x="1851" y="1496"/>
                </a:lnTo>
                <a:lnTo>
                  <a:pt x="1849" y="1496"/>
                </a:lnTo>
                <a:lnTo>
                  <a:pt x="1846" y="1496"/>
                </a:lnTo>
                <a:lnTo>
                  <a:pt x="1840" y="1497"/>
                </a:lnTo>
                <a:lnTo>
                  <a:pt x="1834" y="1500"/>
                </a:lnTo>
                <a:close/>
                <a:moveTo>
                  <a:pt x="1882" y="1475"/>
                </a:moveTo>
                <a:lnTo>
                  <a:pt x="1878" y="1477"/>
                </a:lnTo>
                <a:lnTo>
                  <a:pt x="1871" y="1480"/>
                </a:lnTo>
                <a:lnTo>
                  <a:pt x="1869" y="1480"/>
                </a:lnTo>
                <a:lnTo>
                  <a:pt x="1868" y="1480"/>
                </a:lnTo>
                <a:lnTo>
                  <a:pt x="1866" y="1478"/>
                </a:lnTo>
                <a:lnTo>
                  <a:pt x="1866" y="1477"/>
                </a:lnTo>
                <a:lnTo>
                  <a:pt x="1868" y="1474"/>
                </a:lnTo>
                <a:lnTo>
                  <a:pt x="1871" y="1470"/>
                </a:lnTo>
                <a:lnTo>
                  <a:pt x="1878" y="1468"/>
                </a:lnTo>
                <a:lnTo>
                  <a:pt x="1887" y="1464"/>
                </a:lnTo>
                <a:lnTo>
                  <a:pt x="1894" y="1463"/>
                </a:lnTo>
                <a:lnTo>
                  <a:pt x="1898" y="1463"/>
                </a:lnTo>
                <a:lnTo>
                  <a:pt x="1900" y="1465"/>
                </a:lnTo>
                <a:lnTo>
                  <a:pt x="1900" y="1469"/>
                </a:lnTo>
                <a:lnTo>
                  <a:pt x="1897" y="1471"/>
                </a:lnTo>
                <a:lnTo>
                  <a:pt x="1894" y="1473"/>
                </a:lnTo>
                <a:lnTo>
                  <a:pt x="1887" y="1474"/>
                </a:lnTo>
                <a:lnTo>
                  <a:pt x="1882" y="1475"/>
                </a:lnTo>
                <a:close/>
                <a:moveTo>
                  <a:pt x="2931" y="788"/>
                </a:moveTo>
                <a:lnTo>
                  <a:pt x="2939" y="788"/>
                </a:lnTo>
                <a:lnTo>
                  <a:pt x="2946" y="788"/>
                </a:lnTo>
                <a:lnTo>
                  <a:pt x="2948" y="788"/>
                </a:lnTo>
                <a:lnTo>
                  <a:pt x="2952" y="786"/>
                </a:lnTo>
                <a:lnTo>
                  <a:pt x="2954" y="784"/>
                </a:lnTo>
                <a:lnTo>
                  <a:pt x="2956" y="782"/>
                </a:lnTo>
                <a:lnTo>
                  <a:pt x="2959" y="778"/>
                </a:lnTo>
                <a:lnTo>
                  <a:pt x="2961" y="777"/>
                </a:lnTo>
                <a:lnTo>
                  <a:pt x="2965" y="776"/>
                </a:lnTo>
                <a:lnTo>
                  <a:pt x="2968" y="776"/>
                </a:lnTo>
                <a:lnTo>
                  <a:pt x="2975" y="777"/>
                </a:lnTo>
                <a:lnTo>
                  <a:pt x="2981" y="778"/>
                </a:lnTo>
                <a:lnTo>
                  <a:pt x="2985" y="781"/>
                </a:lnTo>
                <a:lnTo>
                  <a:pt x="2986" y="783"/>
                </a:lnTo>
                <a:lnTo>
                  <a:pt x="2989" y="786"/>
                </a:lnTo>
                <a:lnTo>
                  <a:pt x="2990" y="788"/>
                </a:lnTo>
                <a:lnTo>
                  <a:pt x="2992" y="795"/>
                </a:lnTo>
                <a:lnTo>
                  <a:pt x="2993" y="802"/>
                </a:lnTo>
                <a:lnTo>
                  <a:pt x="2993" y="805"/>
                </a:lnTo>
                <a:lnTo>
                  <a:pt x="2992" y="807"/>
                </a:lnTo>
                <a:lnTo>
                  <a:pt x="2991" y="809"/>
                </a:lnTo>
                <a:lnTo>
                  <a:pt x="2989" y="810"/>
                </a:lnTo>
                <a:lnTo>
                  <a:pt x="2984" y="813"/>
                </a:lnTo>
                <a:lnTo>
                  <a:pt x="2979" y="814"/>
                </a:lnTo>
                <a:lnTo>
                  <a:pt x="2974" y="814"/>
                </a:lnTo>
                <a:lnTo>
                  <a:pt x="2970" y="812"/>
                </a:lnTo>
                <a:lnTo>
                  <a:pt x="2965" y="808"/>
                </a:lnTo>
                <a:lnTo>
                  <a:pt x="2961" y="805"/>
                </a:lnTo>
                <a:lnTo>
                  <a:pt x="2956" y="801"/>
                </a:lnTo>
                <a:lnTo>
                  <a:pt x="2954" y="800"/>
                </a:lnTo>
                <a:lnTo>
                  <a:pt x="2951" y="800"/>
                </a:lnTo>
                <a:lnTo>
                  <a:pt x="2948" y="801"/>
                </a:lnTo>
                <a:lnTo>
                  <a:pt x="2946" y="806"/>
                </a:lnTo>
                <a:lnTo>
                  <a:pt x="2945" y="812"/>
                </a:lnTo>
                <a:lnTo>
                  <a:pt x="2943" y="814"/>
                </a:lnTo>
                <a:lnTo>
                  <a:pt x="2942" y="815"/>
                </a:lnTo>
                <a:lnTo>
                  <a:pt x="2941" y="816"/>
                </a:lnTo>
                <a:lnTo>
                  <a:pt x="2939" y="816"/>
                </a:lnTo>
                <a:lnTo>
                  <a:pt x="2933" y="816"/>
                </a:lnTo>
                <a:lnTo>
                  <a:pt x="2927" y="815"/>
                </a:lnTo>
                <a:lnTo>
                  <a:pt x="2922" y="814"/>
                </a:lnTo>
                <a:lnTo>
                  <a:pt x="2917" y="813"/>
                </a:lnTo>
                <a:lnTo>
                  <a:pt x="2915" y="809"/>
                </a:lnTo>
                <a:lnTo>
                  <a:pt x="2914" y="807"/>
                </a:lnTo>
                <a:lnTo>
                  <a:pt x="2912" y="802"/>
                </a:lnTo>
                <a:lnTo>
                  <a:pt x="2914" y="799"/>
                </a:lnTo>
                <a:lnTo>
                  <a:pt x="2915" y="795"/>
                </a:lnTo>
                <a:lnTo>
                  <a:pt x="2917" y="793"/>
                </a:lnTo>
                <a:lnTo>
                  <a:pt x="2921" y="790"/>
                </a:lnTo>
                <a:lnTo>
                  <a:pt x="2924" y="788"/>
                </a:lnTo>
                <a:lnTo>
                  <a:pt x="2928" y="788"/>
                </a:lnTo>
                <a:lnTo>
                  <a:pt x="2931" y="78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9" name="天津">
            <a:extLst>
              <a:ext uri="{FF2B5EF4-FFF2-40B4-BE49-F238E27FC236}">
                <a16:creationId xmlns="" xmlns:a16="http://schemas.microsoft.com/office/drawing/2014/main" id="{9C22FD91-2147-472C-9CFF-C652C37C4A06}"/>
              </a:ext>
            </a:extLst>
          </p:cNvPr>
          <p:cNvSpPr>
            <a:spLocks/>
          </p:cNvSpPr>
          <p:nvPr/>
        </p:nvSpPr>
        <p:spPr bwMode="auto">
          <a:xfrm>
            <a:off x="4105706" y="3107341"/>
            <a:ext cx="106096" cy="176828"/>
          </a:xfrm>
          <a:custGeom>
            <a:avLst/>
            <a:gdLst>
              <a:gd name="T0" fmla="*/ 139 w 430"/>
              <a:gd name="T1" fmla="*/ 49 h 726"/>
              <a:gd name="T2" fmla="*/ 152 w 430"/>
              <a:gd name="T3" fmla="*/ 42 h 726"/>
              <a:gd name="T4" fmla="*/ 171 w 430"/>
              <a:gd name="T5" fmla="*/ 25 h 726"/>
              <a:gd name="T6" fmla="*/ 178 w 430"/>
              <a:gd name="T7" fmla="*/ 4 h 726"/>
              <a:gd name="T8" fmla="*/ 237 w 430"/>
              <a:gd name="T9" fmla="*/ 3 h 726"/>
              <a:gd name="T10" fmla="*/ 253 w 430"/>
              <a:gd name="T11" fmla="*/ 22 h 726"/>
              <a:gd name="T12" fmla="*/ 294 w 430"/>
              <a:gd name="T13" fmla="*/ 62 h 726"/>
              <a:gd name="T14" fmla="*/ 294 w 430"/>
              <a:gd name="T15" fmla="*/ 89 h 726"/>
              <a:gd name="T16" fmla="*/ 271 w 430"/>
              <a:gd name="T17" fmla="*/ 98 h 726"/>
              <a:gd name="T18" fmla="*/ 231 w 430"/>
              <a:gd name="T19" fmla="*/ 110 h 726"/>
              <a:gd name="T20" fmla="*/ 227 w 430"/>
              <a:gd name="T21" fmla="*/ 152 h 726"/>
              <a:gd name="T22" fmla="*/ 266 w 430"/>
              <a:gd name="T23" fmla="*/ 212 h 726"/>
              <a:gd name="T24" fmla="*/ 286 w 430"/>
              <a:gd name="T25" fmla="*/ 245 h 726"/>
              <a:gd name="T26" fmla="*/ 297 w 430"/>
              <a:gd name="T27" fmla="*/ 281 h 726"/>
              <a:gd name="T28" fmla="*/ 313 w 430"/>
              <a:gd name="T29" fmla="*/ 284 h 726"/>
              <a:gd name="T30" fmla="*/ 357 w 430"/>
              <a:gd name="T31" fmla="*/ 268 h 726"/>
              <a:gd name="T32" fmla="*/ 378 w 430"/>
              <a:gd name="T33" fmla="*/ 276 h 726"/>
              <a:gd name="T34" fmla="*/ 367 w 430"/>
              <a:gd name="T35" fmla="*/ 321 h 726"/>
              <a:gd name="T36" fmla="*/ 378 w 430"/>
              <a:gd name="T37" fmla="*/ 333 h 726"/>
              <a:gd name="T38" fmla="*/ 417 w 430"/>
              <a:gd name="T39" fmla="*/ 356 h 726"/>
              <a:gd name="T40" fmla="*/ 429 w 430"/>
              <a:gd name="T41" fmla="*/ 403 h 726"/>
              <a:gd name="T42" fmla="*/ 396 w 430"/>
              <a:gd name="T43" fmla="*/ 431 h 726"/>
              <a:gd name="T44" fmla="*/ 348 w 430"/>
              <a:gd name="T45" fmla="*/ 460 h 726"/>
              <a:gd name="T46" fmla="*/ 335 w 430"/>
              <a:gd name="T47" fmla="*/ 503 h 726"/>
              <a:gd name="T48" fmla="*/ 324 w 430"/>
              <a:gd name="T49" fmla="*/ 557 h 726"/>
              <a:gd name="T50" fmla="*/ 287 w 430"/>
              <a:gd name="T51" fmla="*/ 630 h 726"/>
              <a:gd name="T52" fmla="*/ 279 w 430"/>
              <a:gd name="T53" fmla="*/ 693 h 726"/>
              <a:gd name="T54" fmla="*/ 223 w 430"/>
              <a:gd name="T55" fmla="*/ 716 h 726"/>
              <a:gd name="T56" fmla="*/ 192 w 430"/>
              <a:gd name="T57" fmla="*/ 723 h 726"/>
              <a:gd name="T58" fmla="*/ 182 w 430"/>
              <a:gd name="T59" fmla="*/ 711 h 726"/>
              <a:gd name="T60" fmla="*/ 153 w 430"/>
              <a:gd name="T61" fmla="*/ 715 h 726"/>
              <a:gd name="T62" fmla="*/ 133 w 430"/>
              <a:gd name="T63" fmla="*/ 726 h 726"/>
              <a:gd name="T64" fmla="*/ 116 w 430"/>
              <a:gd name="T65" fmla="*/ 681 h 726"/>
              <a:gd name="T66" fmla="*/ 95 w 430"/>
              <a:gd name="T67" fmla="*/ 674 h 726"/>
              <a:gd name="T68" fmla="*/ 32 w 430"/>
              <a:gd name="T69" fmla="*/ 672 h 726"/>
              <a:gd name="T70" fmla="*/ 8 w 430"/>
              <a:gd name="T71" fmla="*/ 635 h 726"/>
              <a:gd name="T72" fmla="*/ 3 w 430"/>
              <a:gd name="T73" fmla="*/ 578 h 726"/>
              <a:gd name="T74" fmla="*/ 1 w 430"/>
              <a:gd name="T75" fmla="*/ 536 h 726"/>
              <a:gd name="T76" fmla="*/ 31 w 430"/>
              <a:gd name="T77" fmla="*/ 532 h 726"/>
              <a:gd name="T78" fmla="*/ 45 w 430"/>
              <a:gd name="T79" fmla="*/ 518 h 726"/>
              <a:gd name="T80" fmla="*/ 33 w 430"/>
              <a:gd name="T81" fmla="*/ 431 h 726"/>
              <a:gd name="T82" fmla="*/ 16 w 430"/>
              <a:gd name="T83" fmla="*/ 290 h 726"/>
              <a:gd name="T84" fmla="*/ 22 w 430"/>
              <a:gd name="T85" fmla="*/ 275 h 726"/>
              <a:gd name="T86" fmla="*/ 29 w 430"/>
              <a:gd name="T87" fmla="*/ 259 h 726"/>
              <a:gd name="T88" fmla="*/ 51 w 430"/>
              <a:gd name="T89" fmla="*/ 271 h 726"/>
              <a:gd name="T90" fmla="*/ 64 w 430"/>
              <a:gd name="T91" fmla="*/ 280 h 726"/>
              <a:gd name="T92" fmla="*/ 108 w 430"/>
              <a:gd name="T93" fmla="*/ 270 h 726"/>
              <a:gd name="T94" fmla="*/ 126 w 430"/>
              <a:gd name="T95" fmla="*/ 252 h 726"/>
              <a:gd name="T96" fmla="*/ 128 w 430"/>
              <a:gd name="T97" fmla="*/ 200 h 726"/>
              <a:gd name="T98" fmla="*/ 129 w 430"/>
              <a:gd name="T99" fmla="*/ 174 h 726"/>
              <a:gd name="T100" fmla="*/ 141 w 430"/>
              <a:gd name="T101" fmla="*/ 165 h 726"/>
              <a:gd name="T102" fmla="*/ 114 w 430"/>
              <a:gd name="T103" fmla="*/ 146 h 726"/>
              <a:gd name="T104" fmla="*/ 110 w 430"/>
              <a:gd name="T105" fmla="*/ 131 h 726"/>
              <a:gd name="T106" fmla="*/ 122 w 430"/>
              <a:gd name="T107" fmla="*/ 85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30" h="726">
                <a:moveTo>
                  <a:pt x="119" y="67"/>
                </a:moveTo>
                <a:lnTo>
                  <a:pt x="126" y="63"/>
                </a:lnTo>
                <a:lnTo>
                  <a:pt x="132" y="60"/>
                </a:lnTo>
                <a:lnTo>
                  <a:pt x="136" y="55"/>
                </a:lnTo>
                <a:lnTo>
                  <a:pt x="139" y="49"/>
                </a:lnTo>
                <a:lnTo>
                  <a:pt x="141" y="47"/>
                </a:lnTo>
                <a:lnTo>
                  <a:pt x="142" y="44"/>
                </a:lnTo>
                <a:lnTo>
                  <a:pt x="145" y="43"/>
                </a:lnTo>
                <a:lnTo>
                  <a:pt x="148" y="43"/>
                </a:lnTo>
                <a:lnTo>
                  <a:pt x="152" y="42"/>
                </a:lnTo>
                <a:lnTo>
                  <a:pt x="155" y="41"/>
                </a:lnTo>
                <a:lnTo>
                  <a:pt x="160" y="38"/>
                </a:lnTo>
                <a:lnTo>
                  <a:pt x="165" y="35"/>
                </a:lnTo>
                <a:lnTo>
                  <a:pt x="168" y="30"/>
                </a:lnTo>
                <a:lnTo>
                  <a:pt x="171" y="25"/>
                </a:lnTo>
                <a:lnTo>
                  <a:pt x="171" y="20"/>
                </a:lnTo>
                <a:lnTo>
                  <a:pt x="172" y="15"/>
                </a:lnTo>
                <a:lnTo>
                  <a:pt x="172" y="10"/>
                </a:lnTo>
                <a:lnTo>
                  <a:pt x="174" y="6"/>
                </a:lnTo>
                <a:lnTo>
                  <a:pt x="178" y="4"/>
                </a:lnTo>
                <a:lnTo>
                  <a:pt x="184" y="3"/>
                </a:lnTo>
                <a:lnTo>
                  <a:pt x="201" y="1"/>
                </a:lnTo>
                <a:lnTo>
                  <a:pt x="221" y="0"/>
                </a:lnTo>
                <a:lnTo>
                  <a:pt x="230" y="0"/>
                </a:lnTo>
                <a:lnTo>
                  <a:pt x="237" y="3"/>
                </a:lnTo>
                <a:lnTo>
                  <a:pt x="241" y="4"/>
                </a:lnTo>
                <a:lnTo>
                  <a:pt x="245" y="6"/>
                </a:lnTo>
                <a:lnTo>
                  <a:pt x="247" y="10"/>
                </a:lnTo>
                <a:lnTo>
                  <a:pt x="249" y="13"/>
                </a:lnTo>
                <a:lnTo>
                  <a:pt x="253" y="22"/>
                </a:lnTo>
                <a:lnTo>
                  <a:pt x="258" y="29"/>
                </a:lnTo>
                <a:lnTo>
                  <a:pt x="264" y="36"/>
                </a:lnTo>
                <a:lnTo>
                  <a:pt x="271" y="43"/>
                </a:lnTo>
                <a:lnTo>
                  <a:pt x="284" y="54"/>
                </a:lnTo>
                <a:lnTo>
                  <a:pt x="294" y="62"/>
                </a:lnTo>
                <a:lnTo>
                  <a:pt x="298" y="67"/>
                </a:lnTo>
                <a:lnTo>
                  <a:pt x="300" y="72"/>
                </a:lnTo>
                <a:lnTo>
                  <a:pt x="300" y="78"/>
                </a:lnTo>
                <a:lnTo>
                  <a:pt x="298" y="83"/>
                </a:lnTo>
                <a:lnTo>
                  <a:pt x="294" y="89"/>
                </a:lnTo>
                <a:lnTo>
                  <a:pt x="289" y="94"/>
                </a:lnTo>
                <a:lnTo>
                  <a:pt x="285" y="95"/>
                </a:lnTo>
                <a:lnTo>
                  <a:pt x="281" y="97"/>
                </a:lnTo>
                <a:lnTo>
                  <a:pt x="277" y="98"/>
                </a:lnTo>
                <a:lnTo>
                  <a:pt x="271" y="98"/>
                </a:lnTo>
                <a:lnTo>
                  <a:pt x="261" y="98"/>
                </a:lnTo>
                <a:lnTo>
                  <a:pt x="252" y="99"/>
                </a:lnTo>
                <a:lnTo>
                  <a:pt x="243" y="101"/>
                </a:lnTo>
                <a:lnTo>
                  <a:pt x="236" y="105"/>
                </a:lnTo>
                <a:lnTo>
                  <a:pt x="231" y="110"/>
                </a:lnTo>
                <a:lnTo>
                  <a:pt x="227" y="116"/>
                </a:lnTo>
                <a:lnTo>
                  <a:pt x="224" y="124"/>
                </a:lnTo>
                <a:lnTo>
                  <a:pt x="224" y="133"/>
                </a:lnTo>
                <a:lnTo>
                  <a:pt x="224" y="143"/>
                </a:lnTo>
                <a:lnTo>
                  <a:pt x="227" y="152"/>
                </a:lnTo>
                <a:lnTo>
                  <a:pt x="230" y="161"/>
                </a:lnTo>
                <a:lnTo>
                  <a:pt x="235" y="169"/>
                </a:lnTo>
                <a:lnTo>
                  <a:pt x="246" y="183"/>
                </a:lnTo>
                <a:lnTo>
                  <a:pt x="255" y="198"/>
                </a:lnTo>
                <a:lnTo>
                  <a:pt x="266" y="212"/>
                </a:lnTo>
                <a:lnTo>
                  <a:pt x="274" y="223"/>
                </a:lnTo>
                <a:lnTo>
                  <a:pt x="279" y="227"/>
                </a:lnTo>
                <a:lnTo>
                  <a:pt x="283" y="233"/>
                </a:lnTo>
                <a:lnTo>
                  <a:pt x="285" y="239"/>
                </a:lnTo>
                <a:lnTo>
                  <a:pt x="286" y="245"/>
                </a:lnTo>
                <a:lnTo>
                  <a:pt x="287" y="258"/>
                </a:lnTo>
                <a:lnTo>
                  <a:pt x="290" y="269"/>
                </a:lnTo>
                <a:lnTo>
                  <a:pt x="291" y="274"/>
                </a:lnTo>
                <a:lnTo>
                  <a:pt x="293" y="277"/>
                </a:lnTo>
                <a:lnTo>
                  <a:pt x="297" y="281"/>
                </a:lnTo>
                <a:lnTo>
                  <a:pt x="302" y="284"/>
                </a:lnTo>
                <a:lnTo>
                  <a:pt x="304" y="286"/>
                </a:lnTo>
                <a:lnTo>
                  <a:pt x="306" y="286"/>
                </a:lnTo>
                <a:lnTo>
                  <a:pt x="310" y="286"/>
                </a:lnTo>
                <a:lnTo>
                  <a:pt x="313" y="284"/>
                </a:lnTo>
                <a:lnTo>
                  <a:pt x="321" y="281"/>
                </a:lnTo>
                <a:lnTo>
                  <a:pt x="330" y="277"/>
                </a:lnTo>
                <a:lnTo>
                  <a:pt x="338" y="274"/>
                </a:lnTo>
                <a:lnTo>
                  <a:pt x="348" y="270"/>
                </a:lnTo>
                <a:lnTo>
                  <a:pt x="357" y="268"/>
                </a:lnTo>
                <a:lnTo>
                  <a:pt x="367" y="266"/>
                </a:lnTo>
                <a:lnTo>
                  <a:pt x="372" y="268"/>
                </a:lnTo>
                <a:lnTo>
                  <a:pt x="374" y="270"/>
                </a:lnTo>
                <a:lnTo>
                  <a:pt x="376" y="272"/>
                </a:lnTo>
                <a:lnTo>
                  <a:pt x="378" y="276"/>
                </a:lnTo>
                <a:lnTo>
                  <a:pt x="378" y="284"/>
                </a:lnTo>
                <a:lnTo>
                  <a:pt x="375" y="293"/>
                </a:lnTo>
                <a:lnTo>
                  <a:pt x="372" y="303"/>
                </a:lnTo>
                <a:lnTo>
                  <a:pt x="369" y="313"/>
                </a:lnTo>
                <a:lnTo>
                  <a:pt x="367" y="321"/>
                </a:lnTo>
                <a:lnTo>
                  <a:pt x="367" y="327"/>
                </a:lnTo>
                <a:lnTo>
                  <a:pt x="368" y="331"/>
                </a:lnTo>
                <a:lnTo>
                  <a:pt x="371" y="332"/>
                </a:lnTo>
                <a:lnTo>
                  <a:pt x="373" y="333"/>
                </a:lnTo>
                <a:lnTo>
                  <a:pt x="378" y="333"/>
                </a:lnTo>
                <a:lnTo>
                  <a:pt x="382" y="334"/>
                </a:lnTo>
                <a:lnTo>
                  <a:pt x="390" y="337"/>
                </a:lnTo>
                <a:lnTo>
                  <a:pt x="398" y="340"/>
                </a:lnTo>
                <a:lnTo>
                  <a:pt x="407" y="347"/>
                </a:lnTo>
                <a:lnTo>
                  <a:pt x="417" y="356"/>
                </a:lnTo>
                <a:lnTo>
                  <a:pt x="423" y="365"/>
                </a:lnTo>
                <a:lnTo>
                  <a:pt x="428" y="375"/>
                </a:lnTo>
                <a:lnTo>
                  <a:pt x="430" y="384"/>
                </a:lnTo>
                <a:lnTo>
                  <a:pt x="430" y="394"/>
                </a:lnTo>
                <a:lnTo>
                  <a:pt x="429" y="403"/>
                </a:lnTo>
                <a:lnTo>
                  <a:pt x="428" y="414"/>
                </a:lnTo>
                <a:lnTo>
                  <a:pt x="424" y="423"/>
                </a:lnTo>
                <a:lnTo>
                  <a:pt x="416" y="425"/>
                </a:lnTo>
                <a:lnTo>
                  <a:pt x="405" y="427"/>
                </a:lnTo>
                <a:lnTo>
                  <a:pt x="396" y="431"/>
                </a:lnTo>
                <a:lnTo>
                  <a:pt x="385" y="434"/>
                </a:lnTo>
                <a:lnTo>
                  <a:pt x="375" y="439"/>
                </a:lnTo>
                <a:lnTo>
                  <a:pt x="366" y="445"/>
                </a:lnTo>
                <a:lnTo>
                  <a:pt x="356" y="452"/>
                </a:lnTo>
                <a:lnTo>
                  <a:pt x="348" y="460"/>
                </a:lnTo>
                <a:lnTo>
                  <a:pt x="341" y="467"/>
                </a:lnTo>
                <a:lnTo>
                  <a:pt x="337" y="476"/>
                </a:lnTo>
                <a:lnTo>
                  <a:pt x="335" y="483"/>
                </a:lnTo>
                <a:lnTo>
                  <a:pt x="334" y="489"/>
                </a:lnTo>
                <a:lnTo>
                  <a:pt x="335" y="503"/>
                </a:lnTo>
                <a:lnTo>
                  <a:pt x="336" y="518"/>
                </a:lnTo>
                <a:lnTo>
                  <a:pt x="335" y="527"/>
                </a:lnTo>
                <a:lnTo>
                  <a:pt x="332" y="536"/>
                </a:lnTo>
                <a:lnTo>
                  <a:pt x="329" y="546"/>
                </a:lnTo>
                <a:lnTo>
                  <a:pt x="324" y="557"/>
                </a:lnTo>
                <a:lnTo>
                  <a:pt x="312" y="577"/>
                </a:lnTo>
                <a:lnTo>
                  <a:pt x="300" y="598"/>
                </a:lnTo>
                <a:lnTo>
                  <a:pt x="294" y="609"/>
                </a:lnTo>
                <a:lnTo>
                  <a:pt x="291" y="620"/>
                </a:lnTo>
                <a:lnTo>
                  <a:pt x="287" y="630"/>
                </a:lnTo>
                <a:lnTo>
                  <a:pt x="285" y="640"/>
                </a:lnTo>
                <a:lnTo>
                  <a:pt x="283" y="659"/>
                </a:lnTo>
                <a:lnTo>
                  <a:pt x="280" y="677"/>
                </a:lnTo>
                <a:lnTo>
                  <a:pt x="280" y="686"/>
                </a:lnTo>
                <a:lnTo>
                  <a:pt x="279" y="693"/>
                </a:lnTo>
                <a:lnTo>
                  <a:pt x="267" y="697"/>
                </a:lnTo>
                <a:lnTo>
                  <a:pt x="255" y="700"/>
                </a:lnTo>
                <a:lnTo>
                  <a:pt x="245" y="705"/>
                </a:lnTo>
                <a:lnTo>
                  <a:pt x="236" y="709"/>
                </a:lnTo>
                <a:lnTo>
                  <a:pt x="223" y="716"/>
                </a:lnTo>
                <a:lnTo>
                  <a:pt x="210" y="722"/>
                </a:lnTo>
                <a:lnTo>
                  <a:pt x="203" y="724"/>
                </a:lnTo>
                <a:lnTo>
                  <a:pt x="197" y="724"/>
                </a:lnTo>
                <a:lnTo>
                  <a:pt x="195" y="724"/>
                </a:lnTo>
                <a:lnTo>
                  <a:pt x="192" y="723"/>
                </a:lnTo>
                <a:lnTo>
                  <a:pt x="190" y="722"/>
                </a:lnTo>
                <a:lnTo>
                  <a:pt x="189" y="719"/>
                </a:lnTo>
                <a:lnTo>
                  <a:pt x="186" y="716"/>
                </a:lnTo>
                <a:lnTo>
                  <a:pt x="184" y="713"/>
                </a:lnTo>
                <a:lnTo>
                  <a:pt x="182" y="711"/>
                </a:lnTo>
                <a:lnTo>
                  <a:pt x="179" y="710"/>
                </a:lnTo>
                <a:lnTo>
                  <a:pt x="173" y="709"/>
                </a:lnTo>
                <a:lnTo>
                  <a:pt x="166" y="709"/>
                </a:lnTo>
                <a:lnTo>
                  <a:pt x="160" y="711"/>
                </a:lnTo>
                <a:lnTo>
                  <a:pt x="153" y="715"/>
                </a:lnTo>
                <a:lnTo>
                  <a:pt x="147" y="719"/>
                </a:lnTo>
                <a:lnTo>
                  <a:pt x="141" y="724"/>
                </a:lnTo>
                <a:lnTo>
                  <a:pt x="139" y="725"/>
                </a:lnTo>
                <a:lnTo>
                  <a:pt x="135" y="726"/>
                </a:lnTo>
                <a:lnTo>
                  <a:pt x="133" y="726"/>
                </a:lnTo>
                <a:lnTo>
                  <a:pt x="130" y="725"/>
                </a:lnTo>
                <a:lnTo>
                  <a:pt x="127" y="722"/>
                </a:lnTo>
                <a:lnTo>
                  <a:pt x="124" y="716"/>
                </a:lnTo>
                <a:lnTo>
                  <a:pt x="120" y="699"/>
                </a:lnTo>
                <a:lnTo>
                  <a:pt x="116" y="681"/>
                </a:lnTo>
                <a:lnTo>
                  <a:pt x="115" y="679"/>
                </a:lnTo>
                <a:lnTo>
                  <a:pt x="113" y="677"/>
                </a:lnTo>
                <a:lnTo>
                  <a:pt x="109" y="675"/>
                </a:lnTo>
                <a:lnTo>
                  <a:pt x="105" y="674"/>
                </a:lnTo>
                <a:lnTo>
                  <a:pt x="95" y="674"/>
                </a:lnTo>
                <a:lnTo>
                  <a:pt x="82" y="674"/>
                </a:lnTo>
                <a:lnTo>
                  <a:pt x="67" y="675"/>
                </a:lnTo>
                <a:lnTo>
                  <a:pt x="54" y="675"/>
                </a:lnTo>
                <a:lnTo>
                  <a:pt x="42" y="674"/>
                </a:lnTo>
                <a:lnTo>
                  <a:pt x="32" y="672"/>
                </a:lnTo>
                <a:lnTo>
                  <a:pt x="25" y="667"/>
                </a:lnTo>
                <a:lnTo>
                  <a:pt x="19" y="661"/>
                </a:lnTo>
                <a:lnTo>
                  <a:pt x="14" y="653"/>
                </a:lnTo>
                <a:lnTo>
                  <a:pt x="10" y="644"/>
                </a:lnTo>
                <a:lnTo>
                  <a:pt x="8" y="635"/>
                </a:lnTo>
                <a:lnTo>
                  <a:pt x="6" y="625"/>
                </a:lnTo>
                <a:lnTo>
                  <a:pt x="4" y="615"/>
                </a:lnTo>
                <a:lnTo>
                  <a:pt x="4" y="605"/>
                </a:lnTo>
                <a:lnTo>
                  <a:pt x="3" y="591"/>
                </a:lnTo>
                <a:lnTo>
                  <a:pt x="3" y="578"/>
                </a:lnTo>
                <a:lnTo>
                  <a:pt x="2" y="565"/>
                </a:lnTo>
                <a:lnTo>
                  <a:pt x="1" y="554"/>
                </a:lnTo>
                <a:lnTo>
                  <a:pt x="0" y="545"/>
                </a:lnTo>
                <a:lnTo>
                  <a:pt x="0" y="539"/>
                </a:lnTo>
                <a:lnTo>
                  <a:pt x="1" y="536"/>
                </a:lnTo>
                <a:lnTo>
                  <a:pt x="3" y="534"/>
                </a:lnTo>
                <a:lnTo>
                  <a:pt x="6" y="533"/>
                </a:lnTo>
                <a:lnTo>
                  <a:pt x="10" y="533"/>
                </a:lnTo>
                <a:lnTo>
                  <a:pt x="20" y="532"/>
                </a:lnTo>
                <a:lnTo>
                  <a:pt x="31" y="532"/>
                </a:lnTo>
                <a:lnTo>
                  <a:pt x="34" y="530"/>
                </a:lnTo>
                <a:lnTo>
                  <a:pt x="38" y="529"/>
                </a:lnTo>
                <a:lnTo>
                  <a:pt x="41" y="528"/>
                </a:lnTo>
                <a:lnTo>
                  <a:pt x="44" y="524"/>
                </a:lnTo>
                <a:lnTo>
                  <a:pt x="45" y="518"/>
                </a:lnTo>
                <a:lnTo>
                  <a:pt x="45" y="509"/>
                </a:lnTo>
                <a:lnTo>
                  <a:pt x="44" y="498"/>
                </a:lnTo>
                <a:lnTo>
                  <a:pt x="42" y="486"/>
                </a:lnTo>
                <a:lnTo>
                  <a:pt x="38" y="459"/>
                </a:lnTo>
                <a:lnTo>
                  <a:pt x="33" y="431"/>
                </a:lnTo>
                <a:lnTo>
                  <a:pt x="29" y="394"/>
                </a:lnTo>
                <a:lnTo>
                  <a:pt x="26" y="357"/>
                </a:lnTo>
                <a:lnTo>
                  <a:pt x="21" y="324"/>
                </a:lnTo>
                <a:lnTo>
                  <a:pt x="16" y="297"/>
                </a:lnTo>
                <a:lnTo>
                  <a:pt x="16" y="290"/>
                </a:lnTo>
                <a:lnTo>
                  <a:pt x="16" y="284"/>
                </a:lnTo>
                <a:lnTo>
                  <a:pt x="17" y="281"/>
                </a:lnTo>
                <a:lnTo>
                  <a:pt x="19" y="278"/>
                </a:lnTo>
                <a:lnTo>
                  <a:pt x="20" y="277"/>
                </a:lnTo>
                <a:lnTo>
                  <a:pt x="22" y="275"/>
                </a:lnTo>
                <a:lnTo>
                  <a:pt x="23" y="271"/>
                </a:lnTo>
                <a:lnTo>
                  <a:pt x="23" y="268"/>
                </a:lnTo>
                <a:lnTo>
                  <a:pt x="25" y="265"/>
                </a:lnTo>
                <a:lnTo>
                  <a:pt x="26" y="261"/>
                </a:lnTo>
                <a:lnTo>
                  <a:pt x="29" y="259"/>
                </a:lnTo>
                <a:lnTo>
                  <a:pt x="36" y="258"/>
                </a:lnTo>
                <a:lnTo>
                  <a:pt x="41" y="259"/>
                </a:lnTo>
                <a:lnTo>
                  <a:pt x="45" y="262"/>
                </a:lnTo>
                <a:lnTo>
                  <a:pt x="47" y="265"/>
                </a:lnTo>
                <a:lnTo>
                  <a:pt x="51" y="271"/>
                </a:lnTo>
                <a:lnTo>
                  <a:pt x="52" y="275"/>
                </a:lnTo>
                <a:lnTo>
                  <a:pt x="54" y="276"/>
                </a:lnTo>
                <a:lnTo>
                  <a:pt x="57" y="278"/>
                </a:lnTo>
                <a:lnTo>
                  <a:pt x="58" y="278"/>
                </a:lnTo>
                <a:lnTo>
                  <a:pt x="64" y="280"/>
                </a:lnTo>
                <a:lnTo>
                  <a:pt x="70" y="278"/>
                </a:lnTo>
                <a:lnTo>
                  <a:pt x="80" y="276"/>
                </a:lnTo>
                <a:lnTo>
                  <a:pt x="94" y="274"/>
                </a:lnTo>
                <a:lnTo>
                  <a:pt x="101" y="272"/>
                </a:lnTo>
                <a:lnTo>
                  <a:pt x="108" y="270"/>
                </a:lnTo>
                <a:lnTo>
                  <a:pt x="114" y="268"/>
                </a:lnTo>
                <a:lnTo>
                  <a:pt x="117" y="265"/>
                </a:lnTo>
                <a:lnTo>
                  <a:pt x="121" y="262"/>
                </a:lnTo>
                <a:lnTo>
                  <a:pt x="123" y="257"/>
                </a:lnTo>
                <a:lnTo>
                  <a:pt x="126" y="252"/>
                </a:lnTo>
                <a:lnTo>
                  <a:pt x="128" y="247"/>
                </a:lnTo>
                <a:lnTo>
                  <a:pt x="130" y="236"/>
                </a:lnTo>
                <a:lnTo>
                  <a:pt x="130" y="225"/>
                </a:lnTo>
                <a:lnTo>
                  <a:pt x="129" y="213"/>
                </a:lnTo>
                <a:lnTo>
                  <a:pt x="128" y="200"/>
                </a:lnTo>
                <a:lnTo>
                  <a:pt x="126" y="188"/>
                </a:lnTo>
                <a:lnTo>
                  <a:pt x="126" y="180"/>
                </a:lnTo>
                <a:lnTo>
                  <a:pt x="126" y="177"/>
                </a:lnTo>
                <a:lnTo>
                  <a:pt x="127" y="175"/>
                </a:lnTo>
                <a:lnTo>
                  <a:pt x="129" y="174"/>
                </a:lnTo>
                <a:lnTo>
                  <a:pt x="132" y="171"/>
                </a:lnTo>
                <a:lnTo>
                  <a:pt x="138" y="169"/>
                </a:lnTo>
                <a:lnTo>
                  <a:pt x="141" y="168"/>
                </a:lnTo>
                <a:lnTo>
                  <a:pt x="142" y="167"/>
                </a:lnTo>
                <a:lnTo>
                  <a:pt x="141" y="165"/>
                </a:lnTo>
                <a:lnTo>
                  <a:pt x="138" y="162"/>
                </a:lnTo>
                <a:lnTo>
                  <a:pt x="134" y="160"/>
                </a:lnTo>
                <a:lnTo>
                  <a:pt x="124" y="154"/>
                </a:lnTo>
                <a:lnTo>
                  <a:pt x="116" y="149"/>
                </a:lnTo>
                <a:lnTo>
                  <a:pt x="114" y="146"/>
                </a:lnTo>
                <a:lnTo>
                  <a:pt x="111" y="144"/>
                </a:lnTo>
                <a:lnTo>
                  <a:pt x="110" y="142"/>
                </a:lnTo>
                <a:lnTo>
                  <a:pt x="110" y="138"/>
                </a:lnTo>
                <a:lnTo>
                  <a:pt x="110" y="133"/>
                </a:lnTo>
                <a:lnTo>
                  <a:pt x="110" y="131"/>
                </a:lnTo>
                <a:lnTo>
                  <a:pt x="114" y="123"/>
                </a:lnTo>
                <a:lnTo>
                  <a:pt x="121" y="104"/>
                </a:lnTo>
                <a:lnTo>
                  <a:pt x="122" y="97"/>
                </a:lnTo>
                <a:lnTo>
                  <a:pt x="122" y="91"/>
                </a:lnTo>
                <a:lnTo>
                  <a:pt x="122" y="85"/>
                </a:lnTo>
                <a:lnTo>
                  <a:pt x="121" y="79"/>
                </a:lnTo>
                <a:lnTo>
                  <a:pt x="120" y="70"/>
                </a:lnTo>
                <a:lnTo>
                  <a:pt x="119" y="6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0" name="北京">
            <a:extLst>
              <a:ext uri="{FF2B5EF4-FFF2-40B4-BE49-F238E27FC236}">
                <a16:creationId xmlns="" xmlns:a16="http://schemas.microsoft.com/office/drawing/2014/main" id="{FE20C961-DB2C-4A6B-A61C-1C9216C03106}"/>
              </a:ext>
            </a:extLst>
          </p:cNvPr>
          <p:cNvSpPr>
            <a:spLocks/>
          </p:cNvSpPr>
          <p:nvPr/>
        </p:nvSpPr>
        <p:spPr bwMode="auto">
          <a:xfrm>
            <a:off x="3990768" y="3018927"/>
            <a:ext cx="159144" cy="176828"/>
          </a:xfrm>
          <a:custGeom>
            <a:avLst/>
            <a:gdLst>
              <a:gd name="T0" fmla="*/ 265 w 636"/>
              <a:gd name="T1" fmla="*/ 650 h 711"/>
              <a:gd name="T2" fmla="*/ 282 w 636"/>
              <a:gd name="T3" fmla="*/ 694 h 711"/>
              <a:gd name="T4" fmla="*/ 304 w 636"/>
              <a:gd name="T5" fmla="*/ 711 h 711"/>
              <a:gd name="T6" fmla="*/ 325 w 636"/>
              <a:gd name="T7" fmla="*/ 696 h 711"/>
              <a:gd name="T8" fmla="*/ 372 w 636"/>
              <a:gd name="T9" fmla="*/ 646 h 711"/>
              <a:gd name="T10" fmla="*/ 401 w 636"/>
              <a:gd name="T11" fmla="*/ 633 h 711"/>
              <a:gd name="T12" fmla="*/ 428 w 636"/>
              <a:gd name="T13" fmla="*/ 631 h 711"/>
              <a:gd name="T14" fmla="*/ 448 w 636"/>
              <a:gd name="T15" fmla="*/ 625 h 711"/>
              <a:gd name="T16" fmla="*/ 471 w 636"/>
              <a:gd name="T17" fmla="*/ 626 h 711"/>
              <a:gd name="T18" fmla="*/ 486 w 636"/>
              <a:gd name="T19" fmla="*/ 568 h 711"/>
              <a:gd name="T20" fmla="*/ 496 w 636"/>
              <a:gd name="T21" fmla="*/ 535 h 711"/>
              <a:gd name="T22" fmla="*/ 446 w 636"/>
              <a:gd name="T23" fmla="*/ 513 h 711"/>
              <a:gd name="T24" fmla="*/ 435 w 636"/>
              <a:gd name="T25" fmla="*/ 469 h 711"/>
              <a:gd name="T26" fmla="*/ 446 w 636"/>
              <a:gd name="T27" fmla="*/ 441 h 711"/>
              <a:gd name="T28" fmla="*/ 496 w 636"/>
              <a:gd name="T29" fmla="*/ 436 h 711"/>
              <a:gd name="T30" fmla="*/ 572 w 636"/>
              <a:gd name="T31" fmla="*/ 416 h 711"/>
              <a:gd name="T32" fmla="*/ 599 w 636"/>
              <a:gd name="T33" fmla="*/ 391 h 711"/>
              <a:gd name="T34" fmla="*/ 619 w 636"/>
              <a:gd name="T35" fmla="*/ 366 h 711"/>
              <a:gd name="T36" fmla="*/ 602 w 636"/>
              <a:gd name="T37" fmla="*/ 320 h 711"/>
              <a:gd name="T38" fmla="*/ 594 w 636"/>
              <a:gd name="T39" fmla="*/ 270 h 711"/>
              <a:gd name="T40" fmla="*/ 597 w 636"/>
              <a:gd name="T41" fmla="*/ 248 h 711"/>
              <a:gd name="T42" fmla="*/ 574 w 636"/>
              <a:gd name="T43" fmla="*/ 252 h 711"/>
              <a:gd name="T44" fmla="*/ 570 w 636"/>
              <a:gd name="T45" fmla="*/ 220 h 711"/>
              <a:gd name="T46" fmla="*/ 592 w 636"/>
              <a:gd name="T47" fmla="*/ 199 h 711"/>
              <a:gd name="T48" fmla="*/ 627 w 636"/>
              <a:gd name="T49" fmla="*/ 194 h 711"/>
              <a:gd name="T50" fmla="*/ 633 w 636"/>
              <a:gd name="T51" fmla="*/ 161 h 711"/>
              <a:gd name="T52" fmla="*/ 545 w 636"/>
              <a:gd name="T53" fmla="*/ 147 h 711"/>
              <a:gd name="T54" fmla="*/ 474 w 636"/>
              <a:gd name="T55" fmla="*/ 142 h 711"/>
              <a:gd name="T56" fmla="*/ 429 w 636"/>
              <a:gd name="T57" fmla="*/ 93 h 711"/>
              <a:gd name="T58" fmla="*/ 382 w 636"/>
              <a:gd name="T59" fmla="*/ 49 h 711"/>
              <a:gd name="T60" fmla="*/ 366 w 636"/>
              <a:gd name="T61" fmla="*/ 3 h 711"/>
              <a:gd name="T62" fmla="*/ 353 w 636"/>
              <a:gd name="T63" fmla="*/ 3 h 711"/>
              <a:gd name="T64" fmla="*/ 340 w 636"/>
              <a:gd name="T65" fmla="*/ 28 h 711"/>
              <a:gd name="T66" fmla="*/ 308 w 636"/>
              <a:gd name="T67" fmla="*/ 34 h 711"/>
              <a:gd name="T68" fmla="*/ 300 w 636"/>
              <a:gd name="T69" fmla="*/ 51 h 711"/>
              <a:gd name="T70" fmla="*/ 288 w 636"/>
              <a:gd name="T71" fmla="*/ 63 h 711"/>
              <a:gd name="T72" fmla="*/ 266 w 636"/>
              <a:gd name="T73" fmla="*/ 72 h 711"/>
              <a:gd name="T74" fmla="*/ 298 w 636"/>
              <a:gd name="T75" fmla="*/ 108 h 711"/>
              <a:gd name="T76" fmla="*/ 302 w 636"/>
              <a:gd name="T77" fmla="*/ 129 h 711"/>
              <a:gd name="T78" fmla="*/ 252 w 636"/>
              <a:gd name="T79" fmla="*/ 139 h 711"/>
              <a:gd name="T80" fmla="*/ 233 w 636"/>
              <a:gd name="T81" fmla="*/ 131 h 711"/>
              <a:gd name="T82" fmla="*/ 216 w 636"/>
              <a:gd name="T83" fmla="*/ 173 h 711"/>
              <a:gd name="T84" fmla="*/ 176 w 636"/>
              <a:gd name="T85" fmla="*/ 217 h 711"/>
              <a:gd name="T86" fmla="*/ 144 w 636"/>
              <a:gd name="T87" fmla="*/ 209 h 711"/>
              <a:gd name="T88" fmla="*/ 106 w 636"/>
              <a:gd name="T89" fmla="*/ 227 h 711"/>
              <a:gd name="T90" fmla="*/ 90 w 636"/>
              <a:gd name="T91" fmla="*/ 271 h 711"/>
              <a:gd name="T92" fmla="*/ 137 w 636"/>
              <a:gd name="T93" fmla="*/ 318 h 711"/>
              <a:gd name="T94" fmla="*/ 145 w 636"/>
              <a:gd name="T95" fmla="*/ 374 h 711"/>
              <a:gd name="T96" fmla="*/ 115 w 636"/>
              <a:gd name="T97" fmla="*/ 416 h 711"/>
              <a:gd name="T98" fmla="*/ 63 w 636"/>
              <a:gd name="T99" fmla="*/ 432 h 711"/>
              <a:gd name="T100" fmla="*/ 0 w 636"/>
              <a:gd name="T101" fmla="*/ 481 h 711"/>
              <a:gd name="T102" fmla="*/ 10 w 636"/>
              <a:gd name="T103" fmla="*/ 516 h 711"/>
              <a:gd name="T104" fmla="*/ 39 w 636"/>
              <a:gd name="T105" fmla="*/ 566 h 711"/>
              <a:gd name="T106" fmla="*/ 17 w 636"/>
              <a:gd name="T107" fmla="*/ 575 h 711"/>
              <a:gd name="T108" fmla="*/ 25 w 636"/>
              <a:gd name="T109" fmla="*/ 607 h 711"/>
              <a:gd name="T110" fmla="*/ 37 w 636"/>
              <a:gd name="T111" fmla="*/ 646 h 711"/>
              <a:gd name="T112" fmla="*/ 64 w 636"/>
              <a:gd name="T113" fmla="*/ 662 h 711"/>
              <a:gd name="T114" fmla="*/ 93 w 636"/>
              <a:gd name="T115" fmla="*/ 663 h 711"/>
              <a:gd name="T116" fmla="*/ 118 w 636"/>
              <a:gd name="T117" fmla="*/ 689 h 711"/>
              <a:gd name="T118" fmla="*/ 157 w 636"/>
              <a:gd name="T119" fmla="*/ 675 h 711"/>
              <a:gd name="T120" fmla="*/ 201 w 636"/>
              <a:gd name="T121" fmla="*/ 649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36" h="711">
                <a:moveTo>
                  <a:pt x="237" y="646"/>
                </a:moveTo>
                <a:lnTo>
                  <a:pt x="245" y="646"/>
                </a:lnTo>
                <a:lnTo>
                  <a:pt x="252" y="646"/>
                </a:lnTo>
                <a:lnTo>
                  <a:pt x="257" y="646"/>
                </a:lnTo>
                <a:lnTo>
                  <a:pt x="262" y="648"/>
                </a:lnTo>
                <a:lnTo>
                  <a:pt x="265" y="650"/>
                </a:lnTo>
                <a:lnTo>
                  <a:pt x="268" y="655"/>
                </a:lnTo>
                <a:lnTo>
                  <a:pt x="270" y="659"/>
                </a:lnTo>
                <a:lnTo>
                  <a:pt x="272" y="668"/>
                </a:lnTo>
                <a:lnTo>
                  <a:pt x="275" y="678"/>
                </a:lnTo>
                <a:lnTo>
                  <a:pt x="279" y="689"/>
                </a:lnTo>
                <a:lnTo>
                  <a:pt x="282" y="694"/>
                </a:lnTo>
                <a:lnTo>
                  <a:pt x="285" y="699"/>
                </a:lnTo>
                <a:lnTo>
                  <a:pt x="289" y="703"/>
                </a:lnTo>
                <a:lnTo>
                  <a:pt x="291" y="706"/>
                </a:lnTo>
                <a:lnTo>
                  <a:pt x="296" y="708"/>
                </a:lnTo>
                <a:lnTo>
                  <a:pt x="300" y="709"/>
                </a:lnTo>
                <a:lnTo>
                  <a:pt x="304" y="711"/>
                </a:lnTo>
                <a:lnTo>
                  <a:pt x="308" y="711"/>
                </a:lnTo>
                <a:lnTo>
                  <a:pt x="312" y="711"/>
                </a:lnTo>
                <a:lnTo>
                  <a:pt x="315" y="708"/>
                </a:lnTo>
                <a:lnTo>
                  <a:pt x="319" y="707"/>
                </a:lnTo>
                <a:lnTo>
                  <a:pt x="321" y="703"/>
                </a:lnTo>
                <a:lnTo>
                  <a:pt x="325" y="696"/>
                </a:lnTo>
                <a:lnTo>
                  <a:pt x="331" y="689"/>
                </a:lnTo>
                <a:lnTo>
                  <a:pt x="337" y="681"/>
                </a:lnTo>
                <a:lnTo>
                  <a:pt x="344" y="675"/>
                </a:lnTo>
                <a:lnTo>
                  <a:pt x="354" y="664"/>
                </a:lnTo>
                <a:lnTo>
                  <a:pt x="364" y="655"/>
                </a:lnTo>
                <a:lnTo>
                  <a:pt x="372" y="646"/>
                </a:lnTo>
                <a:lnTo>
                  <a:pt x="379" y="639"/>
                </a:lnTo>
                <a:lnTo>
                  <a:pt x="383" y="637"/>
                </a:lnTo>
                <a:lnTo>
                  <a:pt x="386" y="635"/>
                </a:lnTo>
                <a:lnTo>
                  <a:pt x="390" y="633"/>
                </a:lnTo>
                <a:lnTo>
                  <a:pt x="394" y="633"/>
                </a:lnTo>
                <a:lnTo>
                  <a:pt x="401" y="633"/>
                </a:lnTo>
                <a:lnTo>
                  <a:pt x="409" y="636"/>
                </a:lnTo>
                <a:lnTo>
                  <a:pt x="413" y="637"/>
                </a:lnTo>
                <a:lnTo>
                  <a:pt x="416" y="637"/>
                </a:lnTo>
                <a:lnTo>
                  <a:pt x="420" y="636"/>
                </a:lnTo>
                <a:lnTo>
                  <a:pt x="422" y="636"/>
                </a:lnTo>
                <a:lnTo>
                  <a:pt x="428" y="631"/>
                </a:lnTo>
                <a:lnTo>
                  <a:pt x="434" y="625"/>
                </a:lnTo>
                <a:lnTo>
                  <a:pt x="436" y="623"/>
                </a:lnTo>
                <a:lnTo>
                  <a:pt x="439" y="621"/>
                </a:lnTo>
                <a:lnTo>
                  <a:pt x="441" y="621"/>
                </a:lnTo>
                <a:lnTo>
                  <a:pt x="444" y="621"/>
                </a:lnTo>
                <a:lnTo>
                  <a:pt x="448" y="625"/>
                </a:lnTo>
                <a:lnTo>
                  <a:pt x="453" y="631"/>
                </a:lnTo>
                <a:lnTo>
                  <a:pt x="457" y="632"/>
                </a:lnTo>
                <a:lnTo>
                  <a:pt x="460" y="633"/>
                </a:lnTo>
                <a:lnTo>
                  <a:pt x="464" y="632"/>
                </a:lnTo>
                <a:lnTo>
                  <a:pt x="467" y="630"/>
                </a:lnTo>
                <a:lnTo>
                  <a:pt x="471" y="626"/>
                </a:lnTo>
                <a:lnTo>
                  <a:pt x="474" y="621"/>
                </a:lnTo>
                <a:lnTo>
                  <a:pt x="477" y="615"/>
                </a:lnTo>
                <a:lnTo>
                  <a:pt x="478" y="608"/>
                </a:lnTo>
                <a:lnTo>
                  <a:pt x="479" y="593"/>
                </a:lnTo>
                <a:lnTo>
                  <a:pt x="482" y="580"/>
                </a:lnTo>
                <a:lnTo>
                  <a:pt x="486" y="568"/>
                </a:lnTo>
                <a:lnTo>
                  <a:pt x="492" y="556"/>
                </a:lnTo>
                <a:lnTo>
                  <a:pt x="499" y="547"/>
                </a:lnTo>
                <a:lnTo>
                  <a:pt x="503" y="542"/>
                </a:lnTo>
                <a:lnTo>
                  <a:pt x="503" y="539"/>
                </a:lnTo>
                <a:lnTo>
                  <a:pt x="501" y="537"/>
                </a:lnTo>
                <a:lnTo>
                  <a:pt x="496" y="535"/>
                </a:lnTo>
                <a:lnTo>
                  <a:pt x="489" y="532"/>
                </a:lnTo>
                <a:lnTo>
                  <a:pt x="478" y="528"/>
                </a:lnTo>
                <a:lnTo>
                  <a:pt x="467" y="524"/>
                </a:lnTo>
                <a:lnTo>
                  <a:pt x="458" y="519"/>
                </a:lnTo>
                <a:lnTo>
                  <a:pt x="449" y="516"/>
                </a:lnTo>
                <a:lnTo>
                  <a:pt x="446" y="513"/>
                </a:lnTo>
                <a:lnTo>
                  <a:pt x="442" y="509"/>
                </a:lnTo>
                <a:lnTo>
                  <a:pt x="440" y="504"/>
                </a:lnTo>
                <a:lnTo>
                  <a:pt x="438" y="499"/>
                </a:lnTo>
                <a:lnTo>
                  <a:pt x="435" y="488"/>
                </a:lnTo>
                <a:lnTo>
                  <a:pt x="435" y="479"/>
                </a:lnTo>
                <a:lnTo>
                  <a:pt x="435" y="469"/>
                </a:lnTo>
                <a:lnTo>
                  <a:pt x="434" y="460"/>
                </a:lnTo>
                <a:lnTo>
                  <a:pt x="434" y="455"/>
                </a:lnTo>
                <a:lnTo>
                  <a:pt x="435" y="450"/>
                </a:lnTo>
                <a:lnTo>
                  <a:pt x="436" y="447"/>
                </a:lnTo>
                <a:lnTo>
                  <a:pt x="440" y="444"/>
                </a:lnTo>
                <a:lnTo>
                  <a:pt x="446" y="441"/>
                </a:lnTo>
                <a:lnTo>
                  <a:pt x="454" y="436"/>
                </a:lnTo>
                <a:lnTo>
                  <a:pt x="460" y="435"/>
                </a:lnTo>
                <a:lnTo>
                  <a:pt x="465" y="434"/>
                </a:lnTo>
                <a:lnTo>
                  <a:pt x="472" y="434"/>
                </a:lnTo>
                <a:lnTo>
                  <a:pt x="480" y="435"/>
                </a:lnTo>
                <a:lnTo>
                  <a:pt x="496" y="436"/>
                </a:lnTo>
                <a:lnTo>
                  <a:pt x="510" y="435"/>
                </a:lnTo>
                <a:lnTo>
                  <a:pt x="523" y="432"/>
                </a:lnTo>
                <a:lnTo>
                  <a:pt x="534" y="428"/>
                </a:lnTo>
                <a:lnTo>
                  <a:pt x="546" y="423"/>
                </a:lnTo>
                <a:lnTo>
                  <a:pt x="559" y="419"/>
                </a:lnTo>
                <a:lnTo>
                  <a:pt x="572" y="416"/>
                </a:lnTo>
                <a:lnTo>
                  <a:pt x="583" y="410"/>
                </a:lnTo>
                <a:lnTo>
                  <a:pt x="589" y="404"/>
                </a:lnTo>
                <a:lnTo>
                  <a:pt x="592" y="397"/>
                </a:lnTo>
                <a:lnTo>
                  <a:pt x="593" y="394"/>
                </a:lnTo>
                <a:lnTo>
                  <a:pt x="596" y="392"/>
                </a:lnTo>
                <a:lnTo>
                  <a:pt x="599" y="391"/>
                </a:lnTo>
                <a:lnTo>
                  <a:pt x="604" y="390"/>
                </a:lnTo>
                <a:lnTo>
                  <a:pt x="612" y="388"/>
                </a:lnTo>
                <a:lnTo>
                  <a:pt x="617" y="386"/>
                </a:lnTo>
                <a:lnTo>
                  <a:pt x="619" y="381"/>
                </a:lnTo>
                <a:lnTo>
                  <a:pt x="619" y="374"/>
                </a:lnTo>
                <a:lnTo>
                  <a:pt x="619" y="366"/>
                </a:lnTo>
                <a:lnTo>
                  <a:pt x="619" y="358"/>
                </a:lnTo>
                <a:lnTo>
                  <a:pt x="617" y="348"/>
                </a:lnTo>
                <a:lnTo>
                  <a:pt x="615" y="341"/>
                </a:lnTo>
                <a:lnTo>
                  <a:pt x="614" y="334"/>
                </a:lnTo>
                <a:lnTo>
                  <a:pt x="611" y="330"/>
                </a:lnTo>
                <a:lnTo>
                  <a:pt x="602" y="320"/>
                </a:lnTo>
                <a:lnTo>
                  <a:pt x="592" y="306"/>
                </a:lnTo>
                <a:lnTo>
                  <a:pt x="589" y="299"/>
                </a:lnTo>
                <a:lnTo>
                  <a:pt x="586" y="293"/>
                </a:lnTo>
                <a:lnTo>
                  <a:pt x="584" y="287"/>
                </a:lnTo>
                <a:lnTo>
                  <a:pt x="583" y="281"/>
                </a:lnTo>
                <a:lnTo>
                  <a:pt x="594" y="270"/>
                </a:lnTo>
                <a:lnTo>
                  <a:pt x="606" y="260"/>
                </a:lnTo>
                <a:lnTo>
                  <a:pt x="606" y="257"/>
                </a:lnTo>
                <a:lnTo>
                  <a:pt x="605" y="254"/>
                </a:lnTo>
                <a:lnTo>
                  <a:pt x="603" y="252"/>
                </a:lnTo>
                <a:lnTo>
                  <a:pt x="600" y="249"/>
                </a:lnTo>
                <a:lnTo>
                  <a:pt x="597" y="248"/>
                </a:lnTo>
                <a:lnTo>
                  <a:pt x="593" y="248"/>
                </a:lnTo>
                <a:lnTo>
                  <a:pt x="589" y="249"/>
                </a:lnTo>
                <a:lnTo>
                  <a:pt x="585" y="252"/>
                </a:lnTo>
                <a:lnTo>
                  <a:pt x="580" y="253"/>
                </a:lnTo>
                <a:lnTo>
                  <a:pt x="577" y="253"/>
                </a:lnTo>
                <a:lnTo>
                  <a:pt x="574" y="252"/>
                </a:lnTo>
                <a:lnTo>
                  <a:pt x="572" y="248"/>
                </a:lnTo>
                <a:lnTo>
                  <a:pt x="570" y="245"/>
                </a:lnTo>
                <a:lnTo>
                  <a:pt x="568" y="239"/>
                </a:lnTo>
                <a:lnTo>
                  <a:pt x="568" y="233"/>
                </a:lnTo>
                <a:lnTo>
                  <a:pt x="568" y="227"/>
                </a:lnTo>
                <a:lnTo>
                  <a:pt x="570" y="220"/>
                </a:lnTo>
                <a:lnTo>
                  <a:pt x="573" y="215"/>
                </a:lnTo>
                <a:lnTo>
                  <a:pt x="575" y="210"/>
                </a:lnTo>
                <a:lnTo>
                  <a:pt x="579" y="205"/>
                </a:lnTo>
                <a:lnTo>
                  <a:pt x="584" y="203"/>
                </a:lnTo>
                <a:lnTo>
                  <a:pt x="589" y="201"/>
                </a:lnTo>
                <a:lnTo>
                  <a:pt x="592" y="199"/>
                </a:lnTo>
                <a:lnTo>
                  <a:pt x="597" y="198"/>
                </a:lnTo>
                <a:lnTo>
                  <a:pt x="606" y="198"/>
                </a:lnTo>
                <a:lnTo>
                  <a:pt x="615" y="198"/>
                </a:lnTo>
                <a:lnTo>
                  <a:pt x="619" y="197"/>
                </a:lnTo>
                <a:lnTo>
                  <a:pt x="623" y="196"/>
                </a:lnTo>
                <a:lnTo>
                  <a:pt x="627" y="194"/>
                </a:lnTo>
                <a:lnTo>
                  <a:pt x="629" y="191"/>
                </a:lnTo>
                <a:lnTo>
                  <a:pt x="633" y="184"/>
                </a:lnTo>
                <a:lnTo>
                  <a:pt x="635" y="177"/>
                </a:lnTo>
                <a:lnTo>
                  <a:pt x="636" y="171"/>
                </a:lnTo>
                <a:lnTo>
                  <a:pt x="635" y="165"/>
                </a:lnTo>
                <a:lnTo>
                  <a:pt x="633" y="161"/>
                </a:lnTo>
                <a:lnTo>
                  <a:pt x="629" y="158"/>
                </a:lnTo>
                <a:lnTo>
                  <a:pt x="623" y="154"/>
                </a:lnTo>
                <a:lnTo>
                  <a:pt x="615" y="152"/>
                </a:lnTo>
                <a:lnTo>
                  <a:pt x="592" y="148"/>
                </a:lnTo>
                <a:lnTo>
                  <a:pt x="567" y="147"/>
                </a:lnTo>
                <a:lnTo>
                  <a:pt x="545" y="147"/>
                </a:lnTo>
                <a:lnTo>
                  <a:pt x="530" y="147"/>
                </a:lnTo>
                <a:lnTo>
                  <a:pt x="518" y="150"/>
                </a:lnTo>
                <a:lnTo>
                  <a:pt x="508" y="151"/>
                </a:lnTo>
                <a:lnTo>
                  <a:pt x="498" y="150"/>
                </a:lnTo>
                <a:lnTo>
                  <a:pt x="486" y="147"/>
                </a:lnTo>
                <a:lnTo>
                  <a:pt x="474" y="142"/>
                </a:lnTo>
                <a:lnTo>
                  <a:pt x="464" y="135"/>
                </a:lnTo>
                <a:lnTo>
                  <a:pt x="454" y="127"/>
                </a:lnTo>
                <a:lnTo>
                  <a:pt x="448" y="117"/>
                </a:lnTo>
                <a:lnTo>
                  <a:pt x="442" y="109"/>
                </a:lnTo>
                <a:lnTo>
                  <a:pt x="436" y="101"/>
                </a:lnTo>
                <a:lnTo>
                  <a:pt x="429" y="93"/>
                </a:lnTo>
                <a:lnTo>
                  <a:pt x="422" y="87"/>
                </a:lnTo>
                <a:lnTo>
                  <a:pt x="413" y="79"/>
                </a:lnTo>
                <a:lnTo>
                  <a:pt x="404" y="73"/>
                </a:lnTo>
                <a:lnTo>
                  <a:pt x="396" y="66"/>
                </a:lnTo>
                <a:lnTo>
                  <a:pt x="388" y="58"/>
                </a:lnTo>
                <a:lnTo>
                  <a:pt x="382" y="49"/>
                </a:lnTo>
                <a:lnTo>
                  <a:pt x="377" y="40"/>
                </a:lnTo>
                <a:lnTo>
                  <a:pt x="373" y="31"/>
                </a:lnTo>
                <a:lnTo>
                  <a:pt x="371" y="21"/>
                </a:lnTo>
                <a:lnTo>
                  <a:pt x="370" y="13"/>
                </a:lnTo>
                <a:lnTo>
                  <a:pt x="367" y="6"/>
                </a:lnTo>
                <a:lnTo>
                  <a:pt x="366" y="3"/>
                </a:lnTo>
                <a:lnTo>
                  <a:pt x="364" y="1"/>
                </a:lnTo>
                <a:lnTo>
                  <a:pt x="361" y="0"/>
                </a:lnTo>
                <a:lnTo>
                  <a:pt x="359" y="0"/>
                </a:lnTo>
                <a:lnTo>
                  <a:pt x="357" y="0"/>
                </a:lnTo>
                <a:lnTo>
                  <a:pt x="354" y="1"/>
                </a:lnTo>
                <a:lnTo>
                  <a:pt x="353" y="3"/>
                </a:lnTo>
                <a:lnTo>
                  <a:pt x="352" y="6"/>
                </a:lnTo>
                <a:lnTo>
                  <a:pt x="350" y="10"/>
                </a:lnTo>
                <a:lnTo>
                  <a:pt x="348" y="16"/>
                </a:lnTo>
                <a:lnTo>
                  <a:pt x="346" y="22"/>
                </a:lnTo>
                <a:lnTo>
                  <a:pt x="342" y="27"/>
                </a:lnTo>
                <a:lnTo>
                  <a:pt x="340" y="28"/>
                </a:lnTo>
                <a:lnTo>
                  <a:pt x="337" y="30"/>
                </a:lnTo>
                <a:lnTo>
                  <a:pt x="332" y="31"/>
                </a:lnTo>
                <a:lnTo>
                  <a:pt x="325" y="31"/>
                </a:lnTo>
                <a:lnTo>
                  <a:pt x="318" y="32"/>
                </a:lnTo>
                <a:lnTo>
                  <a:pt x="313" y="32"/>
                </a:lnTo>
                <a:lnTo>
                  <a:pt x="308" y="34"/>
                </a:lnTo>
                <a:lnTo>
                  <a:pt x="304" y="35"/>
                </a:lnTo>
                <a:lnTo>
                  <a:pt x="303" y="38"/>
                </a:lnTo>
                <a:lnTo>
                  <a:pt x="301" y="40"/>
                </a:lnTo>
                <a:lnTo>
                  <a:pt x="301" y="44"/>
                </a:lnTo>
                <a:lnTo>
                  <a:pt x="301" y="47"/>
                </a:lnTo>
                <a:lnTo>
                  <a:pt x="300" y="51"/>
                </a:lnTo>
                <a:lnTo>
                  <a:pt x="300" y="53"/>
                </a:lnTo>
                <a:lnTo>
                  <a:pt x="297" y="57"/>
                </a:lnTo>
                <a:lnTo>
                  <a:pt x="296" y="59"/>
                </a:lnTo>
                <a:lnTo>
                  <a:pt x="294" y="62"/>
                </a:lnTo>
                <a:lnTo>
                  <a:pt x="290" y="63"/>
                </a:lnTo>
                <a:lnTo>
                  <a:pt x="288" y="63"/>
                </a:lnTo>
                <a:lnTo>
                  <a:pt x="284" y="63"/>
                </a:lnTo>
                <a:lnTo>
                  <a:pt x="276" y="63"/>
                </a:lnTo>
                <a:lnTo>
                  <a:pt x="270" y="65"/>
                </a:lnTo>
                <a:lnTo>
                  <a:pt x="269" y="68"/>
                </a:lnTo>
                <a:lnTo>
                  <a:pt x="266" y="70"/>
                </a:lnTo>
                <a:lnTo>
                  <a:pt x="266" y="72"/>
                </a:lnTo>
                <a:lnTo>
                  <a:pt x="268" y="76"/>
                </a:lnTo>
                <a:lnTo>
                  <a:pt x="272" y="84"/>
                </a:lnTo>
                <a:lnTo>
                  <a:pt x="279" y="93"/>
                </a:lnTo>
                <a:lnTo>
                  <a:pt x="287" y="101"/>
                </a:lnTo>
                <a:lnTo>
                  <a:pt x="295" y="106"/>
                </a:lnTo>
                <a:lnTo>
                  <a:pt x="298" y="108"/>
                </a:lnTo>
                <a:lnTo>
                  <a:pt x="301" y="112"/>
                </a:lnTo>
                <a:lnTo>
                  <a:pt x="303" y="116"/>
                </a:lnTo>
                <a:lnTo>
                  <a:pt x="304" y="120"/>
                </a:lnTo>
                <a:lnTo>
                  <a:pt x="306" y="123"/>
                </a:lnTo>
                <a:lnTo>
                  <a:pt x="304" y="127"/>
                </a:lnTo>
                <a:lnTo>
                  <a:pt x="302" y="129"/>
                </a:lnTo>
                <a:lnTo>
                  <a:pt x="300" y="131"/>
                </a:lnTo>
                <a:lnTo>
                  <a:pt x="282" y="132"/>
                </a:lnTo>
                <a:lnTo>
                  <a:pt x="268" y="136"/>
                </a:lnTo>
                <a:lnTo>
                  <a:pt x="262" y="138"/>
                </a:lnTo>
                <a:lnTo>
                  <a:pt x="255" y="139"/>
                </a:lnTo>
                <a:lnTo>
                  <a:pt x="252" y="139"/>
                </a:lnTo>
                <a:lnTo>
                  <a:pt x="249" y="138"/>
                </a:lnTo>
                <a:lnTo>
                  <a:pt x="245" y="136"/>
                </a:lnTo>
                <a:lnTo>
                  <a:pt x="243" y="134"/>
                </a:lnTo>
                <a:lnTo>
                  <a:pt x="238" y="129"/>
                </a:lnTo>
                <a:lnTo>
                  <a:pt x="234" y="128"/>
                </a:lnTo>
                <a:lnTo>
                  <a:pt x="233" y="131"/>
                </a:lnTo>
                <a:lnTo>
                  <a:pt x="232" y="138"/>
                </a:lnTo>
                <a:lnTo>
                  <a:pt x="232" y="146"/>
                </a:lnTo>
                <a:lnTo>
                  <a:pt x="230" y="153"/>
                </a:lnTo>
                <a:lnTo>
                  <a:pt x="227" y="159"/>
                </a:lnTo>
                <a:lnTo>
                  <a:pt x="222" y="165"/>
                </a:lnTo>
                <a:lnTo>
                  <a:pt x="216" y="173"/>
                </a:lnTo>
                <a:lnTo>
                  <a:pt x="212" y="183"/>
                </a:lnTo>
                <a:lnTo>
                  <a:pt x="205" y="194"/>
                </a:lnTo>
                <a:lnTo>
                  <a:pt x="194" y="205"/>
                </a:lnTo>
                <a:lnTo>
                  <a:pt x="187" y="211"/>
                </a:lnTo>
                <a:lnTo>
                  <a:pt x="181" y="215"/>
                </a:lnTo>
                <a:lnTo>
                  <a:pt x="176" y="217"/>
                </a:lnTo>
                <a:lnTo>
                  <a:pt x="170" y="219"/>
                </a:lnTo>
                <a:lnTo>
                  <a:pt x="165" y="219"/>
                </a:lnTo>
                <a:lnTo>
                  <a:pt x="161" y="217"/>
                </a:lnTo>
                <a:lnTo>
                  <a:pt x="156" y="215"/>
                </a:lnTo>
                <a:lnTo>
                  <a:pt x="150" y="211"/>
                </a:lnTo>
                <a:lnTo>
                  <a:pt x="144" y="209"/>
                </a:lnTo>
                <a:lnTo>
                  <a:pt x="138" y="209"/>
                </a:lnTo>
                <a:lnTo>
                  <a:pt x="132" y="210"/>
                </a:lnTo>
                <a:lnTo>
                  <a:pt x="125" y="213"/>
                </a:lnTo>
                <a:lnTo>
                  <a:pt x="118" y="216"/>
                </a:lnTo>
                <a:lnTo>
                  <a:pt x="112" y="221"/>
                </a:lnTo>
                <a:lnTo>
                  <a:pt x="106" y="227"/>
                </a:lnTo>
                <a:lnTo>
                  <a:pt x="101" y="232"/>
                </a:lnTo>
                <a:lnTo>
                  <a:pt x="98" y="239"/>
                </a:lnTo>
                <a:lnTo>
                  <a:pt x="94" y="246"/>
                </a:lnTo>
                <a:lnTo>
                  <a:pt x="93" y="254"/>
                </a:lnTo>
                <a:lnTo>
                  <a:pt x="92" y="262"/>
                </a:lnTo>
                <a:lnTo>
                  <a:pt x="90" y="271"/>
                </a:lnTo>
                <a:lnTo>
                  <a:pt x="92" y="278"/>
                </a:lnTo>
                <a:lnTo>
                  <a:pt x="94" y="285"/>
                </a:lnTo>
                <a:lnTo>
                  <a:pt x="99" y="290"/>
                </a:lnTo>
                <a:lnTo>
                  <a:pt x="112" y="301"/>
                </a:lnTo>
                <a:lnTo>
                  <a:pt x="130" y="312"/>
                </a:lnTo>
                <a:lnTo>
                  <a:pt x="137" y="318"/>
                </a:lnTo>
                <a:lnTo>
                  <a:pt x="142" y="323"/>
                </a:lnTo>
                <a:lnTo>
                  <a:pt x="145" y="328"/>
                </a:lnTo>
                <a:lnTo>
                  <a:pt x="148" y="337"/>
                </a:lnTo>
                <a:lnTo>
                  <a:pt x="149" y="349"/>
                </a:lnTo>
                <a:lnTo>
                  <a:pt x="148" y="362"/>
                </a:lnTo>
                <a:lnTo>
                  <a:pt x="145" y="374"/>
                </a:lnTo>
                <a:lnTo>
                  <a:pt x="142" y="386"/>
                </a:lnTo>
                <a:lnTo>
                  <a:pt x="137" y="396"/>
                </a:lnTo>
                <a:lnTo>
                  <a:pt x="132" y="404"/>
                </a:lnTo>
                <a:lnTo>
                  <a:pt x="126" y="409"/>
                </a:lnTo>
                <a:lnTo>
                  <a:pt x="121" y="413"/>
                </a:lnTo>
                <a:lnTo>
                  <a:pt x="115" y="416"/>
                </a:lnTo>
                <a:lnTo>
                  <a:pt x="111" y="417"/>
                </a:lnTo>
                <a:lnTo>
                  <a:pt x="104" y="417"/>
                </a:lnTo>
                <a:lnTo>
                  <a:pt x="95" y="418"/>
                </a:lnTo>
                <a:lnTo>
                  <a:pt x="87" y="421"/>
                </a:lnTo>
                <a:lnTo>
                  <a:pt x="76" y="424"/>
                </a:lnTo>
                <a:lnTo>
                  <a:pt x="63" y="432"/>
                </a:lnTo>
                <a:lnTo>
                  <a:pt x="44" y="443"/>
                </a:lnTo>
                <a:lnTo>
                  <a:pt x="26" y="456"/>
                </a:lnTo>
                <a:lnTo>
                  <a:pt x="11" y="466"/>
                </a:lnTo>
                <a:lnTo>
                  <a:pt x="6" y="470"/>
                </a:lnTo>
                <a:lnTo>
                  <a:pt x="2" y="475"/>
                </a:lnTo>
                <a:lnTo>
                  <a:pt x="0" y="481"/>
                </a:lnTo>
                <a:lnTo>
                  <a:pt x="0" y="486"/>
                </a:lnTo>
                <a:lnTo>
                  <a:pt x="0" y="492"/>
                </a:lnTo>
                <a:lnTo>
                  <a:pt x="0" y="497"/>
                </a:lnTo>
                <a:lnTo>
                  <a:pt x="1" y="501"/>
                </a:lnTo>
                <a:lnTo>
                  <a:pt x="4" y="506"/>
                </a:lnTo>
                <a:lnTo>
                  <a:pt x="10" y="516"/>
                </a:lnTo>
                <a:lnTo>
                  <a:pt x="19" y="528"/>
                </a:lnTo>
                <a:lnTo>
                  <a:pt x="29" y="539"/>
                </a:lnTo>
                <a:lnTo>
                  <a:pt x="35" y="549"/>
                </a:lnTo>
                <a:lnTo>
                  <a:pt x="38" y="557"/>
                </a:lnTo>
                <a:lnTo>
                  <a:pt x="41" y="563"/>
                </a:lnTo>
                <a:lnTo>
                  <a:pt x="39" y="566"/>
                </a:lnTo>
                <a:lnTo>
                  <a:pt x="39" y="567"/>
                </a:lnTo>
                <a:lnTo>
                  <a:pt x="37" y="569"/>
                </a:lnTo>
                <a:lnTo>
                  <a:pt x="33" y="569"/>
                </a:lnTo>
                <a:lnTo>
                  <a:pt x="25" y="570"/>
                </a:lnTo>
                <a:lnTo>
                  <a:pt x="19" y="574"/>
                </a:lnTo>
                <a:lnTo>
                  <a:pt x="17" y="575"/>
                </a:lnTo>
                <a:lnTo>
                  <a:pt x="14" y="577"/>
                </a:lnTo>
                <a:lnTo>
                  <a:pt x="13" y="581"/>
                </a:lnTo>
                <a:lnTo>
                  <a:pt x="13" y="585"/>
                </a:lnTo>
                <a:lnTo>
                  <a:pt x="17" y="593"/>
                </a:lnTo>
                <a:lnTo>
                  <a:pt x="22" y="602"/>
                </a:lnTo>
                <a:lnTo>
                  <a:pt x="25" y="607"/>
                </a:lnTo>
                <a:lnTo>
                  <a:pt x="29" y="611"/>
                </a:lnTo>
                <a:lnTo>
                  <a:pt x="30" y="615"/>
                </a:lnTo>
                <a:lnTo>
                  <a:pt x="31" y="620"/>
                </a:lnTo>
                <a:lnTo>
                  <a:pt x="33" y="631"/>
                </a:lnTo>
                <a:lnTo>
                  <a:pt x="35" y="642"/>
                </a:lnTo>
                <a:lnTo>
                  <a:pt x="37" y="646"/>
                </a:lnTo>
                <a:lnTo>
                  <a:pt x="39" y="651"/>
                </a:lnTo>
                <a:lnTo>
                  <a:pt x="42" y="655"/>
                </a:lnTo>
                <a:lnTo>
                  <a:pt x="45" y="658"/>
                </a:lnTo>
                <a:lnTo>
                  <a:pt x="50" y="659"/>
                </a:lnTo>
                <a:lnTo>
                  <a:pt x="57" y="661"/>
                </a:lnTo>
                <a:lnTo>
                  <a:pt x="64" y="662"/>
                </a:lnTo>
                <a:lnTo>
                  <a:pt x="71" y="662"/>
                </a:lnTo>
                <a:lnTo>
                  <a:pt x="79" y="661"/>
                </a:lnTo>
                <a:lnTo>
                  <a:pt x="86" y="659"/>
                </a:lnTo>
                <a:lnTo>
                  <a:pt x="88" y="661"/>
                </a:lnTo>
                <a:lnTo>
                  <a:pt x="90" y="662"/>
                </a:lnTo>
                <a:lnTo>
                  <a:pt x="93" y="663"/>
                </a:lnTo>
                <a:lnTo>
                  <a:pt x="95" y="667"/>
                </a:lnTo>
                <a:lnTo>
                  <a:pt x="99" y="671"/>
                </a:lnTo>
                <a:lnTo>
                  <a:pt x="102" y="677"/>
                </a:lnTo>
                <a:lnTo>
                  <a:pt x="107" y="682"/>
                </a:lnTo>
                <a:lnTo>
                  <a:pt x="112" y="687"/>
                </a:lnTo>
                <a:lnTo>
                  <a:pt x="118" y="689"/>
                </a:lnTo>
                <a:lnTo>
                  <a:pt x="123" y="689"/>
                </a:lnTo>
                <a:lnTo>
                  <a:pt x="128" y="689"/>
                </a:lnTo>
                <a:lnTo>
                  <a:pt x="134" y="688"/>
                </a:lnTo>
                <a:lnTo>
                  <a:pt x="144" y="683"/>
                </a:lnTo>
                <a:lnTo>
                  <a:pt x="150" y="680"/>
                </a:lnTo>
                <a:lnTo>
                  <a:pt x="157" y="675"/>
                </a:lnTo>
                <a:lnTo>
                  <a:pt x="163" y="669"/>
                </a:lnTo>
                <a:lnTo>
                  <a:pt x="171" y="663"/>
                </a:lnTo>
                <a:lnTo>
                  <a:pt x="180" y="657"/>
                </a:lnTo>
                <a:lnTo>
                  <a:pt x="187" y="654"/>
                </a:lnTo>
                <a:lnTo>
                  <a:pt x="194" y="650"/>
                </a:lnTo>
                <a:lnTo>
                  <a:pt x="201" y="649"/>
                </a:lnTo>
                <a:lnTo>
                  <a:pt x="213" y="648"/>
                </a:lnTo>
                <a:lnTo>
                  <a:pt x="225" y="646"/>
                </a:lnTo>
                <a:lnTo>
                  <a:pt x="237" y="646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1" name="河北">
            <a:extLst>
              <a:ext uri="{FF2B5EF4-FFF2-40B4-BE49-F238E27FC236}">
                <a16:creationId xmlns="" xmlns:a16="http://schemas.microsoft.com/office/drawing/2014/main" id="{CA7DDB7F-2CB4-4C6F-886C-A74ADC3CF74A}"/>
              </a:ext>
            </a:extLst>
          </p:cNvPr>
          <p:cNvSpPr>
            <a:spLocks noEditPoints="1"/>
          </p:cNvSpPr>
          <p:nvPr/>
        </p:nvSpPr>
        <p:spPr bwMode="auto">
          <a:xfrm>
            <a:off x="3849306" y="2850940"/>
            <a:ext cx="503958" cy="707310"/>
          </a:xfrm>
          <a:custGeom>
            <a:avLst/>
            <a:gdLst>
              <a:gd name="T0" fmla="*/ 1177 w 2047"/>
              <a:gd name="T1" fmla="*/ 2101 h 2907"/>
              <a:gd name="T2" fmla="*/ 917 w 2047"/>
              <a:gd name="T3" fmla="*/ 2293 h 2907"/>
              <a:gd name="T4" fmla="*/ 781 w 2047"/>
              <a:gd name="T5" fmla="*/ 2510 h 2907"/>
              <a:gd name="T6" fmla="*/ 635 w 2047"/>
              <a:gd name="T7" fmla="*/ 2788 h 2907"/>
              <a:gd name="T8" fmla="*/ 608 w 2047"/>
              <a:gd name="T9" fmla="*/ 2863 h 2907"/>
              <a:gd name="T10" fmla="*/ 320 w 2047"/>
              <a:gd name="T11" fmla="*/ 2852 h 2907"/>
              <a:gd name="T12" fmla="*/ 104 w 2047"/>
              <a:gd name="T13" fmla="*/ 2796 h 2907"/>
              <a:gd name="T14" fmla="*/ 33 w 2047"/>
              <a:gd name="T15" fmla="*/ 2646 h 2907"/>
              <a:gd name="T16" fmla="*/ 117 w 2047"/>
              <a:gd name="T17" fmla="*/ 2466 h 2907"/>
              <a:gd name="T18" fmla="*/ 165 w 2047"/>
              <a:gd name="T19" fmla="*/ 2214 h 2907"/>
              <a:gd name="T20" fmla="*/ 105 w 2047"/>
              <a:gd name="T21" fmla="*/ 2031 h 2907"/>
              <a:gd name="T22" fmla="*/ 0 w 2047"/>
              <a:gd name="T23" fmla="*/ 1928 h 2907"/>
              <a:gd name="T24" fmla="*/ 98 w 2047"/>
              <a:gd name="T25" fmla="*/ 1761 h 2907"/>
              <a:gd name="T26" fmla="*/ 174 w 2047"/>
              <a:gd name="T27" fmla="*/ 1620 h 2907"/>
              <a:gd name="T28" fmla="*/ 299 w 2047"/>
              <a:gd name="T29" fmla="*/ 1564 h 2907"/>
              <a:gd name="T30" fmla="*/ 269 w 2047"/>
              <a:gd name="T31" fmla="*/ 1321 h 2907"/>
              <a:gd name="T32" fmla="*/ 108 w 2047"/>
              <a:gd name="T33" fmla="*/ 1206 h 2907"/>
              <a:gd name="T34" fmla="*/ 184 w 2047"/>
              <a:gd name="T35" fmla="*/ 1121 h 2907"/>
              <a:gd name="T36" fmla="*/ 221 w 2047"/>
              <a:gd name="T37" fmla="*/ 1036 h 2907"/>
              <a:gd name="T38" fmla="*/ 66 w 2047"/>
              <a:gd name="T39" fmla="*/ 735 h 2907"/>
              <a:gd name="T40" fmla="*/ 74 w 2047"/>
              <a:gd name="T41" fmla="*/ 586 h 2907"/>
              <a:gd name="T42" fmla="*/ 193 w 2047"/>
              <a:gd name="T43" fmla="*/ 354 h 2907"/>
              <a:gd name="T44" fmla="*/ 357 w 2047"/>
              <a:gd name="T45" fmla="*/ 247 h 2907"/>
              <a:gd name="T46" fmla="*/ 382 w 2047"/>
              <a:gd name="T47" fmla="*/ 482 h 2907"/>
              <a:gd name="T48" fmla="*/ 532 w 2047"/>
              <a:gd name="T49" fmla="*/ 449 h 2907"/>
              <a:gd name="T50" fmla="*/ 718 w 2047"/>
              <a:gd name="T51" fmla="*/ 374 h 2907"/>
              <a:gd name="T52" fmla="*/ 857 w 2047"/>
              <a:gd name="T53" fmla="*/ 311 h 2907"/>
              <a:gd name="T54" fmla="*/ 986 w 2047"/>
              <a:gd name="T55" fmla="*/ 214 h 2907"/>
              <a:gd name="T56" fmla="*/ 1058 w 2047"/>
              <a:gd name="T57" fmla="*/ 70 h 2907"/>
              <a:gd name="T58" fmla="*/ 1301 w 2047"/>
              <a:gd name="T59" fmla="*/ 12 h 2907"/>
              <a:gd name="T60" fmla="*/ 1397 w 2047"/>
              <a:gd name="T61" fmla="*/ 196 h 2907"/>
              <a:gd name="T62" fmla="*/ 1466 w 2047"/>
              <a:gd name="T63" fmla="*/ 341 h 2907"/>
              <a:gd name="T64" fmla="*/ 1475 w 2047"/>
              <a:gd name="T65" fmla="*/ 482 h 2907"/>
              <a:gd name="T66" fmla="*/ 1660 w 2047"/>
              <a:gd name="T67" fmla="*/ 518 h 2907"/>
              <a:gd name="T68" fmla="*/ 1700 w 2047"/>
              <a:gd name="T69" fmla="*/ 623 h 2907"/>
              <a:gd name="T70" fmla="*/ 1682 w 2047"/>
              <a:gd name="T71" fmla="*/ 752 h 2907"/>
              <a:gd name="T72" fmla="*/ 1863 w 2047"/>
              <a:gd name="T73" fmla="*/ 853 h 2907"/>
              <a:gd name="T74" fmla="*/ 2009 w 2047"/>
              <a:gd name="T75" fmla="*/ 1033 h 2907"/>
              <a:gd name="T76" fmla="*/ 1905 w 2047"/>
              <a:gd name="T77" fmla="*/ 1185 h 2907"/>
              <a:gd name="T78" fmla="*/ 1862 w 2047"/>
              <a:gd name="T79" fmla="*/ 1338 h 2907"/>
              <a:gd name="T80" fmla="*/ 1782 w 2047"/>
              <a:gd name="T81" fmla="*/ 1457 h 2907"/>
              <a:gd name="T82" fmla="*/ 1548 w 2047"/>
              <a:gd name="T83" fmla="*/ 1538 h 2907"/>
              <a:gd name="T84" fmla="*/ 1420 w 2047"/>
              <a:gd name="T85" fmla="*/ 1382 h 2907"/>
              <a:gd name="T86" fmla="*/ 1328 w 2047"/>
              <a:gd name="T87" fmla="*/ 1277 h 2907"/>
              <a:gd name="T88" fmla="*/ 1307 w 2047"/>
              <a:gd name="T89" fmla="*/ 1079 h 2907"/>
              <a:gd name="T90" fmla="*/ 1204 w 2047"/>
              <a:gd name="T91" fmla="*/ 957 h 2907"/>
              <a:gd name="T92" fmla="*/ 1233 w 2047"/>
              <a:gd name="T93" fmla="*/ 877 h 2907"/>
              <a:gd name="T94" fmla="*/ 968 w 2047"/>
              <a:gd name="T95" fmla="*/ 713 h 2907"/>
              <a:gd name="T96" fmla="*/ 888 w 2047"/>
              <a:gd name="T97" fmla="*/ 763 h 2907"/>
              <a:gd name="T98" fmla="*/ 831 w 2047"/>
              <a:gd name="T99" fmla="*/ 831 h 2907"/>
              <a:gd name="T100" fmla="*/ 690 w 2047"/>
              <a:gd name="T101" fmla="*/ 979 h 2907"/>
              <a:gd name="T102" fmla="*/ 597 w 2047"/>
              <a:gd name="T103" fmla="*/ 1192 h 2907"/>
              <a:gd name="T104" fmla="*/ 643 w 2047"/>
              <a:gd name="T105" fmla="*/ 1358 h 2907"/>
              <a:gd name="T106" fmla="*/ 843 w 2047"/>
              <a:gd name="T107" fmla="*/ 1346 h 2907"/>
              <a:gd name="T108" fmla="*/ 984 w 2047"/>
              <a:gd name="T109" fmla="*/ 1336 h 2907"/>
              <a:gd name="T110" fmla="*/ 1093 w 2047"/>
              <a:gd name="T111" fmla="*/ 1548 h 2907"/>
              <a:gd name="T112" fmla="*/ 1131 w 2047"/>
              <a:gd name="T113" fmla="*/ 1723 h 2907"/>
              <a:gd name="T114" fmla="*/ 1272 w 2047"/>
              <a:gd name="T115" fmla="*/ 1765 h 2907"/>
              <a:gd name="T116" fmla="*/ 1390 w 2047"/>
              <a:gd name="T117" fmla="*/ 1918 h 2907"/>
              <a:gd name="T118" fmla="*/ 1163 w 2047"/>
              <a:gd name="T119" fmla="*/ 1195 h 2907"/>
              <a:gd name="T120" fmla="*/ 1107 w 2047"/>
              <a:gd name="T121" fmla="*/ 1329 h 2907"/>
              <a:gd name="T122" fmla="*/ 1033 w 2047"/>
              <a:gd name="T123" fmla="*/ 1188 h 2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47" h="2907">
                <a:moveTo>
                  <a:pt x="1422" y="1913"/>
                </a:moveTo>
                <a:lnTo>
                  <a:pt x="1422" y="1915"/>
                </a:lnTo>
                <a:lnTo>
                  <a:pt x="1421" y="1916"/>
                </a:lnTo>
                <a:lnTo>
                  <a:pt x="1422" y="1922"/>
                </a:lnTo>
                <a:lnTo>
                  <a:pt x="1421" y="1928"/>
                </a:lnTo>
                <a:lnTo>
                  <a:pt x="1421" y="1935"/>
                </a:lnTo>
                <a:lnTo>
                  <a:pt x="1418" y="1942"/>
                </a:lnTo>
                <a:lnTo>
                  <a:pt x="1416" y="1949"/>
                </a:lnTo>
                <a:lnTo>
                  <a:pt x="1411" y="1956"/>
                </a:lnTo>
                <a:lnTo>
                  <a:pt x="1405" y="1963"/>
                </a:lnTo>
                <a:lnTo>
                  <a:pt x="1397" y="1968"/>
                </a:lnTo>
                <a:lnTo>
                  <a:pt x="1384" y="1976"/>
                </a:lnTo>
                <a:lnTo>
                  <a:pt x="1371" y="1986"/>
                </a:lnTo>
                <a:lnTo>
                  <a:pt x="1360" y="1995"/>
                </a:lnTo>
                <a:lnTo>
                  <a:pt x="1352" y="2006"/>
                </a:lnTo>
                <a:lnTo>
                  <a:pt x="1345" y="2023"/>
                </a:lnTo>
                <a:lnTo>
                  <a:pt x="1339" y="2039"/>
                </a:lnTo>
                <a:lnTo>
                  <a:pt x="1333" y="2058"/>
                </a:lnTo>
                <a:lnTo>
                  <a:pt x="1327" y="2071"/>
                </a:lnTo>
                <a:lnTo>
                  <a:pt x="1322" y="2074"/>
                </a:lnTo>
                <a:lnTo>
                  <a:pt x="1316" y="2076"/>
                </a:lnTo>
                <a:lnTo>
                  <a:pt x="1309" y="2077"/>
                </a:lnTo>
                <a:lnTo>
                  <a:pt x="1301" y="2080"/>
                </a:lnTo>
                <a:lnTo>
                  <a:pt x="1288" y="2082"/>
                </a:lnTo>
                <a:lnTo>
                  <a:pt x="1270" y="2085"/>
                </a:lnTo>
                <a:lnTo>
                  <a:pt x="1251" y="2087"/>
                </a:lnTo>
                <a:lnTo>
                  <a:pt x="1234" y="2089"/>
                </a:lnTo>
                <a:lnTo>
                  <a:pt x="1220" y="2092"/>
                </a:lnTo>
                <a:lnTo>
                  <a:pt x="1204" y="2095"/>
                </a:lnTo>
                <a:lnTo>
                  <a:pt x="1190" y="2099"/>
                </a:lnTo>
                <a:lnTo>
                  <a:pt x="1177" y="2101"/>
                </a:lnTo>
                <a:lnTo>
                  <a:pt x="1149" y="2104"/>
                </a:lnTo>
                <a:lnTo>
                  <a:pt x="1126" y="2105"/>
                </a:lnTo>
                <a:lnTo>
                  <a:pt x="1116" y="2108"/>
                </a:lnTo>
                <a:lnTo>
                  <a:pt x="1107" y="2113"/>
                </a:lnTo>
                <a:lnTo>
                  <a:pt x="1102" y="2117"/>
                </a:lnTo>
                <a:lnTo>
                  <a:pt x="1099" y="2121"/>
                </a:lnTo>
                <a:lnTo>
                  <a:pt x="1094" y="2126"/>
                </a:lnTo>
                <a:lnTo>
                  <a:pt x="1090" y="2133"/>
                </a:lnTo>
                <a:lnTo>
                  <a:pt x="1076" y="2161"/>
                </a:lnTo>
                <a:lnTo>
                  <a:pt x="1063" y="2184"/>
                </a:lnTo>
                <a:lnTo>
                  <a:pt x="1056" y="2195"/>
                </a:lnTo>
                <a:lnTo>
                  <a:pt x="1049" y="2206"/>
                </a:lnTo>
                <a:lnTo>
                  <a:pt x="1039" y="2215"/>
                </a:lnTo>
                <a:lnTo>
                  <a:pt x="1030" y="2224"/>
                </a:lnTo>
                <a:lnTo>
                  <a:pt x="1011" y="2238"/>
                </a:lnTo>
                <a:lnTo>
                  <a:pt x="998" y="2249"/>
                </a:lnTo>
                <a:lnTo>
                  <a:pt x="990" y="2252"/>
                </a:lnTo>
                <a:lnTo>
                  <a:pt x="984" y="2253"/>
                </a:lnTo>
                <a:lnTo>
                  <a:pt x="977" y="2253"/>
                </a:lnTo>
                <a:lnTo>
                  <a:pt x="969" y="2250"/>
                </a:lnTo>
                <a:lnTo>
                  <a:pt x="961" y="2247"/>
                </a:lnTo>
                <a:lnTo>
                  <a:pt x="954" y="2245"/>
                </a:lnTo>
                <a:lnTo>
                  <a:pt x="948" y="2245"/>
                </a:lnTo>
                <a:lnTo>
                  <a:pt x="942" y="2246"/>
                </a:lnTo>
                <a:lnTo>
                  <a:pt x="936" y="2251"/>
                </a:lnTo>
                <a:lnTo>
                  <a:pt x="931" y="2257"/>
                </a:lnTo>
                <a:lnTo>
                  <a:pt x="926" y="2265"/>
                </a:lnTo>
                <a:lnTo>
                  <a:pt x="920" y="2277"/>
                </a:lnTo>
                <a:lnTo>
                  <a:pt x="918" y="2283"/>
                </a:lnTo>
                <a:lnTo>
                  <a:pt x="917" y="2288"/>
                </a:lnTo>
                <a:lnTo>
                  <a:pt x="917" y="2293"/>
                </a:lnTo>
                <a:lnTo>
                  <a:pt x="918" y="2297"/>
                </a:lnTo>
                <a:lnTo>
                  <a:pt x="920" y="2303"/>
                </a:lnTo>
                <a:lnTo>
                  <a:pt x="924" y="2308"/>
                </a:lnTo>
                <a:lnTo>
                  <a:pt x="926" y="2312"/>
                </a:lnTo>
                <a:lnTo>
                  <a:pt x="927" y="2315"/>
                </a:lnTo>
                <a:lnTo>
                  <a:pt x="927" y="2316"/>
                </a:lnTo>
                <a:lnTo>
                  <a:pt x="926" y="2319"/>
                </a:lnTo>
                <a:lnTo>
                  <a:pt x="924" y="2321"/>
                </a:lnTo>
                <a:lnTo>
                  <a:pt x="919" y="2323"/>
                </a:lnTo>
                <a:lnTo>
                  <a:pt x="914" y="2326"/>
                </a:lnTo>
                <a:lnTo>
                  <a:pt x="911" y="2328"/>
                </a:lnTo>
                <a:lnTo>
                  <a:pt x="906" y="2329"/>
                </a:lnTo>
                <a:lnTo>
                  <a:pt x="901" y="2329"/>
                </a:lnTo>
                <a:lnTo>
                  <a:pt x="894" y="2329"/>
                </a:lnTo>
                <a:lnTo>
                  <a:pt x="886" y="2328"/>
                </a:lnTo>
                <a:lnTo>
                  <a:pt x="879" y="2327"/>
                </a:lnTo>
                <a:lnTo>
                  <a:pt x="870" y="2328"/>
                </a:lnTo>
                <a:lnTo>
                  <a:pt x="867" y="2331"/>
                </a:lnTo>
                <a:lnTo>
                  <a:pt x="863" y="2333"/>
                </a:lnTo>
                <a:lnTo>
                  <a:pt x="858" y="2336"/>
                </a:lnTo>
                <a:lnTo>
                  <a:pt x="855" y="2341"/>
                </a:lnTo>
                <a:lnTo>
                  <a:pt x="847" y="2352"/>
                </a:lnTo>
                <a:lnTo>
                  <a:pt x="838" y="2366"/>
                </a:lnTo>
                <a:lnTo>
                  <a:pt x="829" y="2382"/>
                </a:lnTo>
                <a:lnTo>
                  <a:pt x="820" y="2401"/>
                </a:lnTo>
                <a:lnTo>
                  <a:pt x="812" y="2423"/>
                </a:lnTo>
                <a:lnTo>
                  <a:pt x="806" y="2446"/>
                </a:lnTo>
                <a:lnTo>
                  <a:pt x="800" y="2467"/>
                </a:lnTo>
                <a:lnTo>
                  <a:pt x="795" y="2486"/>
                </a:lnTo>
                <a:lnTo>
                  <a:pt x="788" y="2498"/>
                </a:lnTo>
                <a:lnTo>
                  <a:pt x="781" y="2510"/>
                </a:lnTo>
                <a:lnTo>
                  <a:pt x="775" y="2522"/>
                </a:lnTo>
                <a:lnTo>
                  <a:pt x="769" y="2533"/>
                </a:lnTo>
                <a:lnTo>
                  <a:pt x="765" y="2547"/>
                </a:lnTo>
                <a:lnTo>
                  <a:pt x="760" y="2560"/>
                </a:lnTo>
                <a:lnTo>
                  <a:pt x="757" y="2571"/>
                </a:lnTo>
                <a:lnTo>
                  <a:pt x="755" y="2578"/>
                </a:lnTo>
                <a:lnTo>
                  <a:pt x="743" y="2586"/>
                </a:lnTo>
                <a:lnTo>
                  <a:pt x="729" y="2594"/>
                </a:lnTo>
                <a:lnTo>
                  <a:pt x="712" y="2604"/>
                </a:lnTo>
                <a:lnTo>
                  <a:pt x="694" y="2613"/>
                </a:lnTo>
                <a:lnTo>
                  <a:pt x="691" y="2616"/>
                </a:lnTo>
                <a:lnTo>
                  <a:pt x="688" y="2619"/>
                </a:lnTo>
                <a:lnTo>
                  <a:pt x="686" y="2623"/>
                </a:lnTo>
                <a:lnTo>
                  <a:pt x="684" y="2627"/>
                </a:lnTo>
                <a:lnTo>
                  <a:pt x="680" y="2635"/>
                </a:lnTo>
                <a:lnTo>
                  <a:pt x="674" y="2642"/>
                </a:lnTo>
                <a:lnTo>
                  <a:pt x="668" y="2653"/>
                </a:lnTo>
                <a:lnTo>
                  <a:pt x="661" y="2662"/>
                </a:lnTo>
                <a:lnTo>
                  <a:pt x="653" y="2674"/>
                </a:lnTo>
                <a:lnTo>
                  <a:pt x="641" y="2692"/>
                </a:lnTo>
                <a:lnTo>
                  <a:pt x="635" y="2706"/>
                </a:lnTo>
                <a:lnTo>
                  <a:pt x="629" y="2723"/>
                </a:lnTo>
                <a:lnTo>
                  <a:pt x="625" y="2730"/>
                </a:lnTo>
                <a:lnTo>
                  <a:pt x="624" y="2736"/>
                </a:lnTo>
                <a:lnTo>
                  <a:pt x="623" y="2742"/>
                </a:lnTo>
                <a:lnTo>
                  <a:pt x="623" y="2745"/>
                </a:lnTo>
                <a:lnTo>
                  <a:pt x="625" y="2754"/>
                </a:lnTo>
                <a:lnTo>
                  <a:pt x="628" y="2763"/>
                </a:lnTo>
                <a:lnTo>
                  <a:pt x="630" y="2774"/>
                </a:lnTo>
                <a:lnTo>
                  <a:pt x="634" y="2785"/>
                </a:lnTo>
                <a:lnTo>
                  <a:pt x="635" y="2788"/>
                </a:lnTo>
                <a:lnTo>
                  <a:pt x="637" y="2791"/>
                </a:lnTo>
                <a:lnTo>
                  <a:pt x="641" y="2793"/>
                </a:lnTo>
                <a:lnTo>
                  <a:pt x="644" y="2794"/>
                </a:lnTo>
                <a:lnTo>
                  <a:pt x="653" y="2798"/>
                </a:lnTo>
                <a:lnTo>
                  <a:pt x="662" y="2801"/>
                </a:lnTo>
                <a:lnTo>
                  <a:pt x="668" y="2805"/>
                </a:lnTo>
                <a:lnTo>
                  <a:pt x="673" y="2810"/>
                </a:lnTo>
                <a:lnTo>
                  <a:pt x="678" y="2815"/>
                </a:lnTo>
                <a:lnTo>
                  <a:pt x="681" y="2820"/>
                </a:lnTo>
                <a:lnTo>
                  <a:pt x="687" y="2832"/>
                </a:lnTo>
                <a:lnTo>
                  <a:pt x="692" y="2843"/>
                </a:lnTo>
                <a:lnTo>
                  <a:pt x="697" y="2858"/>
                </a:lnTo>
                <a:lnTo>
                  <a:pt x="700" y="2869"/>
                </a:lnTo>
                <a:lnTo>
                  <a:pt x="700" y="2873"/>
                </a:lnTo>
                <a:lnTo>
                  <a:pt x="698" y="2875"/>
                </a:lnTo>
                <a:lnTo>
                  <a:pt x="694" y="2878"/>
                </a:lnTo>
                <a:lnTo>
                  <a:pt x="688" y="2882"/>
                </a:lnTo>
                <a:lnTo>
                  <a:pt x="678" y="2892"/>
                </a:lnTo>
                <a:lnTo>
                  <a:pt x="669" y="2899"/>
                </a:lnTo>
                <a:lnTo>
                  <a:pt x="665" y="2901"/>
                </a:lnTo>
                <a:lnTo>
                  <a:pt x="660" y="2903"/>
                </a:lnTo>
                <a:lnTo>
                  <a:pt x="655" y="2903"/>
                </a:lnTo>
                <a:lnTo>
                  <a:pt x="650" y="2903"/>
                </a:lnTo>
                <a:lnTo>
                  <a:pt x="647" y="2902"/>
                </a:lnTo>
                <a:lnTo>
                  <a:pt x="642" y="2900"/>
                </a:lnTo>
                <a:lnTo>
                  <a:pt x="639" y="2896"/>
                </a:lnTo>
                <a:lnTo>
                  <a:pt x="635" y="2893"/>
                </a:lnTo>
                <a:lnTo>
                  <a:pt x="628" y="2882"/>
                </a:lnTo>
                <a:lnTo>
                  <a:pt x="620" y="2871"/>
                </a:lnTo>
                <a:lnTo>
                  <a:pt x="614" y="2867"/>
                </a:lnTo>
                <a:lnTo>
                  <a:pt x="608" y="2863"/>
                </a:lnTo>
                <a:lnTo>
                  <a:pt x="600" y="2861"/>
                </a:lnTo>
                <a:lnTo>
                  <a:pt x="592" y="2861"/>
                </a:lnTo>
                <a:lnTo>
                  <a:pt x="584" y="2862"/>
                </a:lnTo>
                <a:lnTo>
                  <a:pt x="578" y="2864"/>
                </a:lnTo>
                <a:lnTo>
                  <a:pt x="571" y="2869"/>
                </a:lnTo>
                <a:lnTo>
                  <a:pt x="566" y="2875"/>
                </a:lnTo>
                <a:lnTo>
                  <a:pt x="558" y="2887"/>
                </a:lnTo>
                <a:lnTo>
                  <a:pt x="553" y="2898"/>
                </a:lnTo>
                <a:lnTo>
                  <a:pt x="551" y="2901"/>
                </a:lnTo>
                <a:lnTo>
                  <a:pt x="547" y="2903"/>
                </a:lnTo>
                <a:lnTo>
                  <a:pt x="542" y="2906"/>
                </a:lnTo>
                <a:lnTo>
                  <a:pt x="537" y="2907"/>
                </a:lnTo>
                <a:lnTo>
                  <a:pt x="533" y="2907"/>
                </a:lnTo>
                <a:lnTo>
                  <a:pt x="527" y="2906"/>
                </a:lnTo>
                <a:lnTo>
                  <a:pt x="521" y="2905"/>
                </a:lnTo>
                <a:lnTo>
                  <a:pt x="516" y="2902"/>
                </a:lnTo>
                <a:lnTo>
                  <a:pt x="509" y="2901"/>
                </a:lnTo>
                <a:lnTo>
                  <a:pt x="501" y="2899"/>
                </a:lnTo>
                <a:lnTo>
                  <a:pt x="491" y="2898"/>
                </a:lnTo>
                <a:lnTo>
                  <a:pt x="480" y="2896"/>
                </a:lnTo>
                <a:lnTo>
                  <a:pt x="457" y="2895"/>
                </a:lnTo>
                <a:lnTo>
                  <a:pt x="432" y="2896"/>
                </a:lnTo>
                <a:lnTo>
                  <a:pt x="410" y="2895"/>
                </a:lnTo>
                <a:lnTo>
                  <a:pt x="394" y="2894"/>
                </a:lnTo>
                <a:lnTo>
                  <a:pt x="387" y="2892"/>
                </a:lnTo>
                <a:lnTo>
                  <a:pt x="378" y="2888"/>
                </a:lnTo>
                <a:lnTo>
                  <a:pt x="370" y="2884"/>
                </a:lnTo>
                <a:lnTo>
                  <a:pt x="359" y="2878"/>
                </a:lnTo>
                <a:lnTo>
                  <a:pt x="346" y="2870"/>
                </a:lnTo>
                <a:lnTo>
                  <a:pt x="332" y="2862"/>
                </a:lnTo>
                <a:lnTo>
                  <a:pt x="320" y="2852"/>
                </a:lnTo>
                <a:lnTo>
                  <a:pt x="310" y="2846"/>
                </a:lnTo>
                <a:lnTo>
                  <a:pt x="306" y="2844"/>
                </a:lnTo>
                <a:lnTo>
                  <a:pt x="299" y="2844"/>
                </a:lnTo>
                <a:lnTo>
                  <a:pt x="291" y="2845"/>
                </a:lnTo>
                <a:lnTo>
                  <a:pt x="284" y="2846"/>
                </a:lnTo>
                <a:lnTo>
                  <a:pt x="281" y="2849"/>
                </a:lnTo>
                <a:lnTo>
                  <a:pt x="277" y="2854"/>
                </a:lnTo>
                <a:lnTo>
                  <a:pt x="272" y="2855"/>
                </a:lnTo>
                <a:lnTo>
                  <a:pt x="266" y="2855"/>
                </a:lnTo>
                <a:lnTo>
                  <a:pt x="259" y="2855"/>
                </a:lnTo>
                <a:lnTo>
                  <a:pt x="251" y="2855"/>
                </a:lnTo>
                <a:lnTo>
                  <a:pt x="243" y="2854"/>
                </a:lnTo>
                <a:lnTo>
                  <a:pt x="236" y="2852"/>
                </a:lnTo>
                <a:lnTo>
                  <a:pt x="228" y="2850"/>
                </a:lnTo>
                <a:lnTo>
                  <a:pt x="224" y="2848"/>
                </a:lnTo>
                <a:lnTo>
                  <a:pt x="211" y="2836"/>
                </a:lnTo>
                <a:lnTo>
                  <a:pt x="199" y="2823"/>
                </a:lnTo>
                <a:lnTo>
                  <a:pt x="184" y="2821"/>
                </a:lnTo>
                <a:lnTo>
                  <a:pt x="174" y="2818"/>
                </a:lnTo>
                <a:lnTo>
                  <a:pt x="165" y="2815"/>
                </a:lnTo>
                <a:lnTo>
                  <a:pt x="157" y="2814"/>
                </a:lnTo>
                <a:lnTo>
                  <a:pt x="148" y="2814"/>
                </a:lnTo>
                <a:lnTo>
                  <a:pt x="138" y="2815"/>
                </a:lnTo>
                <a:lnTo>
                  <a:pt x="127" y="2819"/>
                </a:lnTo>
                <a:lnTo>
                  <a:pt x="115" y="2820"/>
                </a:lnTo>
                <a:lnTo>
                  <a:pt x="108" y="2823"/>
                </a:lnTo>
                <a:lnTo>
                  <a:pt x="105" y="2823"/>
                </a:lnTo>
                <a:lnTo>
                  <a:pt x="104" y="2819"/>
                </a:lnTo>
                <a:lnTo>
                  <a:pt x="105" y="2811"/>
                </a:lnTo>
                <a:lnTo>
                  <a:pt x="105" y="2804"/>
                </a:lnTo>
                <a:lnTo>
                  <a:pt x="104" y="2796"/>
                </a:lnTo>
                <a:lnTo>
                  <a:pt x="102" y="2793"/>
                </a:lnTo>
                <a:lnTo>
                  <a:pt x="100" y="2789"/>
                </a:lnTo>
                <a:lnTo>
                  <a:pt x="96" y="2787"/>
                </a:lnTo>
                <a:lnTo>
                  <a:pt x="93" y="2785"/>
                </a:lnTo>
                <a:lnTo>
                  <a:pt x="79" y="2777"/>
                </a:lnTo>
                <a:lnTo>
                  <a:pt x="66" y="2770"/>
                </a:lnTo>
                <a:lnTo>
                  <a:pt x="60" y="2767"/>
                </a:lnTo>
                <a:lnTo>
                  <a:pt x="55" y="2763"/>
                </a:lnTo>
                <a:lnTo>
                  <a:pt x="50" y="2758"/>
                </a:lnTo>
                <a:lnTo>
                  <a:pt x="48" y="2752"/>
                </a:lnTo>
                <a:lnTo>
                  <a:pt x="48" y="2741"/>
                </a:lnTo>
                <a:lnTo>
                  <a:pt x="49" y="2728"/>
                </a:lnTo>
                <a:lnTo>
                  <a:pt x="49" y="2720"/>
                </a:lnTo>
                <a:lnTo>
                  <a:pt x="47" y="2714"/>
                </a:lnTo>
                <a:lnTo>
                  <a:pt x="44" y="2711"/>
                </a:lnTo>
                <a:lnTo>
                  <a:pt x="42" y="2709"/>
                </a:lnTo>
                <a:lnTo>
                  <a:pt x="38" y="2705"/>
                </a:lnTo>
                <a:lnTo>
                  <a:pt x="33" y="2703"/>
                </a:lnTo>
                <a:lnTo>
                  <a:pt x="25" y="2698"/>
                </a:lnTo>
                <a:lnTo>
                  <a:pt x="20" y="2693"/>
                </a:lnTo>
                <a:lnTo>
                  <a:pt x="17" y="2689"/>
                </a:lnTo>
                <a:lnTo>
                  <a:pt x="14" y="2686"/>
                </a:lnTo>
                <a:lnTo>
                  <a:pt x="13" y="2678"/>
                </a:lnTo>
                <a:lnTo>
                  <a:pt x="14" y="2668"/>
                </a:lnTo>
                <a:lnTo>
                  <a:pt x="13" y="2659"/>
                </a:lnTo>
                <a:lnTo>
                  <a:pt x="14" y="2653"/>
                </a:lnTo>
                <a:lnTo>
                  <a:pt x="16" y="2650"/>
                </a:lnTo>
                <a:lnTo>
                  <a:pt x="18" y="2648"/>
                </a:lnTo>
                <a:lnTo>
                  <a:pt x="22" y="2648"/>
                </a:lnTo>
                <a:lnTo>
                  <a:pt x="28" y="2647"/>
                </a:lnTo>
                <a:lnTo>
                  <a:pt x="33" y="2646"/>
                </a:lnTo>
                <a:lnTo>
                  <a:pt x="41" y="2644"/>
                </a:lnTo>
                <a:lnTo>
                  <a:pt x="47" y="2641"/>
                </a:lnTo>
                <a:lnTo>
                  <a:pt x="54" y="2637"/>
                </a:lnTo>
                <a:lnTo>
                  <a:pt x="58" y="2634"/>
                </a:lnTo>
                <a:lnTo>
                  <a:pt x="63" y="2629"/>
                </a:lnTo>
                <a:lnTo>
                  <a:pt x="68" y="2624"/>
                </a:lnTo>
                <a:lnTo>
                  <a:pt x="69" y="2619"/>
                </a:lnTo>
                <a:lnTo>
                  <a:pt x="71" y="2610"/>
                </a:lnTo>
                <a:lnTo>
                  <a:pt x="73" y="2600"/>
                </a:lnTo>
                <a:lnTo>
                  <a:pt x="75" y="2596"/>
                </a:lnTo>
                <a:lnTo>
                  <a:pt x="76" y="2593"/>
                </a:lnTo>
                <a:lnTo>
                  <a:pt x="80" y="2591"/>
                </a:lnTo>
                <a:lnTo>
                  <a:pt x="85" y="2591"/>
                </a:lnTo>
                <a:lnTo>
                  <a:pt x="89" y="2592"/>
                </a:lnTo>
                <a:lnTo>
                  <a:pt x="94" y="2591"/>
                </a:lnTo>
                <a:lnTo>
                  <a:pt x="98" y="2588"/>
                </a:lnTo>
                <a:lnTo>
                  <a:pt x="101" y="2586"/>
                </a:lnTo>
                <a:lnTo>
                  <a:pt x="102" y="2581"/>
                </a:lnTo>
                <a:lnTo>
                  <a:pt x="105" y="2577"/>
                </a:lnTo>
                <a:lnTo>
                  <a:pt x="106" y="2571"/>
                </a:lnTo>
                <a:lnTo>
                  <a:pt x="106" y="2564"/>
                </a:lnTo>
                <a:lnTo>
                  <a:pt x="105" y="2547"/>
                </a:lnTo>
                <a:lnTo>
                  <a:pt x="104" y="2530"/>
                </a:lnTo>
                <a:lnTo>
                  <a:pt x="102" y="2515"/>
                </a:lnTo>
                <a:lnTo>
                  <a:pt x="100" y="2503"/>
                </a:lnTo>
                <a:lnTo>
                  <a:pt x="100" y="2498"/>
                </a:lnTo>
                <a:lnTo>
                  <a:pt x="100" y="2493"/>
                </a:lnTo>
                <a:lnTo>
                  <a:pt x="101" y="2489"/>
                </a:lnTo>
                <a:lnTo>
                  <a:pt x="102" y="2484"/>
                </a:lnTo>
                <a:lnTo>
                  <a:pt x="108" y="2474"/>
                </a:lnTo>
                <a:lnTo>
                  <a:pt x="117" y="2466"/>
                </a:lnTo>
                <a:lnTo>
                  <a:pt x="125" y="2458"/>
                </a:lnTo>
                <a:lnTo>
                  <a:pt x="131" y="2448"/>
                </a:lnTo>
                <a:lnTo>
                  <a:pt x="137" y="2436"/>
                </a:lnTo>
                <a:lnTo>
                  <a:pt x="140" y="2422"/>
                </a:lnTo>
                <a:lnTo>
                  <a:pt x="143" y="2414"/>
                </a:lnTo>
                <a:lnTo>
                  <a:pt x="146" y="2405"/>
                </a:lnTo>
                <a:lnTo>
                  <a:pt x="150" y="2397"/>
                </a:lnTo>
                <a:lnTo>
                  <a:pt x="155" y="2389"/>
                </a:lnTo>
                <a:lnTo>
                  <a:pt x="165" y="2372"/>
                </a:lnTo>
                <a:lnTo>
                  <a:pt x="175" y="2358"/>
                </a:lnTo>
                <a:lnTo>
                  <a:pt x="184" y="2342"/>
                </a:lnTo>
                <a:lnTo>
                  <a:pt x="194" y="2326"/>
                </a:lnTo>
                <a:lnTo>
                  <a:pt x="201" y="2308"/>
                </a:lnTo>
                <a:lnTo>
                  <a:pt x="208" y="2291"/>
                </a:lnTo>
                <a:lnTo>
                  <a:pt x="215" y="2275"/>
                </a:lnTo>
                <a:lnTo>
                  <a:pt x="220" y="2260"/>
                </a:lnTo>
                <a:lnTo>
                  <a:pt x="222" y="2247"/>
                </a:lnTo>
                <a:lnTo>
                  <a:pt x="222" y="2237"/>
                </a:lnTo>
                <a:lnTo>
                  <a:pt x="222" y="2232"/>
                </a:lnTo>
                <a:lnTo>
                  <a:pt x="220" y="2228"/>
                </a:lnTo>
                <a:lnTo>
                  <a:pt x="218" y="2226"/>
                </a:lnTo>
                <a:lnTo>
                  <a:pt x="214" y="2224"/>
                </a:lnTo>
                <a:lnTo>
                  <a:pt x="211" y="2222"/>
                </a:lnTo>
                <a:lnTo>
                  <a:pt x="206" y="2221"/>
                </a:lnTo>
                <a:lnTo>
                  <a:pt x="200" y="2220"/>
                </a:lnTo>
                <a:lnTo>
                  <a:pt x="194" y="2220"/>
                </a:lnTo>
                <a:lnTo>
                  <a:pt x="181" y="2220"/>
                </a:lnTo>
                <a:lnTo>
                  <a:pt x="173" y="2219"/>
                </a:lnTo>
                <a:lnTo>
                  <a:pt x="169" y="2218"/>
                </a:lnTo>
                <a:lnTo>
                  <a:pt x="167" y="2216"/>
                </a:lnTo>
                <a:lnTo>
                  <a:pt x="165" y="2214"/>
                </a:lnTo>
                <a:lnTo>
                  <a:pt x="164" y="2210"/>
                </a:lnTo>
                <a:lnTo>
                  <a:pt x="165" y="2208"/>
                </a:lnTo>
                <a:lnTo>
                  <a:pt x="167" y="2206"/>
                </a:lnTo>
                <a:lnTo>
                  <a:pt x="173" y="2202"/>
                </a:lnTo>
                <a:lnTo>
                  <a:pt x="178" y="2200"/>
                </a:lnTo>
                <a:lnTo>
                  <a:pt x="183" y="2196"/>
                </a:lnTo>
                <a:lnTo>
                  <a:pt x="186" y="2194"/>
                </a:lnTo>
                <a:lnTo>
                  <a:pt x="186" y="2193"/>
                </a:lnTo>
                <a:lnTo>
                  <a:pt x="186" y="2190"/>
                </a:lnTo>
                <a:lnTo>
                  <a:pt x="184" y="2188"/>
                </a:lnTo>
                <a:lnTo>
                  <a:pt x="182" y="2187"/>
                </a:lnTo>
                <a:lnTo>
                  <a:pt x="171" y="2177"/>
                </a:lnTo>
                <a:lnTo>
                  <a:pt x="159" y="2169"/>
                </a:lnTo>
                <a:lnTo>
                  <a:pt x="154" y="2163"/>
                </a:lnTo>
                <a:lnTo>
                  <a:pt x="149" y="2157"/>
                </a:lnTo>
                <a:lnTo>
                  <a:pt x="143" y="2149"/>
                </a:lnTo>
                <a:lnTo>
                  <a:pt x="138" y="2139"/>
                </a:lnTo>
                <a:lnTo>
                  <a:pt x="131" y="2118"/>
                </a:lnTo>
                <a:lnTo>
                  <a:pt x="125" y="2098"/>
                </a:lnTo>
                <a:lnTo>
                  <a:pt x="123" y="2089"/>
                </a:lnTo>
                <a:lnTo>
                  <a:pt x="120" y="2081"/>
                </a:lnTo>
                <a:lnTo>
                  <a:pt x="117" y="2075"/>
                </a:lnTo>
                <a:lnTo>
                  <a:pt x="113" y="2069"/>
                </a:lnTo>
                <a:lnTo>
                  <a:pt x="107" y="2062"/>
                </a:lnTo>
                <a:lnTo>
                  <a:pt x="104" y="2054"/>
                </a:lnTo>
                <a:lnTo>
                  <a:pt x="102" y="2050"/>
                </a:lnTo>
                <a:lnTo>
                  <a:pt x="102" y="2046"/>
                </a:lnTo>
                <a:lnTo>
                  <a:pt x="102" y="2043"/>
                </a:lnTo>
                <a:lnTo>
                  <a:pt x="104" y="2038"/>
                </a:lnTo>
                <a:lnTo>
                  <a:pt x="105" y="2035"/>
                </a:lnTo>
                <a:lnTo>
                  <a:pt x="105" y="2031"/>
                </a:lnTo>
                <a:lnTo>
                  <a:pt x="105" y="2027"/>
                </a:lnTo>
                <a:lnTo>
                  <a:pt x="102" y="2026"/>
                </a:lnTo>
                <a:lnTo>
                  <a:pt x="100" y="2025"/>
                </a:lnTo>
                <a:lnTo>
                  <a:pt x="98" y="2025"/>
                </a:lnTo>
                <a:lnTo>
                  <a:pt x="94" y="2025"/>
                </a:lnTo>
                <a:lnTo>
                  <a:pt x="91" y="2027"/>
                </a:lnTo>
                <a:lnTo>
                  <a:pt x="83" y="2031"/>
                </a:lnTo>
                <a:lnTo>
                  <a:pt x="77" y="2032"/>
                </a:lnTo>
                <a:lnTo>
                  <a:pt x="75" y="2031"/>
                </a:lnTo>
                <a:lnTo>
                  <a:pt x="73" y="2030"/>
                </a:lnTo>
                <a:lnTo>
                  <a:pt x="70" y="2027"/>
                </a:lnTo>
                <a:lnTo>
                  <a:pt x="68" y="2025"/>
                </a:lnTo>
                <a:lnTo>
                  <a:pt x="66" y="2018"/>
                </a:lnTo>
                <a:lnTo>
                  <a:pt x="63" y="2013"/>
                </a:lnTo>
                <a:lnTo>
                  <a:pt x="61" y="2011"/>
                </a:lnTo>
                <a:lnTo>
                  <a:pt x="57" y="2010"/>
                </a:lnTo>
                <a:lnTo>
                  <a:pt x="52" y="2008"/>
                </a:lnTo>
                <a:lnTo>
                  <a:pt x="47" y="2008"/>
                </a:lnTo>
                <a:lnTo>
                  <a:pt x="38" y="2008"/>
                </a:lnTo>
                <a:lnTo>
                  <a:pt x="32" y="2007"/>
                </a:lnTo>
                <a:lnTo>
                  <a:pt x="26" y="2005"/>
                </a:lnTo>
                <a:lnTo>
                  <a:pt x="20" y="2001"/>
                </a:lnTo>
                <a:lnTo>
                  <a:pt x="17" y="1998"/>
                </a:lnTo>
                <a:lnTo>
                  <a:pt x="13" y="1993"/>
                </a:lnTo>
                <a:lnTo>
                  <a:pt x="11" y="1987"/>
                </a:lnTo>
                <a:lnTo>
                  <a:pt x="10" y="1980"/>
                </a:lnTo>
                <a:lnTo>
                  <a:pt x="7" y="1967"/>
                </a:lnTo>
                <a:lnTo>
                  <a:pt x="7" y="1954"/>
                </a:lnTo>
                <a:lnTo>
                  <a:pt x="5" y="1943"/>
                </a:lnTo>
                <a:lnTo>
                  <a:pt x="3" y="1934"/>
                </a:lnTo>
                <a:lnTo>
                  <a:pt x="0" y="1928"/>
                </a:lnTo>
                <a:lnTo>
                  <a:pt x="0" y="1923"/>
                </a:lnTo>
                <a:lnTo>
                  <a:pt x="1" y="1917"/>
                </a:lnTo>
                <a:lnTo>
                  <a:pt x="4" y="1911"/>
                </a:lnTo>
                <a:lnTo>
                  <a:pt x="7" y="1900"/>
                </a:lnTo>
                <a:lnTo>
                  <a:pt x="11" y="1891"/>
                </a:lnTo>
                <a:lnTo>
                  <a:pt x="11" y="1881"/>
                </a:lnTo>
                <a:lnTo>
                  <a:pt x="10" y="1869"/>
                </a:lnTo>
                <a:lnTo>
                  <a:pt x="10" y="1857"/>
                </a:lnTo>
                <a:lnTo>
                  <a:pt x="10" y="1847"/>
                </a:lnTo>
                <a:lnTo>
                  <a:pt x="11" y="1842"/>
                </a:lnTo>
                <a:lnTo>
                  <a:pt x="12" y="1837"/>
                </a:lnTo>
                <a:lnTo>
                  <a:pt x="13" y="1833"/>
                </a:lnTo>
                <a:lnTo>
                  <a:pt x="16" y="1828"/>
                </a:lnTo>
                <a:lnTo>
                  <a:pt x="19" y="1824"/>
                </a:lnTo>
                <a:lnTo>
                  <a:pt x="23" y="1821"/>
                </a:lnTo>
                <a:lnTo>
                  <a:pt x="28" y="1819"/>
                </a:lnTo>
                <a:lnTo>
                  <a:pt x="32" y="1818"/>
                </a:lnTo>
                <a:lnTo>
                  <a:pt x="41" y="1817"/>
                </a:lnTo>
                <a:lnTo>
                  <a:pt x="47" y="1815"/>
                </a:lnTo>
                <a:lnTo>
                  <a:pt x="49" y="1811"/>
                </a:lnTo>
                <a:lnTo>
                  <a:pt x="52" y="1804"/>
                </a:lnTo>
                <a:lnTo>
                  <a:pt x="55" y="1796"/>
                </a:lnTo>
                <a:lnTo>
                  <a:pt x="60" y="1789"/>
                </a:lnTo>
                <a:lnTo>
                  <a:pt x="63" y="1785"/>
                </a:lnTo>
                <a:lnTo>
                  <a:pt x="68" y="1783"/>
                </a:lnTo>
                <a:lnTo>
                  <a:pt x="73" y="1780"/>
                </a:lnTo>
                <a:lnTo>
                  <a:pt x="80" y="1779"/>
                </a:lnTo>
                <a:lnTo>
                  <a:pt x="86" y="1777"/>
                </a:lnTo>
                <a:lnTo>
                  <a:pt x="92" y="1773"/>
                </a:lnTo>
                <a:lnTo>
                  <a:pt x="95" y="1768"/>
                </a:lnTo>
                <a:lnTo>
                  <a:pt x="98" y="1761"/>
                </a:lnTo>
                <a:lnTo>
                  <a:pt x="99" y="1755"/>
                </a:lnTo>
                <a:lnTo>
                  <a:pt x="100" y="1749"/>
                </a:lnTo>
                <a:lnTo>
                  <a:pt x="100" y="1743"/>
                </a:lnTo>
                <a:lnTo>
                  <a:pt x="99" y="1737"/>
                </a:lnTo>
                <a:lnTo>
                  <a:pt x="98" y="1734"/>
                </a:lnTo>
                <a:lnTo>
                  <a:pt x="95" y="1728"/>
                </a:lnTo>
                <a:lnTo>
                  <a:pt x="92" y="1723"/>
                </a:lnTo>
                <a:lnTo>
                  <a:pt x="88" y="1718"/>
                </a:lnTo>
                <a:lnTo>
                  <a:pt x="80" y="1708"/>
                </a:lnTo>
                <a:lnTo>
                  <a:pt x="73" y="1701"/>
                </a:lnTo>
                <a:lnTo>
                  <a:pt x="71" y="1697"/>
                </a:lnTo>
                <a:lnTo>
                  <a:pt x="69" y="1692"/>
                </a:lnTo>
                <a:lnTo>
                  <a:pt x="68" y="1685"/>
                </a:lnTo>
                <a:lnTo>
                  <a:pt x="68" y="1679"/>
                </a:lnTo>
                <a:lnTo>
                  <a:pt x="69" y="1671"/>
                </a:lnTo>
                <a:lnTo>
                  <a:pt x="71" y="1664"/>
                </a:lnTo>
                <a:lnTo>
                  <a:pt x="75" y="1658"/>
                </a:lnTo>
                <a:lnTo>
                  <a:pt x="80" y="1652"/>
                </a:lnTo>
                <a:lnTo>
                  <a:pt x="94" y="1639"/>
                </a:lnTo>
                <a:lnTo>
                  <a:pt x="110" y="1623"/>
                </a:lnTo>
                <a:lnTo>
                  <a:pt x="124" y="1610"/>
                </a:lnTo>
                <a:lnTo>
                  <a:pt x="136" y="1601"/>
                </a:lnTo>
                <a:lnTo>
                  <a:pt x="140" y="1598"/>
                </a:lnTo>
                <a:lnTo>
                  <a:pt x="145" y="1597"/>
                </a:lnTo>
                <a:lnTo>
                  <a:pt x="150" y="1598"/>
                </a:lnTo>
                <a:lnTo>
                  <a:pt x="155" y="1600"/>
                </a:lnTo>
                <a:lnTo>
                  <a:pt x="158" y="1602"/>
                </a:lnTo>
                <a:lnTo>
                  <a:pt x="163" y="1606"/>
                </a:lnTo>
                <a:lnTo>
                  <a:pt x="167" y="1609"/>
                </a:lnTo>
                <a:lnTo>
                  <a:pt x="170" y="1614"/>
                </a:lnTo>
                <a:lnTo>
                  <a:pt x="174" y="1620"/>
                </a:lnTo>
                <a:lnTo>
                  <a:pt x="178" y="1623"/>
                </a:lnTo>
                <a:lnTo>
                  <a:pt x="183" y="1627"/>
                </a:lnTo>
                <a:lnTo>
                  <a:pt x="189" y="1630"/>
                </a:lnTo>
                <a:lnTo>
                  <a:pt x="195" y="1632"/>
                </a:lnTo>
                <a:lnTo>
                  <a:pt x="202" y="1633"/>
                </a:lnTo>
                <a:lnTo>
                  <a:pt x="209" y="1632"/>
                </a:lnTo>
                <a:lnTo>
                  <a:pt x="215" y="1630"/>
                </a:lnTo>
                <a:lnTo>
                  <a:pt x="221" y="1627"/>
                </a:lnTo>
                <a:lnTo>
                  <a:pt x="226" y="1622"/>
                </a:lnTo>
                <a:lnTo>
                  <a:pt x="230" y="1617"/>
                </a:lnTo>
                <a:lnTo>
                  <a:pt x="233" y="1613"/>
                </a:lnTo>
                <a:lnTo>
                  <a:pt x="236" y="1608"/>
                </a:lnTo>
                <a:lnTo>
                  <a:pt x="239" y="1604"/>
                </a:lnTo>
                <a:lnTo>
                  <a:pt x="243" y="1603"/>
                </a:lnTo>
                <a:lnTo>
                  <a:pt x="247" y="1602"/>
                </a:lnTo>
                <a:lnTo>
                  <a:pt x="253" y="1602"/>
                </a:lnTo>
                <a:lnTo>
                  <a:pt x="257" y="1602"/>
                </a:lnTo>
                <a:lnTo>
                  <a:pt x="261" y="1602"/>
                </a:lnTo>
                <a:lnTo>
                  <a:pt x="263" y="1600"/>
                </a:lnTo>
                <a:lnTo>
                  <a:pt x="265" y="1596"/>
                </a:lnTo>
                <a:lnTo>
                  <a:pt x="268" y="1589"/>
                </a:lnTo>
                <a:lnTo>
                  <a:pt x="268" y="1585"/>
                </a:lnTo>
                <a:lnTo>
                  <a:pt x="270" y="1582"/>
                </a:lnTo>
                <a:lnTo>
                  <a:pt x="272" y="1578"/>
                </a:lnTo>
                <a:lnTo>
                  <a:pt x="275" y="1576"/>
                </a:lnTo>
                <a:lnTo>
                  <a:pt x="281" y="1571"/>
                </a:lnTo>
                <a:lnTo>
                  <a:pt x="288" y="1570"/>
                </a:lnTo>
                <a:lnTo>
                  <a:pt x="291" y="1569"/>
                </a:lnTo>
                <a:lnTo>
                  <a:pt x="295" y="1567"/>
                </a:lnTo>
                <a:lnTo>
                  <a:pt x="296" y="1566"/>
                </a:lnTo>
                <a:lnTo>
                  <a:pt x="299" y="1564"/>
                </a:lnTo>
                <a:lnTo>
                  <a:pt x="299" y="1560"/>
                </a:lnTo>
                <a:lnTo>
                  <a:pt x="299" y="1557"/>
                </a:lnTo>
                <a:lnTo>
                  <a:pt x="297" y="1552"/>
                </a:lnTo>
                <a:lnTo>
                  <a:pt x="295" y="1547"/>
                </a:lnTo>
                <a:lnTo>
                  <a:pt x="293" y="1535"/>
                </a:lnTo>
                <a:lnTo>
                  <a:pt x="290" y="1525"/>
                </a:lnTo>
                <a:lnTo>
                  <a:pt x="291" y="1515"/>
                </a:lnTo>
                <a:lnTo>
                  <a:pt x="293" y="1506"/>
                </a:lnTo>
                <a:lnTo>
                  <a:pt x="294" y="1496"/>
                </a:lnTo>
                <a:lnTo>
                  <a:pt x="294" y="1484"/>
                </a:lnTo>
                <a:lnTo>
                  <a:pt x="295" y="1472"/>
                </a:lnTo>
                <a:lnTo>
                  <a:pt x="299" y="1458"/>
                </a:lnTo>
                <a:lnTo>
                  <a:pt x="303" y="1447"/>
                </a:lnTo>
                <a:lnTo>
                  <a:pt x="307" y="1438"/>
                </a:lnTo>
                <a:lnTo>
                  <a:pt x="309" y="1433"/>
                </a:lnTo>
                <a:lnTo>
                  <a:pt x="310" y="1428"/>
                </a:lnTo>
                <a:lnTo>
                  <a:pt x="312" y="1422"/>
                </a:lnTo>
                <a:lnTo>
                  <a:pt x="312" y="1417"/>
                </a:lnTo>
                <a:lnTo>
                  <a:pt x="310" y="1403"/>
                </a:lnTo>
                <a:lnTo>
                  <a:pt x="307" y="1393"/>
                </a:lnTo>
                <a:lnTo>
                  <a:pt x="304" y="1388"/>
                </a:lnTo>
                <a:lnTo>
                  <a:pt x="301" y="1383"/>
                </a:lnTo>
                <a:lnTo>
                  <a:pt x="297" y="1380"/>
                </a:lnTo>
                <a:lnTo>
                  <a:pt x="293" y="1376"/>
                </a:lnTo>
                <a:lnTo>
                  <a:pt x="282" y="1368"/>
                </a:lnTo>
                <a:lnTo>
                  <a:pt x="275" y="1361"/>
                </a:lnTo>
                <a:lnTo>
                  <a:pt x="271" y="1356"/>
                </a:lnTo>
                <a:lnTo>
                  <a:pt x="269" y="1351"/>
                </a:lnTo>
                <a:lnTo>
                  <a:pt x="268" y="1345"/>
                </a:lnTo>
                <a:lnTo>
                  <a:pt x="268" y="1338"/>
                </a:lnTo>
                <a:lnTo>
                  <a:pt x="269" y="1321"/>
                </a:lnTo>
                <a:lnTo>
                  <a:pt x="269" y="1302"/>
                </a:lnTo>
                <a:lnTo>
                  <a:pt x="268" y="1294"/>
                </a:lnTo>
                <a:lnTo>
                  <a:pt x="268" y="1286"/>
                </a:lnTo>
                <a:lnTo>
                  <a:pt x="266" y="1279"/>
                </a:lnTo>
                <a:lnTo>
                  <a:pt x="265" y="1274"/>
                </a:lnTo>
                <a:lnTo>
                  <a:pt x="262" y="1269"/>
                </a:lnTo>
                <a:lnTo>
                  <a:pt x="258" y="1267"/>
                </a:lnTo>
                <a:lnTo>
                  <a:pt x="255" y="1266"/>
                </a:lnTo>
                <a:lnTo>
                  <a:pt x="250" y="1264"/>
                </a:lnTo>
                <a:lnTo>
                  <a:pt x="240" y="1264"/>
                </a:lnTo>
                <a:lnTo>
                  <a:pt x="231" y="1266"/>
                </a:lnTo>
                <a:lnTo>
                  <a:pt x="220" y="1266"/>
                </a:lnTo>
                <a:lnTo>
                  <a:pt x="208" y="1266"/>
                </a:lnTo>
                <a:lnTo>
                  <a:pt x="194" y="1263"/>
                </a:lnTo>
                <a:lnTo>
                  <a:pt x="178" y="1258"/>
                </a:lnTo>
                <a:lnTo>
                  <a:pt x="164" y="1251"/>
                </a:lnTo>
                <a:lnTo>
                  <a:pt x="154" y="1243"/>
                </a:lnTo>
                <a:lnTo>
                  <a:pt x="149" y="1239"/>
                </a:lnTo>
                <a:lnTo>
                  <a:pt x="145" y="1235"/>
                </a:lnTo>
                <a:lnTo>
                  <a:pt x="143" y="1231"/>
                </a:lnTo>
                <a:lnTo>
                  <a:pt x="140" y="1226"/>
                </a:lnTo>
                <a:lnTo>
                  <a:pt x="137" y="1219"/>
                </a:lnTo>
                <a:lnTo>
                  <a:pt x="134" y="1216"/>
                </a:lnTo>
                <a:lnTo>
                  <a:pt x="130" y="1214"/>
                </a:lnTo>
                <a:lnTo>
                  <a:pt x="121" y="1214"/>
                </a:lnTo>
                <a:lnTo>
                  <a:pt x="117" y="1214"/>
                </a:lnTo>
                <a:lnTo>
                  <a:pt x="113" y="1213"/>
                </a:lnTo>
                <a:lnTo>
                  <a:pt x="111" y="1212"/>
                </a:lnTo>
                <a:lnTo>
                  <a:pt x="108" y="1211"/>
                </a:lnTo>
                <a:lnTo>
                  <a:pt x="108" y="1209"/>
                </a:lnTo>
                <a:lnTo>
                  <a:pt x="108" y="1206"/>
                </a:lnTo>
                <a:lnTo>
                  <a:pt x="110" y="1203"/>
                </a:lnTo>
                <a:lnTo>
                  <a:pt x="112" y="1199"/>
                </a:lnTo>
                <a:lnTo>
                  <a:pt x="115" y="1195"/>
                </a:lnTo>
                <a:lnTo>
                  <a:pt x="118" y="1192"/>
                </a:lnTo>
                <a:lnTo>
                  <a:pt x="119" y="1188"/>
                </a:lnTo>
                <a:lnTo>
                  <a:pt x="119" y="1185"/>
                </a:lnTo>
                <a:lnTo>
                  <a:pt x="120" y="1178"/>
                </a:lnTo>
                <a:lnTo>
                  <a:pt x="120" y="1172"/>
                </a:lnTo>
                <a:lnTo>
                  <a:pt x="121" y="1169"/>
                </a:lnTo>
                <a:lnTo>
                  <a:pt x="121" y="1167"/>
                </a:lnTo>
                <a:lnTo>
                  <a:pt x="124" y="1166"/>
                </a:lnTo>
                <a:lnTo>
                  <a:pt x="125" y="1165"/>
                </a:lnTo>
                <a:lnTo>
                  <a:pt x="130" y="1166"/>
                </a:lnTo>
                <a:lnTo>
                  <a:pt x="136" y="1170"/>
                </a:lnTo>
                <a:lnTo>
                  <a:pt x="139" y="1173"/>
                </a:lnTo>
                <a:lnTo>
                  <a:pt x="143" y="1174"/>
                </a:lnTo>
                <a:lnTo>
                  <a:pt x="146" y="1174"/>
                </a:lnTo>
                <a:lnTo>
                  <a:pt x="149" y="1173"/>
                </a:lnTo>
                <a:lnTo>
                  <a:pt x="152" y="1172"/>
                </a:lnTo>
                <a:lnTo>
                  <a:pt x="155" y="1169"/>
                </a:lnTo>
                <a:lnTo>
                  <a:pt x="156" y="1165"/>
                </a:lnTo>
                <a:lnTo>
                  <a:pt x="156" y="1161"/>
                </a:lnTo>
                <a:lnTo>
                  <a:pt x="154" y="1150"/>
                </a:lnTo>
                <a:lnTo>
                  <a:pt x="151" y="1140"/>
                </a:lnTo>
                <a:lnTo>
                  <a:pt x="151" y="1135"/>
                </a:lnTo>
                <a:lnTo>
                  <a:pt x="152" y="1130"/>
                </a:lnTo>
                <a:lnTo>
                  <a:pt x="155" y="1128"/>
                </a:lnTo>
                <a:lnTo>
                  <a:pt x="159" y="1125"/>
                </a:lnTo>
                <a:lnTo>
                  <a:pt x="169" y="1124"/>
                </a:lnTo>
                <a:lnTo>
                  <a:pt x="177" y="1123"/>
                </a:lnTo>
                <a:lnTo>
                  <a:pt x="184" y="1121"/>
                </a:lnTo>
                <a:lnTo>
                  <a:pt x="193" y="1116"/>
                </a:lnTo>
                <a:lnTo>
                  <a:pt x="200" y="1110"/>
                </a:lnTo>
                <a:lnTo>
                  <a:pt x="208" y="1105"/>
                </a:lnTo>
                <a:lnTo>
                  <a:pt x="219" y="1102"/>
                </a:lnTo>
                <a:lnTo>
                  <a:pt x="234" y="1098"/>
                </a:lnTo>
                <a:lnTo>
                  <a:pt x="252" y="1096"/>
                </a:lnTo>
                <a:lnTo>
                  <a:pt x="268" y="1091"/>
                </a:lnTo>
                <a:lnTo>
                  <a:pt x="274" y="1087"/>
                </a:lnTo>
                <a:lnTo>
                  <a:pt x="280" y="1084"/>
                </a:lnTo>
                <a:lnTo>
                  <a:pt x="284" y="1080"/>
                </a:lnTo>
                <a:lnTo>
                  <a:pt x="288" y="1077"/>
                </a:lnTo>
                <a:lnTo>
                  <a:pt x="293" y="1067"/>
                </a:lnTo>
                <a:lnTo>
                  <a:pt x="296" y="1060"/>
                </a:lnTo>
                <a:lnTo>
                  <a:pt x="296" y="1056"/>
                </a:lnTo>
                <a:lnTo>
                  <a:pt x="296" y="1053"/>
                </a:lnTo>
                <a:lnTo>
                  <a:pt x="295" y="1050"/>
                </a:lnTo>
                <a:lnTo>
                  <a:pt x="293" y="1047"/>
                </a:lnTo>
                <a:lnTo>
                  <a:pt x="290" y="1044"/>
                </a:lnTo>
                <a:lnTo>
                  <a:pt x="288" y="1043"/>
                </a:lnTo>
                <a:lnTo>
                  <a:pt x="284" y="1043"/>
                </a:lnTo>
                <a:lnTo>
                  <a:pt x="280" y="1044"/>
                </a:lnTo>
                <a:lnTo>
                  <a:pt x="271" y="1046"/>
                </a:lnTo>
                <a:lnTo>
                  <a:pt x="263" y="1049"/>
                </a:lnTo>
                <a:lnTo>
                  <a:pt x="258" y="1049"/>
                </a:lnTo>
                <a:lnTo>
                  <a:pt x="253" y="1049"/>
                </a:lnTo>
                <a:lnTo>
                  <a:pt x="247" y="1049"/>
                </a:lnTo>
                <a:lnTo>
                  <a:pt x="241" y="1047"/>
                </a:lnTo>
                <a:lnTo>
                  <a:pt x="236" y="1044"/>
                </a:lnTo>
                <a:lnTo>
                  <a:pt x="230" y="1042"/>
                </a:lnTo>
                <a:lnTo>
                  <a:pt x="225" y="1040"/>
                </a:lnTo>
                <a:lnTo>
                  <a:pt x="221" y="1036"/>
                </a:lnTo>
                <a:lnTo>
                  <a:pt x="219" y="1031"/>
                </a:lnTo>
                <a:lnTo>
                  <a:pt x="217" y="1025"/>
                </a:lnTo>
                <a:lnTo>
                  <a:pt x="215" y="1017"/>
                </a:lnTo>
                <a:lnTo>
                  <a:pt x="214" y="1010"/>
                </a:lnTo>
                <a:lnTo>
                  <a:pt x="212" y="992"/>
                </a:lnTo>
                <a:lnTo>
                  <a:pt x="209" y="976"/>
                </a:lnTo>
                <a:lnTo>
                  <a:pt x="208" y="967"/>
                </a:lnTo>
                <a:lnTo>
                  <a:pt x="206" y="960"/>
                </a:lnTo>
                <a:lnTo>
                  <a:pt x="203" y="954"/>
                </a:lnTo>
                <a:lnTo>
                  <a:pt x="200" y="947"/>
                </a:lnTo>
                <a:lnTo>
                  <a:pt x="193" y="936"/>
                </a:lnTo>
                <a:lnTo>
                  <a:pt x="183" y="927"/>
                </a:lnTo>
                <a:lnTo>
                  <a:pt x="175" y="917"/>
                </a:lnTo>
                <a:lnTo>
                  <a:pt x="167" y="904"/>
                </a:lnTo>
                <a:lnTo>
                  <a:pt x="163" y="898"/>
                </a:lnTo>
                <a:lnTo>
                  <a:pt x="159" y="891"/>
                </a:lnTo>
                <a:lnTo>
                  <a:pt x="157" y="884"/>
                </a:lnTo>
                <a:lnTo>
                  <a:pt x="156" y="876"/>
                </a:lnTo>
                <a:lnTo>
                  <a:pt x="154" y="869"/>
                </a:lnTo>
                <a:lnTo>
                  <a:pt x="150" y="858"/>
                </a:lnTo>
                <a:lnTo>
                  <a:pt x="145" y="848"/>
                </a:lnTo>
                <a:lnTo>
                  <a:pt x="139" y="836"/>
                </a:lnTo>
                <a:lnTo>
                  <a:pt x="127" y="815"/>
                </a:lnTo>
                <a:lnTo>
                  <a:pt x="117" y="797"/>
                </a:lnTo>
                <a:lnTo>
                  <a:pt x="106" y="783"/>
                </a:lnTo>
                <a:lnTo>
                  <a:pt x="96" y="770"/>
                </a:lnTo>
                <a:lnTo>
                  <a:pt x="87" y="758"/>
                </a:lnTo>
                <a:lnTo>
                  <a:pt x="77" y="750"/>
                </a:lnTo>
                <a:lnTo>
                  <a:pt x="73" y="745"/>
                </a:lnTo>
                <a:lnTo>
                  <a:pt x="69" y="740"/>
                </a:lnTo>
                <a:lnTo>
                  <a:pt x="66" y="735"/>
                </a:lnTo>
                <a:lnTo>
                  <a:pt x="64" y="730"/>
                </a:lnTo>
                <a:lnTo>
                  <a:pt x="63" y="724"/>
                </a:lnTo>
                <a:lnTo>
                  <a:pt x="63" y="718"/>
                </a:lnTo>
                <a:lnTo>
                  <a:pt x="66" y="712"/>
                </a:lnTo>
                <a:lnTo>
                  <a:pt x="68" y="706"/>
                </a:lnTo>
                <a:lnTo>
                  <a:pt x="73" y="700"/>
                </a:lnTo>
                <a:lnTo>
                  <a:pt x="76" y="696"/>
                </a:lnTo>
                <a:lnTo>
                  <a:pt x="80" y="693"/>
                </a:lnTo>
                <a:lnTo>
                  <a:pt x="83" y="690"/>
                </a:lnTo>
                <a:lnTo>
                  <a:pt x="92" y="688"/>
                </a:lnTo>
                <a:lnTo>
                  <a:pt x="100" y="686"/>
                </a:lnTo>
                <a:lnTo>
                  <a:pt x="104" y="684"/>
                </a:lnTo>
                <a:lnTo>
                  <a:pt x="107" y="682"/>
                </a:lnTo>
                <a:lnTo>
                  <a:pt x="110" y="677"/>
                </a:lnTo>
                <a:lnTo>
                  <a:pt x="111" y="674"/>
                </a:lnTo>
                <a:lnTo>
                  <a:pt x="111" y="669"/>
                </a:lnTo>
                <a:lnTo>
                  <a:pt x="110" y="664"/>
                </a:lnTo>
                <a:lnTo>
                  <a:pt x="107" y="659"/>
                </a:lnTo>
                <a:lnTo>
                  <a:pt x="102" y="656"/>
                </a:lnTo>
                <a:lnTo>
                  <a:pt x="94" y="649"/>
                </a:lnTo>
                <a:lnTo>
                  <a:pt x="87" y="640"/>
                </a:lnTo>
                <a:lnTo>
                  <a:pt x="85" y="637"/>
                </a:lnTo>
                <a:lnTo>
                  <a:pt x="83" y="631"/>
                </a:lnTo>
                <a:lnTo>
                  <a:pt x="83" y="626"/>
                </a:lnTo>
                <a:lnTo>
                  <a:pt x="86" y="620"/>
                </a:lnTo>
                <a:lnTo>
                  <a:pt x="87" y="615"/>
                </a:lnTo>
                <a:lnTo>
                  <a:pt x="87" y="611"/>
                </a:lnTo>
                <a:lnTo>
                  <a:pt x="86" y="606"/>
                </a:lnTo>
                <a:lnTo>
                  <a:pt x="85" y="601"/>
                </a:lnTo>
                <a:lnTo>
                  <a:pt x="79" y="594"/>
                </a:lnTo>
                <a:lnTo>
                  <a:pt x="74" y="586"/>
                </a:lnTo>
                <a:lnTo>
                  <a:pt x="73" y="581"/>
                </a:lnTo>
                <a:lnTo>
                  <a:pt x="71" y="576"/>
                </a:lnTo>
                <a:lnTo>
                  <a:pt x="73" y="570"/>
                </a:lnTo>
                <a:lnTo>
                  <a:pt x="75" y="564"/>
                </a:lnTo>
                <a:lnTo>
                  <a:pt x="79" y="558"/>
                </a:lnTo>
                <a:lnTo>
                  <a:pt x="82" y="554"/>
                </a:lnTo>
                <a:lnTo>
                  <a:pt x="87" y="548"/>
                </a:lnTo>
                <a:lnTo>
                  <a:pt x="93" y="543"/>
                </a:lnTo>
                <a:lnTo>
                  <a:pt x="99" y="539"/>
                </a:lnTo>
                <a:lnTo>
                  <a:pt x="105" y="537"/>
                </a:lnTo>
                <a:lnTo>
                  <a:pt x="110" y="536"/>
                </a:lnTo>
                <a:lnTo>
                  <a:pt x="115" y="535"/>
                </a:lnTo>
                <a:lnTo>
                  <a:pt x="129" y="535"/>
                </a:lnTo>
                <a:lnTo>
                  <a:pt x="148" y="537"/>
                </a:lnTo>
                <a:lnTo>
                  <a:pt x="164" y="539"/>
                </a:lnTo>
                <a:lnTo>
                  <a:pt x="174" y="539"/>
                </a:lnTo>
                <a:lnTo>
                  <a:pt x="176" y="537"/>
                </a:lnTo>
                <a:lnTo>
                  <a:pt x="177" y="535"/>
                </a:lnTo>
                <a:lnTo>
                  <a:pt x="177" y="530"/>
                </a:lnTo>
                <a:lnTo>
                  <a:pt x="177" y="525"/>
                </a:lnTo>
                <a:lnTo>
                  <a:pt x="175" y="506"/>
                </a:lnTo>
                <a:lnTo>
                  <a:pt x="171" y="481"/>
                </a:lnTo>
                <a:lnTo>
                  <a:pt x="168" y="456"/>
                </a:lnTo>
                <a:lnTo>
                  <a:pt x="167" y="440"/>
                </a:lnTo>
                <a:lnTo>
                  <a:pt x="167" y="425"/>
                </a:lnTo>
                <a:lnTo>
                  <a:pt x="170" y="407"/>
                </a:lnTo>
                <a:lnTo>
                  <a:pt x="174" y="390"/>
                </a:lnTo>
                <a:lnTo>
                  <a:pt x="180" y="373"/>
                </a:lnTo>
                <a:lnTo>
                  <a:pt x="184" y="366"/>
                </a:lnTo>
                <a:lnTo>
                  <a:pt x="188" y="360"/>
                </a:lnTo>
                <a:lnTo>
                  <a:pt x="193" y="354"/>
                </a:lnTo>
                <a:lnTo>
                  <a:pt x="199" y="350"/>
                </a:lnTo>
                <a:lnTo>
                  <a:pt x="205" y="347"/>
                </a:lnTo>
                <a:lnTo>
                  <a:pt x="211" y="344"/>
                </a:lnTo>
                <a:lnTo>
                  <a:pt x="217" y="343"/>
                </a:lnTo>
                <a:lnTo>
                  <a:pt x="224" y="342"/>
                </a:lnTo>
                <a:lnTo>
                  <a:pt x="236" y="340"/>
                </a:lnTo>
                <a:lnTo>
                  <a:pt x="244" y="336"/>
                </a:lnTo>
                <a:lnTo>
                  <a:pt x="247" y="334"/>
                </a:lnTo>
                <a:lnTo>
                  <a:pt x="250" y="330"/>
                </a:lnTo>
                <a:lnTo>
                  <a:pt x="252" y="327"/>
                </a:lnTo>
                <a:lnTo>
                  <a:pt x="252" y="322"/>
                </a:lnTo>
                <a:lnTo>
                  <a:pt x="252" y="310"/>
                </a:lnTo>
                <a:lnTo>
                  <a:pt x="252" y="296"/>
                </a:lnTo>
                <a:lnTo>
                  <a:pt x="252" y="289"/>
                </a:lnTo>
                <a:lnTo>
                  <a:pt x="253" y="283"/>
                </a:lnTo>
                <a:lnTo>
                  <a:pt x="256" y="277"/>
                </a:lnTo>
                <a:lnTo>
                  <a:pt x="258" y="272"/>
                </a:lnTo>
                <a:lnTo>
                  <a:pt x="263" y="270"/>
                </a:lnTo>
                <a:lnTo>
                  <a:pt x="268" y="266"/>
                </a:lnTo>
                <a:lnTo>
                  <a:pt x="274" y="265"/>
                </a:lnTo>
                <a:lnTo>
                  <a:pt x="280" y="264"/>
                </a:lnTo>
                <a:lnTo>
                  <a:pt x="291" y="262"/>
                </a:lnTo>
                <a:lnTo>
                  <a:pt x="303" y="264"/>
                </a:lnTo>
                <a:lnTo>
                  <a:pt x="315" y="266"/>
                </a:lnTo>
                <a:lnTo>
                  <a:pt x="326" y="266"/>
                </a:lnTo>
                <a:lnTo>
                  <a:pt x="331" y="265"/>
                </a:lnTo>
                <a:lnTo>
                  <a:pt x="335" y="264"/>
                </a:lnTo>
                <a:lnTo>
                  <a:pt x="339" y="261"/>
                </a:lnTo>
                <a:lnTo>
                  <a:pt x="344" y="259"/>
                </a:lnTo>
                <a:lnTo>
                  <a:pt x="351" y="252"/>
                </a:lnTo>
                <a:lnTo>
                  <a:pt x="357" y="247"/>
                </a:lnTo>
                <a:lnTo>
                  <a:pt x="359" y="246"/>
                </a:lnTo>
                <a:lnTo>
                  <a:pt x="363" y="245"/>
                </a:lnTo>
                <a:lnTo>
                  <a:pt x="365" y="246"/>
                </a:lnTo>
                <a:lnTo>
                  <a:pt x="367" y="247"/>
                </a:lnTo>
                <a:lnTo>
                  <a:pt x="370" y="249"/>
                </a:lnTo>
                <a:lnTo>
                  <a:pt x="371" y="252"/>
                </a:lnTo>
                <a:lnTo>
                  <a:pt x="372" y="255"/>
                </a:lnTo>
                <a:lnTo>
                  <a:pt x="371" y="258"/>
                </a:lnTo>
                <a:lnTo>
                  <a:pt x="369" y="265"/>
                </a:lnTo>
                <a:lnTo>
                  <a:pt x="365" y="271"/>
                </a:lnTo>
                <a:lnTo>
                  <a:pt x="364" y="274"/>
                </a:lnTo>
                <a:lnTo>
                  <a:pt x="363" y="278"/>
                </a:lnTo>
                <a:lnTo>
                  <a:pt x="363" y="284"/>
                </a:lnTo>
                <a:lnTo>
                  <a:pt x="363" y="289"/>
                </a:lnTo>
                <a:lnTo>
                  <a:pt x="364" y="300"/>
                </a:lnTo>
                <a:lnTo>
                  <a:pt x="367" y="310"/>
                </a:lnTo>
                <a:lnTo>
                  <a:pt x="372" y="321"/>
                </a:lnTo>
                <a:lnTo>
                  <a:pt x="377" y="331"/>
                </a:lnTo>
                <a:lnTo>
                  <a:pt x="382" y="343"/>
                </a:lnTo>
                <a:lnTo>
                  <a:pt x="385" y="356"/>
                </a:lnTo>
                <a:lnTo>
                  <a:pt x="387" y="369"/>
                </a:lnTo>
                <a:lnTo>
                  <a:pt x="385" y="380"/>
                </a:lnTo>
                <a:lnTo>
                  <a:pt x="384" y="388"/>
                </a:lnTo>
                <a:lnTo>
                  <a:pt x="383" y="397"/>
                </a:lnTo>
                <a:lnTo>
                  <a:pt x="382" y="409"/>
                </a:lnTo>
                <a:lnTo>
                  <a:pt x="382" y="422"/>
                </a:lnTo>
                <a:lnTo>
                  <a:pt x="382" y="435"/>
                </a:lnTo>
                <a:lnTo>
                  <a:pt x="382" y="444"/>
                </a:lnTo>
                <a:lnTo>
                  <a:pt x="382" y="461"/>
                </a:lnTo>
                <a:lnTo>
                  <a:pt x="382" y="479"/>
                </a:lnTo>
                <a:lnTo>
                  <a:pt x="382" y="482"/>
                </a:lnTo>
                <a:lnTo>
                  <a:pt x="383" y="486"/>
                </a:lnTo>
                <a:lnTo>
                  <a:pt x="384" y="487"/>
                </a:lnTo>
                <a:lnTo>
                  <a:pt x="387" y="488"/>
                </a:lnTo>
                <a:lnTo>
                  <a:pt x="392" y="489"/>
                </a:lnTo>
                <a:lnTo>
                  <a:pt x="402" y="488"/>
                </a:lnTo>
                <a:lnTo>
                  <a:pt x="419" y="486"/>
                </a:lnTo>
                <a:lnTo>
                  <a:pt x="440" y="483"/>
                </a:lnTo>
                <a:lnTo>
                  <a:pt x="451" y="482"/>
                </a:lnTo>
                <a:lnTo>
                  <a:pt x="461" y="482"/>
                </a:lnTo>
                <a:lnTo>
                  <a:pt x="471" y="483"/>
                </a:lnTo>
                <a:lnTo>
                  <a:pt x="477" y="486"/>
                </a:lnTo>
                <a:lnTo>
                  <a:pt x="483" y="488"/>
                </a:lnTo>
                <a:lnTo>
                  <a:pt x="486" y="491"/>
                </a:lnTo>
                <a:lnTo>
                  <a:pt x="490" y="492"/>
                </a:lnTo>
                <a:lnTo>
                  <a:pt x="494" y="492"/>
                </a:lnTo>
                <a:lnTo>
                  <a:pt x="496" y="491"/>
                </a:lnTo>
                <a:lnTo>
                  <a:pt x="498" y="488"/>
                </a:lnTo>
                <a:lnTo>
                  <a:pt x="499" y="485"/>
                </a:lnTo>
                <a:lnTo>
                  <a:pt x="502" y="481"/>
                </a:lnTo>
                <a:lnTo>
                  <a:pt x="504" y="472"/>
                </a:lnTo>
                <a:lnTo>
                  <a:pt x="507" y="466"/>
                </a:lnTo>
                <a:lnTo>
                  <a:pt x="509" y="463"/>
                </a:lnTo>
                <a:lnTo>
                  <a:pt x="511" y="462"/>
                </a:lnTo>
                <a:lnTo>
                  <a:pt x="515" y="461"/>
                </a:lnTo>
                <a:lnTo>
                  <a:pt x="518" y="461"/>
                </a:lnTo>
                <a:lnTo>
                  <a:pt x="523" y="461"/>
                </a:lnTo>
                <a:lnTo>
                  <a:pt x="527" y="460"/>
                </a:lnTo>
                <a:lnTo>
                  <a:pt x="529" y="459"/>
                </a:lnTo>
                <a:lnTo>
                  <a:pt x="532" y="455"/>
                </a:lnTo>
                <a:lnTo>
                  <a:pt x="532" y="453"/>
                </a:lnTo>
                <a:lnTo>
                  <a:pt x="532" y="449"/>
                </a:lnTo>
                <a:lnTo>
                  <a:pt x="530" y="447"/>
                </a:lnTo>
                <a:lnTo>
                  <a:pt x="529" y="443"/>
                </a:lnTo>
                <a:lnTo>
                  <a:pt x="527" y="441"/>
                </a:lnTo>
                <a:lnTo>
                  <a:pt x="524" y="437"/>
                </a:lnTo>
                <a:lnTo>
                  <a:pt x="524" y="435"/>
                </a:lnTo>
                <a:lnTo>
                  <a:pt x="523" y="431"/>
                </a:lnTo>
                <a:lnTo>
                  <a:pt x="524" y="429"/>
                </a:lnTo>
                <a:lnTo>
                  <a:pt x="527" y="426"/>
                </a:lnTo>
                <a:lnTo>
                  <a:pt x="530" y="425"/>
                </a:lnTo>
                <a:lnTo>
                  <a:pt x="535" y="423"/>
                </a:lnTo>
                <a:lnTo>
                  <a:pt x="542" y="422"/>
                </a:lnTo>
                <a:lnTo>
                  <a:pt x="549" y="418"/>
                </a:lnTo>
                <a:lnTo>
                  <a:pt x="559" y="413"/>
                </a:lnTo>
                <a:lnTo>
                  <a:pt x="568" y="409"/>
                </a:lnTo>
                <a:lnTo>
                  <a:pt x="589" y="396"/>
                </a:lnTo>
                <a:lnTo>
                  <a:pt x="606" y="382"/>
                </a:lnTo>
                <a:lnTo>
                  <a:pt x="622" y="369"/>
                </a:lnTo>
                <a:lnTo>
                  <a:pt x="637" y="356"/>
                </a:lnTo>
                <a:lnTo>
                  <a:pt x="652" y="344"/>
                </a:lnTo>
                <a:lnTo>
                  <a:pt x="665" y="336"/>
                </a:lnTo>
                <a:lnTo>
                  <a:pt x="671" y="333"/>
                </a:lnTo>
                <a:lnTo>
                  <a:pt x="677" y="330"/>
                </a:lnTo>
                <a:lnTo>
                  <a:pt x="683" y="329"/>
                </a:lnTo>
                <a:lnTo>
                  <a:pt x="688" y="329"/>
                </a:lnTo>
                <a:lnTo>
                  <a:pt x="693" y="330"/>
                </a:lnTo>
                <a:lnTo>
                  <a:pt x="698" y="333"/>
                </a:lnTo>
                <a:lnTo>
                  <a:pt x="702" y="337"/>
                </a:lnTo>
                <a:lnTo>
                  <a:pt x="705" y="343"/>
                </a:lnTo>
                <a:lnTo>
                  <a:pt x="711" y="355"/>
                </a:lnTo>
                <a:lnTo>
                  <a:pt x="715" y="366"/>
                </a:lnTo>
                <a:lnTo>
                  <a:pt x="718" y="374"/>
                </a:lnTo>
                <a:lnTo>
                  <a:pt x="722" y="384"/>
                </a:lnTo>
                <a:lnTo>
                  <a:pt x="725" y="387"/>
                </a:lnTo>
                <a:lnTo>
                  <a:pt x="729" y="390"/>
                </a:lnTo>
                <a:lnTo>
                  <a:pt x="734" y="391"/>
                </a:lnTo>
                <a:lnTo>
                  <a:pt x="740" y="391"/>
                </a:lnTo>
                <a:lnTo>
                  <a:pt x="744" y="390"/>
                </a:lnTo>
                <a:lnTo>
                  <a:pt x="750" y="386"/>
                </a:lnTo>
                <a:lnTo>
                  <a:pt x="755" y="382"/>
                </a:lnTo>
                <a:lnTo>
                  <a:pt x="760" y="378"/>
                </a:lnTo>
                <a:lnTo>
                  <a:pt x="767" y="367"/>
                </a:lnTo>
                <a:lnTo>
                  <a:pt x="774" y="357"/>
                </a:lnTo>
                <a:lnTo>
                  <a:pt x="782" y="349"/>
                </a:lnTo>
                <a:lnTo>
                  <a:pt x="790" y="342"/>
                </a:lnTo>
                <a:lnTo>
                  <a:pt x="793" y="338"/>
                </a:lnTo>
                <a:lnTo>
                  <a:pt x="797" y="333"/>
                </a:lnTo>
                <a:lnTo>
                  <a:pt x="800" y="325"/>
                </a:lnTo>
                <a:lnTo>
                  <a:pt x="804" y="317"/>
                </a:lnTo>
                <a:lnTo>
                  <a:pt x="807" y="309"/>
                </a:lnTo>
                <a:lnTo>
                  <a:pt x="811" y="300"/>
                </a:lnTo>
                <a:lnTo>
                  <a:pt x="816" y="293"/>
                </a:lnTo>
                <a:lnTo>
                  <a:pt x="820" y="287"/>
                </a:lnTo>
                <a:lnTo>
                  <a:pt x="826" y="281"/>
                </a:lnTo>
                <a:lnTo>
                  <a:pt x="832" y="279"/>
                </a:lnTo>
                <a:lnTo>
                  <a:pt x="838" y="277"/>
                </a:lnTo>
                <a:lnTo>
                  <a:pt x="843" y="278"/>
                </a:lnTo>
                <a:lnTo>
                  <a:pt x="847" y="279"/>
                </a:lnTo>
                <a:lnTo>
                  <a:pt x="850" y="283"/>
                </a:lnTo>
                <a:lnTo>
                  <a:pt x="853" y="286"/>
                </a:lnTo>
                <a:lnTo>
                  <a:pt x="854" y="292"/>
                </a:lnTo>
                <a:lnTo>
                  <a:pt x="855" y="303"/>
                </a:lnTo>
                <a:lnTo>
                  <a:pt x="857" y="311"/>
                </a:lnTo>
                <a:lnTo>
                  <a:pt x="860" y="312"/>
                </a:lnTo>
                <a:lnTo>
                  <a:pt x="862" y="312"/>
                </a:lnTo>
                <a:lnTo>
                  <a:pt x="864" y="311"/>
                </a:lnTo>
                <a:lnTo>
                  <a:pt x="867" y="309"/>
                </a:lnTo>
                <a:lnTo>
                  <a:pt x="870" y="305"/>
                </a:lnTo>
                <a:lnTo>
                  <a:pt x="873" y="303"/>
                </a:lnTo>
                <a:lnTo>
                  <a:pt x="875" y="300"/>
                </a:lnTo>
                <a:lnTo>
                  <a:pt x="879" y="299"/>
                </a:lnTo>
                <a:lnTo>
                  <a:pt x="882" y="299"/>
                </a:lnTo>
                <a:lnTo>
                  <a:pt x="886" y="300"/>
                </a:lnTo>
                <a:lnTo>
                  <a:pt x="889" y="302"/>
                </a:lnTo>
                <a:lnTo>
                  <a:pt x="894" y="303"/>
                </a:lnTo>
                <a:lnTo>
                  <a:pt x="900" y="305"/>
                </a:lnTo>
                <a:lnTo>
                  <a:pt x="906" y="306"/>
                </a:lnTo>
                <a:lnTo>
                  <a:pt x="912" y="306"/>
                </a:lnTo>
                <a:lnTo>
                  <a:pt x="918" y="306"/>
                </a:lnTo>
                <a:lnTo>
                  <a:pt x="931" y="304"/>
                </a:lnTo>
                <a:lnTo>
                  <a:pt x="944" y="302"/>
                </a:lnTo>
                <a:lnTo>
                  <a:pt x="956" y="298"/>
                </a:lnTo>
                <a:lnTo>
                  <a:pt x="967" y="292"/>
                </a:lnTo>
                <a:lnTo>
                  <a:pt x="976" y="285"/>
                </a:lnTo>
                <a:lnTo>
                  <a:pt x="986" y="279"/>
                </a:lnTo>
                <a:lnTo>
                  <a:pt x="995" y="274"/>
                </a:lnTo>
                <a:lnTo>
                  <a:pt x="1003" y="268"/>
                </a:lnTo>
                <a:lnTo>
                  <a:pt x="1006" y="265"/>
                </a:lnTo>
                <a:lnTo>
                  <a:pt x="1007" y="261"/>
                </a:lnTo>
                <a:lnTo>
                  <a:pt x="1007" y="256"/>
                </a:lnTo>
                <a:lnTo>
                  <a:pt x="1005" y="251"/>
                </a:lnTo>
                <a:lnTo>
                  <a:pt x="999" y="239"/>
                </a:lnTo>
                <a:lnTo>
                  <a:pt x="992" y="227"/>
                </a:lnTo>
                <a:lnTo>
                  <a:pt x="986" y="214"/>
                </a:lnTo>
                <a:lnTo>
                  <a:pt x="981" y="201"/>
                </a:lnTo>
                <a:lnTo>
                  <a:pt x="980" y="195"/>
                </a:lnTo>
                <a:lnTo>
                  <a:pt x="979" y="190"/>
                </a:lnTo>
                <a:lnTo>
                  <a:pt x="979" y="186"/>
                </a:lnTo>
                <a:lnTo>
                  <a:pt x="980" y="184"/>
                </a:lnTo>
                <a:lnTo>
                  <a:pt x="982" y="183"/>
                </a:lnTo>
                <a:lnTo>
                  <a:pt x="984" y="182"/>
                </a:lnTo>
                <a:lnTo>
                  <a:pt x="988" y="183"/>
                </a:lnTo>
                <a:lnTo>
                  <a:pt x="993" y="184"/>
                </a:lnTo>
                <a:lnTo>
                  <a:pt x="996" y="186"/>
                </a:lnTo>
                <a:lnTo>
                  <a:pt x="1001" y="188"/>
                </a:lnTo>
                <a:lnTo>
                  <a:pt x="1005" y="188"/>
                </a:lnTo>
                <a:lnTo>
                  <a:pt x="1007" y="186"/>
                </a:lnTo>
                <a:lnTo>
                  <a:pt x="1009" y="185"/>
                </a:lnTo>
                <a:lnTo>
                  <a:pt x="1011" y="183"/>
                </a:lnTo>
                <a:lnTo>
                  <a:pt x="1012" y="179"/>
                </a:lnTo>
                <a:lnTo>
                  <a:pt x="1011" y="173"/>
                </a:lnTo>
                <a:lnTo>
                  <a:pt x="1007" y="163"/>
                </a:lnTo>
                <a:lnTo>
                  <a:pt x="1003" y="152"/>
                </a:lnTo>
                <a:lnTo>
                  <a:pt x="1000" y="140"/>
                </a:lnTo>
                <a:lnTo>
                  <a:pt x="999" y="123"/>
                </a:lnTo>
                <a:lnTo>
                  <a:pt x="1000" y="114"/>
                </a:lnTo>
                <a:lnTo>
                  <a:pt x="1002" y="107"/>
                </a:lnTo>
                <a:lnTo>
                  <a:pt x="1005" y="101"/>
                </a:lnTo>
                <a:lnTo>
                  <a:pt x="1009" y="96"/>
                </a:lnTo>
                <a:lnTo>
                  <a:pt x="1020" y="88"/>
                </a:lnTo>
                <a:lnTo>
                  <a:pt x="1032" y="79"/>
                </a:lnTo>
                <a:lnTo>
                  <a:pt x="1039" y="76"/>
                </a:lnTo>
                <a:lnTo>
                  <a:pt x="1045" y="73"/>
                </a:lnTo>
                <a:lnTo>
                  <a:pt x="1051" y="71"/>
                </a:lnTo>
                <a:lnTo>
                  <a:pt x="1058" y="70"/>
                </a:lnTo>
                <a:lnTo>
                  <a:pt x="1074" y="67"/>
                </a:lnTo>
                <a:lnTo>
                  <a:pt x="1093" y="69"/>
                </a:lnTo>
                <a:lnTo>
                  <a:pt x="1103" y="69"/>
                </a:lnTo>
                <a:lnTo>
                  <a:pt x="1116" y="69"/>
                </a:lnTo>
                <a:lnTo>
                  <a:pt x="1128" y="67"/>
                </a:lnTo>
                <a:lnTo>
                  <a:pt x="1140" y="65"/>
                </a:lnTo>
                <a:lnTo>
                  <a:pt x="1151" y="63"/>
                </a:lnTo>
                <a:lnTo>
                  <a:pt x="1160" y="59"/>
                </a:lnTo>
                <a:lnTo>
                  <a:pt x="1164" y="57"/>
                </a:lnTo>
                <a:lnTo>
                  <a:pt x="1168" y="54"/>
                </a:lnTo>
                <a:lnTo>
                  <a:pt x="1170" y="52"/>
                </a:lnTo>
                <a:lnTo>
                  <a:pt x="1171" y="50"/>
                </a:lnTo>
                <a:lnTo>
                  <a:pt x="1172" y="39"/>
                </a:lnTo>
                <a:lnTo>
                  <a:pt x="1175" y="28"/>
                </a:lnTo>
                <a:lnTo>
                  <a:pt x="1176" y="23"/>
                </a:lnTo>
                <a:lnTo>
                  <a:pt x="1178" y="20"/>
                </a:lnTo>
                <a:lnTo>
                  <a:pt x="1182" y="16"/>
                </a:lnTo>
                <a:lnTo>
                  <a:pt x="1188" y="15"/>
                </a:lnTo>
                <a:lnTo>
                  <a:pt x="1201" y="14"/>
                </a:lnTo>
                <a:lnTo>
                  <a:pt x="1214" y="13"/>
                </a:lnTo>
                <a:lnTo>
                  <a:pt x="1221" y="13"/>
                </a:lnTo>
                <a:lnTo>
                  <a:pt x="1229" y="10"/>
                </a:lnTo>
                <a:lnTo>
                  <a:pt x="1238" y="8"/>
                </a:lnTo>
                <a:lnTo>
                  <a:pt x="1250" y="4"/>
                </a:lnTo>
                <a:lnTo>
                  <a:pt x="1260" y="1"/>
                </a:lnTo>
                <a:lnTo>
                  <a:pt x="1270" y="0"/>
                </a:lnTo>
                <a:lnTo>
                  <a:pt x="1278" y="0"/>
                </a:lnTo>
                <a:lnTo>
                  <a:pt x="1285" y="0"/>
                </a:lnTo>
                <a:lnTo>
                  <a:pt x="1291" y="3"/>
                </a:lnTo>
                <a:lnTo>
                  <a:pt x="1296" y="7"/>
                </a:lnTo>
                <a:lnTo>
                  <a:pt x="1301" y="12"/>
                </a:lnTo>
                <a:lnTo>
                  <a:pt x="1304" y="18"/>
                </a:lnTo>
                <a:lnTo>
                  <a:pt x="1314" y="33"/>
                </a:lnTo>
                <a:lnTo>
                  <a:pt x="1324" y="48"/>
                </a:lnTo>
                <a:lnTo>
                  <a:pt x="1336" y="64"/>
                </a:lnTo>
                <a:lnTo>
                  <a:pt x="1348" y="78"/>
                </a:lnTo>
                <a:lnTo>
                  <a:pt x="1354" y="84"/>
                </a:lnTo>
                <a:lnTo>
                  <a:pt x="1358" y="89"/>
                </a:lnTo>
                <a:lnTo>
                  <a:pt x="1361" y="95"/>
                </a:lnTo>
                <a:lnTo>
                  <a:pt x="1365" y="100"/>
                </a:lnTo>
                <a:lnTo>
                  <a:pt x="1366" y="106"/>
                </a:lnTo>
                <a:lnTo>
                  <a:pt x="1367" y="110"/>
                </a:lnTo>
                <a:lnTo>
                  <a:pt x="1368" y="116"/>
                </a:lnTo>
                <a:lnTo>
                  <a:pt x="1368" y="121"/>
                </a:lnTo>
                <a:lnTo>
                  <a:pt x="1367" y="126"/>
                </a:lnTo>
                <a:lnTo>
                  <a:pt x="1366" y="129"/>
                </a:lnTo>
                <a:lnTo>
                  <a:pt x="1364" y="133"/>
                </a:lnTo>
                <a:lnTo>
                  <a:pt x="1362" y="135"/>
                </a:lnTo>
                <a:lnTo>
                  <a:pt x="1357" y="141"/>
                </a:lnTo>
                <a:lnTo>
                  <a:pt x="1353" y="147"/>
                </a:lnTo>
                <a:lnTo>
                  <a:pt x="1351" y="149"/>
                </a:lnTo>
                <a:lnTo>
                  <a:pt x="1351" y="152"/>
                </a:lnTo>
                <a:lnTo>
                  <a:pt x="1352" y="154"/>
                </a:lnTo>
                <a:lnTo>
                  <a:pt x="1354" y="155"/>
                </a:lnTo>
                <a:lnTo>
                  <a:pt x="1360" y="159"/>
                </a:lnTo>
                <a:lnTo>
                  <a:pt x="1367" y="161"/>
                </a:lnTo>
                <a:lnTo>
                  <a:pt x="1376" y="166"/>
                </a:lnTo>
                <a:lnTo>
                  <a:pt x="1384" y="173"/>
                </a:lnTo>
                <a:lnTo>
                  <a:pt x="1387" y="178"/>
                </a:lnTo>
                <a:lnTo>
                  <a:pt x="1392" y="183"/>
                </a:lnTo>
                <a:lnTo>
                  <a:pt x="1395" y="190"/>
                </a:lnTo>
                <a:lnTo>
                  <a:pt x="1397" y="196"/>
                </a:lnTo>
                <a:lnTo>
                  <a:pt x="1399" y="203"/>
                </a:lnTo>
                <a:lnTo>
                  <a:pt x="1403" y="209"/>
                </a:lnTo>
                <a:lnTo>
                  <a:pt x="1406" y="212"/>
                </a:lnTo>
                <a:lnTo>
                  <a:pt x="1410" y="216"/>
                </a:lnTo>
                <a:lnTo>
                  <a:pt x="1415" y="218"/>
                </a:lnTo>
                <a:lnTo>
                  <a:pt x="1420" y="218"/>
                </a:lnTo>
                <a:lnTo>
                  <a:pt x="1424" y="217"/>
                </a:lnTo>
                <a:lnTo>
                  <a:pt x="1429" y="215"/>
                </a:lnTo>
                <a:lnTo>
                  <a:pt x="1435" y="212"/>
                </a:lnTo>
                <a:lnTo>
                  <a:pt x="1440" y="211"/>
                </a:lnTo>
                <a:lnTo>
                  <a:pt x="1445" y="211"/>
                </a:lnTo>
                <a:lnTo>
                  <a:pt x="1449" y="214"/>
                </a:lnTo>
                <a:lnTo>
                  <a:pt x="1453" y="216"/>
                </a:lnTo>
                <a:lnTo>
                  <a:pt x="1456" y="221"/>
                </a:lnTo>
                <a:lnTo>
                  <a:pt x="1460" y="227"/>
                </a:lnTo>
                <a:lnTo>
                  <a:pt x="1461" y="234"/>
                </a:lnTo>
                <a:lnTo>
                  <a:pt x="1462" y="247"/>
                </a:lnTo>
                <a:lnTo>
                  <a:pt x="1464" y="256"/>
                </a:lnTo>
                <a:lnTo>
                  <a:pt x="1462" y="265"/>
                </a:lnTo>
                <a:lnTo>
                  <a:pt x="1462" y="273"/>
                </a:lnTo>
                <a:lnTo>
                  <a:pt x="1462" y="281"/>
                </a:lnTo>
                <a:lnTo>
                  <a:pt x="1465" y="289"/>
                </a:lnTo>
                <a:lnTo>
                  <a:pt x="1467" y="294"/>
                </a:lnTo>
                <a:lnTo>
                  <a:pt x="1471" y="300"/>
                </a:lnTo>
                <a:lnTo>
                  <a:pt x="1473" y="304"/>
                </a:lnTo>
                <a:lnTo>
                  <a:pt x="1473" y="308"/>
                </a:lnTo>
                <a:lnTo>
                  <a:pt x="1474" y="314"/>
                </a:lnTo>
                <a:lnTo>
                  <a:pt x="1473" y="318"/>
                </a:lnTo>
                <a:lnTo>
                  <a:pt x="1472" y="329"/>
                </a:lnTo>
                <a:lnTo>
                  <a:pt x="1468" y="338"/>
                </a:lnTo>
                <a:lnTo>
                  <a:pt x="1466" y="341"/>
                </a:lnTo>
                <a:lnTo>
                  <a:pt x="1462" y="343"/>
                </a:lnTo>
                <a:lnTo>
                  <a:pt x="1460" y="344"/>
                </a:lnTo>
                <a:lnTo>
                  <a:pt x="1456" y="344"/>
                </a:lnTo>
                <a:lnTo>
                  <a:pt x="1448" y="341"/>
                </a:lnTo>
                <a:lnTo>
                  <a:pt x="1440" y="336"/>
                </a:lnTo>
                <a:lnTo>
                  <a:pt x="1433" y="331"/>
                </a:lnTo>
                <a:lnTo>
                  <a:pt x="1424" y="329"/>
                </a:lnTo>
                <a:lnTo>
                  <a:pt x="1421" y="329"/>
                </a:lnTo>
                <a:lnTo>
                  <a:pt x="1418" y="330"/>
                </a:lnTo>
                <a:lnTo>
                  <a:pt x="1415" y="333"/>
                </a:lnTo>
                <a:lnTo>
                  <a:pt x="1412" y="336"/>
                </a:lnTo>
                <a:lnTo>
                  <a:pt x="1410" y="341"/>
                </a:lnTo>
                <a:lnTo>
                  <a:pt x="1410" y="347"/>
                </a:lnTo>
                <a:lnTo>
                  <a:pt x="1410" y="353"/>
                </a:lnTo>
                <a:lnTo>
                  <a:pt x="1411" y="359"/>
                </a:lnTo>
                <a:lnTo>
                  <a:pt x="1414" y="365"/>
                </a:lnTo>
                <a:lnTo>
                  <a:pt x="1416" y="371"/>
                </a:lnTo>
                <a:lnTo>
                  <a:pt x="1420" y="377"/>
                </a:lnTo>
                <a:lnTo>
                  <a:pt x="1424" y="381"/>
                </a:lnTo>
                <a:lnTo>
                  <a:pt x="1434" y="391"/>
                </a:lnTo>
                <a:lnTo>
                  <a:pt x="1446" y="403"/>
                </a:lnTo>
                <a:lnTo>
                  <a:pt x="1458" y="415"/>
                </a:lnTo>
                <a:lnTo>
                  <a:pt x="1468" y="428"/>
                </a:lnTo>
                <a:lnTo>
                  <a:pt x="1472" y="434"/>
                </a:lnTo>
                <a:lnTo>
                  <a:pt x="1475" y="440"/>
                </a:lnTo>
                <a:lnTo>
                  <a:pt x="1477" y="444"/>
                </a:lnTo>
                <a:lnTo>
                  <a:pt x="1478" y="449"/>
                </a:lnTo>
                <a:lnTo>
                  <a:pt x="1478" y="459"/>
                </a:lnTo>
                <a:lnTo>
                  <a:pt x="1477" y="467"/>
                </a:lnTo>
                <a:lnTo>
                  <a:pt x="1475" y="475"/>
                </a:lnTo>
                <a:lnTo>
                  <a:pt x="1475" y="482"/>
                </a:lnTo>
                <a:lnTo>
                  <a:pt x="1477" y="485"/>
                </a:lnTo>
                <a:lnTo>
                  <a:pt x="1479" y="487"/>
                </a:lnTo>
                <a:lnTo>
                  <a:pt x="1481" y="489"/>
                </a:lnTo>
                <a:lnTo>
                  <a:pt x="1485" y="492"/>
                </a:lnTo>
                <a:lnTo>
                  <a:pt x="1492" y="497"/>
                </a:lnTo>
                <a:lnTo>
                  <a:pt x="1496" y="501"/>
                </a:lnTo>
                <a:lnTo>
                  <a:pt x="1497" y="507"/>
                </a:lnTo>
                <a:lnTo>
                  <a:pt x="1497" y="517"/>
                </a:lnTo>
                <a:lnTo>
                  <a:pt x="1498" y="526"/>
                </a:lnTo>
                <a:lnTo>
                  <a:pt x="1499" y="535"/>
                </a:lnTo>
                <a:lnTo>
                  <a:pt x="1500" y="538"/>
                </a:lnTo>
                <a:lnTo>
                  <a:pt x="1503" y="541"/>
                </a:lnTo>
                <a:lnTo>
                  <a:pt x="1505" y="542"/>
                </a:lnTo>
                <a:lnTo>
                  <a:pt x="1508" y="543"/>
                </a:lnTo>
                <a:lnTo>
                  <a:pt x="1511" y="543"/>
                </a:lnTo>
                <a:lnTo>
                  <a:pt x="1515" y="541"/>
                </a:lnTo>
                <a:lnTo>
                  <a:pt x="1518" y="538"/>
                </a:lnTo>
                <a:lnTo>
                  <a:pt x="1523" y="535"/>
                </a:lnTo>
                <a:lnTo>
                  <a:pt x="1528" y="531"/>
                </a:lnTo>
                <a:lnTo>
                  <a:pt x="1532" y="529"/>
                </a:lnTo>
                <a:lnTo>
                  <a:pt x="1538" y="526"/>
                </a:lnTo>
                <a:lnTo>
                  <a:pt x="1544" y="524"/>
                </a:lnTo>
                <a:lnTo>
                  <a:pt x="1557" y="523"/>
                </a:lnTo>
                <a:lnTo>
                  <a:pt x="1571" y="523"/>
                </a:lnTo>
                <a:lnTo>
                  <a:pt x="1585" y="523"/>
                </a:lnTo>
                <a:lnTo>
                  <a:pt x="1601" y="523"/>
                </a:lnTo>
                <a:lnTo>
                  <a:pt x="1622" y="520"/>
                </a:lnTo>
                <a:lnTo>
                  <a:pt x="1638" y="518"/>
                </a:lnTo>
                <a:lnTo>
                  <a:pt x="1647" y="517"/>
                </a:lnTo>
                <a:lnTo>
                  <a:pt x="1654" y="517"/>
                </a:lnTo>
                <a:lnTo>
                  <a:pt x="1660" y="518"/>
                </a:lnTo>
                <a:lnTo>
                  <a:pt x="1666" y="522"/>
                </a:lnTo>
                <a:lnTo>
                  <a:pt x="1672" y="526"/>
                </a:lnTo>
                <a:lnTo>
                  <a:pt x="1679" y="530"/>
                </a:lnTo>
                <a:lnTo>
                  <a:pt x="1686" y="532"/>
                </a:lnTo>
                <a:lnTo>
                  <a:pt x="1693" y="533"/>
                </a:lnTo>
                <a:lnTo>
                  <a:pt x="1701" y="535"/>
                </a:lnTo>
                <a:lnTo>
                  <a:pt x="1711" y="535"/>
                </a:lnTo>
                <a:lnTo>
                  <a:pt x="1720" y="535"/>
                </a:lnTo>
                <a:lnTo>
                  <a:pt x="1731" y="532"/>
                </a:lnTo>
                <a:lnTo>
                  <a:pt x="1749" y="529"/>
                </a:lnTo>
                <a:lnTo>
                  <a:pt x="1763" y="524"/>
                </a:lnTo>
                <a:lnTo>
                  <a:pt x="1769" y="523"/>
                </a:lnTo>
                <a:lnTo>
                  <a:pt x="1773" y="522"/>
                </a:lnTo>
                <a:lnTo>
                  <a:pt x="1776" y="522"/>
                </a:lnTo>
                <a:lnTo>
                  <a:pt x="1779" y="524"/>
                </a:lnTo>
                <a:lnTo>
                  <a:pt x="1779" y="527"/>
                </a:lnTo>
                <a:lnTo>
                  <a:pt x="1777" y="533"/>
                </a:lnTo>
                <a:lnTo>
                  <a:pt x="1774" y="543"/>
                </a:lnTo>
                <a:lnTo>
                  <a:pt x="1769" y="556"/>
                </a:lnTo>
                <a:lnTo>
                  <a:pt x="1764" y="571"/>
                </a:lnTo>
                <a:lnTo>
                  <a:pt x="1758" y="588"/>
                </a:lnTo>
                <a:lnTo>
                  <a:pt x="1755" y="598"/>
                </a:lnTo>
                <a:lnTo>
                  <a:pt x="1751" y="605"/>
                </a:lnTo>
                <a:lnTo>
                  <a:pt x="1748" y="611"/>
                </a:lnTo>
                <a:lnTo>
                  <a:pt x="1744" y="615"/>
                </a:lnTo>
                <a:lnTo>
                  <a:pt x="1738" y="617"/>
                </a:lnTo>
                <a:lnTo>
                  <a:pt x="1731" y="618"/>
                </a:lnTo>
                <a:lnTo>
                  <a:pt x="1724" y="619"/>
                </a:lnTo>
                <a:lnTo>
                  <a:pt x="1714" y="619"/>
                </a:lnTo>
                <a:lnTo>
                  <a:pt x="1707" y="620"/>
                </a:lnTo>
                <a:lnTo>
                  <a:pt x="1700" y="623"/>
                </a:lnTo>
                <a:lnTo>
                  <a:pt x="1697" y="624"/>
                </a:lnTo>
                <a:lnTo>
                  <a:pt x="1694" y="625"/>
                </a:lnTo>
                <a:lnTo>
                  <a:pt x="1692" y="627"/>
                </a:lnTo>
                <a:lnTo>
                  <a:pt x="1691" y="631"/>
                </a:lnTo>
                <a:lnTo>
                  <a:pt x="1691" y="633"/>
                </a:lnTo>
                <a:lnTo>
                  <a:pt x="1691" y="636"/>
                </a:lnTo>
                <a:lnTo>
                  <a:pt x="1693" y="638"/>
                </a:lnTo>
                <a:lnTo>
                  <a:pt x="1695" y="642"/>
                </a:lnTo>
                <a:lnTo>
                  <a:pt x="1701" y="646"/>
                </a:lnTo>
                <a:lnTo>
                  <a:pt x="1710" y="652"/>
                </a:lnTo>
                <a:lnTo>
                  <a:pt x="1717" y="658"/>
                </a:lnTo>
                <a:lnTo>
                  <a:pt x="1724" y="664"/>
                </a:lnTo>
                <a:lnTo>
                  <a:pt x="1726" y="669"/>
                </a:lnTo>
                <a:lnTo>
                  <a:pt x="1727" y="672"/>
                </a:lnTo>
                <a:lnTo>
                  <a:pt x="1729" y="677"/>
                </a:lnTo>
                <a:lnTo>
                  <a:pt x="1727" y="682"/>
                </a:lnTo>
                <a:lnTo>
                  <a:pt x="1726" y="684"/>
                </a:lnTo>
                <a:lnTo>
                  <a:pt x="1721" y="687"/>
                </a:lnTo>
                <a:lnTo>
                  <a:pt x="1716" y="689"/>
                </a:lnTo>
                <a:lnTo>
                  <a:pt x="1710" y="690"/>
                </a:lnTo>
                <a:lnTo>
                  <a:pt x="1697" y="694"/>
                </a:lnTo>
                <a:lnTo>
                  <a:pt x="1688" y="697"/>
                </a:lnTo>
                <a:lnTo>
                  <a:pt x="1683" y="703"/>
                </a:lnTo>
                <a:lnTo>
                  <a:pt x="1680" y="709"/>
                </a:lnTo>
                <a:lnTo>
                  <a:pt x="1677" y="715"/>
                </a:lnTo>
                <a:lnTo>
                  <a:pt x="1676" y="722"/>
                </a:lnTo>
                <a:lnTo>
                  <a:pt x="1676" y="728"/>
                </a:lnTo>
                <a:lnTo>
                  <a:pt x="1676" y="734"/>
                </a:lnTo>
                <a:lnTo>
                  <a:pt x="1677" y="740"/>
                </a:lnTo>
                <a:lnTo>
                  <a:pt x="1680" y="746"/>
                </a:lnTo>
                <a:lnTo>
                  <a:pt x="1682" y="752"/>
                </a:lnTo>
                <a:lnTo>
                  <a:pt x="1687" y="759"/>
                </a:lnTo>
                <a:lnTo>
                  <a:pt x="1693" y="766"/>
                </a:lnTo>
                <a:lnTo>
                  <a:pt x="1700" y="773"/>
                </a:lnTo>
                <a:lnTo>
                  <a:pt x="1716" y="788"/>
                </a:lnTo>
                <a:lnTo>
                  <a:pt x="1730" y="800"/>
                </a:lnTo>
                <a:lnTo>
                  <a:pt x="1737" y="803"/>
                </a:lnTo>
                <a:lnTo>
                  <a:pt x="1743" y="806"/>
                </a:lnTo>
                <a:lnTo>
                  <a:pt x="1748" y="807"/>
                </a:lnTo>
                <a:lnTo>
                  <a:pt x="1752" y="807"/>
                </a:lnTo>
                <a:lnTo>
                  <a:pt x="1760" y="806"/>
                </a:lnTo>
                <a:lnTo>
                  <a:pt x="1768" y="802"/>
                </a:lnTo>
                <a:lnTo>
                  <a:pt x="1771" y="800"/>
                </a:lnTo>
                <a:lnTo>
                  <a:pt x="1775" y="798"/>
                </a:lnTo>
                <a:lnTo>
                  <a:pt x="1777" y="798"/>
                </a:lnTo>
                <a:lnTo>
                  <a:pt x="1779" y="800"/>
                </a:lnTo>
                <a:lnTo>
                  <a:pt x="1780" y="804"/>
                </a:lnTo>
                <a:lnTo>
                  <a:pt x="1780" y="814"/>
                </a:lnTo>
                <a:lnTo>
                  <a:pt x="1781" y="820"/>
                </a:lnTo>
                <a:lnTo>
                  <a:pt x="1783" y="825"/>
                </a:lnTo>
                <a:lnTo>
                  <a:pt x="1787" y="831"/>
                </a:lnTo>
                <a:lnTo>
                  <a:pt x="1792" y="836"/>
                </a:lnTo>
                <a:lnTo>
                  <a:pt x="1798" y="842"/>
                </a:lnTo>
                <a:lnTo>
                  <a:pt x="1804" y="847"/>
                </a:lnTo>
                <a:lnTo>
                  <a:pt x="1811" y="852"/>
                </a:lnTo>
                <a:lnTo>
                  <a:pt x="1818" y="856"/>
                </a:lnTo>
                <a:lnTo>
                  <a:pt x="1824" y="859"/>
                </a:lnTo>
                <a:lnTo>
                  <a:pt x="1830" y="860"/>
                </a:lnTo>
                <a:lnTo>
                  <a:pt x="1836" y="861"/>
                </a:lnTo>
                <a:lnTo>
                  <a:pt x="1840" y="860"/>
                </a:lnTo>
                <a:lnTo>
                  <a:pt x="1851" y="858"/>
                </a:lnTo>
                <a:lnTo>
                  <a:pt x="1863" y="853"/>
                </a:lnTo>
                <a:lnTo>
                  <a:pt x="1870" y="850"/>
                </a:lnTo>
                <a:lnTo>
                  <a:pt x="1878" y="847"/>
                </a:lnTo>
                <a:lnTo>
                  <a:pt x="1887" y="846"/>
                </a:lnTo>
                <a:lnTo>
                  <a:pt x="1896" y="846"/>
                </a:lnTo>
                <a:lnTo>
                  <a:pt x="1906" y="847"/>
                </a:lnTo>
                <a:lnTo>
                  <a:pt x="1914" y="851"/>
                </a:lnTo>
                <a:lnTo>
                  <a:pt x="1918" y="853"/>
                </a:lnTo>
                <a:lnTo>
                  <a:pt x="1921" y="856"/>
                </a:lnTo>
                <a:lnTo>
                  <a:pt x="1924" y="859"/>
                </a:lnTo>
                <a:lnTo>
                  <a:pt x="1927" y="864"/>
                </a:lnTo>
                <a:lnTo>
                  <a:pt x="1931" y="872"/>
                </a:lnTo>
                <a:lnTo>
                  <a:pt x="1933" y="880"/>
                </a:lnTo>
                <a:lnTo>
                  <a:pt x="1933" y="889"/>
                </a:lnTo>
                <a:lnTo>
                  <a:pt x="1933" y="897"/>
                </a:lnTo>
                <a:lnTo>
                  <a:pt x="1932" y="913"/>
                </a:lnTo>
                <a:lnTo>
                  <a:pt x="1932" y="928"/>
                </a:lnTo>
                <a:lnTo>
                  <a:pt x="1933" y="936"/>
                </a:lnTo>
                <a:lnTo>
                  <a:pt x="1937" y="945"/>
                </a:lnTo>
                <a:lnTo>
                  <a:pt x="1943" y="952"/>
                </a:lnTo>
                <a:lnTo>
                  <a:pt x="1947" y="959"/>
                </a:lnTo>
                <a:lnTo>
                  <a:pt x="1963" y="970"/>
                </a:lnTo>
                <a:lnTo>
                  <a:pt x="1981" y="983"/>
                </a:lnTo>
                <a:lnTo>
                  <a:pt x="1988" y="989"/>
                </a:lnTo>
                <a:lnTo>
                  <a:pt x="1993" y="995"/>
                </a:lnTo>
                <a:lnTo>
                  <a:pt x="1997" y="1002"/>
                </a:lnTo>
                <a:lnTo>
                  <a:pt x="2002" y="1012"/>
                </a:lnTo>
                <a:lnTo>
                  <a:pt x="2003" y="1018"/>
                </a:lnTo>
                <a:lnTo>
                  <a:pt x="2006" y="1025"/>
                </a:lnTo>
                <a:lnTo>
                  <a:pt x="2007" y="1028"/>
                </a:lnTo>
                <a:lnTo>
                  <a:pt x="2008" y="1031"/>
                </a:lnTo>
                <a:lnTo>
                  <a:pt x="2009" y="1033"/>
                </a:lnTo>
                <a:lnTo>
                  <a:pt x="2012" y="1034"/>
                </a:lnTo>
                <a:lnTo>
                  <a:pt x="2019" y="1033"/>
                </a:lnTo>
                <a:lnTo>
                  <a:pt x="2027" y="1034"/>
                </a:lnTo>
                <a:lnTo>
                  <a:pt x="2031" y="1034"/>
                </a:lnTo>
                <a:lnTo>
                  <a:pt x="2033" y="1035"/>
                </a:lnTo>
                <a:lnTo>
                  <a:pt x="2035" y="1036"/>
                </a:lnTo>
                <a:lnTo>
                  <a:pt x="2038" y="1039"/>
                </a:lnTo>
                <a:lnTo>
                  <a:pt x="2041" y="1053"/>
                </a:lnTo>
                <a:lnTo>
                  <a:pt x="2047" y="1072"/>
                </a:lnTo>
                <a:lnTo>
                  <a:pt x="2038" y="1080"/>
                </a:lnTo>
                <a:lnTo>
                  <a:pt x="2029" y="1090"/>
                </a:lnTo>
                <a:lnTo>
                  <a:pt x="2013" y="1100"/>
                </a:lnTo>
                <a:lnTo>
                  <a:pt x="1995" y="1109"/>
                </a:lnTo>
                <a:lnTo>
                  <a:pt x="1977" y="1117"/>
                </a:lnTo>
                <a:lnTo>
                  <a:pt x="1957" y="1124"/>
                </a:lnTo>
                <a:lnTo>
                  <a:pt x="1949" y="1128"/>
                </a:lnTo>
                <a:lnTo>
                  <a:pt x="1943" y="1132"/>
                </a:lnTo>
                <a:lnTo>
                  <a:pt x="1939" y="1136"/>
                </a:lnTo>
                <a:lnTo>
                  <a:pt x="1937" y="1141"/>
                </a:lnTo>
                <a:lnTo>
                  <a:pt x="1937" y="1146"/>
                </a:lnTo>
                <a:lnTo>
                  <a:pt x="1938" y="1150"/>
                </a:lnTo>
                <a:lnTo>
                  <a:pt x="1939" y="1156"/>
                </a:lnTo>
                <a:lnTo>
                  <a:pt x="1941" y="1161"/>
                </a:lnTo>
                <a:lnTo>
                  <a:pt x="1943" y="1165"/>
                </a:lnTo>
                <a:lnTo>
                  <a:pt x="1944" y="1168"/>
                </a:lnTo>
                <a:lnTo>
                  <a:pt x="1943" y="1172"/>
                </a:lnTo>
                <a:lnTo>
                  <a:pt x="1940" y="1174"/>
                </a:lnTo>
                <a:lnTo>
                  <a:pt x="1930" y="1178"/>
                </a:lnTo>
                <a:lnTo>
                  <a:pt x="1914" y="1181"/>
                </a:lnTo>
                <a:lnTo>
                  <a:pt x="1909" y="1182"/>
                </a:lnTo>
                <a:lnTo>
                  <a:pt x="1905" y="1185"/>
                </a:lnTo>
                <a:lnTo>
                  <a:pt x="1901" y="1187"/>
                </a:lnTo>
                <a:lnTo>
                  <a:pt x="1897" y="1191"/>
                </a:lnTo>
                <a:lnTo>
                  <a:pt x="1890" y="1198"/>
                </a:lnTo>
                <a:lnTo>
                  <a:pt x="1886" y="1207"/>
                </a:lnTo>
                <a:lnTo>
                  <a:pt x="1882" y="1217"/>
                </a:lnTo>
                <a:lnTo>
                  <a:pt x="1878" y="1225"/>
                </a:lnTo>
                <a:lnTo>
                  <a:pt x="1877" y="1233"/>
                </a:lnTo>
                <a:lnTo>
                  <a:pt x="1877" y="1239"/>
                </a:lnTo>
                <a:lnTo>
                  <a:pt x="1877" y="1249"/>
                </a:lnTo>
                <a:lnTo>
                  <a:pt x="1875" y="1257"/>
                </a:lnTo>
                <a:lnTo>
                  <a:pt x="1872" y="1261"/>
                </a:lnTo>
                <a:lnTo>
                  <a:pt x="1870" y="1264"/>
                </a:lnTo>
                <a:lnTo>
                  <a:pt x="1867" y="1267"/>
                </a:lnTo>
                <a:lnTo>
                  <a:pt x="1861" y="1269"/>
                </a:lnTo>
                <a:lnTo>
                  <a:pt x="1852" y="1273"/>
                </a:lnTo>
                <a:lnTo>
                  <a:pt x="1846" y="1276"/>
                </a:lnTo>
                <a:lnTo>
                  <a:pt x="1845" y="1279"/>
                </a:lnTo>
                <a:lnTo>
                  <a:pt x="1846" y="1280"/>
                </a:lnTo>
                <a:lnTo>
                  <a:pt x="1847" y="1281"/>
                </a:lnTo>
                <a:lnTo>
                  <a:pt x="1851" y="1281"/>
                </a:lnTo>
                <a:lnTo>
                  <a:pt x="1857" y="1281"/>
                </a:lnTo>
                <a:lnTo>
                  <a:pt x="1863" y="1282"/>
                </a:lnTo>
                <a:lnTo>
                  <a:pt x="1865" y="1283"/>
                </a:lnTo>
                <a:lnTo>
                  <a:pt x="1867" y="1285"/>
                </a:lnTo>
                <a:lnTo>
                  <a:pt x="1868" y="1287"/>
                </a:lnTo>
                <a:lnTo>
                  <a:pt x="1868" y="1289"/>
                </a:lnTo>
                <a:lnTo>
                  <a:pt x="1867" y="1296"/>
                </a:lnTo>
                <a:lnTo>
                  <a:pt x="1865" y="1305"/>
                </a:lnTo>
                <a:lnTo>
                  <a:pt x="1863" y="1315"/>
                </a:lnTo>
                <a:lnTo>
                  <a:pt x="1863" y="1327"/>
                </a:lnTo>
                <a:lnTo>
                  <a:pt x="1862" y="1338"/>
                </a:lnTo>
                <a:lnTo>
                  <a:pt x="1859" y="1348"/>
                </a:lnTo>
                <a:lnTo>
                  <a:pt x="1857" y="1354"/>
                </a:lnTo>
                <a:lnTo>
                  <a:pt x="1853" y="1359"/>
                </a:lnTo>
                <a:lnTo>
                  <a:pt x="1849" y="1367"/>
                </a:lnTo>
                <a:lnTo>
                  <a:pt x="1842" y="1375"/>
                </a:lnTo>
                <a:lnTo>
                  <a:pt x="1834" y="1386"/>
                </a:lnTo>
                <a:lnTo>
                  <a:pt x="1828" y="1396"/>
                </a:lnTo>
                <a:lnTo>
                  <a:pt x="1824" y="1407"/>
                </a:lnTo>
                <a:lnTo>
                  <a:pt x="1820" y="1419"/>
                </a:lnTo>
                <a:lnTo>
                  <a:pt x="1813" y="1439"/>
                </a:lnTo>
                <a:lnTo>
                  <a:pt x="1806" y="1455"/>
                </a:lnTo>
                <a:lnTo>
                  <a:pt x="1802" y="1460"/>
                </a:lnTo>
                <a:lnTo>
                  <a:pt x="1798" y="1466"/>
                </a:lnTo>
                <a:lnTo>
                  <a:pt x="1792" y="1472"/>
                </a:lnTo>
                <a:lnTo>
                  <a:pt x="1786" y="1478"/>
                </a:lnTo>
                <a:lnTo>
                  <a:pt x="1780" y="1483"/>
                </a:lnTo>
                <a:lnTo>
                  <a:pt x="1774" y="1488"/>
                </a:lnTo>
                <a:lnTo>
                  <a:pt x="1769" y="1490"/>
                </a:lnTo>
                <a:lnTo>
                  <a:pt x="1764" y="1491"/>
                </a:lnTo>
                <a:lnTo>
                  <a:pt x="1762" y="1491"/>
                </a:lnTo>
                <a:lnTo>
                  <a:pt x="1760" y="1490"/>
                </a:lnTo>
                <a:lnTo>
                  <a:pt x="1758" y="1489"/>
                </a:lnTo>
                <a:lnTo>
                  <a:pt x="1758" y="1487"/>
                </a:lnTo>
                <a:lnTo>
                  <a:pt x="1758" y="1484"/>
                </a:lnTo>
                <a:lnTo>
                  <a:pt x="1761" y="1482"/>
                </a:lnTo>
                <a:lnTo>
                  <a:pt x="1762" y="1478"/>
                </a:lnTo>
                <a:lnTo>
                  <a:pt x="1765" y="1476"/>
                </a:lnTo>
                <a:lnTo>
                  <a:pt x="1773" y="1470"/>
                </a:lnTo>
                <a:lnTo>
                  <a:pt x="1780" y="1463"/>
                </a:lnTo>
                <a:lnTo>
                  <a:pt x="1781" y="1459"/>
                </a:lnTo>
                <a:lnTo>
                  <a:pt x="1782" y="1457"/>
                </a:lnTo>
                <a:lnTo>
                  <a:pt x="1782" y="1455"/>
                </a:lnTo>
                <a:lnTo>
                  <a:pt x="1780" y="1455"/>
                </a:lnTo>
                <a:lnTo>
                  <a:pt x="1764" y="1460"/>
                </a:lnTo>
                <a:lnTo>
                  <a:pt x="1748" y="1468"/>
                </a:lnTo>
                <a:lnTo>
                  <a:pt x="1739" y="1471"/>
                </a:lnTo>
                <a:lnTo>
                  <a:pt x="1729" y="1478"/>
                </a:lnTo>
                <a:lnTo>
                  <a:pt x="1721" y="1482"/>
                </a:lnTo>
                <a:lnTo>
                  <a:pt x="1716" y="1485"/>
                </a:lnTo>
                <a:lnTo>
                  <a:pt x="1711" y="1489"/>
                </a:lnTo>
                <a:lnTo>
                  <a:pt x="1705" y="1490"/>
                </a:lnTo>
                <a:lnTo>
                  <a:pt x="1693" y="1489"/>
                </a:lnTo>
                <a:lnTo>
                  <a:pt x="1680" y="1485"/>
                </a:lnTo>
                <a:lnTo>
                  <a:pt x="1673" y="1483"/>
                </a:lnTo>
                <a:lnTo>
                  <a:pt x="1666" y="1482"/>
                </a:lnTo>
                <a:lnTo>
                  <a:pt x="1661" y="1481"/>
                </a:lnTo>
                <a:lnTo>
                  <a:pt x="1655" y="1482"/>
                </a:lnTo>
                <a:lnTo>
                  <a:pt x="1651" y="1483"/>
                </a:lnTo>
                <a:lnTo>
                  <a:pt x="1645" y="1488"/>
                </a:lnTo>
                <a:lnTo>
                  <a:pt x="1639" y="1493"/>
                </a:lnTo>
                <a:lnTo>
                  <a:pt x="1634" y="1499"/>
                </a:lnTo>
                <a:lnTo>
                  <a:pt x="1619" y="1513"/>
                </a:lnTo>
                <a:lnTo>
                  <a:pt x="1605" y="1527"/>
                </a:lnTo>
                <a:lnTo>
                  <a:pt x="1598" y="1533"/>
                </a:lnTo>
                <a:lnTo>
                  <a:pt x="1591" y="1538"/>
                </a:lnTo>
                <a:lnTo>
                  <a:pt x="1584" y="1541"/>
                </a:lnTo>
                <a:lnTo>
                  <a:pt x="1576" y="1544"/>
                </a:lnTo>
                <a:lnTo>
                  <a:pt x="1571" y="1546"/>
                </a:lnTo>
                <a:lnTo>
                  <a:pt x="1563" y="1546"/>
                </a:lnTo>
                <a:lnTo>
                  <a:pt x="1557" y="1545"/>
                </a:lnTo>
                <a:lnTo>
                  <a:pt x="1553" y="1541"/>
                </a:lnTo>
                <a:lnTo>
                  <a:pt x="1548" y="1538"/>
                </a:lnTo>
                <a:lnTo>
                  <a:pt x="1543" y="1534"/>
                </a:lnTo>
                <a:lnTo>
                  <a:pt x="1538" y="1528"/>
                </a:lnTo>
                <a:lnTo>
                  <a:pt x="1535" y="1522"/>
                </a:lnTo>
                <a:lnTo>
                  <a:pt x="1527" y="1510"/>
                </a:lnTo>
                <a:lnTo>
                  <a:pt x="1521" y="1497"/>
                </a:lnTo>
                <a:lnTo>
                  <a:pt x="1517" y="1490"/>
                </a:lnTo>
                <a:lnTo>
                  <a:pt x="1513" y="1485"/>
                </a:lnTo>
                <a:lnTo>
                  <a:pt x="1509" y="1481"/>
                </a:lnTo>
                <a:lnTo>
                  <a:pt x="1504" y="1477"/>
                </a:lnTo>
                <a:lnTo>
                  <a:pt x="1498" y="1475"/>
                </a:lnTo>
                <a:lnTo>
                  <a:pt x="1491" y="1474"/>
                </a:lnTo>
                <a:lnTo>
                  <a:pt x="1484" y="1472"/>
                </a:lnTo>
                <a:lnTo>
                  <a:pt x="1474" y="1472"/>
                </a:lnTo>
                <a:lnTo>
                  <a:pt x="1473" y="1472"/>
                </a:lnTo>
                <a:lnTo>
                  <a:pt x="1471" y="1474"/>
                </a:lnTo>
                <a:lnTo>
                  <a:pt x="1472" y="1472"/>
                </a:lnTo>
                <a:lnTo>
                  <a:pt x="1473" y="1472"/>
                </a:lnTo>
                <a:lnTo>
                  <a:pt x="1477" y="1463"/>
                </a:lnTo>
                <a:lnTo>
                  <a:pt x="1478" y="1453"/>
                </a:lnTo>
                <a:lnTo>
                  <a:pt x="1479" y="1443"/>
                </a:lnTo>
                <a:lnTo>
                  <a:pt x="1479" y="1433"/>
                </a:lnTo>
                <a:lnTo>
                  <a:pt x="1477" y="1424"/>
                </a:lnTo>
                <a:lnTo>
                  <a:pt x="1472" y="1414"/>
                </a:lnTo>
                <a:lnTo>
                  <a:pt x="1466" y="1405"/>
                </a:lnTo>
                <a:lnTo>
                  <a:pt x="1456" y="1396"/>
                </a:lnTo>
                <a:lnTo>
                  <a:pt x="1446" y="1389"/>
                </a:lnTo>
                <a:lnTo>
                  <a:pt x="1437" y="1386"/>
                </a:lnTo>
                <a:lnTo>
                  <a:pt x="1431" y="1383"/>
                </a:lnTo>
                <a:lnTo>
                  <a:pt x="1427" y="1382"/>
                </a:lnTo>
                <a:lnTo>
                  <a:pt x="1422" y="1382"/>
                </a:lnTo>
                <a:lnTo>
                  <a:pt x="1420" y="1382"/>
                </a:lnTo>
                <a:lnTo>
                  <a:pt x="1417" y="1380"/>
                </a:lnTo>
                <a:lnTo>
                  <a:pt x="1416" y="1376"/>
                </a:lnTo>
                <a:lnTo>
                  <a:pt x="1416" y="1370"/>
                </a:lnTo>
                <a:lnTo>
                  <a:pt x="1418" y="1362"/>
                </a:lnTo>
                <a:lnTo>
                  <a:pt x="1421" y="1352"/>
                </a:lnTo>
                <a:lnTo>
                  <a:pt x="1424" y="1343"/>
                </a:lnTo>
                <a:lnTo>
                  <a:pt x="1425" y="1333"/>
                </a:lnTo>
                <a:lnTo>
                  <a:pt x="1425" y="1325"/>
                </a:lnTo>
                <a:lnTo>
                  <a:pt x="1425" y="1321"/>
                </a:lnTo>
                <a:lnTo>
                  <a:pt x="1423" y="1319"/>
                </a:lnTo>
                <a:lnTo>
                  <a:pt x="1420" y="1318"/>
                </a:lnTo>
                <a:lnTo>
                  <a:pt x="1416" y="1317"/>
                </a:lnTo>
                <a:lnTo>
                  <a:pt x="1406" y="1317"/>
                </a:lnTo>
                <a:lnTo>
                  <a:pt x="1397" y="1319"/>
                </a:lnTo>
                <a:lnTo>
                  <a:pt x="1387" y="1323"/>
                </a:lnTo>
                <a:lnTo>
                  <a:pt x="1379" y="1326"/>
                </a:lnTo>
                <a:lnTo>
                  <a:pt x="1370" y="1331"/>
                </a:lnTo>
                <a:lnTo>
                  <a:pt x="1362" y="1333"/>
                </a:lnTo>
                <a:lnTo>
                  <a:pt x="1359" y="1335"/>
                </a:lnTo>
                <a:lnTo>
                  <a:pt x="1355" y="1335"/>
                </a:lnTo>
                <a:lnTo>
                  <a:pt x="1353" y="1335"/>
                </a:lnTo>
                <a:lnTo>
                  <a:pt x="1351" y="1333"/>
                </a:lnTo>
                <a:lnTo>
                  <a:pt x="1346" y="1331"/>
                </a:lnTo>
                <a:lnTo>
                  <a:pt x="1342" y="1327"/>
                </a:lnTo>
                <a:lnTo>
                  <a:pt x="1340" y="1323"/>
                </a:lnTo>
                <a:lnTo>
                  <a:pt x="1339" y="1318"/>
                </a:lnTo>
                <a:lnTo>
                  <a:pt x="1336" y="1307"/>
                </a:lnTo>
                <a:lnTo>
                  <a:pt x="1335" y="1295"/>
                </a:lnTo>
                <a:lnTo>
                  <a:pt x="1333" y="1288"/>
                </a:lnTo>
                <a:lnTo>
                  <a:pt x="1330" y="1282"/>
                </a:lnTo>
                <a:lnTo>
                  <a:pt x="1328" y="1277"/>
                </a:lnTo>
                <a:lnTo>
                  <a:pt x="1323" y="1272"/>
                </a:lnTo>
                <a:lnTo>
                  <a:pt x="1315" y="1261"/>
                </a:lnTo>
                <a:lnTo>
                  <a:pt x="1304" y="1248"/>
                </a:lnTo>
                <a:lnTo>
                  <a:pt x="1295" y="1232"/>
                </a:lnTo>
                <a:lnTo>
                  <a:pt x="1284" y="1218"/>
                </a:lnTo>
                <a:lnTo>
                  <a:pt x="1279" y="1211"/>
                </a:lnTo>
                <a:lnTo>
                  <a:pt x="1276" y="1203"/>
                </a:lnTo>
                <a:lnTo>
                  <a:pt x="1273" y="1193"/>
                </a:lnTo>
                <a:lnTo>
                  <a:pt x="1273" y="1182"/>
                </a:lnTo>
                <a:lnTo>
                  <a:pt x="1273" y="1173"/>
                </a:lnTo>
                <a:lnTo>
                  <a:pt x="1276" y="1165"/>
                </a:lnTo>
                <a:lnTo>
                  <a:pt x="1280" y="1159"/>
                </a:lnTo>
                <a:lnTo>
                  <a:pt x="1285" y="1154"/>
                </a:lnTo>
                <a:lnTo>
                  <a:pt x="1292" y="1151"/>
                </a:lnTo>
                <a:lnTo>
                  <a:pt x="1301" y="1149"/>
                </a:lnTo>
                <a:lnTo>
                  <a:pt x="1310" y="1148"/>
                </a:lnTo>
                <a:lnTo>
                  <a:pt x="1320" y="1147"/>
                </a:lnTo>
                <a:lnTo>
                  <a:pt x="1326" y="1147"/>
                </a:lnTo>
                <a:lnTo>
                  <a:pt x="1330" y="1147"/>
                </a:lnTo>
                <a:lnTo>
                  <a:pt x="1334" y="1144"/>
                </a:lnTo>
                <a:lnTo>
                  <a:pt x="1338" y="1143"/>
                </a:lnTo>
                <a:lnTo>
                  <a:pt x="1343" y="1138"/>
                </a:lnTo>
                <a:lnTo>
                  <a:pt x="1347" y="1132"/>
                </a:lnTo>
                <a:lnTo>
                  <a:pt x="1349" y="1127"/>
                </a:lnTo>
                <a:lnTo>
                  <a:pt x="1349" y="1122"/>
                </a:lnTo>
                <a:lnTo>
                  <a:pt x="1347" y="1116"/>
                </a:lnTo>
                <a:lnTo>
                  <a:pt x="1343" y="1112"/>
                </a:lnTo>
                <a:lnTo>
                  <a:pt x="1333" y="1104"/>
                </a:lnTo>
                <a:lnTo>
                  <a:pt x="1320" y="1092"/>
                </a:lnTo>
                <a:lnTo>
                  <a:pt x="1313" y="1086"/>
                </a:lnTo>
                <a:lnTo>
                  <a:pt x="1307" y="1079"/>
                </a:lnTo>
                <a:lnTo>
                  <a:pt x="1302" y="1071"/>
                </a:lnTo>
                <a:lnTo>
                  <a:pt x="1298" y="1062"/>
                </a:lnTo>
                <a:lnTo>
                  <a:pt x="1296" y="1059"/>
                </a:lnTo>
                <a:lnTo>
                  <a:pt x="1294" y="1056"/>
                </a:lnTo>
                <a:lnTo>
                  <a:pt x="1290" y="1054"/>
                </a:lnTo>
                <a:lnTo>
                  <a:pt x="1286" y="1052"/>
                </a:lnTo>
                <a:lnTo>
                  <a:pt x="1278" y="1049"/>
                </a:lnTo>
                <a:lnTo>
                  <a:pt x="1270" y="1049"/>
                </a:lnTo>
                <a:lnTo>
                  <a:pt x="1250" y="1052"/>
                </a:lnTo>
                <a:lnTo>
                  <a:pt x="1233" y="1053"/>
                </a:lnTo>
                <a:lnTo>
                  <a:pt x="1227" y="1053"/>
                </a:lnTo>
                <a:lnTo>
                  <a:pt x="1223" y="1055"/>
                </a:lnTo>
                <a:lnTo>
                  <a:pt x="1222" y="1059"/>
                </a:lnTo>
                <a:lnTo>
                  <a:pt x="1221" y="1062"/>
                </a:lnTo>
                <a:lnTo>
                  <a:pt x="1220" y="1071"/>
                </a:lnTo>
                <a:lnTo>
                  <a:pt x="1217" y="1080"/>
                </a:lnTo>
                <a:lnTo>
                  <a:pt x="1217" y="1074"/>
                </a:lnTo>
                <a:lnTo>
                  <a:pt x="1217" y="1067"/>
                </a:lnTo>
                <a:lnTo>
                  <a:pt x="1217" y="1060"/>
                </a:lnTo>
                <a:lnTo>
                  <a:pt x="1216" y="1052"/>
                </a:lnTo>
                <a:lnTo>
                  <a:pt x="1213" y="1039"/>
                </a:lnTo>
                <a:lnTo>
                  <a:pt x="1209" y="1030"/>
                </a:lnTo>
                <a:lnTo>
                  <a:pt x="1200" y="1020"/>
                </a:lnTo>
                <a:lnTo>
                  <a:pt x="1190" y="1006"/>
                </a:lnTo>
                <a:lnTo>
                  <a:pt x="1187" y="999"/>
                </a:lnTo>
                <a:lnTo>
                  <a:pt x="1183" y="993"/>
                </a:lnTo>
                <a:lnTo>
                  <a:pt x="1182" y="987"/>
                </a:lnTo>
                <a:lnTo>
                  <a:pt x="1181" y="981"/>
                </a:lnTo>
                <a:lnTo>
                  <a:pt x="1192" y="970"/>
                </a:lnTo>
                <a:lnTo>
                  <a:pt x="1204" y="961"/>
                </a:lnTo>
                <a:lnTo>
                  <a:pt x="1204" y="957"/>
                </a:lnTo>
                <a:lnTo>
                  <a:pt x="1202" y="954"/>
                </a:lnTo>
                <a:lnTo>
                  <a:pt x="1201" y="952"/>
                </a:lnTo>
                <a:lnTo>
                  <a:pt x="1198" y="949"/>
                </a:lnTo>
                <a:lnTo>
                  <a:pt x="1195" y="949"/>
                </a:lnTo>
                <a:lnTo>
                  <a:pt x="1191" y="949"/>
                </a:lnTo>
                <a:lnTo>
                  <a:pt x="1187" y="951"/>
                </a:lnTo>
                <a:lnTo>
                  <a:pt x="1183" y="952"/>
                </a:lnTo>
                <a:lnTo>
                  <a:pt x="1178" y="954"/>
                </a:lnTo>
                <a:lnTo>
                  <a:pt x="1175" y="953"/>
                </a:lnTo>
                <a:lnTo>
                  <a:pt x="1172" y="952"/>
                </a:lnTo>
                <a:lnTo>
                  <a:pt x="1169" y="948"/>
                </a:lnTo>
                <a:lnTo>
                  <a:pt x="1168" y="945"/>
                </a:lnTo>
                <a:lnTo>
                  <a:pt x="1166" y="939"/>
                </a:lnTo>
                <a:lnTo>
                  <a:pt x="1166" y="933"/>
                </a:lnTo>
                <a:lnTo>
                  <a:pt x="1166" y="927"/>
                </a:lnTo>
                <a:lnTo>
                  <a:pt x="1168" y="921"/>
                </a:lnTo>
                <a:lnTo>
                  <a:pt x="1170" y="915"/>
                </a:lnTo>
                <a:lnTo>
                  <a:pt x="1173" y="910"/>
                </a:lnTo>
                <a:lnTo>
                  <a:pt x="1177" y="907"/>
                </a:lnTo>
                <a:lnTo>
                  <a:pt x="1182" y="903"/>
                </a:lnTo>
                <a:lnTo>
                  <a:pt x="1185" y="901"/>
                </a:lnTo>
                <a:lnTo>
                  <a:pt x="1190" y="899"/>
                </a:lnTo>
                <a:lnTo>
                  <a:pt x="1195" y="899"/>
                </a:lnTo>
                <a:lnTo>
                  <a:pt x="1204" y="899"/>
                </a:lnTo>
                <a:lnTo>
                  <a:pt x="1213" y="898"/>
                </a:lnTo>
                <a:lnTo>
                  <a:pt x="1217" y="898"/>
                </a:lnTo>
                <a:lnTo>
                  <a:pt x="1221" y="896"/>
                </a:lnTo>
                <a:lnTo>
                  <a:pt x="1225" y="895"/>
                </a:lnTo>
                <a:lnTo>
                  <a:pt x="1227" y="891"/>
                </a:lnTo>
                <a:lnTo>
                  <a:pt x="1231" y="884"/>
                </a:lnTo>
                <a:lnTo>
                  <a:pt x="1233" y="877"/>
                </a:lnTo>
                <a:lnTo>
                  <a:pt x="1234" y="871"/>
                </a:lnTo>
                <a:lnTo>
                  <a:pt x="1233" y="866"/>
                </a:lnTo>
                <a:lnTo>
                  <a:pt x="1231" y="861"/>
                </a:lnTo>
                <a:lnTo>
                  <a:pt x="1226" y="858"/>
                </a:lnTo>
                <a:lnTo>
                  <a:pt x="1220" y="854"/>
                </a:lnTo>
                <a:lnTo>
                  <a:pt x="1213" y="852"/>
                </a:lnTo>
                <a:lnTo>
                  <a:pt x="1190" y="848"/>
                </a:lnTo>
                <a:lnTo>
                  <a:pt x="1165" y="847"/>
                </a:lnTo>
                <a:lnTo>
                  <a:pt x="1143" y="847"/>
                </a:lnTo>
                <a:lnTo>
                  <a:pt x="1128" y="848"/>
                </a:lnTo>
                <a:lnTo>
                  <a:pt x="1116" y="850"/>
                </a:lnTo>
                <a:lnTo>
                  <a:pt x="1106" y="851"/>
                </a:lnTo>
                <a:lnTo>
                  <a:pt x="1096" y="851"/>
                </a:lnTo>
                <a:lnTo>
                  <a:pt x="1084" y="847"/>
                </a:lnTo>
                <a:lnTo>
                  <a:pt x="1072" y="842"/>
                </a:lnTo>
                <a:lnTo>
                  <a:pt x="1062" y="835"/>
                </a:lnTo>
                <a:lnTo>
                  <a:pt x="1052" y="827"/>
                </a:lnTo>
                <a:lnTo>
                  <a:pt x="1046" y="817"/>
                </a:lnTo>
                <a:lnTo>
                  <a:pt x="1040" y="809"/>
                </a:lnTo>
                <a:lnTo>
                  <a:pt x="1034" y="801"/>
                </a:lnTo>
                <a:lnTo>
                  <a:pt x="1027" y="794"/>
                </a:lnTo>
                <a:lnTo>
                  <a:pt x="1019" y="787"/>
                </a:lnTo>
                <a:lnTo>
                  <a:pt x="1011" y="781"/>
                </a:lnTo>
                <a:lnTo>
                  <a:pt x="1002" y="773"/>
                </a:lnTo>
                <a:lnTo>
                  <a:pt x="994" y="768"/>
                </a:lnTo>
                <a:lnTo>
                  <a:pt x="986" y="759"/>
                </a:lnTo>
                <a:lnTo>
                  <a:pt x="980" y="750"/>
                </a:lnTo>
                <a:lnTo>
                  <a:pt x="975" y="740"/>
                </a:lnTo>
                <a:lnTo>
                  <a:pt x="971" y="731"/>
                </a:lnTo>
                <a:lnTo>
                  <a:pt x="969" y="721"/>
                </a:lnTo>
                <a:lnTo>
                  <a:pt x="968" y="713"/>
                </a:lnTo>
                <a:lnTo>
                  <a:pt x="965" y="706"/>
                </a:lnTo>
                <a:lnTo>
                  <a:pt x="964" y="703"/>
                </a:lnTo>
                <a:lnTo>
                  <a:pt x="962" y="701"/>
                </a:lnTo>
                <a:lnTo>
                  <a:pt x="959" y="700"/>
                </a:lnTo>
                <a:lnTo>
                  <a:pt x="957" y="700"/>
                </a:lnTo>
                <a:lnTo>
                  <a:pt x="955" y="701"/>
                </a:lnTo>
                <a:lnTo>
                  <a:pt x="952" y="702"/>
                </a:lnTo>
                <a:lnTo>
                  <a:pt x="951" y="703"/>
                </a:lnTo>
                <a:lnTo>
                  <a:pt x="950" y="706"/>
                </a:lnTo>
                <a:lnTo>
                  <a:pt x="948" y="710"/>
                </a:lnTo>
                <a:lnTo>
                  <a:pt x="946" y="716"/>
                </a:lnTo>
                <a:lnTo>
                  <a:pt x="944" y="722"/>
                </a:lnTo>
                <a:lnTo>
                  <a:pt x="940" y="727"/>
                </a:lnTo>
                <a:lnTo>
                  <a:pt x="938" y="730"/>
                </a:lnTo>
                <a:lnTo>
                  <a:pt x="935" y="731"/>
                </a:lnTo>
                <a:lnTo>
                  <a:pt x="929" y="731"/>
                </a:lnTo>
                <a:lnTo>
                  <a:pt x="923" y="732"/>
                </a:lnTo>
                <a:lnTo>
                  <a:pt x="916" y="732"/>
                </a:lnTo>
                <a:lnTo>
                  <a:pt x="910" y="733"/>
                </a:lnTo>
                <a:lnTo>
                  <a:pt x="906" y="734"/>
                </a:lnTo>
                <a:lnTo>
                  <a:pt x="902" y="737"/>
                </a:lnTo>
                <a:lnTo>
                  <a:pt x="900" y="738"/>
                </a:lnTo>
                <a:lnTo>
                  <a:pt x="899" y="741"/>
                </a:lnTo>
                <a:lnTo>
                  <a:pt x="899" y="744"/>
                </a:lnTo>
                <a:lnTo>
                  <a:pt x="899" y="747"/>
                </a:lnTo>
                <a:lnTo>
                  <a:pt x="898" y="751"/>
                </a:lnTo>
                <a:lnTo>
                  <a:pt x="898" y="754"/>
                </a:lnTo>
                <a:lnTo>
                  <a:pt x="895" y="757"/>
                </a:lnTo>
                <a:lnTo>
                  <a:pt x="894" y="759"/>
                </a:lnTo>
                <a:lnTo>
                  <a:pt x="892" y="762"/>
                </a:lnTo>
                <a:lnTo>
                  <a:pt x="888" y="763"/>
                </a:lnTo>
                <a:lnTo>
                  <a:pt x="886" y="764"/>
                </a:lnTo>
                <a:lnTo>
                  <a:pt x="882" y="764"/>
                </a:lnTo>
                <a:lnTo>
                  <a:pt x="874" y="764"/>
                </a:lnTo>
                <a:lnTo>
                  <a:pt x="868" y="765"/>
                </a:lnTo>
                <a:lnTo>
                  <a:pt x="866" y="768"/>
                </a:lnTo>
                <a:lnTo>
                  <a:pt x="864" y="770"/>
                </a:lnTo>
                <a:lnTo>
                  <a:pt x="864" y="773"/>
                </a:lnTo>
                <a:lnTo>
                  <a:pt x="866" y="777"/>
                </a:lnTo>
                <a:lnTo>
                  <a:pt x="870" y="785"/>
                </a:lnTo>
                <a:lnTo>
                  <a:pt x="877" y="794"/>
                </a:lnTo>
                <a:lnTo>
                  <a:pt x="885" y="801"/>
                </a:lnTo>
                <a:lnTo>
                  <a:pt x="893" y="807"/>
                </a:lnTo>
                <a:lnTo>
                  <a:pt x="896" y="809"/>
                </a:lnTo>
                <a:lnTo>
                  <a:pt x="899" y="813"/>
                </a:lnTo>
                <a:lnTo>
                  <a:pt x="901" y="816"/>
                </a:lnTo>
                <a:lnTo>
                  <a:pt x="902" y="820"/>
                </a:lnTo>
                <a:lnTo>
                  <a:pt x="902" y="823"/>
                </a:lnTo>
                <a:lnTo>
                  <a:pt x="902" y="827"/>
                </a:lnTo>
                <a:lnTo>
                  <a:pt x="900" y="829"/>
                </a:lnTo>
                <a:lnTo>
                  <a:pt x="898" y="831"/>
                </a:lnTo>
                <a:lnTo>
                  <a:pt x="880" y="833"/>
                </a:lnTo>
                <a:lnTo>
                  <a:pt x="864" y="836"/>
                </a:lnTo>
                <a:lnTo>
                  <a:pt x="860" y="839"/>
                </a:lnTo>
                <a:lnTo>
                  <a:pt x="853" y="839"/>
                </a:lnTo>
                <a:lnTo>
                  <a:pt x="849" y="839"/>
                </a:lnTo>
                <a:lnTo>
                  <a:pt x="847" y="838"/>
                </a:lnTo>
                <a:lnTo>
                  <a:pt x="843" y="836"/>
                </a:lnTo>
                <a:lnTo>
                  <a:pt x="841" y="834"/>
                </a:lnTo>
                <a:lnTo>
                  <a:pt x="836" y="829"/>
                </a:lnTo>
                <a:lnTo>
                  <a:pt x="832" y="828"/>
                </a:lnTo>
                <a:lnTo>
                  <a:pt x="831" y="831"/>
                </a:lnTo>
                <a:lnTo>
                  <a:pt x="830" y="838"/>
                </a:lnTo>
                <a:lnTo>
                  <a:pt x="830" y="846"/>
                </a:lnTo>
                <a:lnTo>
                  <a:pt x="828" y="853"/>
                </a:lnTo>
                <a:lnTo>
                  <a:pt x="825" y="859"/>
                </a:lnTo>
                <a:lnTo>
                  <a:pt x="820" y="865"/>
                </a:lnTo>
                <a:lnTo>
                  <a:pt x="814" y="873"/>
                </a:lnTo>
                <a:lnTo>
                  <a:pt x="810" y="883"/>
                </a:lnTo>
                <a:lnTo>
                  <a:pt x="803" y="894"/>
                </a:lnTo>
                <a:lnTo>
                  <a:pt x="792" y="905"/>
                </a:lnTo>
                <a:lnTo>
                  <a:pt x="785" y="911"/>
                </a:lnTo>
                <a:lnTo>
                  <a:pt x="779" y="915"/>
                </a:lnTo>
                <a:lnTo>
                  <a:pt x="774" y="917"/>
                </a:lnTo>
                <a:lnTo>
                  <a:pt x="768" y="919"/>
                </a:lnTo>
                <a:lnTo>
                  <a:pt x="763" y="919"/>
                </a:lnTo>
                <a:lnTo>
                  <a:pt x="759" y="917"/>
                </a:lnTo>
                <a:lnTo>
                  <a:pt x="754" y="915"/>
                </a:lnTo>
                <a:lnTo>
                  <a:pt x="748" y="911"/>
                </a:lnTo>
                <a:lnTo>
                  <a:pt x="742" y="909"/>
                </a:lnTo>
                <a:lnTo>
                  <a:pt x="736" y="909"/>
                </a:lnTo>
                <a:lnTo>
                  <a:pt x="729" y="910"/>
                </a:lnTo>
                <a:lnTo>
                  <a:pt x="723" y="913"/>
                </a:lnTo>
                <a:lnTo>
                  <a:pt x="716" y="916"/>
                </a:lnTo>
                <a:lnTo>
                  <a:pt x="710" y="921"/>
                </a:lnTo>
                <a:lnTo>
                  <a:pt x="704" y="927"/>
                </a:lnTo>
                <a:lnTo>
                  <a:pt x="699" y="933"/>
                </a:lnTo>
                <a:lnTo>
                  <a:pt x="696" y="939"/>
                </a:lnTo>
                <a:lnTo>
                  <a:pt x="692" y="947"/>
                </a:lnTo>
                <a:lnTo>
                  <a:pt x="690" y="954"/>
                </a:lnTo>
                <a:lnTo>
                  <a:pt x="688" y="964"/>
                </a:lnTo>
                <a:lnTo>
                  <a:pt x="688" y="971"/>
                </a:lnTo>
                <a:lnTo>
                  <a:pt x="690" y="979"/>
                </a:lnTo>
                <a:lnTo>
                  <a:pt x="692" y="985"/>
                </a:lnTo>
                <a:lnTo>
                  <a:pt x="697" y="990"/>
                </a:lnTo>
                <a:lnTo>
                  <a:pt x="710" y="1001"/>
                </a:lnTo>
                <a:lnTo>
                  <a:pt x="726" y="1014"/>
                </a:lnTo>
                <a:lnTo>
                  <a:pt x="735" y="1018"/>
                </a:lnTo>
                <a:lnTo>
                  <a:pt x="740" y="1023"/>
                </a:lnTo>
                <a:lnTo>
                  <a:pt x="743" y="1029"/>
                </a:lnTo>
                <a:lnTo>
                  <a:pt x="746" y="1037"/>
                </a:lnTo>
                <a:lnTo>
                  <a:pt x="746" y="1049"/>
                </a:lnTo>
                <a:lnTo>
                  <a:pt x="746" y="1062"/>
                </a:lnTo>
                <a:lnTo>
                  <a:pt x="743" y="1074"/>
                </a:lnTo>
                <a:lnTo>
                  <a:pt x="740" y="1086"/>
                </a:lnTo>
                <a:lnTo>
                  <a:pt x="735" y="1096"/>
                </a:lnTo>
                <a:lnTo>
                  <a:pt x="730" y="1104"/>
                </a:lnTo>
                <a:lnTo>
                  <a:pt x="724" y="1110"/>
                </a:lnTo>
                <a:lnTo>
                  <a:pt x="719" y="1113"/>
                </a:lnTo>
                <a:lnTo>
                  <a:pt x="713" y="1116"/>
                </a:lnTo>
                <a:lnTo>
                  <a:pt x="709" y="1117"/>
                </a:lnTo>
                <a:lnTo>
                  <a:pt x="702" y="1117"/>
                </a:lnTo>
                <a:lnTo>
                  <a:pt x="693" y="1118"/>
                </a:lnTo>
                <a:lnTo>
                  <a:pt x="685" y="1121"/>
                </a:lnTo>
                <a:lnTo>
                  <a:pt x="674" y="1124"/>
                </a:lnTo>
                <a:lnTo>
                  <a:pt x="661" y="1132"/>
                </a:lnTo>
                <a:lnTo>
                  <a:pt x="642" y="1144"/>
                </a:lnTo>
                <a:lnTo>
                  <a:pt x="624" y="1156"/>
                </a:lnTo>
                <a:lnTo>
                  <a:pt x="609" y="1167"/>
                </a:lnTo>
                <a:lnTo>
                  <a:pt x="604" y="1170"/>
                </a:lnTo>
                <a:lnTo>
                  <a:pt x="600" y="1176"/>
                </a:lnTo>
                <a:lnTo>
                  <a:pt x="598" y="1181"/>
                </a:lnTo>
                <a:lnTo>
                  <a:pt x="597" y="1186"/>
                </a:lnTo>
                <a:lnTo>
                  <a:pt x="597" y="1192"/>
                </a:lnTo>
                <a:lnTo>
                  <a:pt x="598" y="1197"/>
                </a:lnTo>
                <a:lnTo>
                  <a:pt x="599" y="1201"/>
                </a:lnTo>
                <a:lnTo>
                  <a:pt x="602" y="1206"/>
                </a:lnTo>
                <a:lnTo>
                  <a:pt x="608" y="1216"/>
                </a:lnTo>
                <a:lnTo>
                  <a:pt x="617" y="1228"/>
                </a:lnTo>
                <a:lnTo>
                  <a:pt x="627" y="1239"/>
                </a:lnTo>
                <a:lnTo>
                  <a:pt x="633" y="1249"/>
                </a:lnTo>
                <a:lnTo>
                  <a:pt x="636" y="1257"/>
                </a:lnTo>
                <a:lnTo>
                  <a:pt x="639" y="1263"/>
                </a:lnTo>
                <a:lnTo>
                  <a:pt x="637" y="1266"/>
                </a:lnTo>
                <a:lnTo>
                  <a:pt x="636" y="1268"/>
                </a:lnTo>
                <a:lnTo>
                  <a:pt x="635" y="1269"/>
                </a:lnTo>
                <a:lnTo>
                  <a:pt x="631" y="1270"/>
                </a:lnTo>
                <a:lnTo>
                  <a:pt x="623" y="1272"/>
                </a:lnTo>
                <a:lnTo>
                  <a:pt x="617" y="1274"/>
                </a:lnTo>
                <a:lnTo>
                  <a:pt x="614" y="1276"/>
                </a:lnTo>
                <a:lnTo>
                  <a:pt x="612" y="1279"/>
                </a:lnTo>
                <a:lnTo>
                  <a:pt x="611" y="1281"/>
                </a:lnTo>
                <a:lnTo>
                  <a:pt x="611" y="1286"/>
                </a:lnTo>
                <a:lnTo>
                  <a:pt x="614" y="1294"/>
                </a:lnTo>
                <a:lnTo>
                  <a:pt x="620" y="1302"/>
                </a:lnTo>
                <a:lnTo>
                  <a:pt x="623" y="1307"/>
                </a:lnTo>
                <a:lnTo>
                  <a:pt x="625" y="1312"/>
                </a:lnTo>
                <a:lnTo>
                  <a:pt x="628" y="1317"/>
                </a:lnTo>
                <a:lnTo>
                  <a:pt x="629" y="1321"/>
                </a:lnTo>
                <a:lnTo>
                  <a:pt x="631" y="1331"/>
                </a:lnTo>
                <a:lnTo>
                  <a:pt x="633" y="1342"/>
                </a:lnTo>
                <a:lnTo>
                  <a:pt x="635" y="1348"/>
                </a:lnTo>
                <a:lnTo>
                  <a:pt x="637" y="1351"/>
                </a:lnTo>
                <a:lnTo>
                  <a:pt x="640" y="1356"/>
                </a:lnTo>
                <a:lnTo>
                  <a:pt x="643" y="1358"/>
                </a:lnTo>
                <a:lnTo>
                  <a:pt x="648" y="1359"/>
                </a:lnTo>
                <a:lnTo>
                  <a:pt x="654" y="1361"/>
                </a:lnTo>
                <a:lnTo>
                  <a:pt x="662" y="1362"/>
                </a:lnTo>
                <a:lnTo>
                  <a:pt x="669" y="1362"/>
                </a:lnTo>
                <a:lnTo>
                  <a:pt x="677" y="1361"/>
                </a:lnTo>
                <a:lnTo>
                  <a:pt x="684" y="1361"/>
                </a:lnTo>
                <a:lnTo>
                  <a:pt x="686" y="1361"/>
                </a:lnTo>
                <a:lnTo>
                  <a:pt x="688" y="1362"/>
                </a:lnTo>
                <a:lnTo>
                  <a:pt x="691" y="1363"/>
                </a:lnTo>
                <a:lnTo>
                  <a:pt x="693" y="1367"/>
                </a:lnTo>
                <a:lnTo>
                  <a:pt x="697" y="1371"/>
                </a:lnTo>
                <a:lnTo>
                  <a:pt x="700" y="1377"/>
                </a:lnTo>
                <a:lnTo>
                  <a:pt x="705" y="1382"/>
                </a:lnTo>
                <a:lnTo>
                  <a:pt x="710" y="1387"/>
                </a:lnTo>
                <a:lnTo>
                  <a:pt x="716" y="1389"/>
                </a:lnTo>
                <a:lnTo>
                  <a:pt x="721" y="1389"/>
                </a:lnTo>
                <a:lnTo>
                  <a:pt x="726" y="1389"/>
                </a:lnTo>
                <a:lnTo>
                  <a:pt x="732" y="1388"/>
                </a:lnTo>
                <a:lnTo>
                  <a:pt x="742" y="1384"/>
                </a:lnTo>
                <a:lnTo>
                  <a:pt x="748" y="1381"/>
                </a:lnTo>
                <a:lnTo>
                  <a:pt x="755" y="1375"/>
                </a:lnTo>
                <a:lnTo>
                  <a:pt x="761" y="1370"/>
                </a:lnTo>
                <a:lnTo>
                  <a:pt x="769" y="1363"/>
                </a:lnTo>
                <a:lnTo>
                  <a:pt x="778" y="1357"/>
                </a:lnTo>
                <a:lnTo>
                  <a:pt x="785" y="1354"/>
                </a:lnTo>
                <a:lnTo>
                  <a:pt x="792" y="1351"/>
                </a:lnTo>
                <a:lnTo>
                  <a:pt x="799" y="1350"/>
                </a:lnTo>
                <a:lnTo>
                  <a:pt x="811" y="1349"/>
                </a:lnTo>
                <a:lnTo>
                  <a:pt x="823" y="1348"/>
                </a:lnTo>
                <a:lnTo>
                  <a:pt x="835" y="1346"/>
                </a:lnTo>
                <a:lnTo>
                  <a:pt x="843" y="1346"/>
                </a:lnTo>
                <a:lnTo>
                  <a:pt x="849" y="1346"/>
                </a:lnTo>
                <a:lnTo>
                  <a:pt x="855" y="1346"/>
                </a:lnTo>
                <a:lnTo>
                  <a:pt x="860" y="1349"/>
                </a:lnTo>
                <a:lnTo>
                  <a:pt x="862" y="1351"/>
                </a:lnTo>
                <a:lnTo>
                  <a:pt x="866" y="1355"/>
                </a:lnTo>
                <a:lnTo>
                  <a:pt x="868" y="1361"/>
                </a:lnTo>
                <a:lnTo>
                  <a:pt x="870" y="1368"/>
                </a:lnTo>
                <a:lnTo>
                  <a:pt x="873" y="1378"/>
                </a:lnTo>
                <a:lnTo>
                  <a:pt x="877" y="1389"/>
                </a:lnTo>
                <a:lnTo>
                  <a:pt x="880" y="1395"/>
                </a:lnTo>
                <a:lnTo>
                  <a:pt x="883" y="1400"/>
                </a:lnTo>
                <a:lnTo>
                  <a:pt x="886" y="1403"/>
                </a:lnTo>
                <a:lnTo>
                  <a:pt x="889" y="1407"/>
                </a:lnTo>
                <a:lnTo>
                  <a:pt x="894" y="1409"/>
                </a:lnTo>
                <a:lnTo>
                  <a:pt x="898" y="1411"/>
                </a:lnTo>
                <a:lnTo>
                  <a:pt x="901" y="1411"/>
                </a:lnTo>
                <a:lnTo>
                  <a:pt x="906" y="1411"/>
                </a:lnTo>
                <a:lnTo>
                  <a:pt x="910" y="1411"/>
                </a:lnTo>
                <a:lnTo>
                  <a:pt x="913" y="1409"/>
                </a:lnTo>
                <a:lnTo>
                  <a:pt x="917" y="1407"/>
                </a:lnTo>
                <a:lnTo>
                  <a:pt x="919" y="1403"/>
                </a:lnTo>
                <a:lnTo>
                  <a:pt x="923" y="1398"/>
                </a:lnTo>
                <a:lnTo>
                  <a:pt x="929" y="1389"/>
                </a:lnTo>
                <a:lnTo>
                  <a:pt x="935" y="1382"/>
                </a:lnTo>
                <a:lnTo>
                  <a:pt x="942" y="1375"/>
                </a:lnTo>
                <a:lnTo>
                  <a:pt x="952" y="1365"/>
                </a:lnTo>
                <a:lnTo>
                  <a:pt x="962" y="1356"/>
                </a:lnTo>
                <a:lnTo>
                  <a:pt x="970" y="1346"/>
                </a:lnTo>
                <a:lnTo>
                  <a:pt x="977" y="1339"/>
                </a:lnTo>
                <a:lnTo>
                  <a:pt x="981" y="1337"/>
                </a:lnTo>
                <a:lnTo>
                  <a:pt x="984" y="1336"/>
                </a:lnTo>
                <a:lnTo>
                  <a:pt x="988" y="1335"/>
                </a:lnTo>
                <a:lnTo>
                  <a:pt x="992" y="1333"/>
                </a:lnTo>
                <a:lnTo>
                  <a:pt x="999" y="1333"/>
                </a:lnTo>
                <a:lnTo>
                  <a:pt x="1007" y="1336"/>
                </a:lnTo>
                <a:lnTo>
                  <a:pt x="1011" y="1337"/>
                </a:lnTo>
                <a:lnTo>
                  <a:pt x="1014" y="1337"/>
                </a:lnTo>
                <a:lnTo>
                  <a:pt x="1018" y="1337"/>
                </a:lnTo>
                <a:lnTo>
                  <a:pt x="1020" y="1336"/>
                </a:lnTo>
                <a:lnTo>
                  <a:pt x="1026" y="1331"/>
                </a:lnTo>
                <a:lnTo>
                  <a:pt x="1032" y="1325"/>
                </a:lnTo>
                <a:lnTo>
                  <a:pt x="1034" y="1323"/>
                </a:lnTo>
                <a:lnTo>
                  <a:pt x="1037" y="1321"/>
                </a:lnTo>
                <a:lnTo>
                  <a:pt x="1039" y="1321"/>
                </a:lnTo>
                <a:lnTo>
                  <a:pt x="1042" y="1323"/>
                </a:lnTo>
                <a:lnTo>
                  <a:pt x="1046" y="1326"/>
                </a:lnTo>
                <a:lnTo>
                  <a:pt x="1051" y="1331"/>
                </a:lnTo>
                <a:lnTo>
                  <a:pt x="1055" y="1333"/>
                </a:lnTo>
                <a:lnTo>
                  <a:pt x="1058" y="1333"/>
                </a:lnTo>
                <a:lnTo>
                  <a:pt x="1063" y="1332"/>
                </a:lnTo>
                <a:lnTo>
                  <a:pt x="1066" y="1329"/>
                </a:lnTo>
                <a:lnTo>
                  <a:pt x="1065" y="1331"/>
                </a:lnTo>
                <a:lnTo>
                  <a:pt x="1065" y="1335"/>
                </a:lnTo>
                <a:lnTo>
                  <a:pt x="1065" y="1340"/>
                </a:lnTo>
                <a:lnTo>
                  <a:pt x="1065" y="1346"/>
                </a:lnTo>
                <a:lnTo>
                  <a:pt x="1070" y="1373"/>
                </a:lnTo>
                <a:lnTo>
                  <a:pt x="1074" y="1406"/>
                </a:lnTo>
                <a:lnTo>
                  <a:pt x="1078" y="1443"/>
                </a:lnTo>
                <a:lnTo>
                  <a:pt x="1082" y="1480"/>
                </a:lnTo>
                <a:lnTo>
                  <a:pt x="1087" y="1509"/>
                </a:lnTo>
                <a:lnTo>
                  <a:pt x="1091" y="1537"/>
                </a:lnTo>
                <a:lnTo>
                  <a:pt x="1093" y="1548"/>
                </a:lnTo>
                <a:lnTo>
                  <a:pt x="1094" y="1559"/>
                </a:lnTo>
                <a:lnTo>
                  <a:pt x="1094" y="1567"/>
                </a:lnTo>
                <a:lnTo>
                  <a:pt x="1091" y="1573"/>
                </a:lnTo>
                <a:lnTo>
                  <a:pt x="1090" y="1577"/>
                </a:lnTo>
                <a:lnTo>
                  <a:pt x="1087" y="1578"/>
                </a:lnTo>
                <a:lnTo>
                  <a:pt x="1083" y="1581"/>
                </a:lnTo>
                <a:lnTo>
                  <a:pt x="1078" y="1581"/>
                </a:lnTo>
                <a:lnTo>
                  <a:pt x="1069" y="1582"/>
                </a:lnTo>
                <a:lnTo>
                  <a:pt x="1059" y="1582"/>
                </a:lnTo>
                <a:lnTo>
                  <a:pt x="1055" y="1583"/>
                </a:lnTo>
                <a:lnTo>
                  <a:pt x="1051" y="1584"/>
                </a:lnTo>
                <a:lnTo>
                  <a:pt x="1050" y="1585"/>
                </a:lnTo>
                <a:lnTo>
                  <a:pt x="1049" y="1588"/>
                </a:lnTo>
                <a:lnTo>
                  <a:pt x="1049" y="1595"/>
                </a:lnTo>
                <a:lnTo>
                  <a:pt x="1050" y="1603"/>
                </a:lnTo>
                <a:lnTo>
                  <a:pt x="1051" y="1614"/>
                </a:lnTo>
                <a:lnTo>
                  <a:pt x="1052" y="1627"/>
                </a:lnTo>
                <a:lnTo>
                  <a:pt x="1052" y="1640"/>
                </a:lnTo>
                <a:lnTo>
                  <a:pt x="1053" y="1654"/>
                </a:lnTo>
                <a:lnTo>
                  <a:pt x="1053" y="1664"/>
                </a:lnTo>
                <a:lnTo>
                  <a:pt x="1055" y="1674"/>
                </a:lnTo>
                <a:lnTo>
                  <a:pt x="1057" y="1684"/>
                </a:lnTo>
                <a:lnTo>
                  <a:pt x="1059" y="1693"/>
                </a:lnTo>
                <a:lnTo>
                  <a:pt x="1063" y="1703"/>
                </a:lnTo>
                <a:lnTo>
                  <a:pt x="1068" y="1710"/>
                </a:lnTo>
                <a:lnTo>
                  <a:pt x="1074" y="1716"/>
                </a:lnTo>
                <a:lnTo>
                  <a:pt x="1081" y="1721"/>
                </a:lnTo>
                <a:lnTo>
                  <a:pt x="1091" y="1723"/>
                </a:lnTo>
                <a:lnTo>
                  <a:pt x="1103" y="1724"/>
                </a:lnTo>
                <a:lnTo>
                  <a:pt x="1116" y="1724"/>
                </a:lnTo>
                <a:lnTo>
                  <a:pt x="1131" y="1723"/>
                </a:lnTo>
                <a:lnTo>
                  <a:pt x="1144" y="1723"/>
                </a:lnTo>
                <a:lnTo>
                  <a:pt x="1154" y="1724"/>
                </a:lnTo>
                <a:lnTo>
                  <a:pt x="1158" y="1724"/>
                </a:lnTo>
                <a:lnTo>
                  <a:pt x="1162" y="1727"/>
                </a:lnTo>
                <a:lnTo>
                  <a:pt x="1164" y="1728"/>
                </a:lnTo>
                <a:lnTo>
                  <a:pt x="1165" y="1731"/>
                </a:lnTo>
                <a:lnTo>
                  <a:pt x="1169" y="1748"/>
                </a:lnTo>
                <a:lnTo>
                  <a:pt x="1173" y="1765"/>
                </a:lnTo>
                <a:lnTo>
                  <a:pt x="1176" y="1771"/>
                </a:lnTo>
                <a:lnTo>
                  <a:pt x="1179" y="1774"/>
                </a:lnTo>
                <a:lnTo>
                  <a:pt x="1182" y="1775"/>
                </a:lnTo>
                <a:lnTo>
                  <a:pt x="1184" y="1775"/>
                </a:lnTo>
                <a:lnTo>
                  <a:pt x="1187" y="1775"/>
                </a:lnTo>
                <a:lnTo>
                  <a:pt x="1190" y="1773"/>
                </a:lnTo>
                <a:lnTo>
                  <a:pt x="1196" y="1770"/>
                </a:lnTo>
                <a:lnTo>
                  <a:pt x="1202" y="1765"/>
                </a:lnTo>
                <a:lnTo>
                  <a:pt x="1208" y="1760"/>
                </a:lnTo>
                <a:lnTo>
                  <a:pt x="1215" y="1759"/>
                </a:lnTo>
                <a:lnTo>
                  <a:pt x="1221" y="1758"/>
                </a:lnTo>
                <a:lnTo>
                  <a:pt x="1227" y="1759"/>
                </a:lnTo>
                <a:lnTo>
                  <a:pt x="1231" y="1760"/>
                </a:lnTo>
                <a:lnTo>
                  <a:pt x="1233" y="1762"/>
                </a:lnTo>
                <a:lnTo>
                  <a:pt x="1235" y="1765"/>
                </a:lnTo>
                <a:lnTo>
                  <a:pt x="1238" y="1768"/>
                </a:lnTo>
                <a:lnTo>
                  <a:pt x="1239" y="1771"/>
                </a:lnTo>
                <a:lnTo>
                  <a:pt x="1241" y="1772"/>
                </a:lnTo>
                <a:lnTo>
                  <a:pt x="1244" y="1773"/>
                </a:lnTo>
                <a:lnTo>
                  <a:pt x="1246" y="1774"/>
                </a:lnTo>
                <a:lnTo>
                  <a:pt x="1252" y="1773"/>
                </a:lnTo>
                <a:lnTo>
                  <a:pt x="1259" y="1772"/>
                </a:lnTo>
                <a:lnTo>
                  <a:pt x="1272" y="1765"/>
                </a:lnTo>
                <a:lnTo>
                  <a:pt x="1284" y="1759"/>
                </a:lnTo>
                <a:lnTo>
                  <a:pt x="1294" y="1754"/>
                </a:lnTo>
                <a:lnTo>
                  <a:pt x="1304" y="1751"/>
                </a:lnTo>
                <a:lnTo>
                  <a:pt x="1316" y="1746"/>
                </a:lnTo>
                <a:lnTo>
                  <a:pt x="1328" y="1743"/>
                </a:lnTo>
                <a:lnTo>
                  <a:pt x="1328" y="1742"/>
                </a:lnTo>
                <a:lnTo>
                  <a:pt x="1328" y="1741"/>
                </a:lnTo>
                <a:lnTo>
                  <a:pt x="1329" y="1749"/>
                </a:lnTo>
                <a:lnTo>
                  <a:pt x="1330" y="1758"/>
                </a:lnTo>
                <a:lnTo>
                  <a:pt x="1334" y="1762"/>
                </a:lnTo>
                <a:lnTo>
                  <a:pt x="1339" y="1766"/>
                </a:lnTo>
                <a:lnTo>
                  <a:pt x="1345" y="1771"/>
                </a:lnTo>
                <a:lnTo>
                  <a:pt x="1351" y="1778"/>
                </a:lnTo>
                <a:lnTo>
                  <a:pt x="1357" y="1789"/>
                </a:lnTo>
                <a:lnTo>
                  <a:pt x="1364" y="1803"/>
                </a:lnTo>
                <a:lnTo>
                  <a:pt x="1374" y="1821"/>
                </a:lnTo>
                <a:lnTo>
                  <a:pt x="1387" y="1840"/>
                </a:lnTo>
                <a:lnTo>
                  <a:pt x="1401" y="1856"/>
                </a:lnTo>
                <a:lnTo>
                  <a:pt x="1412" y="1871"/>
                </a:lnTo>
                <a:lnTo>
                  <a:pt x="1417" y="1877"/>
                </a:lnTo>
                <a:lnTo>
                  <a:pt x="1421" y="1882"/>
                </a:lnTo>
                <a:lnTo>
                  <a:pt x="1422" y="1887"/>
                </a:lnTo>
                <a:lnTo>
                  <a:pt x="1422" y="1893"/>
                </a:lnTo>
                <a:lnTo>
                  <a:pt x="1421" y="1897"/>
                </a:lnTo>
                <a:lnTo>
                  <a:pt x="1418" y="1901"/>
                </a:lnTo>
                <a:lnTo>
                  <a:pt x="1414" y="1904"/>
                </a:lnTo>
                <a:lnTo>
                  <a:pt x="1408" y="1906"/>
                </a:lnTo>
                <a:lnTo>
                  <a:pt x="1402" y="1909"/>
                </a:lnTo>
                <a:lnTo>
                  <a:pt x="1396" y="1911"/>
                </a:lnTo>
                <a:lnTo>
                  <a:pt x="1392" y="1915"/>
                </a:lnTo>
                <a:lnTo>
                  <a:pt x="1390" y="1918"/>
                </a:lnTo>
                <a:lnTo>
                  <a:pt x="1387" y="1920"/>
                </a:lnTo>
                <a:lnTo>
                  <a:pt x="1387" y="1923"/>
                </a:lnTo>
                <a:lnTo>
                  <a:pt x="1389" y="1925"/>
                </a:lnTo>
                <a:lnTo>
                  <a:pt x="1391" y="1925"/>
                </a:lnTo>
                <a:lnTo>
                  <a:pt x="1402" y="1920"/>
                </a:lnTo>
                <a:lnTo>
                  <a:pt x="1417" y="1913"/>
                </a:lnTo>
                <a:lnTo>
                  <a:pt x="1420" y="1913"/>
                </a:lnTo>
                <a:lnTo>
                  <a:pt x="1422" y="1913"/>
                </a:lnTo>
                <a:close/>
                <a:moveTo>
                  <a:pt x="1203" y="1091"/>
                </a:moveTo>
                <a:lnTo>
                  <a:pt x="1198" y="1092"/>
                </a:lnTo>
                <a:lnTo>
                  <a:pt x="1195" y="1092"/>
                </a:lnTo>
                <a:lnTo>
                  <a:pt x="1198" y="1091"/>
                </a:lnTo>
                <a:lnTo>
                  <a:pt x="1202" y="1091"/>
                </a:lnTo>
                <a:lnTo>
                  <a:pt x="1203" y="1091"/>
                </a:lnTo>
                <a:lnTo>
                  <a:pt x="1203" y="1091"/>
                </a:lnTo>
                <a:close/>
                <a:moveTo>
                  <a:pt x="1169" y="1116"/>
                </a:moveTo>
                <a:lnTo>
                  <a:pt x="1169" y="1116"/>
                </a:lnTo>
                <a:lnTo>
                  <a:pt x="1168" y="1117"/>
                </a:lnTo>
                <a:lnTo>
                  <a:pt x="1169" y="1121"/>
                </a:lnTo>
                <a:lnTo>
                  <a:pt x="1170" y="1129"/>
                </a:lnTo>
                <a:lnTo>
                  <a:pt x="1171" y="1134"/>
                </a:lnTo>
                <a:lnTo>
                  <a:pt x="1171" y="1140"/>
                </a:lnTo>
                <a:lnTo>
                  <a:pt x="1171" y="1147"/>
                </a:lnTo>
                <a:lnTo>
                  <a:pt x="1170" y="1153"/>
                </a:lnTo>
                <a:lnTo>
                  <a:pt x="1163" y="1173"/>
                </a:lnTo>
                <a:lnTo>
                  <a:pt x="1159" y="1180"/>
                </a:lnTo>
                <a:lnTo>
                  <a:pt x="1159" y="1182"/>
                </a:lnTo>
                <a:lnTo>
                  <a:pt x="1159" y="1187"/>
                </a:lnTo>
                <a:lnTo>
                  <a:pt x="1159" y="1191"/>
                </a:lnTo>
                <a:lnTo>
                  <a:pt x="1160" y="1193"/>
                </a:lnTo>
                <a:lnTo>
                  <a:pt x="1163" y="1195"/>
                </a:lnTo>
                <a:lnTo>
                  <a:pt x="1165" y="1198"/>
                </a:lnTo>
                <a:lnTo>
                  <a:pt x="1173" y="1203"/>
                </a:lnTo>
                <a:lnTo>
                  <a:pt x="1183" y="1209"/>
                </a:lnTo>
                <a:lnTo>
                  <a:pt x="1187" y="1212"/>
                </a:lnTo>
                <a:lnTo>
                  <a:pt x="1189" y="1214"/>
                </a:lnTo>
                <a:lnTo>
                  <a:pt x="1191" y="1217"/>
                </a:lnTo>
                <a:lnTo>
                  <a:pt x="1190" y="1217"/>
                </a:lnTo>
                <a:lnTo>
                  <a:pt x="1185" y="1219"/>
                </a:lnTo>
                <a:lnTo>
                  <a:pt x="1181" y="1222"/>
                </a:lnTo>
                <a:lnTo>
                  <a:pt x="1178" y="1223"/>
                </a:lnTo>
                <a:lnTo>
                  <a:pt x="1176" y="1225"/>
                </a:lnTo>
                <a:lnTo>
                  <a:pt x="1175" y="1226"/>
                </a:lnTo>
                <a:lnTo>
                  <a:pt x="1175" y="1229"/>
                </a:lnTo>
                <a:lnTo>
                  <a:pt x="1175" y="1237"/>
                </a:lnTo>
                <a:lnTo>
                  <a:pt x="1177" y="1249"/>
                </a:lnTo>
                <a:lnTo>
                  <a:pt x="1178" y="1263"/>
                </a:lnTo>
                <a:lnTo>
                  <a:pt x="1179" y="1274"/>
                </a:lnTo>
                <a:lnTo>
                  <a:pt x="1179" y="1285"/>
                </a:lnTo>
                <a:lnTo>
                  <a:pt x="1177" y="1296"/>
                </a:lnTo>
                <a:lnTo>
                  <a:pt x="1175" y="1302"/>
                </a:lnTo>
                <a:lnTo>
                  <a:pt x="1172" y="1307"/>
                </a:lnTo>
                <a:lnTo>
                  <a:pt x="1170" y="1311"/>
                </a:lnTo>
                <a:lnTo>
                  <a:pt x="1166" y="1314"/>
                </a:lnTo>
                <a:lnTo>
                  <a:pt x="1162" y="1317"/>
                </a:lnTo>
                <a:lnTo>
                  <a:pt x="1157" y="1319"/>
                </a:lnTo>
                <a:lnTo>
                  <a:pt x="1150" y="1321"/>
                </a:lnTo>
                <a:lnTo>
                  <a:pt x="1143" y="1323"/>
                </a:lnTo>
                <a:lnTo>
                  <a:pt x="1129" y="1325"/>
                </a:lnTo>
                <a:lnTo>
                  <a:pt x="1119" y="1327"/>
                </a:lnTo>
                <a:lnTo>
                  <a:pt x="1113" y="1329"/>
                </a:lnTo>
                <a:lnTo>
                  <a:pt x="1107" y="1329"/>
                </a:lnTo>
                <a:lnTo>
                  <a:pt x="1105" y="1327"/>
                </a:lnTo>
                <a:lnTo>
                  <a:pt x="1103" y="1326"/>
                </a:lnTo>
                <a:lnTo>
                  <a:pt x="1101" y="1324"/>
                </a:lnTo>
                <a:lnTo>
                  <a:pt x="1100" y="1320"/>
                </a:lnTo>
                <a:lnTo>
                  <a:pt x="1096" y="1315"/>
                </a:lnTo>
                <a:lnTo>
                  <a:pt x="1094" y="1311"/>
                </a:lnTo>
                <a:lnTo>
                  <a:pt x="1090" y="1308"/>
                </a:lnTo>
                <a:lnTo>
                  <a:pt x="1085" y="1308"/>
                </a:lnTo>
                <a:lnTo>
                  <a:pt x="1078" y="1308"/>
                </a:lnTo>
                <a:lnTo>
                  <a:pt x="1076" y="1310"/>
                </a:lnTo>
                <a:lnTo>
                  <a:pt x="1076" y="1310"/>
                </a:lnTo>
                <a:lnTo>
                  <a:pt x="1076" y="1308"/>
                </a:lnTo>
                <a:lnTo>
                  <a:pt x="1077" y="1293"/>
                </a:lnTo>
                <a:lnTo>
                  <a:pt x="1080" y="1280"/>
                </a:lnTo>
                <a:lnTo>
                  <a:pt x="1084" y="1268"/>
                </a:lnTo>
                <a:lnTo>
                  <a:pt x="1090" y="1256"/>
                </a:lnTo>
                <a:lnTo>
                  <a:pt x="1097" y="1248"/>
                </a:lnTo>
                <a:lnTo>
                  <a:pt x="1101" y="1242"/>
                </a:lnTo>
                <a:lnTo>
                  <a:pt x="1100" y="1239"/>
                </a:lnTo>
                <a:lnTo>
                  <a:pt x="1099" y="1237"/>
                </a:lnTo>
                <a:lnTo>
                  <a:pt x="1094" y="1235"/>
                </a:lnTo>
                <a:lnTo>
                  <a:pt x="1087" y="1232"/>
                </a:lnTo>
                <a:lnTo>
                  <a:pt x="1076" y="1228"/>
                </a:lnTo>
                <a:lnTo>
                  <a:pt x="1065" y="1224"/>
                </a:lnTo>
                <a:lnTo>
                  <a:pt x="1056" y="1220"/>
                </a:lnTo>
                <a:lnTo>
                  <a:pt x="1047" y="1217"/>
                </a:lnTo>
                <a:lnTo>
                  <a:pt x="1044" y="1213"/>
                </a:lnTo>
                <a:lnTo>
                  <a:pt x="1040" y="1210"/>
                </a:lnTo>
                <a:lnTo>
                  <a:pt x="1038" y="1205"/>
                </a:lnTo>
                <a:lnTo>
                  <a:pt x="1036" y="1199"/>
                </a:lnTo>
                <a:lnTo>
                  <a:pt x="1033" y="1188"/>
                </a:lnTo>
                <a:lnTo>
                  <a:pt x="1033" y="1179"/>
                </a:lnTo>
                <a:lnTo>
                  <a:pt x="1032" y="1170"/>
                </a:lnTo>
                <a:lnTo>
                  <a:pt x="1032" y="1160"/>
                </a:lnTo>
                <a:lnTo>
                  <a:pt x="1032" y="1155"/>
                </a:lnTo>
                <a:lnTo>
                  <a:pt x="1033" y="1151"/>
                </a:lnTo>
                <a:lnTo>
                  <a:pt x="1034" y="1148"/>
                </a:lnTo>
                <a:lnTo>
                  <a:pt x="1038" y="1144"/>
                </a:lnTo>
                <a:lnTo>
                  <a:pt x="1044" y="1141"/>
                </a:lnTo>
                <a:lnTo>
                  <a:pt x="1052" y="1137"/>
                </a:lnTo>
                <a:lnTo>
                  <a:pt x="1058" y="1135"/>
                </a:lnTo>
                <a:lnTo>
                  <a:pt x="1063" y="1135"/>
                </a:lnTo>
                <a:lnTo>
                  <a:pt x="1070" y="1135"/>
                </a:lnTo>
                <a:lnTo>
                  <a:pt x="1078" y="1135"/>
                </a:lnTo>
                <a:lnTo>
                  <a:pt x="1094" y="1136"/>
                </a:lnTo>
                <a:lnTo>
                  <a:pt x="1108" y="1136"/>
                </a:lnTo>
                <a:lnTo>
                  <a:pt x="1120" y="1132"/>
                </a:lnTo>
                <a:lnTo>
                  <a:pt x="1132" y="1128"/>
                </a:lnTo>
                <a:lnTo>
                  <a:pt x="1140" y="1124"/>
                </a:lnTo>
                <a:lnTo>
                  <a:pt x="1150" y="1122"/>
                </a:lnTo>
                <a:lnTo>
                  <a:pt x="1159" y="1119"/>
                </a:lnTo>
                <a:lnTo>
                  <a:pt x="1169" y="1116"/>
                </a:lnTo>
                <a:close/>
                <a:moveTo>
                  <a:pt x="1071" y="1323"/>
                </a:moveTo>
                <a:lnTo>
                  <a:pt x="1071" y="1324"/>
                </a:lnTo>
                <a:lnTo>
                  <a:pt x="1070" y="1324"/>
                </a:lnTo>
                <a:lnTo>
                  <a:pt x="1071" y="1324"/>
                </a:lnTo>
                <a:lnTo>
                  <a:pt x="1071" y="1323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2" name="内蒙古">
            <a:extLst>
              <a:ext uri="{FF2B5EF4-FFF2-40B4-BE49-F238E27FC236}">
                <a16:creationId xmlns="" xmlns:a16="http://schemas.microsoft.com/office/drawing/2014/main" id="{1A198B99-A732-42C5-BD3D-FF9D28B42A4C}"/>
              </a:ext>
            </a:extLst>
          </p:cNvPr>
          <p:cNvSpPr>
            <a:spLocks/>
          </p:cNvSpPr>
          <p:nvPr/>
        </p:nvSpPr>
        <p:spPr bwMode="auto">
          <a:xfrm>
            <a:off x="2567306" y="1692720"/>
            <a:ext cx="2086565" cy="1724069"/>
          </a:xfrm>
          <a:custGeom>
            <a:avLst/>
            <a:gdLst>
              <a:gd name="T0" fmla="*/ 3037 w 8497"/>
              <a:gd name="T1" fmla="*/ 6400 h 7037"/>
              <a:gd name="T2" fmla="*/ 2793 w 8497"/>
              <a:gd name="T3" fmla="*/ 6311 h 7037"/>
              <a:gd name="T4" fmla="*/ 2585 w 8497"/>
              <a:gd name="T5" fmla="*/ 6887 h 7037"/>
              <a:gd name="T6" fmla="*/ 2116 w 8497"/>
              <a:gd name="T7" fmla="*/ 7024 h 7037"/>
              <a:gd name="T8" fmla="*/ 1852 w 8497"/>
              <a:gd name="T9" fmla="*/ 6611 h 7037"/>
              <a:gd name="T10" fmla="*/ 2048 w 8497"/>
              <a:gd name="T11" fmla="*/ 6147 h 7037"/>
              <a:gd name="T12" fmla="*/ 1341 w 8497"/>
              <a:gd name="T13" fmla="*/ 6249 h 7037"/>
              <a:gd name="T14" fmla="*/ 1134 w 8497"/>
              <a:gd name="T15" fmla="*/ 6306 h 7037"/>
              <a:gd name="T16" fmla="*/ 856 w 8497"/>
              <a:gd name="T17" fmla="*/ 5986 h 7037"/>
              <a:gd name="T18" fmla="*/ 822 w 8497"/>
              <a:gd name="T19" fmla="*/ 5621 h 7037"/>
              <a:gd name="T20" fmla="*/ 443 w 8497"/>
              <a:gd name="T21" fmla="*/ 5430 h 7037"/>
              <a:gd name="T22" fmla="*/ 184 w 8497"/>
              <a:gd name="T23" fmla="*/ 5245 h 7037"/>
              <a:gd name="T24" fmla="*/ 123 w 8497"/>
              <a:gd name="T25" fmla="*/ 4497 h 7037"/>
              <a:gd name="T26" fmla="*/ 1476 w 8497"/>
              <a:gd name="T27" fmla="*/ 4787 h 7037"/>
              <a:gd name="T28" fmla="*/ 2334 w 8497"/>
              <a:gd name="T29" fmla="*/ 5189 h 7037"/>
              <a:gd name="T30" fmla="*/ 3262 w 8497"/>
              <a:gd name="T31" fmla="*/ 4881 h 7037"/>
              <a:gd name="T32" fmla="*/ 4097 w 8497"/>
              <a:gd name="T33" fmla="*/ 4763 h 7037"/>
              <a:gd name="T34" fmla="*/ 4531 w 8497"/>
              <a:gd name="T35" fmla="*/ 4161 h 7037"/>
              <a:gd name="T36" fmla="*/ 5111 w 8497"/>
              <a:gd name="T37" fmla="*/ 3848 h 7037"/>
              <a:gd name="T38" fmla="*/ 5838 w 8497"/>
              <a:gd name="T39" fmla="*/ 3413 h 7037"/>
              <a:gd name="T40" fmla="*/ 6310 w 8497"/>
              <a:gd name="T41" fmla="*/ 2990 h 7037"/>
              <a:gd name="T42" fmla="*/ 6874 w 8497"/>
              <a:gd name="T43" fmla="*/ 2918 h 7037"/>
              <a:gd name="T44" fmla="*/ 6779 w 8497"/>
              <a:gd name="T45" fmla="*/ 2573 h 7037"/>
              <a:gd name="T46" fmla="*/ 6193 w 8497"/>
              <a:gd name="T47" fmla="*/ 2525 h 7037"/>
              <a:gd name="T48" fmla="*/ 5720 w 8497"/>
              <a:gd name="T49" fmla="*/ 2216 h 7037"/>
              <a:gd name="T50" fmla="*/ 6283 w 8497"/>
              <a:gd name="T51" fmla="*/ 1669 h 7037"/>
              <a:gd name="T52" fmla="*/ 6621 w 8497"/>
              <a:gd name="T53" fmla="*/ 1322 h 7037"/>
              <a:gd name="T54" fmla="*/ 6818 w 8497"/>
              <a:gd name="T55" fmla="*/ 786 h 7037"/>
              <a:gd name="T56" fmla="*/ 6937 w 8497"/>
              <a:gd name="T57" fmla="*/ 349 h 7037"/>
              <a:gd name="T58" fmla="*/ 6993 w 8497"/>
              <a:gd name="T59" fmla="*/ 35 h 7037"/>
              <a:gd name="T60" fmla="*/ 7108 w 8497"/>
              <a:gd name="T61" fmla="*/ 346 h 7037"/>
              <a:gd name="T62" fmla="*/ 7530 w 8497"/>
              <a:gd name="T63" fmla="*/ 419 h 7037"/>
              <a:gd name="T64" fmla="*/ 7725 w 8497"/>
              <a:gd name="T65" fmla="*/ 815 h 7037"/>
              <a:gd name="T66" fmla="*/ 8106 w 8497"/>
              <a:gd name="T67" fmla="*/ 709 h 7037"/>
              <a:gd name="T68" fmla="*/ 8491 w 8497"/>
              <a:gd name="T69" fmla="*/ 842 h 7037"/>
              <a:gd name="T70" fmla="*/ 8330 w 8497"/>
              <a:gd name="T71" fmla="*/ 1414 h 7037"/>
              <a:gd name="T72" fmla="*/ 8223 w 8497"/>
              <a:gd name="T73" fmla="*/ 2079 h 7037"/>
              <a:gd name="T74" fmla="*/ 7691 w 8497"/>
              <a:gd name="T75" fmla="*/ 2500 h 7037"/>
              <a:gd name="T76" fmla="*/ 7983 w 8497"/>
              <a:gd name="T77" fmla="*/ 2670 h 7037"/>
              <a:gd name="T78" fmla="*/ 7968 w 8497"/>
              <a:gd name="T79" fmla="*/ 2801 h 7037"/>
              <a:gd name="T80" fmla="*/ 7799 w 8497"/>
              <a:gd name="T81" fmla="*/ 3172 h 7037"/>
              <a:gd name="T82" fmla="*/ 7559 w 8497"/>
              <a:gd name="T83" fmla="*/ 3236 h 7037"/>
              <a:gd name="T84" fmla="*/ 7718 w 8497"/>
              <a:gd name="T85" fmla="*/ 3627 h 7037"/>
              <a:gd name="T86" fmla="*/ 8068 w 8497"/>
              <a:gd name="T87" fmla="*/ 3722 h 7037"/>
              <a:gd name="T88" fmla="*/ 8207 w 8497"/>
              <a:gd name="T89" fmla="*/ 4165 h 7037"/>
              <a:gd name="T90" fmla="*/ 8061 w 8497"/>
              <a:gd name="T91" fmla="*/ 4497 h 7037"/>
              <a:gd name="T92" fmla="*/ 7779 w 8497"/>
              <a:gd name="T93" fmla="*/ 4600 h 7037"/>
              <a:gd name="T94" fmla="*/ 7318 w 8497"/>
              <a:gd name="T95" fmla="*/ 4915 h 7037"/>
              <a:gd name="T96" fmla="*/ 6971 w 8497"/>
              <a:gd name="T97" fmla="*/ 4840 h 7037"/>
              <a:gd name="T98" fmla="*/ 7017 w 8497"/>
              <a:gd name="T99" fmla="*/ 5229 h 7037"/>
              <a:gd name="T100" fmla="*/ 6632 w 8497"/>
              <a:gd name="T101" fmla="*/ 5051 h 7037"/>
              <a:gd name="T102" fmla="*/ 6525 w 8497"/>
              <a:gd name="T103" fmla="*/ 4756 h 7037"/>
              <a:gd name="T104" fmla="*/ 6218 w 8497"/>
              <a:gd name="T105" fmla="*/ 4978 h 7037"/>
              <a:gd name="T106" fmla="*/ 5883 w 8497"/>
              <a:gd name="T107" fmla="*/ 5056 h 7037"/>
              <a:gd name="T108" fmla="*/ 5575 w 8497"/>
              <a:gd name="T109" fmla="*/ 5022 h 7037"/>
              <a:gd name="T110" fmla="*/ 5310 w 8497"/>
              <a:gd name="T111" fmla="*/ 5262 h 7037"/>
              <a:gd name="T112" fmla="*/ 5258 w 8497"/>
              <a:gd name="T113" fmla="*/ 5721 h 7037"/>
              <a:gd name="T114" fmla="*/ 4683 w 8497"/>
              <a:gd name="T115" fmla="*/ 6112 h 7037"/>
              <a:gd name="T116" fmla="*/ 4410 w 8497"/>
              <a:gd name="T117" fmla="*/ 6157 h 7037"/>
              <a:gd name="T118" fmla="*/ 4101 w 8497"/>
              <a:gd name="T119" fmla="*/ 6279 h 7037"/>
              <a:gd name="T120" fmla="*/ 3769 w 8497"/>
              <a:gd name="T121" fmla="*/ 6592 h 7037"/>
              <a:gd name="T122" fmla="*/ 3634 w 8497"/>
              <a:gd name="T123" fmla="*/ 6961 h 7037"/>
              <a:gd name="T124" fmla="*/ 3048 w 8497"/>
              <a:gd name="T125" fmla="*/ 6779 h 7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97" h="7037">
                <a:moveTo>
                  <a:pt x="3012" y="6774"/>
                </a:moveTo>
                <a:lnTo>
                  <a:pt x="2998" y="6768"/>
                </a:lnTo>
                <a:lnTo>
                  <a:pt x="2981" y="6761"/>
                </a:lnTo>
                <a:lnTo>
                  <a:pt x="2978" y="6760"/>
                </a:lnTo>
                <a:lnTo>
                  <a:pt x="2975" y="6758"/>
                </a:lnTo>
                <a:lnTo>
                  <a:pt x="2961" y="6752"/>
                </a:lnTo>
                <a:lnTo>
                  <a:pt x="2943" y="6742"/>
                </a:lnTo>
                <a:lnTo>
                  <a:pt x="2934" y="6735"/>
                </a:lnTo>
                <a:lnTo>
                  <a:pt x="2925" y="6730"/>
                </a:lnTo>
                <a:lnTo>
                  <a:pt x="2915" y="6724"/>
                </a:lnTo>
                <a:lnTo>
                  <a:pt x="2901" y="6716"/>
                </a:lnTo>
                <a:lnTo>
                  <a:pt x="2892" y="6710"/>
                </a:lnTo>
                <a:lnTo>
                  <a:pt x="2885" y="6704"/>
                </a:lnTo>
                <a:lnTo>
                  <a:pt x="2881" y="6702"/>
                </a:lnTo>
                <a:lnTo>
                  <a:pt x="2879" y="6698"/>
                </a:lnTo>
                <a:lnTo>
                  <a:pt x="2879" y="6698"/>
                </a:lnTo>
                <a:lnTo>
                  <a:pt x="2879" y="6697"/>
                </a:lnTo>
                <a:lnTo>
                  <a:pt x="2879" y="6697"/>
                </a:lnTo>
                <a:lnTo>
                  <a:pt x="2878" y="6696"/>
                </a:lnTo>
                <a:lnTo>
                  <a:pt x="2878" y="6693"/>
                </a:lnTo>
                <a:lnTo>
                  <a:pt x="2876" y="6691"/>
                </a:lnTo>
                <a:lnTo>
                  <a:pt x="2876" y="6689"/>
                </a:lnTo>
                <a:lnTo>
                  <a:pt x="2878" y="6684"/>
                </a:lnTo>
                <a:lnTo>
                  <a:pt x="2880" y="6678"/>
                </a:lnTo>
                <a:lnTo>
                  <a:pt x="2884" y="6672"/>
                </a:lnTo>
                <a:lnTo>
                  <a:pt x="2887" y="6668"/>
                </a:lnTo>
                <a:lnTo>
                  <a:pt x="2891" y="6664"/>
                </a:lnTo>
                <a:lnTo>
                  <a:pt x="2894" y="6661"/>
                </a:lnTo>
                <a:lnTo>
                  <a:pt x="2897" y="6659"/>
                </a:lnTo>
                <a:lnTo>
                  <a:pt x="2904" y="6653"/>
                </a:lnTo>
                <a:lnTo>
                  <a:pt x="2911" y="6647"/>
                </a:lnTo>
                <a:lnTo>
                  <a:pt x="2917" y="6640"/>
                </a:lnTo>
                <a:lnTo>
                  <a:pt x="2923" y="6632"/>
                </a:lnTo>
                <a:lnTo>
                  <a:pt x="2925" y="6627"/>
                </a:lnTo>
                <a:lnTo>
                  <a:pt x="2926" y="6620"/>
                </a:lnTo>
                <a:lnTo>
                  <a:pt x="2926" y="6614"/>
                </a:lnTo>
                <a:lnTo>
                  <a:pt x="2926" y="6607"/>
                </a:lnTo>
                <a:lnTo>
                  <a:pt x="2925" y="6597"/>
                </a:lnTo>
                <a:lnTo>
                  <a:pt x="2924" y="6589"/>
                </a:lnTo>
                <a:lnTo>
                  <a:pt x="2922" y="6580"/>
                </a:lnTo>
                <a:lnTo>
                  <a:pt x="2918" y="6571"/>
                </a:lnTo>
                <a:lnTo>
                  <a:pt x="2916" y="6565"/>
                </a:lnTo>
                <a:lnTo>
                  <a:pt x="2915" y="6560"/>
                </a:lnTo>
                <a:lnTo>
                  <a:pt x="2915" y="6556"/>
                </a:lnTo>
                <a:lnTo>
                  <a:pt x="2915" y="6551"/>
                </a:lnTo>
                <a:lnTo>
                  <a:pt x="2916" y="6545"/>
                </a:lnTo>
                <a:lnTo>
                  <a:pt x="2919" y="6540"/>
                </a:lnTo>
                <a:lnTo>
                  <a:pt x="2922" y="6534"/>
                </a:lnTo>
                <a:lnTo>
                  <a:pt x="2926" y="6529"/>
                </a:lnTo>
                <a:lnTo>
                  <a:pt x="2934" y="6521"/>
                </a:lnTo>
                <a:lnTo>
                  <a:pt x="2942" y="6510"/>
                </a:lnTo>
                <a:lnTo>
                  <a:pt x="2947" y="6501"/>
                </a:lnTo>
                <a:lnTo>
                  <a:pt x="2951" y="6491"/>
                </a:lnTo>
                <a:lnTo>
                  <a:pt x="2956" y="6482"/>
                </a:lnTo>
                <a:lnTo>
                  <a:pt x="2962" y="6474"/>
                </a:lnTo>
                <a:lnTo>
                  <a:pt x="2970" y="6463"/>
                </a:lnTo>
                <a:lnTo>
                  <a:pt x="2979" y="6454"/>
                </a:lnTo>
                <a:lnTo>
                  <a:pt x="2986" y="6447"/>
                </a:lnTo>
                <a:lnTo>
                  <a:pt x="2993" y="6443"/>
                </a:lnTo>
                <a:lnTo>
                  <a:pt x="3007" y="6430"/>
                </a:lnTo>
                <a:lnTo>
                  <a:pt x="3018" y="6420"/>
                </a:lnTo>
                <a:lnTo>
                  <a:pt x="3023" y="6416"/>
                </a:lnTo>
                <a:lnTo>
                  <a:pt x="3026" y="6413"/>
                </a:lnTo>
                <a:lnTo>
                  <a:pt x="3029" y="6411"/>
                </a:lnTo>
                <a:lnTo>
                  <a:pt x="3031" y="6409"/>
                </a:lnTo>
                <a:lnTo>
                  <a:pt x="3032" y="6406"/>
                </a:lnTo>
                <a:lnTo>
                  <a:pt x="3035" y="6403"/>
                </a:lnTo>
                <a:lnTo>
                  <a:pt x="3037" y="6400"/>
                </a:lnTo>
                <a:lnTo>
                  <a:pt x="3039" y="6395"/>
                </a:lnTo>
                <a:lnTo>
                  <a:pt x="3041" y="6393"/>
                </a:lnTo>
                <a:lnTo>
                  <a:pt x="3044" y="6387"/>
                </a:lnTo>
                <a:lnTo>
                  <a:pt x="3044" y="6386"/>
                </a:lnTo>
                <a:lnTo>
                  <a:pt x="3045" y="6384"/>
                </a:lnTo>
                <a:lnTo>
                  <a:pt x="3046" y="6383"/>
                </a:lnTo>
                <a:lnTo>
                  <a:pt x="3046" y="6382"/>
                </a:lnTo>
                <a:lnTo>
                  <a:pt x="3046" y="6382"/>
                </a:lnTo>
                <a:lnTo>
                  <a:pt x="3045" y="6381"/>
                </a:lnTo>
                <a:lnTo>
                  <a:pt x="3045" y="6380"/>
                </a:lnTo>
                <a:lnTo>
                  <a:pt x="3045" y="6378"/>
                </a:lnTo>
                <a:lnTo>
                  <a:pt x="3045" y="6374"/>
                </a:lnTo>
                <a:lnTo>
                  <a:pt x="3043" y="6374"/>
                </a:lnTo>
                <a:lnTo>
                  <a:pt x="3041" y="6372"/>
                </a:lnTo>
                <a:lnTo>
                  <a:pt x="3039" y="6371"/>
                </a:lnTo>
                <a:lnTo>
                  <a:pt x="3038" y="6371"/>
                </a:lnTo>
                <a:lnTo>
                  <a:pt x="3036" y="6371"/>
                </a:lnTo>
                <a:lnTo>
                  <a:pt x="3027" y="6367"/>
                </a:lnTo>
                <a:lnTo>
                  <a:pt x="3016" y="6361"/>
                </a:lnTo>
                <a:lnTo>
                  <a:pt x="3005" y="6352"/>
                </a:lnTo>
                <a:lnTo>
                  <a:pt x="2993" y="6343"/>
                </a:lnTo>
                <a:lnTo>
                  <a:pt x="2992" y="6334"/>
                </a:lnTo>
                <a:lnTo>
                  <a:pt x="2989" y="6321"/>
                </a:lnTo>
                <a:lnTo>
                  <a:pt x="2987" y="6312"/>
                </a:lnTo>
                <a:lnTo>
                  <a:pt x="2983" y="6301"/>
                </a:lnTo>
                <a:lnTo>
                  <a:pt x="2981" y="6290"/>
                </a:lnTo>
                <a:lnTo>
                  <a:pt x="2978" y="6279"/>
                </a:lnTo>
                <a:lnTo>
                  <a:pt x="2978" y="6269"/>
                </a:lnTo>
                <a:lnTo>
                  <a:pt x="2979" y="6260"/>
                </a:lnTo>
                <a:lnTo>
                  <a:pt x="2981" y="6251"/>
                </a:lnTo>
                <a:lnTo>
                  <a:pt x="2982" y="6243"/>
                </a:lnTo>
                <a:lnTo>
                  <a:pt x="2981" y="6237"/>
                </a:lnTo>
                <a:lnTo>
                  <a:pt x="2980" y="6231"/>
                </a:lnTo>
                <a:lnTo>
                  <a:pt x="2979" y="6229"/>
                </a:lnTo>
                <a:lnTo>
                  <a:pt x="2976" y="6226"/>
                </a:lnTo>
                <a:lnTo>
                  <a:pt x="2974" y="6225"/>
                </a:lnTo>
                <a:lnTo>
                  <a:pt x="2972" y="6224"/>
                </a:lnTo>
                <a:lnTo>
                  <a:pt x="2958" y="6224"/>
                </a:lnTo>
                <a:lnTo>
                  <a:pt x="2949" y="6224"/>
                </a:lnTo>
                <a:lnTo>
                  <a:pt x="2938" y="6225"/>
                </a:lnTo>
                <a:lnTo>
                  <a:pt x="2930" y="6225"/>
                </a:lnTo>
                <a:lnTo>
                  <a:pt x="2922" y="6227"/>
                </a:lnTo>
                <a:lnTo>
                  <a:pt x="2915" y="6231"/>
                </a:lnTo>
                <a:lnTo>
                  <a:pt x="2909" y="6233"/>
                </a:lnTo>
                <a:lnTo>
                  <a:pt x="2903" y="6238"/>
                </a:lnTo>
                <a:lnTo>
                  <a:pt x="2895" y="6243"/>
                </a:lnTo>
                <a:lnTo>
                  <a:pt x="2888" y="6246"/>
                </a:lnTo>
                <a:lnTo>
                  <a:pt x="2884" y="6248"/>
                </a:lnTo>
                <a:lnTo>
                  <a:pt x="2879" y="6248"/>
                </a:lnTo>
                <a:lnTo>
                  <a:pt x="2869" y="6248"/>
                </a:lnTo>
                <a:lnTo>
                  <a:pt x="2860" y="6248"/>
                </a:lnTo>
                <a:lnTo>
                  <a:pt x="2852" y="6248"/>
                </a:lnTo>
                <a:lnTo>
                  <a:pt x="2842" y="6248"/>
                </a:lnTo>
                <a:lnTo>
                  <a:pt x="2838" y="6248"/>
                </a:lnTo>
                <a:lnTo>
                  <a:pt x="2835" y="6249"/>
                </a:lnTo>
                <a:lnTo>
                  <a:pt x="2830" y="6251"/>
                </a:lnTo>
                <a:lnTo>
                  <a:pt x="2827" y="6254"/>
                </a:lnTo>
                <a:lnTo>
                  <a:pt x="2821" y="6261"/>
                </a:lnTo>
                <a:lnTo>
                  <a:pt x="2817" y="6269"/>
                </a:lnTo>
                <a:lnTo>
                  <a:pt x="2816" y="6276"/>
                </a:lnTo>
                <a:lnTo>
                  <a:pt x="2815" y="6287"/>
                </a:lnTo>
                <a:lnTo>
                  <a:pt x="2815" y="6294"/>
                </a:lnTo>
                <a:lnTo>
                  <a:pt x="2815" y="6300"/>
                </a:lnTo>
                <a:lnTo>
                  <a:pt x="2812" y="6306"/>
                </a:lnTo>
                <a:lnTo>
                  <a:pt x="2810" y="6309"/>
                </a:lnTo>
                <a:lnTo>
                  <a:pt x="2805" y="6312"/>
                </a:lnTo>
                <a:lnTo>
                  <a:pt x="2799" y="6312"/>
                </a:lnTo>
                <a:lnTo>
                  <a:pt x="2793" y="6311"/>
                </a:lnTo>
                <a:lnTo>
                  <a:pt x="2787" y="6309"/>
                </a:lnTo>
                <a:lnTo>
                  <a:pt x="2780" y="6308"/>
                </a:lnTo>
                <a:lnTo>
                  <a:pt x="2774" y="6308"/>
                </a:lnTo>
                <a:lnTo>
                  <a:pt x="2768" y="6309"/>
                </a:lnTo>
                <a:lnTo>
                  <a:pt x="2764" y="6312"/>
                </a:lnTo>
                <a:lnTo>
                  <a:pt x="2759" y="6319"/>
                </a:lnTo>
                <a:lnTo>
                  <a:pt x="2755" y="6326"/>
                </a:lnTo>
                <a:lnTo>
                  <a:pt x="2753" y="6334"/>
                </a:lnTo>
                <a:lnTo>
                  <a:pt x="2749" y="6343"/>
                </a:lnTo>
                <a:lnTo>
                  <a:pt x="2745" y="6355"/>
                </a:lnTo>
                <a:lnTo>
                  <a:pt x="2739" y="6367"/>
                </a:lnTo>
                <a:lnTo>
                  <a:pt x="2733" y="6378"/>
                </a:lnTo>
                <a:lnTo>
                  <a:pt x="2727" y="6390"/>
                </a:lnTo>
                <a:lnTo>
                  <a:pt x="2716" y="6408"/>
                </a:lnTo>
                <a:lnTo>
                  <a:pt x="2702" y="6426"/>
                </a:lnTo>
                <a:lnTo>
                  <a:pt x="2695" y="6435"/>
                </a:lnTo>
                <a:lnTo>
                  <a:pt x="2689" y="6446"/>
                </a:lnTo>
                <a:lnTo>
                  <a:pt x="2684" y="6458"/>
                </a:lnTo>
                <a:lnTo>
                  <a:pt x="2680" y="6470"/>
                </a:lnTo>
                <a:lnTo>
                  <a:pt x="2679" y="6482"/>
                </a:lnTo>
                <a:lnTo>
                  <a:pt x="2679" y="6494"/>
                </a:lnTo>
                <a:lnTo>
                  <a:pt x="2678" y="6506"/>
                </a:lnTo>
                <a:lnTo>
                  <a:pt x="2677" y="6516"/>
                </a:lnTo>
                <a:lnTo>
                  <a:pt x="2674" y="6526"/>
                </a:lnTo>
                <a:lnTo>
                  <a:pt x="2671" y="6534"/>
                </a:lnTo>
                <a:lnTo>
                  <a:pt x="2666" y="6544"/>
                </a:lnTo>
                <a:lnTo>
                  <a:pt x="2664" y="6553"/>
                </a:lnTo>
                <a:lnTo>
                  <a:pt x="2661" y="6566"/>
                </a:lnTo>
                <a:lnTo>
                  <a:pt x="2660" y="6579"/>
                </a:lnTo>
                <a:lnTo>
                  <a:pt x="2659" y="6594"/>
                </a:lnTo>
                <a:lnTo>
                  <a:pt x="2659" y="6608"/>
                </a:lnTo>
                <a:lnTo>
                  <a:pt x="2660" y="6620"/>
                </a:lnTo>
                <a:lnTo>
                  <a:pt x="2660" y="6632"/>
                </a:lnTo>
                <a:lnTo>
                  <a:pt x="2660" y="6643"/>
                </a:lnTo>
                <a:lnTo>
                  <a:pt x="2659" y="6655"/>
                </a:lnTo>
                <a:lnTo>
                  <a:pt x="2655" y="6667"/>
                </a:lnTo>
                <a:lnTo>
                  <a:pt x="2651" y="6678"/>
                </a:lnTo>
                <a:lnTo>
                  <a:pt x="2646" y="6689"/>
                </a:lnTo>
                <a:lnTo>
                  <a:pt x="2641" y="6701"/>
                </a:lnTo>
                <a:lnTo>
                  <a:pt x="2638" y="6711"/>
                </a:lnTo>
                <a:lnTo>
                  <a:pt x="2635" y="6722"/>
                </a:lnTo>
                <a:lnTo>
                  <a:pt x="2634" y="6733"/>
                </a:lnTo>
                <a:lnTo>
                  <a:pt x="2634" y="6743"/>
                </a:lnTo>
                <a:lnTo>
                  <a:pt x="2634" y="6761"/>
                </a:lnTo>
                <a:lnTo>
                  <a:pt x="2635" y="6779"/>
                </a:lnTo>
                <a:lnTo>
                  <a:pt x="2636" y="6797"/>
                </a:lnTo>
                <a:lnTo>
                  <a:pt x="2638" y="6813"/>
                </a:lnTo>
                <a:lnTo>
                  <a:pt x="2636" y="6830"/>
                </a:lnTo>
                <a:lnTo>
                  <a:pt x="2635" y="6844"/>
                </a:lnTo>
                <a:lnTo>
                  <a:pt x="2632" y="6857"/>
                </a:lnTo>
                <a:lnTo>
                  <a:pt x="2629" y="6869"/>
                </a:lnTo>
                <a:lnTo>
                  <a:pt x="2624" y="6878"/>
                </a:lnTo>
                <a:lnTo>
                  <a:pt x="2620" y="6885"/>
                </a:lnTo>
                <a:lnTo>
                  <a:pt x="2619" y="6886"/>
                </a:lnTo>
                <a:lnTo>
                  <a:pt x="2616" y="6888"/>
                </a:lnTo>
                <a:lnTo>
                  <a:pt x="2616" y="6888"/>
                </a:lnTo>
                <a:lnTo>
                  <a:pt x="2615" y="6888"/>
                </a:lnTo>
                <a:lnTo>
                  <a:pt x="2615" y="6890"/>
                </a:lnTo>
                <a:lnTo>
                  <a:pt x="2614" y="6890"/>
                </a:lnTo>
                <a:lnTo>
                  <a:pt x="2614" y="6890"/>
                </a:lnTo>
                <a:lnTo>
                  <a:pt x="2613" y="6890"/>
                </a:lnTo>
                <a:lnTo>
                  <a:pt x="2611" y="6890"/>
                </a:lnTo>
                <a:lnTo>
                  <a:pt x="2609" y="6890"/>
                </a:lnTo>
                <a:lnTo>
                  <a:pt x="2607" y="6888"/>
                </a:lnTo>
                <a:lnTo>
                  <a:pt x="2604" y="6887"/>
                </a:lnTo>
                <a:lnTo>
                  <a:pt x="2602" y="6887"/>
                </a:lnTo>
                <a:lnTo>
                  <a:pt x="2599" y="6887"/>
                </a:lnTo>
                <a:lnTo>
                  <a:pt x="2585" y="6887"/>
                </a:lnTo>
                <a:lnTo>
                  <a:pt x="2571" y="6890"/>
                </a:lnTo>
                <a:lnTo>
                  <a:pt x="2563" y="6891"/>
                </a:lnTo>
                <a:lnTo>
                  <a:pt x="2557" y="6893"/>
                </a:lnTo>
                <a:lnTo>
                  <a:pt x="2557" y="6894"/>
                </a:lnTo>
                <a:lnTo>
                  <a:pt x="2556" y="6895"/>
                </a:lnTo>
                <a:lnTo>
                  <a:pt x="2556" y="6897"/>
                </a:lnTo>
                <a:lnTo>
                  <a:pt x="2556" y="6898"/>
                </a:lnTo>
                <a:lnTo>
                  <a:pt x="2556" y="6899"/>
                </a:lnTo>
                <a:lnTo>
                  <a:pt x="2557" y="6903"/>
                </a:lnTo>
                <a:lnTo>
                  <a:pt x="2557" y="6906"/>
                </a:lnTo>
                <a:lnTo>
                  <a:pt x="2558" y="6911"/>
                </a:lnTo>
                <a:lnTo>
                  <a:pt x="2557" y="6916"/>
                </a:lnTo>
                <a:lnTo>
                  <a:pt x="2553" y="6918"/>
                </a:lnTo>
                <a:lnTo>
                  <a:pt x="2548" y="6920"/>
                </a:lnTo>
                <a:lnTo>
                  <a:pt x="2542" y="6920"/>
                </a:lnTo>
                <a:lnTo>
                  <a:pt x="2535" y="6920"/>
                </a:lnTo>
                <a:lnTo>
                  <a:pt x="2528" y="6919"/>
                </a:lnTo>
                <a:lnTo>
                  <a:pt x="2519" y="6917"/>
                </a:lnTo>
                <a:lnTo>
                  <a:pt x="2509" y="6914"/>
                </a:lnTo>
                <a:lnTo>
                  <a:pt x="2500" y="6911"/>
                </a:lnTo>
                <a:lnTo>
                  <a:pt x="2491" y="6909"/>
                </a:lnTo>
                <a:lnTo>
                  <a:pt x="2487" y="6907"/>
                </a:lnTo>
                <a:lnTo>
                  <a:pt x="2482" y="6906"/>
                </a:lnTo>
                <a:lnTo>
                  <a:pt x="2475" y="6905"/>
                </a:lnTo>
                <a:lnTo>
                  <a:pt x="2468" y="6906"/>
                </a:lnTo>
                <a:lnTo>
                  <a:pt x="2456" y="6912"/>
                </a:lnTo>
                <a:lnTo>
                  <a:pt x="2443" y="6920"/>
                </a:lnTo>
                <a:lnTo>
                  <a:pt x="2434" y="6925"/>
                </a:lnTo>
                <a:lnTo>
                  <a:pt x="2425" y="6931"/>
                </a:lnTo>
                <a:lnTo>
                  <a:pt x="2421" y="6933"/>
                </a:lnTo>
                <a:lnTo>
                  <a:pt x="2416" y="6935"/>
                </a:lnTo>
                <a:lnTo>
                  <a:pt x="2407" y="6939"/>
                </a:lnTo>
                <a:lnTo>
                  <a:pt x="2397" y="6942"/>
                </a:lnTo>
                <a:lnTo>
                  <a:pt x="2388" y="6945"/>
                </a:lnTo>
                <a:lnTo>
                  <a:pt x="2377" y="6950"/>
                </a:lnTo>
                <a:lnTo>
                  <a:pt x="2369" y="6956"/>
                </a:lnTo>
                <a:lnTo>
                  <a:pt x="2358" y="6963"/>
                </a:lnTo>
                <a:lnTo>
                  <a:pt x="2347" y="6972"/>
                </a:lnTo>
                <a:lnTo>
                  <a:pt x="2337" y="6977"/>
                </a:lnTo>
                <a:lnTo>
                  <a:pt x="2331" y="6981"/>
                </a:lnTo>
                <a:lnTo>
                  <a:pt x="2325" y="6985"/>
                </a:lnTo>
                <a:lnTo>
                  <a:pt x="2318" y="6987"/>
                </a:lnTo>
                <a:lnTo>
                  <a:pt x="2311" y="6988"/>
                </a:lnTo>
                <a:lnTo>
                  <a:pt x="2299" y="6989"/>
                </a:lnTo>
                <a:lnTo>
                  <a:pt x="2287" y="6988"/>
                </a:lnTo>
                <a:lnTo>
                  <a:pt x="2275" y="6989"/>
                </a:lnTo>
                <a:lnTo>
                  <a:pt x="2263" y="6989"/>
                </a:lnTo>
                <a:lnTo>
                  <a:pt x="2251" y="6991"/>
                </a:lnTo>
                <a:lnTo>
                  <a:pt x="2239" y="6989"/>
                </a:lnTo>
                <a:lnTo>
                  <a:pt x="2224" y="6988"/>
                </a:lnTo>
                <a:lnTo>
                  <a:pt x="2208" y="6986"/>
                </a:lnTo>
                <a:lnTo>
                  <a:pt x="2197" y="6986"/>
                </a:lnTo>
                <a:lnTo>
                  <a:pt x="2185" y="6986"/>
                </a:lnTo>
                <a:lnTo>
                  <a:pt x="2173" y="6987"/>
                </a:lnTo>
                <a:lnTo>
                  <a:pt x="2162" y="6989"/>
                </a:lnTo>
                <a:lnTo>
                  <a:pt x="2157" y="6991"/>
                </a:lnTo>
                <a:lnTo>
                  <a:pt x="2153" y="6993"/>
                </a:lnTo>
                <a:lnTo>
                  <a:pt x="2149" y="6996"/>
                </a:lnTo>
                <a:lnTo>
                  <a:pt x="2145" y="7001"/>
                </a:lnTo>
                <a:lnTo>
                  <a:pt x="2144" y="7011"/>
                </a:lnTo>
                <a:lnTo>
                  <a:pt x="2142" y="7019"/>
                </a:lnTo>
                <a:lnTo>
                  <a:pt x="2141" y="7019"/>
                </a:lnTo>
                <a:lnTo>
                  <a:pt x="2139" y="7019"/>
                </a:lnTo>
                <a:lnTo>
                  <a:pt x="2138" y="7019"/>
                </a:lnTo>
                <a:lnTo>
                  <a:pt x="2136" y="7020"/>
                </a:lnTo>
                <a:lnTo>
                  <a:pt x="2131" y="7021"/>
                </a:lnTo>
                <a:lnTo>
                  <a:pt x="2126" y="7023"/>
                </a:lnTo>
                <a:lnTo>
                  <a:pt x="2116" y="7024"/>
                </a:lnTo>
                <a:lnTo>
                  <a:pt x="2106" y="7027"/>
                </a:lnTo>
                <a:lnTo>
                  <a:pt x="2101" y="7030"/>
                </a:lnTo>
                <a:lnTo>
                  <a:pt x="2097" y="7032"/>
                </a:lnTo>
                <a:lnTo>
                  <a:pt x="2095" y="7035"/>
                </a:lnTo>
                <a:lnTo>
                  <a:pt x="2093" y="7037"/>
                </a:lnTo>
                <a:lnTo>
                  <a:pt x="2081" y="7035"/>
                </a:lnTo>
                <a:lnTo>
                  <a:pt x="2069" y="7032"/>
                </a:lnTo>
                <a:lnTo>
                  <a:pt x="2060" y="7030"/>
                </a:lnTo>
                <a:lnTo>
                  <a:pt x="2049" y="7025"/>
                </a:lnTo>
                <a:lnTo>
                  <a:pt x="2038" y="7020"/>
                </a:lnTo>
                <a:lnTo>
                  <a:pt x="2029" y="7013"/>
                </a:lnTo>
                <a:lnTo>
                  <a:pt x="2019" y="7006"/>
                </a:lnTo>
                <a:lnTo>
                  <a:pt x="2011" y="6996"/>
                </a:lnTo>
                <a:lnTo>
                  <a:pt x="2002" y="6988"/>
                </a:lnTo>
                <a:lnTo>
                  <a:pt x="1993" y="6980"/>
                </a:lnTo>
                <a:lnTo>
                  <a:pt x="1987" y="6975"/>
                </a:lnTo>
                <a:lnTo>
                  <a:pt x="1983" y="6969"/>
                </a:lnTo>
                <a:lnTo>
                  <a:pt x="1968" y="6954"/>
                </a:lnTo>
                <a:lnTo>
                  <a:pt x="1958" y="6938"/>
                </a:lnTo>
                <a:lnTo>
                  <a:pt x="1948" y="6926"/>
                </a:lnTo>
                <a:lnTo>
                  <a:pt x="1939" y="6910"/>
                </a:lnTo>
                <a:lnTo>
                  <a:pt x="1934" y="6900"/>
                </a:lnTo>
                <a:lnTo>
                  <a:pt x="1929" y="6892"/>
                </a:lnTo>
                <a:lnTo>
                  <a:pt x="1924" y="6885"/>
                </a:lnTo>
                <a:lnTo>
                  <a:pt x="1918" y="6880"/>
                </a:lnTo>
                <a:lnTo>
                  <a:pt x="1912" y="6876"/>
                </a:lnTo>
                <a:lnTo>
                  <a:pt x="1906" y="6873"/>
                </a:lnTo>
                <a:lnTo>
                  <a:pt x="1895" y="6868"/>
                </a:lnTo>
                <a:lnTo>
                  <a:pt x="1883" y="6863"/>
                </a:lnTo>
                <a:lnTo>
                  <a:pt x="1872" y="6860"/>
                </a:lnTo>
                <a:lnTo>
                  <a:pt x="1860" y="6856"/>
                </a:lnTo>
                <a:lnTo>
                  <a:pt x="1849" y="6853"/>
                </a:lnTo>
                <a:lnTo>
                  <a:pt x="1839" y="6850"/>
                </a:lnTo>
                <a:lnTo>
                  <a:pt x="1830" y="6848"/>
                </a:lnTo>
                <a:lnTo>
                  <a:pt x="1824" y="6844"/>
                </a:lnTo>
                <a:lnTo>
                  <a:pt x="1820" y="6840"/>
                </a:lnTo>
                <a:lnTo>
                  <a:pt x="1816" y="6834"/>
                </a:lnTo>
                <a:lnTo>
                  <a:pt x="1814" y="6828"/>
                </a:lnTo>
                <a:lnTo>
                  <a:pt x="1811" y="6822"/>
                </a:lnTo>
                <a:lnTo>
                  <a:pt x="1810" y="6808"/>
                </a:lnTo>
                <a:lnTo>
                  <a:pt x="1809" y="6793"/>
                </a:lnTo>
                <a:lnTo>
                  <a:pt x="1809" y="6777"/>
                </a:lnTo>
                <a:lnTo>
                  <a:pt x="1810" y="6761"/>
                </a:lnTo>
                <a:lnTo>
                  <a:pt x="1811" y="6748"/>
                </a:lnTo>
                <a:lnTo>
                  <a:pt x="1815" y="6737"/>
                </a:lnTo>
                <a:lnTo>
                  <a:pt x="1817" y="6733"/>
                </a:lnTo>
                <a:lnTo>
                  <a:pt x="1821" y="6728"/>
                </a:lnTo>
                <a:lnTo>
                  <a:pt x="1826" y="6722"/>
                </a:lnTo>
                <a:lnTo>
                  <a:pt x="1833" y="6717"/>
                </a:lnTo>
                <a:lnTo>
                  <a:pt x="1847" y="6714"/>
                </a:lnTo>
                <a:lnTo>
                  <a:pt x="1860" y="6710"/>
                </a:lnTo>
                <a:lnTo>
                  <a:pt x="1867" y="6708"/>
                </a:lnTo>
                <a:lnTo>
                  <a:pt x="1872" y="6705"/>
                </a:lnTo>
                <a:lnTo>
                  <a:pt x="1874" y="6703"/>
                </a:lnTo>
                <a:lnTo>
                  <a:pt x="1877" y="6702"/>
                </a:lnTo>
                <a:lnTo>
                  <a:pt x="1878" y="6698"/>
                </a:lnTo>
                <a:lnTo>
                  <a:pt x="1878" y="6695"/>
                </a:lnTo>
                <a:lnTo>
                  <a:pt x="1878" y="6691"/>
                </a:lnTo>
                <a:lnTo>
                  <a:pt x="1877" y="6686"/>
                </a:lnTo>
                <a:lnTo>
                  <a:pt x="1872" y="6671"/>
                </a:lnTo>
                <a:lnTo>
                  <a:pt x="1864" y="6654"/>
                </a:lnTo>
                <a:lnTo>
                  <a:pt x="1861" y="6642"/>
                </a:lnTo>
                <a:lnTo>
                  <a:pt x="1860" y="6630"/>
                </a:lnTo>
                <a:lnTo>
                  <a:pt x="1859" y="6623"/>
                </a:lnTo>
                <a:lnTo>
                  <a:pt x="1857" y="6617"/>
                </a:lnTo>
                <a:lnTo>
                  <a:pt x="1854" y="6615"/>
                </a:lnTo>
                <a:lnTo>
                  <a:pt x="1852" y="6613"/>
                </a:lnTo>
                <a:lnTo>
                  <a:pt x="1852" y="6611"/>
                </a:lnTo>
                <a:lnTo>
                  <a:pt x="1851" y="6610"/>
                </a:lnTo>
                <a:lnTo>
                  <a:pt x="1847" y="6608"/>
                </a:lnTo>
                <a:lnTo>
                  <a:pt x="1843" y="6604"/>
                </a:lnTo>
                <a:lnTo>
                  <a:pt x="1842" y="6601"/>
                </a:lnTo>
                <a:lnTo>
                  <a:pt x="1842" y="6597"/>
                </a:lnTo>
                <a:lnTo>
                  <a:pt x="1845" y="6592"/>
                </a:lnTo>
                <a:lnTo>
                  <a:pt x="1848" y="6589"/>
                </a:lnTo>
                <a:lnTo>
                  <a:pt x="1858" y="6584"/>
                </a:lnTo>
                <a:lnTo>
                  <a:pt x="1868" y="6580"/>
                </a:lnTo>
                <a:lnTo>
                  <a:pt x="1883" y="6573"/>
                </a:lnTo>
                <a:lnTo>
                  <a:pt x="1898" y="6564"/>
                </a:lnTo>
                <a:lnTo>
                  <a:pt x="1922" y="6551"/>
                </a:lnTo>
                <a:lnTo>
                  <a:pt x="1948" y="6537"/>
                </a:lnTo>
                <a:lnTo>
                  <a:pt x="1960" y="6528"/>
                </a:lnTo>
                <a:lnTo>
                  <a:pt x="1973" y="6520"/>
                </a:lnTo>
                <a:lnTo>
                  <a:pt x="1985" y="6510"/>
                </a:lnTo>
                <a:lnTo>
                  <a:pt x="1997" y="6501"/>
                </a:lnTo>
                <a:lnTo>
                  <a:pt x="2002" y="6496"/>
                </a:lnTo>
                <a:lnTo>
                  <a:pt x="2006" y="6490"/>
                </a:lnTo>
                <a:lnTo>
                  <a:pt x="2011" y="6483"/>
                </a:lnTo>
                <a:lnTo>
                  <a:pt x="2015" y="6476"/>
                </a:lnTo>
                <a:lnTo>
                  <a:pt x="2022" y="6459"/>
                </a:lnTo>
                <a:lnTo>
                  <a:pt x="2029" y="6443"/>
                </a:lnTo>
                <a:lnTo>
                  <a:pt x="2036" y="6426"/>
                </a:lnTo>
                <a:lnTo>
                  <a:pt x="2043" y="6411"/>
                </a:lnTo>
                <a:lnTo>
                  <a:pt x="2047" y="6405"/>
                </a:lnTo>
                <a:lnTo>
                  <a:pt x="2051" y="6399"/>
                </a:lnTo>
                <a:lnTo>
                  <a:pt x="2055" y="6394"/>
                </a:lnTo>
                <a:lnTo>
                  <a:pt x="2060" y="6390"/>
                </a:lnTo>
                <a:lnTo>
                  <a:pt x="2066" y="6387"/>
                </a:lnTo>
                <a:lnTo>
                  <a:pt x="2074" y="6383"/>
                </a:lnTo>
                <a:lnTo>
                  <a:pt x="2080" y="6381"/>
                </a:lnTo>
                <a:lnTo>
                  <a:pt x="2085" y="6378"/>
                </a:lnTo>
                <a:lnTo>
                  <a:pt x="2090" y="6375"/>
                </a:lnTo>
                <a:lnTo>
                  <a:pt x="2094" y="6371"/>
                </a:lnTo>
                <a:lnTo>
                  <a:pt x="2098" y="6365"/>
                </a:lnTo>
                <a:lnTo>
                  <a:pt x="2101" y="6359"/>
                </a:lnTo>
                <a:lnTo>
                  <a:pt x="2105" y="6352"/>
                </a:lnTo>
                <a:lnTo>
                  <a:pt x="2107" y="6345"/>
                </a:lnTo>
                <a:lnTo>
                  <a:pt x="2110" y="6332"/>
                </a:lnTo>
                <a:lnTo>
                  <a:pt x="2111" y="6321"/>
                </a:lnTo>
                <a:lnTo>
                  <a:pt x="2111" y="6313"/>
                </a:lnTo>
                <a:lnTo>
                  <a:pt x="2111" y="6304"/>
                </a:lnTo>
                <a:lnTo>
                  <a:pt x="2110" y="6294"/>
                </a:lnTo>
                <a:lnTo>
                  <a:pt x="2107" y="6285"/>
                </a:lnTo>
                <a:lnTo>
                  <a:pt x="2103" y="6276"/>
                </a:lnTo>
                <a:lnTo>
                  <a:pt x="2097" y="6269"/>
                </a:lnTo>
                <a:lnTo>
                  <a:pt x="2087" y="6256"/>
                </a:lnTo>
                <a:lnTo>
                  <a:pt x="2078" y="6244"/>
                </a:lnTo>
                <a:lnTo>
                  <a:pt x="2069" y="6235"/>
                </a:lnTo>
                <a:lnTo>
                  <a:pt x="2063" y="6225"/>
                </a:lnTo>
                <a:lnTo>
                  <a:pt x="2063" y="6220"/>
                </a:lnTo>
                <a:lnTo>
                  <a:pt x="2062" y="6216"/>
                </a:lnTo>
                <a:lnTo>
                  <a:pt x="2063" y="6211"/>
                </a:lnTo>
                <a:lnTo>
                  <a:pt x="2063" y="6206"/>
                </a:lnTo>
                <a:lnTo>
                  <a:pt x="2067" y="6197"/>
                </a:lnTo>
                <a:lnTo>
                  <a:pt x="2070" y="6187"/>
                </a:lnTo>
                <a:lnTo>
                  <a:pt x="2075" y="6179"/>
                </a:lnTo>
                <a:lnTo>
                  <a:pt x="2078" y="6170"/>
                </a:lnTo>
                <a:lnTo>
                  <a:pt x="2079" y="6168"/>
                </a:lnTo>
                <a:lnTo>
                  <a:pt x="2078" y="6164"/>
                </a:lnTo>
                <a:lnTo>
                  <a:pt x="2076" y="6162"/>
                </a:lnTo>
                <a:lnTo>
                  <a:pt x="2074" y="6160"/>
                </a:lnTo>
                <a:lnTo>
                  <a:pt x="2072" y="6157"/>
                </a:lnTo>
                <a:lnTo>
                  <a:pt x="2068" y="6155"/>
                </a:lnTo>
                <a:lnTo>
                  <a:pt x="2062" y="6151"/>
                </a:lnTo>
                <a:lnTo>
                  <a:pt x="2055" y="6149"/>
                </a:lnTo>
                <a:lnTo>
                  <a:pt x="2048" y="6147"/>
                </a:lnTo>
                <a:lnTo>
                  <a:pt x="2041" y="6145"/>
                </a:lnTo>
                <a:lnTo>
                  <a:pt x="2022" y="6144"/>
                </a:lnTo>
                <a:lnTo>
                  <a:pt x="2004" y="6144"/>
                </a:lnTo>
                <a:lnTo>
                  <a:pt x="1987" y="6144"/>
                </a:lnTo>
                <a:lnTo>
                  <a:pt x="1974" y="6145"/>
                </a:lnTo>
                <a:lnTo>
                  <a:pt x="1962" y="6145"/>
                </a:lnTo>
                <a:lnTo>
                  <a:pt x="1950" y="6147"/>
                </a:lnTo>
                <a:lnTo>
                  <a:pt x="1937" y="6149"/>
                </a:lnTo>
                <a:lnTo>
                  <a:pt x="1924" y="6151"/>
                </a:lnTo>
                <a:lnTo>
                  <a:pt x="1911" y="6155"/>
                </a:lnTo>
                <a:lnTo>
                  <a:pt x="1898" y="6160"/>
                </a:lnTo>
                <a:lnTo>
                  <a:pt x="1885" y="6166"/>
                </a:lnTo>
                <a:lnTo>
                  <a:pt x="1872" y="6172"/>
                </a:lnTo>
                <a:lnTo>
                  <a:pt x="1865" y="6175"/>
                </a:lnTo>
                <a:lnTo>
                  <a:pt x="1857" y="6181"/>
                </a:lnTo>
                <a:lnTo>
                  <a:pt x="1849" y="6186"/>
                </a:lnTo>
                <a:lnTo>
                  <a:pt x="1842" y="6193"/>
                </a:lnTo>
                <a:lnTo>
                  <a:pt x="1829" y="6206"/>
                </a:lnTo>
                <a:lnTo>
                  <a:pt x="1815" y="6218"/>
                </a:lnTo>
                <a:lnTo>
                  <a:pt x="1810" y="6222"/>
                </a:lnTo>
                <a:lnTo>
                  <a:pt x="1803" y="6225"/>
                </a:lnTo>
                <a:lnTo>
                  <a:pt x="1794" y="6229"/>
                </a:lnTo>
                <a:lnTo>
                  <a:pt x="1784" y="6233"/>
                </a:lnTo>
                <a:lnTo>
                  <a:pt x="1778" y="6236"/>
                </a:lnTo>
                <a:lnTo>
                  <a:pt x="1772" y="6239"/>
                </a:lnTo>
                <a:lnTo>
                  <a:pt x="1761" y="6246"/>
                </a:lnTo>
                <a:lnTo>
                  <a:pt x="1754" y="6252"/>
                </a:lnTo>
                <a:lnTo>
                  <a:pt x="1752" y="6255"/>
                </a:lnTo>
                <a:lnTo>
                  <a:pt x="1748" y="6257"/>
                </a:lnTo>
                <a:lnTo>
                  <a:pt x="1742" y="6261"/>
                </a:lnTo>
                <a:lnTo>
                  <a:pt x="1738" y="6264"/>
                </a:lnTo>
                <a:lnTo>
                  <a:pt x="1732" y="6268"/>
                </a:lnTo>
                <a:lnTo>
                  <a:pt x="1726" y="6270"/>
                </a:lnTo>
                <a:lnTo>
                  <a:pt x="1714" y="6270"/>
                </a:lnTo>
                <a:lnTo>
                  <a:pt x="1703" y="6270"/>
                </a:lnTo>
                <a:lnTo>
                  <a:pt x="1690" y="6268"/>
                </a:lnTo>
                <a:lnTo>
                  <a:pt x="1677" y="6264"/>
                </a:lnTo>
                <a:lnTo>
                  <a:pt x="1659" y="6257"/>
                </a:lnTo>
                <a:lnTo>
                  <a:pt x="1640" y="6250"/>
                </a:lnTo>
                <a:lnTo>
                  <a:pt x="1621" y="6241"/>
                </a:lnTo>
                <a:lnTo>
                  <a:pt x="1603" y="6231"/>
                </a:lnTo>
                <a:lnTo>
                  <a:pt x="1590" y="6224"/>
                </a:lnTo>
                <a:lnTo>
                  <a:pt x="1578" y="6216"/>
                </a:lnTo>
                <a:lnTo>
                  <a:pt x="1571" y="6211"/>
                </a:lnTo>
                <a:lnTo>
                  <a:pt x="1565" y="6205"/>
                </a:lnTo>
                <a:lnTo>
                  <a:pt x="1558" y="6201"/>
                </a:lnTo>
                <a:lnTo>
                  <a:pt x="1552" y="6199"/>
                </a:lnTo>
                <a:lnTo>
                  <a:pt x="1545" y="6199"/>
                </a:lnTo>
                <a:lnTo>
                  <a:pt x="1537" y="6199"/>
                </a:lnTo>
                <a:lnTo>
                  <a:pt x="1530" y="6200"/>
                </a:lnTo>
                <a:lnTo>
                  <a:pt x="1522" y="6201"/>
                </a:lnTo>
                <a:lnTo>
                  <a:pt x="1508" y="6206"/>
                </a:lnTo>
                <a:lnTo>
                  <a:pt x="1493" y="6210"/>
                </a:lnTo>
                <a:lnTo>
                  <a:pt x="1469" y="6216"/>
                </a:lnTo>
                <a:lnTo>
                  <a:pt x="1446" y="6219"/>
                </a:lnTo>
                <a:lnTo>
                  <a:pt x="1423" y="6223"/>
                </a:lnTo>
                <a:lnTo>
                  <a:pt x="1401" y="6227"/>
                </a:lnTo>
                <a:lnTo>
                  <a:pt x="1388" y="6229"/>
                </a:lnTo>
                <a:lnTo>
                  <a:pt x="1376" y="6231"/>
                </a:lnTo>
                <a:lnTo>
                  <a:pt x="1364" y="6233"/>
                </a:lnTo>
                <a:lnTo>
                  <a:pt x="1355" y="6236"/>
                </a:lnTo>
                <a:lnTo>
                  <a:pt x="1349" y="6237"/>
                </a:lnTo>
                <a:lnTo>
                  <a:pt x="1344" y="6238"/>
                </a:lnTo>
                <a:lnTo>
                  <a:pt x="1342" y="6239"/>
                </a:lnTo>
                <a:lnTo>
                  <a:pt x="1341" y="6241"/>
                </a:lnTo>
                <a:lnTo>
                  <a:pt x="1339" y="6244"/>
                </a:lnTo>
                <a:lnTo>
                  <a:pt x="1339" y="6246"/>
                </a:lnTo>
                <a:lnTo>
                  <a:pt x="1341" y="6249"/>
                </a:lnTo>
                <a:lnTo>
                  <a:pt x="1342" y="6252"/>
                </a:lnTo>
                <a:lnTo>
                  <a:pt x="1347" y="6260"/>
                </a:lnTo>
                <a:lnTo>
                  <a:pt x="1351" y="6267"/>
                </a:lnTo>
                <a:lnTo>
                  <a:pt x="1360" y="6277"/>
                </a:lnTo>
                <a:lnTo>
                  <a:pt x="1368" y="6288"/>
                </a:lnTo>
                <a:lnTo>
                  <a:pt x="1379" y="6299"/>
                </a:lnTo>
                <a:lnTo>
                  <a:pt x="1389" y="6311"/>
                </a:lnTo>
                <a:lnTo>
                  <a:pt x="1396" y="6318"/>
                </a:lnTo>
                <a:lnTo>
                  <a:pt x="1404" y="6325"/>
                </a:lnTo>
                <a:lnTo>
                  <a:pt x="1408" y="6330"/>
                </a:lnTo>
                <a:lnTo>
                  <a:pt x="1412" y="6334"/>
                </a:lnTo>
                <a:lnTo>
                  <a:pt x="1414" y="6338"/>
                </a:lnTo>
                <a:lnTo>
                  <a:pt x="1414" y="6344"/>
                </a:lnTo>
                <a:lnTo>
                  <a:pt x="1414" y="6348"/>
                </a:lnTo>
                <a:lnTo>
                  <a:pt x="1412" y="6351"/>
                </a:lnTo>
                <a:lnTo>
                  <a:pt x="1408" y="6355"/>
                </a:lnTo>
                <a:lnTo>
                  <a:pt x="1405" y="6358"/>
                </a:lnTo>
                <a:lnTo>
                  <a:pt x="1389" y="6371"/>
                </a:lnTo>
                <a:lnTo>
                  <a:pt x="1377" y="6381"/>
                </a:lnTo>
                <a:lnTo>
                  <a:pt x="1369" y="6390"/>
                </a:lnTo>
                <a:lnTo>
                  <a:pt x="1361" y="6401"/>
                </a:lnTo>
                <a:lnTo>
                  <a:pt x="1354" y="6412"/>
                </a:lnTo>
                <a:lnTo>
                  <a:pt x="1349" y="6419"/>
                </a:lnTo>
                <a:lnTo>
                  <a:pt x="1345" y="6424"/>
                </a:lnTo>
                <a:lnTo>
                  <a:pt x="1341" y="6428"/>
                </a:lnTo>
                <a:lnTo>
                  <a:pt x="1336" y="6431"/>
                </a:lnTo>
                <a:lnTo>
                  <a:pt x="1331" y="6433"/>
                </a:lnTo>
                <a:lnTo>
                  <a:pt x="1324" y="6434"/>
                </a:lnTo>
                <a:lnTo>
                  <a:pt x="1316" y="6434"/>
                </a:lnTo>
                <a:lnTo>
                  <a:pt x="1307" y="6433"/>
                </a:lnTo>
                <a:lnTo>
                  <a:pt x="1297" y="6432"/>
                </a:lnTo>
                <a:lnTo>
                  <a:pt x="1285" y="6431"/>
                </a:lnTo>
                <a:lnTo>
                  <a:pt x="1272" y="6432"/>
                </a:lnTo>
                <a:lnTo>
                  <a:pt x="1265" y="6433"/>
                </a:lnTo>
                <a:lnTo>
                  <a:pt x="1256" y="6433"/>
                </a:lnTo>
                <a:lnTo>
                  <a:pt x="1250" y="6430"/>
                </a:lnTo>
                <a:lnTo>
                  <a:pt x="1244" y="6425"/>
                </a:lnTo>
                <a:lnTo>
                  <a:pt x="1240" y="6420"/>
                </a:lnTo>
                <a:lnTo>
                  <a:pt x="1235" y="6414"/>
                </a:lnTo>
                <a:lnTo>
                  <a:pt x="1228" y="6408"/>
                </a:lnTo>
                <a:lnTo>
                  <a:pt x="1219" y="6402"/>
                </a:lnTo>
                <a:lnTo>
                  <a:pt x="1211" y="6396"/>
                </a:lnTo>
                <a:lnTo>
                  <a:pt x="1202" y="6392"/>
                </a:lnTo>
                <a:lnTo>
                  <a:pt x="1190" y="6386"/>
                </a:lnTo>
                <a:lnTo>
                  <a:pt x="1179" y="6382"/>
                </a:lnTo>
                <a:lnTo>
                  <a:pt x="1177" y="6381"/>
                </a:lnTo>
                <a:lnTo>
                  <a:pt x="1174" y="6380"/>
                </a:lnTo>
                <a:lnTo>
                  <a:pt x="1168" y="6377"/>
                </a:lnTo>
                <a:lnTo>
                  <a:pt x="1165" y="6375"/>
                </a:lnTo>
                <a:lnTo>
                  <a:pt x="1161" y="6371"/>
                </a:lnTo>
                <a:lnTo>
                  <a:pt x="1160" y="6367"/>
                </a:lnTo>
                <a:lnTo>
                  <a:pt x="1160" y="6364"/>
                </a:lnTo>
                <a:lnTo>
                  <a:pt x="1160" y="6362"/>
                </a:lnTo>
                <a:lnTo>
                  <a:pt x="1161" y="6356"/>
                </a:lnTo>
                <a:lnTo>
                  <a:pt x="1161" y="6349"/>
                </a:lnTo>
                <a:lnTo>
                  <a:pt x="1160" y="6346"/>
                </a:lnTo>
                <a:lnTo>
                  <a:pt x="1160" y="6343"/>
                </a:lnTo>
                <a:lnTo>
                  <a:pt x="1159" y="6342"/>
                </a:lnTo>
                <a:lnTo>
                  <a:pt x="1156" y="6339"/>
                </a:lnTo>
                <a:lnTo>
                  <a:pt x="1154" y="6337"/>
                </a:lnTo>
                <a:lnTo>
                  <a:pt x="1149" y="6336"/>
                </a:lnTo>
                <a:lnTo>
                  <a:pt x="1147" y="6334"/>
                </a:lnTo>
                <a:lnTo>
                  <a:pt x="1146" y="6333"/>
                </a:lnTo>
                <a:lnTo>
                  <a:pt x="1143" y="6331"/>
                </a:lnTo>
                <a:lnTo>
                  <a:pt x="1141" y="6327"/>
                </a:lnTo>
                <a:lnTo>
                  <a:pt x="1137" y="6319"/>
                </a:lnTo>
                <a:lnTo>
                  <a:pt x="1135" y="6311"/>
                </a:lnTo>
                <a:lnTo>
                  <a:pt x="1134" y="6306"/>
                </a:lnTo>
                <a:lnTo>
                  <a:pt x="1133" y="6301"/>
                </a:lnTo>
                <a:lnTo>
                  <a:pt x="1129" y="6295"/>
                </a:lnTo>
                <a:lnTo>
                  <a:pt x="1124" y="6289"/>
                </a:lnTo>
                <a:lnTo>
                  <a:pt x="1117" y="6286"/>
                </a:lnTo>
                <a:lnTo>
                  <a:pt x="1111" y="6285"/>
                </a:lnTo>
                <a:lnTo>
                  <a:pt x="1108" y="6283"/>
                </a:lnTo>
                <a:lnTo>
                  <a:pt x="1104" y="6283"/>
                </a:lnTo>
                <a:lnTo>
                  <a:pt x="1099" y="6285"/>
                </a:lnTo>
                <a:lnTo>
                  <a:pt x="1095" y="6286"/>
                </a:lnTo>
                <a:lnTo>
                  <a:pt x="1084" y="6289"/>
                </a:lnTo>
                <a:lnTo>
                  <a:pt x="1073" y="6292"/>
                </a:lnTo>
                <a:lnTo>
                  <a:pt x="1067" y="6293"/>
                </a:lnTo>
                <a:lnTo>
                  <a:pt x="1061" y="6293"/>
                </a:lnTo>
                <a:lnTo>
                  <a:pt x="1059" y="6292"/>
                </a:lnTo>
                <a:lnTo>
                  <a:pt x="1055" y="6290"/>
                </a:lnTo>
                <a:lnTo>
                  <a:pt x="1049" y="6283"/>
                </a:lnTo>
                <a:lnTo>
                  <a:pt x="1045" y="6275"/>
                </a:lnTo>
                <a:lnTo>
                  <a:pt x="1041" y="6268"/>
                </a:lnTo>
                <a:lnTo>
                  <a:pt x="1037" y="6260"/>
                </a:lnTo>
                <a:lnTo>
                  <a:pt x="1030" y="6243"/>
                </a:lnTo>
                <a:lnTo>
                  <a:pt x="1024" y="6225"/>
                </a:lnTo>
                <a:lnTo>
                  <a:pt x="1022" y="6206"/>
                </a:lnTo>
                <a:lnTo>
                  <a:pt x="1021" y="6191"/>
                </a:lnTo>
                <a:lnTo>
                  <a:pt x="1020" y="6167"/>
                </a:lnTo>
                <a:lnTo>
                  <a:pt x="1021" y="6142"/>
                </a:lnTo>
                <a:lnTo>
                  <a:pt x="1023" y="6119"/>
                </a:lnTo>
                <a:lnTo>
                  <a:pt x="1026" y="6100"/>
                </a:lnTo>
                <a:lnTo>
                  <a:pt x="1028" y="6093"/>
                </a:lnTo>
                <a:lnTo>
                  <a:pt x="1028" y="6087"/>
                </a:lnTo>
                <a:lnTo>
                  <a:pt x="1028" y="6085"/>
                </a:lnTo>
                <a:lnTo>
                  <a:pt x="1028" y="6084"/>
                </a:lnTo>
                <a:lnTo>
                  <a:pt x="1028" y="6082"/>
                </a:lnTo>
                <a:lnTo>
                  <a:pt x="1027" y="6082"/>
                </a:lnTo>
                <a:lnTo>
                  <a:pt x="1023" y="6082"/>
                </a:lnTo>
                <a:lnTo>
                  <a:pt x="1018" y="6082"/>
                </a:lnTo>
                <a:lnTo>
                  <a:pt x="1004" y="6081"/>
                </a:lnTo>
                <a:lnTo>
                  <a:pt x="986" y="6080"/>
                </a:lnTo>
                <a:lnTo>
                  <a:pt x="976" y="6079"/>
                </a:lnTo>
                <a:lnTo>
                  <a:pt x="964" y="6079"/>
                </a:lnTo>
                <a:lnTo>
                  <a:pt x="951" y="6078"/>
                </a:lnTo>
                <a:lnTo>
                  <a:pt x="938" y="6077"/>
                </a:lnTo>
                <a:lnTo>
                  <a:pt x="932" y="6077"/>
                </a:lnTo>
                <a:lnTo>
                  <a:pt x="926" y="6075"/>
                </a:lnTo>
                <a:lnTo>
                  <a:pt x="920" y="6074"/>
                </a:lnTo>
                <a:lnTo>
                  <a:pt x="915" y="6071"/>
                </a:lnTo>
                <a:lnTo>
                  <a:pt x="911" y="6066"/>
                </a:lnTo>
                <a:lnTo>
                  <a:pt x="909" y="6059"/>
                </a:lnTo>
                <a:lnTo>
                  <a:pt x="908" y="6052"/>
                </a:lnTo>
                <a:lnTo>
                  <a:pt x="906" y="6044"/>
                </a:lnTo>
                <a:lnTo>
                  <a:pt x="906" y="6042"/>
                </a:lnTo>
                <a:lnTo>
                  <a:pt x="904" y="6040"/>
                </a:lnTo>
                <a:lnTo>
                  <a:pt x="903" y="6038"/>
                </a:lnTo>
                <a:lnTo>
                  <a:pt x="902" y="6037"/>
                </a:lnTo>
                <a:lnTo>
                  <a:pt x="901" y="6036"/>
                </a:lnTo>
                <a:lnTo>
                  <a:pt x="898" y="6035"/>
                </a:lnTo>
                <a:lnTo>
                  <a:pt x="895" y="6035"/>
                </a:lnTo>
                <a:lnTo>
                  <a:pt x="891" y="6034"/>
                </a:lnTo>
                <a:lnTo>
                  <a:pt x="883" y="6034"/>
                </a:lnTo>
                <a:lnTo>
                  <a:pt x="875" y="6033"/>
                </a:lnTo>
                <a:lnTo>
                  <a:pt x="870" y="6031"/>
                </a:lnTo>
                <a:lnTo>
                  <a:pt x="866" y="6030"/>
                </a:lnTo>
                <a:lnTo>
                  <a:pt x="863" y="6028"/>
                </a:lnTo>
                <a:lnTo>
                  <a:pt x="862" y="6027"/>
                </a:lnTo>
                <a:lnTo>
                  <a:pt x="859" y="6022"/>
                </a:lnTo>
                <a:lnTo>
                  <a:pt x="858" y="6017"/>
                </a:lnTo>
                <a:lnTo>
                  <a:pt x="857" y="6008"/>
                </a:lnTo>
                <a:lnTo>
                  <a:pt x="857" y="5997"/>
                </a:lnTo>
                <a:lnTo>
                  <a:pt x="856" y="5986"/>
                </a:lnTo>
                <a:lnTo>
                  <a:pt x="854" y="5977"/>
                </a:lnTo>
                <a:lnTo>
                  <a:pt x="851" y="5965"/>
                </a:lnTo>
                <a:lnTo>
                  <a:pt x="845" y="5953"/>
                </a:lnTo>
                <a:lnTo>
                  <a:pt x="841" y="5947"/>
                </a:lnTo>
                <a:lnTo>
                  <a:pt x="837" y="5941"/>
                </a:lnTo>
                <a:lnTo>
                  <a:pt x="832" y="5936"/>
                </a:lnTo>
                <a:lnTo>
                  <a:pt x="826" y="5933"/>
                </a:lnTo>
                <a:lnTo>
                  <a:pt x="819" y="5929"/>
                </a:lnTo>
                <a:lnTo>
                  <a:pt x="812" y="5927"/>
                </a:lnTo>
                <a:lnTo>
                  <a:pt x="804" y="5926"/>
                </a:lnTo>
                <a:lnTo>
                  <a:pt x="797" y="5924"/>
                </a:lnTo>
                <a:lnTo>
                  <a:pt x="785" y="5921"/>
                </a:lnTo>
                <a:lnTo>
                  <a:pt x="775" y="5915"/>
                </a:lnTo>
                <a:lnTo>
                  <a:pt x="764" y="5910"/>
                </a:lnTo>
                <a:lnTo>
                  <a:pt x="755" y="5905"/>
                </a:lnTo>
                <a:lnTo>
                  <a:pt x="750" y="5903"/>
                </a:lnTo>
                <a:lnTo>
                  <a:pt x="746" y="5901"/>
                </a:lnTo>
                <a:lnTo>
                  <a:pt x="738" y="5895"/>
                </a:lnTo>
                <a:lnTo>
                  <a:pt x="731" y="5889"/>
                </a:lnTo>
                <a:lnTo>
                  <a:pt x="721" y="5878"/>
                </a:lnTo>
                <a:lnTo>
                  <a:pt x="715" y="5869"/>
                </a:lnTo>
                <a:lnTo>
                  <a:pt x="706" y="5855"/>
                </a:lnTo>
                <a:lnTo>
                  <a:pt x="697" y="5844"/>
                </a:lnTo>
                <a:lnTo>
                  <a:pt x="688" y="5834"/>
                </a:lnTo>
                <a:lnTo>
                  <a:pt x="681" y="5829"/>
                </a:lnTo>
                <a:lnTo>
                  <a:pt x="677" y="5828"/>
                </a:lnTo>
                <a:lnTo>
                  <a:pt x="673" y="5827"/>
                </a:lnTo>
                <a:lnTo>
                  <a:pt x="670" y="5827"/>
                </a:lnTo>
                <a:lnTo>
                  <a:pt x="668" y="5827"/>
                </a:lnTo>
                <a:lnTo>
                  <a:pt x="665" y="5827"/>
                </a:lnTo>
                <a:lnTo>
                  <a:pt x="663" y="5827"/>
                </a:lnTo>
                <a:lnTo>
                  <a:pt x="659" y="5827"/>
                </a:lnTo>
                <a:lnTo>
                  <a:pt x="655" y="5828"/>
                </a:lnTo>
                <a:lnTo>
                  <a:pt x="651" y="5828"/>
                </a:lnTo>
                <a:lnTo>
                  <a:pt x="648" y="5829"/>
                </a:lnTo>
                <a:lnTo>
                  <a:pt x="636" y="5830"/>
                </a:lnTo>
                <a:lnTo>
                  <a:pt x="625" y="5833"/>
                </a:lnTo>
                <a:lnTo>
                  <a:pt x="612" y="5835"/>
                </a:lnTo>
                <a:lnTo>
                  <a:pt x="600" y="5835"/>
                </a:lnTo>
                <a:lnTo>
                  <a:pt x="598" y="5834"/>
                </a:lnTo>
                <a:lnTo>
                  <a:pt x="596" y="5833"/>
                </a:lnTo>
                <a:lnTo>
                  <a:pt x="599" y="5829"/>
                </a:lnTo>
                <a:lnTo>
                  <a:pt x="605" y="5826"/>
                </a:lnTo>
                <a:lnTo>
                  <a:pt x="612" y="5822"/>
                </a:lnTo>
                <a:lnTo>
                  <a:pt x="620" y="5819"/>
                </a:lnTo>
                <a:lnTo>
                  <a:pt x="637" y="5814"/>
                </a:lnTo>
                <a:lnTo>
                  <a:pt x="655" y="5808"/>
                </a:lnTo>
                <a:lnTo>
                  <a:pt x="667" y="5803"/>
                </a:lnTo>
                <a:lnTo>
                  <a:pt x="680" y="5798"/>
                </a:lnTo>
                <a:lnTo>
                  <a:pt x="692" y="5792"/>
                </a:lnTo>
                <a:lnTo>
                  <a:pt x="703" y="5788"/>
                </a:lnTo>
                <a:lnTo>
                  <a:pt x="719" y="5781"/>
                </a:lnTo>
                <a:lnTo>
                  <a:pt x="732" y="5775"/>
                </a:lnTo>
                <a:lnTo>
                  <a:pt x="743" y="5769"/>
                </a:lnTo>
                <a:lnTo>
                  <a:pt x="749" y="5765"/>
                </a:lnTo>
                <a:lnTo>
                  <a:pt x="759" y="5754"/>
                </a:lnTo>
                <a:lnTo>
                  <a:pt x="772" y="5739"/>
                </a:lnTo>
                <a:lnTo>
                  <a:pt x="780" y="5728"/>
                </a:lnTo>
                <a:lnTo>
                  <a:pt x="788" y="5719"/>
                </a:lnTo>
                <a:lnTo>
                  <a:pt x="795" y="5707"/>
                </a:lnTo>
                <a:lnTo>
                  <a:pt x="801" y="5696"/>
                </a:lnTo>
                <a:lnTo>
                  <a:pt x="808" y="5680"/>
                </a:lnTo>
                <a:lnTo>
                  <a:pt x="814" y="5664"/>
                </a:lnTo>
                <a:lnTo>
                  <a:pt x="819" y="5651"/>
                </a:lnTo>
                <a:lnTo>
                  <a:pt x="820" y="5642"/>
                </a:lnTo>
                <a:lnTo>
                  <a:pt x="821" y="5633"/>
                </a:lnTo>
                <a:lnTo>
                  <a:pt x="822" y="5626"/>
                </a:lnTo>
                <a:lnTo>
                  <a:pt x="822" y="5621"/>
                </a:lnTo>
                <a:lnTo>
                  <a:pt x="822" y="5617"/>
                </a:lnTo>
                <a:lnTo>
                  <a:pt x="823" y="5609"/>
                </a:lnTo>
                <a:lnTo>
                  <a:pt x="825" y="5603"/>
                </a:lnTo>
                <a:lnTo>
                  <a:pt x="827" y="5598"/>
                </a:lnTo>
                <a:lnTo>
                  <a:pt x="829" y="5593"/>
                </a:lnTo>
                <a:lnTo>
                  <a:pt x="835" y="5586"/>
                </a:lnTo>
                <a:lnTo>
                  <a:pt x="841" y="5580"/>
                </a:lnTo>
                <a:lnTo>
                  <a:pt x="851" y="5570"/>
                </a:lnTo>
                <a:lnTo>
                  <a:pt x="859" y="5559"/>
                </a:lnTo>
                <a:lnTo>
                  <a:pt x="865" y="5550"/>
                </a:lnTo>
                <a:lnTo>
                  <a:pt x="871" y="5539"/>
                </a:lnTo>
                <a:lnTo>
                  <a:pt x="875" y="5529"/>
                </a:lnTo>
                <a:lnTo>
                  <a:pt x="877" y="5517"/>
                </a:lnTo>
                <a:lnTo>
                  <a:pt x="878" y="5505"/>
                </a:lnTo>
                <a:lnTo>
                  <a:pt x="877" y="5492"/>
                </a:lnTo>
                <a:lnTo>
                  <a:pt x="875" y="5479"/>
                </a:lnTo>
                <a:lnTo>
                  <a:pt x="870" y="5466"/>
                </a:lnTo>
                <a:lnTo>
                  <a:pt x="867" y="5455"/>
                </a:lnTo>
                <a:lnTo>
                  <a:pt x="864" y="5445"/>
                </a:lnTo>
                <a:lnTo>
                  <a:pt x="860" y="5436"/>
                </a:lnTo>
                <a:lnTo>
                  <a:pt x="856" y="5428"/>
                </a:lnTo>
                <a:lnTo>
                  <a:pt x="853" y="5426"/>
                </a:lnTo>
                <a:lnTo>
                  <a:pt x="851" y="5423"/>
                </a:lnTo>
                <a:lnTo>
                  <a:pt x="843" y="5417"/>
                </a:lnTo>
                <a:lnTo>
                  <a:pt x="829" y="5411"/>
                </a:lnTo>
                <a:lnTo>
                  <a:pt x="819" y="5407"/>
                </a:lnTo>
                <a:lnTo>
                  <a:pt x="806" y="5404"/>
                </a:lnTo>
                <a:lnTo>
                  <a:pt x="793" y="5400"/>
                </a:lnTo>
                <a:lnTo>
                  <a:pt x="780" y="5397"/>
                </a:lnTo>
                <a:lnTo>
                  <a:pt x="768" y="5394"/>
                </a:lnTo>
                <a:lnTo>
                  <a:pt x="756" y="5391"/>
                </a:lnTo>
                <a:lnTo>
                  <a:pt x="744" y="5387"/>
                </a:lnTo>
                <a:lnTo>
                  <a:pt x="733" y="5385"/>
                </a:lnTo>
                <a:lnTo>
                  <a:pt x="724" y="5382"/>
                </a:lnTo>
                <a:lnTo>
                  <a:pt x="714" y="5379"/>
                </a:lnTo>
                <a:lnTo>
                  <a:pt x="706" y="5376"/>
                </a:lnTo>
                <a:lnTo>
                  <a:pt x="697" y="5375"/>
                </a:lnTo>
                <a:lnTo>
                  <a:pt x="693" y="5376"/>
                </a:lnTo>
                <a:lnTo>
                  <a:pt x="688" y="5379"/>
                </a:lnTo>
                <a:lnTo>
                  <a:pt x="686" y="5384"/>
                </a:lnTo>
                <a:lnTo>
                  <a:pt x="682" y="5390"/>
                </a:lnTo>
                <a:lnTo>
                  <a:pt x="677" y="5398"/>
                </a:lnTo>
                <a:lnTo>
                  <a:pt x="673" y="5404"/>
                </a:lnTo>
                <a:lnTo>
                  <a:pt x="668" y="5407"/>
                </a:lnTo>
                <a:lnTo>
                  <a:pt x="662" y="5410"/>
                </a:lnTo>
                <a:lnTo>
                  <a:pt x="650" y="5412"/>
                </a:lnTo>
                <a:lnTo>
                  <a:pt x="637" y="5413"/>
                </a:lnTo>
                <a:lnTo>
                  <a:pt x="626" y="5413"/>
                </a:lnTo>
                <a:lnTo>
                  <a:pt x="614" y="5411"/>
                </a:lnTo>
                <a:lnTo>
                  <a:pt x="599" y="5407"/>
                </a:lnTo>
                <a:lnTo>
                  <a:pt x="582" y="5403"/>
                </a:lnTo>
                <a:lnTo>
                  <a:pt x="574" y="5399"/>
                </a:lnTo>
                <a:lnTo>
                  <a:pt x="564" y="5394"/>
                </a:lnTo>
                <a:lnTo>
                  <a:pt x="560" y="5393"/>
                </a:lnTo>
                <a:lnTo>
                  <a:pt x="555" y="5393"/>
                </a:lnTo>
                <a:lnTo>
                  <a:pt x="550" y="5392"/>
                </a:lnTo>
                <a:lnTo>
                  <a:pt x="545" y="5393"/>
                </a:lnTo>
                <a:lnTo>
                  <a:pt x="541" y="5394"/>
                </a:lnTo>
                <a:lnTo>
                  <a:pt x="535" y="5395"/>
                </a:lnTo>
                <a:lnTo>
                  <a:pt x="524" y="5398"/>
                </a:lnTo>
                <a:lnTo>
                  <a:pt x="514" y="5403"/>
                </a:lnTo>
                <a:lnTo>
                  <a:pt x="505" y="5406"/>
                </a:lnTo>
                <a:lnTo>
                  <a:pt x="495" y="5410"/>
                </a:lnTo>
                <a:lnTo>
                  <a:pt x="484" y="5414"/>
                </a:lnTo>
                <a:lnTo>
                  <a:pt x="473" y="5418"/>
                </a:lnTo>
                <a:lnTo>
                  <a:pt x="462" y="5423"/>
                </a:lnTo>
                <a:lnTo>
                  <a:pt x="453" y="5426"/>
                </a:lnTo>
                <a:lnTo>
                  <a:pt x="443" y="5430"/>
                </a:lnTo>
                <a:lnTo>
                  <a:pt x="435" y="5433"/>
                </a:lnTo>
                <a:lnTo>
                  <a:pt x="428" y="5438"/>
                </a:lnTo>
                <a:lnTo>
                  <a:pt x="421" y="5443"/>
                </a:lnTo>
                <a:lnTo>
                  <a:pt x="410" y="5453"/>
                </a:lnTo>
                <a:lnTo>
                  <a:pt x="403" y="5461"/>
                </a:lnTo>
                <a:lnTo>
                  <a:pt x="400" y="5463"/>
                </a:lnTo>
                <a:lnTo>
                  <a:pt x="398" y="5464"/>
                </a:lnTo>
                <a:lnTo>
                  <a:pt x="397" y="5464"/>
                </a:lnTo>
                <a:lnTo>
                  <a:pt x="397" y="5464"/>
                </a:lnTo>
                <a:lnTo>
                  <a:pt x="394" y="5462"/>
                </a:lnTo>
                <a:lnTo>
                  <a:pt x="392" y="5460"/>
                </a:lnTo>
                <a:lnTo>
                  <a:pt x="388" y="5453"/>
                </a:lnTo>
                <a:lnTo>
                  <a:pt x="385" y="5445"/>
                </a:lnTo>
                <a:lnTo>
                  <a:pt x="380" y="5433"/>
                </a:lnTo>
                <a:lnTo>
                  <a:pt x="377" y="5426"/>
                </a:lnTo>
                <a:lnTo>
                  <a:pt x="374" y="5419"/>
                </a:lnTo>
                <a:lnTo>
                  <a:pt x="372" y="5414"/>
                </a:lnTo>
                <a:lnTo>
                  <a:pt x="371" y="5412"/>
                </a:lnTo>
                <a:lnTo>
                  <a:pt x="368" y="5411"/>
                </a:lnTo>
                <a:lnTo>
                  <a:pt x="367" y="5410"/>
                </a:lnTo>
                <a:lnTo>
                  <a:pt x="365" y="5410"/>
                </a:lnTo>
                <a:lnTo>
                  <a:pt x="358" y="5410"/>
                </a:lnTo>
                <a:lnTo>
                  <a:pt x="350" y="5411"/>
                </a:lnTo>
                <a:lnTo>
                  <a:pt x="342" y="5413"/>
                </a:lnTo>
                <a:lnTo>
                  <a:pt x="337" y="5418"/>
                </a:lnTo>
                <a:lnTo>
                  <a:pt x="336" y="5419"/>
                </a:lnTo>
                <a:lnTo>
                  <a:pt x="335" y="5422"/>
                </a:lnTo>
                <a:lnTo>
                  <a:pt x="337" y="5429"/>
                </a:lnTo>
                <a:lnTo>
                  <a:pt x="343" y="5439"/>
                </a:lnTo>
                <a:lnTo>
                  <a:pt x="348" y="5449"/>
                </a:lnTo>
                <a:lnTo>
                  <a:pt x="350" y="5456"/>
                </a:lnTo>
                <a:lnTo>
                  <a:pt x="350" y="5461"/>
                </a:lnTo>
                <a:lnTo>
                  <a:pt x="348" y="5463"/>
                </a:lnTo>
                <a:lnTo>
                  <a:pt x="319" y="5477"/>
                </a:lnTo>
                <a:lnTo>
                  <a:pt x="296" y="5487"/>
                </a:lnTo>
                <a:lnTo>
                  <a:pt x="280" y="5492"/>
                </a:lnTo>
                <a:lnTo>
                  <a:pt x="272" y="5493"/>
                </a:lnTo>
                <a:lnTo>
                  <a:pt x="271" y="5492"/>
                </a:lnTo>
                <a:lnTo>
                  <a:pt x="270" y="5491"/>
                </a:lnTo>
                <a:lnTo>
                  <a:pt x="268" y="5489"/>
                </a:lnTo>
                <a:lnTo>
                  <a:pt x="268" y="5487"/>
                </a:lnTo>
                <a:lnTo>
                  <a:pt x="272" y="5476"/>
                </a:lnTo>
                <a:lnTo>
                  <a:pt x="274" y="5464"/>
                </a:lnTo>
                <a:lnTo>
                  <a:pt x="273" y="5449"/>
                </a:lnTo>
                <a:lnTo>
                  <a:pt x="272" y="5441"/>
                </a:lnTo>
                <a:lnTo>
                  <a:pt x="272" y="5432"/>
                </a:lnTo>
                <a:lnTo>
                  <a:pt x="272" y="5422"/>
                </a:lnTo>
                <a:lnTo>
                  <a:pt x="274" y="5411"/>
                </a:lnTo>
                <a:lnTo>
                  <a:pt x="277" y="5400"/>
                </a:lnTo>
                <a:lnTo>
                  <a:pt x="280" y="5387"/>
                </a:lnTo>
                <a:lnTo>
                  <a:pt x="281" y="5376"/>
                </a:lnTo>
                <a:lnTo>
                  <a:pt x="283" y="5367"/>
                </a:lnTo>
                <a:lnTo>
                  <a:pt x="284" y="5359"/>
                </a:lnTo>
                <a:lnTo>
                  <a:pt x="283" y="5348"/>
                </a:lnTo>
                <a:lnTo>
                  <a:pt x="280" y="5342"/>
                </a:lnTo>
                <a:lnTo>
                  <a:pt x="272" y="5330"/>
                </a:lnTo>
                <a:lnTo>
                  <a:pt x="262" y="5321"/>
                </a:lnTo>
                <a:lnTo>
                  <a:pt x="253" y="5312"/>
                </a:lnTo>
                <a:lnTo>
                  <a:pt x="242" y="5303"/>
                </a:lnTo>
                <a:lnTo>
                  <a:pt x="231" y="5291"/>
                </a:lnTo>
                <a:lnTo>
                  <a:pt x="221" y="5279"/>
                </a:lnTo>
                <a:lnTo>
                  <a:pt x="210" y="5267"/>
                </a:lnTo>
                <a:lnTo>
                  <a:pt x="199" y="5256"/>
                </a:lnTo>
                <a:lnTo>
                  <a:pt x="197" y="5253"/>
                </a:lnTo>
                <a:lnTo>
                  <a:pt x="193" y="5249"/>
                </a:lnTo>
                <a:lnTo>
                  <a:pt x="190" y="5247"/>
                </a:lnTo>
                <a:lnTo>
                  <a:pt x="186" y="5246"/>
                </a:lnTo>
                <a:lnTo>
                  <a:pt x="184" y="5245"/>
                </a:lnTo>
                <a:lnTo>
                  <a:pt x="180" y="5246"/>
                </a:lnTo>
                <a:lnTo>
                  <a:pt x="178" y="5247"/>
                </a:lnTo>
                <a:lnTo>
                  <a:pt x="174" y="5247"/>
                </a:lnTo>
                <a:lnTo>
                  <a:pt x="170" y="5245"/>
                </a:lnTo>
                <a:lnTo>
                  <a:pt x="167" y="5241"/>
                </a:lnTo>
                <a:lnTo>
                  <a:pt x="164" y="5236"/>
                </a:lnTo>
                <a:lnTo>
                  <a:pt x="161" y="5231"/>
                </a:lnTo>
                <a:lnTo>
                  <a:pt x="157" y="5223"/>
                </a:lnTo>
                <a:lnTo>
                  <a:pt x="151" y="5212"/>
                </a:lnTo>
                <a:lnTo>
                  <a:pt x="145" y="5201"/>
                </a:lnTo>
                <a:lnTo>
                  <a:pt x="138" y="5187"/>
                </a:lnTo>
                <a:lnTo>
                  <a:pt x="130" y="5173"/>
                </a:lnTo>
                <a:lnTo>
                  <a:pt x="123" y="5158"/>
                </a:lnTo>
                <a:lnTo>
                  <a:pt x="115" y="5142"/>
                </a:lnTo>
                <a:lnTo>
                  <a:pt x="107" y="5129"/>
                </a:lnTo>
                <a:lnTo>
                  <a:pt x="97" y="5113"/>
                </a:lnTo>
                <a:lnTo>
                  <a:pt x="88" y="5101"/>
                </a:lnTo>
                <a:lnTo>
                  <a:pt x="77" y="5089"/>
                </a:lnTo>
                <a:lnTo>
                  <a:pt x="69" y="5076"/>
                </a:lnTo>
                <a:lnTo>
                  <a:pt x="69" y="5072"/>
                </a:lnTo>
                <a:lnTo>
                  <a:pt x="70" y="5070"/>
                </a:lnTo>
                <a:lnTo>
                  <a:pt x="77" y="5063"/>
                </a:lnTo>
                <a:lnTo>
                  <a:pt x="85" y="5054"/>
                </a:lnTo>
                <a:lnTo>
                  <a:pt x="91" y="5048"/>
                </a:lnTo>
                <a:lnTo>
                  <a:pt x="97" y="5042"/>
                </a:lnTo>
                <a:lnTo>
                  <a:pt x="107" y="5034"/>
                </a:lnTo>
                <a:lnTo>
                  <a:pt x="116" y="5026"/>
                </a:lnTo>
                <a:lnTo>
                  <a:pt x="125" y="5017"/>
                </a:lnTo>
                <a:lnTo>
                  <a:pt x="134" y="5010"/>
                </a:lnTo>
                <a:lnTo>
                  <a:pt x="135" y="5010"/>
                </a:lnTo>
                <a:lnTo>
                  <a:pt x="136" y="5009"/>
                </a:lnTo>
                <a:lnTo>
                  <a:pt x="145" y="5004"/>
                </a:lnTo>
                <a:lnTo>
                  <a:pt x="152" y="5000"/>
                </a:lnTo>
                <a:lnTo>
                  <a:pt x="155" y="4996"/>
                </a:lnTo>
                <a:lnTo>
                  <a:pt x="157" y="4994"/>
                </a:lnTo>
                <a:lnTo>
                  <a:pt x="158" y="4990"/>
                </a:lnTo>
                <a:lnTo>
                  <a:pt x="158" y="4985"/>
                </a:lnTo>
                <a:lnTo>
                  <a:pt x="154" y="4970"/>
                </a:lnTo>
                <a:lnTo>
                  <a:pt x="149" y="4954"/>
                </a:lnTo>
                <a:lnTo>
                  <a:pt x="145" y="4938"/>
                </a:lnTo>
                <a:lnTo>
                  <a:pt x="139" y="4922"/>
                </a:lnTo>
                <a:lnTo>
                  <a:pt x="133" y="4907"/>
                </a:lnTo>
                <a:lnTo>
                  <a:pt x="127" y="4890"/>
                </a:lnTo>
                <a:lnTo>
                  <a:pt x="119" y="4862"/>
                </a:lnTo>
                <a:lnTo>
                  <a:pt x="109" y="4833"/>
                </a:lnTo>
                <a:lnTo>
                  <a:pt x="100" y="4805"/>
                </a:lnTo>
                <a:lnTo>
                  <a:pt x="91" y="4776"/>
                </a:lnTo>
                <a:lnTo>
                  <a:pt x="82" y="4748"/>
                </a:lnTo>
                <a:lnTo>
                  <a:pt x="73" y="4720"/>
                </a:lnTo>
                <a:lnTo>
                  <a:pt x="65" y="4694"/>
                </a:lnTo>
                <a:lnTo>
                  <a:pt x="58" y="4668"/>
                </a:lnTo>
                <a:lnTo>
                  <a:pt x="45" y="4624"/>
                </a:lnTo>
                <a:lnTo>
                  <a:pt x="33" y="4581"/>
                </a:lnTo>
                <a:lnTo>
                  <a:pt x="22" y="4543"/>
                </a:lnTo>
                <a:lnTo>
                  <a:pt x="14" y="4510"/>
                </a:lnTo>
                <a:lnTo>
                  <a:pt x="10" y="4492"/>
                </a:lnTo>
                <a:lnTo>
                  <a:pt x="7" y="4477"/>
                </a:lnTo>
                <a:lnTo>
                  <a:pt x="4" y="4464"/>
                </a:lnTo>
                <a:lnTo>
                  <a:pt x="1" y="4452"/>
                </a:lnTo>
                <a:lnTo>
                  <a:pt x="0" y="4448"/>
                </a:lnTo>
                <a:lnTo>
                  <a:pt x="1" y="4446"/>
                </a:lnTo>
                <a:lnTo>
                  <a:pt x="10" y="4451"/>
                </a:lnTo>
                <a:lnTo>
                  <a:pt x="35" y="4464"/>
                </a:lnTo>
                <a:lnTo>
                  <a:pt x="50" y="4470"/>
                </a:lnTo>
                <a:lnTo>
                  <a:pt x="66" y="4477"/>
                </a:lnTo>
                <a:lnTo>
                  <a:pt x="84" y="4483"/>
                </a:lnTo>
                <a:lnTo>
                  <a:pt x="104" y="4490"/>
                </a:lnTo>
                <a:lnTo>
                  <a:pt x="123" y="4497"/>
                </a:lnTo>
                <a:lnTo>
                  <a:pt x="144" y="4505"/>
                </a:lnTo>
                <a:lnTo>
                  <a:pt x="164" y="4514"/>
                </a:lnTo>
                <a:lnTo>
                  <a:pt x="186" y="4521"/>
                </a:lnTo>
                <a:lnTo>
                  <a:pt x="221" y="4535"/>
                </a:lnTo>
                <a:lnTo>
                  <a:pt x="258" y="4549"/>
                </a:lnTo>
                <a:lnTo>
                  <a:pt x="277" y="4556"/>
                </a:lnTo>
                <a:lnTo>
                  <a:pt x="297" y="4562"/>
                </a:lnTo>
                <a:lnTo>
                  <a:pt x="317" y="4568"/>
                </a:lnTo>
                <a:lnTo>
                  <a:pt x="340" y="4572"/>
                </a:lnTo>
                <a:lnTo>
                  <a:pt x="384" y="4579"/>
                </a:lnTo>
                <a:lnTo>
                  <a:pt x="430" y="4588"/>
                </a:lnTo>
                <a:lnTo>
                  <a:pt x="476" y="4598"/>
                </a:lnTo>
                <a:lnTo>
                  <a:pt x="523" y="4609"/>
                </a:lnTo>
                <a:lnTo>
                  <a:pt x="571" y="4619"/>
                </a:lnTo>
                <a:lnTo>
                  <a:pt x="619" y="4629"/>
                </a:lnTo>
                <a:lnTo>
                  <a:pt x="668" y="4638"/>
                </a:lnTo>
                <a:lnTo>
                  <a:pt x="718" y="4645"/>
                </a:lnTo>
                <a:lnTo>
                  <a:pt x="738" y="4647"/>
                </a:lnTo>
                <a:lnTo>
                  <a:pt x="758" y="4645"/>
                </a:lnTo>
                <a:lnTo>
                  <a:pt x="778" y="4644"/>
                </a:lnTo>
                <a:lnTo>
                  <a:pt x="797" y="4642"/>
                </a:lnTo>
                <a:lnTo>
                  <a:pt x="818" y="4638"/>
                </a:lnTo>
                <a:lnTo>
                  <a:pt x="838" y="4636"/>
                </a:lnTo>
                <a:lnTo>
                  <a:pt x="858" y="4634"/>
                </a:lnTo>
                <a:lnTo>
                  <a:pt x="878" y="4634"/>
                </a:lnTo>
                <a:lnTo>
                  <a:pt x="894" y="4635"/>
                </a:lnTo>
                <a:lnTo>
                  <a:pt x="908" y="4637"/>
                </a:lnTo>
                <a:lnTo>
                  <a:pt x="923" y="4640"/>
                </a:lnTo>
                <a:lnTo>
                  <a:pt x="938" y="4640"/>
                </a:lnTo>
                <a:lnTo>
                  <a:pt x="947" y="4640"/>
                </a:lnTo>
                <a:lnTo>
                  <a:pt x="955" y="4637"/>
                </a:lnTo>
                <a:lnTo>
                  <a:pt x="964" y="4636"/>
                </a:lnTo>
                <a:lnTo>
                  <a:pt x="972" y="4632"/>
                </a:lnTo>
                <a:lnTo>
                  <a:pt x="980" y="4630"/>
                </a:lnTo>
                <a:lnTo>
                  <a:pt x="989" y="4628"/>
                </a:lnTo>
                <a:lnTo>
                  <a:pt x="997" y="4626"/>
                </a:lnTo>
                <a:lnTo>
                  <a:pt x="1005" y="4626"/>
                </a:lnTo>
                <a:lnTo>
                  <a:pt x="1020" y="4626"/>
                </a:lnTo>
                <a:lnTo>
                  <a:pt x="1035" y="4628"/>
                </a:lnTo>
                <a:lnTo>
                  <a:pt x="1048" y="4629"/>
                </a:lnTo>
                <a:lnTo>
                  <a:pt x="1061" y="4631"/>
                </a:lnTo>
                <a:lnTo>
                  <a:pt x="1074" y="4632"/>
                </a:lnTo>
                <a:lnTo>
                  <a:pt x="1087" y="4635"/>
                </a:lnTo>
                <a:lnTo>
                  <a:pt x="1099" y="4636"/>
                </a:lnTo>
                <a:lnTo>
                  <a:pt x="1111" y="4638"/>
                </a:lnTo>
                <a:lnTo>
                  <a:pt x="1124" y="4641"/>
                </a:lnTo>
                <a:lnTo>
                  <a:pt x="1135" y="4644"/>
                </a:lnTo>
                <a:lnTo>
                  <a:pt x="1173" y="4656"/>
                </a:lnTo>
                <a:lnTo>
                  <a:pt x="1209" y="4669"/>
                </a:lnTo>
                <a:lnTo>
                  <a:pt x="1242" y="4682"/>
                </a:lnTo>
                <a:lnTo>
                  <a:pt x="1274" y="4694"/>
                </a:lnTo>
                <a:lnTo>
                  <a:pt x="1304" y="4706"/>
                </a:lnTo>
                <a:lnTo>
                  <a:pt x="1331" y="4717"/>
                </a:lnTo>
                <a:lnTo>
                  <a:pt x="1356" y="4726"/>
                </a:lnTo>
                <a:lnTo>
                  <a:pt x="1380" y="4735"/>
                </a:lnTo>
                <a:lnTo>
                  <a:pt x="1392" y="4737"/>
                </a:lnTo>
                <a:lnTo>
                  <a:pt x="1402" y="4739"/>
                </a:lnTo>
                <a:lnTo>
                  <a:pt x="1413" y="4741"/>
                </a:lnTo>
                <a:lnTo>
                  <a:pt x="1423" y="4742"/>
                </a:lnTo>
                <a:lnTo>
                  <a:pt x="1431" y="4743"/>
                </a:lnTo>
                <a:lnTo>
                  <a:pt x="1439" y="4744"/>
                </a:lnTo>
                <a:lnTo>
                  <a:pt x="1446" y="4745"/>
                </a:lnTo>
                <a:lnTo>
                  <a:pt x="1451" y="4748"/>
                </a:lnTo>
                <a:lnTo>
                  <a:pt x="1456" y="4751"/>
                </a:lnTo>
                <a:lnTo>
                  <a:pt x="1461" y="4757"/>
                </a:lnTo>
                <a:lnTo>
                  <a:pt x="1464" y="4763"/>
                </a:lnTo>
                <a:lnTo>
                  <a:pt x="1469" y="4770"/>
                </a:lnTo>
                <a:lnTo>
                  <a:pt x="1476" y="4787"/>
                </a:lnTo>
                <a:lnTo>
                  <a:pt x="1484" y="4804"/>
                </a:lnTo>
                <a:lnTo>
                  <a:pt x="1490" y="4815"/>
                </a:lnTo>
                <a:lnTo>
                  <a:pt x="1496" y="4827"/>
                </a:lnTo>
                <a:lnTo>
                  <a:pt x="1502" y="4839"/>
                </a:lnTo>
                <a:lnTo>
                  <a:pt x="1508" y="4850"/>
                </a:lnTo>
                <a:lnTo>
                  <a:pt x="1512" y="4861"/>
                </a:lnTo>
                <a:lnTo>
                  <a:pt x="1515" y="4870"/>
                </a:lnTo>
                <a:lnTo>
                  <a:pt x="1518" y="4875"/>
                </a:lnTo>
                <a:lnTo>
                  <a:pt x="1520" y="4878"/>
                </a:lnTo>
                <a:lnTo>
                  <a:pt x="1522" y="4881"/>
                </a:lnTo>
                <a:lnTo>
                  <a:pt x="1526" y="4883"/>
                </a:lnTo>
                <a:lnTo>
                  <a:pt x="1559" y="4897"/>
                </a:lnTo>
                <a:lnTo>
                  <a:pt x="1583" y="4908"/>
                </a:lnTo>
                <a:lnTo>
                  <a:pt x="1595" y="4911"/>
                </a:lnTo>
                <a:lnTo>
                  <a:pt x="1607" y="4913"/>
                </a:lnTo>
                <a:lnTo>
                  <a:pt x="1621" y="4913"/>
                </a:lnTo>
                <a:lnTo>
                  <a:pt x="1639" y="4913"/>
                </a:lnTo>
                <a:lnTo>
                  <a:pt x="1651" y="4912"/>
                </a:lnTo>
                <a:lnTo>
                  <a:pt x="1663" y="4913"/>
                </a:lnTo>
                <a:lnTo>
                  <a:pt x="1673" y="4914"/>
                </a:lnTo>
                <a:lnTo>
                  <a:pt x="1683" y="4915"/>
                </a:lnTo>
                <a:lnTo>
                  <a:pt x="1703" y="4920"/>
                </a:lnTo>
                <a:lnTo>
                  <a:pt x="1721" y="4927"/>
                </a:lnTo>
                <a:lnTo>
                  <a:pt x="1736" y="4935"/>
                </a:lnTo>
                <a:lnTo>
                  <a:pt x="1753" y="4945"/>
                </a:lnTo>
                <a:lnTo>
                  <a:pt x="1769" y="4954"/>
                </a:lnTo>
                <a:lnTo>
                  <a:pt x="1784" y="4965"/>
                </a:lnTo>
                <a:lnTo>
                  <a:pt x="1824" y="4990"/>
                </a:lnTo>
                <a:lnTo>
                  <a:pt x="1864" y="5014"/>
                </a:lnTo>
                <a:lnTo>
                  <a:pt x="1899" y="5037"/>
                </a:lnTo>
                <a:lnTo>
                  <a:pt x="1931" y="5057"/>
                </a:lnTo>
                <a:lnTo>
                  <a:pt x="1960" y="5073"/>
                </a:lnTo>
                <a:lnTo>
                  <a:pt x="1985" y="5086"/>
                </a:lnTo>
                <a:lnTo>
                  <a:pt x="2003" y="5096"/>
                </a:lnTo>
                <a:lnTo>
                  <a:pt x="2015" y="5101"/>
                </a:lnTo>
                <a:lnTo>
                  <a:pt x="2038" y="5105"/>
                </a:lnTo>
                <a:lnTo>
                  <a:pt x="2059" y="5109"/>
                </a:lnTo>
                <a:lnTo>
                  <a:pt x="2069" y="5110"/>
                </a:lnTo>
                <a:lnTo>
                  <a:pt x="2081" y="5110"/>
                </a:lnTo>
                <a:lnTo>
                  <a:pt x="2092" y="5110"/>
                </a:lnTo>
                <a:lnTo>
                  <a:pt x="2105" y="5110"/>
                </a:lnTo>
                <a:lnTo>
                  <a:pt x="2129" y="5107"/>
                </a:lnTo>
                <a:lnTo>
                  <a:pt x="2154" y="5104"/>
                </a:lnTo>
                <a:lnTo>
                  <a:pt x="2179" y="5101"/>
                </a:lnTo>
                <a:lnTo>
                  <a:pt x="2201" y="5096"/>
                </a:lnTo>
                <a:lnTo>
                  <a:pt x="2230" y="5091"/>
                </a:lnTo>
                <a:lnTo>
                  <a:pt x="2254" y="5089"/>
                </a:lnTo>
                <a:lnTo>
                  <a:pt x="2264" y="5089"/>
                </a:lnTo>
                <a:lnTo>
                  <a:pt x="2273" y="5089"/>
                </a:lnTo>
                <a:lnTo>
                  <a:pt x="2279" y="5090"/>
                </a:lnTo>
                <a:lnTo>
                  <a:pt x="2282" y="5091"/>
                </a:lnTo>
                <a:lnTo>
                  <a:pt x="2284" y="5094"/>
                </a:lnTo>
                <a:lnTo>
                  <a:pt x="2286" y="5096"/>
                </a:lnTo>
                <a:lnTo>
                  <a:pt x="2287" y="5100"/>
                </a:lnTo>
                <a:lnTo>
                  <a:pt x="2288" y="5103"/>
                </a:lnTo>
                <a:lnTo>
                  <a:pt x="2288" y="5114"/>
                </a:lnTo>
                <a:lnTo>
                  <a:pt x="2288" y="5124"/>
                </a:lnTo>
                <a:lnTo>
                  <a:pt x="2288" y="5138"/>
                </a:lnTo>
                <a:lnTo>
                  <a:pt x="2288" y="5151"/>
                </a:lnTo>
                <a:lnTo>
                  <a:pt x="2288" y="5164"/>
                </a:lnTo>
                <a:lnTo>
                  <a:pt x="2288" y="5173"/>
                </a:lnTo>
                <a:lnTo>
                  <a:pt x="2289" y="5178"/>
                </a:lnTo>
                <a:lnTo>
                  <a:pt x="2292" y="5182"/>
                </a:lnTo>
                <a:lnTo>
                  <a:pt x="2294" y="5185"/>
                </a:lnTo>
                <a:lnTo>
                  <a:pt x="2299" y="5186"/>
                </a:lnTo>
                <a:lnTo>
                  <a:pt x="2308" y="5187"/>
                </a:lnTo>
                <a:lnTo>
                  <a:pt x="2318" y="5189"/>
                </a:lnTo>
                <a:lnTo>
                  <a:pt x="2334" y="5189"/>
                </a:lnTo>
                <a:lnTo>
                  <a:pt x="2351" y="5186"/>
                </a:lnTo>
                <a:lnTo>
                  <a:pt x="2368" y="5185"/>
                </a:lnTo>
                <a:lnTo>
                  <a:pt x="2384" y="5185"/>
                </a:lnTo>
                <a:lnTo>
                  <a:pt x="2394" y="5187"/>
                </a:lnTo>
                <a:lnTo>
                  <a:pt x="2403" y="5191"/>
                </a:lnTo>
                <a:lnTo>
                  <a:pt x="2413" y="5197"/>
                </a:lnTo>
                <a:lnTo>
                  <a:pt x="2421" y="5205"/>
                </a:lnTo>
                <a:lnTo>
                  <a:pt x="2426" y="5211"/>
                </a:lnTo>
                <a:lnTo>
                  <a:pt x="2431" y="5216"/>
                </a:lnTo>
                <a:lnTo>
                  <a:pt x="2433" y="5217"/>
                </a:lnTo>
                <a:lnTo>
                  <a:pt x="2435" y="5218"/>
                </a:lnTo>
                <a:lnTo>
                  <a:pt x="2439" y="5218"/>
                </a:lnTo>
                <a:lnTo>
                  <a:pt x="2441" y="5217"/>
                </a:lnTo>
                <a:lnTo>
                  <a:pt x="2452" y="5210"/>
                </a:lnTo>
                <a:lnTo>
                  <a:pt x="2460" y="5203"/>
                </a:lnTo>
                <a:lnTo>
                  <a:pt x="2469" y="5196"/>
                </a:lnTo>
                <a:lnTo>
                  <a:pt x="2475" y="5189"/>
                </a:lnTo>
                <a:lnTo>
                  <a:pt x="2482" y="5183"/>
                </a:lnTo>
                <a:lnTo>
                  <a:pt x="2489" y="5176"/>
                </a:lnTo>
                <a:lnTo>
                  <a:pt x="2496" y="5170"/>
                </a:lnTo>
                <a:lnTo>
                  <a:pt x="2504" y="5164"/>
                </a:lnTo>
                <a:lnTo>
                  <a:pt x="2514" y="5159"/>
                </a:lnTo>
                <a:lnTo>
                  <a:pt x="2525" y="5154"/>
                </a:lnTo>
                <a:lnTo>
                  <a:pt x="2535" y="5149"/>
                </a:lnTo>
                <a:lnTo>
                  <a:pt x="2546" y="5145"/>
                </a:lnTo>
                <a:lnTo>
                  <a:pt x="2563" y="5134"/>
                </a:lnTo>
                <a:lnTo>
                  <a:pt x="2578" y="5124"/>
                </a:lnTo>
                <a:lnTo>
                  <a:pt x="2595" y="5114"/>
                </a:lnTo>
                <a:lnTo>
                  <a:pt x="2611" y="5103"/>
                </a:lnTo>
                <a:lnTo>
                  <a:pt x="2630" y="5094"/>
                </a:lnTo>
                <a:lnTo>
                  <a:pt x="2649" y="5085"/>
                </a:lnTo>
                <a:lnTo>
                  <a:pt x="2670" y="5077"/>
                </a:lnTo>
                <a:lnTo>
                  <a:pt x="2689" y="5069"/>
                </a:lnTo>
                <a:lnTo>
                  <a:pt x="2715" y="5057"/>
                </a:lnTo>
                <a:lnTo>
                  <a:pt x="2740" y="5046"/>
                </a:lnTo>
                <a:lnTo>
                  <a:pt x="2765" y="5037"/>
                </a:lnTo>
                <a:lnTo>
                  <a:pt x="2788" y="5027"/>
                </a:lnTo>
                <a:lnTo>
                  <a:pt x="2811" y="5019"/>
                </a:lnTo>
                <a:lnTo>
                  <a:pt x="2834" y="5010"/>
                </a:lnTo>
                <a:lnTo>
                  <a:pt x="2855" y="5002"/>
                </a:lnTo>
                <a:lnTo>
                  <a:pt x="2875" y="4994"/>
                </a:lnTo>
                <a:lnTo>
                  <a:pt x="2922" y="4976"/>
                </a:lnTo>
                <a:lnTo>
                  <a:pt x="2960" y="4960"/>
                </a:lnTo>
                <a:lnTo>
                  <a:pt x="2991" y="4947"/>
                </a:lnTo>
                <a:lnTo>
                  <a:pt x="3013" y="4940"/>
                </a:lnTo>
                <a:lnTo>
                  <a:pt x="3024" y="4938"/>
                </a:lnTo>
                <a:lnTo>
                  <a:pt x="3033" y="4937"/>
                </a:lnTo>
                <a:lnTo>
                  <a:pt x="3041" y="4935"/>
                </a:lnTo>
                <a:lnTo>
                  <a:pt x="3046" y="4935"/>
                </a:lnTo>
                <a:lnTo>
                  <a:pt x="3054" y="4935"/>
                </a:lnTo>
                <a:lnTo>
                  <a:pt x="3061" y="4935"/>
                </a:lnTo>
                <a:lnTo>
                  <a:pt x="3070" y="4934"/>
                </a:lnTo>
                <a:lnTo>
                  <a:pt x="3082" y="4931"/>
                </a:lnTo>
                <a:lnTo>
                  <a:pt x="3108" y="4925"/>
                </a:lnTo>
                <a:lnTo>
                  <a:pt x="3133" y="4916"/>
                </a:lnTo>
                <a:lnTo>
                  <a:pt x="3146" y="4913"/>
                </a:lnTo>
                <a:lnTo>
                  <a:pt x="3157" y="4907"/>
                </a:lnTo>
                <a:lnTo>
                  <a:pt x="3169" y="4901"/>
                </a:lnTo>
                <a:lnTo>
                  <a:pt x="3181" y="4894"/>
                </a:lnTo>
                <a:lnTo>
                  <a:pt x="3191" y="4887"/>
                </a:lnTo>
                <a:lnTo>
                  <a:pt x="3201" y="4881"/>
                </a:lnTo>
                <a:lnTo>
                  <a:pt x="3211" y="4876"/>
                </a:lnTo>
                <a:lnTo>
                  <a:pt x="3219" y="4872"/>
                </a:lnTo>
                <a:lnTo>
                  <a:pt x="3227" y="4870"/>
                </a:lnTo>
                <a:lnTo>
                  <a:pt x="3235" y="4870"/>
                </a:lnTo>
                <a:lnTo>
                  <a:pt x="3243" y="4870"/>
                </a:lnTo>
                <a:lnTo>
                  <a:pt x="3250" y="4874"/>
                </a:lnTo>
                <a:lnTo>
                  <a:pt x="3262" y="4881"/>
                </a:lnTo>
                <a:lnTo>
                  <a:pt x="3270" y="4886"/>
                </a:lnTo>
                <a:lnTo>
                  <a:pt x="3275" y="4888"/>
                </a:lnTo>
                <a:lnTo>
                  <a:pt x="3282" y="4890"/>
                </a:lnTo>
                <a:lnTo>
                  <a:pt x="3289" y="4892"/>
                </a:lnTo>
                <a:lnTo>
                  <a:pt x="3300" y="4892"/>
                </a:lnTo>
                <a:lnTo>
                  <a:pt x="3327" y="4890"/>
                </a:lnTo>
                <a:lnTo>
                  <a:pt x="3356" y="4890"/>
                </a:lnTo>
                <a:lnTo>
                  <a:pt x="3370" y="4890"/>
                </a:lnTo>
                <a:lnTo>
                  <a:pt x="3384" y="4889"/>
                </a:lnTo>
                <a:lnTo>
                  <a:pt x="3397" y="4887"/>
                </a:lnTo>
                <a:lnTo>
                  <a:pt x="3409" y="4883"/>
                </a:lnTo>
                <a:lnTo>
                  <a:pt x="3421" y="4880"/>
                </a:lnTo>
                <a:lnTo>
                  <a:pt x="3430" y="4877"/>
                </a:lnTo>
                <a:lnTo>
                  <a:pt x="3441" y="4876"/>
                </a:lnTo>
                <a:lnTo>
                  <a:pt x="3451" y="4875"/>
                </a:lnTo>
                <a:lnTo>
                  <a:pt x="3460" y="4874"/>
                </a:lnTo>
                <a:lnTo>
                  <a:pt x="3470" y="4874"/>
                </a:lnTo>
                <a:lnTo>
                  <a:pt x="3479" y="4875"/>
                </a:lnTo>
                <a:lnTo>
                  <a:pt x="3490" y="4876"/>
                </a:lnTo>
                <a:lnTo>
                  <a:pt x="3511" y="4880"/>
                </a:lnTo>
                <a:lnTo>
                  <a:pt x="3534" y="4883"/>
                </a:lnTo>
                <a:lnTo>
                  <a:pt x="3556" y="4886"/>
                </a:lnTo>
                <a:lnTo>
                  <a:pt x="3578" y="4890"/>
                </a:lnTo>
                <a:lnTo>
                  <a:pt x="3598" y="4894"/>
                </a:lnTo>
                <a:lnTo>
                  <a:pt x="3616" y="4897"/>
                </a:lnTo>
                <a:lnTo>
                  <a:pt x="3624" y="4899"/>
                </a:lnTo>
                <a:lnTo>
                  <a:pt x="3633" y="4899"/>
                </a:lnTo>
                <a:lnTo>
                  <a:pt x="3642" y="4899"/>
                </a:lnTo>
                <a:lnTo>
                  <a:pt x="3652" y="4897"/>
                </a:lnTo>
                <a:lnTo>
                  <a:pt x="3662" y="4896"/>
                </a:lnTo>
                <a:lnTo>
                  <a:pt x="3672" y="4893"/>
                </a:lnTo>
                <a:lnTo>
                  <a:pt x="3681" y="4889"/>
                </a:lnTo>
                <a:lnTo>
                  <a:pt x="3690" y="4886"/>
                </a:lnTo>
                <a:lnTo>
                  <a:pt x="3698" y="4881"/>
                </a:lnTo>
                <a:lnTo>
                  <a:pt x="3706" y="4877"/>
                </a:lnTo>
                <a:lnTo>
                  <a:pt x="3715" y="4875"/>
                </a:lnTo>
                <a:lnTo>
                  <a:pt x="3724" y="4874"/>
                </a:lnTo>
                <a:lnTo>
                  <a:pt x="3737" y="4875"/>
                </a:lnTo>
                <a:lnTo>
                  <a:pt x="3750" y="4877"/>
                </a:lnTo>
                <a:lnTo>
                  <a:pt x="3764" y="4878"/>
                </a:lnTo>
                <a:lnTo>
                  <a:pt x="3778" y="4880"/>
                </a:lnTo>
                <a:lnTo>
                  <a:pt x="3789" y="4881"/>
                </a:lnTo>
                <a:lnTo>
                  <a:pt x="3801" y="4883"/>
                </a:lnTo>
                <a:lnTo>
                  <a:pt x="3818" y="4887"/>
                </a:lnTo>
                <a:lnTo>
                  <a:pt x="3836" y="4888"/>
                </a:lnTo>
                <a:lnTo>
                  <a:pt x="3844" y="4888"/>
                </a:lnTo>
                <a:lnTo>
                  <a:pt x="3852" y="4886"/>
                </a:lnTo>
                <a:lnTo>
                  <a:pt x="3860" y="4883"/>
                </a:lnTo>
                <a:lnTo>
                  <a:pt x="3867" y="4880"/>
                </a:lnTo>
                <a:lnTo>
                  <a:pt x="3882" y="4868"/>
                </a:lnTo>
                <a:lnTo>
                  <a:pt x="3900" y="4852"/>
                </a:lnTo>
                <a:lnTo>
                  <a:pt x="3920" y="4836"/>
                </a:lnTo>
                <a:lnTo>
                  <a:pt x="3940" y="4821"/>
                </a:lnTo>
                <a:lnTo>
                  <a:pt x="3958" y="4811"/>
                </a:lnTo>
                <a:lnTo>
                  <a:pt x="3976" y="4802"/>
                </a:lnTo>
                <a:lnTo>
                  <a:pt x="3984" y="4800"/>
                </a:lnTo>
                <a:lnTo>
                  <a:pt x="3995" y="4798"/>
                </a:lnTo>
                <a:lnTo>
                  <a:pt x="4006" y="4798"/>
                </a:lnTo>
                <a:lnTo>
                  <a:pt x="4018" y="4798"/>
                </a:lnTo>
                <a:lnTo>
                  <a:pt x="4031" y="4796"/>
                </a:lnTo>
                <a:lnTo>
                  <a:pt x="4043" y="4795"/>
                </a:lnTo>
                <a:lnTo>
                  <a:pt x="4053" y="4792"/>
                </a:lnTo>
                <a:lnTo>
                  <a:pt x="4063" y="4788"/>
                </a:lnTo>
                <a:lnTo>
                  <a:pt x="4071" y="4783"/>
                </a:lnTo>
                <a:lnTo>
                  <a:pt x="4079" y="4777"/>
                </a:lnTo>
                <a:lnTo>
                  <a:pt x="4085" y="4773"/>
                </a:lnTo>
                <a:lnTo>
                  <a:pt x="4091" y="4767"/>
                </a:lnTo>
                <a:lnTo>
                  <a:pt x="4097" y="4763"/>
                </a:lnTo>
                <a:lnTo>
                  <a:pt x="4103" y="4760"/>
                </a:lnTo>
                <a:lnTo>
                  <a:pt x="4110" y="4756"/>
                </a:lnTo>
                <a:lnTo>
                  <a:pt x="4118" y="4754"/>
                </a:lnTo>
                <a:lnTo>
                  <a:pt x="4132" y="4748"/>
                </a:lnTo>
                <a:lnTo>
                  <a:pt x="4148" y="4739"/>
                </a:lnTo>
                <a:lnTo>
                  <a:pt x="4156" y="4735"/>
                </a:lnTo>
                <a:lnTo>
                  <a:pt x="4160" y="4729"/>
                </a:lnTo>
                <a:lnTo>
                  <a:pt x="4165" y="4722"/>
                </a:lnTo>
                <a:lnTo>
                  <a:pt x="4170" y="4716"/>
                </a:lnTo>
                <a:lnTo>
                  <a:pt x="4173" y="4708"/>
                </a:lnTo>
                <a:lnTo>
                  <a:pt x="4177" y="4703"/>
                </a:lnTo>
                <a:lnTo>
                  <a:pt x="4181" y="4695"/>
                </a:lnTo>
                <a:lnTo>
                  <a:pt x="4186" y="4689"/>
                </a:lnTo>
                <a:lnTo>
                  <a:pt x="4198" y="4679"/>
                </a:lnTo>
                <a:lnTo>
                  <a:pt x="4210" y="4667"/>
                </a:lnTo>
                <a:lnTo>
                  <a:pt x="4221" y="4654"/>
                </a:lnTo>
                <a:lnTo>
                  <a:pt x="4230" y="4641"/>
                </a:lnTo>
                <a:lnTo>
                  <a:pt x="4244" y="4622"/>
                </a:lnTo>
                <a:lnTo>
                  <a:pt x="4261" y="4599"/>
                </a:lnTo>
                <a:lnTo>
                  <a:pt x="4278" y="4578"/>
                </a:lnTo>
                <a:lnTo>
                  <a:pt x="4289" y="4562"/>
                </a:lnTo>
                <a:lnTo>
                  <a:pt x="4299" y="4548"/>
                </a:lnTo>
                <a:lnTo>
                  <a:pt x="4316" y="4527"/>
                </a:lnTo>
                <a:lnTo>
                  <a:pt x="4324" y="4515"/>
                </a:lnTo>
                <a:lnTo>
                  <a:pt x="4335" y="4505"/>
                </a:lnTo>
                <a:lnTo>
                  <a:pt x="4345" y="4497"/>
                </a:lnTo>
                <a:lnTo>
                  <a:pt x="4353" y="4491"/>
                </a:lnTo>
                <a:lnTo>
                  <a:pt x="4372" y="4484"/>
                </a:lnTo>
                <a:lnTo>
                  <a:pt x="4391" y="4477"/>
                </a:lnTo>
                <a:lnTo>
                  <a:pt x="4400" y="4473"/>
                </a:lnTo>
                <a:lnTo>
                  <a:pt x="4410" y="4468"/>
                </a:lnTo>
                <a:lnTo>
                  <a:pt x="4418" y="4464"/>
                </a:lnTo>
                <a:lnTo>
                  <a:pt x="4427" y="4458"/>
                </a:lnTo>
                <a:lnTo>
                  <a:pt x="4438" y="4447"/>
                </a:lnTo>
                <a:lnTo>
                  <a:pt x="4450" y="4437"/>
                </a:lnTo>
                <a:lnTo>
                  <a:pt x="4456" y="4434"/>
                </a:lnTo>
                <a:lnTo>
                  <a:pt x="4462" y="4430"/>
                </a:lnTo>
                <a:lnTo>
                  <a:pt x="4469" y="4429"/>
                </a:lnTo>
                <a:lnTo>
                  <a:pt x="4478" y="4428"/>
                </a:lnTo>
                <a:lnTo>
                  <a:pt x="4493" y="4427"/>
                </a:lnTo>
                <a:lnTo>
                  <a:pt x="4505" y="4426"/>
                </a:lnTo>
                <a:lnTo>
                  <a:pt x="4511" y="4424"/>
                </a:lnTo>
                <a:lnTo>
                  <a:pt x="4516" y="4421"/>
                </a:lnTo>
                <a:lnTo>
                  <a:pt x="4522" y="4417"/>
                </a:lnTo>
                <a:lnTo>
                  <a:pt x="4526" y="4410"/>
                </a:lnTo>
                <a:lnTo>
                  <a:pt x="4541" y="4396"/>
                </a:lnTo>
                <a:lnTo>
                  <a:pt x="4557" y="4379"/>
                </a:lnTo>
                <a:lnTo>
                  <a:pt x="4576" y="4363"/>
                </a:lnTo>
                <a:lnTo>
                  <a:pt x="4594" y="4347"/>
                </a:lnTo>
                <a:lnTo>
                  <a:pt x="4610" y="4335"/>
                </a:lnTo>
                <a:lnTo>
                  <a:pt x="4624" y="4327"/>
                </a:lnTo>
                <a:lnTo>
                  <a:pt x="4629" y="4322"/>
                </a:lnTo>
                <a:lnTo>
                  <a:pt x="4633" y="4316"/>
                </a:lnTo>
                <a:lnTo>
                  <a:pt x="4637" y="4309"/>
                </a:lnTo>
                <a:lnTo>
                  <a:pt x="4639" y="4300"/>
                </a:lnTo>
                <a:lnTo>
                  <a:pt x="4639" y="4289"/>
                </a:lnTo>
                <a:lnTo>
                  <a:pt x="4638" y="4279"/>
                </a:lnTo>
                <a:lnTo>
                  <a:pt x="4636" y="4271"/>
                </a:lnTo>
                <a:lnTo>
                  <a:pt x="4633" y="4264"/>
                </a:lnTo>
                <a:lnTo>
                  <a:pt x="4625" y="4251"/>
                </a:lnTo>
                <a:lnTo>
                  <a:pt x="4617" y="4240"/>
                </a:lnTo>
                <a:lnTo>
                  <a:pt x="4607" y="4228"/>
                </a:lnTo>
                <a:lnTo>
                  <a:pt x="4593" y="4214"/>
                </a:lnTo>
                <a:lnTo>
                  <a:pt x="4579" y="4200"/>
                </a:lnTo>
                <a:lnTo>
                  <a:pt x="4564" y="4189"/>
                </a:lnTo>
                <a:lnTo>
                  <a:pt x="4551" y="4180"/>
                </a:lnTo>
                <a:lnTo>
                  <a:pt x="4538" y="4168"/>
                </a:lnTo>
                <a:lnTo>
                  <a:pt x="4531" y="4161"/>
                </a:lnTo>
                <a:lnTo>
                  <a:pt x="4525" y="4152"/>
                </a:lnTo>
                <a:lnTo>
                  <a:pt x="4519" y="4144"/>
                </a:lnTo>
                <a:lnTo>
                  <a:pt x="4513" y="4133"/>
                </a:lnTo>
                <a:lnTo>
                  <a:pt x="4506" y="4114"/>
                </a:lnTo>
                <a:lnTo>
                  <a:pt x="4501" y="4099"/>
                </a:lnTo>
                <a:lnTo>
                  <a:pt x="4499" y="4093"/>
                </a:lnTo>
                <a:lnTo>
                  <a:pt x="4497" y="4087"/>
                </a:lnTo>
                <a:lnTo>
                  <a:pt x="4493" y="4081"/>
                </a:lnTo>
                <a:lnTo>
                  <a:pt x="4488" y="4076"/>
                </a:lnTo>
                <a:lnTo>
                  <a:pt x="4480" y="4070"/>
                </a:lnTo>
                <a:lnTo>
                  <a:pt x="4472" y="4062"/>
                </a:lnTo>
                <a:lnTo>
                  <a:pt x="4468" y="4052"/>
                </a:lnTo>
                <a:lnTo>
                  <a:pt x="4466" y="4042"/>
                </a:lnTo>
                <a:lnTo>
                  <a:pt x="4465" y="4031"/>
                </a:lnTo>
                <a:lnTo>
                  <a:pt x="4466" y="4020"/>
                </a:lnTo>
                <a:lnTo>
                  <a:pt x="4469" y="4010"/>
                </a:lnTo>
                <a:lnTo>
                  <a:pt x="4477" y="3995"/>
                </a:lnTo>
                <a:lnTo>
                  <a:pt x="4485" y="3979"/>
                </a:lnTo>
                <a:lnTo>
                  <a:pt x="4493" y="3960"/>
                </a:lnTo>
                <a:lnTo>
                  <a:pt x="4498" y="3947"/>
                </a:lnTo>
                <a:lnTo>
                  <a:pt x="4501" y="3932"/>
                </a:lnTo>
                <a:lnTo>
                  <a:pt x="4506" y="3918"/>
                </a:lnTo>
                <a:lnTo>
                  <a:pt x="4510" y="3904"/>
                </a:lnTo>
                <a:lnTo>
                  <a:pt x="4515" y="3888"/>
                </a:lnTo>
                <a:lnTo>
                  <a:pt x="4519" y="3872"/>
                </a:lnTo>
                <a:lnTo>
                  <a:pt x="4524" y="3856"/>
                </a:lnTo>
                <a:lnTo>
                  <a:pt x="4529" y="3840"/>
                </a:lnTo>
                <a:lnTo>
                  <a:pt x="4540" y="3815"/>
                </a:lnTo>
                <a:lnTo>
                  <a:pt x="4551" y="3792"/>
                </a:lnTo>
                <a:lnTo>
                  <a:pt x="4563" y="3771"/>
                </a:lnTo>
                <a:lnTo>
                  <a:pt x="4576" y="3754"/>
                </a:lnTo>
                <a:lnTo>
                  <a:pt x="4589" y="3746"/>
                </a:lnTo>
                <a:lnTo>
                  <a:pt x="4601" y="3739"/>
                </a:lnTo>
                <a:lnTo>
                  <a:pt x="4616" y="3727"/>
                </a:lnTo>
                <a:lnTo>
                  <a:pt x="4629" y="3720"/>
                </a:lnTo>
                <a:lnTo>
                  <a:pt x="4635" y="3717"/>
                </a:lnTo>
                <a:lnTo>
                  <a:pt x="4641" y="3716"/>
                </a:lnTo>
                <a:lnTo>
                  <a:pt x="4647" y="3716"/>
                </a:lnTo>
                <a:lnTo>
                  <a:pt x="4654" y="3716"/>
                </a:lnTo>
                <a:lnTo>
                  <a:pt x="4670" y="3718"/>
                </a:lnTo>
                <a:lnTo>
                  <a:pt x="4685" y="3721"/>
                </a:lnTo>
                <a:lnTo>
                  <a:pt x="4699" y="3722"/>
                </a:lnTo>
                <a:lnTo>
                  <a:pt x="4719" y="3723"/>
                </a:lnTo>
                <a:lnTo>
                  <a:pt x="4742" y="3722"/>
                </a:lnTo>
                <a:lnTo>
                  <a:pt x="4763" y="3723"/>
                </a:lnTo>
                <a:lnTo>
                  <a:pt x="4771" y="3724"/>
                </a:lnTo>
                <a:lnTo>
                  <a:pt x="4780" y="3725"/>
                </a:lnTo>
                <a:lnTo>
                  <a:pt x="4787" y="3729"/>
                </a:lnTo>
                <a:lnTo>
                  <a:pt x="4792" y="3734"/>
                </a:lnTo>
                <a:lnTo>
                  <a:pt x="4801" y="3748"/>
                </a:lnTo>
                <a:lnTo>
                  <a:pt x="4809" y="3764"/>
                </a:lnTo>
                <a:lnTo>
                  <a:pt x="4815" y="3772"/>
                </a:lnTo>
                <a:lnTo>
                  <a:pt x="4821" y="3780"/>
                </a:lnTo>
                <a:lnTo>
                  <a:pt x="4830" y="3787"/>
                </a:lnTo>
                <a:lnTo>
                  <a:pt x="4839" y="3793"/>
                </a:lnTo>
                <a:lnTo>
                  <a:pt x="4850" y="3798"/>
                </a:lnTo>
                <a:lnTo>
                  <a:pt x="4863" y="3804"/>
                </a:lnTo>
                <a:lnTo>
                  <a:pt x="4877" y="3809"/>
                </a:lnTo>
                <a:lnTo>
                  <a:pt x="4891" y="3815"/>
                </a:lnTo>
                <a:lnTo>
                  <a:pt x="4920" y="3823"/>
                </a:lnTo>
                <a:lnTo>
                  <a:pt x="4943" y="3827"/>
                </a:lnTo>
                <a:lnTo>
                  <a:pt x="4963" y="3830"/>
                </a:lnTo>
                <a:lnTo>
                  <a:pt x="4990" y="3835"/>
                </a:lnTo>
                <a:lnTo>
                  <a:pt x="5019" y="3838"/>
                </a:lnTo>
                <a:lnTo>
                  <a:pt x="5044" y="3841"/>
                </a:lnTo>
                <a:lnTo>
                  <a:pt x="5067" y="3842"/>
                </a:lnTo>
                <a:lnTo>
                  <a:pt x="5091" y="3846"/>
                </a:lnTo>
                <a:lnTo>
                  <a:pt x="5111" y="3848"/>
                </a:lnTo>
                <a:lnTo>
                  <a:pt x="5128" y="3849"/>
                </a:lnTo>
                <a:lnTo>
                  <a:pt x="5135" y="3849"/>
                </a:lnTo>
                <a:lnTo>
                  <a:pt x="5141" y="3849"/>
                </a:lnTo>
                <a:lnTo>
                  <a:pt x="5147" y="3847"/>
                </a:lnTo>
                <a:lnTo>
                  <a:pt x="5153" y="3844"/>
                </a:lnTo>
                <a:lnTo>
                  <a:pt x="5159" y="3841"/>
                </a:lnTo>
                <a:lnTo>
                  <a:pt x="5165" y="3837"/>
                </a:lnTo>
                <a:lnTo>
                  <a:pt x="5171" y="3831"/>
                </a:lnTo>
                <a:lnTo>
                  <a:pt x="5178" y="3824"/>
                </a:lnTo>
                <a:lnTo>
                  <a:pt x="5191" y="3809"/>
                </a:lnTo>
                <a:lnTo>
                  <a:pt x="5205" y="3794"/>
                </a:lnTo>
                <a:lnTo>
                  <a:pt x="5214" y="3788"/>
                </a:lnTo>
                <a:lnTo>
                  <a:pt x="5222" y="3783"/>
                </a:lnTo>
                <a:lnTo>
                  <a:pt x="5230" y="3778"/>
                </a:lnTo>
                <a:lnTo>
                  <a:pt x="5239" y="3773"/>
                </a:lnTo>
                <a:lnTo>
                  <a:pt x="5255" y="3767"/>
                </a:lnTo>
                <a:lnTo>
                  <a:pt x="5268" y="3760"/>
                </a:lnTo>
                <a:lnTo>
                  <a:pt x="5274" y="3756"/>
                </a:lnTo>
                <a:lnTo>
                  <a:pt x="5280" y="3752"/>
                </a:lnTo>
                <a:lnTo>
                  <a:pt x="5285" y="3746"/>
                </a:lnTo>
                <a:lnTo>
                  <a:pt x="5291" y="3739"/>
                </a:lnTo>
                <a:lnTo>
                  <a:pt x="5300" y="3725"/>
                </a:lnTo>
                <a:lnTo>
                  <a:pt x="5307" y="3716"/>
                </a:lnTo>
                <a:lnTo>
                  <a:pt x="5316" y="3708"/>
                </a:lnTo>
                <a:lnTo>
                  <a:pt x="5329" y="3696"/>
                </a:lnTo>
                <a:lnTo>
                  <a:pt x="5344" y="3682"/>
                </a:lnTo>
                <a:lnTo>
                  <a:pt x="5360" y="3666"/>
                </a:lnTo>
                <a:lnTo>
                  <a:pt x="5373" y="3651"/>
                </a:lnTo>
                <a:lnTo>
                  <a:pt x="5384" y="3636"/>
                </a:lnTo>
                <a:lnTo>
                  <a:pt x="5392" y="3623"/>
                </a:lnTo>
                <a:lnTo>
                  <a:pt x="5398" y="3609"/>
                </a:lnTo>
                <a:lnTo>
                  <a:pt x="5404" y="3595"/>
                </a:lnTo>
                <a:lnTo>
                  <a:pt x="5407" y="3580"/>
                </a:lnTo>
                <a:lnTo>
                  <a:pt x="5409" y="3573"/>
                </a:lnTo>
                <a:lnTo>
                  <a:pt x="5412" y="3567"/>
                </a:lnTo>
                <a:lnTo>
                  <a:pt x="5416" y="3561"/>
                </a:lnTo>
                <a:lnTo>
                  <a:pt x="5420" y="3557"/>
                </a:lnTo>
                <a:lnTo>
                  <a:pt x="5425" y="3552"/>
                </a:lnTo>
                <a:lnTo>
                  <a:pt x="5431" y="3548"/>
                </a:lnTo>
                <a:lnTo>
                  <a:pt x="5437" y="3545"/>
                </a:lnTo>
                <a:lnTo>
                  <a:pt x="5442" y="3542"/>
                </a:lnTo>
                <a:lnTo>
                  <a:pt x="5454" y="3539"/>
                </a:lnTo>
                <a:lnTo>
                  <a:pt x="5469" y="3538"/>
                </a:lnTo>
                <a:lnTo>
                  <a:pt x="5477" y="3538"/>
                </a:lnTo>
                <a:lnTo>
                  <a:pt x="5486" y="3539"/>
                </a:lnTo>
                <a:lnTo>
                  <a:pt x="5495" y="3540"/>
                </a:lnTo>
                <a:lnTo>
                  <a:pt x="5504" y="3544"/>
                </a:lnTo>
                <a:lnTo>
                  <a:pt x="5523" y="3548"/>
                </a:lnTo>
                <a:lnTo>
                  <a:pt x="5543" y="3552"/>
                </a:lnTo>
                <a:lnTo>
                  <a:pt x="5552" y="3553"/>
                </a:lnTo>
                <a:lnTo>
                  <a:pt x="5562" y="3554"/>
                </a:lnTo>
                <a:lnTo>
                  <a:pt x="5571" y="3554"/>
                </a:lnTo>
                <a:lnTo>
                  <a:pt x="5580" y="3553"/>
                </a:lnTo>
                <a:lnTo>
                  <a:pt x="5599" y="3548"/>
                </a:lnTo>
                <a:lnTo>
                  <a:pt x="5622" y="3544"/>
                </a:lnTo>
                <a:lnTo>
                  <a:pt x="5646" y="3538"/>
                </a:lnTo>
                <a:lnTo>
                  <a:pt x="5668" y="3534"/>
                </a:lnTo>
                <a:lnTo>
                  <a:pt x="5688" y="3532"/>
                </a:lnTo>
                <a:lnTo>
                  <a:pt x="5712" y="3526"/>
                </a:lnTo>
                <a:lnTo>
                  <a:pt x="5725" y="3521"/>
                </a:lnTo>
                <a:lnTo>
                  <a:pt x="5737" y="3514"/>
                </a:lnTo>
                <a:lnTo>
                  <a:pt x="5747" y="3507"/>
                </a:lnTo>
                <a:lnTo>
                  <a:pt x="5758" y="3496"/>
                </a:lnTo>
                <a:lnTo>
                  <a:pt x="5778" y="3475"/>
                </a:lnTo>
                <a:lnTo>
                  <a:pt x="5798" y="3452"/>
                </a:lnTo>
                <a:lnTo>
                  <a:pt x="5816" y="3433"/>
                </a:lnTo>
                <a:lnTo>
                  <a:pt x="5832" y="3418"/>
                </a:lnTo>
                <a:lnTo>
                  <a:pt x="5838" y="3413"/>
                </a:lnTo>
                <a:lnTo>
                  <a:pt x="5845" y="3408"/>
                </a:lnTo>
                <a:lnTo>
                  <a:pt x="5851" y="3405"/>
                </a:lnTo>
                <a:lnTo>
                  <a:pt x="5857" y="3402"/>
                </a:lnTo>
                <a:lnTo>
                  <a:pt x="5867" y="3401"/>
                </a:lnTo>
                <a:lnTo>
                  <a:pt x="5876" y="3401"/>
                </a:lnTo>
                <a:lnTo>
                  <a:pt x="5879" y="3400"/>
                </a:lnTo>
                <a:lnTo>
                  <a:pt x="5883" y="3399"/>
                </a:lnTo>
                <a:lnTo>
                  <a:pt x="5888" y="3395"/>
                </a:lnTo>
                <a:lnTo>
                  <a:pt x="5894" y="3392"/>
                </a:lnTo>
                <a:lnTo>
                  <a:pt x="5898" y="3386"/>
                </a:lnTo>
                <a:lnTo>
                  <a:pt x="5904" y="3380"/>
                </a:lnTo>
                <a:lnTo>
                  <a:pt x="5909" y="3371"/>
                </a:lnTo>
                <a:lnTo>
                  <a:pt x="5914" y="3364"/>
                </a:lnTo>
                <a:lnTo>
                  <a:pt x="5916" y="3356"/>
                </a:lnTo>
                <a:lnTo>
                  <a:pt x="5917" y="3349"/>
                </a:lnTo>
                <a:lnTo>
                  <a:pt x="5917" y="3343"/>
                </a:lnTo>
                <a:lnTo>
                  <a:pt x="5916" y="3337"/>
                </a:lnTo>
                <a:lnTo>
                  <a:pt x="5911" y="3324"/>
                </a:lnTo>
                <a:lnTo>
                  <a:pt x="5908" y="3308"/>
                </a:lnTo>
                <a:lnTo>
                  <a:pt x="5909" y="3299"/>
                </a:lnTo>
                <a:lnTo>
                  <a:pt x="5911" y="3286"/>
                </a:lnTo>
                <a:lnTo>
                  <a:pt x="5917" y="3273"/>
                </a:lnTo>
                <a:lnTo>
                  <a:pt x="5923" y="3257"/>
                </a:lnTo>
                <a:lnTo>
                  <a:pt x="5932" y="3242"/>
                </a:lnTo>
                <a:lnTo>
                  <a:pt x="5940" y="3227"/>
                </a:lnTo>
                <a:lnTo>
                  <a:pt x="5948" y="3213"/>
                </a:lnTo>
                <a:lnTo>
                  <a:pt x="5957" y="3201"/>
                </a:lnTo>
                <a:lnTo>
                  <a:pt x="5971" y="3179"/>
                </a:lnTo>
                <a:lnTo>
                  <a:pt x="5984" y="3157"/>
                </a:lnTo>
                <a:lnTo>
                  <a:pt x="5991" y="3148"/>
                </a:lnTo>
                <a:lnTo>
                  <a:pt x="5998" y="3138"/>
                </a:lnTo>
                <a:lnTo>
                  <a:pt x="6006" y="3130"/>
                </a:lnTo>
                <a:lnTo>
                  <a:pt x="6015" y="3123"/>
                </a:lnTo>
                <a:lnTo>
                  <a:pt x="6035" y="3112"/>
                </a:lnTo>
                <a:lnTo>
                  <a:pt x="6055" y="3103"/>
                </a:lnTo>
                <a:lnTo>
                  <a:pt x="6066" y="3099"/>
                </a:lnTo>
                <a:lnTo>
                  <a:pt x="6075" y="3097"/>
                </a:lnTo>
                <a:lnTo>
                  <a:pt x="6084" y="3094"/>
                </a:lnTo>
                <a:lnTo>
                  <a:pt x="6092" y="3093"/>
                </a:lnTo>
                <a:lnTo>
                  <a:pt x="6110" y="3093"/>
                </a:lnTo>
                <a:lnTo>
                  <a:pt x="6132" y="3092"/>
                </a:lnTo>
                <a:lnTo>
                  <a:pt x="6155" y="3092"/>
                </a:lnTo>
                <a:lnTo>
                  <a:pt x="6173" y="3091"/>
                </a:lnTo>
                <a:lnTo>
                  <a:pt x="6188" y="3091"/>
                </a:lnTo>
                <a:lnTo>
                  <a:pt x="6205" y="3088"/>
                </a:lnTo>
                <a:lnTo>
                  <a:pt x="6213" y="3086"/>
                </a:lnTo>
                <a:lnTo>
                  <a:pt x="6220" y="3082"/>
                </a:lnTo>
                <a:lnTo>
                  <a:pt x="6226" y="3078"/>
                </a:lnTo>
                <a:lnTo>
                  <a:pt x="6231" y="3071"/>
                </a:lnTo>
                <a:lnTo>
                  <a:pt x="6233" y="3063"/>
                </a:lnTo>
                <a:lnTo>
                  <a:pt x="6236" y="3054"/>
                </a:lnTo>
                <a:lnTo>
                  <a:pt x="6237" y="3043"/>
                </a:lnTo>
                <a:lnTo>
                  <a:pt x="6238" y="3034"/>
                </a:lnTo>
                <a:lnTo>
                  <a:pt x="6239" y="3023"/>
                </a:lnTo>
                <a:lnTo>
                  <a:pt x="6242" y="3014"/>
                </a:lnTo>
                <a:lnTo>
                  <a:pt x="6244" y="3004"/>
                </a:lnTo>
                <a:lnTo>
                  <a:pt x="6248" y="2997"/>
                </a:lnTo>
                <a:lnTo>
                  <a:pt x="6253" y="2991"/>
                </a:lnTo>
                <a:lnTo>
                  <a:pt x="6258" y="2986"/>
                </a:lnTo>
                <a:lnTo>
                  <a:pt x="6264" y="2984"/>
                </a:lnTo>
                <a:lnTo>
                  <a:pt x="6270" y="2981"/>
                </a:lnTo>
                <a:lnTo>
                  <a:pt x="6282" y="2979"/>
                </a:lnTo>
                <a:lnTo>
                  <a:pt x="6292" y="2977"/>
                </a:lnTo>
                <a:lnTo>
                  <a:pt x="6295" y="2975"/>
                </a:lnTo>
                <a:lnTo>
                  <a:pt x="6298" y="2977"/>
                </a:lnTo>
                <a:lnTo>
                  <a:pt x="6301" y="2979"/>
                </a:lnTo>
                <a:lnTo>
                  <a:pt x="6304" y="2983"/>
                </a:lnTo>
                <a:lnTo>
                  <a:pt x="6310" y="2990"/>
                </a:lnTo>
                <a:lnTo>
                  <a:pt x="6317" y="2998"/>
                </a:lnTo>
                <a:lnTo>
                  <a:pt x="6321" y="3000"/>
                </a:lnTo>
                <a:lnTo>
                  <a:pt x="6329" y="3003"/>
                </a:lnTo>
                <a:lnTo>
                  <a:pt x="6336" y="3005"/>
                </a:lnTo>
                <a:lnTo>
                  <a:pt x="6343" y="3006"/>
                </a:lnTo>
                <a:lnTo>
                  <a:pt x="6351" y="3008"/>
                </a:lnTo>
                <a:lnTo>
                  <a:pt x="6358" y="3005"/>
                </a:lnTo>
                <a:lnTo>
                  <a:pt x="6365" y="3003"/>
                </a:lnTo>
                <a:lnTo>
                  <a:pt x="6371" y="2997"/>
                </a:lnTo>
                <a:lnTo>
                  <a:pt x="6380" y="2986"/>
                </a:lnTo>
                <a:lnTo>
                  <a:pt x="6387" y="2977"/>
                </a:lnTo>
                <a:lnTo>
                  <a:pt x="6395" y="2967"/>
                </a:lnTo>
                <a:lnTo>
                  <a:pt x="6408" y="2956"/>
                </a:lnTo>
                <a:lnTo>
                  <a:pt x="6428" y="2943"/>
                </a:lnTo>
                <a:lnTo>
                  <a:pt x="6453" y="2930"/>
                </a:lnTo>
                <a:lnTo>
                  <a:pt x="6478" y="2917"/>
                </a:lnTo>
                <a:lnTo>
                  <a:pt x="6497" y="2910"/>
                </a:lnTo>
                <a:lnTo>
                  <a:pt x="6510" y="2907"/>
                </a:lnTo>
                <a:lnTo>
                  <a:pt x="6522" y="2904"/>
                </a:lnTo>
                <a:lnTo>
                  <a:pt x="6535" y="2904"/>
                </a:lnTo>
                <a:lnTo>
                  <a:pt x="6550" y="2907"/>
                </a:lnTo>
                <a:lnTo>
                  <a:pt x="6565" y="2909"/>
                </a:lnTo>
                <a:lnTo>
                  <a:pt x="6577" y="2909"/>
                </a:lnTo>
                <a:lnTo>
                  <a:pt x="6588" y="2909"/>
                </a:lnTo>
                <a:lnTo>
                  <a:pt x="6597" y="2908"/>
                </a:lnTo>
                <a:lnTo>
                  <a:pt x="6604" y="2908"/>
                </a:lnTo>
                <a:lnTo>
                  <a:pt x="6610" y="2907"/>
                </a:lnTo>
                <a:lnTo>
                  <a:pt x="6616" y="2905"/>
                </a:lnTo>
                <a:lnTo>
                  <a:pt x="6623" y="2902"/>
                </a:lnTo>
                <a:lnTo>
                  <a:pt x="6629" y="2893"/>
                </a:lnTo>
                <a:lnTo>
                  <a:pt x="6635" y="2883"/>
                </a:lnTo>
                <a:lnTo>
                  <a:pt x="6639" y="2877"/>
                </a:lnTo>
                <a:lnTo>
                  <a:pt x="6644" y="2872"/>
                </a:lnTo>
                <a:lnTo>
                  <a:pt x="6650" y="2869"/>
                </a:lnTo>
                <a:lnTo>
                  <a:pt x="6657" y="2865"/>
                </a:lnTo>
                <a:lnTo>
                  <a:pt x="6664" y="2864"/>
                </a:lnTo>
                <a:lnTo>
                  <a:pt x="6671" y="2864"/>
                </a:lnTo>
                <a:lnTo>
                  <a:pt x="6678" y="2865"/>
                </a:lnTo>
                <a:lnTo>
                  <a:pt x="6684" y="2866"/>
                </a:lnTo>
                <a:lnTo>
                  <a:pt x="6694" y="2870"/>
                </a:lnTo>
                <a:lnTo>
                  <a:pt x="6699" y="2874"/>
                </a:lnTo>
                <a:lnTo>
                  <a:pt x="6714" y="2884"/>
                </a:lnTo>
                <a:lnTo>
                  <a:pt x="6734" y="2899"/>
                </a:lnTo>
                <a:lnTo>
                  <a:pt x="6743" y="2910"/>
                </a:lnTo>
                <a:lnTo>
                  <a:pt x="6753" y="2917"/>
                </a:lnTo>
                <a:lnTo>
                  <a:pt x="6757" y="2920"/>
                </a:lnTo>
                <a:lnTo>
                  <a:pt x="6761" y="2921"/>
                </a:lnTo>
                <a:lnTo>
                  <a:pt x="6766" y="2921"/>
                </a:lnTo>
                <a:lnTo>
                  <a:pt x="6770" y="2918"/>
                </a:lnTo>
                <a:lnTo>
                  <a:pt x="6778" y="2913"/>
                </a:lnTo>
                <a:lnTo>
                  <a:pt x="6785" y="2908"/>
                </a:lnTo>
                <a:lnTo>
                  <a:pt x="6795" y="2903"/>
                </a:lnTo>
                <a:lnTo>
                  <a:pt x="6808" y="2898"/>
                </a:lnTo>
                <a:lnTo>
                  <a:pt x="6811" y="2898"/>
                </a:lnTo>
                <a:lnTo>
                  <a:pt x="6815" y="2898"/>
                </a:lnTo>
                <a:lnTo>
                  <a:pt x="6817" y="2899"/>
                </a:lnTo>
                <a:lnTo>
                  <a:pt x="6821" y="2901"/>
                </a:lnTo>
                <a:lnTo>
                  <a:pt x="6827" y="2904"/>
                </a:lnTo>
                <a:lnTo>
                  <a:pt x="6833" y="2909"/>
                </a:lnTo>
                <a:lnTo>
                  <a:pt x="6837" y="2914"/>
                </a:lnTo>
                <a:lnTo>
                  <a:pt x="6845" y="2917"/>
                </a:lnTo>
                <a:lnTo>
                  <a:pt x="6848" y="2917"/>
                </a:lnTo>
                <a:lnTo>
                  <a:pt x="6852" y="2918"/>
                </a:lnTo>
                <a:lnTo>
                  <a:pt x="6855" y="2918"/>
                </a:lnTo>
                <a:lnTo>
                  <a:pt x="6860" y="2917"/>
                </a:lnTo>
                <a:lnTo>
                  <a:pt x="6866" y="2916"/>
                </a:lnTo>
                <a:lnTo>
                  <a:pt x="6871" y="2917"/>
                </a:lnTo>
                <a:lnTo>
                  <a:pt x="6874" y="2918"/>
                </a:lnTo>
                <a:lnTo>
                  <a:pt x="6878" y="2921"/>
                </a:lnTo>
                <a:lnTo>
                  <a:pt x="6884" y="2927"/>
                </a:lnTo>
                <a:lnTo>
                  <a:pt x="6888" y="2930"/>
                </a:lnTo>
                <a:lnTo>
                  <a:pt x="6896" y="2932"/>
                </a:lnTo>
                <a:lnTo>
                  <a:pt x="6900" y="2930"/>
                </a:lnTo>
                <a:lnTo>
                  <a:pt x="6903" y="2927"/>
                </a:lnTo>
                <a:lnTo>
                  <a:pt x="6905" y="2923"/>
                </a:lnTo>
                <a:lnTo>
                  <a:pt x="6908" y="2918"/>
                </a:lnTo>
                <a:lnTo>
                  <a:pt x="6911" y="2915"/>
                </a:lnTo>
                <a:lnTo>
                  <a:pt x="6916" y="2911"/>
                </a:lnTo>
                <a:lnTo>
                  <a:pt x="6924" y="2910"/>
                </a:lnTo>
                <a:lnTo>
                  <a:pt x="6928" y="2909"/>
                </a:lnTo>
                <a:lnTo>
                  <a:pt x="6931" y="2908"/>
                </a:lnTo>
                <a:lnTo>
                  <a:pt x="6934" y="2907"/>
                </a:lnTo>
                <a:lnTo>
                  <a:pt x="6935" y="2904"/>
                </a:lnTo>
                <a:lnTo>
                  <a:pt x="6937" y="2901"/>
                </a:lnTo>
                <a:lnTo>
                  <a:pt x="6938" y="2895"/>
                </a:lnTo>
                <a:lnTo>
                  <a:pt x="6940" y="2890"/>
                </a:lnTo>
                <a:lnTo>
                  <a:pt x="6942" y="2885"/>
                </a:lnTo>
                <a:lnTo>
                  <a:pt x="6943" y="2884"/>
                </a:lnTo>
                <a:lnTo>
                  <a:pt x="6947" y="2883"/>
                </a:lnTo>
                <a:lnTo>
                  <a:pt x="6950" y="2882"/>
                </a:lnTo>
                <a:lnTo>
                  <a:pt x="6955" y="2882"/>
                </a:lnTo>
                <a:lnTo>
                  <a:pt x="6960" y="2882"/>
                </a:lnTo>
                <a:lnTo>
                  <a:pt x="6963" y="2880"/>
                </a:lnTo>
                <a:lnTo>
                  <a:pt x="6967" y="2878"/>
                </a:lnTo>
                <a:lnTo>
                  <a:pt x="6971" y="2876"/>
                </a:lnTo>
                <a:lnTo>
                  <a:pt x="6975" y="2871"/>
                </a:lnTo>
                <a:lnTo>
                  <a:pt x="6978" y="2863"/>
                </a:lnTo>
                <a:lnTo>
                  <a:pt x="6979" y="2854"/>
                </a:lnTo>
                <a:lnTo>
                  <a:pt x="6980" y="2845"/>
                </a:lnTo>
                <a:lnTo>
                  <a:pt x="6980" y="2835"/>
                </a:lnTo>
                <a:lnTo>
                  <a:pt x="6979" y="2826"/>
                </a:lnTo>
                <a:lnTo>
                  <a:pt x="6979" y="2816"/>
                </a:lnTo>
                <a:lnTo>
                  <a:pt x="6978" y="2808"/>
                </a:lnTo>
                <a:lnTo>
                  <a:pt x="6975" y="2800"/>
                </a:lnTo>
                <a:lnTo>
                  <a:pt x="6973" y="2792"/>
                </a:lnTo>
                <a:lnTo>
                  <a:pt x="6971" y="2787"/>
                </a:lnTo>
                <a:lnTo>
                  <a:pt x="6967" y="2781"/>
                </a:lnTo>
                <a:lnTo>
                  <a:pt x="6962" y="2775"/>
                </a:lnTo>
                <a:lnTo>
                  <a:pt x="6957" y="2770"/>
                </a:lnTo>
                <a:lnTo>
                  <a:pt x="6949" y="2759"/>
                </a:lnTo>
                <a:lnTo>
                  <a:pt x="6942" y="2747"/>
                </a:lnTo>
                <a:lnTo>
                  <a:pt x="6936" y="2735"/>
                </a:lnTo>
                <a:lnTo>
                  <a:pt x="6931" y="2722"/>
                </a:lnTo>
                <a:lnTo>
                  <a:pt x="6928" y="2710"/>
                </a:lnTo>
                <a:lnTo>
                  <a:pt x="6924" y="2699"/>
                </a:lnTo>
                <a:lnTo>
                  <a:pt x="6921" y="2693"/>
                </a:lnTo>
                <a:lnTo>
                  <a:pt x="6917" y="2685"/>
                </a:lnTo>
                <a:lnTo>
                  <a:pt x="6911" y="2680"/>
                </a:lnTo>
                <a:lnTo>
                  <a:pt x="6905" y="2672"/>
                </a:lnTo>
                <a:lnTo>
                  <a:pt x="6897" y="2665"/>
                </a:lnTo>
                <a:lnTo>
                  <a:pt x="6890" y="2661"/>
                </a:lnTo>
                <a:lnTo>
                  <a:pt x="6881" y="2656"/>
                </a:lnTo>
                <a:lnTo>
                  <a:pt x="6874" y="2652"/>
                </a:lnTo>
                <a:lnTo>
                  <a:pt x="6867" y="2650"/>
                </a:lnTo>
                <a:lnTo>
                  <a:pt x="6861" y="2646"/>
                </a:lnTo>
                <a:lnTo>
                  <a:pt x="6856" y="2643"/>
                </a:lnTo>
                <a:lnTo>
                  <a:pt x="6852" y="2638"/>
                </a:lnTo>
                <a:lnTo>
                  <a:pt x="6843" y="2627"/>
                </a:lnTo>
                <a:lnTo>
                  <a:pt x="6831" y="2615"/>
                </a:lnTo>
                <a:lnTo>
                  <a:pt x="6818" y="2603"/>
                </a:lnTo>
                <a:lnTo>
                  <a:pt x="6806" y="2594"/>
                </a:lnTo>
                <a:lnTo>
                  <a:pt x="6796" y="2588"/>
                </a:lnTo>
                <a:lnTo>
                  <a:pt x="6786" y="2583"/>
                </a:lnTo>
                <a:lnTo>
                  <a:pt x="6784" y="2580"/>
                </a:lnTo>
                <a:lnTo>
                  <a:pt x="6780" y="2577"/>
                </a:lnTo>
                <a:lnTo>
                  <a:pt x="6779" y="2573"/>
                </a:lnTo>
                <a:lnTo>
                  <a:pt x="6778" y="2568"/>
                </a:lnTo>
                <a:lnTo>
                  <a:pt x="6777" y="2564"/>
                </a:lnTo>
                <a:lnTo>
                  <a:pt x="6776" y="2561"/>
                </a:lnTo>
                <a:lnTo>
                  <a:pt x="6773" y="2557"/>
                </a:lnTo>
                <a:lnTo>
                  <a:pt x="6770" y="2555"/>
                </a:lnTo>
                <a:lnTo>
                  <a:pt x="6764" y="2552"/>
                </a:lnTo>
                <a:lnTo>
                  <a:pt x="6755" y="2548"/>
                </a:lnTo>
                <a:lnTo>
                  <a:pt x="6746" y="2544"/>
                </a:lnTo>
                <a:lnTo>
                  <a:pt x="6736" y="2539"/>
                </a:lnTo>
                <a:lnTo>
                  <a:pt x="6732" y="2535"/>
                </a:lnTo>
                <a:lnTo>
                  <a:pt x="6727" y="2529"/>
                </a:lnTo>
                <a:lnTo>
                  <a:pt x="6722" y="2521"/>
                </a:lnTo>
                <a:lnTo>
                  <a:pt x="6719" y="2512"/>
                </a:lnTo>
                <a:lnTo>
                  <a:pt x="6715" y="2502"/>
                </a:lnTo>
                <a:lnTo>
                  <a:pt x="6710" y="2494"/>
                </a:lnTo>
                <a:lnTo>
                  <a:pt x="6705" y="2488"/>
                </a:lnTo>
                <a:lnTo>
                  <a:pt x="6701" y="2483"/>
                </a:lnTo>
                <a:lnTo>
                  <a:pt x="6695" y="2479"/>
                </a:lnTo>
                <a:lnTo>
                  <a:pt x="6689" y="2476"/>
                </a:lnTo>
                <a:lnTo>
                  <a:pt x="6683" y="2473"/>
                </a:lnTo>
                <a:lnTo>
                  <a:pt x="6676" y="2470"/>
                </a:lnTo>
                <a:lnTo>
                  <a:pt x="6660" y="2464"/>
                </a:lnTo>
                <a:lnTo>
                  <a:pt x="6645" y="2460"/>
                </a:lnTo>
                <a:lnTo>
                  <a:pt x="6632" y="2455"/>
                </a:lnTo>
                <a:lnTo>
                  <a:pt x="6621" y="2451"/>
                </a:lnTo>
                <a:lnTo>
                  <a:pt x="6612" y="2450"/>
                </a:lnTo>
                <a:lnTo>
                  <a:pt x="6602" y="2448"/>
                </a:lnTo>
                <a:lnTo>
                  <a:pt x="6597" y="2445"/>
                </a:lnTo>
                <a:lnTo>
                  <a:pt x="6591" y="2442"/>
                </a:lnTo>
                <a:lnTo>
                  <a:pt x="6588" y="2437"/>
                </a:lnTo>
                <a:lnTo>
                  <a:pt x="6583" y="2431"/>
                </a:lnTo>
                <a:lnTo>
                  <a:pt x="6572" y="2414"/>
                </a:lnTo>
                <a:lnTo>
                  <a:pt x="6558" y="2395"/>
                </a:lnTo>
                <a:lnTo>
                  <a:pt x="6544" y="2376"/>
                </a:lnTo>
                <a:lnTo>
                  <a:pt x="6534" y="2365"/>
                </a:lnTo>
                <a:lnTo>
                  <a:pt x="6529" y="2361"/>
                </a:lnTo>
                <a:lnTo>
                  <a:pt x="6525" y="2357"/>
                </a:lnTo>
                <a:lnTo>
                  <a:pt x="6520" y="2356"/>
                </a:lnTo>
                <a:lnTo>
                  <a:pt x="6514" y="2354"/>
                </a:lnTo>
                <a:lnTo>
                  <a:pt x="6501" y="2351"/>
                </a:lnTo>
                <a:lnTo>
                  <a:pt x="6484" y="2351"/>
                </a:lnTo>
                <a:lnTo>
                  <a:pt x="6477" y="2350"/>
                </a:lnTo>
                <a:lnTo>
                  <a:pt x="6468" y="2349"/>
                </a:lnTo>
                <a:lnTo>
                  <a:pt x="6458" y="2350"/>
                </a:lnTo>
                <a:lnTo>
                  <a:pt x="6447" y="2350"/>
                </a:lnTo>
                <a:lnTo>
                  <a:pt x="6436" y="2348"/>
                </a:lnTo>
                <a:lnTo>
                  <a:pt x="6423" y="2347"/>
                </a:lnTo>
                <a:lnTo>
                  <a:pt x="6412" y="2349"/>
                </a:lnTo>
                <a:lnTo>
                  <a:pt x="6402" y="2351"/>
                </a:lnTo>
                <a:lnTo>
                  <a:pt x="6387" y="2353"/>
                </a:lnTo>
                <a:lnTo>
                  <a:pt x="6370" y="2354"/>
                </a:lnTo>
                <a:lnTo>
                  <a:pt x="6355" y="2355"/>
                </a:lnTo>
                <a:lnTo>
                  <a:pt x="6344" y="2356"/>
                </a:lnTo>
                <a:lnTo>
                  <a:pt x="6336" y="2359"/>
                </a:lnTo>
                <a:lnTo>
                  <a:pt x="6327" y="2361"/>
                </a:lnTo>
                <a:lnTo>
                  <a:pt x="6321" y="2363"/>
                </a:lnTo>
                <a:lnTo>
                  <a:pt x="6316" y="2367"/>
                </a:lnTo>
                <a:lnTo>
                  <a:pt x="6305" y="2376"/>
                </a:lnTo>
                <a:lnTo>
                  <a:pt x="6295" y="2387"/>
                </a:lnTo>
                <a:lnTo>
                  <a:pt x="6283" y="2404"/>
                </a:lnTo>
                <a:lnTo>
                  <a:pt x="6268" y="2426"/>
                </a:lnTo>
                <a:lnTo>
                  <a:pt x="6254" y="2449"/>
                </a:lnTo>
                <a:lnTo>
                  <a:pt x="6241" y="2467"/>
                </a:lnTo>
                <a:lnTo>
                  <a:pt x="6229" y="2482"/>
                </a:lnTo>
                <a:lnTo>
                  <a:pt x="6217" y="2499"/>
                </a:lnTo>
                <a:lnTo>
                  <a:pt x="6205" y="2513"/>
                </a:lnTo>
                <a:lnTo>
                  <a:pt x="6197" y="2523"/>
                </a:lnTo>
                <a:lnTo>
                  <a:pt x="6193" y="2525"/>
                </a:lnTo>
                <a:lnTo>
                  <a:pt x="6190" y="2525"/>
                </a:lnTo>
                <a:lnTo>
                  <a:pt x="6185" y="2525"/>
                </a:lnTo>
                <a:lnTo>
                  <a:pt x="6180" y="2524"/>
                </a:lnTo>
                <a:lnTo>
                  <a:pt x="6170" y="2518"/>
                </a:lnTo>
                <a:lnTo>
                  <a:pt x="6162" y="2510"/>
                </a:lnTo>
                <a:lnTo>
                  <a:pt x="6148" y="2498"/>
                </a:lnTo>
                <a:lnTo>
                  <a:pt x="6125" y="2480"/>
                </a:lnTo>
                <a:lnTo>
                  <a:pt x="6100" y="2461"/>
                </a:lnTo>
                <a:lnTo>
                  <a:pt x="6078" y="2447"/>
                </a:lnTo>
                <a:lnTo>
                  <a:pt x="6067" y="2441"/>
                </a:lnTo>
                <a:lnTo>
                  <a:pt x="6055" y="2437"/>
                </a:lnTo>
                <a:lnTo>
                  <a:pt x="6042" y="2434"/>
                </a:lnTo>
                <a:lnTo>
                  <a:pt x="6028" y="2432"/>
                </a:lnTo>
                <a:lnTo>
                  <a:pt x="6014" y="2432"/>
                </a:lnTo>
                <a:lnTo>
                  <a:pt x="6001" y="2434"/>
                </a:lnTo>
                <a:lnTo>
                  <a:pt x="5986" y="2436"/>
                </a:lnTo>
                <a:lnTo>
                  <a:pt x="5973" y="2441"/>
                </a:lnTo>
                <a:lnTo>
                  <a:pt x="5952" y="2450"/>
                </a:lnTo>
                <a:lnTo>
                  <a:pt x="5936" y="2457"/>
                </a:lnTo>
                <a:lnTo>
                  <a:pt x="5929" y="2460"/>
                </a:lnTo>
                <a:lnTo>
                  <a:pt x="5922" y="2461"/>
                </a:lnTo>
                <a:lnTo>
                  <a:pt x="5915" y="2461"/>
                </a:lnTo>
                <a:lnTo>
                  <a:pt x="5905" y="2460"/>
                </a:lnTo>
                <a:lnTo>
                  <a:pt x="5888" y="2456"/>
                </a:lnTo>
                <a:lnTo>
                  <a:pt x="5872" y="2454"/>
                </a:lnTo>
                <a:lnTo>
                  <a:pt x="5864" y="2454"/>
                </a:lnTo>
                <a:lnTo>
                  <a:pt x="5857" y="2455"/>
                </a:lnTo>
                <a:lnTo>
                  <a:pt x="5850" y="2458"/>
                </a:lnTo>
                <a:lnTo>
                  <a:pt x="5844" y="2462"/>
                </a:lnTo>
                <a:lnTo>
                  <a:pt x="5836" y="2469"/>
                </a:lnTo>
                <a:lnTo>
                  <a:pt x="5828" y="2477"/>
                </a:lnTo>
                <a:lnTo>
                  <a:pt x="5820" y="2488"/>
                </a:lnTo>
                <a:lnTo>
                  <a:pt x="5813" y="2499"/>
                </a:lnTo>
                <a:lnTo>
                  <a:pt x="5798" y="2519"/>
                </a:lnTo>
                <a:lnTo>
                  <a:pt x="5789" y="2531"/>
                </a:lnTo>
                <a:lnTo>
                  <a:pt x="5787" y="2533"/>
                </a:lnTo>
                <a:lnTo>
                  <a:pt x="5783" y="2535"/>
                </a:lnTo>
                <a:lnTo>
                  <a:pt x="5779" y="2535"/>
                </a:lnTo>
                <a:lnTo>
                  <a:pt x="5776" y="2533"/>
                </a:lnTo>
                <a:lnTo>
                  <a:pt x="5764" y="2527"/>
                </a:lnTo>
                <a:lnTo>
                  <a:pt x="5748" y="2517"/>
                </a:lnTo>
                <a:lnTo>
                  <a:pt x="5731" y="2502"/>
                </a:lnTo>
                <a:lnTo>
                  <a:pt x="5710" y="2487"/>
                </a:lnTo>
                <a:lnTo>
                  <a:pt x="5690" y="2470"/>
                </a:lnTo>
                <a:lnTo>
                  <a:pt x="5674" y="2453"/>
                </a:lnTo>
                <a:lnTo>
                  <a:pt x="5666" y="2443"/>
                </a:lnTo>
                <a:lnTo>
                  <a:pt x="5661" y="2431"/>
                </a:lnTo>
                <a:lnTo>
                  <a:pt x="5656" y="2419"/>
                </a:lnTo>
                <a:lnTo>
                  <a:pt x="5653" y="2406"/>
                </a:lnTo>
                <a:lnTo>
                  <a:pt x="5651" y="2394"/>
                </a:lnTo>
                <a:lnTo>
                  <a:pt x="5650" y="2382"/>
                </a:lnTo>
                <a:lnTo>
                  <a:pt x="5650" y="2371"/>
                </a:lnTo>
                <a:lnTo>
                  <a:pt x="5651" y="2362"/>
                </a:lnTo>
                <a:lnTo>
                  <a:pt x="5652" y="2354"/>
                </a:lnTo>
                <a:lnTo>
                  <a:pt x="5656" y="2347"/>
                </a:lnTo>
                <a:lnTo>
                  <a:pt x="5662" y="2341"/>
                </a:lnTo>
                <a:lnTo>
                  <a:pt x="5669" y="2335"/>
                </a:lnTo>
                <a:lnTo>
                  <a:pt x="5684" y="2323"/>
                </a:lnTo>
                <a:lnTo>
                  <a:pt x="5699" y="2313"/>
                </a:lnTo>
                <a:lnTo>
                  <a:pt x="5710" y="2305"/>
                </a:lnTo>
                <a:lnTo>
                  <a:pt x="5719" y="2297"/>
                </a:lnTo>
                <a:lnTo>
                  <a:pt x="5722" y="2292"/>
                </a:lnTo>
                <a:lnTo>
                  <a:pt x="5725" y="2287"/>
                </a:lnTo>
                <a:lnTo>
                  <a:pt x="5726" y="2283"/>
                </a:lnTo>
                <a:lnTo>
                  <a:pt x="5727" y="2278"/>
                </a:lnTo>
                <a:lnTo>
                  <a:pt x="5726" y="2261"/>
                </a:lnTo>
                <a:lnTo>
                  <a:pt x="5722" y="2240"/>
                </a:lnTo>
                <a:lnTo>
                  <a:pt x="5720" y="2216"/>
                </a:lnTo>
                <a:lnTo>
                  <a:pt x="5718" y="2196"/>
                </a:lnTo>
                <a:lnTo>
                  <a:pt x="5718" y="2186"/>
                </a:lnTo>
                <a:lnTo>
                  <a:pt x="5720" y="2177"/>
                </a:lnTo>
                <a:lnTo>
                  <a:pt x="5724" y="2167"/>
                </a:lnTo>
                <a:lnTo>
                  <a:pt x="5728" y="2158"/>
                </a:lnTo>
                <a:lnTo>
                  <a:pt x="5739" y="2139"/>
                </a:lnTo>
                <a:lnTo>
                  <a:pt x="5750" y="2123"/>
                </a:lnTo>
                <a:lnTo>
                  <a:pt x="5759" y="2107"/>
                </a:lnTo>
                <a:lnTo>
                  <a:pt x="5771" y="2090"/>
                </a:lnTo>
                <a:lnTo>
                  <a:pt x="5776" y="2082"/>
                </a:lnTo>
                <a:lnTo>
                  <a:pt x="5779" y="2075"/>
                </a:lnTo>
                <a:lnTo>
                  <a:pt x="5783" y="2067"/>
                </a:lnTo>
                <a:lnTo>
                  <a:pt x="5784" y="2061"/>
                </a:lnTo>
                <a:lnTo>
                  <a:pt x="5783" y="2051"/>
                </a:lnTo>
                <a:lnTo>
                  <a:pt x="5781" y="2038"/>
                </a:lnTo>
                <a:lnTo>
                  <a:pt x="5781" y="2029"/>
                </a:lnTo>
                <a:lnTo>
                  <a:pt x="5781" y="2020"/>
                </a:lnTo>
                <a:lnTo>
                  <a:pt x="5782" y="2010"/>
                </a:lnTo>
                <a:lnTo>
                  <a:pt x="5785" y="1998"/>
                </a:lnTo>
                <a:lnTo>
                  <a:pt x="5797" y="1963"/>
                </a:lnTo>
                <a:lnTo>
                  <a:pt x="5815" y="1918"/>
                </a:lnTo>
                <a:lnTo>
                  <a:pt x="5833" y="1872"/>
                </a:lnTo>
                <a:lnTo>
                  <a:pt x="5847" y="1839"/>
                </a:lnTo>
                <a:lnTo>
                  <a:pt x="5860" y="1809"/>
                </a:lnTo>
                <a:lnTo>
                  <a:pt x="5876" y="1771"/>
                </a:lnTo>
                <a:lnTo>
                  <a:pt x="5891" y="1735"/>
                </a:lnTo>
                <a:lnTo>
                  <a:pt x="5902" y="1710"/>
                </a:lnTo>
                <a:lnTo>
                  <a:pt x="5911" y="1685"/>
                </a:lnTo>
                <a:lnTo>
                  <a:pt x="5923" y="1649"/>
                </a:lnTo>
                <a:lnTo>
                  <a:pt x="5936" y="1613"/>
                </a:lnTo>
                <a:lnTo>
                  <a:pt x="5943" y="1592"/>
                </a:lnTo>
                <a:lnTo>
                  <a:pt x="5946" y="1587"/>
                </a:lnTo>
                <a:lnTo>
                  <a:pt x="5948" y="1584"/>
                </a:lnTo>
                <a:lnTo>
                  <a:pt x="5952" y="1582"/>
                </a:lnTo>
                <a:lnTo>
                  <a:pt x="5955" y="1582"/>
                </a:lnTo>
                <a:lnTo>
                  <a:pt x="5960" y="1584"/>
                </a:lnTo>
                <a:lnTo>
                  <a:pt x="5965" y="1587"/>
                </a:lnTo>
                <a:lnTo>
                  <a:pt x="5971" y="1591"/>
                </a:lnTo>
                <a:lnTo>
                  <a:pt x="5977" y="1597"/>
                </a:lnTo>
                <a:lnTo>
                  <a:pt x="5985" y="1604"/>
                </a:lnTo>
                <a:lnTo>
                  <a:pt x="5995" y="1611"/>
                </a:lnTo>
                <a:lnTo>
                  <a:pt x="6006" y="1619"/>
                </a:lnTo>
                <a:lnTo>
                  <a:pt x="6020" y="1626"/>
                </a:lnTo>
                <a:lnTo>
                  <a:pt x="6046" y="1641"/>
                </a:lnTo>
                <a:lnTo>
                  <a:pt x="6068" y="1653"/>
                </a:lnTo>
                <a:lnTo>
                  <a:pt x="6079" y="1659"/>
                </a:lnTo>
                <a:lnTo>
                  <a:pt x="6088" y="1662"/>
                </a:lnTo>
                <a:lnTo>
                  <a:pt x="6098" y="1664"/>
                </a:lnTo>
                <a:lnTo>
                  <a:pt x="6107" y="1667"/>
                </a:lnTo>
                <a:lnTo>
                  <a:pt x="6129" y="1669"/>
                </a:lnTo>
                <a:lnTo>
                  <a:pt x="6151" y="1669"/>
                </a:lnTo>
                <a:lnTo>
                  <a:pt x="6162" y="1670"/>
                </a:lnTo>
                <a:lnTo>
                  <a:pt x="6173" y="1670"/>
                </a:lnTo>
                <a:lnTo>
                  <a:pt x="6181" y="1673"/>
                </a:lnTo>
                <a:lnTo>
                  <a:pt x="6190" y="1675"/>
                </a:lnTo>
                <a:lnTo>
                  <a:pt x="6204" y="1682"/>
                </a:lnTo>
                <a:lnTo>
                  <a:pt x="6217" y="1691"/>
                </a:lnTo>
                <a:lnTo>
                  <a:pt x="6225" y="1698"/>
                </a:lnTo>
                <a:lnTo>
                  <a:pt x="6231" y="1703"/>
                </a:lnTo>
                <a:lnTo>
                  <a:pt x="6235" y="1704"/>
                </a:lnTo>
                <a:lnTo>
                  <a:pt x="6237" y="1703"/>
                </a:lnTo>
                <a:lnTo>
                  <a:pt x="6242" y="1700"/>
                </a:lnTo>
                <a:lnTo>
                  <a:pt x="6245" y="1695"/>
                </a:lnTo>
                <a:lnTo>
                  <a:pt x="6254" y="1697"/>
                </a:lnTo>
                <a:lnTo>
                  <a:pt x="6261" y="1699"/>
                </a:lnTo>
                <a:lnTo>
                  <a:pt x="6268" y="1686"/>
                </a:lnTo>
                <a:lnTo>
                  <a:pt x="6275" y="1674"/>
                </a:lnTo>
                <a:lnTo>
                  <a:pt x="6283" y="1669"/>
                </a:lnTo>
                <a:lnTo>
                  <a:pt x="6294" y="1664"/>
                </a:lnTo>
                <a:lnTo>
                  <a:pt x="6301" y="1663"/>
                </a:lnTo>
                <a:lnTo>
                  <a:pt x="6307" y="1664"/>
                </a:lnTo>
                <a:lnTo>
                  <a:pt x="6312" y="1664"/>
                </a:lnTo>
                <a:lnTo>
                  <a:pt x="6317" y="1664"/>
                </a:lnTo>
                <a:lnTo>
                  <a:pt x="6323" y="1664"/>
                </a:lnTo>
                <a:lnTo>
                  <a:pt x="6327" y="1663"/>
                </a:lnTo>
                <a:lnTo>
                  <a:pt x="6332" y="1661"/>
                </a:lnTo>
                <a:lnTo>
                  <a:pt x="6338" y="1659"/>
                </a:lnTo>
                <a:lnTo>
                  <a:pt x="6343" y="1655"/>
                </a:lnTo>
                <a:lnTo>
                  <a:pt x="6348" y="1650"/>
                </a:lnTo>
                <a:lnTo>
                  <a:pt x="6360" y="1638"/>
                </a:lnTo>
                <a:lnTo>
                  <a:pt x="6374" y="1624"/>
                </a:lnTo>
                <a:lnTo>
                  <a:pt x="6387" y="1609"/>
                </a:lnTo>
                <a:lnTo>
                  <a:pt x="6399" y="1597"/>
                </a:lnTo>
                <a:lnTo>
                  <a:pt x="6407" y="1586"/>
                </a:lnTo>
                <a:lnTo>
                  <a:pt x="6414" y="1575"/>
                </a:lnTo>
                <a:lnTo>
                  <a:pt x="6417" y="1572"/>
                </a:lnTo>
                <a:lnTo>
                  <a:pt x="6420" y="1568"/>
                </a:lnTo>
                <a:lnTo>
                  <a:pt x="6423" y="1566"/>
                </a:lnTo>
                <a:lnTo>
                  <a:pt x="6426" y="1565"/>
                </a:lnTo>
                <a:lnTo>
                  <a:pt x="6431" y="1565"/>
                </a:lnTo>
                <a:lnTo>
                  <a:pt x="6436" y="1562"/>
                </a:lnTo>
                <a:lnTo>
                  <a:pt x="6439" y="1559"/>
                </a:lnTo>
                <a:lnTo>
                  <a:pt x="6442" y="1553"/>
                </a:lnTo>
                <a:lnTo>
                  <a:pt x="6447" y="1543"/>
                </a:lnTo>
                <a:lnTo>
                  <a:pt x="6457" y="1531"/>
                </a:lnTo>
                <a:lnTo>
                  <a:pt x="6463" y="1524"/>
                </a:lnTo>
                <a:lnTo>
                  <a:pt x="6469" y="1519"/>
                </a:lnTo>
                <a:lnTo>
                  <a:pt x="6475" y="1515"/>
                </a:lnTo>
                <a:lnTo>
                  <a:pt x="6480" y="1514"/>
                </a:lnTo>
                <a:lnTo>
                  <a:pt x="6491" y="1511"/>
                </a:lnTo>
                <a:lnTo>
                  <a:pt x="6507" y="1508"/>
                </a:lnTo>
                <a:lnTo>
                  <a:pt x="6526" y="1504"/>
                </a:lnTo>
                <a:lnTo>
                  <a:pt x="6544" y="1500"/>
                </a:lnTo>
                <a:lnTo>
                  <a:pt x="6552" y="1497"/>
                </a:lnTo>
                <a:lnTo>
                  <a:pt x="6560" y="1493"/>
                </a:lnTo>
                <a:lnTo>
                  <a:pt x="6566" y="1490"/>
                </a:lnTo>
                <a:lnTo>
                  <a:pt x="6572" y="1486"/>
                </a:lnTo>
                <a:lnTo>
                  <a:pt x="6577" y="1483"/>
                </a:lnTo>
                <a:lnTo>
                  <a:pt x="6582" y="1479"/>
                </a:lnTo>
                <a:lnTo>
                  <a:pt x="6588" y="1477"/>
                </a:lnTo>
                <a:lnTo>
                  <a:pt x="6594" y="1475"/>
                </a:lnTo>
                <a:lnTo>
                  <a:pt x="6604" y="1473"/>
                </a:lnTo>
                <a:lnTo>
                  <a:pt x="6615" y="1470"/>
                </a:lnTo>
                <a:lnTo>
                  <a:pt x="6620" y="1467"/>
                </a:lnTo>
                <a:lnTo>
                  <a:pt x="6625" y="1464"/>
                </a:lnTo>
                <a:lnTo>
                  <a:pt x="6628" y="1459"/>
                </a:lnTo>
                <a:lnTo>
                  <a:pt x="6633" y="1454"/>
                </a:lnTo>
                <a:lnTo>
                  <a:pt x="6644" y="1441"/>
                </a:lnTo>
                <a:lnTo>
                  <a:pt x="6657" y="1424"/>
                </a:lnTo>
                <a:lnTo>
                  <a:pt x="6664" y="1417"/>
                </a:lnTo>
                <a:lnTo>
                  <a:pt x="6669" y="1410"/>
                </a:lnTo>
                <a:lnTo>
                  <a:pt x="6672" y="1404"/>
                </a:lnTo>
                <a:lnTo>
                  <a:pt x="6675" y="1399"/>
                </a:lnTo>
                <a:lnTo>
                  <a:pt x="6675" y="1390"/>
                </a:lnTo>
                <a:lnTo>
                  <a:pt x="6673" y="1378"/>
                </a:lnTo>
                <a:lnTo>
                  <a:pt x="6672" y="1365"/>
                </a:lnTo>
                <a:lnTo>
                  <a:pt x="6673" y="1352"/>
                </a:lnTo>
                <a:lnTo>
                  <a:pt x="6675" y="1340"/>
                </a:lnTo>
                <a:lnTo>
                  <a:pt x="6675" y="1332"/>
                </a:lnTo>
                <a:lnTo>
                  <a:pt x="6672" y="1328"/>
                </a:lnTo>
                <a:lnTo>
                  <a:pt x="6670" y="1326"/>
                </a:lnTo>
                <a:lnTo>
                  <a:pt x="6666" y="1325"/>
                </a:lnTo>
                <a:lnTo>
                  <a:pt x="6661" y="1325"/>
                </a:lnTo>
                <a:lnTo>
                  <a:pt x="6648" y="1325"/>
                </a:lnTo>
                <a:lnTo>
                  <a:pt x="6635" y="1325"/>
                </a:lnTo>
                <a:lnTo>
                  <a:pt x="6621" y="1322"/>
                </a:lnTo>
                <a:lnTo>
                  <a:pt x="6612" y="1320"/>
                </a:lnTo>
                <a:lnTo>
                  <a:pt x="6608" y="1316"/>
                </a:lnTo>
                <a:lnTo>
                  <a:pt x="6607" y="1313"/>
                </a:lnTo>
                <a:lnTo>
                  <a:pt x="6607" y="1308"/>
                </a:lnTo>
                <a:lnTo>
                  <a:pt x="6609" y="1302"/>
                </a:lnTo>
                <a:lnTo>
                  <a:pt x="6612" y="1296"/>
                </a:lnTo>
                <a:lnTo>
                  <a:pt x="6615" y="1291"/>
                </a:lnTo>
                <a:lnTo>
                  <a:pt x="6619" y="1287"/>
                </a:lnTo>
                <a:lnTo>
                  <a:pt x="6623" y="1283"/>
                </a:lnTo>
                <a:lnTo>
                  <a:pt x="6628" y="1279"/>
                </a:lnTo>
                <a:lnTo>
                  <a:pt x="6632" y="1276"/>
                </a:lnTo>
                <a:lnTo>
                  <a:pt x="6635" y="1272"/>
                </a:lnTo>
                <a:lnTo>
                  <a:pt x="6638" y="1267"/>
                </a:lnTo>
                <a:lnTo>
                  <a:pt x="6639" y="1263"/>
                </a:lnTo>
                <a:lnTo>
                  <a:pt x="6640" y="1257"/>
                </a:lnTo>
                <a:lnTo>
                  <a:pt x="6640" y="1251"/>
                </a:lnTo>
                <a:lnTo>
                  <a:pt x="6640" y="1244"/>
                </a:lnTo>
                <a:lnTo>
                  <a:pt x="6639" y="1232"/>
                </a:lnTo>
                <a:lnTo>
                  <a:pt x="6641" y="1220"/>
                </a:lnTo>
                <a:lnTo>
                  <a:pt x="6642" y="1215"/>
                </a:lnTo>
                <a:lnTo>
                  <a:pt x="6645" y="1210"/>
                </a:lnTo>
                <a:lnTo>
                  <a:pt x="6647" y="1207"/>
                </a:lnTo>
                <a:lnTo>
                  <a:pt x="6651" y="1203"/>
                </a:lnTo>
                <a:lnTo>
                  <a:pt x="6660" y="1194"/>
                </a:lnTo>
                <a:lnTo>
                  <a:pt x="6672" y="1181"/>
                </a:lnTo>
                <a:lnTo>
                  <a:pt x="6678" y="1174"/>
                </a:lnTo>
                <a:lnTo>
                  <a:pt x="6683" y="1166"/>
                </a:lnTo>
                <a:lnTo>
                  <a:pt x="6686" y="1159"/>
                </a:lnTo>
                <a:lnTo>
                  <a:pt x="6689" y="1152"/>
                </a:lnTo>
                <a:lnTo>
                  <a:pt x="6691" y="1134"/>
                </a:lnTo>
                <a:lnTo>
                  <a:pt x="6694" y="1111"/>
                </a:lnTo>
                <a:lnTo>
                  <a:pt x="6696" y="1087"/>
                </a:lnTo>
                <a:lnTo>
                  <a:pt x="6701" y="1070"/>
                </a:lnTo>
                <a:lnTo>
                  <a:pt x="6703" y="1064"/>
                </a:lnTo>
                <a:lnTo>
                  <a:pt x="6707" y="1059"/>
                </a:lnTo>
                <a:lnTo>
                  <a:pt x="6711" y="1054"/>
                </a:lnTo>
                <a:lnTo>
                  <a:pt x="6716" y="1049"/>
                </a:lnTo>
                <a:lnTo>
                  <a:pt x="6726" y="1040"/>
                </a:lnTo>
                <a:lnTo>
                  <a:pt x="6734" y="1033"/>
                </a:lnTo>
                <a:lnTo>
                  <a:pt x="6740" y="1026"/>
                </a:lnTo>
                <a:lnTo>
                  <a:pt x="6746" y="1014"/>
                </a:lnTo>
                <a:lnTo>
                  <a:pt x="6749" y="1008"/>
                </a:lnTo>
                <a:lnTo>
                  <a:pt x="6752" y="1001"/>
                </a:lnTo>
                <a:lnTo>
                  <a:pt x="6754" y="994"/>
                </a:lnTo>
                <a:lnTo>
                  <a:pt x="6755" y="988"/>
                </a:lnTo>
                <a:lnTo>
                  <a:pt x="6755" y="976"/>
                </a:lnTo>
                <a:lnTo>
                  <a:pt x="6755" y="967"/>
                </a:lnTo>
                <a:lnTo>
                  <a:pt x="6754" y="958"/>
                </a:lnTo>
                <a:lnTo>
                  <a:pt x="6754" y="951"/>
                </a:lnTo>
                <a:lnTo>
                  <a:pt x="6754" y="945"/>
                </a:lnTo>
                <a:lnTo>
                  <a:pt x="6755" y="938"/>
                </a:lnTo>
                <a:lnTo>
                  <a:pt x="6760" y="929"/>
                </a:lnTo>
                <a:lnTo>
                  <a:pt x="6768" y="918"/>
                </a:lnTo>
                <a:lnTo>
                  <a:pt x="6778" y="907"/>
                </a:lnTo>
                <a:lnTo>
                  <a:pt x="6785" y="899"/>
                </a:lnTo>
                <a:lnTo>
                  <a:pt x="6789" y="894"/>
                </a:lnTo>
                <a:lnTo>
                  <a:pt x="6791" y="891"/>
                </a:lnTo>
                <a:lnTo>
                  <a:pt x="6792" y="887"/>
                </a:lnTo>
                <a:lnTo>
                  <a:pt x="6792" y="884"/>
                </a:lnTo>
                <a:lnTo>
                  <a:pt x="6792" y="876"/>
                </a:lnTo>
                <a:lnTo>
                  <a:pt x="6793" y="867"/>
                </a:lnTo>
                <a:lnTo>
                  <a:pt x="6797" y="857"/>
                </a:lnTo>
                <a:lnTo>
                  <a:pt x="6802" y="847"/>
                </a:lnTo>
                <a:lnTo>
                  <a:pt x="6806" y="836"/>
                </a:lnTo>
                <a:lnTo>
                  <a:pt x="6810" y="825"/>
                </a:lnTo>
                <a:lnTo>
                  <a:pt x="6814" y="813"/>
                </a:lnTo>
                <a:lnTo>
                  <a:pt x="6816" y="800"/>
                </a:lnTo>
                <a:lnTo>
                  <a:pt x="6818" y="786"/>
                </a:lnTo>
                <a:lnTo>
                  <a:pt x="6821" y="769"/>
                </a:lnTo>
                <a:lnTo>
                  <a:pt x="6823" y="755"/>
                </a:lnTo>
                <a:lnTo>
                  <a:pt x="6824" y="745"/>
                </a:lnTo>
                <a:lnTo>
                  <a:pt x="6824" y="741"/>
                </a:lnTo>
                <a:lnTo>
                  <a:pt x="6825" y="736"/>
                </a:lnTo>
                <a:lnTo>
                  <a:pt x="6828" y="733"/>
                </a:lnTo>
                <a:lnTo>
                  <a:pt x="6830" y="729"/>
                </a:lnTo>
                <a:lnTo>
                  <a:pt x="6839" y="723"/>
                </a:lnTo>
                <a:lnTo>
                  <a:pt x="6847" y="717"/>
                </a:lnTo>
                <a:lnTo>
                  <a:pt x="6856" y="709"/>
                </a:lnTo>
                <a:lnTo>
                  <a:pt x="6865" y="699"/>
                </a:lnTo>
                <a:lnTo>
                  <a:pt x="6872" y="690"/>
                </a:lnTo>
                <a:lnTo>
                  <a:pt x="6878" y="682"/>
                </a:lnTo>
                <a:lnTo>
                  <a:pt x="6885" y="673"/>
                </a:lnTo>
                <a:lnTo>
                  <a:pt x="6892" y="666"/>
                </a:lnTo>
                <a:lnTo>
                  <a:pt x="6899" y="660"/>
                </a:lnTo>
                <a:lnTo>
                  <a:pt x="6905" y="657"/>
                </a:lnTo>
                <a:lnTo>
                  <a:pt x="6910" y="654"/>
                </a:lnTo>
                <a:lnTo>
                  <a:pt x="6915" y="651"/>
                </a:lnTo>
                <a:lnTo>
                  <a:pt x="6921" y="645"/>
                </a:lnTo>
                <a:lnTo>
                  <a:pt x="6925" y="638"/>
                </a:lnTo>
                <a:lnTo>
                  <a:pt x="6929" y="632"/>
                </a:lnTo>
                <a:lnTo>
                  <a:pt x="6934" y="626"/>
                </a:lnTo>
                <a:lnTo>
                  <a:pt x="6940" y="622"/>
                </a:lnTo>
                <a:lnTo>
                  <a:pt x="6944" y="621"/>
                </a:lnTo>
                <a:lnTo>
                  <a:pt x="6953" y="617"/>
                </a:lnTo>
                <a:lnTo>
                  <a:pt x="6961" y="611"/>
                </a:lnTo>
                <a:lnTo>
                  <a:pt x="6971" y="603"/>
                </a:lnTo>
                <a:lnTo>
                  <a:pt x="6976" y="596"/>
                </a:lnTo>
                <a:lnTo>
                  <a:pt x="6978" y="591"/>
                </a:lnTo>
                <a:lnTo>
                  <a:pt x="6979" y="588"/>
                </a:lnTo>
                <a:lnTo>
                  <a:pt x="6979" y="583"/>
                </a:lnTo>
                <a:lnTo>
                  <a:pt x="6979" y="579"/>
                </a:lnTo>
                <a:lnTo>
                  <a:pt x="6978" y="572"/>
                </a:lnTo>
                <a:lnTo>
                  <a:pt x="6975" y="565"/>
                </a:lnTo>
                <a:lnTo>
                  <a:pt x="6974" y="560"/>
                </a:lnTo>
                <a:lnTo>
                  <a:pt x="6974" y="556"/>
                </a:lnTo>
                <a:lnTo>
                  <a:pt x="6976" y="550"/>
                </a:lnTo>
                <a:lnTo>
                  <a:pt x="6981" y="542"/>
                </a:lnTo>
                <a:lnTo>
                  <a:pt x="6986" y="534"/>
                </a:lnTo>
                <a:lnTo>
                  <a:pt x="6990" y="526"/>
                </a:lnTo>
                <a:lnTo>
                  <a:pt x="6991" y="516"/>
                </a:lnTo>
                <a:lnTo>
                  <a:pt x="6991" y="504"/>
                </a:lnTo>
                <a:lnTo>
                  <a:pt x="6991" y="497"/>
                </a:lnTo>
                <a:lnTo>
                  <a:pt x="6990" y="491"/>
                </a:lnTo>
                <a:lnTo>
                  <a:pt x="6987" y="487"/>
                </a:lnTo>
                <a:lnTo>
                  <a:pt x="6985" y="482"/>
                </a:lnTo>
                <a:lnTo>
                  <a:pt x="6982" y="477"/>
                </a:lnTo>
                <a:lnTo>
                  <a:pt x="6979" y="474"/>
                </a:lnTo>
                <a:lnTo>
                  <a:pt x="6975" y="471"/>
                </a:lnTo>
                <a:lnTo>
                  <a:pt x="6972" y="469"/>
                </a:lnTo>
                <a:lnTo>
                  <a:pt x="6962" y="464"/>
                </a:lnTo>
                <a:lnTo>
                  <a:pt x="6953" y="457"/>
                </a:lnTo>
                <a:lnTo>
                  <a:pt x="6949" y="453"/>
                </a:lnTo>
                <a:lnTo>
                  <a:pt x="6946" y="449"/>
                </a:lnTo>
                <a:lnTo>
                  <a:pt x="6943" y="444"/>
                </a:lnTo>
                <a:lnTo>
                  <a:pt x="6942" y="439"/>
                </a:lnTo>
                <a:lnTo>
                  <a:pt x="6943" y="428"/>
                </a:lnTo>
                <a:lnTo>
                  <a:pt x="6948" y="419"/>
                </a:lnTo>
                <a:lnTo>
                  <a:pt x="6952" y="409"/>
                </a:lnTo>
                <a:lnTo>
                  <a:pt x="6954" y="402"/>
                </a:lnTo>
                <a:lnTo>
                  <a:pt x="6954" y="393"/>
                </a:lnTo>
                <a:lnTo>
                  <a:pt x="6955" y="381"/>
                </a:lnTo>
                <a:lnTo>
                  <a:pt x="6955" y="370"/>
                </a:lnTo>
                <a:lnTo>
                  <a:pt x="6954" y="363"/>
                </a:lnTo>
                <a:lnTo>
                  <a:pt x="6952" y="358"/>
                </a:lnTo>
                <a:lnTo>
                  <a:pt x="6946" y="353"/>
                </a:lnTo>
                <a:lnTo>
                  <a:pt x="6937" y="349"/>
                </a:lnTo>
                <a:lnTo>
                  <a:pt x="6929" y="344"/>
                </a:lnTo>
                <a:lnTo>
                  <a:pt x="6919" y="339"/>
                </a:lnTo>
                <a:lnTo>
                  <a:pt x="6910" y="334"/>
                </a:lnTo>
                <a:lnTo>
                  <a:pt x="6899" y="331"/>
                </a:lnTo>
                <a:lnTo>
                  <a:pt x="6888" y="327"/>
                </a:lnTo>
                <a:lnTo>
                  <a:pt x="6883" y="327"/>
                </a:lnTo>
                <a:lnTo>
                  <a:pt x="6877" y="326"/>
                </a:lnTo>
                <a:lnTo>
                  <a:pt x="6871" y="327"/>
                </a:lnTo>
                <a:lnTo>
                  <a:pt x="6865" y="329"/>
                </a:lnTo>
                <a:lnTo>
                  <a:pt x="6854" y="332"/>
                </a:lnTo>
                <a:lnTo>
                  <a:pt x="6842" y="337"/>
                </a:lnTo>
                <a:lnTo>
                  <a:pt x="6833" y="344"/>
                </a:lnTo>
                <a:lnTo>
                  <a:pt x="6822" y="351"/>
                </a:lnTo>
                <a:lnTo>
                  <a:pt x="6812" y="357"/>
                </a:lnTo>
                <a:lnTo>
                  <a:pt x="6801" y="362"/>
                </a:lnTo>
                <a:lnTo>
                  <a:pt x="6795" y="363"/>
                </a:lnTo>
                <a:lnTo>
                  <a:pt x="6789" y="363"/>
                </a:lnTo>
                <a:lnTo>
                  <a:pt x="6783" y="363"/>
                </a:lnTo>
                <a:lnTo>
                  <a:pt x="6777" y="362"/>
                </a:lnTo>
                <a:lnTo>
                  <a:pt x="6772" y="359"/>
                </a:lnTo>
                <a:lnTo>
                  <a:pt x="6768" y="357"/>
                </a:lnTo>
                <a:lnTo>
                  <a:pt x="6766" y="353"/>
                </a:lnTo>
                <a:lnTo>
                  <a:pt x="6766" y="349"/>
                </a:lnTo>
                <a:lnTo>
                  <a:pt x="6767" y="337"/>
                </a:lnTo>
                <a:lnTo>
                  <a:pt x="6770" y="324"/>
                </a:lnTo>
                <a:lnTo>
                  <a:pt x="6770" y="318"/>
                </a:lnTo>
                <a:lnTo>
                  <a:pt x="6770" y="312"/>
                </a:lnTo>
                <a:lnTo>
                  <a:pt x="6768" y="307"/>
                </a:lnTo>
                <a:lnTo>
                  <a:pt x="6766" y="304"/>
                </a:lnTo>
                <a:lnTo>
                  <a:pt x="6762" y="301"/>
                </a:lnTo>
                <a:lnTo>
                  <a:pt x="6760" y="298"/>
                </a:lnTo>
                <a:lnTo>
                  <a:pt x="6758" y="294"/>
                </a:lnTo>
                <a:lnTo>
                  <a:pt x="6758" y="289"/>
                </a:lnTo>
                <a:lnTo>
                  <a:pt x="6758" y="286"/>
                </a:lnTo>
                <a:lnTo>
                  <a:pt x="6760" y="281"/>
                </a:lnTo>
                <a:lnTo>
                  <a:pt x="6762" y="277"/>
                </a:lnTo>
                <a:lnTo>
                  <a:pt x="6766" y="274"/>
                </a:lnTo>
                <a:lnTo>
                  <a:pt x="6779" y="268"/>
                </a:lnTo>
                <a:lnTo>
                  <a:pt x="6793" y="262"/>
                </a:lnTo>
                <a:lnTo>
                  <a:pt x="6802" y="258"/>
                </a:lnTo>
                <a:lnTo>
                  <a:pt x="6809" y="255"/>
                </a:lnTo>
                <a:lnTo>
                  <a:pt x="6816" y="250"/>
                </a:lnTo>
                <a:lnTo>
                  <a:pt x="6822" y="245"/>
                </a:lnTo>
                <a:lnTo>
                  <a:pt x="6831" y="233"/>
                </a:lnTo>
                <a:lnTo>
                  <a:pt x="6841" y="222"/>
                </a:lnTo>
                <a:lnTo>
                  <a:pt x="6847" y="211"/>
                </a:lnTo>
                <a:lnTo>
                  <a:pt x="6852" y="201"/>
                </a:lnTo>
                <a:lnTo>
                  <a:pt x="6855" y="192"/>
                </a:lnTo>
                <a:lnTo>
                  <a:pt x="6861" y="180"/>
                </a:lnTo>
                <a:lnTo>
                  <a:pt x="6868" y="168"/>
                </a:lnTo>
                <a:lnTo>
                  <a:pt x="6878" y="156"/>
                </a:lnTo>
                <a:lnTo>
                  <a:pt x="6890" y="145"/>
                </a:lnTo>
                <a:lnTo>
                  <a:pt x="6899" y="138"/>
                </a:lnTo>
                <a:lnTo>
                  <a:pt x="6903" y="135"/>
                </a:lnTo>
                <a:lnTo>
                  <a:pt x="6906" y="131"/>
                </a:lnTo>
                <a:lnTo>
                  <a:pt x="6909" y="128"/>
                </a:lnTo>
                <a:lnTo>
                  <a:pt x="6911" y="123"/>
                </a:lnTo>
                <a:lnTo>
                  <a:pt x="6916" y="113"/>
                </a:lnTo>
                <a:lnTo>
                  <a:pt x="6922" y="101"/>
                </a:lnTo>
                <a:lnTo>
                  <a:pt x="6930" y="90"/>
                </a:lnTo>
                <a:lnTo>
                  <a:pt x="6938" y="78"/>
                </a:lnTo>
                <a:lnTo>
                  <a:pt x="6946" y="65"/>
                </a:lnTo>
                <a:lnTo>
                  <a:pt x="6953" y="52"/>
                </a:lnTo>
                <a:lnTo>
                  <a:pt x="6957" y="46"/>
                </a:lnTo>
                <a:lnTo>
                  <a:pt x="6962" y="41"/>
                </a:lnTo>
                <a:lnTo>
                  <a:pt x="6969" y="37"/>
                </a:lnTo>
                <a:lnTo>
                  <a:pt x="6976" y="36"/>
                </a:lnTo>
                <a:lnTo>
                  <a:pt x="6993" y="35"/>
                </a:lnTo>
                <a:lnTo>
                  <a:pt x="7006" y="35"/>
                </a:lnTo>
                <a:lnTo>
                  <a:pt x="7019" y="35"/>
                </a:lnTo>
                <a:lnTo>
                  <a:pt x="7032" y="35"/>
                </a:lnTo>
                <a:lnTo>
                  <a:pt x="7048" y="34"/>
                </a:lnTo>
                <a:lnTo>
                  <a:pt x="7062" y="31"/>
                </a:lnTo>
                <a:lnTo>
                  <a:pt x="7076" y="29"/>
                </a:lnTo>
                <a:lnTo>
                  <a:pt x="7086" y="25"/>
                </a:lnTo>
                <a:lnTo>
                  <a:pt x="7097" y="18"/>
                </a:lnTo>
                <a:lnTo>
                  <a:pt x="7110" y="8"/>
                </a:lnTo>
                <a:lnTo>
                  <a:pt x="7116" y="4"/>
                </a:lnTo>
                <a:lnTo>
                  <a:pt x="7119" y="2"/>
                </a:lnTo>
                <a:lnTo>
                  <a:pt x="7123" y="0"/>
                </a:lnTo>
                <a:lnTo>
                  <a:pt x="7125" y="2"/>
                </a:lnTo>
                <a:lnTo>
                  <a:pt x="7129" y="6"/>
                </a:lnTo>
                <a:lnTo>
                  <a:pt x="7135" y="14"/>
                </a:lnTo>
                <a:lnTo>
                  <a:pt x="7144" y="19"/>
                </a:lnTo>
                <a:lnTo>
                  <a:pt x="7154" y="24"/>
                </a:lnTo>
                <a:lnTo>
                  <a:pt x="7162" y="29"/>
                </a:lnTo>
                <a:lnTo>
                  <a:pt x="7170" y="36"/>
                </a:lnTo>
                <a:lnTo>
                  <a:pt x="7174" y="41"/>
                </a:lnTo>
                <a:lnTo>
                  <a:pt x="7177" y="46"/>
                </a:lnTo>
                <a:lnTo>
                  <a:pt x="7180" y="50"/>
                </a:lnTo>
                <a:lnTo>
                  <a:pt x="7181" y="56"/>
                </a:lnTo>
                <a:lnTo>
                  <a:pt x="7181" y="62"/>
                </a:lnTo>
                <a:lnTo>
                  <a:pt x="7182" y="66"/>
                </a:lnTo>
                <a:lnTo>
                  <a:pt x="7184" y="69"/>
                </a:lnTo>
                <a:lnTo>
                  <a:pt x="7187" y="72"/>
                </a:lnTo>
                <a:lnTo>
                  <a:pt x="7192" y="75"/>
                </a:lnTo>
                <a:lnTo>
                  <a:pt x="7199" y="77"/>
                </a:lnTo>
                <a:lnTo>
                  <a:pt x="7206" y="78"/>
                </a:lnTo>
                <a:lnTo>
                  <a:pt x="7214" y="81"/>
                </a:lnTo>
                <a:lnTo>
                  <a:pt x="7218" y="84"/>
                </a:lnTo>
                <a:lnTo>
                  <a:pt x="7221" y="87"/>
                </a:lnTo>
                <a:lnTo>
                  <a:pt x="7224" y="92"/>
                </a:lnTo>
                <a:lnTo>
                  <a:pt x="7226" y="98"/>
                </a:lnTo>
                <a:lnTo>
                  <a:pt x="7227" y="109"/>
                </a:lnTo>
                <a:lnTo>
                  <a:pt x="7226" y="116"/>
                </a:lnTo>
                <a:lnTo>
                  <a:pt x="7225" y="119"/>
                </a:lnTo>
                <a:lnTo>
                  <a:pt x="7223" y="122"/>
                </a:lnTo>
                <a:lnTo>
                  <a:pt x="7220" y="124"/>
                </a:lnTo>
                <a:lnTo>
                  <a:pt x="7215" y="125"/>
                </a:lnTo>
                <a:lnTo>
                  <a:pt x="7212" y="129"/>
                </a:lnTo>
                <a:lnTo>
                  <a:pt x="7208" y="132"/>
                </a:lnTo>
                <a:lnTo>
                  <a:pt x="7205" y="137"/>
                </a:lnTo>
                <a:lnTo>
                  <a:pt x="7202" y="143"/>
                </a:lnTo>
                <a:lnTo>
                  <a:pt x="7200" y="156"/>
                </a:lnTo>
                <a:lnTo>
                  <a:pt x="7200" y="168"/>
                </a:lnTo>
                <a:lnTo>
                  <a:pt x="7199" y="180"/>
                </a:lnTo>
                <a:lnTo>
                  <a:pt x="7196" y="193"/>
                </a:lnTo>
                <a:lnTo>
                  <a:pt x="7192" y="207"/>
                </a:lnTo>
                <a:lnTo>
                  <a:pt x="7182" y="226"/>
                </a:lnTo>
                <a:lnTo>
                  <a:pt x="7176" y="237"/>
                </a:lnTo>
                <a:lnTo>
                  <a:pt x="7170" y="246"/>
                </a:lnTo>
                <a:lnTo>
                  <a:pt x="7163" y="256"/>
                </a:lnTo>
                <a:lnTo>
                  <a:pt x="7155" y="266"/>
                </a:lnTo>
                <a:lnTo>
                  <a:pt x="7139" y="283"/>
                </a:lnTo>
                <a:lnTo>
                  <a:pt x="7125" y="300"/>
                </a:lnTo>
                <a:lnTo>
                  <a:pt x="7112" y="313"/>
                </a:lnTo>
                <a:lnTo>
                  <a:pt x="7102" y="324"/>
                </a:lnTo>
                <a:lnTo>
                  <a:pt x="7099" y="327"/>
                </a:lnTo>
                <a:lnTo>
                  <a:pt x="7097" y="332"/>
                </a:lnTo>
                <a:lnTo>
                  <a:pt x="7094" y="336"/>
                </a:lnTo>
                <a:lnTo>
                  <a:pt x="7094" y="339"/>
                </a:lnTo>
                <a:lnTo>
                  <a:pt x="7095" y="343"/>
                </a:lnTo>
                <a:lnTo>
                  <a:pt x="7097" y="345"/>
                </a:lnTo>
                <a:lnTo>
                  <a:pt x="7098" y="346"/>
                </a:lnTo>
                <a:lnTo>
                  <a:pt x="7100" y="346"/>
                </a:lnTo>
                <a:lnTo>
                  <a:pt x="7108" y="346"/>
                </a:lnTo>
                <a:lnTo>
                  <a:pt x="7123" y="345"/>
                </a:lnTo>
                <a:lnTo>
                  <a:pt x="7131" y="344"/>
                </a:lnTo>
                <a:lnTo>
                  <a:pt x="7137" y="345"/>
                </a:lnTo>
                <a:lnTo>
                  <a:pt x="7143" y="346"/>
                </a:lnTo>
                <a:lnTo>
                  <a:pt x="7146" y="349"/>
                </a:lnTo>
                <a:lnTo>
                  <a:pt x="7155" y="355"/>
                </a:lnTo>
                <a:lnTo>
                  <a:pt x="7163" y="362"/>
                </a:lnTo>
                <a:lnTo>
                  <a:pt x="7173" y="368"/>
                </a:lnTo>
                <a:lnTo>
                  <a:pt x="7184" y="371"/>
                </a:lnTo>
                <a:lnTo>
                  <a:pt x="7199" y="375"/>
                </a:lnTo>
                <a:lnTo>
                  <a:pt x="7218" y="378"/>
                </a:lnTo>
                <a:lnTo>
                  <a:pt x="7227" y="381"/>
                </a:lnTo>
                <a:lnTo>
                  <a:pt x="7233" y="384"/>
                </a:lnTo>
                <a:lnTo>
                  <a:pt x="7238" y="388"/>
                </a:lnTo>
                <a:lnTo>
                  <a:pt x="7243" y="392"/>
                </a:lnTo>
                <a:lnTo>
                  <a:pt x="7247" y="402"/>
                </a:lnTo>
                <a:lnTo>
                  <a:pt x="7253" y="413"/>
                </a:lnTo>
                <a:lnTo>
                  <a:pt x="7262" y="422"/>
                </a:lnTo>
                <a:lnTo>
                  <a:pt x="7271" y="431"/>
                </a:lnTo>
                <a:lnTo>
                  <a:pt x="7276" y="433"/>
                </a:lnTo>
                <a:lnTo>
                  <a:pt x="7280" y="435"/>
                </a:lnTo>
                <a:lnTo>
                  <a:pt x="7284" y="437"/>
                </a:lnTo>
                <a:lnTo>
                  <a:pt x="7288" y="438"/>
                </a:lnTo>
                <a:lnTo>
                  <a:pt x="7296" y="437"/>
                </a:lnTo>
                <a:lnTo>
                  <a:pt x="7306" y="435"/>
                </a:lnTo>
                <a:lnTo>
                  <a:pt x="7311" y="433"/>
                </a:lnTo>
                <a:lnTo>
                  <a:pt x="7314" y="431"/>
                </a:lnTo>
                <a:lnTo>
                  <a:pt x="7318" y="428"/>
                </a:lnTo>
                <a:lnTo>
                  <a:pt x="7321" y="424"/>
                </a:lnTo>
                <a:lnTo>
                  <a:pt x="7328" y="411"/>
                </a:lnTo>
                <a:lnTo>
                  <a:pt x="7337" y="394"/>
                </a:lnTo>
                <a:lnTo>
                  <a:pt x="7346" y="376"/>
                </a:lnTo>
                <a:lnTo>
                  <a:pt x="7352" y="362"/>
                </a:lnTo>
                <a:lnTo>
                  <a:pt x="7358" y="348"/>
                </a:lnTo>
                <a:lnTo>
                  <a:pt x="7366" y="329"/>
                </a:lnTo>
                <a:lnTo>
                  <a:pt x="7370" y="320"/>
                </a:lnTo>
                <a:lnTo>
                  <a:pt x="7374" y="313"/>
                </a:lnTo>
                <a:lnTo>
                  <a:pt x="7377" y="308"/>
                </a:lnTo>
                <a:lnTo>
                  <a:pt x="7379" y="307"/>
                </a:lnTo>
                <a:lnTo>
                  <a:pt x="7387" y="313"/>
                </a:lnTo>
                <a:lnTo>
                  <a:pt x="7395" y="324"/>
                </a:lnTo>
                <a:lnTo>
                  <a:pt x="7402" y="336"/>
                </a:lnTo>
                <a:lnTo>
                  <a:pt x="7407" y="349"/>
                </a:lnTo>
                <a:lnTo>
                  <a:pt x="7409" y="358"/>
                </a:lnTo>
                <a:lnTo>
                  <a:pt x="7413" y="364"/>
                </a:lnTo>
                <a:lnTo>
                  <a:pt x="7416" y="368"/>
                </a:lnTo>
                <a:lnTo>
                  <a:pt x="7423" y="370"/>
                </a:lnTo>
                <a:lnTo>
                  <a:pt x="7427" y="371"/>
                </a:lnTo>
                <a:lnTo>
                  <a:pt x="7429" y="374"/>
                </a:lnTo>
                <a:lnTo>
                  <a:pt x="7432" y="376"/>
                </a:lnTo>
                <a:lnTo>
                  <a:pt x="7434" y="378"/>
                </a:lnTo>
                <a:lnTo>
                  <a:pt x="7437" y="386"/>
                </a:lnTo>
                <a:lnTo>
                  <a:pt x="7438" y="394"/>
                </a:lnTo>
                <a:lnTo>
                  <a:pt x="7439" y="397"/>
                </a:lnTo>
                <a:lnTo>
                  <a:pt x="7441" y="401"/>
                </a:lnTo>
                <a:lnTo>
                  <a:pt x="7445" y="403"/>
                </a:lnTo>
                <a:lnTo>
                  <a:pt x="7450" y="405"/>
                </a:lnTo>
                <a:lnTo>
                  <a:pt x="7460" y="406"/>
                </a:lnTo>
                <a:lnTo>
                  <a:pt x="7471" y="406"/>
                </a:lnTo>
                <a:lnTo>
                  <a:pt x="7484" y="405"/>
                </a:lnTo>
                <a:lnTo>
                  <a:pt x="7502" y="401"/>
                </a:lnTo>
                <a:lnTo>
                  <a:pt x="7519" y="397"/>
                </a:lnTo>
                <a:lnTo>
                  <a:pt x="7529" y="396"/>
                </a:lnTo>
                <a:lnTo>
                  <a:pt x="7532" y="396"/>
                </a:lnTo>
                <a:lnTo>
                  <a:pt x="7533" y="399"/>
                </a:lnTo>
                <a:lnTo>
                  <a:pt x="7533" y="403"/>
                </a:lnTo>
                <a:lnTo>
                  <a:pt x="7533" y="408"/>
                </a:lnTo>
                <a:lnTo>
                  <a:pt x="7530" y="419"/>
                </a:lnTo>
                <a:lnTo>
                  <a:pt x="7526" y="430"/>
                </a:lnTo>
                <a:lnTo>
                  <a:pt x="7515" y="446"/>
                </a:lnTo>
                <a:lnTo>
                  <a:pt x="7505" y="462"/>
                </a:lnTo>
                <a:lnTo>
                  <a:pt x="7504" y="466"/>
                </a:lnTo>
                <a:lnTo>
                  <a:pt x="7504" y="471"/>
                </a:lnTo>
                <a:lnTo>
                  <a:pt x="7505" y="475"/>
                </a:lnTo>
                <a:lnTo>
                  <a:pt x="7507" y="479"/>
                </a:lnTo>
                <a:lnTo>
                  <a:pt x="7509" y="484"/>
                </a:lnTo>
                <a:lnTo>
                  <a:pt x="7513" y="489"/>
                </a:lnTo>
                <a:lnTo>
                  <a:pt x="7516" y="494"/>
                </a:lnTo>
                <a:lnTo>
                  <a:pt x="7521" y="498"/>
                </a:lnTo>
                <a:lnTo>
                  <a:pt x="7526" y="503"/>
                </a:lnTo>
                <a:lnTo>
                  <a:pt x="7529" y="508"/>
                </a:lnTo>
                <a:lnTo>
                  <a:pt x="7532" y="514"/>
                </a:lnTo>
                <a:lnTo>
                  <a:pt x="7534" y="520"/>
                </a:lnTo>
                <a:lnTo>
                  <a:pt x="7536" y="532"/>
                </a:lnTo>
                <a:lnTo>
                  <a:pt x="7536" y="545"/>
                </a:lnTo>
                <a:lnTo>
                  <a:pt x="7536" y="551"/>
                </a:lnTo>
                <a:lnTo>
                  <a:pt x="7536" y="556"/>
                </a:lnTo>
                <a:lnTo>
                  <a:pt x="7538" y="559"/>
                </a:lnTo>
                <a:lnTo>
                  <a:pt x="7540" y="563"/>
                </a:lnTo>
                <a:lnTo>
                  <a:pt x="7545" y="570"/>
                </a:lnTo>
                <a:lnTo>
                  <a:pt x="7552" y="576"/>
                </a:lnTo>
                <a:lnTo>
                  <a:pt x="7555" y="580"/>
                </a:lnTo>
                <a:lnTo>
                  <a:pt x="7558" y="585"/>
                </a:lnTo>
                <a:lnTo>
                  <a:pt x="7560" y="591"/>
                </a:lnTo>
                <a:lnTo>
                  <a:pt x="7561" y="598"/>
                </a:lnTo>
                <a:lnTo>
                  <a:pt x="7564" y="610"/>
                </a:lnTo>
                <a:lnTo>
                  <a:pt x="7568" y="621"/>
                </a:lnTo>
                <a:lnTo>
                  <a:pt x="7573" y="632"/>
                </a:lnTo>
                <a:lnTo>
                  <a:pt x="7582" y="645"/>
                </a:lnTo>
                <a:lnTo>
                  <a:pt x="7589" y="658"/>
                </a:lnTo>
                <a:lnTo>
                  <a:pt x="7595" y="671"/>
                </a:lnTo>
                <a:lnTo>
                  <a:pt x="7597" y="676"/>
                </a:lnTo>
                <a:lnTo>
                  <a:pt x="7599" y="680"/>
                </a:lnTo>
                <a:lnTo>
                  <a:pt x="7602" y="683"/>
                </a:lnTo>
                <a:lnTo>
                  <a:pt x="7604" y="686"/>
                </a:lnTo>
                <a:lnTo>
                  <a:pt x="7611" y="690"/>
                </a:lnTo>
                <a:lnTo>
                  <a:pt x="7617" y="692"/>
                </a:lnTo>
                <a:lnTo>
                  <a:pt x="7620" y="695"/>
                </a:lnTo>
                <a:lnTo>
                  <a:pt x="7621" y="698"/>
                </a:lnTo>
                <a:lnTo>
                  <a:pt x="7621" y="703"/>
                </a:lnTo>
                <a:lnTo>
                  <a:pt x="7620" y="709"/>
                </a:lnTo>
                <a:lnTo>
                  <a:pt x="7617" y="722"/>
                </a:lnTo>
                <a:lnTo>
                  <a:pt x="7614" y="736"/>
                </a:lnTo>
                <a:lnTo>
                  <a:pt x="7614" y="742"/>
                </a:lnTo>
                <a:lnTo>
                  <a:pt x="7615" y="747"/>
                </a:lnTo>
                <a:lnTo>
                  <a:pt x="7616" y="750"/>
                </a:lnTo>
                <a:lnTo>
                  <a:pt x="7617" y="754"/>
                </a:lnTo>
                <a:lnTo>
                  <a:pt x="7623" y="759"/>
                </a:lnTo>
                <a:lnTo>
                  <a:pt x="7630" y="762"/>
                </a:lnTo>
                <a:lnTo>
                  <a:pt x="7637" y="766"/>
                </a:lnTo>
                <a:lnTo>
                  <a:pt x="7643" y="771"/>
                </a:lnTo>
                <a:lnTo>
                  <a:pt x="7648" y="777"/>
                </a:lnTo>
                <a:lnTo>
                  <a:pt x="7652" y="783"/>
                </a:lnTo>
                <a:lnTo>
                  <a:pt x="7655" y="790"/>
                </a:lnTo>
                <a:lnTo>
                  <a:pt x="7660" y="796"/>
                </a:lnTo>
                <a:lnTo>
                  <a:pt x="7662" y="797"/>
                </a:lnTo>
                <a:lnTo>
                  <a:pt x="7666" y="799"/>
                </a:lnTo>
                <a:lnTo>
                  <a:pt x="7671" y="799"/>
                </a:lnTo>
                <a:lnTo>
                  <a:pt x="7678" y="799"/>
                </a:lnTo>
                <a:lnTo>
                  <a:pt x="7684" y="798"/>
                </a:lnTo>
                <a:lnTo>
                  <a:pt x="7690" y="798"/>
                </a:lnTo>
                <a:lnTo>
                  <a:pt x="7694" y="799"/>
                </a:lnTo>
                <a:lnTo>
                  <a:pt x="7700" y="800"/>
                </a:lnTo>
                <a:lnTo>
                  <a:pt x="7710" y="805"/>
                </a:lnTo>
                <a:lnTo>
                  <a:pt x="7721" y="811"/>
                </a:lnTo>
                <a:lnTo>
                  <a:pt x="7725" y="815"/>
                </a:lnTo>
                <a:lnTo>
                  <a:pt x="7730" y="816"/>
                </a:lnTo>
                <a:lnTo>
                  <a:pt x="7735" y="816"/>
                </a:lnTo>
                <a:lnTo>
                  <a:pt x="7740" y="816"/>
                </a:lnTo>
                <a:lnTo>
                  <a:pt x="7748" y="812"/>
                </a:lnTo>
                <a:lnTo>
                  <a:pt x="7755" y="806"/>
                </a:lnTo>
                <a:lnTo>
                  <a:pt x="7763" y="799"/>
                </a:lnTo>
                <a:lnTo>
                  <a:pt x="7775" y="790"/>
                </a:lnTo>
                <a:lnTo>
                  <a:pt x="7787" y="781"/>
                </a:lnTo>
                <a:lnTo>
                  <a:pt x="7799" y="773"/>
                </a:lnTo>
                <a:lnTo>
                  <a:pt x="7804" y="771"/>
                </a:lnTo>
                <a:lnTo>
                  <a:pt x="7806" y="767"/>
                </a:lnTo>
                <a:lnTo>
                  <a:pt x="7810" y="765"/>
                </a:lnTo>
                <a:lnTo>
                  <a:pt x="7811" y="761"/>
                </a:lnTo>
                <a:lnTo>
                  <a:pt x="7813" y="753"/>
                </a:lnTo>
                <a:lnTo>
                  <a:pt x="7816" y="743"/>
                </a:lnTo>
                <a:lnTo>
                  <a:pt x="7817" y="739"/>
                </a:lnTo>
                <a:lnTo>
                  <a:pt x="7818" y="735"/>
                </a:lnTo>
                <a:lnTo>
                  <a:pt x="7822" y="731"/>
                </a:lnTo>
                <a:lnTo>
                  <a:pt x="7824" y="729"/>
                </a:lnTo>
                <a:lnTo>
                  <a:pt x="7828" y="728"/>
                </a:lnTo>
                <a:lnTo>
                  <a:pt x="7831" y="728"/>
                </a:lnTo>
                <a:lnTo>
                  <a:pt x="7834" y="729"/>
                </a:lnTo>
                <a:lnTo>
                  <a:pt x="7837" y="731"/>
                </a:lnTo>
                <a:lnTo>
                  <a:pt x="7844" y="736"/>
                </a:lnTo>
                <a:lnTo>
                  <a:pt x="7854" y="741"/>
                </a:lnTo>
                <a:lnTo>
                  <a:pt x="7866" y="747"/>
                </a:lnTo>
                <a:lnTo>
                  <a:pt x="7880" y="753"/>
                </a:lnTo>
                <a:lnTo>
                  <a:pt x="7887" y="755"/>
                </a:lnTo>
                <a:lnTo>
                  <a:pt x="7894" y="756"/>
                </a:lnTo>
                <a:lnTo>
                  <a:pt x="7901" y="758"/>
                </a:lnTo>
                <a:lnTo>
                  <a:pt x="7908" y="758"/>
                </a:lnTo>
                <a:lnTo>
                  <a:pt x="7914" y="758"/>
                </a:lnTo>
                <a:lnTo>
                  <a:pt x="7922" y="756"/>
                </a:lnTo>
                <a:lnTo>
                  <a:pt x="7926" y="755"/>
                </a:lnTo>
                <a:lnTo>
                  <a:pt x="7931" y="753"/>
                </a:lnTo>
                <a:lnTo>
                  <a:pt x="7942" y="747"/>
                </a:lnTo>
                <a:lnTo>
                  <a:pt x="7956" y="743"/>
                </a:lnTo>
                <a:lnTo>
                  <a:pt x="7963" y="742"/>
                </a:lnTo>
                <a:lnTo>
                  <a:pt x="7970" y="742"/>
                </a:lnTo>
                <a:lnTo>
                  <a:pt x="7977" y="745"/>
                </a:lnTo>
                <a:lnTo>
                  <a:pt x="7983" y="748"/>
                </a:lnTo>
                <a:lnTo>
                  <a:pt x="7989" y="752"/>
                </a:lnTo>
                <a:lnTo>
                  <a:pt x="7995" y="754"/>
                </a:lnTo>
                <a:lnTo>
                  <a:pt x="8000" y="755"/>
                </a:lnTo>
                <a:lnTo>
                  <a:pt x="8006" y="756"/>
                </a:lnTo>
                <a:lnTo>
                  <a:pt x="8011" y="756"/>
                </a:lnTo>
                <a:lnTo>
                  <a:pt x="8014" y="755"/>
                </a:lnTo>
                <a:lnTo>
                  <a:pt x="8019" y="754"/>
                </a:lnTo>
                <a:lnTo>
                  <a:pt x="8023" y="752"/>
                </a:lnTo>
                <a:lnTo>
                  <a:pt x="8026" y="749"/>
                </a:lnTo>
                <a:lnTo>
                  <a:pt x="8029" y="746"/>
                </a:lnTo>
                <a:lnTo>
                  <a:pt x="8030" y="741"/>
                </a:lnTo>
                <a:lnTo>
                  <a:pt x="8031" y="736"/>
                </a:lnTo>
                <a:lnTo>
                  <a:pt x="8032" y="725"/>
                </a:lnTo>
                <a:lnTo>
                  <a:pt x="8033" y="716"/>
                </a:lnTo>
                <a:lnTo>
                  <a:pt x="8034" y="712"/>
                </a:lnTo>
                <a:lnTo>
                  <a:pt x="8037" y="709"/>
                </a:lnTo>
                <a:lnTo>
                  <a:pt x="8040" y="708"/>
                </a:lnTo>
                <a:lnTo>
                  <a:pt x="8043" y="706"/>
                </a:lnTo>
                <a:lnTo>
                  <a:pt x="8050" y="708"/>
                </a:lnTo>
                <a:lnTo>
                  <a:pt x="8056" y="710"/>
                </a:lnTo>
                <a:lnTo>
                  <a:pt x="8064" y="714"/>
                </a:lnTo>
                <a:lnTo>
                  <a:pt x="8072" y="717"/>
                </a:lnTo>
                <a:lnTo>
                  <a:pt x="8078" y="718"/>
                </a:lnTo>
                <a:lnTo>
                  <a:pt x="8083" y="718"/>
                </a:lnTo>
                <a:lnTo>
                  <a:pt x="8088" y="717"/>
                </a:lnTo>
                <a:lnTo>
                  <a:pt x="8093" y="716"/>
                </a:lnTo>
                <a:lnTo>
                  <a:pt x="8106" y="709"/>
                </a:lnTo>
                <a:lnTo>
                  <a:pt x="8122" y="698"/>
                </a:lnTo>
                <a:lnTo>
                  <a:pt x="8139" y="687"/>
                </a:lnTo>
                <a:lnTo>
                  <a:pt x="8150" y="678"/>
                </a:lnTo>
                <a:lnTo>
                  <a:pt x="8153" y="676"/>
                </a:lnTo>
                <a:lnTo>
                  <a:pt x="8156" y="671"/>
                </a:lnTo>
                <a:lnTo>
                  <a:pt x="8158" y="667"/>
                </a:lnTo>
                <a:lnTo>
                  <a:pt x="8158" y="663"/>
                </a:lnTo>
                <a:lnTo>
                  <a:pt x="8158" y="653"/>
                </a:lnTo>
                <a:lnTo>
                  <a:pt x="8156" y="643"/>
                </a:lnTo>
                <a:lnTo>
                  <a:pt x="8155" y="639"/>
                </a:lnTo>
                <a:lnTo>
                  <a:pt x="8156" y="635"/>
                </a:lnTo>
                <a:lnTo>
                  <a:pt x="8158" y="632"/>
                </a:lnTo>
                <a:lnTo>
                  <a:pt x="8162" y="628"/>
                </a:lnTo>
                <a:lnTo>
                  <a:pt x="8170" y="622"/>
                </a:lnTo>
                <a:lnTo>
                  <a:pt x="8179" y="617"/>
                </a:lnTo>
                <a:lnTo>
                  <a:pt x="8183" y="614"/>
                </a:lnTo>
                <a:lnTo>
                  <a:pt x="8184" y="610"/>
                </a:lnTo>
                <a:lnTo>
                  <a:pt x="8185" y="605"/>
                </a:lnTo>
                <a:lnTo>
                  <a:pt x="8187" y="600"/>
                </a:lnTo>
                <a:lnTo>
                  <a:pt x="8185" y="589"/>
                </a:lnTo>
                <a:lnTo>
                  <a:pt x="8184" y="578"/>
                </a:lnTo>
                <a:lnTo>
                  <a:pt x="8184" y="573"/>
                </a:lnTo>
                <a:lnTo>
                  <a:pt x="8185" y="570"/>
                </a:lnTo>
                <a:lnTo>
                  <a:pt x="8187" y="569"/>
                </a:lnTo>
                <a:lnTo>
                  <a:pt x="8189" y="567"/>
                </a:lnTo>
                <a:lnTo>
                  <a:pt x="8195" y="566"/>
                </a:lnTo>
                <a:lnTo>
                  <a:pt x="8202" y="567"/>
                </a:lnTo>
                <a:lnTo>
                  <a:pt x="8206" y="567"/>
                </a:lnTo>
                <a:lnTo>
                  <a:pt x="8210" y="566"/>
                </a:lnTo>
                <a:lnTo>
                  <a:pt x="8215" y="564"/>
                </a:lnTo>
                <a:lnTo>
                  <a:pt x="8219" y="561"/>
                </a:lnTo>
                <a:lnTo>
                  <a:pt x="8225" y="559"/>
                </a:lnTo>
                <a:lnTo>
                  <a:pt x="8229" y="557"/>
                </a:lnTo>
                <a:lnTo>
                  <a:pt x="8235" y="556"/>
                </a:lnTo>
                <a:lnTo>
                  <a:pt x="8241" y="556"/>
                </a:lnTo>
                <a:lnTo>
                  <a:pt x="8250" y="563"/>
                </a:lnTo>
                <a:lnTo>
                  <a:pt x="8269" y="578"/>
                </a:lnTo>
                <a:lnTo>
                  <a:pt x="8284" y="588"/>
                </a:lnTo>
                <a:lnTo>
                  <a:pt x="8298" y="600"/>
                </a:lnTo>
                <a:lnTo>
                  <a:pt x="8310" y="611"/>
                </a:lnTo>
                <a:lnTo>
                  <a:pt x="8321" y="624"/>
                </a:lnTo>
                <a:lnTo>
                  <a:pt x="8332" y="639"/>
                </a:lnTo>
                <a:lnTo>
                  <a:pt x="8346" y="658"/>
                </a:lnTo>
                <a:lnTo>
                  <a:pt x="8354" y="667"/>
                </a:lnTo>
                <a:lnTo>
                  <a:pt x="8363" y="676"/>
                </a:lnTo>
                <a:lnTo>
                  <a:pt x="8371" y="685"/>
                </a:lnTo>
                <a:lnTo>
                  <a:pt x="8379" y="692"/>
                </a:lnTo>
                <a:lnTo>
                  <a:pt x="8396" y="706"/>
                </a:lnTo>
                <a:lnTo>
                  <a:pt x="8409" y="721"/>
                </a:lnTo>
                <a:lnTo>
                  <a:pt x="8418" y="733"/>
                </a:lnTo>
                <a:lnTo>
                  <a:pt x="8429" y="743"/>
                </a:lnTo>
                <a:lnTo>
                  <a:pt x="8436" y="750"/>
                </a:lnTo>
                <a:lnTo>
                  <a:pt x="8442" y="756"/>
                </a:lnTo>
                <a:lnTo>
                  <a:pt x="8448" y="762"/>
                </a:lnTo>
                <a:lnTo>
                  <a:pt x="8455" y="766"/>
                </a:lnTo>
                <a:lnTo>
                  <a:pt x="8464" y="768"/>
                </a:lnTo>
                <a:lnTo>
                  <a:pt x="8471" y="772"/>
                </a:lnTo>
                <a:lnTo>
                  <a:pt x="8477" y="778"/>
                </a:lnTo>
                <a:lnTo>
                  <a:pt x="8484" y="786"/>
                </a:lnTo>
                <a:lnTo>
                  <a:pt x="8487" y="791"/>
                </a:lnTo>
                <a:lnTo>
                  <a:pt x="8491" y="797"/>
                </a:lnTo>
                <a:lnTo>
                  <a:pt x="8493" y="804"/>
                </a:lnTo>
                <a:lnTo>
                  <a:pt x="8494" y="811"/>
                </a:lnTo>
                <a:lnTo>
                  <a:pt x="8496" y="817"/>
                </a:lnTo>
                <a:lnTo>
                  <a:pt x="8497" y="823"/>
                </a:lnTo>
                <a:lnTo>
                  <a:pt x="8497" y="829"/>
                </a:lnTo>
                <a:lnTo>
                  <a:pt x="8496" y="834"/>
                </a:lnTo>
                <a:lnTo>
                  <a:pt x="8491" y="842"/>
                </a:lnTo>
                <a:lnTo>
                  <a:pt x="8484" y="854"/>
                </a:lnTo>
                <a:lnTo>
                  <a:pt x="8475" y="866"/>
                </a:lnTo>
                <a:lnTo>
                  <a:pt x="8471" y="875"/>
                </a:lnTo>
                <a:lnTo>
                  <a:pt x="8466" y="885"/>
                </a:lnTo>
                <a:lnTo>
                  <a:pt x="8460" y="893"/>
                </a:lnTo>
                <a:lnTo>
                  <a:pt x="8454" y="900"/>
                </a:lnTo>
                <a:lnTo>
                  <a:pt x="8448" y="905"/>
                </a:lnTo>
                <a:lnTo>
                  <a:pt x="8445" y="911"/>
                </a:lnTo>
                <a:lnTo>
                  <a:pt x="8442" y="919"/>
                </a:lnTo>
                <a:lnTo>
                  <a:pt x="8441" y="923"/>
                </a:lnTo>
                <a:lnTo>
                  <a:pt x="8441" y="929"/>
                </a:lnTo>
                <a:lnTo>
                  <a:pt x="8441" y="934"/>
                </a:lnTo>
                <a:lnTo>
                  <a:pt x="8442" y="939"/>
                </a:lnTo>
                <a:lnTo>
                  <a:pt x="8446" y="951"/>
                </a:lnTo>
                <a:lnTo>
                  <a:pt x="8449" y="966"/>
                </a:lnTo>
                <a:lnTo>
                  <a:pt x="8452" y="980"/>
                </a:lnTo>
                <a:lnTo>
                  <a:pt x="8453" y="992"/>
                </a:lnTo>
                <a:lnTo>
                  <a:pt x="8452" y="1002"/>
                </a:lnTo>
                <a:lnTo>
                  <a:pt x="8448" y="1012"/>
                </a:lnTo>
                <a:lnTo>
                  <a:pt x="8442" y="1023"/>
                </a:lnTo>
                <a:lnTo>
                  <a:pt x="8434" y="1033"/>
                </a:lnTo>
                <a:lnTo>
                  <a:pt x="8424" y="1042"/>
                </a:lnTo>
                <a:lnTo>
                  <a:pt x="8416" y="1049"/>
                </a:lnTo>
                <a:lnTo>
                  <a:pt x="8408" y="1052"/>
                </a:lnTo>
                <a:lnTo>
                  <a:pt x="8402" y="1056"/>
                </a:lnTo>
                <a:lnTo>
                  <a:pt x="8396" y="1061"/>
                </a:lnTo>
                <a:lnTo>
                  <a:pt x="8391" y="1065"/>
                </a:lnTo>
                <a:lnTo>
                  <a:pt x="8390" y="1069"/>
                </a:lnTo>
                <a:lnTo>
                  <a:pt x="8389" y="1073"/>
                </a:lnTo>
                <a:lnTo>
                  <a:pt x="8389" y="1077"/>
                </a:lnTo>
                <a:lnTo>
                  <a:pt x="8389" y="1082"/>
                </a:lnTo>
                <a:lnTo>
                  <a:pt x="8390" y="1095"/>
                </a:lnTo>
                <a:lnTo>
                  <a:pt x="8389" y="1111"/>
                </a:lnTo>
                <a:lnTo>
                  <a:pt x="8386" y="1126"/>
                </a:lnTo>
                <a:lnTo>
                  <a:pt x="8383" y="1139"/>
                </a:lnTo>
                <a:lnTo>
                  <a:pt x="8378" y="1151"/>
                </a:lnTo>
                <a:lnTo>
                  <a:pt x="8372" y="1161"/>
                </a:lnTo>
                <a:lnTo>
                  <a:pt x="8366" y="1171"/>
                </a:lnTo>
                <a:lnTo>
                  <a:pt x="8361" y="1183"/>
                </a:lnTo>
                <a:lnTo>
                  <a:pt x="8358" y="1196"/>
                </a:lnTo>
                <a:lnTo>
                  <a:pt x="8352" y="1209"/>
                </a:lnTo>
                <a:lnTo>
                  <a:pt x="8347" y="1221"/>
                </a:lnTo>
                <a:lnTo>
                  <a:pt x="8342" y="1232"/>
                </a:lnTo>
                <a:lnTo>
                  <a:pt x="8340" y="1245"/>
                </a:lnTo>
                <a:lnTo>
                  <a:pt x="8336" y="1259"/>
                </a:lnTo>
                <a:lnTo>
                  <a:pt x="8335" y="1275"/>
                </a:lnTo>
                <a:lnTo>
                  <a:pt x="8335" y="1291"/>
                </a:lnTo>
                <a:lnTo>
                  <a:pt x="8336" y="1307"/>
                </a:lnTo>
                <a:lnTo>
                  <a:pt x="8338" y="1319"/>
                </a:lnTo>
                <a:lnTo>
                  <a:pt x="8338" y="1328"/>
                </a:lnTo>
                <a:lnTo>
                  <a:pt x="8338" y="1336"/>
                </a:lnTo>
                <a:lnTo>
                  <a:pt x="8339" y="1344"/>
                </a:lnTo>
                <a:lnTo>
                  <a:pt x="8340" y="1351"/>
                </a:lnTo>
                <a:lnTo>
                  <a:pt x="8341" y="1357"/>
                </a:lnTo>
                <a:lnTo>
                  <a:pt x="8344" y="1364"/>
                </a:lnTo>
                <a:lnTo>
                  <a:pt x="8346" y="1371"/>
                </a:lnTo>
                <a:lnTo>
                  <a:pt x="8347" y="1378"/>
                </a:lnTo>
                <a:lnTo>
                  <a:pt x="8348" y="1386"/>
                </a:lnTo>
                <a:lnTo>
                  <a:pt x="8348" y="1397"/>
                </a:lnTo>
                <a:lnTo>
                  <a:pt x="8348" y="1401"/>
                </a:lnTo>
                <a:lnTo>
                  <a:pt x="8347" y="1404"/>
                </a:lnTo>
                <a:lnTo>
                  <a:pt x="8346" y="1407"/>
                </a:lnTo>
                <a:lnTo>
                  <a:pt x="8345" y="1408"/>
                </a:lnTo>
                <a:lnTo>
                  <a:pt x="8341" y="1409"/>
                </a:lnTo>
                <a:lnTo>
                  <a:pt x="8336" y="1410"/>
                </a:lnTo>
                <a:lnTo>
                  <a:pt x="8334" y="1411"/>
                </a:lnTo>
                <a:lnTo>
                  <a:pt x="8332" y="1413"/>
                </a:lnTo>
                <a:lnTo>
                  <a:pt x="8330" y="1414"/>
                </a:lnTo>
                <a:lnTo>
                  <a:pt x="8330" y="1416"/>
                </a:lnTo>
                <a:lnTo>
                  <a:pt x="8332" y="1422"/>
                </a:lnTo>
                <a:lnTo>
                  <a:pt x="8338" y="1430"/>
                </a:lnTo>
                <a:lnTo>
                  <a:pt x="8346" y="1441"/>
                </a:lnTo>
                <a:lnTo>
                  <a:pt x="8357" y="1455"/>
                </a:lnTo>
                <a:lnTo>
                  <a:pt x="8367" y="1472"/>
                </a:lnTo>
                <a:lnTo>
                  <a:pt x="8376" y="1487"/>
                </a:lnTo>
                <a:lnTo>
                  <a:pt x="8379" y="1495"/>
                </a:lnTo>
                <a:lnTo>
                  <a:pt x="8382" y="1503"/>
                </a:lnTo>
                <a:lnTo>
                  <a:pt x="8383" y="1511"/>
                </a:lnTo>
                <a:lnTo>
                  <a:pt x="8384" y="1519"/>
                </a:lnTo>
                <a:lnTo>
                  <a:pt x="8384" y="1536"/>
                </a:lnTo>
                <a:lnTo>
                  <a:pt x="8384" y="1553"/>
                </a:lnTo>
                <a:lnTo>
                  <a:pt x="8382" y="1572"/>
                </a:lnTo>
                <a:lnTo>
                  <a:pt x="8377" y="1592"/>
                </a:lnTo>
                <a:lnTo>
                  <a:pt x="8374" y="1601"/>
                </a:lnTo>
                <a:lnTo>
                  <a:pt x="8371" y="1611"/>
                </a:lnTo>
                <a:lnTo>
                  <a:pt x="8368" y="1618"/>
                </a:lnTo>
                <a:lnTo>
                  <a:pt x="8365" y="1623"/>
                </a:lnTo>
                <a:lnTo>
                  <a:pt x="8361" y="1626"/>
                </a:lnTo>
                <a:lnTo>
                  <a:pt x="8358" y="1629"/>
                </a:lnTo>
                <a:lnTo>
                  <a:pt x="8353" y="1631"/>
                </a:lnTo>
                <a:lnTo>
                  <a:pt x="8349" y="1632"/>
                </a:lnTo>
                <a:lnTo>
                  <a:pt x="8339" y="1632"/>
                </a:lnTo>
                <a:lnTo>
                  <a:pt x="8327" y="1632"/>
                </a:lnTo>
                <a:lnTo>
                  <a:pt x="8313" y="1631"/>
                </a:lnTo>
                <a:lnTo>
                  <a:pt x="8300" y="1632"/>
                </a:lnTo>
                <a:lnTo>
                  <a:pt x="8292" y="1635"/>
                </a:lnTo>
                <a:lnTo>
                  <a:pt x="8286" y="1638"/>
                </a:lnTo>
                <a:lnTo>
                  <a:pt x="8283" y="1643"/>
                </a:lnTo>
                <a:lnTo>
                  <a:pt x="8279" y="1649"/>
                </a:lnTo>
                <a:lnTo>
                  <a:pt x="8275" y="1664"/>
                </a:lnTo>
                <a:lnTo>
                  <a:pt x="8272" y="1684"/>
                </a:lnTo>
                <a:lnTo>
                  <a:pt x="8269" y="1704"/>
                </a:lnTo>
                <a:lnTo>
                  <a:pt x="8264" y="1725"/>
                </a:lnTo>
                <a:lnTo>
                  <a:pt x="8257" y="1749"/>
                </a:lnTo>
                <a:lnTo>
                  <a:pt x="8251" y="1774"/>
                </a:lnTo>
                <a:lnTo>
                  <a:pt x="8245" y="1798"/>
                </a:lnTo>
                <a:lnTo>
                  <a:pt x="8241" y="1819"/>
                </a:lnTo>
                <a:lnTo>
                  <a:pt x="8239" y="1844"/>
                </a:lnTo>
                <a:lnTo>
                  <a:pt x="8237" y="1875"/>
                </a:lnTo>
                <a:lnTo>
                  <a:pt x="8234" y="1905"/>
                </a:lnTo>
                <a:lnTo>
                  <a:pt x="8234" y="1927"/>
                </a:lnTo>
                <a:lnTo>
                  <a:pt x="8235" y="1945"/>
                </a:lnTo>
                <a:lnTo>
                  <a:pt x="8239" y="1962"/>
                </a:lnTo>
                <a:lnTo>
                  <a:pt x="8244" y="1978"/>
                </a:lnTo>
                <a:lnTo>
                  <a:pt x="8247" y="1991"/>
                </a:lnTo>
                <a:lnTo>
                  <a:pt x="8252" y="2002"/>
                </a:lnTo>
                <a:lnTo>
                  <a:pt x="8257" y="2010"/>
                </a:lnTo>
                <a:lnTo>
                  <a:pt x="8258" y="2015"/>
                </a:lnTo>
                <a:lnTo>
                  <a:pt x="8259" y="2020"/>
                </a:lnTo>
                <a:lnTo>
                  <a:pt x="8259" y="2025"/>
                </a:lnTo>
                <a:lnTo>
                  <a:pt x="8259" y="2032"/>
                </a:lnTo>
                <a:lnTo>
                  <a:pt x="8256" y="2042"/>
                </a:lnTo>
                <a:lnTo>
                  <a:pt x="8253" y="2051"/>
                </a:lnTo>
                <a:lnTo>
                  <a:pt x="8251" y="2058"/>
                </a:lnTo>
                <a:lnTo>
                  <a:pt x="8248" y="2067"/>
                </a:lnTo>
                <a:lnTo>
                  <a:pt x="8247" y="2077"/>
                </a:lnTo>
                <a:lnTo>
                  <a:pt x="8246" y="2086"/>
                </a:lnTo>
                <a:lnTo>
                  <a:pt x="8242" y="2094"/>
                </a:lnTo>
                <a:lnTo>
                  <a:pt x="8238" y="2102"/>
                </a:lnTo>
                <a:lnTo>
                  <a:pt x="8232" y="2109"/>
                </a:lnTo>
                <a:lnTo>
                  <a:pt x="8229" y="2111"/>
                </a:lnTo>
                <a:lnTo>
                  <a:pt x="8229" y="2108"/>
                </a:lnTo>
                <a:lnTo>
                  <a:pt x="8229" y="2100"/>
                </a:lnTo>
                <a:lnTo>
                  <a:pt x="8228" y="2091"/>
                </a:lnTo>
                <a:lnTo>
                  <a:pt x="8226" y="2084"/>
                </a:lnTo>
                <a:lnTo>
                  <a:pt x="8223" y="2079"/>
                </a:lnTo>
                <a:lnTo>
                  <a:pt x="8220" y="2075"/>
                </a:lnTo>
                <a:lnTo>
                  <a:pt x="8214" y="2069"/>
                </a:lnTo>
                <a:lnTo>
                  <a:pt x="8208" y="2061"/>
                </a:lnTo>
                <a:lnTo>
                  <a:pt x="8203" y="2053"/>
                </a:lnTo>
                <a:lnTo>
                  <a:pt x="8198" y="2044"/>
                </a:lnTo>
                <a:lnTo>
                  <a:pt x="8194" y="2032"/>
                </a:lnTo>
                <a:lnTo>
                  <a:pt x="8188" y="2016"/>
                </a:lnTo>
                <a:lnTo>
                  <a:pt x="8182" y="2001"/>
                </a:lnTo>
                <a:lnTo>
                  <a:pt x="8177" y="1988"/>
                </a:lnTo>
                <a:lnTo>
                  <a:pt x="8174" y="1977"/>
                </a:lnTo>
                <a:lnTo>
                  <a:pt x="8169" y="1964"/>
                </a:lnTo>
                <a:lnTo>
                  <a:pt x="8164" y="1951"/>
                </a:lnTo>
                <a:lnTo>
                  <a:pt x="8159" y="1940"/>
                </a:lnTo>
                <a:lnTo>
                  <a:pt x="8157" y="1935"/>
                </a:lnTo>
                <a:lnTo>
                  <a:pt x="8155" y="1933"/>
                </a:lnTo>
                <a:lnTo>
                  <a:pt x="8153" y="1933"/>
                </a:lnTo>
                <a:lnTo>
                  <a:pt x="8151" y="1933"/>
                </a:lnTo>
                <a:lnTo>
                  <a:pt x="8146" y="1935"/>
                </a:lnTo>
                <a:lnTo>
                  <a:pt x="8140" y="1941"/>
                </a:lnTo>
                <a:lnTo>
                  <a:pt x="8125" y="1957"/>
                </a:lnTo>
                <a:lnTo>
                  <a:pt x="8109" y="1975"/>
                </a:lnTo>
                <a:lnTo>
                  <a:pt x="8094" y="1994"/>
                </a:lnTo>
                <a:lnTo>
                  <a:pt x="8081" y="2010"/>
                </a:lnTo>
                <a:lnTo>
                  <a:pt x="8065" y="2032"/>
                </a:lnTo>
                <a:lnTo>
                  <a:pt x="8049" y="2054"/>
                </a:lnTo>
                <a:lnTo>
                  <a:pt x="8032" y="2076"/>
                </a:lnTo>
                <a:lnTo>
                  <a:pt x="8019" y="2097"/>
                </a:lnTo>
                <a:lnTo>
                  <a:pt x="8008" y="2116"/>
                </a:lnTo>
                <a:lnTo>
                  <a:pt x="8001" y="2135"/>
                </a:lnTo>
                <a:lnTo>
                  <a:pt x="7995" y="2152"/>
                </a:lnTo>
                <a:lnTo>
                  <a:pt x="7988" y="2164"/>
                </a:lnTo>
                <a:lnTo>
                  <a:pt x="7977" y="2176"/>
                </a:lnTo>
                <a:lnTo>
                  <a:pt x="7963" y="2187"/>
                </a:lnTo>
                <a:lnTo>
                  <a:pt x="7955" y="2193"/>
                </a:lnTo>
                <a:lnTo>
                  <a:pt x="7946" y="2198"/>
                </a:lnTo>
                <a:lnTo>
                  <a:pt x="7939" y="2202"/>
                </a:lnTo>
                <a:lnTo>
                  <a:pt x="7933" y="2204"/>
                </a:lnTo>
                <a:lnTo>
                  <a:pt x="7927" y="2206"/>
                </a:lnTo>
                <a:lnTo>
                  <a:pt x="7922" y="2209"/>
                </a:lnTo>
                <a:lnTo>
                  <a:pt x="7917" y="2211"/>
                </a:lnTo>
                <a:lnTo>
                  <a:pt x="7912" y="2215"/>
                </a:lnTo>
                <a:lnTo>
                  <a:pt x="7908" y="2220"/>
                </a:lnTo>
                <a:lnTo>
                  <a:pt x="7905" y="2224"/>
                </a:lnTo>
                <a:lnTo>
                  <a:pt x="7903" y="2230"/>
                </a:lnTo>
                <a:lnTo>
                  <a:pt x="7900" y="2236"/>
                </a:lnTo>
                <a:lnTo>
                  <a:pt x="7897" y="2250"/>
                </a:lnTo>
                <a:lnTo>
                  <a:pt x="7893" y="2266"/>
                </a:lnTo>
                <a:lnTo>
                  <a:pt x="7891" y="2273"/>
                </a:lnTo>
                <a:lnTo>
                  <a:pt x="7887" y="2280"/>
                </a:lnTo>
                <a:lnTo>
                  <a:pt x="7883" y="2286"/>
                </a:lnTo>
                <a:lnTo>
                  <a:pt x="7879" y="2291"/>
                </a:lnTo>
                <a:lnTo>
                  <a:pt x="7867" y="2300"/>
                </a:lnTo>
                <a:lnTo>
                  <a:pt x="7851" y="2310"/>
                </a:lnTo>
                <a:lnTo>
                  <a:pt x="7832" y="2322"/>
                </a:lnTo>
                <a:lnTo>
                  <a:pt x="7815" y="2335"/>
                </a:lnTo>
                <a:lnTo>
                  <a:pt x="7794" y="2353"/>
                </a:lnTo>
                <a:lnTo>
                  <a:pt x="7771" y="2372"/>
                </a:lnTo>
                <a:lnTo>
                  <a:pt x="7748" y="2391"/>
                </a:lnTo>
                <a:lnTo>
                  <a:pt x="7730" y="2407"/>
                </a:lnTo>
                <a:lnTo>
                  <a:pt x="7724" y="2414"/>
                </a:lnTo>
                <a:lnTo>
                  <a:pt x="7718" y="2422"/>
                </a:lnTo>
                <a:lnTo>
                  <a:pt x="7715" y="2430"/>
                </a:lnTo>
                <a:lnTo>
                  <a:pt x="7712" y="2439"/>
                </a:lnTo>
                <a:lnTo>
                  <a:pt x="7708" y="2455"/>
                </a:lnTo>
                <a:lnTo>
                  <a:pt x="7704" y="2469"/>
                </a:lnTo>
                <a:lnTo>
                  <a:pt x="7699" y="2482"/>
                </a:lnTo>
                <a:lnTo>
                  <a:pt x="7693" y="2494"/>
                </a:lnTo>
                <a:lnTo>
                  <a:pt x="7691" y="2500"/>
                </a:lnTo>
                <a:lnTo>
                  <a:pt x="7691" y="2505"/>
                </a:lnTo>
                <a:lnTo>
                  <a:pt x="7691" y="2507"/>
                </a:lnTo>
                <a:lnTo>
                  <a:pt x="7692" y="2510"/>
                </a:lnTo>
                <a:lnTo>
                  <a:pt x="7693" y="2511"/>
                </a:lnTo>
                <a:lnTo>
                  <a:pt x="7694" y="2513"/>
                </a:lnTo>
                <a:lnTo>
                  <a:pt x="7699" y="2516"/>
                </a:lnTo>
                <a:lnTo>
                  <a:pt x="7702" y="2519"/>
                </a:lnTo>
                <a:lnTo>
                  <a:pt x="7704" y="2523"/>
                </a:lnTo>
                <a:lnTo>
                  <a:pt x="7705" y="2526"/>
                </a:lnTo>
                <a:lnTo>
                  <a:pt x="7708" y="2535"/>
                </a:lnTo>
                <a:lnTo>
                  <a:pt x="7710" y="2544"/>
                </a:lnTo>
                <a:lnTo>
                  <a:pt x="7715" y="2554"/>
                </a:lnTo>
                <a:lnTo>
                  <a:pt x="7721" y="2563"/>
                </a:lnTo>
                <a:lnTo>
                  <a:pt x="7729" y="2570"/>
                </a:lnTo>
                <a:lnTo>
                  <a:pt x="7740" y="2577"/>
                </a:lnTo>
                <a:lnTo>
                  <a:pt x="7753" y="2586"/>
                </a:lnTo>
                <a:lnTo>
                  <a:pt x="7769" y="2593"/>
                </a:lnTo>
                <a:lnTo>
                  <a:pt x="7785" y="2601"/>
                </a:lnTo>
                <a:lnTo>
                  <a:pt x="7799" y="2607"/>
                </a:lnTo>
                <a:lnTo>
                  <a:pt x="7804" y="2611"/>
                </a:lnTo>
                <a:lnTo>
                  <a:pt x="7807" y="2614"/>
                </a:lnTo>
                <a:lnTo>
                  <a:pt x="7809" y="2618"/>
                </a:lnTo>
                <a:lnTo>
                  <a:pt x="7810" y="2622"/>
                </a:lnTo>
                <a:lnTo>
                  <a:pt x="7811" y="2636"/>
                </a:lnTo>
                <a:lnTo>
                  <a:pt x="7810" y="2651"/>
                </a:lnTo>
                <a:lnTo>
                  <a:pt x="7810" y="2659"/>
                </a:lnTo>
                <a:lnTo>
                  <a:pt x="7811" y="2665"/>
                </a:lnTo>
                <a:lnTo>
                  <a:pt x="7812" y="2670"/>
                </a:lnTo>
                <a:lnTo>
                  <a:pt x="7815" y="2672"/>
                </a:lnTo>
                <a:lnTo>
                  <a:pt x="7818" y="2675"/>
                </a:lnTo>
                <a:lnTo>
                  <a:pt x="7822" y="2675"/>
                </a:lnTo>
                <a:lnTo>
                  <a:pt x="7826" y="2675"/>
                </a:lnTo>
                <a:lnTo>
                  <a:pt x="7832" y="2675"/>
                </a:lnTo>
                <a:lnTo>
                  <a:pt x="7837" y="2676"/>
                </a:lnTo>
                <a:lnTo>
                  <a:pt x="7841" y="2678"/>
                </a:lnTo>
                <a:lnTo>
                  <a:pt x="7843" y="2681"/>
                </a:lnTo>
                <a:lnTo>
                  <a:pt x="7844" y="2685"/>
                </a:lnTo>
                <a:lnTo>
                  <a:pt x="7845" y="2696"/>
                </a:lnTo>
                <a:lnTo>
                  <a:pt x="7847" y="2710"/>
                </a:lnTo>
                <a:lnTo>
                  <a:pt x="7849" y="2719"/>
                </a:lnTo>
                <a:lnTo>
                  <a:pt x="7851" y="2727"/>
                </a:lnTo>
                <a:lnTo>
                  <a:pt x="7855" y="2733"/>
                </a:lnTo>
                <a:lnTo>
                  <a:pt x="7857" y="2738"/>
                </a:lnTo>
                <a:lnTo>
                  <a:pt x="7859" y="2739"/>
                </a:lnTo>
                <a:lnTo>
                  <a:pt x="7862" y="2740"/>
                </a:lnTo>
                <a:lnTo>
                  <a:pt x="7867" y="2741"/>
                </a:lnTo>
                <a:lnTo>
                  <a:pt x="7870" y="2743"/>
                </a:lnTo>
                <a:lnTo>
                  <a:pt x="7881" y="2743"/>
                </a:lnTo>
                <a:lnTo>
                  <a:pt x="7888" y="2743"/>
                </a:lnTo>
                <a:lnTo>
                  <a:pt x="7897" y="2741"/>
                </a:lnTo>
                <a:lnTo>
                  <a:pt x="7910" y="2739"/>
                </a:lnTo>
                <a:lnTo>
                  <a:pt x="7922" y="2734"/>
                </a:lnTo>
                <a:lnTo>
                  <a:pt x="7931" y="2729"/>
                </a:lnTo>
                <a:lnTo>
                  <a:pt x="7938" y="2725"/>
                </a:lnTo>
                <a:lnTo>
                  <a:pt x="7943" y="2719"/>
                </a:lnTo>
                <a:lnTo>
                  <a:pt x="7945" y="2712"/>
                </a:lnTo>
                <a:lnTo>
                  <a:pt x="7948" y="2706"/>
                </a:lnTo>
                <a:lnTo>
                  <a:pt x="7949" y="2700"/>
                </a:lnTo>
                <a:lnTo>
                  <a:pt x="7952" y="2695"/>
                </a:lnTo>
                <a:lnTo>
                  <a:pt x="7956" y="2691"/>
                </a:lnTo>
                <a:lnTo>
                  <a:pt x="7961" y="2689"/>
                </a:lnTo>
                <a:lnTo>
                  <a:pt x="7970" y="2688"/>
                </a:lnTo>
                <a:lnTo>
                  <a:pt x="7976" y="2689"/>
                </a:lnTo>
                <a:lnTo>
                  <a:pt x="7977" y="2689"/>
                </a:lnTo>
                <a:lnTo>
                  <a:pt x="7980" y="2687"/>
                </a:lnTo>
                <a:lnTo>
                  <a:pt x="7981" y="2684"/>
                </a:lnTo>
                <a:lnTo>
                  <a:pt x="7982" y="2680"/>
                </a:lnTo>
                <a:lnTo>
                  <a:pt x="7983" y="2670"/>
                </a:lnTo>
                <a:lnTo>
                  <a:pt x="7983" y="2661"/>
                </a:lnTo>
                <a:lnTo>
                  <a:pt x="7982" y="2652"/>
                </a:lnTo>
                <a:lnTo>
                  <a:pt x="7979" y="2644"/>
                </a:lnTo>
                <a:lnTo>
                  <a:pt x="7974" y="2632"/>
                </a:lnTo>
                <a:lnTo>
                  <a:pt x="7970" y="2622"/>
                </a:lnTo>
                <a:lnTo>
                  <a:pt x="7970" y="2620"/>
                </a:lnTo>
                <a:lnTo>
                  <a:pt x="7970" y="2620"/>
                </a:lnTo>
                <a:lnTo>
                  <a:pt x="7971" y="2619"/>
                </a:lnTo>
                <a:lnTo>
                  <a:pt x="7973" y="2619"/>
                </a:lnTo>
                <a:lnTo>
                  <a:pt x="7975" y="2620"/>
                </a:lnTo>
                <a:lnTo>
                  <a:pt x="7979" y="2622"/>
                </a:lnTo>
                <a:lnTo>
                  <a:pt x="7994" y="2628"/>
                </a:lnTo>
                <a:lnTo>
                  <a:pt x="8012" y="2634"/>
                </a:lnTo>
                <a:lnTo>
                  <a:pt x="8021" y="2640"/>
                </a:lnTo>
                <a:lnTo>
                  <a:pt x="8030" y="2644"/>
                </a:lnTo>
                <a:lnTo>
                  <a:pt x="8032" y="2646"/>
                </a:lnTo>
                <a:lnTo>
                  <a:pt x="8034" y="2649"/>
                </a:lnTo>
                <a:lnTo>
                  <a:pt x="8036" y="2651"/>
                </a:lnTo>
                <a:lnTo>
                  <a:pt x="8036" y="2655"/>
                </a:lnTo>
                <a:lnTo>
                  <a:pt x="8034" y="2663"/>
                </a:lnTo>
                <a:lnTo>
                  <a:pt x="8034" y="2674"/>
                </a:lnTo>
                <a:lnTo>
                  <a:pt x="8036" y="2677"/>
                </a:lnTo>
                <a:lnTo>
                  <a:pt x="8038" y="2681"/>
                </a:lnTo>
                <a:lnTo>
                  <a:pt x="8040" y="2683"/>
                </a:lnTo>
                <a:lnTo>
                  <a:pt x="8043" y="2684"/>
                </a:lnTo>
                <a:lnTo>
                  <a:pt x="8045" y="2683"/>
                </a:lnTo>
                <a:lnTo>
                  <a:pt x="8049" y="2682"/>
                </a:lnTo>
                <a:lnTo>
                  <a:pt x="8051" y="2680"/>
                </a:lnTo>
                <a:lnTo>
                  <a:pt x="8055" y="2677"/>
                </a:lnTo>
                <a:lnTo>
                  <a:pt x="8057" y="2675"/>
                </a:lnTo>
                <a:lnTo>
                  <a:pt x="8059" y="2674"/>
                </a:lnTo>
                <a:lnTo>
                  <a:pt x="8062" y="2674"/>
                </a:lnTo>
                <a:lnTo>
                  <a:pt x="8064" y="2674"/>
                </a:lnTo>
                <a:lnTo>
                  <a:pt x="8067" y="2676"/>
                </a:lnTo>
                <a:lnTo>
                  <a:pt x="8068" y="2678"/>
                </a:lnTo>
                <a:lnTo>
                  <a:pt x="8069" y="2682"/>
                </a:lnTo>
                <a:lnTo>
                  <a:pt x="8069" y="2685"/>
                </a:lnTo>
                <a:lnTo>
                  <a:pt x="8071" y="2691"/>
                </a:lnTo>
                <a:lnTo>
                  <a:pt x="8075" y="2697"/>
                </a:lnTo>
                <a:lnTo>
                  <a:pt x="8076" y="2699"/>
                </a:lnTo>
                <a:lnTo>
                  <a:pt x="8075" y="2700"/>
                </a:lnTo>
                <a:lnTo>
                  <a:pt x="8072" y="2701"/>
                </a:lnTo>
                <a:lnTo>
                  <a:pt x="8070" y="2702"/>
                </a:lnTo>
                <a:lnTo>
                  <a:pt x="8063" y="2704"/>
                </a:lnTo>
                <a:lnTo>
                  <a:pt x="8059" y="2707"/>
                </a:lnTo>
                <a:lnTo>
                  <a:pt x="8058" y="2712"/>
                </a:lnTo>
                <a:lnTo>
                  <a:pt x="8058" y="2719"/>
                </a:lnTo>
                <a:lnTo>
                  <a:pt x="8059" y="2733"/>
                </a:lnTo>
                <a:lnTo>
                  <a:pt x="8061" y="2748"/>
                </a:lnTo>
                <a:lnTo>
                  <a:pt x="8059" y="2750"/>
                </a:lnTo>
                <a:lnTo>
                  <a:pt x="8059" y="2752"/>
                </a:lnTo>
                <a:lnTo>
                  <a:pt x="8057" y="2754"/>
                </a:lnTo>
                <a:lnTo>
                  <a:pt x="8056" y="2756"/>
                </a:lnTo>
                <a:lnTo>
                  <a:pt x="8050" y="2758"/>
                </a:lnTo>
                <a:lnTo>
                  <a:pt x="8043" y="2759"/>
                </a:lnTo>
                <a:lnTo>
                  <a:pt x="8026" y="2760"/>
                </a:lnTo>
                <a:lnTo>
                  <a:pt x="8011" y="2762"/>
                </a:lnTo>
                <a:lnTo>
                  <a:pt x="8002" y="2762"/>
                </a:lnTo>
                <a:lnTo>
                  <a:pt x="7996" y="2764"/>
                </a:lnTo>
                <a:lnTo>
                  <a:pt x="7990" y="2766"/>
                </a:lnTo>
                <a:lnTo>
                  <a:pt x="7985" y="2769"/>
                </a:lnTo>
                <a:lnTo>
                  <a:pt x="7981" y="2772"/>
                </a:lnTo>
                <a:lnTo>
                  <a:pt x="7977" y="2777"/>
                </a:lnTo>
                <a:lnTo>
                  <a:pt x="7974" y="2782"/>
                </a:lnTo>
                <a:lnTo>
                  <a:pt x="7973" y="2788"/>
                </a:lnTo>
                <a:lnTo>
                  <a:pt x="7971" y="2794"/>
                </a:lnTo>
                <a:lnTo>
                  <a:pt x="7969" y="2797"/>
                </a:lnTo>
                <a:lnTo>
                  <a:pt x="7968" y="2801"/>
                </a:lnTo>
                <a:lnTo>
                  <a:pt x="7966" y="2803"/>
                </a:lnTo>
                <a:lnTo>
                  <a:pt x="7962" y="2806"/>
                </a:lnTo>
                <a:lnTo>
                  <a:pt x="7958" y="2807"/>
                </a:lnTo>
                <a:lnTo>
                  <a:pt x="7955" y="2808"/>
                </a:lnTo>
                <a:lnTo>
                  <a:pt x="7949" y="2808"/>
                </a:lnTo>
                <a:lnTo>
                  <a:pt x="7933" y="2808"/>
                </a:lnTo>
                <a:lnTo>
                  <a:pt x="7917" y="2808"/>
                </a:lnTo>
                <a:lnTo>
                  <a:pt x="7912" y="2809"/>
                </a:lnTo>
                <a:lnTo>
                  <a:pt x="7907" y="2810"/>
                </a:lnTo>
                <a:lnTo>
                  <a:pt x="7905" y="2814"/>
                </a:lnTo>
                <a:lnTo>
                  <a:pt x="7901" y="2817"/>
                </a:lnTo>
                <a:lnTo>
                  <a:pt x="7900" y="2821"/>
                </a:lnTo>
                <a:lnTo>
                  <a:pt x="7899" y="2826"/>
                </a:lnTo>
                <a:lnTo>
                  <a:pt x="7899" y="2832"/>
                </a:lnTo>
                <a:lnTo>
                  <a:pt x="7899" y="2839"/>
                </a:lnTo>
                <a:lnTo>
                  <a:pt x="7901" y="2853"/>
                </a:lnTo>
                <a:lnTo>
                  <a:pt x="7905" y="2870"/>
                </a:lnTo>
                <a:lnTo>
                  <a:pt x="7908" y="2878"/>
                </a:lnTo>
                <a:lnTo>
                  <a:pt x="7911" y="2885"/>
                </a:lnTo>
                <a:lnTo>
                  <a:pt x="7916" y="2891"/>
                </a:lnTo>
                <a:lnTo>
                  <a:pt x="7920" y="2897"/>
                </a:lnTo>
                <a:lnTo>
                  <a:pt x="7930" y="2909"/>
                </a:lnTo>
                <a:lnTo>
                  <a:pt x="7941" y="2922"/>
                </a:lnTo>
                <a:lnTo>
                  <a:pt x="7949" y="2932"/>
                </a:lnTo>
                <a:lnTo>
                  <a:pt x="7952" y="2936"/>
                </a:lnTo>
                <a:lnTo>
                  <a:pt x="7952" y="2943"/>
                </a:lnTo>
                <a:lnTo>
                  <a:pt x="7952" y="2955"/>
                </a:lnTo>
                <a:lnTo>
                  <a:pt x="7952" y="2965"/>
                </a:lnTo>
                <a:lnTo>
                  <a:pt x="7952" y="2975"/>
                </a:lnTo>
                <a:lnTo>
                  <a:pt x="7952" y="2985"/>
                </a:lnTo>
                <a:lnTo>
                  <a:pt x="7952" y="2995"/>
                </a:lnTo>
                <a:lnTo>
                  <a:pt x="7952" y="3002"/>
                </a:lnTo>
                <a:lnTo>
                  <a:pt x="7950" y="3006"/>
                </a:lnTo>
                <a:lnTo>
                  <a:pt x="7946" y="3011"/>
                </a:lnTo>
                <a:lnTo>
                  <a:pt x="7943" y="3015"/>
                </a:lnTo>
                <a:lnTo>
                  <a:pt x="7932" y="3018"/>
                </a:lnTo>
                <a:lnTo>
                  <a:pt x="7923" y="3021"/>
                </a:lnTo>
                <a:lnTo>
                  <a:pt x="7908" y="3023"/>
                </a:lnTo>
                <a:lnTo>
                  <a:pt x="7892" y="3027"/>
                </a:lnTo>
                <a:lnTo>
                  <a:pt x="7883" y="3029"/>
                </a:lnTo>
                <a:lnTo>
                  <a:pt x="7876" y="3031"/>
                </a:lnTo>
                <a:lnTo>
                  <a:pt x="7870" y="3034"/>
                </a:lnTo>
                <a:lnTo>
                  <a:pt x="7867" y="3037"/>
                </a:lnTo>
                <a:lnTo>
                  <a:pt x="7866" y="3042"/>
                </a:lnTo>
                <a:lnTo>
                  <a:pt x="7864" y="3048"/>
                </a:lnTo>
                <a:lnTo>
                  <a:pt x="7864" y="3055"/>
                </a:lnTo>
                <a:lnTo>
                  <a:pt x="7864" y="3062"/>
                </a:lnTo>
                <a:lnTo>
                  <a:pt x="7868" y="3080"/>
                </a:lnTo>
                <a:lnTo>
                  <a:pt x="7873" y="3097"/>
                </a:lnTo>
                <a:lnTo>
                  <a:pt x="7878" y="3115"/>
                </a:lnTo>
                <a:lnTo>
                  <a:pt x="7881" y="3135"/>
                </a:lnTo>
                <a:lnTo>
                  <a:pt x="7882" y="3155"/>
                </a:lnTo>
                <a:lnTo>
                  <a:pt x="7882" y="3173"/>
                </a:lnTo>
                <a:lnTo>
                  <a:pt x="7881" y="3180"/>
                </a:lnTo>
                <a:lnTo>
                  <a:pt x="7879" y="3186"/>
                </a:lnTo>
                <a:lnTo>
                  <a:pt x="7875" y="3189"/>
                </a:lnTo>
                <a:lnTo>
                  <a:pt x="7872" y="3192"/>
                </a:lnTo>
                <a:lnTo>
                  <a:pt x="7868" y="3194"/>
                </a:lnTo>
                <a:lnTo>
                  <a:pt x="7863" y="3194"/>
                </a:lnTo>
                <a:lnTo>
                  <a:pt x="7859" y="3194"/>
                </a:lnTo>
                <a:lnTo>
                  <a:pt x="7853" y="3193"/>
                </a:lnTo>
                <a:lnTo>
                  <a:pt x="7843" y="3191"/>
                </a:lnTo>
                <a:lnTo>
                  <a:pt x="7832" y="3189"/>
                </a:lnTo>
                <a:lnTo>
                  <a:pt x="7822" y="3187"/>
                </a:lnTo>
                <a:lnTo>
                  <a:pt x="7811" y="3184"/>
                </a:lnTo>
                <a:lnTo>
                  <a:pt x="7807" y="3181"/>
                </a:lnTo>
                <a:lnTo>
                  <a:pt x="7803" y="3176"/>
                </a:lnTo>
                <a:lnTo>
                  <a:pt x="7799" y="3172"/>
                </a:lnTo>
                <a:lnTo>
                  <a:pt x="7796" y="3166"/>
                </a:lnTo>
                <a:lnTo>
                  <a:pt x="7791" y="3154"/>
                </a:lnTo>
                <a:lnTo>
                  <a:pt x="7786" y="3141"/>
                </a:lnTo>
                <a:lnTo>
                  <a:pt x="7784" y="3135"/>
                </a:lnTo>
                <a:lnTo>
                  <a:pt x="7781" y="3130"/>
                </a:lnTo>
                <a:lnTo>
                  <a:pt x="7776" y="3125"/>
                </a:lnTo>
                <a:lnTo>
                  <a:pt x="7772" y="3123"/>
                </a:lnTo>
                <a:lnTo>
                  <a:pt x="7767" y="3121"/>
                </a:lnTo>
                <a:lnTo>
                  <a:pt x="7761" y="3121"/>
                </a:lnTo>
                <a:lnTo>
                  <a:pt x="7756" y="3122"/>
                </a:lnTo>
                <a:lnTo>
                  <a:pt x="7752" y="3124"/>
                </a:lnTo>
                <a:lnTo>
                  <a:pt x="7748" y="3128"/>
                </a:lnTo>
                <a:lnTo>
                  <a:pt x="7744" y="3132"/>
                </a:lnTo>
                <a:lnTo>
                  <a:pt x="7742" y="3137"/>
                </a:lnTo>
                <a:lnTo>
                  <a:pt x="7741" y="3142"/>
                </a:lnTo>
                <a:lnTo>
                  <a:pt x="7738" y="3154"/>
                </a:lnTo>
                <a:lnTo>
                  <a:pt x="7737" y="3164"/>
                </a:lnTo>
                <a:lnTo>
                  <a:pt x="7736" y="3169"/>
                </a:lnTo>
                <a:lnTo>
                  <a:pt x="7734" y="3173"/>
                </a:lnTo>
                <a:lnTo>
                  <a:pt x="7731" y="3174"/>
                </a:lnTo>
                <a:lnTo>
                  <a:pt x="7729" y="3175"/>
                </a:lnTo>
                <a:lnTo>
                  <a:pt x="7722" y="3173"/>
                </a:lnTo>
                <a:lnTo>
                  <a:pt x="7713" y="3168"/>
                </a:lnTo>
                <a:lnTo>
                  <a:pt x="7705" y="3162"/>
                </a:lnTo>
                <a:lnTo>
                  <a:pt x="7696" y="3157"/>
                </a:lnTo>
                <a:lnTo>
                  <a:pt x="7685" y="3153"/>
                </a:lnTo>
                <a:lnTo>
                  <a:pt x="7673" y="3147"/>
                </a:lnTo>
                <a:lnTo>
                  <a:pt x="7666" y="3143"/>
                </a:lnTo>
                <a:lnTo>
                  <a:pt x="7660" y="3138"/>
                </a:lnTo>
                <a:lnTo>
                  <a:pt x="7654" y="3132"/>
                </a:lnTo>
                <a:lnTo>
                  <a:pt x="7649" y="3126"/>
                </a:lnTo>
                <a:lnTo>
                  <a:pt x="7640" y="3115"/>
                </a:lnTo>
                <a:lnTo>
                  <a:pt x="7633" y="3104"/>
                </a:lnTo>
                <a:lnTo>
                  <a:pt x="7629" y="3099"/>
                </a:lnTo>
                <a:lnTo>
                  <a:pt x="7627" y="3097"/>
                </a:lnTo>
                <a:lnTo>
                  <a:pt x="7626" y="3096"/>
                </a:lnTo>
                <a:lnTo>
                  <a:pt x="7623" y="3094"/>
                </a:lnTo>
                <a:lnTo>
                  <a:pt x="7617" y="3096"/>
                </a:lnTo>
                <a:lnTo>
                  <a:pt x="7608" y="3098"/>
                </a:lnTo>
                <a:lnTo>
                  <a:pt x="7598" y="3099"/>
                </a:lnTo>
                <a:lnTo>
                  <a:pt x="7589" y="3098"/>
                </a:lnTo>
                <a:lnTo>
                  <a:pt x="7580" y="3097"/>
                </a:lnTo>
                <a:lnTo>
                  <a:pt x="7572" y="3098"/>
                </a:lnTo>
                <a:lnTo>
                  <a:pt x="7568" y="3099"/>
                </a:lnTo>
                <a:lnTo>
                  <a:pt x="7567" y="3101"/>
                </a:lnTo>
                <a:lnTo>
                  <a:pt x="7567" y="3105"/>
                </a:lnTo>
                <a:lnTo>
                  <a:pt x="7568" y="3109"/>
                </a:lnTo>
                <a:lnTo>
                  <a:pt x="7573" y="3116"/>
                </a:lnTo>
                <a:lnTo>
                  <a:pt x="7580" y="3123"/>
                </a:lnTo>
                <a:lnTo>
                  <a:pt x="7583" y="3128"/>
                </a:lnTo>
                <a:lnTo>
                  <a:pt x="7584" y="3132"/>
                </a:lnTo>
                <a:lnTo>
                  <a:pt x="7585" y="3138"/>
                </a:lnTo>
                <a:lnTo>
                  <a:pt x="7585" y="3144"/>
                </a:lnTo>
                <a:lnTo>
                  <a:pt x="7585" y="3157"/>
                </a:lnTo>
                <a:lnTo>
                  <a:pt x="7584" y="3168"/>
                </a:lnTo>
                <a:lnTo>
                  <a:pt x="7584" y="3173"/>
                </a:lnTo>
                <a:lnTo>
                  <a:pt x="7582" y="3178"/>
                </a:lnTo>
                <a:lnTo>
                  <a:pt x="7579" y="3182"/>
                </a:lnTo>
                <a:lnTo>
                  <a:pt x="7576" y="3187"/>
                </a:lnTo>
                <a:lnTo>
                  <a:pt x="7567" y="3197"/>
                </a:lnTo>
                <a:lnTo>
                  <a:pt x="7559" y="3203"/>
                </a:lnTo>
                <a:lnTo>
                  <a:pt x="7552" y="3208"/>
                </a:lnTo>
                <a:lnTo>
                  <a:pt x="7546" y="3214"/>
                </a:lnTo>
                <a:lnTo>
                  <a:pt x="7545" y="3218"/>
                </a:lnTo>
                <a:lnTo>
                  <a:pt x="7545" y="3222"/>
                </a:lnTo>
                <a:lnTo>
                  <a:pt x="7547" y="3225"/>
                </a:lnTo>
                <a:lnTo>
                  <a:pt x="7549" y="3230"/>
                </a:lnTo>
                <a:lnTo>
                  <a:pt x="7559" y="3236"/>
                </a:lnTo>
                <a:lnTo>
                  <a:pt x="7567" y="3239"/>
                </a:lnTo>
                <a:lnTo>
                  <a:pt x="7576" y="3242"/>
                </a:lnTo>
                <a:lnTo>
                  <a:pt x="7582" y="3243"/>
                </a:lnTo>
                <a:lnTo>
                  <a:pt x="7589" y="3241"/>
                </a:lnTo>
                <a:lnTo>
                  <a:pt x="7598" y="3236"/>
                </a:lnTo>
                <a:lnTo>
                  <a:pt x="7608" y="3231"/>
                </a:lnTo>
                <a:lnTo>
                  <a:pt x="7615" y="3226"/>
                </a:lnTo>
                <a:lnTo>
                  <a:pt x="7618" y="3225"/>
                </a:lnTo>
                <a:lnTo>
                  <a:pt x="7622" y="3224"/>
                </a:lnTo>
                <a:lnTo>
                  <a:pt x="7626" y="3224"/>
                </a:lnTo>
                <a:lnTo>
                  <a:pt x="7629" y="3225"/>
                </a:lnTo>
                <a:lnTo>
                  <a:pt x="7633" y="3227"/>
                </a:lnTo>
                <a:lnTo>
                  <a:pt x="7636" y="3231"/>
                </a:lnTo>
                <a:lnTo>
                  <a:pt x="7640" y="3237"/>
                </a:lnTo>
                <a:lnTo>
                  <a:pt x="7643" y="3244"/>
                </a:lnTo>
                <a:lnTo>
                  <a:pt x="7646" y="3252"/>
                </a:lnTo>
                <a:lnTo>
                  <a:pt x="7647" y="3260"/>
                </a:lnTo>
                <a:lnTo>
                  <a:pt x="7647" y="3267"/>
                </a:lnTo>
                <a:lnTo>
                  <a:pt x="7647" y="3273"/>
                </a:lnTo>
                <a:lnTo>
                  <a:pt x="7647" y="3282"/>
                </a:lnTo>
                <a:lnTo>
                  <a:pt x="7649" y="3290"/>
                </a:lnTo>
                <a:lnTo>
                  <a:pt x="7654" y="3299"/>
                </a:lnTo>
                <a:lnTo>
                  <a:pt x="7661" y="3306"/>
                </a:lnTo>
                <a:lnTo>
                  <a:pt x="7672" y="3315"/>
                </a:lnTo>
                <a:lnTo>
                  <a:pt x="7685" y="3326"/>
                </a:lnTo>
                <a:lnTo>
                  <a:pt x="7691" y="3331"/>
                </a:lnTo>
                <a:lnTo>
                  <a:pt x="7697" y="3336"/>
                </a:lnTo>
                <a:lnTo>
                  <a:pt x="7700" y="3340"/>
                </a:lnTo>
                <a:lnTo>
                  <a:pt x="7704" y="3346"/>
                </a:lnTo>
                <a:lnTo>
                  <a:pt x="7706" y="3351"/>
                </a:lnTo>
                <a:lnTo>
                  <a:pt x="7708" y="3357"/>
                </a:lnTo>
                <a:lnTo>
                  <a:pt x="7709" y="3363"/>
                </a:lnTo>
                <a:lnTo>
                  <a:pt x="7709" y="3369"/>
                </a:lnTo>
                <a:lnTo>
                  <a:pt x="7709" y="3375"/>
                </a:lnTo>
                <a:lnTo>
                  <a:pt x="7710" y="3381"/>
                </a:lnTo>
                <a:lnTo>
                  <a:pt x="7711" y="3386"/>
                </a:lnTo>
                <a:lnTo>
                  <a:pt x="7713" y="3390"/>
                </a:lnTo>
                <a:lnTo>
                  <a:pt x="7718" y="3396"/>
                </a:lnTo>
                <a:lnTo>
                  <a:pt x="7725" y="3402"/>
                </a:lnTo>
                <a:lnTo>
                  <a:pt x="7729" y="3406"/>
                </a:lnTo>
                <a:lnTo>
                  <a:pt x="7733" y="3408"/>
                </a:lnTo>
                <a:lnTo>
                  <a:pt x="7734" y="3412"/>
                </a:lnTo>
                <a:lnTo>
                  <a:pt x="7736" y="3416"/>
                </a:lnTo>
                <a:lnTo>
                  <a:pt x="7737" y="3425"/>
                </a:lnTo>
                <a:lnTo>
                  <a:pt x="7736" y="3435"/>
                </a:lnTo>
                <a:lnTo>
                  <a:pt x="7735" y="3441"/>
                </a:lnTo>
                <a:lnTo>
                  <a:pt x="7733" y="3446"/>
                </a:lnTo>
                <a:lnTo>
                  <a:pt x="7730" y="3450"/>
                </a:lnTo>
                <a:lnTo>
                  <a:pt x="7727" y="3454"/>
                </a:lnTo>
                <a:lnTo>
                  <a:pt x="7719" y="3462"/>
                </a:lnTo>
                <a:lnTo>
                  <a:pt x="7712" y="3469"/>
                </a:lnTo>
                <a:lnTo>
                  <a:pt x="7710" y="3474"/>
                </a:lnTo>
                <a:lnTo>
                  <a:pt x="7709" y="3478"/>
                </a:lnTo>
                <a:lnTo>
                  <a:pt x="7708" y="3483"/>
                </a:lnTo>
                <a:lnTo>
                  <a:pt x="7706" y="3489"/>
                </a:lnTo>
                <a:lnTo>
                  <a:pt x="7705" y="3502"/>
                </a:lnTo>
                <a:lnTo>
                  <a:pt x="7705" y="3513"/>
                </a:lnTo>
                <a:lnTo>
                  <a:pt x="7708" y="3527"/>
                </a:lnTo>
                <a:lnTo>
                  <a:pt x="7709" y="3544"/>
                </a:lnTo>
                <a:lnTo>
                  <a:pt x="7710" y="3560"/>
                </a:lnTo>
                <a:lnTo>
                  <a:pt x="7709" y="3573"/>
                </a:lnTo>
                <a:lnTo>
                  <a:pt x="7706" y="3586"/>
                </a:lnTo>
                <a:lnTo>
                  <a:pt x="7706" y="3601"/>
                </a:lnTo>
                <a:lnTo>
                  <a:pt x="7706" y="3608"/>
                </a:lnTo>
                <a:lnTo>
                  <a:pt x="7708" y="3614"/>
                </a:lnTo>
                <a:lnTo>
                  <a:pt x="7710" y="3619"/>
                </a:lnTo>
                <a:lnTo>
                  <a:pt x="7712" y="3622"/>
                </a:lnTo>
                <a:lnTo>
                  <a:pt x="7718" y="3627"/>
                </a:lnTo>
                <a:lnTo>
                  <a:pt x="7723" y="3632"/>
                </a:lnTo>
                <a:lnTo>
                  <a:pt x="7725" y="3635"/>
                </a:lnTo>
                <a:lnTo>
                  <a:pt x="7727" y="3638"/>
                </a:lnTo>
                <a:lnTo>
                  <a:pt x="7727" y="3641"/>
                </a:lnTo>
                <a:lnTo>
                  <a:pt x="7727" y="3643"/>
                </a:lnTo>
                <a:lnTo>
                  <a:pt x="7723" y="3648"/>
                </a:lnTo>
                <a:lnTo>
                  <a:pt x="7722" y="3652"/>
                </a:lnTo>
                <a:lnTo>
                  <a:pt x="7722" y="3654"/>
                </a:lnTo>
                <a:lnTo>
                  <a:pt x="7723" y="3655"/>
                </a:lnTo>
                <a:lnTo>
                  <a:pt x="7724" y="3655"/>
                </a:lnTo>
                <a:lnTo>
                  <a:pt x="7727" y="3657"/>
                </a:lnTo>
                <a:lnTo>
                  <a:pt x="7729" y="3657"/>
                </a:lnTo>
                <a:lnTo>
                  <a:pt x="7731" y="3658"/>
                </a:lnTo>
                <a:lnTo>
                  <a:pt x="7731" y="3659"/>
                </a:lnTo>
                <a:lnTo>
                  <a:pt x="7733" y="3661"/>
                </a:lnTo>
                <a:lnTo>
                  <a:pt x="7731" y="3666"/>
                </a:lnTo>
                <a:lnTo>
                  <a:pt x="7730" y="3674"/>
                </a:lnTo>
                <a:lnTo>
                  <a:pt x="7729" y="3678"/>
                </a:lnTo>
                <a:lnTo>
                  <a:pt x="7729" y="3683"/>
                </a:lnTo>
                <a:lnTo>
                  <a:pt x="7729" y="3689"/>
                </a:lnTo>
                <a:lnTo>
                  <a:pt x="7730" y="3693"/>
                </a:lnTo>
                <a:lnTo>
                  <a:pt x="7733" y="3699"/>
                </a:lnTo>
                <a:lnTo>
                  <a:pt x="7735" y="3705"/>
                </a:lnTo>
                <a:lnTo>
                  <a:pt x="7738" y="3711"/>
                </a:lnTo>
                <a:lnTo>
                  <a:pt x="7743" y="3718"/>
                </a:lnTo>
                <a:lnTo>
                  <a:pt x="7754" y="3731"/>
                </a:lnTo>
                <a:lnTo>
                  <a:pt x="7766" y="3742"/>
                </a:lnTo>
                <a:lnTo>
                  <a:pt x="7778" y="3752"/>
                </a:lnTo>
                <a:lnTo>
                  <a:pt x="7790" y="3758"/>
                </a:lnTo>
                <a:lnTo>
                  <a:pt x="7794" y="3761"/>
                </a:lnTo>
                <a:lnTo>
                  <a:pt x="7798" y="3766"/>
                </a:lnTo>
                <a:lnTo>
                  <a:pt x="7800" y="3769"/>
                </a:lnTo>
                <a:lnTo>
                  <a:pt x="7801" y="3774"/>
                </a:lnTo>
                <a:lnTo>
                  <a:pt x="7801" y="3786"/>
                </a:lnTo>
                <a:lnTo>
                  <a:pt x="7801" y="3798"/>
                </a:lnTo>
                <a:lnTo>
                  <a:pt x="7800" y="3811"/>
                </a:lnTo>
                <a:lnTo>
                  <a:pt x="7801" y="3827"/>
                </a:lnTo>
                <a:lnTo>
                  <a:pt x="7803" y="3835"/>
                </a:lnTo>
                <a:lnTo>
                  <a:pt x="7804" y="3842"/>
                </a:lnTo>
                <a:lnTo>
                  <a:pt x="7806" y="3849"/>
                </a:lnTo>
                <a:lnTo>
                  <a:pt x="7810" y="3855"/>
                </a:lnTo>
                <a:lnTo>
                  <a:pt x="7815" y="3860"/>
                </a:lnTo>
                <a:lnTo>
                  <a:pt x="7820" y="3863"/>
                </a:lnTo>
                <a:lnTo>
                  <a:pt x="7826" y="3866"/>
                </a:lnTo>
                <a:lnTo>
                  <a:pt x="7831" y="3868"/>
                </a:lnTo>
                <a:lnTo>
                  <a:pt x="7837" y="3868"/>
                </a:lnTo>
                <a:lnTo>
                  <a:pt x="7843" y="3868"/>
                </a:lnTo>
                <a:lnTo>
                  <a:pt x="7848" y="3867"/>
                </a:lnTo>
                <a:lnTo>
                  <a:pt x="7851" y="3866"/>
                </a:lnTo>
                <a:lnTo>
                  <a:pt x="7862" y="3857"/>
                </a:lnTo>
                <a:lnTo>
                  <a:pt x="7880" y="3846"/>
                </a:lnTo>
                <a:lnTo>
                  <a:pt x="7900" y="3830"/>
                </a:lnTo>
                <a:lnTo>
                  <a:pt x="7920" y="3815"/>
                </a:lnTo>
                <a:lnTo>
                  <a:pt x="7939" y="3797"/>
                </a:lnTo>
                <a:lnTo>
                  <a:pt x="7961" y="3775"/>
                </a:lnTo>
                <a:lnTo>
                  <a:pt x="7981" y="3754"/>
                </a:lnTo>
                <a:lnTo>
                  <a:pt x="7996" y="3739"/>
                </a:lnTo>
                <a:lnTo>
                  <a:pt x="8009" y="3728"/>
                </a:lnTo>
                <a:lnTo>
                  <a:pt x="8023" y="3717"/>
                </a:lnTo>
                <a:lnTo>
                  <a:pt x="8034" y="3709"/>
                </a:lnTo>
                <a:lnTo>
                  <a:pt x="8046" y="3703"/>
                </a:lnTo>
                <a:lnTo>
                  <a:pt x="8057" y="3698"/>
                </a:lnTo>
                <a:lnTo>
                  <a:pt x="8065" y="3697"/>
                </a:lnTo>
                <a:lnTo>
                  <a:pt x="8069" y="3698"/>
                </a:lnTo>
                <a:lnTo>
                  <a:pt x="8070" y="3701"/>
                </a:lnTo>
                <a:lnTo>
                  <a:pt x="8071" y="3704"/>
                </a:lnTo>
                <a:lnTo>
                  <a:pt x="8071" y="3709"/>
                </a:lnTo>
                <a:lnTo>
                  <a:pt x="8068" y="3722"/>
                </a:lnTo>
                <a:lnTo>
                  <a:pt x="8064" y="3736"/>
                </a:lnTo>
                <a:lnTo>
                  <a:pt x="8063" y="3745"/>
                </a:lnTo>
                <a:lnTo>
                  <a:pt x="8064" y="3750"/>
                </a:lnTo>
                <a:lnTo>
                  <a:pt x="8065" y="3758"/>
                </a:lnTo>
                <a:lnTo>
                  <a:pt x="8068" y="3764"/>
                </a:lnTo>
                <a:lnTo>
                  <a:pt x="8075" y="3773"/>
                </a:lnTo>
                <a:lnTo>
                  <a:pt x="8082" y="3784"/>
                </a:lnTo>
                <a:lnTo>
                  <a:pt x="8090" y="3793"/>
                </a:lnTo>
                <a:lnTo>
                  <a:pt x="8099" y="3804"/>
                </a:lnTo>
                <a:lnTo>
                  <a:pt x="8108" y="3817"/>
                </a:lnTo>
                <a:lnTo>
                  <a:pt x="8119" y="3829"/>
                </a:lnTo>
                <a:lnTo>
                  <a:pt x="8128" y="3841"/>
                </a:lnTo>
                <a:lnTo>
                  <a:pt x="8138" y="3850"/>
                </a:lnTo>
                <a:lnTo>
                  <a:pt x="8141" y="3855"/>
                </a:lnTo>
                <a:lnTo>
                  <a:pt x="8144" y="3861"/>
                </a:lnTo>
                <a:lnTo>
                  <a:pt x="8144" y="3867"/>
                </a:lnTo>
                <a:lnTo>
                  <a:pt x="8144" y="3873"/>
                </a:lnTo>
                <a:lnTo>
                  <a:pt x="8141" y="3885"/>
                </a:lnTo>
                <a:lnTo>
                  <a:pt x="8140" y="3897"/>
                </a:lnTo>
                <a:lnTo>
                  <a:pt x="8140" y="3901"/>
                </a:lnTo>
                <a:lnTo>
                  <a:pt x="8140" y="3906"/>
                </a:lnTo>
                <a:lnTo>
                  <a:pt x="8141" y="3911"/>
                </a:lnTo>
                <a:lnTo>
                  <a:pt x="8144" y="3914"/>
                </a:lnTo>
                <a:lnTo>
                  <a:pt x="8151" y="3923"/>
                </a:lnTo>
                <a:lnTo>
                  <a:pt x="8160" y="3931"/>
                </a:lnTo>
                <a:lnTo>
                  <a:pt x="8165" y="3936"/>
                </a:lnTo>
                <a:lnTo>
                  <a:pt x="8170" y="3941"/>
                </a:lnTo>
                <a:lnTo>
                  <a:pt x="8174" y="3947"/>
                </a:lnTo>
                <a:lnTo>
                  <a:pt x="8177" y="3953"/>
                </a:lnTo>
                <a:lnTo>
                  <a:pt x="8182" y="3967"/>
                </a:lnTo>
                <a:lnTo>
                  <a:pt x="8184" y="3981"/>
                </a:lnTo>
                <a:lnTo>
                  <a:pt x="8185" y="3989"/>
                </a:lnTo>
                <a:lnTo>
                  <a:pt x="8188" y="3998"/>
                </a:lnTo>
                <a:lnTo>
                  <a:pt x="8191" y="4006"/>
                </a:lnTo>
                <a:lnTo>
                  <a:pt x="8195" y="4013"/>
                </a:lnTo>
                <a:lnTo>
                  <a:pt x="8198" y="4021"/>
                </a:lnTo>
                <a:lnTo>
                  <a:pt x="8202" y="4029"/>
                </a:lnTo>
                <a:lnTo>
                  <a:pt x="8207" y="4036"/>
                </a:lnTo>
                <a:lnTo>
                  <a:pt x="8212" y="4042"/>
                </a:lnTo>
                <a:lnTo>
                  <a:pt x="8216" y="4048"/>
                </a:lnTo>
                <a:lnTo>
                  <a:pt x="8219" y="4055"/>
                </a:lnTo>
                <a:lnTo>
                  <a:pt x="8221" y="4063"/>
                </a:lnTo>
                <a:lnTo>
                  <a:pt x="8221" y="4070"/>
                </a:lnTo>
                <a:lnTo>
                  <a:pt x="8222" y="4081"/>
                </a:lnTo>
                <a:lnTo>
                  <a:pt x="8222" y="4093"/>
                </a:lnTo>
                <a:lnTo>
                  <a:pt x="8222" y="4095"/>
                </a:lnTo>
                <a:lnTo>
                  <a:pt x="8221" y="4095"/>
                </a:lnTo>
                <a:lnTo>
                  <a:pt x="8219" y="4094"/>
                </a:lnTo>
                <a:lnTo>
                  <a:pt x="8216" y="4093"/>
                </a:lnTo>
                <a:lnTo>
                  <a:pt x="8212" y="4090"/>
                </a:lnTo>
                <a:lnTo>
                  <a:pt x="8209" y="4090"/>
                </a:lnTo>
                <a:lnTo>
                  <a:pt x="8206" y="4093"/>
                </a:lnTo>
                <a:lnTo>
                  <a:pt x="8201" y="4096"/>
                </a:lnTo>
                <a:lnTo>
                  <a:pt x="8191" y="4102"/>
                </a:lnTo>
                <a:lnTo>
                  <a:pt x="8182" y="4109"/>
                </a:lnTo>
                <a:lnTo>
                  <a:pt x="8178" y="4113"/>
                </a:lnTo>
                <a:lnTo>
                  <a:pt x="8174" y="4117"/>
                </a:lnTo>
                <a:lnTo>
                  <a:pt x="8171" y="4120"/>
                </a:lnTo>
                <a:lnTo>
                  <a:pt x="8169" y="4125"/>
                </a:lnTo>
                <a:lnTo>
                  <a:pt x="8168" y="4130"/>
                </a:lnTo>
                <a:lnTo>
                  <a:pt x="8168" y="4136"/>
                </a:lnTo>
                <a:lnTo>
                  <a:pt x="8169" y="4142"/>
                </a:lnTo>
                <a:lnTo>
                  <a:pt x="8171" y="4147"/>
                </a:lnTo>
                <a:lnTo>
                  <a:pt x="8176" y="4152"/>
                </a:lnTo>
                <a:lnTo>
                  <a:pt x="8181" y="4157"/>
                </a:lnTo>
                <a:lnTo>
                  <a:pt x="8187" y="4159"/>
                </a:lnTo>
                <a:lnTo>
                  <a:pt x="8193" y="4162"/>
                </a:lnTo>
                <a:lnTo>
                  <a:pt x="8207" y="4165"/>
                </a:lnTo>
                <a:lnTo>
                  <a:pt x="8221" y="4169"/>
                </a:lnTo>
                <a:lnTo>
                  <a:pt x="8239" y="4172"/>
                </a:lnTo>
                <a:lnTo>
                  <a:pt x="8258" y="4177"/>
                </a:lnTo>
                <a:lnTo>
                  <a:pt x="8277" y="4181"/>
                </a:lnTo>
                <a:lnTo>
                  <a:pt x="8289" y="4185"/>
                </a:lnTo>
                <a:lnTo>
                  <a:pt x="8292" y="4189"/>
                </a:lnTo>
                <a:lnTo>
                  <a:pt x="8295" y="4193"/>
                </a:lnTo>
                <a:lnTo>
                  <a:pt x="8296" y="4199"/>
                </a:lnTo>
                <a:lnTo>
                  <a:pt x="8296" y="4206"/>
                </a:lnTo>
                <a:lnTo>
                  <a:pt x="8294" y="4220"/>
                </a:lnTo>
                <a:lnTo>
                  <a:pt x="8291" y="4232"/>
                </a:lnTo>
                <a:lnTo>
                  <a:pt x="8290" y="4254"/>
                </a:lnTo>
                <a:lnTo>
                  <a:pt x="8288" y="4282"/>
                </a:lnTo>
                <a:lnTo>
                  <a:pt x="8286" y="4295"/>
                </a:lnTo>
                <a:lnTo>
                  <a:pt x="8285" y="4308"/>
                </a:lnTo>
                <a:lnTo>
                  <a:pt x="8283" y="4319"/>
                </a:lnTo>
                <a:lnTo>
                  <a:pt x="8281" y="4327"/>
                </a:lnTo>
                <a:lnTo>
                  <a:pt x="8277" y="4332"/>
                </a:lnTo>
                <a:lnTo>
                  <a:pt x="8273" y="4335"/>
                </a:lnTo>
                <a:lnTo>
                  <a:pt x="8270" y="4338"/>
                </a:lnTo>
                <a:lnTo>
                  <a:pt x="8266" y="4338"/>
                </a:lnTo>
                <a:lnTo>
                  <a:pt x="8263" y="4338"/>
                </a:lnTo>
                <a:lnTo>
                  <a:pt x="8260" y="4336"/>
                </a:lnTo>
                <a:lnTo>
                  <a:pt x="8258" y="4335"/>
                </a:lnTo>
                <a:lnTo>
                  <a:pt x="8257" y="4332"/>
                </a:lnTo>
                <a:lnTo>
                  <a:pt x="8257" y="4330"/>
                </a:lnTo>
                <a:lnTo>
                  <a:pt x="8256" y="4329"/>
                </a:lnTo>
                <a:lnTo>
                  <a:pt x="8252" y="4329"/>
                </a:lnTo>
                <a:lnTo>
                  <a:pt x="8250" y="4329"/>
                </a:lnTo>
                <a:lnTo>
                  <a:pt x="8241" y="4332"/>
                </a:lnTo>
                <a:lnTo>
                  <a:pt x="8232" y="4334"/>
                </a:lnTo>
                <a:lnTo>
                  <a:pt x="8213" y="4342"/>
                </a:lnTo>
                <a:lnTo>
                  <a:pt x="8197" y="4350"/>
                </a:lnTo>
                <a:lnTo>
                  <a:pt x="8191" y="4353"/>
                </a:lnTo>
                <a:lnTo>
                  <a:pt x="8185" y="4358"/>
                </a:lnTo>
                <a:lnTo>
                  <a:pt x="8179" y="4363"/>
                </a:lnTo>
                <a:lnTo>
                  <a:pt x="8174" y="4369"/>
                </a:lnTo>
                <a:lnTo>
                  <a:pt x="8169" y="4374"/>
                </a:lnTo>
                <a:lnTo>
                  <a:pt x="8164" y="4382"/>
                </a:lnTo>
                <a:lnTo>
                  <a:pt x="8160" y="4388"/>
                </a:lnTo>
                <a:lnTo>
                  <a:pt x="8158" y="4393"/>
                </a:lnTo>
                <a:lnTo>
                  <a:pt x="8156" y="4399"/>
                </a:lnTo>
                <a:lnTo>
                  <a:pt x="8157" y="4405"/>
                </a:lnTo>
                <a:lnTo>
                  <a:pt x="8158" y="4410"/>
                </a:lnTo>
                <a:lnTo>
                  <a:pt x="8162" y="4415"/>
                </a:lnTo>
                <a:lnTo>
                  <a:pt x="8169" y="4422"/>
                </a:lnTo>
                <a:lnTo>
                  <a:pt x="8177" y="4427"/>
                </a:lnTo>
                <a:lnTo>
                  <a:pt x="8179" y="4429"/>
                </a:lnTo>
                <a:lnTo>
                  <a:pt x="8181" y="4430"/>
                </a:lnTo>
                <a:lnTo>
                  <a:pt x="8179" y="4433"/>
                </a:lnTo>
                <a:lnTo>
                  <a:pt x="8178" y="4435"/>
                </a:lnTo>
                <a:lnTo>
                  <a:pt x="8171" y="4441"/>
                </a:lnTo>
                <a:lnTo>
                  <a:pt x="8159" y="4446"/>
                </a:lnTo>
                <a:lnTo>
                  <a:pt x="8141" y="4453"/>
                </a:lnTo>
                <a:lnTo>
                  <a:pt x="8125" y="4460"/>
                </a:lnTo>
                <a:lnTo>
                  <a:pt x="8119" y="4462"/>
                </a:lnTo>
                <a:lnTo>
                  <a:pt x="8113" y="4464"/>
                </a:lnTo>
                <a:lnTo>
                  <a:pt x="8103" y="4462"/>
                </a:lnTo>
                <a:lnTo>
                  <a:pt x="8092" y="4460"/>
                </a:lnTo>
                <a:lnTo>
                  <a:pt x="8089" y="4461"/>
                </a:lnTo>
                <a:lnTo>
                  <a:pt x="8084" y="4464"/>
                </a:lnTo>
                <a:lnTo>
                  <a:pt x="8080" y="4467"/>
                </a:lnTo>
                <a:lnTo>
                  <a:pt x="8076" y="4473"/>
                </a:lnTo>
                <a:lnTo>
                  <a:pt x="8068" y="4484"/>
                </a:lnTo>
                <a:lnTo>
                  <a:pt x="8064" y="4491"/>
                </a:lnTo>
                <a:lnTo>
                  <a:pt x="8063" y="4493"/>
                </a:lnTo>
                <a:lnTo>
                  <a:pt x="8062" y="4495"/>
                </a:lnTo>
                <a:lnTo>
                  <a:pt x="8061" y="4497"/>
                </a:lnTo>
                <a:lnTo>
                  <a:pt x="8058" y="4497"/>
                </a:lnTo>
                <a:lnTo>
                  <a:pt x="8055" y="4497"/>
                </a:lnTo>
                <a:lnTo>
                  <a:pt x="8051" y="4496"/>
                </a:lnTo>
                <a:lnTo>
                  <a:pt x="8048" y="4495"/>
                </a:lnTo>
                <a:lnTo>
                  <a:pt x="8044" y="4492"/>
                </a:lnTo>
                <a:lnTo>
                  <a:pt x="8034" y="4487"/>
                </a:lnTo>
                <a:lnTo>
                  <a:pt x="8026" y="4485"/>
                </a:lnTo>
                <a:lnTo>
                  <a:pt x="8018" y="4484"/>
                </a:lnTo>
                <a:lnTo>
                  <a:pt x="8012" y="4484"/>
                </a:lnTo>
                <a:lnTo>
                  <a:pt x="8005" y="4484"/>
                </a:lnTo>
                <a:lnTo>
                  <a:pt x="7995" y="4484"/>
                </a:lnTo>
                <a:lnTo>
                  <a:pt x="7986" y="4481"/>
                </a:lnTo>
                <a:lnTo>
                  <a:pt x="7977" y="4478"/>
                </a:lnTo>
                <a:lnTo>
                  <a:pt x="7969" y="4473"/>
                </a:lnTo>
                <a:lnTo>
                  <a:pt x="7963" y="4470"/>
                </a:lnTo>
                <a:lnTo>
                  <a:pt x="7954" y="4466"/>
                </a:lnTo>
                <a:lnTo>
                  <a:pt x="7941" y="4462"/>
                </a:lnTo>
                <a:lnTo>
                  <a:pt x="7932" y="4462"/>
                </a:lnTo>
                <a:lnTo>
                  <a:pt x="7924" y="4462"/>
                </a:lnTo>
                <a:lnTo>
                  <a:pt x="7918" y="4465"/>
                </a:lnTo>
                <a:lnTo>
                  <a:pt x="7912" y="4467"/>
                </a:lnTo>
                <a:lnTo>
                  <a:pt x="7907" y="4470"/>
                </a:lnTo>
                <a:lnTo>
                  <a:pt x="7905" y="4473"/>
                </a:lnTo>
                <a:lnTo>
                  <a:pt x="7903" y="4477"/>
                </a:lnTo>
                <a:lnTo>
                  <a:pt x="7903" y="4480"/>
                </a:lnTo>
                <a:lnTo>
                  <a:pt x="7904" y="4484"/>
                </a:lnTo>
                <a:lnTo>
                  <a:pt x="7906" y="4486"/>
                </a:lnTo>
                <a:lnTo>
                  <a:pt x="7910" y="4490"/>
                </a:lnTo>
                <a:lnTo>
                  <a:pt x="7913" y="4491"/>
                </a:lnTo>
                <a:lnTo>
                  <a:pt x="7923" y="4496"/>
                </a:lnTo>
                <a:lnTo>
                  <a:pt x="7932" y="4499"/>
                </a:lnTo>
                <a:lnTo>
                  <a:pt x="7936" y="4503"/>
                </a:lnTo>
                <a:lnTo>
                  <a:pt x="7937" y="4508"/>
                </a:lnTo>
                <a:lnTo>
                  <a:pt x="7936" y="4514"/>
                </a:lnTo>
                <a:lnTo>
                  <a:pt x="7935" y="4519"/>
                </a:lnTo>
                <a:lnTo>
                  <a:pt x="7932" y="4525"/>
                </a:lnTo>
                <a:lnTo>
                  <a:pt x="7929" y="4530"/>
                </a:lnTo>
                <a:lnTo>
                  <a:pt x="7924" y="4535"/>
                </a:lnTo>
                <a:lnTo>
                  <a:pt x="7918" y="4537"/>
                </a:lnTo>
                <a:lnTo>
                  <a:pt x="7913" y="4540"/>
                </a:lnTo>
                <a:lnTo>
                  <a:pt x="7907" y="4541"/>
                </a:lnTo>
                <a:lnTo>
                  <a:pt x="7901" y="4541"/>
                </a:lnTo>
                <a:lnTo>
                  <a:pt x="7895" y="4540"/>
                </a:lnTo>
                <a:lnTo>
                  <a:pt x="7889" y="4538"/>
                </a:lnTo>
                <a:lnTo>
                  <a:pt x="7885" y="4537"/>
                </a:lnTo>
                <a:lnTo>
                  <a:pt x="7879" y="4534"/>
                </a:lnTo>
                <a:lnTo>
                  <a:pt x="7874" y="4530"/>
                </a:lnTo>
                <a:lnTo>
                  <a:pt x="7869" y="4528"/>
                </a:lnTo>
                <a:lnTo>
                  <a:pt x="7866" y="4527"/>
                </a:lnTo>
                <a:lnTo>
                  <a:pt x="7863" y="4529"/>
                </a:lnTo>
                <a:lnTo>
                  <a:pt x="7861" y="4531"/>
                </a:lnTo>
                <a:lnTo>
                  <a:pt x="7859" y="4534"/>
                </a:lnTo>
                <a:lnTo>
                  <a:pt x="7855" y="4537"/>
                </a:lnTo>
                <a:lnTo>
                  <a:pt x="7851" y="4538"/>
                </a:lnTo>
                <a:lnTo>
                  <a:pt x="7844" y="4540"/>
                </a:lnTo>
                <a:lnTo>
                  <a:pt x="7836" y="4538"/>
                </a:lnTo>
                <a:lnTo>
                  <a:pt x="7826" y="4537"/>
                </a:lnTo>
                <a:lnTo>
                  <a:pt x="7816" y="4537"/>
                </a:lnTo>
                <a:lnTo>
                  <a:pt x="7807" y="4540"/>
                </a:lnTo>
                <a:lnTo>
                  <a:pt x="7804" y="4541"/>
                </a:lnTo>
                <a:lnTo>
                  <a:pt x="7800" y="4543"/>
                </a:lnTo>
                <a:lnTo>
                  <a:pt x="7798" y="4546"/>
                </a:lnTo>
                <a:lnTo>
                  <a:pt x="7797" y="4548"/>
                </a:lnTo>
                <a:lnTo>
                  <a:pt x="7792" y="4558"/>
                </a:lnTo>
                <a:lnTo>
                  <a:pt x="7788" y="4571"/>
                </a:lnTo>
                <a:lnTo>
                  <a:pt x="7785" y="4584"/>
                </a:lnTo>
                <a:lnTo>
                  <a:pt x="7781" y="4596"/>
                </a:lnTo>
                <a:lnTo>
                  <a:pt x="7779" y="4600"/>
                </a:lnTo>
                <a:lnTo>
                  <a:pt x="7774" y="4606"/>
                </a:lnTo>
                <a:lnTo>
                  <a:pt x="7769" y="4612"/>
                </a:lnTo>
                <a:lnTo>
                  <a:pt x="7765" y="4619"/>
                </a:lnTo>
                <a:lnTo>
                  <a:pt x="7754" y="4630"/>
                </a:lnTo>
                <a:lnTo>
                  <a:pt x="7747" y="4638"/>
                </a:lnTo>
                <a:lnTo>
                  <a:pt x="7740" y="4653"/>
                </a:lnTo>
                <a:lnTo>
                  <a:pt x="7733" y="4664"/>
                </a:lnTo>
                <a:lnTo>
                  <a:pt x="7730" y="4670"/>
                </a:lnTo>
                <a:lnTo>
                  <a:pt x="7727" y="4674"/>
                </a:lnTo>
                <a:lnTo>
                  <a:pt x="7724" y="4675"/>
                </a:lnTo>
                <a:lnTo>
                  <a:pt x="7722" y="4674"/>
                </a:lnTo>
                <a:lnTo>
                  <a:pt x="7718" y="4673"/>
                </a:lnTo>
                <a:lnTo>
                  <a:pt x="7716" y="4670"/>
                </a:lnTo>
                <a:lnTo>
                  <a:pt x="7705" y="4660"/>
                </a:lnTo>
                <a:lnTo>
                  <a:pt x="7696" y="4650"/>
                </a:lnTo>
                <a:lnTo>
                  <a:pt x="7692" y="4647"/>
                </a:lnTo>
                <a:lnTo>
                  <a:pt x="7690" y="4644"/>
                </a:lnTo>
                <a:lnTo>
                  <a:pt x="7685" y="4644"/>
                </a:lnTo>
                <a:lnTo>
                  <a:pt x="7680" y="4645"/>
                </a:lnTo>
                <a:lnTo>
                  <a:pt x="7672" y="4648"/>
                </a:lnTo>
                <a:lnTo>
                  <a:pt x="7664" y="4650"/>
                </a:lnTo>
                <a:lnTo>
                  <a:pt x="7654" y="4653"/>
                </a:lnTo>
                <a:lnTo>
                  <a:pt x="7643" y="4654"/>
                </a:lnTo>
                <a:lnTo>
                  <a:pt x="7639" y="4655"/>
                </a:lnTo>
                <a:lnTo>
                  <a:pt x="7633" y="4657"/>
                </a:lnTo>
                <a:lnTo>
                  <a:pt x="7627" y="4661"/>
                </a:lnTo>
                <a:lnTo>
                  <a:pt x="7620" y="4667"/>
                </a:lnTo>
                <a:lnTo>
                  <a:pt x="7605" y="4683"/>
                </a:lnTo>
                <a:lnTo>
                  <a:pt x="7590" y="4703"/>
                </a:lnTo>
                <a:lnTo>
                  <a:pt x="7574" y="4722"/>
                </a:lnTo>
                <a:lnTo>
                  <a:pt x="7563" y="4735"/>
                </a:lnTo>
                <a:lnTo>
                  <a:pt x="7548" y="4750"/>
                </a:lnTo>
                <a:lnTo>
                  <a:pt x="7533" y="4764"/>
                </a:lnTo>
                <a:lnTo>
                  <a:pt x="7524" y="4773"/>
                </a:lnTo>
                <a:lnTo>
                  <a:pt x="7517" y="4777"/>
                </a:lnTo>
                <a:lnTo>
                  <a:pt x="7515" y="4777"/>
                </a:lnTo>
                <a:lnTo>
                  <a:pt x="7511" y="4776"/>
                </a:lnTo>
                <a:lnTo>
                  <a:pt x="7508" y="4774"/>
                </a:lnTo>
                <a:lnTo>
                  <a:pt x="7503" y="4769"/>
                </a:lnTo>
                <a:lnTo>
                  <a:pt x="7501" y="4767"/>
                </a:lnTo>
                <a:lnTo>
                  <a:pt x="7500" y="4766"/>
                </a:lnTo>
                <a:lnTo>
                  <a:pt x="7496" y="4764"/>
                </a:lnTo>
                <a:lnTo>
                  <a:pt x="7494" y="4764"/>
                </a:lnTo>
                <a:lnTo>
                  <a:pt x="7491" y="4764"/>
                </a:lnTo>
                <a:lnTo>
                  <a:pt x="7488" y="4767"/>
                </a:lnTo>
                <a:lnTo>
                  <a:pt x="7483" y="4769"/>
                </a:lnTo>
                <a:lnTo>
                  <a:pt x="7478" y="4773"/>
                </a:lnTo>
                <a:lnTo>
                  <a:pt x="7467" y="4781"/>
                </a:lnTo>
                <a:lnTo>
                  <a:pt x="7456" y="4790"/>
                </a:lnTo>
                <a:lnTo>
                  <a:pt x="7445" y="4798"/>
                </a:lnTo>
                <a:lnTo>
                  <a:pt x="7437" y="4802"/>
                </a:lnTo>
                <a:lnTo>
                  <a:pt x="7421" y="4811"/>
                </a:lnTo>
                <a:lnTo>
                  <a:pt x="7398" y="4821"/>
                </a:lnTo>
                <a:lnTo>
                  <a:pt x="7377" y="4833"/>
                </a:lnTo>
                <a:lnTo>
                  <a:pt x="7362" y="4843"/>
                </a:lnTo>
                <a:lnTo>
                  <a:pt x="7357" y="4846"/>
                </a:lnTo>
                <a:lnTo>
                  <a:pt x="7356" y="4852"/>
                </a:lnTo>
                <a:lnTo>
                  <a:pt x="7354" y="4857"/>
                </a:lnTo>
                <a:lnTo>
                  <a:pt x="7354" y="4863"/>
                </a:lnTo>
                <a:lnTo>
                  <a:pt x="7356" y="4875"/>
                </a:lnTo>
                <a:lnTo>
                  <a:pt x="7357" y="4886"/>
                </a:lnTo>
                <a:lnTo>
                  <a:pt x="7356" y="4890"/>
                </a:lnTo>
                <a:lnTo>
                  <a:pt x="7353" y="4895"/>
                </a:lnTo>
                <a:lnTo>
                  <a:pt x="7349" y="4899"/>
                </a:lnTo>
                <a:lnTo>
                  <a:pt x="7344" y="4903"/>
                </a:lnTo>
                <a:lnTo>
                  <a:pt x="7334" y="4909"/>
                </a:lnTo>
                <a:lnTo>
                  <a:pt x="7325" y="4913"/>
                </a:lnTo>
                <a:lnTo>
                  <a:pt x="7318" y="4915"/>
                </a:lnTo>
                <a:lnTo>
                  <a:pt x="7311" y="4919"/>
                </a:lnTo>
                <a:lnTo>
                  <a:pt x="7305" y="4925"/>
                </a:lnTo>
                <a:lnTo>
                  <a:pt x="7300" y="4933"/>
                </a:lnTo>
                <a:lnTo>
                  <a:pt x="7295" y="4943"/>
                </a:lnTo>
                <a:lnTo>
                  <a:pt x="7289" y="4954"/>
                </a:lnTo>
                <a:lnTo>
                  <a:pt x="7282" y="4968"/>
                </a:lnTo>
                <a:lnTo>
                  <a:pt x="7271" y="4981"/>
                </a:lnTo>
                <a:lnTo>
                  <a:pt x="7267" y="4988"/>
                </a:lnTo>
                <a:lnTo>
                  <a:pt x="7263" y="4995"/>
                </a:lnTo>
                <a:lnTo>
                  <a:pt x="7261" y="5002"/>
                </a:lnTo>
                <a:lnTo>
                  <a:pt x="7259" y="5009"/>
                </a:lnTo>
                <a:lnTo>
                  <a:pt x="7259" y="5021"/>
                </a:lnTo>
                <a:lnTo>
                  <a:pt x="7261" y="5033"/>
                </a:lnTo>
                <a:lnTo>
                  <a:pt x="7259" y="5037"/>
                </a:lnTo>
                <a:lnTo>
                  <a:pt x="7257" y="5040"/>
                </a:lnTo>
                <a:lnTo>
                  <a:pt x="7253" y="5041"/>
                </a:lnTo>
                <a:lnTo>
                  <a:pt x="7250" y="5042"/>
                </a:lnTo>
                <a:lnTo>
                  <a:pt x="7240" y="5041"/>
                </a:lnTo>
                <a:lnTo>
                  <a:pt x="7232" y="5039"/>
                </a:lnTo>
                <a:lnTo>
                  <a:pt x="7228" y="5037"/>
                </a:lnTo>
                <a:lnTo>
                  <a:pt x="7226" y="5034"/>
                </a:lnTo>
                <a:lnTo>
                  <a:pt x="7225" y="5032"/>
                </a:lnTo>
                <a:lnTo>
                  <a:pt x="7224" y="5027"/>
                </a:lnTo>
                <a:lnTo>
                  <a:pt x="7224" y="5017"/>
                </a:lnTo>
                <a:lnTo>
                  <a:pt x="7224" y="5004"/>
                </a:lnTo>
                <a:lnTo>
                  <a:pt x="7223" y="4997"/>
                </a:lnTo>
                <a:lnTo>
                  <a:pt x="7221" y="4991"/>
                </a:lnTo>
                <a:lnTo>
                  <a:pt x="7219" y="4984"/>
                </a:lnTo>
                <a:lnTo>
                  <a:pt x="7217" y="4978"/>
                </a:lnTo>
                <a:lnTo>
                  <a:pt x="7209" y="4965"/>
                </a:lnTo>
                <a:lnTo>
                  <a:pt x="7200" y="4950"/>
                </a:lnTo>
                <a:lnTo>
                  <a:pt x="7190" y="4933"/>
                </a:lnTo>
                <a:lnTo>
                  <a:pt x="7181" y="4916"/>
                </a:lnTo>
                <a:lnTo>
                  <a:pt x="7171" y="4902"/>
                </a:lnTo>
                <a:lnTo>
                  <a:pt x="7163" y="4888"/>
                </a:lnTo>
                <a:lnTo>
                  <a:pt x="7157" y="4876"/>
                </a:lnTo>
                <a:lnTo>
                  <a:pt x="7155" y="4864"/>
                </a:lnTo>
                <a:lnTo>
                  <a:pt x="7152" y="4852"/>
                </a:lnTo>
                <a:lnTo>
                  <a:pt x="7150" y="4840"/>
                </a:lnTo>
                <a:lnTo>
                  <a:pt x="7148" y="4836"/>
                </a:lnTo>
                <a:lnTo>
                  <a:pt x="7145" y="4832"/>
                </a:lnTo>
                <a:lnTo>
                  <a:pt x="7141" y="4830"/>
                </a:lnTo>
                <a:lnTo>
                  <a:pt x="7136" y="4827"/>
                </a:lnTo>
                <a:lnTo>
                  <a:pt x="7124" y="4826"/>
                </a:lnTo>
                <a:lnTo>
                  <a:pt x="7111" y="4826"/>
                </a:lnTo>
                <a:lnTo>
                  <a:pt x="7104" y="4826"/>
                </a:lnTo>
                <a:lnTo>
                  <a:pt x="7097" y="4825"/>
                </a:lnTo>
                <a:lnTo>
                  <a:pt x="7091" y="4824"/>
                </a:lnTo>
                <a:lnTo>
                  <a:pt x="7085" y="4821"/>
                </a:lnTo>
                <a:lnTo>
                  <a:pt x="7079" y="4819"/>
                </a:lnTo>
                <a:lnTo>
                  <a:pt x="7073" y="4815"/>
                </a:lnTo>
                <a:lnTo>
                  <a:pt x="7068" y="4809"/>
                </a:lnTo>
                <a:lnTo>
                  <a:pt x="7064" y="4804"/>
                </a:lnTo>
                <a:lnTo>
                  <a:pt x="7057" y="4789"/>
                </a:lnTo>
                <a:lnTo>
                  <a:pt x="7051" y="4774"/>
                </a:lnTo>
                <a:lnTo>
                  <a:pt x="7048" y="4767"/>
                </a:lnTo>
                <a:lnTo>
                  <a:pt x="7045" y="4762"/>
                </a:lnTo>
                <a:lnTo>
                  <a:pt x="7044" y="4761"/>
                </a:lnTo>
                <a:lnTo>
                  <a:pt x="7042" y="4761"/>
                </a:lnTo>
                <a:lnTo>
                  <a:pt x="7038" y="4768"/>
                </a:lnTo>
                <a:lnTo>
                  <a:pt x="7031" y="4779"/>
                </a:lnTo>
                <a:lnTo>
                  <a:pt x="7019" y="4792"/>
                </a:lnTo>
                <a:lnTo>
                  <a:pt x="7006" y="4804"/>
                </a:lnTo>
                <a:lnTo>
                  <a:pt x="6993" y="4815"/>
                </a:lnTo>
                <a:lnTo>
                  <a:pt x="6982" y="4825"/>
                </a:lnTo>
                <a:lnTo>
                  <a:pt x="6978" y="4831"/>
                </a:lnTo>
                <a:lnTo>
                  <a:pt x="6973" y="4836"/>
                </a:lnTo>
                <a:lnTo>
                  <a:pt x="6971" y="4840"/>
                </a:lnTo>
                <a:lnTo>
                  <a:pt x="6969" y="4844"/>
                </a:lnTo>
                <a:lnTo>
                  <a:pt x="6969" y="4849"/>
                </a:lnTo>
                <a:lnTo>
                  <a:pt x="6971" y="4852"/>
                </a:lnTo>
                <a:lnTo>
                  <a:pt x="6972" y="4855"/>
                </a:lnTo>
                <a:lnTo>
                  <a:pt x="6974" y="4857"/>
                </a:lnTo>
                <a:lnTo>
                  <a:pt x="6979" y="4863"/>
                </a:lnTo>
                <a:lnTo>
                  <a:pt x="6986" y="4870"/>
                </a:lnTo>
                <a:lnTo>
                  <a:pt x="6993" y="4877"/>
                </a:lnTo>
                <a:lnTo>
                  <a:pt x="6999" y="4887"/>
                </a:lnTo>
                <a:lnTo>
                  <a:pt x="7004" y="4897"/>
                </a:lnTo>
                <a:lnTo>
                  <a:pt x="7007" y="4908"/>
                </a:lnTo>
                <a:lnTo>
                  <a:pt x="7009" y="4914"/>
                </a:lnTo>
                <a:lnTo>
                  <a:pt x="7009" y="4920"/>
                </a:lnTo>
                <a:lnTo>
                  <a:pt x="7007" y="4927"/>
                </a:lnTo>
                <a:lnTo>
                  <a:pt x="7006" y="4933"/>
                </a:lnTo>
                <a:lnTo>
                  <a:pt x="7004" y="4947"/>
                </a:lnTo>
                <a:lnTo>
                  <a:pt x="7003" y="4960"/>
                </a:lnTo>
                <a:lnTo>
                  <a:pt x="7003" y="4974"/>
                </a:lnTo>
                <a:lnTo>
                  <a:pt x="7004" y="4985"/>
                </a:lnTo>
                <a:lnTo>
                  <a:pt x="7005" y="4991"/>
                </a:lnTo>
                <a:lnTo>
                  <a:pt x="7005" y="4997"/>
                </a:lnTo>
                <a:lnTo>
                  <a:pt x="7005" y="5003"/>
                </a:lnTo>
                <a:lnTo>
                  <a:pt x="7004" y="5008"/>
                </a:lnTo>
                <a:lnTo>
                  <a:pt x="7000" y="5019"/>
                </a:lnTo>
                <a:lnTo>
                  <a:pt x="6999" y="5029"/>
                </a:lnTo>
                <a:lnTo>
                  <a:pt x="7000" y="5040"/>
                </a:lnTo>
                <a:lnTo>
                  <a:pt x="6999" y="5056"/>
                </a:lnTo>
                <a:lnTo>
                  <a:pt x="6999" y="5064"/>
                </a:lnTo>
                <a:lnTo>
                  <a:pt x="6999" y="5069"/>
                </a:lnTo>
                <a:lnTo>
                  <a:pt x="6999" y="5071"/>
                </a:lnTo>
                <a:lnTo>
                  <a:pt x="7000" y="5073"/>
                </a:lnTo>
                <a:lnTo>
                  <a:pt x="7005" y="5075"/>
                </a:lnTo>
                <a:lnTo>
                  <a:pt x="7016" y="5079"/>
                </a:lnTo>
                <a:lnTo>
                  <a:pt x="7022" y="5083"/>
                </a:lnTo>
                <a:lnTo>
                  <a:pt x="7028" y="5088"/>
                </a:lnTo>
                <a:lnTo>
                  <a:pt x="7031" y="5092"/>
                </a:lnTo>
                <a:lnTo>
                  <a:pt x="7034" y="5097"/>
                </a:lnTo>
                <a:lnTo>
                  <a:pt x="7035" y="5102"/>
                </a:lnTo>
                <a:lnTo>
                  <a:pt x="7036" y="5107"/>
                </a:lnTo>
                <a:lnTo>
                  <a:pt x="7035" y="5111"/>
                </a:lnTo>
                <a:lnTo>
                  <a:pt x="7034" y="5115"/>
                </a:lnTo>
                <a:lnTo>
                  <a:pt x="7031" y="5119"/>
                </a:lnTo>
                <a:lnTo>
                  <a:pt x="7031" y="5122"/>
                </a:lnTo>
                <a:lnTo>
                  <a:pt x="7031" y="5126"/>
                </a:lnTo>
                <a:lnTo>
                  <a:pt x="7032" y="5129"/>
                </a:lnTo>
                <a:lnTo>
                  <a:pt x="7035" y="5138"/>
                </a:lnTo>
                <a:lnTo>
                  <a:pt x="7039" y="5147"/>
                </a:lnTo>
                <a:lnTo>
                  <a:pt x="7041" y="5153"/>
                </a:lnTo>
                <a:lnTo>
                  <a:pt x="7042" y="5158"/>
                </a:lnTo>
                <a:lnTo>
                  <a:pt x="7041" y="5164"/>
                </a:lnTo>
                <a:lnTo>
                  <a:pt x="7039" y="5168"/>
                </a:lnTo>
                <a:lnTo>
                  <a:pt x="7038" y="5172"/>
                </a:lnTo>
                <a:lnTo>
                  <a:pt x="7036" y="5177"/>
                </a:lnTo>
                <a:lnTo>
                  <a:pt x="7034" y="5179"/>
                </a:lnTo>
                <a:lnTo>
                  <a:pt x="7030" y="5182"/>
                </a:lnTo>
                <a:lnTo>
                  <a:pt x="7025" y="5186"/>
                </a:lnTo>
                <a:lnTo>
                  <a:pt x="7020" y="5191"/>
                </a:lnTo>
                <a:lnTo>
                  <a:pt x="7019" y="5195"/>
                </a:lnTo>
                <a:lnTo>
                  <a:pt x="7019" y="5198"/>
                </a:lnTo>
                <a:lnTo>
                  <a:pt x="7019" y="5202"/>
                </a:lnTo>
                <a:lnTo>
                  <a:pt x="7022" y="5205"/>
                </a:lnTo>
                <a:lnTo>
                  <a:pt x="7023" y="5209"/>
                </a:lnTo>
                <a:lnTo>
                  <a:pt x="7025" y="5212"/>
                </a:lnTo>
                <a:lnTo>
                  <a:pt x="7025" y="5216"/>
                </a:lnTo>
                <a:lnTo>
                  <a:pt x="7025" y="5220"/>
                </a:lnTo>
                <a:lnTo>
                  <a:pt x="7024" y="5222"/>
                </a:lnTo>
                <a:lnTo>
                  <a:pt x="7020" y="5225"/>
                </a:lnTo>
                <a:lnTo>
                  <a:pt x="7017" y="5229"/>
                </a:lnTo>
                <a:lnTo>
                  <a:pt x="7012" y="5233"/>
                </a:lnTo>
                <a:lnTo>
                  <a:pt x="6999" y="5240"/>
                </a:lnTo>
                <a:lnTo>
                  <a:pt x="6982" y="5246"/>
                </a:lnTo>
                <a:lnTo>
                  <a:pt x="6962" y="5250"/>
                </a:lnTo>
                <a:lnTo>
                  <a:pt x="6942" y="5255"/>
                </a:lnTo>
                <a:lnTo>
                  <a:pt x="6931" y="5256"/>
                </a:lnTo>
                <a:lnTo>
                  <a:pt x="6922" y="5258"/>
                </a:lnTo>
                <a:lnTo>
                  <a:pt x="6912" y="5258"/>
                </a:lnTo>
                <a:lnTo>
                  <a:pt x="6904" y="5256"/>
                </a:lnTo>
                <a:lnTo>
                  <a:pt x="6897" y="5254"/>
                </a:lnTo>
                <a:lnTo>
                  <a:pt x="6890" y="5252"/>
                </a:lnTo>
                <a:lnTo>
                  <a:pt x="6883" y="5248"/>
                </a:lnTo>
                <a:lnTo>
                  <a:pt x="6877" y="5245"/>
                </a:lnTo>
                <a:lnTo>
                  <a:pt x="6871" y="5241"/>
                </a:lnTo>
                <a:lnTo>
                  <a:pt x="6865" y="5240"/>
                </a:lnTo>
                <a:lnTo>
                  <a:pt x="6858" y="5240"/>
                </a:lnTo>
                <a:lnTo>
                  <a:pt x="6849" y="5240"/>
                </a:lnTo>
                <a:lnTo>
                  <a:pt x="6833" y="5243"/>
                </a:lnTo>
                <a:lnTo>
                  <a:pt x="6814" y="5246"/>
                </a:lnTo>
                <a:lnTo>
                  <a:pt x="6796" y="5246"/>
                </a:lnTo>
                <a:lnTo>
                  <a:pt x="6782" y="5246"/>
                </a:lnTo>
                <a:lnTo>
                  <a:pt x="6768" y="5246"/>
                </a:lnTo>
                <a:lnTo>
                  <a:pt x="6755" y="5247"/>
                </a:lnTo>
                <a:lnTo>
                  <a:pt x="6749" y="5248"/>
                </a:lnTo>
                <a:lnTo>
                  <a:pt x="6743" y="5250"/>
                </a:lnTo>
                <a:lnTo>
                  <a:pt x="6739" y="5254"/>
                </a:lnTo>
                <a:lnTo>
                  <a:pt x="6734" y="5258"/>
                </a:lnTo>
                <a:lnTo>
                  <a:pt x="6729" y="5261"/>
                </a:lnTo>
                <a:lnTo>
                  <a:pt x="6726" y="5264"/>
                </a:lnTo>
                <a:lnTo>
                  <a:pt x="6722" y="5265"/>
                </a:lnTo>
                <a:lnTo>
                  <a:pt x="6719" y="5266"/>
                </a:lnTo>
                <a:lnTo>
                  <a:pt x="6716" y="5265"/>
                </a:lnTo>
                <a:lnTo>
                  <a:pt x="6714" y="5264"/>
                </a:lnTo>
                <a:lnTo>
                  <a:pt x="6711" y="5260"/>
                </a:lnTo>
                <a:lnTo>
                  <a:pt x="6710" y="5258"/>
                </a:lnTo>
                <a:lnTo>
                  <a:pt x="6709" y="5249"/>
                </a:lnTo>
                <a:lnTo>
                  <a:pt x="6708" y="5239"/>
                </a:lnTo>
                <a:lnTo>
                  <a:pt x="6708" y="5230"/>
                </a:lnTo>
                <a:lnTo>
                  <a:pt x="6707" y="5223"/>
                </a:lnTo>
                <a:lnTo>
                  <a:pt x="6703" y="5220"/>
                </a:lnTo>
                <a:lnTo>
                  <a:pt x="6696" y="5215"/>
                </a:lnTo>
                <a:lnTo>
                  <a:pt x="6692" y="5212"/>
                </a:lnTo>
                <a:lnTo>
                  <a:pt x="6690" y="5210"/>
                </a:lnTo>
                <a:lnTo>
                  <a:pt x="6688" y="5208"/>
                </a:lnTo>
                <a:lnTo>
                  <a:pt x="6686" y="5204"/>
                </a:lnTo>
                <a:lnTo>
                  <a:pt x="6686" y="5198"/>
                </a:lnTo>
                <a:lnTo>
                  <a:pt x="6688" y="5190"/>
                </a:lnTo>
                <a:lnTo>
                  <a:pt x="6690" y="5180"/>
                </a:lnTo>
                <a:lnTo>
                  <a:pt x="6689" y="5172"/>
                </a:lnTo>
                <a:lnTo>
                  <a:pt x="6688" y="5167"/>
                </a:lnTo>
                <a:lnTo>
                  <a:pt x="6686" y="5161"/>
                </a:lnTo>
                <a:lnTo>
                  <a:pt x="6684" y="5157"/>
                </a:lnTo>
                <a:lnTo>
                  <a:pt x="6679" y="5151"/>
                </a:lnTo>
                <a:lnTo>
                  <a:pt x="6669" y="5138"/>
                </a:lnTo>
                <a:lnTo>
                  <a:pt x="6657" y="5126"/>
                </a:lnTo>
                <a:lnTo>
                  <a:pt x="6645" y="5114"/>
                </a:lnTo>
                <a:lnTo>
                  <a:pt x="6635" y="5103"/>
                </a:lnTo>
                <a:lnTo>
                  <a:pt x="6631" y="5098"/>
                </a:lnTo>
                <a:lnTo>
                  <a:pt x="6627" y="5094"/>
                </a:lnTo>
                <a:lnTo>
                  <a:pt x="6625" y="5088"/>
                </a:lnTo>
                <a:lnTo>
                  <a:pt x="6622" y="5082"/>
                </a:lnTo>
                <a:lnTo>
                  <a:pt x="6621" y="5076"/>
                </a:lnTo>
                <a:lnTo>
                  <a:pt x="6621" y="5070"/>
                </a:lnTo>
                <a:lnTo>
                  <a:pt x="6621" y="5064"/>
                </a:lnTo>
                <a:lnTo>
                  <a:pt x="6623" y="5059"/>
                </a:lnTo>
                <a:lnTo>
                  <a:pt x="6626" y="5056"/>
                </a:lnTo>
                <a:lnTo>
                  <a:pt x="6629" y="5052"/>
                </a:lnTo>
                <a:lnTo>
                  <a:pt x="6632" y="5051"/>
                </a:lnTo>
                <a:lnTo>
                  <a:pt x="6635" y="5051"/>
                </a:lnTo>
                <a:lnTo>
                  <a:pt x="6644" y="5054"/>
                </a:lnTo>
                <a:lnTo>
                  <a:pt x="6651" y="5059"/>
                </a:lnTo>
                <a:lnTo>
                  <a:pt x="6659" y="5064"/>
                </a:lnTo>
                <a:lnTo>
                  <a:pt x="6667" y="5066"/>
                </a:lnTo>
                <a:lnTo>
                  <a:pt x="6671" y="5066"/>
                </a:lnTo>
                <a:lnTo>
                  <a:pt x="6673" y="5066"/>
                </a:lnTo>
                <a:lnTo>
                  <a:pt x="6677" y="5064"/>
                </a:lnTo>
                <a:lnTo>
                  <a:pt x="6679" y="5060"/>
                </a:lnTo>
                <a:lnTo>
                  <a:pt x="6683" y="5052"/>
                </a:lnTo>
                <a:lnTo>
                  <a:pt x="6684" y="5041"/>
                </a:lnTo>
                <a:lnTo>
                  <a:pt x="6685" y="5035"/>
                </a:lnTo>
                <a:lnTo>
                  <a:pt x="6684" y="5031"/>
                </a:lnTo>
                <a:lnTo>
                  <a:pt x="6684" y="5026"/>
                </a:lnTo>
                <a:lnTo>
                  <a:pt x="6682" y="5022"/>
                </a:lnTo>
                <a:lnTo>
                  <a:pt x="6678" y="5016"/>
                </a:lnTo>
                <a:lnTo>
                  <a:pt x="6676" y="5012"/>
                </a:lnTo>
                <a:lnTo>
                  <a:pt x="6673" y="5004"/>
                </a:lnTo>
                <a:lnTo>
                  <a:pt x="6673" y="4996"/>
                </a:lnTo>
                <a:lnTo>
                  <a:pt x="6675" y="4988"/>
                </a:lnTo>
                <a:lnTo>
                  <a:pt x="6675" y="4979"/>
                </a:lnTo>
                <a:lnTo>
                  <a:pt x="6673" y="4970"/>
                </a:lnTo>
                <a:lnTo>
                  <a:pt x="6672" y="4957"/>
                </a:lnTo>
                <a:lnTo>
                  <a:pt x="6671" y="4950"/>
                </a:lnTo>
                <a:lnTo>
                  <a:pt x="6669" y="4944"/>
                </a:lnTo>
                <a:lnTo>
                  <a:pt x="6665" y="4939"/>
                </a:lnTo>
                <a:lnTo>
                  <a:pt x="6660" y="4935"/>
                </a:lnTo>
                <a:lnTo>
                  <a:pt x="6656" y="4934"/>
                </a:lnTo>
                <a:lnTo>
                  <a:pt x="6651" y="4934"/>
                </a:lnTo>
                <a:lnTo>
                  <a:pt x="6646" y="4935"/>
                </a:lnTo>
                <a:lnTo>
                  <a:pt x="6640" y="4938"/>
                </a:lnTo>
                <a:lnTo>
                  <a:pt x="6635" y="4940"/>
                </a:lnTo>
                <a:lnTo>
                  <a:pt x="6631" y="4941"/>
                </a:lnTo>
                <a:lnTo>
                  <a:pt x="6626" y="4940"/>
                </a:lnTo>
                <a:lnTo>
                  <a:pt x="6621" y="4939"/>
                </a:lnTo>
                <a:lnTo>
                  <a:pt x="6617" y="4935"/>
                </a:lnTo>
                <a:lnTo>
                  <a:pt x="6614" y="4931"/>
                </a:lnTo>
                <a:lnTo>
                  <a:pt x="6610" y="4926"/>
                </a:lnTo>
                <a:lnTo>
                  <a:pt x="6608" y="4919"/>
                </a:lnTo>
                <a:lnTo>
                  <a:pt x="6606" y="4912"/>
                </a:lnTo>
                <a:lnTo>
                  <a:pt x="6603" y="4906"/>
                </a:lnTo>
                <a:lnTo>
                  <a:pt x="6600" y="4900"/>
                </a:lnTo>
                <a:lnTo>
                  <a:pt x="6595" y="4896"/>
                </a:lnTo>
                <a:lnTo>
                  <a:pt x="6587" y="4889"/>
                </a:lnTo>
                <a:lnTo>
                  <a:pt x="6578" y="4884"/>
                </a:lnTo>
                <a:lnTo>
                  <a:pt x="6571" y="4882"/>
                </a:lnTo>
                <a:lnTo>
                  <a:pt x="6565" y="4878"/>
                </a:lnTo>
                <a:lnTo>
                  <a:pt x="6563" y="4876"/>
                </a:lnTo>
                <a:lnTo>
                  <a:pt x="6562" y="4875"/>
                </a:lnTo>
                <a:lnTo>
                  <a:pt x="6563" y="4872"/>
                </a:lnTo>
                <a:lnTo>
                  <a:pt x="6564" y="4869"/>
                </a:lnTo>
                <a:lnTo>
                  <a:pt x="6569" y="4864"/>
                </a:lnTo>
                <a:lnTo>
                  <a:pt x="6573" y="4858"/>
                </a:lnTo>
                <a:lnTo>
                  <a:pt x="6575" y="4856"/>
                </a:lnTo>
                <a:lnTo>
                  <a:pt x="6577" y="4852"/>
                </a:lnTo>
                <a:lnTo>
                  <a:pt x="6578" y="4848"/>
                </a:lnTo>
                <a:lnTo>
                  <a:pt x="6579" y="4843"/>
                </a:lnTo>
                <a:lnTo>
                  <a:pt x="6579" y="4838"/>
                </a:lnTo>
                <a:lnTo>
                  <a:pt x="6579" y="4833"/>
                </a:lnTo>
                <a:lnTo>
                  <a:pt x="6578" y="4829"/>
                </a:lnTo>
                <a:lnTo>
                  <a:pt x="6576" y="4823"/>
                </a:lnTo>
                <a:lnTo>
                  <a:pt x="6572" y="4818"/>
                </a:lnTo>
                <a:lnTo>
                  <a:pt x="6569" y="4812"/>
                </a:lnTo>
                <a:lnTo>
                  <a:pt x="6565" y="4806"/>
                </a:lnTo>
                <a:lnTo>
                  <a:pt x="6559" y="4800"/>
                </a:lnTo>
                <a:lnTo>
                  <a:pt x="6547" y="4787"/>
                </a:lnTo>
                <a:lnTo>
                  <a:pt x="6537" y="4771"/>
                </a:lnTo>
                <a:lnTo>
                  <a:pt x="6525" y="4756"/>
                </a:lnTo>
                <a:lnTo>
                  <a:pt x="6516" y="4741"/>
                </a:lnTo>
                <a:lnTo>
                  <a:pt x="6512" y="4735"/>
                </a:lnTo>
                <a:lnTo>
                  <a:pt x="6507" y="4730"/>
                </a:lnTo>
                <a:lnTo>
                  <a:pt x="6502" y="4725"/>
                </a:lnTo>
                <a:lnTo>
                  <a:pt x="6496" y="4723"/>
                </a:lnTo>
                <a:lnTo>
                  <a:pt x="6489" y="4722"/>
                </a:lnTo>
                <a:lnTo>
                  <a:pt x="6481" y="4722"/>
                </a:lnTo>
                <a:lnTo>
                  <a:pt x="6471" y="4724"/>
                </a:lnTo>
                <a:lnTo>
                  <a:pt x="6461" y="4727"/>
                </a:lnTo>
                <a:lnTo>
                  <a:pt x="6449" y="4731"/>
                </a:lnTo>
                <a:lnTo>
                  <a:pt x="6440" y="4733"/>
                </a:lnTo>
                <a:lnTo>
                  <a:pt x="6432" y="4735"/>
                </a:lnTo>
                <a:lnTo>
                  <a:pt x="6425" y="4736"/>
                </a:lnTo>
                <a:lnTo>
                  <a:pt x="6412" y="4736"/>
                </a:lnTo>
                <a:lnTo>
                  <a:pt x="6399" y="4738"/>
                </a:lnTo>
                <a:lnTo>
                  <a:pt x="6393" y="4739"/>
                </a:lnTo>
                <a:lnTo>
                  <a:pt x="6389" y="4742"/>
                </a:lnTo>
                <a:lnTo>
                  <a:pt x="6387" y="4746"/>
                </a:lnTo>
                <a:lnTo>
                  <a:pt x="6386" y="4751"/>
                </a:lnTo>
                <a:lnTo>
                  <a:pt x="6384" y="4761"/>
                </a:lnTo>
                <a:lnTo>
                  <a:pt x="6382" y="4773"/>
                </a:lnTo>
                <a:lnTo>
                  <a:pt x="6381" y="4775"/>
                </a:lnTo>
                <a:lnTo>
                  <a:pt x="6379" y="4777"/>
                </a:lnTo>
                <a:lnTo>
                  <a:pt x="6375" y="4780"/>
                </a:lnTo>
                <a:lnTo>
                  <a:pt x="6371" y="4781"/>
                </a:lnTo>
                <a:lnTo>
                  <a:pt x="6362" y="4785"/>
                </a:lnTo>
                <a:lnTo>
                  <a:pt x="6351" y="4788"/>
                </a:lnTo>
                <a:lnTo>
                  <a:pt x="6339" y="4790"/>
                </a:lnTo>
                <a:lnTo>
                  <a:pt x="6327" y="4792"/>
                </a:lnTo>
                <a:lnTo>
                  <a:pt x="6314" y="4792"/>
                </a:lnTo>
                <a:lnTo>
                  <a:pt x="6304" y="4792"/>
                </a:lnTo>
                <a:lnTo>
                  <a:pt x="6285" y="4790"/>
                </a:lnTo>
                <a:lnTo>
                  <a:pt x="6269" y="4792"/>
                </a:lnTo>
                <a:lnTo>
                  <a:pt x="6262" y="4794"/>
                </a:lnTo>
                <a:lnTo>
                  <a:pt x="6256" y="4796"/>
                </a:lnTo>
                <a:lnTo>
                  <a:pt x="6250" y="4799"/>
                </a:lnTo>
                <a:lnTo>
                  <a:pt x="6243" y="4802"/>
                </a:lnTo>
                <a:lnTo>
                  <a:pt x="6231" y="4809"/>
                </a:lnTo>
                <a:lnTo>
                  <a:pt x="6220" y="4818"/>
                </a:lnTo>
                <a:lnTo>
                  <a:pt x="6216" y="4824"/>
                </a:lnTo>
                <a:lnTo>
                  <a:pt x="6213" y="4830"/>
                </a:lnTo>
                <a:lnTo>
                  <a:pt x="6211" y="4837"/>
                </a:lnTo>
                <a:lnTo>
                  <a:pt x="6210" y="4845"/>
                </a:lnTo>
                <a:lnTo>
                  <a:pt x="6212" y="4862"/>
                </a:lnTo>
                <a:lnTo>
                  <a:pt x="6214" y="4875"/>
                </a:lnTo>
                <a:lnTo>
                  <a:pt x="6218" y="4886"/>
                </a:lnTo>
                <a:lnTo>
                  <a:pt x="6222" y="4896"/>
                </a:lnTo>
                <a:lnTo>
                  <a:pt x="6223" y="4901"/>
                </a:lnTo>
                <a:lnTo>
                  <a:pt x="6222" y="4906"/>
                </a:lnTo>
                <a:lnTo>
                  <a:pt x="6220" y="4908"/>
                </a:lnTo>
                <a:lnTo>
                  <a:pt x="6218" y="4909"/>
                </a:lnTo>
                <a:lnTo>
                  <a:pt x="6216" y="4911"/>
                </a:lnTo>
                <a:lnTo>
                  <a:pt x="6212" y="4909"/>
                </a:lnTo>
                <a:lnTo>
                  <a:pt x="6209" y="4908"/>
                </a:lnTo>
                <a:lnTo>
                  <a:pt x="6204" y="4907"/>
                </a:lnTo>
                <a:lnTo>
                  <a:pt x="6199" y="4905"/>
                </a:lnTo>
                <a:lnTo>
                  <a:pt x="6195" y="4905"/>
                </a:lnTo>
                <a:lnTo>
                  <a:pt x="6193" y="4905"/>
                </a:lnTo>
                <a:lnTo>
                  <a:pt x="6191" y="4907"/>
                </a:lnTo>
                <a:lnTo>
                  <a:pt x="6190" y="4909"/>
                </a:lnTo>
                <a:lnTo>
                  <a:pt x="6190" y="4913"/>
                </a:lnTo>
                <a:lnTo>
                  <a:pt x="6191" y="4918"/>
                </a:lnTo>
                <a:lnTo>
                  <a:pt x="6192" y="4924"/>
                </a:lnTo>
                <a:lnTo>
                  <a:pt x="6197" y="4937"/>
                </a:lnTo>
                <a:lnTo>
                  <a:pt x="6203" y="4949"/>
                </a:lnTo>
                <a:lnTo>
                  <a:pt x="6210" y="4962"/>
                </a:lnTo>
                <a:lnTo>
                  <a:pt x="6216" y="4974"/>
                </a:lnTo>
                <a:lnTo>
                  <a:pt x="6218" y="4978"/>
                </a:lnTo>
                <a:lnTo>
                  <a:pt x="6218" y="4983"/>
                </a:lnTo>
                <a:lnTo>
                  <a:pt x="6217" y="4988"/>
                </a:lnTo>
                <a:lnTo>
                  <a:pt x="6214" y="4991"/>
                </a:lnTo>
                <a:lnTo>
                  <a:pt x="6206" y="4997"/>
                </a:lnTo>
                <a:lnTo>
                  <a:pt x="6197" y="5002"/>
                </a:lnTo>
                <a:lnTo>
                  <a:pt x="6187" y="5008"/>
                </a:lnTo>
                <a:lnTo>
                  <a:pt x="6178" y="5014"/>
                </a:lnTo>
                <a:lnTo>
                  <a:pt x="6167" y="5020"/>
                </a:lnTo>
                <a:lnTo>
                  <a:pt x="6155" y="5025"/>
                </a:lnTo>
                <a:lnTo>
                  <a:pt x="6142" y="5027"/>
                </a:lnTo>
                <a:lnTo>
                  <a:pt x="6129" y="5028"/>
                </a:lnTo>
                <a:lnTo>
                  <a:pt x="6123" y="5029"/>
                </a:lnTo>
                <a:lnTo>
                  <a:pt x="6117" y="5028"/>
                </a:lnTo>
                <a:lnTo>
                  <a:pt x="6111" y="5027"/>
                </a:lnTo>
                <a:lnTo>
                  <a:pt x="6106" y="5026"/>
                </a:lnTo>
                <a:lnTo>
                  <a:pt x="6100" y="5023"/>
                </a:lnTo>
                <a:lnTo>
                  <a:pt x="6097" y="5022"/>
                </a:lnTo>
                <a:lnTo>
                  <a:pt x="6093" y="5022"/>
                </a:lnTo>
                <a:lnTo>
                  <a:pt x="6090" y="5022"/>
                </a:lnTo>
                <a:lnTo>
                  <a:pt x="6086" y="5023"/>
                </a:lnTo>
                <a:lnTo>
                  <a:pt x="6084" y="5025"/>
                </a:lnTo>
                <a:lnTo>
                  <a:pt x="6081" y="5028"/>
                </a:lnTo>
                <a:lnTo>
                  <a:pt x="6078" y="5031"/>
                </a:lnTo>
                <a:lnTo>
                  <a:pt x="6075" y="5034"/>
                </a:lnTo>
                <a:lnTo>
                  <a:pt x="6073" y="5035"/>
                </a:lnTo>
                <a:lnTo>
                  <a:pt x="6071" y="5035"/>
                </a:lnTo>
                <a:lnTo>
                  <a:pt x="6069" y="5033"/>
                </a:lnTo>
                <a:lnTo>
                  <a:pt x="6066" y="5026"/>
                </a:lnTo>
                <a:lnTo>
                  <a:pt x="6065" y="5015"/>
                </a:lnTo>
                <a:lnTo>
                  <a:pt x="6064" y="5009"/>
                </a:lnTo>
                <a:lnTo>
                  <a:pt x="6061" y="5004"/>
                </a:lnTo>
                <a:lnTo>
                  <a:pt x="6058" y="5002"/>
                </a:lnTo>
                <a:lnTo>
                  <a:pt x="6054" y="5000"/>
                </a:lnTo>
                <a:lnTo>
                  <a:pt x="6049" y="5000"/>
                </a:lnTo>
                <a:lnTo>
                  <a:pt x="6043" y="5001"/>
                </a:lnTo>
                <a:lnTo>
                  <a:pt x="6037" y="5004"/>
                </a:lnTo>
                <a:lnTo>
                  <a:pt x="6033" y="5009"/>
                </a:lnTo>
                <a:lnTo>
                  <a:pt x="6027" y="5016"/>
                </a:lnTo>
                <a:lnTo>
                  <a:pt x="6022" y="5023"/>
                </a:lnTo>
                <a:lnTo>
                  <a:pt x="6018" y="5032"/>
                </a:lnTo>
                <a:lnTo>
                  <a:pt x="6015" y="5040"/>
                </a:lnTo>
                <a:lnTo>
                  <a:pt x="6011" y="5047"/>
                </a:lnTo>
                <a:lnTo>
                  <a:pt x="6008" y="5054"/>
                </a:lnTo>
                <a:lnTo>
                  <a:pt x="6004" y="5060"/>
                </a:lnTo>
                <a:lnTo>
                  <a:pt x="6001" y="5065"/>
                </a:lnTo>
                <a:lnTo>
                  <a:pt x="5993" y="5072"/>
                </a:lnTo>
                <a:lnTo>
                  <a:pt x="5985" y="5080"/>
                </a:lnTo>
                <a:lnTo>
                  <a:pt x="5978" y="5090"/>
                </a:lnTo>
                <a:lnTo>
                  <a:pt x="5971" y="5100"/>
                </a:lnTo>
                <a:lnTo>
                  <a:pt x="5966" y="5105"/>
                </a:lnTo>
                <a:lnTo>
                  <a:pt x="5961" y="5109"/>
                </a:lnTo>
                <a:lnTo>
                  <a:pt x="5955" y="5111"/>
                </a:lnTo>
                <a:lnTo>
                  <a:pt x="5951" y="5114"/>
                </a:lnTo>
                <a:lnTo>
                  <a:pt x="5945" y="5114"/>
                </a:lnTo>
                <a:lnTo>
                  <a:pt x="5940" y="5113"/>
                </a:lnTo>
                <a:lnTo>
                  <a:pt x="5936" y="5110"/>
                </a:lnTo>
                <a:lnTo>
                  <a:pt x="5933" y="5105"/>
                </a:lnTo>
                <a:lnTo>
                  <a:pt x="5929" y="5097"/>
                </a:lnTo>
                <a:lnTo>
                  <a:pt x="5926" y="5089"/>
                </a:lnTo>
                <a:lnTo>
                  <a:pt x="5922" y="5078"/>
                </a:lnTo>
                <a:lnTo>
                  <a:pt x="5917" y="5065"/>
                </a:lnTo>
                <a:lnTo>
                  <a:pt x="5913" y="5059"/>
                </a:lnTo>
                <a:lnTo>
                  <a:pt x="5909" y="5056"/>
                </a:lnTo>
                <a:lnTo>
                  <a:pt x="5904" y="5052"/>
                </a:lnTo>
                <a:lnTo>
                  <a:pt x="5899" y="5051"/>
                </a:lnTo>
                <a:lnTo>
                  <a:pt x="5894" y="5052"/>
                </a:lnTo>
                <a:lnTo>
                  <a:pt x="5889" y="5053"/>
                </a:lnTo>
                <a:lnTo>
                  <a:pt x="5883" y="5056"/>
                </a:lnTo>
                <a:lnTo>
                  <a:pt x="5876" y="5058"/>
                </a:lnTo>
                <a:lnTo>
                  <a:pt x="5863" y="5067"/>
                </a:lnTo>
                <a:lnTo>
                  <a:pt x="5848" y="5079"/>
                </a:lnTo>
                <a:lnTo>
                  <a:pt x="5833" y="5092"/>
                </a:lnTo>
                <a:lnTo>
                  <a:pt x="5817" y="5105"/>
                </a:lnTo>
                <a:lnTo>
                  <a:pt x="5800" y="5119"/>
                </a:lnTo>
                <a:lnTo>
                  <a:pt x="5781" y="5130"/>
                </a:lnTo>
                <a:lnTo>
                  <a:pt x="5770" y="5136"/>
                </a:lnTo>
                <a:lnTo>
                  <a:pt x="5762" y="5141"/>
                </a:lnTo>
                <a:lnTo>
                  <a:pt x="5753" y="5143"/>
                </a:lnTo>
                <a:lnTo>
                  <a:pt x="5746" y="5146"/>
                </a:lnTo>
                <a:lnTo>
                  <a:pt x="5741" y="5147"/>
                </a:lnTo>
                <a:lnTo>
                  <a:pt x="5738" y="5149"/>
                </a:lnTo>
                <a:lnTo>
                  <a:pt x="5735" y="5152"/>
                </a:lnTo>
                <a:lnTo>
                  <a:pt x="5735" y="5154"/>
                </a:lnTo>
                <a:lnTo>
                  <a:pt x="5735" y="5157"/>
                </a:lnTo>
                <a:lnTo>
                  <a:pt x="5735" y="5160"/>
                </a:lnTo>
                <a:lnTo>
                  <a:pt x="5738" y="5163"/>
                </a:lnTo>
                <a:lnTo>
                  <a:pt x="5740" y="5166"/>
                </a:lnTo>
                <a:lnTo>
                  <a:pt x="5741" y="5168"/>
                </a:lnTo>
                <a:lnTo>
                  <a:pt x="5743" y="5172"/>
                </a:lnTo>
                <a:lnTo>
                  <a:pt x="5743" y="5176"/>
                </a:lnTo>
                <a:lnTo>
                  <a:pt x="5743" y="5178"/>
                </a:lnTo>
                <a:lnTo>
                  <a:pt x="5740" y="5180"/>
                </a:lnTo>
                <a:lnTo>
                  <a:pt x="5738" y="5183"/>
                </a:lnTo>
                <a:lnTo>
                  <a:pt x="5734" y="5184"/>
                </a:lnTo>
                <a:lnTo>
                  <a:pt x="5731" y="5184"/>
                </a:lnTo>
                <a:lnTo>
                  <a:pt x="5726" y="5184"/>
                </a:lnTo>
                <a:lnTo>
                  <a:pt x="5722" y="5185"/>
                </a:lnTo>
                <a:lnTo>
                  <a:pt x="5720" y="5186"/>
                </a:lnTo>
                <a:lnTo>
                  <a:pt x="5718" y="5189"/>
                </a:lnTo>
                <a:lnTo>
                  <a:pt x="5715" y="5195"/>
                </a:lnTo>
                <a:lnTo>
                  <a:pt x="5713" y="5203"/>
                </a:lnTo>
                <a:lnTo>
                  <a:pt x="5712" y="5208"/>
                </a:lnTo>
                <a:lnTo>
                  <a:pt x="5709" y="5211"/>
                </a:lnTo>
                <a:lnTo>
                  <a:pt x="5707" y="5212"/>
                </a:lnTo>
                <a:lnTo>
                  <a:pt x="5705" y="5214"/>
                </a:lnTo>
                <a:lnTo>
                  <a:pt x="5701" y="5214"/>
                </a:lnTo>
                <a:lnTo>
                  <a:pt x="5697" y="5214"/>
                </a:lnTo>
                <a:lnTo>
                  <a:pt x="5694" y="5211"/>
                </a:lnTo>
                <a:lnTo>
                  <a:pt x="5688" y="5209"/>
                </a:lnTo>
                <a:lnTo>
                  <a:pt x="5682" y="5206"/>
                </a:lnTo>
                <a:lnTo>
                  <a:pt x="5672" y="5205"/>
                </a:lnTo>
                <a:lnTo>
                  <a:pt x="5662" y="5205"/>
                </a:lnTo>
                <a:lnTo>
                  <a:pt x="5651" y="5206"/>
                </a:lnTo>
                <a:lnTo>
                  <a:pt x="5630" y="5209"/>
                </a:lnTo>
                <a:lnTo>
                  <a:pt x="5613" y="5211"/>
                </a:lnTo>
                <a:lnTo>
                  <a:pt x="5603" y="5212"/>
                </a:lnTo>
                <a:lnTo>
                  <a:pt x="5598" y="5211"/>
                </a:lnTo>
                <a:lnTo>
                  <a:pt x="5595" y="5210"/>
                </a:lnTo>
                <a:lnTo>
                  <a:pt x="5594" y="5208"/>
                </a:lnTo>
                <a:lnTo>
                  <a:pt x="5593" y="5205"/>
                </a:lnTo>
                <a:lnTo>
                  <a:pt x="5593" y="5202"/>
                </a:lnTo>
                <a:lnTo>
                  <a:pt x="5593" y="5184"/>
                </a:lnTo>
                <a:lnTo>
                  <a:pt x="5593" y="5167"/>
                </a:lnTo>
                <a:lnTo>
                  <a:pt x="5593" y="5157"/>
                </a:lnTo>
                <a:lnTo>
                  <a:pt x="5593" y="5145"/>
                </a:lnTo>
                <a:lnTo>
                  <a:pt x="5593" y="5130"/>
                </a:lnTo>
                <a:lnTo>
                  <a:pt x="5594" y="5120"/>
                </a:lnTo>
                <a:lnTo>
                  <a:pt x="5595" y="5111"/>
                </a:lnTo>
                <a:lnTo>
                  <a:pt x="5596" y="5103"/>
                </a:lnTo>
                <a:lnTo>
                  <a:pt x="5598" y="5092"/>
                </a:lnTo>
                <a:lnTo>
                  <a:pt x="5596" y="5079"/>
                </a:lnTo>
                <a:lnTo>
                  <a:pt x="5593" y="5065"/>
                </a:lnTo>
                <a:lnTo>
                  <a:pt x="5589" y="5053"/>
                </a:lnTo>
                <a:lnTo>
                  <a:pt x="5583" y="5042"/>
                </a:lnTo>
                <a:lnTo>
                  <a:pt x="5578" y="5033"/>
                </a:lnTo>
                <a:lnTo>
                  <a:pt x="5575" y="5022"/>
                </a:lnTo>
                <a:lnTo>
                  <a:pt x="5574" y="5012"/>
                </a:lnTo>
                <a:lnTo>
                  <a:pt x="5574" y="5006"/>
                </a:lnTo>
                <a:lnTo>
                  <a:pt x="5574" y="5001"/>
                </a:lnTo>
                <a:lnTo>
                  <a:pt x="5575" y="4996"/>
                </a:lnTo>
                <a:lnTo>
                  <a:pt x="5576" y="4993"/>
                </a:lnTo>
                <a:lnTo>
                  <a:pt x="5580" y="4987"/>
                </a:lnTo>
                <a:lnTo>
                  <a:pt x="5582" y="4981"/>
                </a:lnTo>
                <a:lnTo>
                  <a:pt x="5583" y="4977"/>
                </a:lnTo>
                <a:lnTo>
                  <a:pt x="5583" y="4975"/>
                </a:lnTo>
                <a:lnTo>
                  <a:pt x="5581" y="4972"/>
                </a:lnTo>
                <a:lnTo>
                  <a:pt x="5578" y="4970"/>
                </a:lnTo>
                <a:lnTo>
                  <a:pt x="5576" y="4968"/>
                </a:lnTo>
                <a:lnTo>
                  <a:pt x="5574" y="4968"/>
                </a:lnTo>
                <a:lnTo>
                  <a:pt x="5570" y="4969"/>
                </a:lnTo>
                <a:lnTo>
                  <a:pt x="5568" y="4970"/>
                </a:lnTo>
                <a:lnTo>
                  <a:pt x="5562" y="4975"/>
                </a:lnTo>
                <a:lnTo>
                  <a:pt x="5555" y="4981"/>
                </a:lnTo>
                <a:lnTo>
                  <a:pt x="5550" y="4984"/>
                </a:lnTo>
                <a:lnTo>
                  <a:pt x="5546" y="4987"/>
                </a:lnTo>
                <a:lnTo>
                  <a:pt x="5542" y="4988"/>
                </a:lnTo>
                <a:lnTo>
                  <a:pt x="5537" y="4989"/>
                </a:lnTo>
                <a:lnTo>
                  <a:pt x="5526" y="4988"/>
                </a:lnTo>
                <a:lnTo>
                  <a:pt x="5514" y="4987"/>
                </a:lnTo>
                <a:lnTo>
                  <a:pt x="5502" y="4985"/>
                </a:lnTo>
                <a:lnTo>
                  <a:pt x="5491" y="4985"/>
                </a:lnTo>
                <a:lnTo>
                  <a:pt x="5485" y="4988"/>
                </a:lnTo>
                <a:lnTo>
                  <a:pt x="5479" y="4989"/>
                </a:lnTo>
                <a:lnTo>
                  <a:pt x="5474" y="4991"/>
                </a:lnTo>
                <a:lnTo>
                  <a:pt x="5470" y="4995"/>
                </a:lnTo>
                <a:lnTo>
                  <a:pt x="5467" y="5000"/>
                </a:lnTo>
                <a:lnTo>
                  <a:pt x="5464" y="5004"/>
                </a:lnTo>
                <a:lnTo>
                  <a:pt x="5463" y="5012"/>
                </a:lnTo>
                <a:lnTo>
                  <a:pt x="5463" y="5019"/>
                </a:lnTo>
                <a:lnTo>
                  <a:pt x="5463" y="5033"/>
                </a:lnTo>
                <a:lnTo>
                  <a:pt x="5463" y="5045"/>
                </a:lnTo>
                <a:lnTo>
                  <a:pt x="5463" y="5050"/>
                </a:lnTo>
                <a:lnTo>
                  <a:pt x="5461" y="5053"/>
                </a:lnTo>
                <a:lnTo>
                  <a:pt x="5458" y="5056"/>
                </a:lnTo>
                <a:lnTo>
                  <a:pt x="5456" y="5058"/>
                </a:lnTo>
                <a:lnTo>
                  <a:pt x="5447" y="5063"/>
                </a:lnTo>
                <a:lnTo>
                  <a:pt x="5435" y="5064"/>
                </a:lnTo>
                <a:lnTo>
                  <a:pt x="5429" y="5065"/>
                </a:lnTo>
                <a:lnTo>
                  <a:pt x="5422" y="5067"/>
                </a:lnTo>
                <a:lnTo>
                  <a:pt x="5416" y="5070"/>
                </a:lnTo>
                <a:lnTo>
                  <a:pt x="5410" y="5073"/>
                </a:lnTo>
                <a:lnTo>
                  <a:pt x="5405" y="5077"/>
                </a:lnTo>
                <a:lnTo>
                  <a:pt x="5399" y="5082"/>
                </a:lnTo>
                <a:lnTo>
                  <a:pt x="5395" y="5088"/>
                </a:lnTo>
                <a:lnTo>
                  <a:pt x="5391" y="5095"/>
                </a:lnTo>
                <a:lnTo>
                  <a:pt x="5385" y="5113"/>
                </a:lnTo>
                <a:lnTo>
                  <a:pt x="5381" y="5130"/>
                </a:lnTo>
                <a:lnTo>
                  <a:pt x="5379" y="5147"/>
                </a:lnTo>
                <a:lnTo>
                  <a:pt x="5378" y="5161"/>
                </a:lnTo>
                <a:lnTo>
                  <a:pt x="5379" y="5179"/>
                </a:lnTo>
                <a:lnTo>
                  <a:pt x="5382" y="5204"/>
                </a:lnTo>
                <a:lnTo>
                  <a:pt x="5386" y="5229"/>
                </a:lnTo>
                <a:lnTo>
                  <a:pt x="5388" y="5247"/>
                </a:lnTo>
                <a:lnTo>
                  <a:pt x="5388" y="5253"/>
                </a:lnTo>
                <a:lnTo>
                  <a:pt x="5388" y="5258"/>
                </a:lnTo>
                <a:lnTo>
                  <a:pt x="5387" y="5260"/>
                </a:lnTo>
                <a:lnTo>
                  <a:pt x="5385" y="5261"/>
                </a:lnTo>
                <a:lnTo>
                  <a:pt x="5375" y="5262"/>
                </a:lnTo>
                <a:lnTo>
                  <a:pt x="5359" y="5260"/>
                </a:lnTo>
                <a:lnTo>
                  <a:pt x="5341" y="5258"/>
                </a:lnTo>
                <a:lnTo>
                  <a:pt x="5326" y="5258"/>
                </a:lnTo>
                <a:lnTo>
                  <a:pt x="5321" y="5259"/>
                </a:lnTo>
                <a:lnTo>
                  <a:pt x="5316" y="5260"/>
                </a:lnTo>
                <a:lnTo>
                  <a:pt x="5310" y="5262"/>
                </a:lnTo>
                <a:lnTo>
                  <a:pt x="5304" y="5266"/>
                </a:lnTo>
                <a:lnTo>
                  <a:pt x="5298" y="5271"/>
                </a:lnTo>
                <a:lnTo>
                  <a:pt x="5293" y="5275"/>
                </a:lnTo>
                <a:lnTo>
                  <a:pt x="5290" y="5281"/>
                </a:lnTo>
                <a:lnTo>
                  <a:pt x="5286" y="5287"/>
                </a:lnTo>
                <a:lnTo>
                  <a:pt x="5284" y="5293"/>
                </a:lnTo>
                <a:lnTo>
                  <a:pt x="5284" y="5299"/>
                </a:lnTo>
                <a:lnTo>
                  <a:pt x="5284" y="5304"/>
                </a:lnTo>
                <a:lnTo>
                  <a:pt x="5285" y="5309"/>
                </a:lnTo>
                <a:lnTo>
                  <a:pt x="5290" y="5316"/>
                </a:lnTo>
                <a:lnTo>
                  <a:pt x="5296" y="5324"/>
                </a:lnTo>
                <a:lnTo>
                  <a:pt x="5297" y="5329"/>
                </a:lnTo>
                <a:lnTo>
                  <a:pt x="5298" y="5332"/>
                </a:lnTo>
                <a:lnTo>
                  <a:pt x="5298" y="5338"/>
                </a:lnTo>
                <a:lnTo>
                  <a:pt x="5297" y="5343"/>
                </a:lnTo>
                <a:lnTo>
                  <a:pt x="5294" y="5349"/>
                </a:lnTo>
                <a:lnTo>
                  <a:pt x="5294" y="5354"/>
                </a:lnTo>
                <a:lnTo>
                  <a:pt x="5296" y="5359"/>
                </a:lnTo>
                <a:lnTo>
                  <a:pt x="5298" y="5363"/>
                </a:lnTo>
                <a:lnTo>
                  <a:pt x="5305" y="5372"/>
                </a:lnTo>
                <a:lnTo>
                  <a:pt x="5313" y="5379"/>
                </a:lnTo>
                <a:lnTo>
                  <a:pt x="5318" y="5382"/>
                </a:lnTo>
                <a:lnTo>
                  <a:pt x="5321" y="5386"/>
                </a:lnTo>
                <a:lnTo>
                  <a:pt x="5322" y="5391"/>
                </a:lnTo>
                <a:lnTo>
                  <a:pt x="5322" y="5395"/>
                </a:lnTo>
                <a:lnTo>
                  <a:pt x="5321" y="5400"/>
                </a:lnTo>
                <a:lnTo>
                  <a:pt x="5318" y="5404"/>
                </a:lnTo>
                <a:lnTo>
                  <a:pt x="5315" y="5407"/>
                </a:lnTo>
                <a:lnTo>
                  <a:pt x="5311" y="5409"/>
                </a:lnTo>
                <a:lnTo>
                  <a:pt x="5303" y="5411"/>
                </a:lnTo>
                <a:lnTo>
                  <a:pt x="5294" y="5413"/>
                </a:lnTo>
                <a:lnTo>
                  <a:pt x="5291" y="5416"/>
                </a:lnTo>
                <a:lnTo>
                  <a:pt x="5287" y="5419"/>
                </a:lnTo>
                <a:lnTo>
                  <a:pt x="5284" y="5423"/>
                </a:lnTo>
                <a:lnTo>
                  <a:pt x="5279" y="5428"/>
                </a:lnTo>
                <a:lnTo>
                  <a:pt x="5277" y="5433"/>
                </a:lnTo>
                <a:lnTo>
                  <a:pt x="5274" y="5439"/>
                </a:lnTo>
                <a:lnTo>
                  <a:pt x="5274" y="5447"/>
                </a:lnTo>
                <a:lnTo>
                  <a:pt x="5275" y="5453"/>
                </a:lnTo>
                <a:lnTo>
                  <a:pt x="5278" y="5457"/>
                </a:lnTo>
                <a:lnTo>
                  <a:pt x="5280" y="5463"/>
                </a:lnTo>
                <a:lnTo>
                  <a:pt x="5284" y="5468"/>
                </a:lnTo>
                <a:lnTo>
                  <a:pt x="5288" y="5472"/>
                </a:lnTo>
                <a:lnTo>
                  <a:pt x="5298" y="5481"/>
                </a:lnTo>
                <a:lnTo>
                  <a:pt x="5307" y="5493"/>
                </a:lnTo>
                <a:lnTo>
                  <a:pt x="5317" y="5506"/>
                </a:lnTo>
                <a:lnTo>
                  <a:pt x="5328" y="5520"/>
                </a:lnTo>
                <a:lnTo>
                  <a:pt x="5338" y="5538"/>
                </a:lnTo>
                <a:lnTo>
                  <a:pt x="5350" y="5559"/>
                </a:lnTo>
                <a:lnTo>
                  <a:pt x="5356" y="5570"/>
                </a:lnTo>
                <a:lnTo>
                  <a:pt x="5361" y="5581"/>
                </a:lnTo>
                <a:lnTo>
                  <a:pt x="5365" y="5590"/>
                </a:lnTo>
                <a:lnTo>
                  <a:pt x="5367" y="5599"/>
                </a:lnTo>
                <a:lnTo>
                  <a:pt x="5363" y="5612"/>
                </a:lnTo>
                <a:lnTo>
                  <a:pt x="5356" y="5630"/>
                </a:lnTo>
                <a:lnTo>
                  <a:pt x="5351" y="5646"/>
                </a:lnTo>
                <a:lnTo>
                  <a:pt x="5345" y="5665"/>
                </a:lnTo>
                <a:lnTo>
                  <a:pt x="5341" y="5675"/>
                </a:lnTo>
                <a:lnTo>
                  <a:pt x="5336" y="5684"/>
                </a:lnTo>
                <a:lnTo>
                  <a:pt x="5330" y="5694"/>
                </a:lnTo>
                <a:lnTo>
                  <a:pt x="5323" y="5703"/>
                </a:lnTo>
                <a:lnTo>
                  <a:pt x="5316" y="5710"/>
                </a:lnTo>
                <a:lnTo>
                  <a:pt x="5307" y="5715"/>
                </a:lnTo>
                <a:lnTo>
                  <a:pt x="5299" y="5720"/>
                </a:lnTo>
                <a:lnTo>
                  <a:pt x="5291" y="5722"/>
                </a:lnTo>
                <a:lnTo>
                  <a:pt x="5277" y="5722"/>
                </a:lnTo>
                <a:lnTo>
                  <a:pt x="5263" y="5720"/>
                </a:lnTo>
                <a:lnTo>
                  <a:pt x="5258" y="5721"/>
                </a:lnTo>
                <a:lnTo>
                  <a:pt x="5253" y="5725"/>
                </a:lnTo>
                <a:lnTo>
                  <a:pt x="5248" y="5729"/>
                </a:lnTo>
                <a:lnTo>
                  <a:pt x="5244" y="5735"/>
                </a:lnTo>
                <a:lnTo>
                  <a:pt x="5237" y="5750"/>
                </a:lnTo>
                <a:lnTo>
                  <a:pt x="5228" y="5764"/>
                </a:lnTo>
                <a:lnTo>
                  <a:pt x="5222" y="5771"/>
                </a:lnTo>
                <a:lnTo>
                  <a:pt x="5215" y="5777"/>
                </a:lnTo>
                <a:lnTo>
                  <a:pt x="5206" y="5783"/>
                </a:lnTo>
                <a:lnTo>
                  <a:pt x="5198" y="5788"/>
                </a:lnTo>
                <a:lnTo>
                  <a:pt x="5190" y="5789"/>
                </a:lnTo>
                <a:lnTo>
                  <a:pt x="5181" y="5790"/>
                </a:lnTo>
                <a:lnTo>
                  <a:pt x="5173" y="5790"/>
                </a:lnTo>
                <a:lnTo>
                  <a:pt x="5165" y="5790"/>
                </a:lnTo>
                <a:lnTo>
                  <a:pt x="5146" y="5789"/>
                </a:lnTo>
                <a:lnTo>
                  <a:pt x="5127" y="5788"/>
                </a:lnTo>
                <a:lnTo>
                  <a:pt x="5099" y="5785"/>
                </a:lnTo>
                <a:lnTo>
                  <a:pt x="5078" y="5783"/>
                </a:lnTo>
                <a:lnTo>
                  <a:pt x="5067" y="5782"/>
                </a:lnTo>
                <a:lnTo>
                  <a:pt x="5055" y="5782"/>
                </a:lnTo>
                <a:lnTo>
                  <a:pt x="5041" y="5784"/>
                </a:lnTo>
                <a:lnTo>
                  <a:pt x="5023" y="5787"/>
                </a:lnTo>
                <a:lnTo>
                  <a:pt x="5015" y="5789"/>
                </a:lnTo>
                <a:lnTo>
                  <a:pt x="5007" y="5791"/>
                </a:lnTo>
                <a:lnTo>
                  <a:pt x="5000" y="5795"/>
                </a:lnTo>
                <a:lnTo>
                  <a:pt x="4994" y="5800"/>
                </a:lnTo>
                <a:lnTo>
                  <a:pt x="4989" y="5803"/>
                </a:lnTo>
                <a:lnTo>
                  <a:pt x="4985" y="5808"/>
                </a:lnTo>
                <a:lnTo>
                  <a:pt x="4982" y="5813"/>
                </a:lnTo>
                <a:lnTo>
                  <a:pt x="4978" y="5817"/>
                </a:lnTo>
                <a:lnTo>
                  <a:pt x="4970" y="5839"/>
                </a:lnTo>
                <a:lnTo>
                  <a:pt x="4964" y="5859"/>
                </a:lnTo>
                <a:lnTo>
                  <a:pt x="4962" y="5863"/>
                </a:lnTo>
                <a:lnTo>
                  <a:pt x="4958" y="5866"/>
                </a:lnTo>
                <a:lnTo>
                  <a:pt x="4956" y="5870"/>
                </a:lnTo>
                <a:lnTo>
                  <a:pt x="4951" y="5872"/>
                </a:lnTo>
                <a:lnTo>
                  <a:pt x="4943" y="5877"/>
                </a:lnTo>
                <a:lnTo>
                  <a:pt x="4933" y="5879"/>
                </a:lnTo>
                <a:lnTo>
                  <a:pt x="4923" y="5879"/>
                </a:lnTo>
                <a:lnTo>
                  <a:pt x="4913" y="5879"/>
                </a:lnTo>
                <a:lnTo>
                  <a:pt x="4904" y="5876"/>
                </a:lnTo>
                <a:lnTo>
                  <a:pt x="4897" y="5871"/>
                </a:lnTo>
                <a:lnTo>
                  <a:pt x="4881" y="5858"/>
                </a:lnTo>
                <a:lnTo>
                  <a:pt x="4860" y="5841"/>
                </a:lnTo>
                <a:lnTo>
                  <a:pt x="4849" y="5835"/>
                </a:lnTo>
                <a:lnTo>
                  <a:pt x="4837" y="5829"/>
                </a:lnTo>
                <a:lnTo>
                  <a:pt x="4831" y="5827"/>
                </a:lnTo>
                <a:lnTo>
                  <a:pt x="4825" y="5826"/>
                </a:lnTo>
                <a:lnTo>
                  <a:pt x="4819" y="5825"/>
                </a:lnTo>
                <a:lnTo>
                  <a:pt x="4813" y="5826"/>
                </a:lnTo>
                <a:lnTo>
                  <a:pt x="4807" y="5826"/>
                </a:lnTo>
                <a:lnTo>
                  <a:pt x="4802" y="5828"/>
                </a:lnTo>
                <a:lnTo>
                  <a:pt x="4797" y="5830"/>
                </a:lnTo>
                <a:lnTo>
                  <a:pt x="4793" y="5834"/>
                </a:lnTo>
                <a:lnTo>
                  <a:pt x="4787" y="5842"/>
                </a:lnTo>
                <a:lnTo>
                  <a:pt x="4781" y="5853"/>
                </a:lnTo>
                <a:lnTo>
                  <a:pt x="4773" y="5878"/>
                </a:lnTo>
                <a:lnTo>
                  <a:pt x="4764" y="5902"/>
                </a:lnTo>
                <a:lnTo>
                  <a:pt x="4750" y="5936"/>
                </a:lnTo>
                <a:lnTo>
                  <a:pt x="4730" y="5983"/>
                </a:lnTo>
                <a:lnTo>
                  <a:pt x="4711" y="6028"/>
                </a:lnTo>
                <a:lnTo>
                  <a:pt x="4699" y="6060"/>
                </a:lnTo>
                <a:lnTo>
                  <a:pt x="4695" y="6067"/>
                </a:lnTo>
                <a:lnTo>
                  <a:pt x="4692" y="6077"/>
                </a:lnTo>
                <a:lnTo>
                  <a:pt x="4688" y="6088"/>
                </a:lnTo>
                <a:lnTo>
                  <a:pt x="4687" y="6101"/>
                </a:lnTo>
                <a:lnTo>
                  <a:pt x="4686" y="6105"/>
                </a:lnTo>
                <a:lnTo>
                  <a:pt x="4686" y="6109"/>
                </a:lnTo>
                <a:lnTo>
                  <a:pt x="4683" y="6112"/>
                </a:lnTo>
                <a:lnTo>
                  <a:pt x="4682" y="6113"/>
                </a:lnTo>
                <a:lnTo>
                  <a:pt x="4679" y="6117"/>
                </a:lnTo>
                <a:lnTo>
                  <a:pt x="4675" y="6121"/>
                </a:lnTo>
                <a:lnTo>
                  <a:pt x="4670" y="6126"/>
                </a:lnTo>
                <a:lnTo>
                  <a:pt x="4667" y="6130"/>
                </a:lnTo>
                <a:lnTo>
                  <a:pt x="4662" y="6132"/>
                </a:lnTo>
                <a:lnTo>
                  <a:pt x="4658" y="6134"/>
                </a:lnTo>
                <a:lnTo>
                  <a:pt x="4651" y="6134"/>
                </a:lnTo>
                <a:lnTo>
                  <a:pt x="4644" y="6134"/>
                </a:lnTo>
                <a:lnTo>
                  <a:pt x="4632" y="6132"/>
                </a:lnTo>
                <a:lnTo>
                  <a:pt x="4620" y="6131"/>
                </a:lnTo>
                <a:lnTo>
                  <a:pt x="4607" y="6130"/>
                </a:lnTo>
                <a:lnTo>
                  <a:pt x="4594" y="6130"/>
                </a:lnTo>
                <a:lnTo>
                  <a:pt x="4581" y="6130"/>
                </a:lnTo>
                <a:lnTo>
                  <a:pt x="4570" y="6129"/>
                </a:lnTo>
                <a:lnTo>
                  <a:pt x="4555" y="6125"/>
                </a:lnTo>
                <a:lnTo>
                  <a:pt x="4544" y="6123"/>
                </a:lnTo>
                <a:lnTo>
                  <a:pt x="4540" y="6122"/>
                </a:lnTo>
                <a:lnTo>
                  <a:pt x="4536" y="6121"/>
                </a:lnTo>
                <a:lnTo>
                  <a:pt x="4534" y="6122"/>
                </a:lnTo>
                <a:lnTo>
                  <a:pt x="4530" y="6122"/>
                </a:lnTo>
                <a:lnTo>
                  <a:pt x="4519" y="6121"/>
                </a:lnTo>
                <a:lnTo>
                  <a:pt x="4506" y="6121"/>
                </a:lnTo>
                <a:lnTo>
                  <a:pt x="4505" y="6123"/>
                </a:lnTo>
                <a:lnTo>
                  <a:pt x="4504" y="6125"/>
                </a:lnTo>
                <a:lnTo>
                  <a:pt x="4504" y="6128"/>
                </a:lnTo>
                <a:lnTo>
                  <a:pt x="4504" y="6131"/>
                </a:lnTo>
                <a:lnTo>
                  <a:pt x="4505" y="6136"/>
                </a:lnTo>
                <a:lnTo>
                  <a:pt x="4506" y="6140"/>
                </a:lnTo>
                <a:lnTo>
                  <a:pt x="4507" y="6147"/>
                </a:lnTo>
                <a:lnTo>
                  <a:pt x="4510" y="6159"/>
                </a:lnTo>
                <a:lnTo>
                  <a:pt x="4510" y="6166"/>
                </a:lnTo>
                <a:lnTo>
                  <a:pt x="4509" y="6172"/>
                </a:lnTo>
                <a:lnTo>
                  <a:pt x="4507" y="6175"/>
                </a:lnTo>
                <a:lnTo>
                  <a:pt x="4505" y="6178"/>
                </a:lnTo>
                <a:lnTo>
                  <a:pt x="4503" y="6180"/>
                </a:lnTo>
                <a:lnTo>
                  <a:pt x="4500" y="6182"/>
                </a:lnTo>
                <a:lnTo>
                  <a:pt x="4494" y="6186"/>
                </a:lnTo>
                <a:lnTo>
                  <a:pt x="4490" y="6189"/>
                </a:lnTo>
                <a:lnTo>
                  <a:pt x="4487" y="6194"/>
                </a:lnTo>
                <a:lnTo>
                  <a:pt x="4485" y="6201"/>
                </a:lnTo>
                <a:lnTo>
                  <a:pt x="4482" y="6210"/>
                </a:lnTo>
                <a:lnTo>
                  <a:pt x="4480" y="6214"/>
                </a:lnTo>
                <a:lnTo>
                  <a:pt x="4478" y="6216"/>
                </a:lnTo>
                <a:lnTo>
                  <a:pt x="4474" y="6217"/>
                </a:lnTo>
                <a:lnTo>
                  <a:pt x="4469" y="6217"/>
                </a:lnTo>
                <a:lnTo>
                  <a:pt x="4463" y="6217"/>
                </a:lnTo>
                <a:lnTo>
                  <a:pt x="4449" y="6217"/>
                </a:lnTo>
                <a:lnTo>
                  <a:pt x="4434" y="6217"/>
                </a:lnTo>
                <a:lnTo>
                  <a:pt x="4419" y="6218"/>
                </a:lnTo>
                <a:lnTo>
                  <a:pt x="4406" y="6220"/>
                </a:lnTo>
                <a:lnTo>
                  <a:pt x="4399" y="6225"/>
                </a:lnTo>
                <a:lnTo>
                  <a:pt x="4393" y="6231"/>
                </a:lnTo>
                <a:lnTo>
                  <a:pt x="4391" y="6232"/>
                </a:lnTo>
                <a:lnTo>
                  <a:pt x="4389" y="6232"/>
                </a:lnTo>
                <a:lnTo>
                  <a:pt x="4386" y="6231"/>
                </a:lnTo>
                <a:lnTo>
                  <a:pt x="4383" y="6226"/>
                </a:lnTo>
                <a:lnTo>
                  <a:pt x="4381" y="6222"/>
                </a:lnTo>
                <a:lnTo>
                  <a:pt x="4381" y="6216"/>
                </a:lnTo>
                <a:lnTo>
                  <a:pt x="4384" y="6210"/>
                </a:lnTo>
                <a:lnTo>
                  <a:pt x="4387" y="6204"/>
                </a:lnTo>
                <a:lnTo>
                  <a:pt x="4394" y="6193"/>
                </a:lnTo>
                <a:lnTo>
                  <a:pt x="4402" y="6185"/>
                </a:lnTo>
                <a:lnTo>
                  <a:pt x="4406" y="6176"/>
                </a:lnTo>
                <a:lnTo>
                  <a:pt x="4410" y="6168"/>
                </a:lnTo>
                <a:lnTo>
                  <a:pt x="4411" y="6164"/>
                </a:lnTo>
                <a:lnTo>
                  <a:pt x="4411" y="6161"/>
                </a:lnTo>
                <a:lnTo>
                  <a:pt x="4410" y="6157"/>
                </a:lnTo>
                <a:lnTo>
                  <a:pt x="4409" y="6155"/>
                </a:lnTo>
                <a:lnTo>
                  <a:pt x="4405" y="6154"/>
                </a:lnTo>
                <a:lnTo>
                  <a:pt x="4402" y="6153"/>
                </a:lnTo>
                <a:lnTo>
                  <a:pt x="4397" y="6153"/>
                </a:lnTo>
                <a:lnTo>
                  <a:pt x="4391" y="6154"/>
                </a:lnTo>
                <a:lnTo>
                  <a:pt x="4378" y="6156"/>
                </a:lnTo>
                <a:lnTo>
                  <a:pt x="4364" y="6162"/>
                </a:lnTo>
                <a:lnTo>
                  <a:pt x="4347" y="6169"/>
                </a:lnTo>
                <a:lnTo>
                  <a:pt x="4330" y="6176"/>
                </a:lnTo>
                <a:lnTo>
                  <a:pt x="4322" y="6182"/>
                </a:lnTo>
                <a:lnTo>
                  <a:pt x="4315" y="6188"/>
                </a:lnTo>
                <a:lnTo>
                  <a:pt x="4307" y="6195"/>
                </a:lnTo>
                <a:lnTo>
                  <a:pt x="4301" y="6203"/>
                </a:lnTo>
                <a:lnTo>
                  <a:pt x="4290" y="6220"/>
                </a:lnTo>
                <a:lnTo>
                  <a:pt x="4280" y="6236"/>
                </a:lnTo>
                <a:lnTo>
                  <a:pt x="4273" y="6252"/>
                </a:lnTo>
                <a:lnTo>
                  <a:pt x="4266" y="6268"/>
                </a:lnTo>
                <a:lnTo>
                  <a:pt x="4264" y="6275"/>
                </a:lnTo>
                <a:lnTo>
                  <a:pt x="4260" y="6281"/>
                </a:lnTo>
                <a:lnTo>
                  <a:pt x="4255" y="6286"/>
                </a:lnTo>
                <a:lnTo>
                  <a:pt x="4252" y="6289"/>
                </a:lnTo>
                <a:lnTo>
                  <a:pt x="4248" y="6290"/>
                </a:lnTo>
                <a:lnTo>
                  <a:pt x="4244" y="6292"/>
                </a:lnTo>
                <a:lnTo>
                  <a:pt x="4240" y="6292"/>
                </a:lnTo>
                <a:lnTo>
                  <a:pt x="4236" y="6290"/>
                </a:lnTo>
                <a:lnTo>
                  <a:pt x="4233" y="6288"/>
                </a:lnTo>
                <a:lnTo>
                  <a:pt x="4229" y="6285"/>
                </a:lnTo>
                <a:lnTo>
                  <a:pt x="4226" y="6280"/>
                </a:lnTo>
                <a:lnTo>
                  <a:pt x="4222" y="6274"/>
                </a:lnTo>
                <a:lnTo>
                  <a:pt x="4215" y="6262"/>
                </a:lnTo>
                <a:lnTo>
                  <a:pt x="4209" y="6251"/>
                </a:lnTo>
                <a:lnTo>
                  <a:pt x="4207" y="6248"/>
                </a:lnTo>
                <a:lnTo>
                  <a:pt x="4202" y="6245"/>
                </a:lnTo>
                <a:lnTo>
                  <a:pt x="4196" y="6243"/>
                </a:lnTo>
                <a:lnTo>
                  <a:pt x="4191" y="6243"/>
                </a:lnTo>
                <a:lnTo>
                  <a:pt x="4185" y="6243"/>
                </a:lnTo>
                <a:lnTo>
                  <a:pt x="4181" y="6245"/>
                </a:lnTo>
                <a:lnTo>
                  <a:pt x="4176" y="6249"/>
                </a:lnTo>
                <a:lnTo>
                  <a:pt x="4172" y="6255"/>
                </a:lnTo>
                <a:lnTo>
                  <a:pt x="4170" y="6260"/>
                </a:lnTo>
                <a:lnTo>
                  <a:pt x="4166" y="6263"/>
                </a:lnTo>
                <a:lnTo>
                  <a:pt x="4164" y="6267"/>
                </a:lnTo>
                <a:lnTo>
                  <a:pt x="4162" y="6268"/>
                </a:lnTo>
                <a:lnTo>
                  <a:pt x="4158" y="6269"/>
                </a:lnTo>
                <a:lnTo>
                  <a:pt x="4156" y="6269"/>
                </a:lnTo>
                <a:lnTo>
                  <a:pt x="4152" y="6268"/>
                </a:lnTo>
                <a:lnTo>
                  <a:pt x="4148" y="6266"/>
                </a:lnTo>
                <a:lnTo>
                  <a:pt x="4140" y="6257"/>
                </a:lnTo>
                <a:lnTo>
                  <a:pt x="4132" y="6246"/>
                </a:lnTo>
                <a:lnTo>
                  <a:pt x="4122" y="6232"/>
                </a:lnTo>
                <a:lnTo>
                  <a:pt x="4114" y="6218"/>
                </a:lnTo>
                <a:lnTo>
                  <a:pt x="4108" y="6212"/>
                </a:lnTo>
                <a:lnTo>
                  <a:pt x="4103" y="6208"/>
                </a:lnTo>
                <a:lnTo>
                  <a:pt x="4097" y="6206"/>
                </a:lnTo>
                <a:lnTo>
                  <a:pt x="4089" y="6206"/>
                </a:lnTo>
                <a:lnTo>
                  <a:pt x="4077" y="6206"/>
                </a:lnTo>
                <a:lnTo>
                  <a:pt x="4070" y="6207"/>
                </a:lnTo>
                <a:lnTo>
                  <a:pt x="4069" y="6208"/>
                </a:lnTo>
                <a:lnTo>
                  <a:pt x="4068" y="6211"/>
                </a:lnTo>
                <a:lnTo>
                  <a:pt x="4069" y="6213"/>
                </a:lnTo>
                <a:lnTo>
                  <a:pt x="4071" y="6218"/>
                </a:lnTo>
                <a:lnTo>
                  <a:pt x="4076" y="6226"/>
                </a:lnTo>
                <a:lnTo>
                  <a:pt x="4081" y="6235"/>
                </a:lnTo>
                <a:lnTo>
                  <a:pt x="4085" y="6244"/>
                </a:lnTo>
                <a:lnTo>
                  <a:pt x="4091" y="6255"/>
                </a:lnTo>
                <a:lnTo>
                  <a:pt x="4097" y="6267"/>
                </a:lnTo>
                <a:lnTo>
                  <a:pt x="4101" y="6275"/>
                </a:lnTo>
                <a:lnTo>
                  <a:pt x="4101" y="6279"/>
                </a:lnTo>
                <a:lnTo>
                  <a:pt x="4099" y="6282"/>
                </a:lnTo>
                <a:lnTo>
                  <a:pt x="4095" y="6286"/>
                </a:lnTo>
                <a:lnTo>
                  <a:pt x="4090" y="6290"/>
                </a:lnTo>
                <a:lnTo>
                  <a:pt x="4081" y="6295"/>
                </a:lnTo>
                <a:lnTo>
                  <a:pt x="4072" y="6300"/>
                </a:lnTo>
                <a:lnTo>
                  <a:pt x="4064" y="6304"/>
                </a:lnTo>
                <a:lnTo>
                  <a:pt x="4058" y="6305"/>
                </a:lnTo>
                <a:lnTo>
                  <a:pt x="4052" y="6305"/>
                </a:lnTo>
                <a:lnTo>
                  <a:pt x="4045" y="6305"/>
                </a:lnTo>
                <a:lnTo>
                  <a:pt x="4038" y="6306"/>
                </a:lnTo>
                <a:lnTo>
                  <a:pt x="4027" y="6311"/>
                </a:lnTo>
                <a:lnTo>
                  <a:pt x="4021" y="6313"/>
                </a:lnTo>
                <a:lnTo>
                  <a:pt x="4015" y="6318"/>
                </a:lnTo>
                <a:lnTo>
                  <a:pt x="4009" y="6324"/>
                </a:lnTo>
                <a:lnTo>
                  <a:pt x="4003" y="6330"/>
                </a:lnTo>
                <a:lnTo>
                  <a:pt x="3994" y="6343"/>
                </a:lnTo>
                <a:lnTo>
                  <a:pt x="3986" y="6353"/>
                </a:lnTo>
                <a:lnTo>
                  <a:pt x="3981" y="6357"/>
                </a:lnTo>
                <a:lnTo>
                  <a:pt x="3977" y="6361"/>
                </a:lnTo>
                <a:lnTo>
                  <a:pt x="3971" y="6363"/>
                </a:lnTo>
                <a:lnTo>
                  <a:pt x="3967" y="6365"/>
                </a:lnTo>
                <a:lnTo>
                  <a:pt x="3956" y="6368"/>
                </a:lnTo>
                <a:lnTo>
                  <a:pt x="3945" y="6370"/>
                </a:lnTo>
                <a:lnTo>
                  <a:pt x="3940" y="6372"/>
                </a:lnTo>
                <a:lnTo>
                  <a:pt x="3938" y="6376"/>
                </a:lnTo>
                <a:lnTo>
                  <a:pt x="3936" y="6382"/>
                </a:lnTo>
                <a:lnTo>
                  <a:pt x="3934" y="6388"/>
                </a:lnTo>
                <a:lnTo>
                  <a:pt x="3934" y="6402"/>
                </a:lnTo>
                <a:lnTo>
                  <a:pt x="3934" y="6416"/>
                </a:lnTo>
                <a:lnTo>
                  <a:pt x="3934" y="6427"/>
                </a:lnTo>
                <a:lnTo>
                  <a:pt x="3934" y="6433"/>
                </a:lnTo>
                <a:lnTo>
                  <a:pt x="3931" y="6437"/>
                </a:lnTo>
                <a:lnTo>
                  <a:pt x="3925" y="6440"/>
                </a:lnTo>
                <a:lnTo>
                  <a:pt x="3918" y="6446"/>
                </a:lnTo>
                <a:lnTo>
                  <a:pt x="3912" y="6453"/>
                </a:lnTo>
                <a:lnTo>
                  <a:pt x="3907" y="6462"/>
                </a:lnTo>
                <a:lnTo>
                  <a:pt x="3904" y="6470"/>
                </a:lnTo>
                <a:lnTo>
                  <a:pt x="3902" y="6474"/>
                </a:lnTo>
                <a:lnTo>
                  <a:pt x="3900" y="6476"/>
                </a:lnTo>
                <a:lnTo>
                  <a:pt x="3898" y="6478"/>
                </a:lnTo>
                <a:lnTo>
                  <a:pt x="3895" y="6481"/>
                </a:lnTo>
                <a:lnTo>
                  <a:pt x="3886" y="6482"/>
                </a:lnTo>
                <a:lnTo>
                  <a:pt x="3873" y="6483"/>
                </a:lnTo>
                <a:lnTo>
                  <a:pt x="3867" y="6483"/>
                </a:lnTo>
                <a:lnTo>
                  <a:pt x="3861" y="6484"/>
                </a:lnTo>
                <a:lnTo>
                  <a:pt x="3857" y="6487"/>
                </a:lnTo>
                <a:lnTo>
                  <a:pt x="3855" y="6489"/>
                </a:lnTo>
                <a:lnTo>
                  <a:pt x="3851" y="6496"/>
                </a:lnTo>
                <a:lnTo>
                  <a:pt x="3848" y="6506"/>
                </a:lnTo>
                <a:lnTo>
                  <a:pt x="3846" y="6512"/>
                </a:lnTo>
                <a:lnTo>
                  <a:pt x="3844" y="6515"/>
                </a:lnTo>
                <a:lnTo>
                  <a:pt x="3842" y="6519"/>
                </a:lnTo>
                <a:lnTo>
                  <a:pt x="3839" y="6521"/>
                </a:lnTo>
                <a:lnTo>
                  <a:pt x="3833" y="6525"/>
                </a:lnTo>
                <a:lnTo>
                  <a:pt x="3826" y="6527"/>
                </a:lnTo>
                <a:lnTo>
                  <a:pt x="3823" y="6528"/>
                </a:lnTo>
                <a:lnTo>
                  <a:pt x="3820" y="6531"/>
                </a:lnTo>
                <a:lnTo>
                  <a:pt x="3819" y="6534"/>
                </a:lnTo>
                <a:lnTo>
                  <a:pt x="3819" y="6539"/>
                </a:lnTo>
                <a:lnTo>
                  <a:pt x="3820" y="6548"/>
                </a:lnTo>
                <a:lnTo>
                  <a:pt x="3820" y="6557"/>
                </a:lnTo>
                <a:lnTo>
                  <a:pt x="3820" y="6561"/>
                </a:lnTo>
                <a:lnTo>
                  <a:pt x="3818" y="6564"/>
                </a:lnTo>
                <a:lnTo>
                  <a:pt x="3814" y="6567"/>
                </a:lnTo>
                <a:lnTo>
                  <a:pt x="3811" y="6571"/>
                </a:lnTo>
                <a:lnTo>
                  <a:pt x="3799" y="6577"/>
                </a:lnTo>
                <a:lnTo>
                  <a:pt x="3783" y="6585"/>
                </a:lnTo>
                <a:lnTo>
                  <a:pt x="3769" y="6592"/>
                </a:lnTo>
                <a:lnTo>
                  <a:pt x="3760" y="6598"/>
                </a:lnTo>
                <a:lnTo>
                  <a:pt x="3756" y="6602"/>
                </a:lnTo>
                <a:lnTo>
                  <a:pt x="3754" y="6605"/>
                </a:lnTo>
                <a:lnTo>
                  <a:pt x="3751" y="6609"/>
                </a:lnTo>
                <a:lnTo>
                  <a:pt x="3749" y="6614"/>
                </a:lnTo>
                <a:lnTo>
                  <a:pt x="3742" y="6626"/>
                </a:lnTo>
                <a:lnTo>
                  <a:pt x="3734" y="6636"/>
                </a:lnTo>
                <a:lnTo>
                  <a:pt x="3725" y="6647"/>
                </a:lnTo>
                <a:lnTo>
                  <a:pt x="3719" y="6658"/>
                </a:lnTo>
                <a:lnTo>
                  <a:pt x="3717" y="6662"/>
                </a:lnTo>
                <a:lnTo>
                  <a:pt x="3715" y="6666"/>
                </a:lnTo>
                <a:lnTo>
                  <a:pt x="3712" y="6668"/>
                </a:lnTo>
                <a:lnTo>
                  <a:pt x="3710" y="6670"/>
                </a:lnTo>
                <a:lnTo>
                  <a:pt x="3704" y="6671"/>
                </a:lnTo>
                <a:lnTo>
                  <a:pt x="3696" y="6672"/>
                </a:lnTo>
                <a:lnTo>
                  <a:pt x="3692" y="6673"/>
                </a:lnTo>
                <a:lnTo>
                  <a:pt x="3690" y="6676"/>
                </a:lnTo>
                <a:lnTo>
                  <a:pt x="3688" y="6679"/>
                </a:lnTo>
                <a:lnTo>
                  <a:pt x="3687" y="6683"/>
                </a:lnTo>
                <a:lnTo>
                  <a:pt x="3687" y="6692"/>
                </a:lnTo>
                <a:lnTo>
                  <a:pt x="3687" y="6704"/>
                </a:lnTo>
                <a:lnTo>
                  <a:pt x="3687" y="6710"/>
                </a:lnTo>
                <a:lnTo>
                  <a:pt x="3686" y="6715"/>
                </a:lnTo>
                <a:lnTo>
                  <a:pt x="3685" y="6718"/>
                </a:lnTo>
                <a:lnTo>
                  <a:pt x="3684" y="6722"/>
                </a:lnTo>
                <a:lnTo>
                  <a:pt x="3679" y="6729"/>
                </a:lnTo>
                <a:lnTo>
                  <a:pt x="3675" y="6737"/>
                </a:lnTo>
                <a:lnTo>
                  <a:pt x="3674" y="6743"/>
                </a:lnTo>
                <a:lnTo>
                  <a:pt x="3675" y="6749"/>
                </a:lnTo>
                <a:lnTo>
                  <a:pt x="3679" y="6755"/>
                </a:lnTo>
                <a:lnTo>
                  <a:pt x="3684" y="6761"/>
                </a:lnTo>
                <a:lnTo>
                  <a:pt x="3688" y="6767"/>
                </a:lnTo>
                <a:lnTo>
                  <a:pt x="3694" y="6772"/>
                </a:lnTo>
                <a:lnTo>
                  <a:pt x="3700" y="6775"/>
                </a:lnTo>
                <a:lnTo>
                  <a:pt x="3706" y="6779"/>
                </a:lnTo>
                <a:lnTo>
                  <a:pt x="3715" y="6784"/>
                </a:lnTo>
                <a:lnTo>
                  <a:pt x="3720" y="6788"/>
                </a:lnTo>
                <a:lnTo>
                  <a:pt x="3723" y="6792"/>
                </a:lnTo>
                <a:lnTo>
                  <a:pt x="3724" y="6796"/>
                </a:lnTo>
                <a:lnTo>
                  <a:pt x="3724" y="6800"/>
                </a:lnTo>
                <a:lnTo>
                  <a:pt x="3724" y="6805"/>
                </a:lnTo>
                <a:lnTo>
                  <a:pt x="3720" y="6818"/>
                </a:lnTo>
                <a:lnTo>
                  <a:pt x="3717" y="6832"/>
                </a:lnTo>
                <a:lnTo>
                  <a:pt x="3712" y="6848"/>
                </a:lnTo>
                <a:lnTo>
                  <a:pt x="3705" y="6861"/>
                </a:lnTo>
                <a:lnTo>
                  <a:pt x="3699" y="6872"/>
                </a:lnTo>
                <a:lnTo>
                  <a:pt x="3694" y="6878"/>
                </a:lnTo>
                <a:lnTo>
                  <a:pt x="3692" y="6879"/>
                </a:lnTo>
                <a:lnTo>
                  <a:pt x="3688" y="6879"/>
                </a:lnTo>
                <a:lnTo>
                  <a:pt x="3686" y="6878"/>
                </a:lnTo>
                <a:lnTo>
                  <a:pt x="3684" y="6876"/>
                </a:lnTo>
                <a:lnTo>
                  <a:pt x="3671" y="6861"/>
                </a:lnTo>
                <a:lnTo>
                  <a:pt x="3656" y="6842"/>
                </a:lnTo>
                <a:lnTo>
                  <a:pt x="3654" y="6840"/>
                </a:lnTo>
                <a:lnTo>
                  <a:pt x="3650" y="6837"/>
                </a:lnTo>
                <a:lnTo>
                  <a:pt x="3647" y="6838"/>
                </a:lnTo>
                <a:lnTo>
                  <a:pt x="3643" y="6840"/>
                </a:lnTo>
                <a:lnTo>
                  <a:pt x="3640" y="6843"/>
                </a:lnTo>
                <a:lnTo>
                  <a:pt x="3637" y="6848"/>
                </a:lnTo>
                <a:lnTo>
                  <a:pt x="3634" y="6854"/>
                </a:lnTo>
                <a:lnTo>
                  <a:pt x="3633" y="6861"/>
                </a:lnTo>
                <a:lnTo>
                  <a:pt x="3630" y="6878"/>
                </a:lnTo>
                <a:lnTo>
                  <a:pt x="3630" y="6897"/>
                </a:lnTo>
                <a:lnTo>
                  <a:pt x="3631" y="6913"/>
                </a:lnTo>
                <a:lnTo>
                  <a:pt x="3631" y="6926"/>
                </a:lnTo>
                <a:lnTo>
                  <a:pt x="3633" y="6939"/>
                </a:lnTo>
                <a:lnTo>
                  <a:pt x="3634" y="6954"/>
                </a:lnTo>
                <a:lnTo>
                  <a:pt x="3634" y="6961"/>
                </a:lnTo>
                <a:lnTo>
                  <a:pt x="3633" y="6968"/>
                </a:lnTo>
                <a:lnTo>
                  <a:pt x="3630" y="6973"/>
                </a:lnTo>
                <a:lnTo>
                  <a:pt x="3627" y="6976"/>
                </a:lnTo>
                <a:lnTo>
                  <a:pt x="3621" y="6980"/>
                </a:lnTo>
                <a:lnTo>
                  <a:pt x="3616" y="6981"/>
                </a:lnTo>
                <a:lnTo>
                  <a:pt x="3609" y="6983"/>
                </a:lnTo>
                <a:lnTo>
                  <a:pt x="3602" y="6985"/>
                </a:lnTo>
                <a:lnTo>
                  <a:pt x="3586" y="6985"/>
                </a:lnTo>
                <a:lnTo>
                  <a:pt x="3566" y="6985"/>
                </a:lnTo>
                <a:lnTo>
                  <a:pt x="3547" y="6985"/>
                </a:lnTo>
                <a:lnTo>
                  <a:pt x="3531" y="6986"/>
                </a:lnTo>
                <a:lnTo>
                  <a:pt x="3517" y="6988"/>
                </a:lnTo>
                <a:lnTo>
                  <a:pt x="3502" y="6989"/>
                </a:lnTo>
                <a:lnTo>
                  <a:pt x="3485" y="6991"/>
                </a:lnTo>
                <a:lnTo>
                  <a:pt x="3470" y="6992"/>
                </a:lnTo>
                <a:lnTo>
                  <a:pt x="3455" y="6994"/>
                </a:lnTo>
                <a:lnTo>
                  <a:pt x="3445" y="6998"/>
                </a:lnTo>
                <a:lnTo>
                  <a:pt x="3433" y="7002"/>
                </a:lnTo>
                <a:lnTo>
                  <a:pt x="3420" y="7006"/>
                </a:lnTo>
                <a:lnTo>
                  <a:pt x="3413" y="7007"/>
                </a:lnTo>
                <a:lnTo>
                  <a:pt x="3405" y="7007"/>
                </a:lnTo>
                <a:lnTo>
                  <a:pt x="3400" y="7007"/>
                </a:lnTo>
                <a:lnTo>
                  <a:pt x="3392" y="7005"/>
                </a:lnTo>
                <a:lnTo>
                  <a:pt x="3388" y="7002"/>
                </a:lnTo>
                <a:lnTo>
                  <a:pt x="3383" y="7000"/>
                </a:lnTo>
                <a:lnTo>
                  <a:pt x="3379" y="6995"/>
                </a:lnTo>
                <a:lnTo>
                  <a:pt x="3376" y="6992"/>
                </a:lnTo>
                <a:lnTo>
                  <a:pt x="3372" y="6979"/>
                </a:lnTo>
                <a:lnTo>
                  <a:pt x="3369" y="6963"/>
                </a:lnTo>
                <a:lnTo>
                  <a:pt x="3365" y="6947"/>
                </a:lnTo>
                <a:lnTo>
                  <a:pt x="3360" y="6935"/>
                </a:lnTo>
                <a:lnTo>
                  <a:pt x="3358" y="6930"/>
                </a:lnTo>
                <a:lnTo>
                  <a:pt x="3353" y="6925"/>
                </a:lnTo>
                <a:lnTo>
                  <a:pt x="3348" y="6922"/>
                </a:lnTo>
                <a:lnTo>
                  <a:pt x="3341" y="6917"/>
                </a:lnTo>
                <a:lnTo>
                  <a:pt x="3333" y="6912"/>
                </a:lnTo>
                <a:lnTo>
                  <a:pt x="3322" y="6909"/>
                </a:lnTo>
                <a:lnTo>
                  <a:pt x="3312" y="6906"/>
                </a:lnTo>
                <a:lnTo>
                  <a:pt x="3301" y="6903"/>
                </a:lnTo>
                <a:lnTo>
                  <a:pt x="3281" y="6899"/>
                </a:lnTo>
                <a:lnTo>
                  <a:pt x="3266" y="6897"/>
                </a:lnTo>
                <a:lnTo>
                  <a:pt x="3257" y="6893"/>
                </a:lnTo>
                <a:lnTo>
                  <a:pt x="3247" y="6891"/>
                </a:lnTo>
                <a:lnTo>
                  <a:pt x="3238" y="6887"/>
                </a:lnTo>
                <a:lnTo>
                  <a:pt x="3228" y="6882"/>
                </a:lnTo>
                <a:lnTo>
                  <a:pt x="3218" y="6876"/>
                </a:lnTo>
                <a:lnTo>
                  <a:pt x="3208" y="6871"/>
                </a:lnTo>
                <a:lnTo>
                  <a:pt x="3200" y="6865"/>
                </a:lnTo>
                <a:lnTo>
                  <a:pt x="3193" y="6859"/>
                </a:lnTo>
                <a:lnTo>
                  <a:pt x="3187" y="6848"/>
                </a:lnTo>
                <a:lnTo>
                  <a:pt x="3182" y="6836"/>
                </a:lnTo>
                <a:lnTo>
                  <a:pt x="3177" y="6824"/>
                </a:lnTo>
                <a:lnTo>
                  <a:pt x="3171" y="6813"/>
                </a:lnTo>
                <a:lnTo>
                  <a:pt x="3162" y="6805"/>
                </a:lnTo>
                <a:lnTo>
                  <a:pt x="3148" y="6793"/>
                </a:lnTo>
                <a:lnTo>
                  <a:pt x="3139" y="6788"/>
                </a:lnTo>
                <a:lnTo>
                  <a:pt x="3130" y="6783"/>
                </a:lnTo>
                <a:lnTo>
                  <a:pt x="3119" y="6779"/>
                </a:lnTo>
                <a:lnTo>
                  <a:pt x="3108" y="6775"/>
                </a:lnTo>
                <a:lnTo>
                  <a:pt x="3107" y="6775"/>
                </a:lnTo>
                <a:lnTo>
                  <a:pt x="3105" y="6775"/>
                </a:lnTo>
                <a:lnTo>
                  <a:pt x="3096" y="6774"/>
                </a:lnTo>
                <a:lnTo>
                  <a:pt x="3088" y="6774"/>
                </a:lnTo>
                <a:lnTo>
                  <a:pt x="3080" y="6774"/>
                </a:lnTo>
                <a:lnTo>
                  <a:pt x="3071" y="6775"/>
                </a:lnTo>
                <a:lnTo>
                  <a:pt x="3064" y="6777"/>
                </a:lnTo>
                <a:lnTo>
                  <a:pt x="3057" y="6778"/>
                </a:lnTo>
                <a:lnTo>
                  <a:pt x="3048" y="6779"/>
                </a:lnTo>
                <a:lnTo>
                  <a:pt x="3038" y="6780"/>
                </a:lnTo>
                <a:lnTo>
                  <a:pt x="3033" y="6780"/>
                </a:lnTo>
                <a:lnTo>
                  <a:pt x="3029" y="6780"/>
                </a:lnTo>
                <a:lnTo>
                  <a:pt x="3026" y="6780"/>
                </a:lnTo>
                <a:lnTo>
                  <a:pt x="3024" y="6779"/>
                </a:lnTo>
                <a:lnTo>
                  <a:pt x="3018" y="6778"/>
                </a:lnTo>
                <a:lnTo>
                  <a:pt x="3012" y="6774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3" name="陕西">
            <a:extLst>
              <a:ext uri="{FF2B5EF4-FFF2-40B4-BE49-F238E27FC236}">
                <a16:creationId xmlns="" xmlns:a16="http://schemas.microsoft.com/office/drawing/2014/main" id="{6B343506-3604-407F-A9F3-B65334BB114E}"/>
              </a:ext>
            </a:extLst>
          </p:cNvPr>
          <p:cNvSpPr>
            <a:spLocks/>
          </p:cNvSpPr>
          <p:nvPr/>
        </p:nvSpPr>
        <p:spPr bwMode="auto">
          <a:xfrm>
            <a:off x="3168519" y="3195754"/>
            <a:ext cx="495117" cy="857613"/>
          </a:xfrm>
          <a:custGeom>
            <a:avLst/>
            <a:gdLst>
              <a:gd name="T0" fmla="*/ 546 w 2030"/>
              <a:gd name="T1" fmla="*/ 3014 h 3463"/>
              <a:gd name="T2" fmla="*/ 423 w 2030"/>
              <a:gd name="T3" fmla="*/ 2992 h 3463"/>
              <a:gd name="T4" fmla="*/ 284 w 2030"/>
              <a:gd name="T5" fmla="*/ 3007 h 3463"/>
              <a:gd name="T6" fmla="*/ 215 w 2030"/>
              <a:gd name="T7" fmla="*/ 2929 h 3463"/>
              <a:gd name="T8" fmla="*/ 70 w 2030"/>
              <a:gd name="T9" fmla="*/ 2972 h 3463"/>
              <a:gd name="T10" fmla="*/ 0 w 2030"/>
              <a:gd name="T11" fmla="*/ 2900 h 3463"/>
              <a:gd name="T12" fmla="*/ 145 w 2030"/>
              <a:gd name="T13" fmla="*/ 2878 h 3463"/>
              <a:gd name="T14" fmla="*/ 179 w 2030"/>
              <a:gd name="T15" fmla="*/ 2805 h 3463"/>
              <a:gd name="T16" fmla="*/ 91 w 2030"/>
              <a:gd name="T17" fmla="*/ 2700 h 3463"/>
              <a:gd name="T18" fmla="*/ 206 w 2030"/>
              <a:gd name="T19" fmla="*/ 2597 h 3463"/>
              <a:gd name="T20" fmla="*/ 348 w 2030"/>
              <a:gd name="T21" fmla="*/ 2604 h 3463"/>
              <a:gd name="T22" fmla="*/ 372 w 2030"/>
              <a:gd name="T23" fmla="*/ 2550 h 3463"/>
              <a:gd name="T24" fmla="*/ 377 w 2030"/>
              <a:gd name="T25" fmla="*/ 2410 h 3463"/>
              <a:gd name="T26" fmla="*/ 454 w 2030"/>
              <a:gd name="T27" fmla="*/ 2271 h 3463"/>
              <a:gd name="T28" fmla="*/ 361 w 2030"/>
              <a:gd name="T29" fmla="*/ 2139 h 3463"/>
              <a:gd name="T30" fmla="*/ 418 w 2030"/>
              <a:gd name="T31" fmla="*/ 1958 h 3463"/>
              <a:gd name="T32" fmla="*/ 657 w 2030"/>
              <a:gd name="T33" fmla="*/ 2036 h 3463"/>
              <a:gd name="T34" fmla="*/ 853 w 2030"/>
              <a:gd name="T35" fmla="*/ 2004 h 3463"/>
              <a:gd name="T36" fmla="*/ 820 w 2030"/>
              <a:gd name="T37" fmla="*/ 1880 h 3463"/>
              <a:gd name="T38" fmla="*/ 976 w 2030"/>
              <a:gd name="T39" fmla="*/ 1868 h 3463"/>
              <a:gd name="T40" fmla="*/ 1116 w 2030"/>
              <a:gd name="T41" fmla="*/ 1747 h 3463"/>
              <a:gd name="T42" fmla="*/ 1154 w 2030"/>
              <a:gd name="T43" fmla="*/ 1479 h 3463"/>
              <a:gd name="T44" fmla="*/ 1051 w 2030"/>
              <a:gd name="T45" fmla="*/ 1337 h 3463"/>
              <a:gd name="T46" fmla="*/ 928 w 2030"/>
              <a:gd name="T47" fmla="*/ 1264 h 3463"/>
              <a:gd name="T48" fmla="*/ 774 w 2030"/>
              <a:gd name="T49" fmla="*/ 1188 h 3463"/>
              <a:gd name="T50" fmla="*/ 688 w 2030"/>
              <a:gd name="T51" fmla="*/ 1069 h 3463"/>
              <a:gd name="T52" fmla="*/ 699 w 2030"/>
              <a:gd name="T53" fmla="*/ 1004 h 3463"/>
              <a:gd name="T54" fmla="*/ 716 w 2030"/>
              <a:gd name="T55" fmla="*/ 842 h 3463"/>
              <a:gd name="T56" fmla="*/ 855 w 2030"/>
              <a:gd name="T57" fmla="*/ 746 h 3463"/>
              <a:gd name="T58" fmla="*/ 1091 w 2030"/>
              <a:gd name="T59" fmla="*/ 835 h 3463"/>
              <a:gd name="T60" fmla="*/ 1245 w 2030"/>
              <a:gd name="T61" fmla="*/ 708 h 3463"/>
              <a:gd name="T62" fmla="*/ 1259 w 2030"/>
              <a:gd name="T63" fmla="*/ 565 h 3463"/>
              <a:gd name="T64" fmla="*/ 1388 w 2030"/>
              <a:gd name="T65" fmla="*/ 414 h 3463"/>
              <a:gd name="T66" fmla="*/ 1481 w 2030"/>
              <a:gd name="T67" fmla="*/ 309 h 3463"/>
              <a:gd name="T68" fmla="*/ 1626 w 2030"/>
              <a:gd name="T69" fmla="*/ 152 h 3463"/>
              <a:gd name="T70" fmla="*/ 1714 w 2030"/>
              <a:gd name="T71" fmla="*/ 104 h 3463"/>
              <a:gd name="T72" fmla="*/ 1829 w 2030"/>
              <a:gd name="T73" fmla="*/ 133 h 3463"/>
              <a:gd name="T74" fmla="*/ 1958 w 2030"/>
              <a:gd name="T75" fmla="*/ 58 h 3463"/>
              <a:gd name="T76" fmla="*/ 2003 w 2030"/>
              <a:gd name="T77" fmla="*/ 139 h 3463"/>
              <a:gd name="T78" fmla="*/ 1927 w 2030"/>
              <a:gd name="T79" fmla="*/ 338 h 3463"/>
              <a:gd name="T80" fmla="*/ 1818 w 2030"/>
              <a:gd name="T81" fmla="*/ 561 h 3463"/>
              <a:gd name="T82" fmla="*/ 1806 w 2030"/>
              <a:gd name="T83" fmla="*/ 739 h 3463"/>
              <a:gd name="T84" fmla="*/ 1870 w 2030"/>
              <a:gd name="T85" fmla="*/ 904 h 3463"/>
              <a:gd name="T86" fmla="*/ 1751 w 2030"/>
              <a:gd name="T87" fmla="*/ 1118 h 3463"/>
              <a:gd name="T88" fmla="*/ 1760 w 2030"/>
              <a:gd name="T89" fmla="*/ 1268 h 3463"/>
              <a:gd name="T90" fmla="*/ 1765 w 2030"/>
              <a:gd name="T91" fmla="*/ 1534 h 3463"/>
              <a:gd name="T92" fmla="*/ 1736 w 2030"/>
              <a:gd name="T93" fmla="*/ 1900 h 3463"/>
              <a:gd name="T94" fmla="*/ 1749 w 2030"/>
              <a:gd name="T95" fmla="*/ 2190 h 3463"/>
              <a:gd name="T96" fmla="*/ 1778 w 2030"/>
              <a:gd name="T97" fmla="*/ 2351 h 3463"/>
              <a:gd name="T98" fmla="*/ 1826 w 2030"/>
              <a:gd name="T99" fmla="*/ 2492 h 3463"/>
              <a:gd name="T100" fmla="*/ 1974 w 2030"/>
              <a:gd name="T101" fmla="*/ 2680 h 3463"/>
              <a:gd name="T102" fmla="*/ 1847 w 2030"/>
              <a:gd name="T103" fmla="*/ 2834 h 3463"/>
              <a:gd name="T104" fmla="*/ 1703 w 2030"/>
              <a:gd name="T105" fmla="*/ 2818 h 3463"/>
              <a:gd name="T106" fmla="*/ 1454 w 2030"/>
              <a:gd name="T107" fmla="*/ 2790 h 3463"/>
              <a:gd name="T108" fmla="*/ 1522 w 2030"/>
              <a:gd name="T109" fmla="*/ 2884 h 3463"/>
              <a:gd name="T110" fmla="*/ 1661 w 2030"/>
              <a:gd name="T111" fmla="*/ 2985 h 3463"/>
              <a:gd name="T112" fmla="*/ 1566 w 2030"/>
              <a:gd name="T113" fmla="*/ 3074 h 3463"/>
              <a:gd name="T114" fmla="*/ 1440 w 2030"/>
              <a:gd name="T115" fmla="*/ 3155 h 3463"/>
              <a:gd name="T116" fmla="*/ 1457 w 2030"/>
              <a:gd name="T117" fmla="*/ 3423 h 3463"/>
              <a:gd name="T118" fmla="*/ 1229 w 2030"/>
              <a:gd name="T119" fmla="*/ 3336 h 3463"/>
              <a:gd name="T120" fmla="*/ 994 w 2030"/>
              <a:gd name="T121" fmla="*/ 3208 h 3463"/>
              <a:gd name="T122" fmla="*/ 812 w 2030"/>
              <a:gd name="T123" fmla="*/ 3209 h 3463"/>
              <a:gd name="T124" fmla="*/ 681 w 2030"/>
              <a:gd name="T125" fmla="*/ 3086 h 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30" h="3463">
                <a:moveTo>
                  <a:pt x="593" y="3133"/>
                </a:moveTo>
                <a:lnTo>
                  <a:pt x="591" y="3133"/>
                </a:lnTo>
                <a:lnTo>
                  <a:pt x="590" y="3133"/>
                </a:lnTo>
                <a:lnTo>
                  <a:pt x="588" y="3133"/>
                </a:lnTo>
                <a:lnTo>
                  <a:pt x="587" y="3132"/>
                </a:lnTo>
                <a:lnTo>
                  <a:pt x="585" y="3130"/>
                </a:lnTo>
                <a:lnTo>
                  <a:pt x="582" y="3129"/>
                </a:lnTo>
                <a:lnTo>
                  <a:pt x="581" y="3126"/>
                </a:lnTo>
                <a:lnTo>
                  <a:pt x="580" y="3121"/>
                </a:lnTo>
                <a:lnTo>
                  <a:pt x="579" y="3116"/>
                </a:lnTo>
                <a:lnTo>
                  <a:pt x="578" y="3111"/>
                </a:lnTo>
                <a:lnTo>
                  <a:pt x="575" y="3109"/>
                </a:lnTo>
                <a:lnTo>
                  <a:pt x="572" y="3107"/>
                </a:lnTo>
                <a:lnTo>
                  <a:pt x="567" y="3104"/>
                </a:lnTo>
                <a:lnTo>
                  <a:pt x="563" y="3103"/>
                </a:lnTo>
                <a:lnTo>
                  <a:pt x="556" y="3101"/>
                </a:lnTo>
                <a:lnTo>
                  <a:pt x="553" y="3097"/>
                </a:lnTo>
                <a:lnTo>
                  <a:pt x="549" y="3093"/>
                </a:lnTo>
                <a:lnTo>
                  <a:pt x="548" y="3090"/>
                </a:lnTo>
                <a:lnTo>
                  <a:pt x="548" y="3079"/>
                </a:lnTo>
                <a:lnTo>
                  <a:pt x="550" y="3067"/>
                </a:lnTo>
                <a:lnTo>
                  <a:pt x="552" y="3059"/>
                </a:lnTo>
                <a:lnTo>
                  <a:pt x="553" y="3050"/>
                </a:lnTo>
                <a:lnTo>
                  <a:pt x="553" y="3041"/>
                </a:lnTo>
                <a:lnTo>
                  <a:pt x="552" y="3032"/>
                </a:lnTo>
                <a:lnTo>
                  <a:pt x="550" y="3025"/>
                </a:lnTo>
                <a:lnTo>
                  <a:pt x="548" y="3017"/>
                </a:lnTo>
                <a:lnTo>
                  <a:pt x="546" y="3014"/>
                </a:lnTo>
                <a:lnTo>
                  <a:pt x="542" y="3011"/>
                </a:lnTo>
                <a:lnTo>
                  <a:pt x="538" y="3009"/>
                </a:lnTo>
                <a:lnTo>
                  <a:pt x="534" y="3008"/>
                </a:lnTo>
                <a:lnTo>
                  <a:pt x="523" y="3004"/>
                </a:lnTo>
                <a:lnTo>
                  <a:pt x="510" y="3002"/>
                </a:lnTo>
                <a:lnTo>
                  <a:pt x="506" y="3002"/>
                </a:lnTo>
                <a:lnTo>
                  <a:pt x="503" y="3002"/>
                </a:lnTo>
                <a:lnTo>
                  <a:pt x="497" y="3001"/>
                </a:lnTo>
                <a:lnTo>
                  <a:pt x="491" y="3001"/>
                </a:lnTo>
                <a:lnTo>
                  <a:pt x="486" y="3001"/>
                </a:lnTo>
                <a:lnTo>
                  <a:pt x="481" y="3000"/>
                </a:lnTo>
                <a:lnTo>
                  <a:pt x="479" y="3000"/>
                </a:lnTo>
                <a:lnTo>
                  <a:pt x="477" y="3000"/>
                </a:lnTo>
                <a:lnTo>
                  <a:pt x="474" y="3000"/>
                </a:lnTo>
                <a:lnTo>
                  <a:pt x="472" y="3000"/>
                </a:lnTo>
                <a:lnTo>
                  <a:pt x="467" y="3001"/>
                </a:lnTo>
                <a:lnTo>
                  <a:pt x="462" y="3001"/>
                </a:lnTo>
                <a:lnTo>
                  <a:pt x="456" y="3000"/>
                </a:lnTo>
                <a:lnTo>
                  <a:pt x="452" y="2998"/>
                </a:lnTo>
                <a:lnTo>
                  <a:pt x="449" y="2998"/>
                </a:lnTo>
                <a:lnTo>
                  <a:pt x="448" y="2997"/>
                </a:lnTo>
                <a:lnTo>
                  <a:pt x="445" y="2995"/>
                </a:lnTo>
                <a:lnTo>
                  <a:pt x="442" y="2992"/>
                </a:lnTo>
                <a:lnTo>
                  <a:pt x="439" y="2991"/>
                </a:lnTo>
                <a:lnTo>
                  <a:pt x="435" y="2990"/>
                </a:lnTo>
                <a:lnTo>
                  <a:pt x="431" y="2990"/>
                </a:lnTo>
                <a:lnTo>
                  <a:pt x="429" y="2990"/>
                </a:lnTo>
                <a:lnTo>
                  <a:pt x="423" y="2992"/>
                </a:lnTo>
                <a:lnTo>
                  <a:pt x="415" y="2997"/>
                </a:lnTo>
                <a:lnTo>
                  <a:pt x="405" y="3006"/>
                </a:lnTo>
                <a:lnTo>
                  <a:pt x="393" y="3011"/>
                </a:lnTo>
                <a:lnTo>
                  <a:pt x="380" y="3015"/>
                </a:lnTo>
                <a:lnTo>
                  <a:pt x="367" y="3015"/>
                </a:lnTo>
                <a:lnTo>
                  <a:pt x="364" y="3015"/>
                </a:lnTo>
                <a:lnTo>
                  <a:pt x="360" y="3015"/>
                </a:lnTo>
                <a:lnTo>
                  <a:pt x="355" y="3016"/>
                </a:lnTo>
                <a:lnTo>
                  <a:pt x="353" y="3016"/>
                </a:lnTo>
                <a:lnTo>
                  <a:pt x="349" y="3019"/>
                </a:lnTo>
                <a:lnTo>
                  <a:pt x="345" y="3022"/>
                </a:lnTo>
                <a:lnTo>
                  <a:pt x="342" y="3025"/>
                </a:lnTo>
                <a:lnTo>
                  <a:pt x="341" y="3026"/>
                </a:lnTo>
                <a:lnTo>
                  <a:pt x="340" y="3028"/>
                </a:lnTo>
                <a:lnTo>
                  <a:pt x="339" y="3029"/>
                </a:lnTo>
                <a:lnTo>
                  <a:pt x="335" y="3032"/>
                </a:lnTo>
                <a:lnTo>
                  <a:pt x="332" y="3032"/>
                </a:lnTo>
                <a:lnTo>
                  <a:pt x="330" y="3032"/>
                </a:lnTo>
                <a:lnTo>
                  <a:pt x="328" y="3032"/>
                </a:lnTo>
                <a:lnTo>
                  <a:pt x="326" y="3030"/>
                </a:lnTo>
                <a:lnTo>
                  <a:pt x="323" y="3028"/>
                </a:lnTo>
                <a:lnTo>
                  <a:pt x="319" y="3026"/>
                </a:lnTo>
                <a:lnTo>
                  <a:pt x="315" y="3022"/>
                </a:lnTo>
                <a:lnTo>
                  <a:pt x="305" y="3016"/>
                </a:lnTo>
                <a:lnTo>
                  <a:pt x="297" y="3013"/>
                </a:lnTo>
                <a:lnTo>
                  <a:pt x="294" y="3010"/>
                </a:lnTo>
                <a:lnTo>
                  <a:pt x="290" y="3009"/>
                </a:lnTo>
                <a:lnTo>
                  <a:pt x="284" y="3007"/>
                </a:lnTo>
                <a:lnTo>
                  <a:pt x="278" y="3006"/>
                </a:lnTo>
                <a:lnTo>
                  <a:pt x="270" y="3003"/>
                </a:lnTo>
                <a:lnTo>
                  <a:pt x="260" y="3001"/>
                </a:lnTo>
                <a:lnTo>
                  <a:pt x="253" y="2998"/>
                </a:lnTo>
                <a:lnTo>
                  <a:pt x="245" y="2996"/>
                </a:lnTo>
                <a:lnTo>
                  <a:pt x="242" y="2995"/>
                </a:lnTo>
                <a:lnTo>
                  <a:pt x="239" y="2994"/>
                </a:lnTo>
                <a:lnTo>
                  <a:pt x="236" y="2994"/>
                </a:lnTo>
                <a:lnTo>
                  <a:pt x="235" y="2992"/>
                </a:lnTo>
                <a:lnTo>
                  <a:pt x="231" y="2990"/>
                </a:lnTo>
                <a:lnTo>
                  <a:pt x="227" y="2987"/>
                </a:lnTo>
                <a:lnTo>
                  <a:pt x="222" y="2982"/>
                </a:lnTo>
                <a:lnTo>
                  <a:pt x="219" y="2976"/>
                </a:lnTo>
                <a:lnTo>
                  <a:pt x="215" y="2970"/>
                </a:lnTo>
                <a:lnTo>
                  <a:pt x="214" y="2964"/>
                </a:lnTo>
                <a:lnTo>
                  <a:pt x="213" y="2960"/>
                </a:lnTo>
                <a:lnTo>
                  <a:pt x="214" y="2957"/>
                </a:lnTo>
                <a:lnTo>
                  <a:pt x="214" y="2956"/>
                </a:lnTo>
                <a:lnTo>
                  <a:pt x="215" y="2956"/>
                </a:lnTo>
                <a:lnTo>
                  <a:pt x="215" y="2954"/>
                </a:lnTo>
                <a:lnTo>
                  <a:pt x="216" y="2952"/>
                </a:lnTo>
                <a:lnTo>
                  <a:pt x="219" y="2950"/>
                </a:lnTo>
                <a:lnTo>
                  <a:pt x="219" y="2947"/>
                </a:lnTo>
                <a:lnTo>
                  <a:pt x="220" y="2944"/>
                </a:lnTo>
                <a:lnTo>
                  <a:pt x="220" y="2939"/>
                </a:lnTo>
                <a:lnTo>
                  <a:pt x="219" y="2935"/>
                </a:lnTo>
                <a:lnTo>
                  <a:pt x="217" y="2932"/>
                </a:lnTo>
                <a:lnTo>
                  <a:pt x="215" y="2929"/>
                </a:lnTo>
                <a:lnTo>
                  <a:pt x="213" y="2927"/>
                </a:lnTo>
                <a:lnTo>
                  <a:pt x="210" y="2926"/>
                </a:lnTo>
                <a:lnTo>
                  <a:pt x="206" y="2926"/>
                </a:lnTo>
                <a:lnTo>
                  <a:pt x="198" y="2927"/>
                </a:lnTo>
                <a:lnTo>
                  <a:pt x="190" y="2931"/>
                </a:lnTo>
                <a:lnTo>
                  <a:pt x="179" y="2938"/>
                </a:lnTo>
                <a:lnTo>
                  <a:pt x="168" y="2941"/>
                </a:lnTo>
                <a:lnTo>
                  <a:pt x="160" y="2943"/>
                </a:lnTo>
                <a:lnTo>
                  <a:pt x="153" y="2944"/>
                </a:lnTo>
                <a:lnTo>
                  <a:pt x="145" y="2943"/>
                </a:lnTo>
                <a:lnTo>
                  <a:pt x="137" y="2941"/>
                </a:lnTo>
                <a:lnTo>
                  <a:pt x="130" y="2943"/>
                </a:lnTo>
                <a:lnTo>
                  <a:pt x="125" y="2944"/>
                </a:lnTo>
                <a:lnTo>
                  <a:pt x="121" y="2945"/>
                </a:lnTo>
                <a:lnTo>
                  <a:pt x="116" y="2952"/>
                </a:lnTo>
                <a:lnTo>
                  <a:pt x="113" y="2959"/>
                </a:lnTo>
                <a:lnTo>
                  <a:pt x="110" y="2968"/>
                </a:lnTo>
                <a:lnTo>
                  <a:pt x="108" y="2970"/>
                </a:lnTo>
                <a:lnTo>
                  <a:pt x="106" y="2972"/>
                </a:lnTo>
                <a:lnTo>
                  <a:pt x="100" y="2973"/>
                </a:lnTo>
                <a:lnTo>
                  <a:pt x="91" y="2972"/>
                </a:lnTo>
                <a:lnTo>
                  <a:pt x="88" y="2971"/>
                </a:lnTo>
                <a:lnTo>
                  <a:pt x="83" y="2970"/>
                </a:lnTo>
                <a:lnTo>
                  <a:pt x="80" y="2970"/>
                </a:lnTo>
                <a:lnTo>
                  <a:pt x="76" y="2970"/>
                </a:lnTo>
                <a:lnTo>
                  <a:pt x="75" y="2971"/>
                </a:lnTo>
                <a:lnTo>
                  <a:pt x="72" y="2971"/>
                </a:lnTo>
                <a:lnTo>
                  <a:pt x="70" y="2972"/>
                </a:lnTo>
                <a:lnTo>
                  <a:pt x="68" y="2973"/>
                </a:lnTo>
                <a:lnTo>
                  <a:pt x="64" y="2976"/>
                </a:lnTo>
                <a:lnTo>
                  <a:pt x="62" y="2978"/>
                </a:lnTo>
                <a:lnTo>
                  <a:pt x="58" y="2982"/>
                </a:lnTo>
                <a:lnTo>
                  <a:pt x="55" y="2984"/>
                </a:lnTo>
                <a:lnTo>
                  <a:pt x="52" y="2987"/>
                </a:lnTo>
                <a:lnTo>
                  <a:pt x="51" y="2989"/>
                </a:lnTo>
                <a:lnTo>
                  <a:pt x="49" y="2990"/>
                </a:lnTo>
                <a:lnTo>
                  <a:pt x="47" y="2991"/>
                </a:lnTo>
                <a:lnTo>
                  <a:pt x="45" y="2991"/>
                </a:lnTo>
                <a:lnTo>
                  <a:pt x="42" y="2992"/>
                </a:lnTo>
                <a:lnTo>
                  <a:pt x="37" y="2992"/>
                </a:lnTo>
                <a:lnTo>
                  <a:pt x="33" y="2991"/>
                </a:lnTo>
                <a:lnTo>
                  <a:pt x="27" y="2990"/>
                </a:lnTo>
                <a:lnTo>
                  <a:pt x="18" y="2983"/>
                </a:lnTo>
                <a:lnTo>
                  <a:pt x="17" y="2981"/>
                </a:lnTo>
                <a:lnTo>
                  <a:pt x="14" y="2978"/>
                </a:lnTo>
                <a:lnTo>
                  <a:pt x="13" y="2975"/>
                </a:lnTo>
                <a:lnTo>
                  <a:pt x="13" y="2971"/>
                </a:lnTo>
                <a:lnTo>
                  <a:pt x="12" y="2966"/>
                </a:lnTo>
                <a:lnTo>
                  <a:pt x="11" y="2963"/>
                </a:lnTo>
                <a:lnTo>
                  <a:pt x="9" y="2956"/>
                </a:lnTo>
                <a:lnTo>
                  <a:pt x="6" y="2943"/>
                </a:lnTo>
                <a:lnTo>
                  <a:pt x="3" y="2934"/>
                </a:lnTo>
                <a:lnTo>
                  <a:pt x="2" y="2926"/>
                </a:lnTo>
                <a:lnTo>
                  <a:pt x="0" y="2915"/>
                </a:lnTo>
                <a:lnTo>
                  <a:pt x="0" y="2905"/>
                </a:lnTo>
                <a:lnTo>
                  <a:pt x="0" y="2900"/>
                </a:lnTo>
                <a:lnTo>
                  <a:pt x="1" y="2895"/>
                </a:lnTo>
                <a:lnTo>
                  <a:pt x="2" y="2895"/>
                </a:lnTo>
                <a:lnTo>
                  <a:pt x="3" y="2895"/>
                </a:lnTo>
                <a:lnTo>
                  <a:pt x="6" y="2896"/>
                </a:lnTo>
                <a:lnTo>
                  <a:pt x="8" y="2897"/>
                </a:lnTo>
                <a:lnTo>
                  <a:pt x="9" y="2899"/>
                </a:lnTo>
                <a:lnTo>
                  <a:pt x="12" y="2900"/>
                </a:lnTo>
                <a:lnTo>
                  <a:pt x="14" y="2902"/>
                </a:lnTo>
                <a:lnTo>
                  <a:pt x="17" y="2903"/>
                </a:lnTo>
                <a:lnTo>
                  <a:pt x="18" y="2905"/>
                </a:lnTo>
                <a:lnTo>
                  <a:pt x="20" y="2906"/>
                </a:lnTo>
                <a:lnTo>
                  <a:pt x="24" y="2908"/>
                </a:lnTo>
                <a:lnTo>
                  <a:pt x="28" y="2909"/>
                </a:lnTo>
                <a:lnTo>
                  <a:pt x="37" y="2910"/>
                </a:lnTo>
                <a:lnTo>
                  <a:pt x="43" y="2910"/>
                </a:lnTo>
                <a:lnTo>
                  <a:pt x="52" y="2910"/>
                </a:lnTo>
                <a:lnTo>
                  <a:pt x="61" y="2909"/>
                </a:lnTo>
                <a:lnTo>
                  <a:pt x="70" y="2907"/>
                </a:lnTo>
                <a:lnTo>
                  <a:pt x="80" y="2903"/>
                </a:lnTo>
                <a:lnTo>
                  <a:pt x="93" y="2897"/>
                </a:lnTo>
                <a:lnTo>
                  <a:pt x="106" y="2891"/>
                </a:lnTo>
                <a:lnTo>
                  <a:pt x="113" y="2888"/>
                </a:lnTo>
                <a:lnTo>
                  <a:pt x="120" y="2884"/>
                </a:lnTo>
                <a:lnTo>
                  <a:pt x="124" y="2883"/>
                </a:lnTo>
                <a:lnTo>
                  <a:pt x="127" y="2883"/>
                </a:lnTo>
                <a:lnTo>
                  <a:pt x="133" y="2881"/>
                </a:lnTo>
                <a:lnTo>
                  <a:pt x="139" y="2880"/>
                </a:lnTo>
                <a:lnTo>
                  <a:pt x="145" y="2878"/>
                </a:lnTo>
                <a:lnTo>
                  <a:pt x="150" y="2877"/>
                </a:lnTo>
                <a:lnTo>
                  <a:pt x="152" y="2876"/>
                </a:lnTo>
                <a:lnTo>
                  <a:pt x="154" y="2875"/>
                </a:lnTo>
                <a:lnTo>
                  <a:pt x="156" y="2872"/>
                </a:lnTo>
                <a:lnTo>
                  <a:pt x="157" y="2871"/>
                </a:lnTo>
                <a:lnTo>
                  <a:pt x="159" y="2866"/>
                </a:lnTo>
                <a:lnTo>
                  <a:pt x="162" y="2857"/>
                </a:lnTo>
                <a:lnTo>
                  <a:pt x="162" y="2849"/>
                </a:lnTo>
                <a:lnTo>
                  <a:pt x="162" y="2839"/>
                </a:lnTo>
                <a:lnTo>
                  <a:pt x="162" y="2834"/>
                </a:lnTo>
                <a:lnTo>
                  <a:pt x="162" y="2830"/>
                </a:lnTo>
                <a:lnTo>
                  <a:pt x="159" y="2815"/>
                </a:lnTo>
                <a:lnTo>
                  <a:pt x="158" y="2802"/>
                </a:lnTo>
                <a:lnTo>
                  <a:pt x="158" y="2798"/>
                </a:lnTo>
                <a:lnTo>
                  <a:pt x="159" y="2794"/>
                </a:lnTo>
                <a:lnTo>
                  <a:pt x="159" y="2792"/>
                </a:lnTo>
                <a:lnTo>
                  <a:pt x="160" y="2790"/>
                </a:lnTo>
                <a:lnTo>
                  <a:pt x="162" y="2790"/>
                </a:lnTo>
                <a:lnTo>
                  <a:pt x="164" y="2790"/>
                </a:lnTo>
                <a:lnTo>
                  <a:pt x="166" y="2790"/>
                </a:lnTo>
                <a:lnTo>
                  <a:pt x="169" y="2792"/>
                </a:lnTo>
                <a:lnTo>
                  <a:pt x="170" y="2793"/>
                </a:lnTo>
                <a:lnTo>
                  <a:pt x="171" y="2794"/>
                </a:lnTo>
                <a:lnTo>
                  <a:pt x="172" y="2796"/>
                </a:lnTo>
                <a:lnTo>
                  <a:pt x="173" y="2798"/>
                </a:lnTo>
                <a:lnTo>
                  <a:pt x="176" y="2801"/>
                </a:lnTo>
                <a:lnTo>
                  <a:pt x="177" y="2803"/>
                </a:lnTo>
                <a:lnTo>
                  <a:pt x="179" y="2805"/>
                </a:lnTo>
                <a:lnTo>
                  <a:pt x="181" y="2805"/>
                </a:lnTo>
                <a:lnTo>
                  <a:pt x="182" y="2803"/>
                </a:lnTo>
                <a:lnTo>
                  <a:pt x="183" y="2803"/>
                </a:lnTo>
                <a:lnTo>
                  <a:pt x="184" y="2801"/>
                </a:lnTo>
                <a:lnTo>
                  <a:pt x="184" y="2799"/>
                </a:lnTo>
                <a:lnTo>
                  <a:pt x="185" y="2795"/>
                </a:lnTo>
                <a:lnTo>
                  <a:pt x="185" y="2793"/>
                </a:lnTo>
                <a:lnTo>
                  <a:pt x="185" y="2792"/>
                </a:lnTo>
                <a:lnTo>
                  <a:pt x="184" y="2789"/>
                </a:lnTo>
                <a:lnTo>
                  <a:pt x="184" y="2789"/>
                </a:lnTo>
                <a:lnTo>
                  <a:pt x="184" y="2788"/>
                </a:lnTo>
                <a:lnTo>
                  <a:pt x="183" y="2784"/>
                </a:lnTo>
                <a:lnTo>
                  <a:pt x="181" y="2777"/>
                </a:lnTo>
                <a:lnTo>
                  <a:pt x="176" y="2771"/>
                </a:lnTo>
                <a:lnTo>
                  <a:pt x="169" y="2765"/>
                </a:lnTo>
                <a:lnTo>
                  <a:pt x="162" y="2762"/>
                </a:lnTo>
                <a:lnTo>
                  <a:pt x="153" y="2759"/>
                </a:lnTo>
                <a:lnTo>
                  <a:pt x="139" y="2756"/>
                </a:lnTo>
                <a:lnTo>
                  <a:pt x="125" y="2751"/>
                </a:lnTo>
                <a:lnTo>
                  <a:pt x="118" y="2749"/>
                </a:lnTo>
                <a:lnTo>
                  <a:pt x="112" y="2744"/>
                </a:lnTo>
                <a:lnTo>
                  <a:pt x="106" y="2739"/>
                </a:lnTo>
                <a:lnTo>
                  <a:pt x="101" y="2735"/>
                </a:lnTo>
                <a:lnTo>
                  <a:pt x="97" y="2726"/>
                </a:lnTo>
                <a:lnTo>
                  <a:pt x="94" y="2718"/>
                </a:lnTo>
                <a:lnTo>
                  <a:pt x="93" y="2712"/>
                </a:lnTo>
                <a:lnTo>
                  <a:pt x="91" y="2704"/>
                </a:lnTo>
                <a:lnTo>
                  <a:pt x="91" y="2700"/>
                </a:lnTo>
                <a:lnTo>
                  <a:pt x="91" y="2698"/>
                </a:lnTo>
                <a:lnTo>
                  <a:pt x="93" y="2693"/>
                </a:lnTo>
                <a:lnTo>
                  <a:pt x="95" y="2689"/>
                </a:lnTo>
                <a:lnTo>
                  <a:pt x="100" y="2689"/>
                </a:lnTo>
                <a:lnTo>
                  <a:pt x="106" y="2692"/>
                </a:lnTo>
                <a:lnTo>
                  <a:pt x="110" y="2693"/>
                </a:lnTo>
                <a:lnTo>
                  <a:pt x="115" y="2693"/>
                </a:lnTo>
                <a:lnTo>
                  <a:pt x="120" y="2692"/>
                </a:lnTo>
                <a:lnTo>
                  <a:pt x="122" y="2691"/>
                </a:lnTo>
                <a:lnTo>
                  <a:pt x="125" y="2688"/>
                </a:lnTo>
                <a:lnTo>
                  <a:pt x="126" y="2687"/>
                </a:lnTo>
                <a:lnTo>
                  <a:pt x="128" y="2681"/>
                </a:lnTo>
                <a:lnTo>
                  <a:pt x="130" y="2674"/>
                </a:lnTo>
                <a:lnTo>
                  <a:pt x="131" y="2666"/>
                </a:lnTo>
                <a:lnTo>
                  <a:pt x="133" y="2657"/>
                </a:lnTo>
                <a:lnTo>
                  <a:pt x="135" y="2649"/>
                </a:lnTo>
                <a:lnTo>
                  <a:pt x="140" y="2642"/>
                </a:lnTo>
                <a:lnTo>
                  <a:pt x="145" y="2635"/>
                </a:lnTo>
                <a:lnTo>
                  <a:pt x="150" y="2629"/>
                </a:lnTo>
                <a:lnTo>
                  <a:pt x="157" y="2619"/>
                </a:lnTo>
                <a:lnTo>
                  <a:pt x="165" y="2610"/>
                </a:lnTo>
                <a:lnTo>
                  <a:pt x="170" y="2605"/>
                </a:lnTo>
                <a:lnTo>
                  <a:pt x="175" y="2601"/>
                </a:lnTo>
                <a:lnTo>
                  <a:pt x="179" y="2598"/>
                </a:lnTo>
                <a:lnTo>
                  <a:pt x="184" y="2595"/>
                </a:lnTo>
                <a:lnTo>
                  <a:pt x="189" y="2594"/>
                </a:lnTo>
                <a:lnTo>
                  <a:pt x="195" y="2594"/>
                </a:lnTo>
                <a:lnTo>
                  <a:pt x="206" y="2597"/>
                </a:lnTo>
                <a:lnTo>
                  <a:pt x="217" y="2601"/>
                </a:lnTo>
                <a:lnTo>
                  <a:pt x="229" y="2606"/>
                </a:lnTo>
                <a:lnTo>
                  <a:pt x="241" y="2612"/>
                </a:lnTo>
                <a:lnTo>
                  <a:pt x="250" y="2616"/>
                </a:lnTo>
                <a:lnTo>
                  <a:pt x="257" y="2617"/>
                </a:lnTo>
                <a:lnTo>
                  <a:pt x="264" y="2618"/>
                </a:lnTo>
                <a:lnTo>
                  <a:pt x="269" y="2618"/>
                </a:lnTo>
                <a:lnTo>
                  <a:pt x="284" y="2611"/>
                </a:lnTo>
                <a:lnTo>
                  <a:pt x="301" y="2603"/>
                </a:lnTo>
                <a:lnTo>
                  <a:pt x="305" y="2603"/>
                </a:lnTo>
                <a:lnTo>
                  <a:pt x="309" y="2603"/>
                </a:lnTo>
                <a:lnTo>
                  <a:pt x="310" y="2604"/>
                </a:lnTo>
                <a:lnTo>
                  <a:pt x="311" y="2604"/>
                </a:lnTo>
                <a:lnTo>
                  <a:pt x="314" y="2605"/>
                </a:lnTo>
                <a:lnTo>
                  <a:pt x="317" y="2607"/>
                </a:lnTo>
                <a:lnTo>
                  <a:pt x="320" y="2607"/>
                </a:lnTo>
                <a:lnTo>
                  <a:pt x="321" y="2607"/>
                </a:lnTo>
                <a:lnTo>
                  <a:pt x="322" y="2607"/>
                </a:lnTo>
                <a:lnTo>
                  <a:pt x="323" y="2607"/>
                </a:lnTo>
                <a:lnTo>
                  <a:pt x="324" y="2606"/>
                </a:lnTo>
                <a:lnTo>
                  <a:pt x="326" y="2606"/>
                </a:lnTo>
                <a:lnTo>
                  <a:pt x="329" y="2604"/>
                </a:lnTo>
                <a:lnTo>
                  <a:pt x="333" y="2601"/>
                </a:lnTo>
                <a:lnTo>
                  <a:pt x="338" y="2597"/>
                </a:lnTo>
                <a:lnTo>
                  <a:pt x="342" y="2595"/>
                </a:lnTo>
                <a:lnTo>
                  <a:pt x="345" y="2597"/>
                </a:lnTo>
                <a:lnTo>
                  <a:pt x="347" y="2600"/>
                </a:lnTo>
                <a:lnTo>
                  <a:pt x="348" y="2604"/>
                </a:lnTo>
                <a:lnTo>
                  <a:pt x="349" y="2606"/>
                </a:lnTo>
                <a:lnTo>
                  <a:pt x="351" y="2609"/>
                </a:lnTo>
                <a:lnTo>
                  <a:pt x="352" y="2610"/>
                </a:lnTo>
                <a:lnTo>
                  <a:pt x="353" y="2613"/>
                </a:lnTo>
                <a:lnTo>
                  <a:pt x="354" y="2616"/>
                </a:lnTo>
                <a:lnTo>
                  <a:pt x="357" y="2619"/>
                </a:lnTo>
                <a:lnTo>
                  <a:pt x="359" y="2623"/>
                </a:lnTo>
                <a:lnTo>
                  <a:pt x="365" y="2629"/>
                </a:lnTo>
                <a:lnTo>
                  <a:pt x="371" y="2634"/>
                </a:lnTo>
                <a:lnTo>
                  <a:pt x="378" y="2637"/>
                </a:lnTo>
                <a:lnTo>
                  <a:pt x="383" y="2638"/>
                </a:lnTo>
                <a:lnTo>
                  <a:pt x="387" y="2638"/>
                </a:lnTo>
                <a:lnTo>
                  <a:pt x="390" y="2637"/>
                </a:lnTo>
                <a:lnTo>
                  <a:pt x="395" y="2635"/>
                </a:lnTo>
                <a:lnTo>
                  <a:pt x="397" y="2631"/>
                </a:lnTo>
                <a:lnTo>
                  <a:pt x="399" y="2626"/>
                </a:lnTo>
                <a:lnTo>
                  <a:pt x="401" y="2620"/>
                </a:lnTo>
                <a:lnTo>
                  <a:pt x="403" y="2611"/>
                </a:lnTo>
                <a:lnTo>
                  <a:pt x="403" y="2601"/>
                </a:lnTo>
                <a:lnTo>
                  <a:pt x="403" y="2593"/>
                </a:lnTo>
                <a:lnTo>
                  <a:pt x="402" y="2587"/>
                </a:lnTo>
                <a:lnTo>
                  <a:pt x="401" y="2582"/>
                </a:lnTo>
                <a:lnTo>
                  <a:pt x="399" y="2579"/>
                </a:lnTo>
                <a:lnTo>
                  <a:pt x="398" y="2575"/>
                </a:lnTo>
                <a:lnTo>
                  <a:pt x="396" y="2572"/>
                </a:lnTo>
                <a:lnTo>
                  <a:pt x="386" y="2565"/>
                </a:lnTo>
                <a:lnTo>
                  <a:pt x="378" y="2557"/>
                </a:lnTo>
                <a:lnTo>
                  <a:pt x="372" y="2550"/>
                </a:lnTo>
                <a:lnTo>
                  <a:pt x="367" y="2543"/>
                </a:lnTo>
                <a:lnTo>
                  <a:pt x="366" y="2540"/>
                </a:lnTo>
                <a:lnTo>
                  <a:pt x="365" y="2536"/>
                </a:lnTo>
                <a:lnTo>
                  <a:pt x="364" y="2532"/>
                </a:lnTo>
                <a:lnTo>
                  <a:pt x="364" y="2529"/>
                </a:lnTo>
                <a:lnTo>
                  <a:pt x="365" y="2522"/>
                </a:lnTo>
                <a:lnTo>
                  <a:pt x="366" y="2516"/>
                </a:lnTo>
                <a:lnTo>
                  <a:pt x="370" y="2509"/>
                </a:lnTo>
                <a:lnTo>
                  <a:pt x="373" y="2503"/>
                </a:lnTo>
                <a:lnTo>
                  <a:pt x="377" y="2497"/>
                </a:lnTo>
                <a:lnTo>
                  <a:pt x="379" y="2491"/>
                </a:lnTo>
                <a:lnTo>
                  <a:pt x="379" y="2489"/>
                </a:lnTo>
                <a:lnTo>
                  <a:pt x="377" y="2487"/>
                </a:lnTo>
                <a:lnTo>
                  <a:pt x="373" y="2486"/>
                </a:lnTo>
                <a:lnTo>
                  <a:pt x="370" y="2486"/>
                </a:lnTo>
                <a:lnTo>
                  <a:pt x="365" y="2485"/>
                </a:lnTo>
                <a:lnTo>
                  <a:pt x="361" y="2485"/>
                </a:lnTo>
                <a:lnTo>
                  <a:pt x="357" y="2481"/>
                </a:lnTo>
                <a:lnTo>
                  <a:pt x="352" y="2477"/>
                </a:lnTo>
                <a:lnTo>
                  <a:pt x="352" y="2471"/>
                </a:lnTo>
                <a:lnTo>
                  <a:pt x="354" y="2462"/>
                </a:lnTo>
                <a:lnTo>
                  <a:pt x="362" y="2449"/>
                </a:lnTo>
                <a:lnTo>
                  <a:pt x="368" y="2440"/>
                </a:lnTo>
                <a:lnTo>
                  <a:pt x="371" y="2434"/>
                </a:lnTo>
                <a:lnTo>
                  <a:pt x="372" y="2428"/>
                </a:lnTo>
                <a:lnTo>
                  <a:pt x="372" y="2421"/>
                </a:lnTo>
                <a:lnTo>
                  <a:pt x="373" y="2415"/>
                </a:lnTo>
                <a:lnTo>
                  <a:pt x="377" y="2410"/>
                </a:lnTo>
                <a:lnTo>
                  <a:pt x="380" y="2405"/>
                </a:lnTo>
                <a:lnTo>
                  <a:pt x="389" y="2397"/>
                </a:lnTo>
                <a:lnTo>
                  <a:pt x="398" y="2385"/>
                </a:lnTo>
                <a:lnTo>
                  <a:pt x="403" y="2379"/>
                </a:lnTo>
                <a:lnTo>
                  <a:pt x="408" y="2371"/>
                </a:lnTo>
                <a:lnTo>
                  <a:pt x="411" y="2363"/>
                </a:lnTo>
                <a:lnTo>
                  <a:pt x="414" y="2353"/>
                </a:lnTo>
                <a:lnTo>
                  <a:pt x="415" y="2348"/>
                </a:lnTo>
                <a:lnTo>
                  <a:pt x="415" y="2342"/>
                </a:lnTo>
                <a:lnTo>
                  <a:pt x="415" y="2338"/>
                </a:lnTo>
                <a:lnTo>
                  <a:pt x="414" y="2333"/>
                </a:lnTo>
                <a:lnTo>
                  <a:pt x="409" y="2328"/>
                </a:lnTo>
                <a:lnTo>
                  <a:pt x="402" y="2322"/>
                </a:lnTo>
                <a:lnTo>
                  <a:pt x="395" y="2317"/>
                </a:lnTo>
                <a:lnTo>
                  <a:pt x="393" y="2315"/>
                </a:lnTo>
                <a:lnTo>
                  <a:pt x="397" y="2313"/>
                </a:lnTo>
                <a:lnTo>
                  <a:pt x="404" y="2311"/>
                </a:lnTo>
                <a:lnTo>
                  <a:pt x="412" y="2310"/>
                </a:lnTo>
                <a:lnTo>
                  <a:pt x="421" y="2310"/>
                </a:lnTo>
                <a:lnTo>
                  <a:pt x="430" y="2308"/>
                </a:lnTo>
                <a:lnTo>
                  <a:pt x="436" y="2305"/>
                </a:lnTo>
                <a:lnTo>
                  <a:pt x="441" y="2300"/>
                </a:lnTo>
                <a:lnTo>
                  <a:pt x="446" y="2292"/>
                </a:lnTo>
                <a:lnTo>
                  <a:pt x="448" y="2288"/>
                </a:lnTo>
                <a:lnTo>
                  <a:pt x="450" y="2284"/>
                </a:lnTo>
                <a:lnTo>
                  <a:pt x="453" y="2279"/>
                </a:lnTo>
                <a:lnTo>
                  <a:pt x="454" y="2273"/>
                </a:lnTo>
                <a:lnTo>
                  <a:pt x="454" y="2271"/>
                </a:lnTo>
                <a:lnTo>
                  <a:pt x="453" y="2269"/>
                </a:lnTo>
                <a:lnTo>
                  <a:pt x="450" y="2266"/>
                </a:lnTo>
                <a:lnTo>
                  <a:pt x="447" y="2264"/>
                </a:lnTo>
                <a:lnTo>
                  <a:pt x="439" y="2259"/>
                </a:lnTo>
                <a:lnTo>
                  <a:pt x="430" y="2253"/>
                </a:lnTo>
                <a:lnTo>
                  <a:pt x="423" y="2247"/>
                </a:lnTo>
                <a:lnTo>
                  <a:pt x="417" y="2241"/>
                </a:lnTo>
                <a:lnTo>
                  <a:pt x="406" y="2226"/>
                </a:lnTo>
                <a:lnTo>
                  <a:pt x="397" y="2213"/>
                </a:lnTo>
                <a:lnTo>
                  <a:pt x="393" y="2210"/>
                </a:lnTo>
                <a:lnTo>
                  <a:pt x="389" y="2208"/>
                </a:lnTo>
                <a:lnTo>
                  <a:pt x="382" y="2206"/>
                </a:lnTo>
                <a:lnTo>
                  <a:pt x="373" y="2203"/>
                </a:lnTo>
                <a:lnTo>
                  <a:pt x="361" y="2201"/>
                </a:lnTo>
                <a:lnTo>
                  <a:pt x="349" y="2198"/>
                </a:lnTo>
                <a:lnTo>
                  <a:pt x="343" y="2195"/>
                </a:lnTo>
                <a:lnTo>
                  <a:pt x="338" y="2191"/>
                </a:lnTo>
                <a:lnTo>
                  <a:pt x="335" y="2185"/>
                </a:lnTo>
                <a:lnTo>
                  <a:pt x="334" y="2179"/>
                </a:lnTo>
                <a:lnTo>
                  <a:pt x="334" y="2178"/>
                </a:lnTo>
                <a:lnTo>
                  <a:pt x="334" y="2176"/>
                </a:lnTo>
                <a:lnTo>
                  <a:pt x="336" y="2166"/>
                </a:lnTo>
                <a:lnTo>
                  <a:pt x="341" y="2158"/>
                </a:lnTo>
                <a:lnTo>
                  <a:pt x="343" y="2155"/>
                </a:lnTo>
                <a:lnTo>
                  <a:pt x="347" y="2152"/>
                </a:lnTo>
                <a:lnTo>
                  <a:pt x="352" y="2147"/>
                </a:lnTo>
                <a:lnTo>
                  <a:pt x="357" y="2144"/>
                </a:lnTo>
                <a:lnTo>
                  <a:pt x="361" y="2139"/>
                </a:lnTo>
                <a:lnTo>
                  <a:pt x="366" y="2135"/>
                </a:lnTo>
                <a:lnTo>
                  <a:pt x="377" y="2126"/>
                </a:lnTo>
                <a:lnTo>
                  <a:pt x="386" y="2116"/>
                </a:lnTo>
                <a:lnTo>
                  <a:pt x="393" y="2109"/>
                </a:lnTo>
                <a:lnTo>
                  <a:pt x="399" y="2103"/>
                </a:lnTo>
                <a:lnTo>
                  <a:pt x="403" y="2099"/>
                </a:lnTo>
                <a:lnTo>
                  <a:pt x="405" y="2093"/>
                </a:lnTo>
                <a:lnTo>
                  <a:pt x="406" y="2086"/>
                </a:lnTo>
                <a:lnTo>
                  <a:pt x="406" y="2075"/>
                </a:lnTo>
                <a:lnTo>
                  <a:pt x="405" y="2059"/>
                </a:lnTo>
                <a:lnTo>
                  <a:pt x="403" y="2042"/>
                </a:lnTo>
                <a:lnTo>
                  <a:pt x="402" y="2033"/>
                </a:lnTo>
                <a:lnTo>
                  <a:pt x="401" y="2024"/>
                </a:lnTo>
                <a:lnTo>
                  <a:pt x="401" y="2018"/>
                </a:lnTo>
                <a:lnTo>
                  <a:pt x="401" y="2013"/>
                </a:lnTo>
                <a:lnTo>
                  <a:pt x="401" y="2009"/>
                </a:lnTo>
                <a:lnTo>
                  <a:pt x="401" y="2007"/>
                </a:lnTo>
                <a:lnTo>
                  <a:pt x="401" y="2001"/>
                </a:lnTo>
                <a:lnTo>
                  <a:pt x="401" y="1994"/>
                </a:lnTo>
                <a:lnTo>
                  <a:pt x="401" y="1992"/>
                </a:lnTo>
                <a:lnTo>
                  <a:pt x="401" y="1990"/>
                </a:lnTo>
                <a:lnTo>
                  <a:pt x="402" y="1986"/>
                </a:lnTo>
                <a:lnTo>
                  <a:pt x="402" y="1981"/>
                </a:lnTo>
                <a:lnTo>
                  <a:pt x="403" y="1975"/>
                </a:lnTo>
                <a:lnTo>
                  <a:pt x="405" y="1970"/>
                </a:lnTo>
                <a:lnTo>
                  <a:pt x="408" y="1966"/>
                </a:lnTo>
                <a:lnTo>
                  <a:pt x="410" y="1962"/>
                </a:lnTo>
                <a:lnTo>
                  <a:pt x="418" y="1958"/>
                </a:lnTo>
                <a:lnTo>
                  <a:pt x="429" y="1955"/>
                </a:lnTo>
                <a:lnTo>
                  <a:pt x="440" y="1952"/>
                </a:lnTo>
                <a:lnTo>
                  <a:pt x="453" y="1950"/>
                </a:lnTo>
                <a:lnTo>
                  <a:pt x="462" y="1949"/>
                </a:lnTo>
                <a:lnTo>
                  <a:pt x="472" y="1949"/>
                </a:lnTo>
                <a:lnTo>
                  <a:pt x="481" y="1949"/>
                </a:lnTo>
                <a:lnTo>
                  <a:pt x="491" y="1949"/>
                </a:lnTo>
                <a:lnTo>
                  <a:pt x="502" y="1950"/>
                </a:lnTo>
                <a:lnTo>
                  <a:pt x="511" y="1951"/>
                </a:lnTo>
                <a:lnTo>
                  <a:pt x="521" y="1954"/>
                </a:lnTo>
                <a:lnTo>
                  <a:pt x="529" y="1956"/>
                </a:lnTo>
                <a:lnTo>
                  <a:pt x="541" y="1961"/>
                </a:lnTo>
                <a:lnTo>
                  <a:pt x="552" y="1966"/>
                </a:lnTo>
                <a:lnTo>
                  <a:pt x="561" y="1971"/>
                </a:lnTo>
                <a:lnTo>
                  <a:pt x="571" y="1979"/>
                </a:lnTo>
                <a:lnTo>
                  <a:pt x="582" y="1989"/>
                </a:lnTo>
                <a:lnTo>
                  <a:pt x="592" y="1999"/>
                </a:lnTo>
                <a:lnTo>
                  <a:pt x="604" y="2015"/>
                </a:lnTo>
                <a:lnTo>
                  <a:pt x="612" y="2027"/>
                </a:lnTo>
                <a:lnTo>
                  <a:pt x="618" y="2037"/>
                </a:lnTo>
                <a:lnTo>
                  <a:pt x="624" y="2045"/>
                </a:lnTo>
                <a:lnTo>
                  <a:pt x="628" y="2049"/>
                </a:lnTo>
                <a:lnTo>
                  <a:pt x="630" y="2050"/>
                </a:lnTo>
                <a:lnTo>
                  <a:pt x="634" y="2051"/>
                </a:lnTo>
                <a:lnTo>
                  <a:pt x="636" y="2050"/>
                </a:lnTo>
                <a:lnTo>
                  <a:pt x="643" y="2046"/>
                </a:lnTo>
                <a:lnTo>
                  <a:pt x="653" y="2039"/>
                </a:lnTo>
                <a:lnTo>
                  <a:pt x="657" y="2036"/>
                </a:lnTo>
                <a:lnTo>
                  <a:pt x="663" y="2032"/>
                </a:lnTo>
                <a:lnTo>
                  <a:pt x="670" y="2031"/>
                </a:lnTo>
                <a:lnTo>
                  <a:pt x="678" y="2030"/>
                </a:lnTo>
                <a:lnTo>
                  <a:pt x="685" y="2030"/>
                </a:lnTo>
                <a:lnTo>
                  <a:pt x="693" y="2031"/>
                </a:lnTo>
                <a:lnTo>
                  <a:pt x="700" y="2033"/>
                </a:lnTo>
                <a:lnTo>
                  <a:pt x="708" y="2036"/>
                </a:lnTo>
                <a:lnTo>
                  <a:pt x="716" y="2038"/>
                </a:lnTo>
                <a:lnTo>
                  <a:pt x="723" y="2039"/>
                </a:lnTo>
                <a:lnTo>
                  <a:pt x="729" y="2040"/>
                </a:lnTo>
                <a:lnTo>
                  <a:pt x="735" y="2039"/>
                </a:lnTo>
                <a:lnTo>
                  <a:pt x="744" y="2036"/>
                </a:lnTo>
                <a:lnTo>
                  <a:pt x="752" y="2031"/>
                </a:lnTo>
                <a:lnTo>
                  <a:pt x="757" y="2029"/>
                </a:lnTo>
                <a:lnTo>
                  <a:pt x="761" y="2026"/>
                </a:lnTo>
                <a:lnTo>
                  <a:pt x="765" y="2025"/>
                </a:lnTo>
                <a:lnTo>
                  <a:pt x="770" y="2025"/>
                </a:lnTo>
                <a:lnTo>
                  <a:pt x="780" y="2025"/>
                </a:lnTo>
                <a:lnTo>
                  <a:pt x="792" y="2026"/>
                </a:lnTo>
                <a:lnTo>
                  <a:pt x="806" y="2029"/>
                </a:lnTo>
                <a:lnTo>
                  <a:pt x="821" y="2029"/>
                </a:lnTo>
                <a:lnTo>
                  <a:pt x="830" y="2027"/>
                </a:lnTo>
                <a:lnTo>
                  <a:pt x="837" y="2026"/>
                </a:lnTo>
                <a:lnTo>
                  <a:pt x="843" y="2023"/>
                </a:lnTo>
                <a:lnTo>
                  <a:pt x="848" y="2019"/>
                </a:lnTo>
                <a:lnTo>
                  <a:pt x="851" y="2014"/>
                </a:lnTo>
                <a:lnTo>
                  <a:pt x="853" y="2009"/>
                </a:lnTo>
                <a:lnTo>
                  <a:pt x="853" y="2004"/>
                </a:lnTo>
                <a:lnTo>
                  <a:pt x="852" y="1999"/>
                </a:lnTo>
                <a:lnTo>
                  <a:pt x="851" y="1993"/>
                </a:lnTo>
                <a:lnTo>
                  <a:pt x="848" y="1988"/>
                </a:lnTo>
                <a:lnTo>
                  <a:pt x="844" y="1983"/>
                </a:lnTo>
                <a:lnTo>
                  <a:pt x="839" y="1980"/>
                </a:lnTo>
                <a:lnTo>
                  <a:pt x="831" y="1971"/>
                </a:lnTo>
                <a:lnTo>
                  <a:pt x="823" y="1962"/>
                </a:lnTo>
                <a:lnTo>
                  <a:pt x="819" y="1957"/>
                </a:lnTo>
                <a:lnTo>
                  <a:pt x="817" y="1951"/>
                </a:lnTo>
                <a:lnTo>
                  <a:pt x="815" y="1945"/>
                </a:lnTo>
                <a:lnTo>
                  <a:pt x="814" y="1938"/>
                </a:lnTo>
                <a:lnTo>
                  <a:pt x="814" y="1925"/>
                </a:lnTo>
                <a:lnTo>
                  <a:pt x="813" y="1918"/>
                </a:lnTo>
                <a:lnTo>
                  <a:pt x="812" y="1916"/>
                </a:lnTo>
                <a:lnTo>
                  <a:pt x="811" y="1914"/>
                </a:lnTo>
                <a:lnTo>
                  <a:pt x="807" y="1913"/>
                </a:lnTo>
                <a:lnTo>
                  <a:pt x="804" y="1912"/>
                </a:lnTo>
                <a:lnTo>
                  <a:pt x="800" y="1911"/>
                </a:lnTo>
                <a:lnTo>
                  <a:pt x="798" y="1908"/>
                </a:lnTo>
                <a:lnTo>
                  <a:pt x="796" y="1906"/>
                </a:lnTo>
                <a:lnTo>
                  <a:pt x="795" y="1904"/>
                </a:lnTo>
                <a:lnTo>
                  <a:pt x="796" y="1901"/>
                </a:lnTo>
                <a:lnTo>
                  <a:pt x="798" y="1899"/>
                </a:lnTo>
                <a:lnTo>
                  <a:pt x="801" y="1895"/>
                </a:lnTo>
                <a:lnTo>
                  <a:pt x="806" y="1893"/>
                </a:lnTo>
                <a:lnTo>
                  <a:pt x="811" y="1889"/>
                </a:lnTo>
                <a:lnTo>
                  <a:pt x="817" y="1885"/>
                </a:lnTo>
                <a:lnTo>
                  <a:pt x="820" y="1880"/>
                </a:lnTo>
                <a:lnTo>
                  <a:pt x="824" y="1874"/>
                </a:lnTo>
                <a:lnTo>
                  <a:pt x="830" y="1864"/>
                </a:lnTo>
                <a:lnTo>
                  <a:pt x="833" y="1861"/>
                </a:lnTo>
                <a:lnTo>
                  <a:pt x="838" y="1866"/>
                </a:lnTo>
                <a:lnTo>
                  <a:pt x="848" y="1874"/>
                </a:lnTo>
                <a:lnTo>
                  <a:pt x="855" y="1878"/>
                </a:lnTo>
                <a:lnTo>
                  <a:pt x="865" y="1882"/>
                </a:lnTo>
                <a:lnTo>
                  <a:pt x="876" y="1886"/>
                </a:lnTo>
                <a:lnTo>
                  <a:pt x="883" y="1887"/>
                </a:lnTo>
                <a:lnTo>
                  <a:pt x="887" y="1889"/>
                </a:lnTo>
                <a:lnTo>
                  <a:pt x="889" y="1892"/>
                </a:lnTo>
                <a:lnTo>
                  <a:pt x="890" y="1894"/>
                </a:lnTo>
                <a:lnTo>
                  <a:pt x="890" y="1898"/>
                </a:lnTo>
                <a:lnTo>
                  <a:pt x="891" y="1901"/>
                </a:lnTo>
                <a:lnTo>
                  <a:pt x="893" y="1905"/>
                </a:lnTo>
                <a:lnTo>
                  <a:pt x="894" y="1906"/>
                </a:lnTo>
                <a:lnTo>
                  <a:pt x="895" y="1906"/>
                </a:lnTo>
                <a:lnTo>
                  <a:pt x="897" y="1906"/>
                </a:lnTo>
                <a:lnTo>
                  <a:pt x="900" y="1904"/>
                </a:lnTo>
                <a:lnTo>
                  <a:pt x="908" y="1899"/>
                </a:lnTo>
                <a:lnTo>
                  <a:pt x="914" y="1894"/>
                </a:lnTo>
                <a:lnTo>
                  <a:pt x="915" y="1894"/>
                </a:lnTo>
                <a:lnTo>
                  <a:pt x="916" y="1893"/>
                </a:lnTo>
                <a:lnTo>
                  <a:pt x="930" y="1885"/>
                </a:lnTo>
                <a:lnTo>
                  <a:pt x="943" y="1878"/>
                </a:lnTo>
                <a:lnTo>
                  <a:pt x="957" y="1872"/>
                </a:lnTo>
                <a:lnTo>
                  <a:pt x="970" y="1868"/>
                </a:lnTo>
                <a:lnTo>
                  <a:pt x="976" y="1868"/>
                </a:lnTo>
                <a:lnTo>
                  <a:pt x="982" y="1868"/>
                </a:lnTo>
                <a:lnTo>
                  <a:pt x="987" y="1870"/>
                </a:lnTo>
                <a:lnTo>
                  <a:pt x="991" y="1874"/>
                </a:lnTo>
                <a:lnTo>
                  <a:pt x="996" y="1878"/>
                </a:lnTo>
                <a:lnTo>
                  <a:pt x="1002" y="1880"/>
                </a:lnTo>
                <a:lnTo>
                  <a:pt x="1009" y="1882"/>
                </a:lnTo>
                <a:lnTo>
                  <a:pt x="1017" y="1884"/>
                </a:lnTo>
                <a:lnTo>
                  <a:pt x="1026" y="1885"/>
                </a:lnTo>
                <a:lnTo>
                  <a:pt x="1035" y="1885"/>
                </a:lnTo>
                <a:lnTo>
                  <a:pt x="1046" y="1885"/>
                </a:lnTo>
                <a:lnTo>
                  <a:pt x="1056" y="1884"/>
                </a:lnTo>
                <a:lnTo>
                  <a:pt x="1067" y="1881"/>
                </a:lnTo>
                <a:lnTo>
                  <a:pt x="1078" y="1878"/>
                </a:lnTo>
                <a:lnTo>
                  <a:pt x="1089" y="1873"/>
                </a:lnTo>
                <a:lnTo>
                  <a:pt x="1100" y="1866"/>
                </a:lnTo>
                <a:lnTo>
                  <a:pt x="1109" y="1859"/>
                </a:lnTo>
                <a:lnTo>
                  <a:pt x="1116" y="1851"/>
                </a:lnTo>
                <a:lnTo>
                  <a:pt x="1122" y="1844"/>
                </a:lnTo>
                <a:lnTo>
                  <a:pt x="1126" y="1837"/>
                </a:lnTo>
                <a:lnTo>
                  <a:pt x="1127" y="1824"/>
                </a:lnTo>
                <a:lnTo>
                  <a:pt x="1127" y="1811"/>
                </a:lnTo>
                <a:lnTo>
                  <a:pt x="1127" y="1796"/>
                </a:lnTo>
                <a:lnTo>
                  <a:pt x="1126" y="1778"/>
                </a:lnTo>
                <a:lnTo>
                  <a:pt x="1124" y="1769"/>
                </a:lnTo>
                <a:lnTo>
                  <a:pt x="1123" y="1762"/>
                </a:lnTo>
                <a:lnTo>
                  <a:pt x="1122" y="1756"/>
                </a:lnTo>
                <a:lnTo>
                  <a:pt x="1121" y="1752"/>
                </a:lnTo>
                <a:lnTo>
                  <a:pt x="1116" y="1747"/>
                </a:lnTo>
                <a:lnTo>
                  <a:pt x="1113" y="1743"/>
                </a:lnTo>
                <a:lnTo>
                  <a:pt x="1110" y="1741"/>
                </a:lnTo>
                <a:lnTo>
                  <a:pt x="1109" y="1737"/>
                </a:lnTo>
                <a:lnTo>
                  <a:pt x="1107" y="1731"/>
                </a:lnTo>
                <a:lnTo>
                  <a:pt x="1105" y="1725"/>
                </a:lnTo>
                <a:lnTo>
                  <a:pt x="1102" y="1710"/>
                </a:lnTo>
                <a:lnTo>
                  <a:pt x="1100" y="1695"/>
                </a:lnTo>
                <a:lnTo>
                  <a:pt x="1098" y="1674"/>
                </a:lnTo>
                <a:lnTo>
                  <a:pt x="1097" y="1652"/>
                </a:lnTo>
                <a:lnTo>
                  <a:pt x="1097" y="1641"/>
                </a:lnTo>
                <a:lnTo>
                  <a:pt x="1097" y="1630"/>
                </a:lnTo>
                <a:lnTo>
                  <a:pt x="1100" y="1622"/>
                </a:lnTo>
                <a:lnTo>
                  <a:pt x="1102" y="1615"/>
                </a:lnTo>
                <a:lnTo>
                  <a:pt x="1115" y="1602"/>
                </a:lnTo>
                <a:lnTo>
                  <a:pt x="1133" y="1585"/>
                </a:lnTo>
                <a:lnTo>
                  <a:pt x="1142" y="1577"/>
                </a:lnTo>
                <a:lnTo>
                  <a:pt x="1151" y="1567"/>
                </a:lnTo>
                <a:lnTo>
                  <a:pt x="1154" y="1563"/>
                </a:lnTo>
                <a:lnTo>
                  <a:pt x="1157" y="1558"/>
                </a:lnTo>
                <a:lnTo>
                  <a:pt x="1159" y="1554"/>
                </a:lnTo>
                <a:lnTo>
                  <a:pt x="1160" y="1550"/>
                </a:lnTo>
                <a:lnTo>
                  <a:pt x="1161" y="1540"/>
                </a:lnTo>
                <a:lnTo>
                  <a:pt x="1161" y="1529"/>
                </a:lnTo>
                <a:lnTo>
                  <a:pt x="1161" y="1519"/>
                </a:lnTo>
                <a:lnTo>
                  <a:pt x="1161" y="1508"/>
                </a:lnTo>
                <a:lnTo>
                  <a:pt x="1159" y="1498"/>
                </a:lnTo>
                <a:lnTo>
                  <a:pt x="1158" y="1488"/>
                </a:lnTo>
                <a:lnTo>
                  <a:pt x="1154" y="1479"/>
                </a:lnTo>
                <a:lnTo>
                  <a:pt x="1151" y="1472"/>
                </a:lnTo>
                <a:lnTo>
                  <a:pt x="1148" y="1466"/>
                </a:lnTo>
                <a:lnTo>
                  <a:pt x="1147" y="1460"/>
                </a:lnTo>
                <a:lnTo>
                  <a:pt x="1146" y="1456"/>
                </a:lnTo>
                <a:lnTo>
                  <a:pt x="1147" y="1451"/>
                </a:lnTo>
                <a:lnTo>
                  <a:pt x="1151" y="1443"/>
                </a:lnTo>
                <a:lnTo>
                  <a:pt x="1157" y="1435"/>
                </a:lnTo>
                <a:lnTo>
                  <a:pt x="1159" y="1432"/>
                </a:lnTo>
                <a:lnTo>
                  <a:pt x="1163" y="1427"/>
                </a:lnTo>
                <a:lnTo>
                  <a:pt x="1164" y="1422"/>
                </a:lnTo>
                <a:lnTo>
                  <a:pt x="1165" y="1416"/>
                </a:lnTo>
                <a:lnTo>
                  <a:pt x="1165" y="1412"/>
                </a:lnTo>
                <a:lnTo>
                  <a:pt x="1164" y="1406"/>
                </a:lnTo>
                <a:lnTo>
                  <a:pt x="1161" y="1400"/>
                </a:lnTo>
                <a:lnTo>
                  <a:pt x="1157" y="1395"/>
                </a:lnTo>
                <a:lnTo>
                  <a:pt x="1144" y="1384"/>
                </a:lnTo>
                <a:lnTo>
                  <a:pt x="1127" y="1374"/>
                </a:lnTo>
                <a:lnTo>
                  <a:pt x="1119" y="1369"/>
                </a:lnTo>
                <a:lnTo>
                  <a:pt x="1111" y="1364"/>
                </a:lnTo>
                <a:lnTo>
                  <a:pt x="1105" y="1362"/>
                </a:lnTo>
                <a:lnTo>
                  <a:pt x="1100" y="1362"/>
                </a:lnTo>
                <a:lnTo>
                  <a:pt x="1084" y="1363"/>
                </a:lnTo>
                <a:lnTo>
                  <a:pt x="1070" y="1363"/>
                </a:lnTo>
                <a:lnTo>
                  <a:pt x="1066" y="1362"/>
                </a:lnTo>
                <a:lnTo>
                  <a:pt x="1064" y="1359"/>
                </a:lnTo>
                <a:lnTo>
                  <a:pt x="1059" y="1352"/>
                </a:lnTo>
                <a:lnTo>
                  <a:pt x="1054" y="1342"/>
                </a:lnTo>
                <a:lnTo>
                  <a:pt x="1051" y="1337"/>
                </a:lnTo>
                <a:lnTo>
                  <a:pt x="1046" y="1332"/>
                </a:lnTo>
                <a:lnTo>
                  <a:pt x="1041" y="1327"/>
                </a:lnTo>
                <a:lnTo>
                  <a:pt x="1034" y="1324"/>
                </a:lnTo>
                <a:lnTo>
                  <a:pt x="1021" y="1318"/>
                </a:lnTo>
                <a:lnTo>
                  <a:pt x="1012" y="1314"/>
                </a:lnTo>
                <a:lnTo>
                  <a:pt x="1006" y="1311"/>
                </a:lnTo>
                <a:lnTo>
                  <a:pt x="1001" y="1306"/>
                </a:lnTo>
                <a:lnTo>
                  <a:pt x="998" y="1303"/>
                </a:lnTo>
                <a:lnTo>
                  <a:pt x="997" y="1302"/>
                </a:lnTo>
                <a:lnTo>
                  <a:pt x="995" y="1302"/>
                </a:lnTo>
                <a:lnTo>
                  <a:pt x="993" y="1302"/>
                </a:lnTo>
                <a:lnTo>
                  <a:pt x="989" y="1305"/>
                </a:lnTo>
                <a:lnTo>
                  <a:pt x="985" y="1311"/>
                </a:lnTo>
                <a:lnTo>
                  <a:pt x="984" y="1313"/>
                </a:lnTo>
                <a:lnTo>
                  <a:pt x="982" y="1314"/>
                </a:lnTo>
                <a:lnTo>
                  <a:pt x="978" y="1315"/>
                </a:lnTo>
                <a:lnTo>
                  <a:pt x="975" y="1317"/>
                </a:lnTo>
                <a:lnTo>
                  <a:pt x="971" y="1317"/>
                </a:lnTo>
                <a:lnTo>
                  <a:pt x="966" y="1315"/>
                </a:lnTo>
                <a:lnTo>
                  <a:pt x="962" y="1313"/>
                </a:lnTo>
                <a:lnTo>
                  <a:pt x="957" y="1309"/>
                </a:lnTo>
                <a:lnTo>
                  <a:pt x="949" y="1302"/>
                </a:lnTo>
                <a:lnTo>
                  <a:pt x="941" y="1294"/>
                </a:lnTo>
                <a:lnTo>
                  <a:pt x="937" y="1286"/>
                </a:lnTo>
                <a:lnTo>
                  <a:pt x="934" y="1275"/>
                </a:lnTo>
                <a:lnTo>
                  <a:pt x="933" y="1270"/>
                </a:lnTo>
                <a:lnTo>
                  <a:pt x="931" y="1267"/>
                </a:lnTo>
                <a:lnTo>
                  <a:pt x="928" y="1264"/>
                </a:lnTo>
                <a:lnTo>
                  <a:pt x="927" y="1263"/>
                </a:lnTo>
                <a:lnTo>
                  <a:pt x="921" y="1263"/>
                </a:lnTo>
                <a:lnTo>
                  <a:pt x="914" y="1265"/>
                </a:lnTo>
                <a:lnTo>
                  <a:pt x="912" y="1267"/>
                </a:lnTo>
                <a:lnTo>
                  <a:pt x="909" y="1267"/>
                </a:lnTo>
                <a:lnTo>
                  <a:pt x="907" y="1265"/>
                </a:lnTo>
                <a:lnTo>
                  <a:pt x="906" y="1264"/>
                </a:lnTo>
                <a:lnTo>
                  <a:pt x="901" y="1261"/>
                </a:lnTo>
                <a:lnTo>
                  <a:pt x="899" y="1256"/>
                </a:lnTo>
                <a:lnTo>
                  <a:pt x="897" y="1249"/>
                </a:lnTo>
                <a:lnTo>
                  <a:pt x="896" y="1243"/>
                </a:lnTo>
                <a:lnTo>
                  <a:pt x="895" y="1237"/>
                </a:lnTo>
                <a:lnTo>
                  <a:pt x="890" y="1231"/>
                </a:lnTo>
                <a:lnTo>
                  <a:pt x="883" y="1224"/>
                </a:lnTo>
                <a:lnTo>
                  <a:pt x="874" y="1218"/>
                </a:lnTo>
                <a:lnTo>
                  <a:pt x="864" y="1213"/>
                </a:lnTo>
                <a:lnTo>
                  <a:pt x="857" y="1208"/>
                </a:lnTo>
                <a:lnTo>
                  <a:pt x="848" y="1202"/>
                </a:lnTo>
                <a:lnTo>
                  <a:pt x="837" y="1197"/>
                </a:lnTo>
                <a:lnTo>
                  <a:pt x="827" y="1191"/>
                </a:lnTo>
                <a:lnTo>
                  <a:pt x="820" y="1188"/>
                </a:lnTo>
                <a:lnTo>
                  <a:pt x="817" y="1187"/>
                </a:lnTo>
                <a:lnTo>
                  <a:pt x="811" y="1187"/>
                </a:lnTo>
                <a:lnTo>
                  <a:pt x="804" y="1187"/>
                </a:lnTo>
                <a:lnTo>
                  <a:pt x="793" y="1189"/>
                </a:lnTo>
                <a:lnTo>
                  <a:pt x="785" y="1189"/>
                </a:lnTo>
                <a:lnTo>
                  <a:pt x="779" y="1189"/>
                </a:lnTo>
                <a:lnTo>
                  <a:pt x="774" y="1188"/>
                </a:lnTo>
                <a:lnTo>
                  <a:pt x="770" y="1186"/>
                </a:lnTo>
                <a:lnTo>
                  <a:pt x="767" y="1179"/>
                </a:lnTo>
                <a:lnTo>
                  <a:pt x="764" y="1169"/>
                </a:lnTo>
                <a:lnTo>
                  <a:pt x="763" y="1166"/>
                </a:lnTo>
                <a:lnTo>
                  <a:pt x="761" y="1163"/>
                </a:lnTo>
                <a:lnTo>
                  <a:pt x="758" y="1161"/>
                </a:lnTo>
                <a:lnTo>
                  <a:pt x="755" y="1160"/>
                </a:lnTo>
                <a:lnTo>
                  <a:pt x="746" y="1157"/>
                </a:lnTo>
                <a:lnTo>
                  <a:pt x="737" y="1155"/>
                </a:lnTo>
                <a:lnTo>
                  <a:pt x="717" y="1155"/>
                </a:lnTo>
                <a:lnTo>
                  <a:pt x="700" y="1154"/>
                </a:lnTo>
                <a:lnTo>
                  <a:pt x="692" y="1154"/>
                </a:lnTo>
                <a:lnTo>
                  <a:pt x="687" y="1151"/>
                </a:lnTo>
                <a:lnTo>
                  <a:pt x="686" y="1150"/>
                </a:lnTo>
                <a:lnTo>
                  <a:pt x="685" y="1147"/>
                </a:lnTo>
                <a:lnTo>
                  <a:pt x="685" y="1143"/>
                </a:lnTo>
                <a:lnTo>
                  <a:pt x="685" y="1137"/>
                </a:lnTo>
                <a:lnTo>
                  <a:pt x="683" y="1128"/>
                </a:lnTo>
                <a:lnTo>
                  <a:pt x="683" y="1117"/>
                </a:lnTo>
                <a:lnTo>
                  <a:pt x="685" y="1110"/>
                </a:lnTo>
                <a:lnTo>
                  <a:pt x="686" y="1103"/>
                </a:lnTo>
                <a:lnTo>
                  <a:pt x="687" y="1098"/>
                </a:lnTo>
                <a:lnTo>
                  <a:pt x="689" y="1093"/>
                </a:lnTo>
                <a:lnTo>
                  <a:pt x="691" y="1088"/>
                </a:lnTo>
                <a:lnTo>
                  <a:pt x="692" y="1085"/>
                </a:lnTo>
                <a:lnTo>
                  <a:pt x="692" y="1081"/>
                </a:lnTo>
                <a:lnTo>
                  <a:pt x="692" y="1078"/>
                </a:lnTo>
                <a:lnTo>
                  <a:pt x="688" y="1069"/>
                </a:lnTo>
                <a:lnTo>
                  <a:pt x="683" y="1063"/>
                </a:lnTo>
                <a:lnTo>
                  <a:pt x="680" y="1061"/>
                </a:lnTo>
                <a:lnTo>
                  <a:pt x="679" y="1059"/>
                </a:lnTo>
                <a:lnTo>
                  <a:pt x="682" y="1060"/>
                </a:lnTo>
                <a:lnTo>
                  <a:pt x="688" y="1061"/>
                </a:lnTo>
                <a:lnTo>
                  <a:pt x="692" y="1061"/>
                </a:lnTo>
                <a:lnTo>
                  <a:pt x="697" y="1061"/>
                </a:lnTo>
                <a:lnTo>
                  <a:pt x="698" y="1061"/>
                </a:lnTo>
                <a:lnTo>
                  <a:pt x="699" y="1060"/>
                </a:lnTo>
                <a:lnTo>
                  <a:pt x="700" y="1059"/>
                </a:lnTo>
                <a:lnTo>
                  <a:pt x="700" y="1056"/>
                </a:lnTo>
                <a:lnTo>
                  <a:pt x="700" y="1054"/>
                </a:lnTo>
                <a:lnTo>
                  <a:pt x="702" y="1053"/>
                </a:lnTo>
                <a:lnTo>
                  <a:pt x="704" y="1051"/>
                </a:lnTo>
                <a:lnTo>
                  <a:pt x="706" y="1050"/>
                </a:lnTo>
                <a:lnTo>
                  <a:pt x="711" y="1049"/>
                </a:lnTo>
                <a:lnTo>
                  <a:pt x="713" y="1047"/>
                </a:lnTo>
                <a:lnTo>
                  <a:pt x="716" y="1041"/>
                </a:lnTo>
                <a:lnTo>
                  <a:pt x="716" y="1037"/>
                </a:lnTo>
                <a:lnTo>
                  <a:pt x="713" y="1032"/>
                </a:lnTo>
                <a:lnTo>
                  <a:pt x="710" y="1029"/>
                </a:lnTo>
                <a:lnTo>
                  <a:pt x="701" y="1023"/>
                </a:lnTo>
                <a:lnTo>
                  <a:pt x="695" y="1018"/>
                </a:lnTo>
                <a:lnTo>
                  <a:pt x="693" y="1016"/>
                </a:lnTo>
                <a:lnTo>
                  <a:pt x="692" y="1012"/>
                </a:lnTo>
                <a:lnTo>
                  <a:pt x="694" y="1009"/>
                </a:lnTo>
                <a:lnTo>
                  <a:pt x="697" y="1006"/>
                </a:lnTo>
                <a:lnTo>
                  <a:pt x="699" y="1004"/>
                </a:lnTo>
                <a:lnTo>
                  <a:pt x="701" y="1002"/>
                </a:lnTo>
                <a:lnTo>
                  <a:pt x="701" y="999"/>
                </a:lnTo>
                <a:lnTo>
                  <a:pt x="701" y="998"/>
                </a:lnTo>
                <a:lnTo>
                  <a:pt x="699" y="993"/>
                </a:lnTo>
                <a:lnTo>
                  <a:pt x="694" y="986"/>
                </a:lnTo>
                <a:lnTo>
                  <a:pt x="692" y="984"/>
                </a:lnTo>
                <a:lnTo>
                  <a:pt x="691" y="980"/>
                </a:lnTo>
                <a:lnTo>
                  <a:pt x="691" y="975"/>
                </a:lnTo>
                <a:lnTo>
                  <a:pt x="691" y="969"/>
                </a:lnTo>
                <a:lnTo>
                  <a:pt x="691" y="952"/>
                </a:lnTo>
                <a:lnTo>
                  <a:pt x="691" y="934"/>
                </a:lnTo>
                <a:lnTo>
                  <a:pt x="692" y="923"/>
                </a:lnTo>
                <a:lnTo>
                  <a:pt x="695" y="914"/>
                </a:lnTo>
                <a:lnTo>
                  <a:pt x="700" y="904"/>
                </a:lnTo>
                <a:lnTo>
                  <a:pt x="706" y="897"/>
                </a:lnTo>
                <a:lnTo>
                  <a:pt x="712" y="890"/>
                </a:lnTo>
                <a:lnTo>
                  <a:pt x="717" y="883"/>
                </a:lnTo>
                <a:lnTo>
                  <a:pt x="718" y="880"/>
                </a:lnTo>
                <a:lnTo>
                  <a:pt x="719" y="877"/>
                </a:lnTo>
                <a:lnTo>
                  <a:pt x="718" y="873"/>
                </a:lnTo>
                <a:lnTo>
                  <a:pt x="714" y="871"/>
                </a:lnTo>
                <a:lnTo>
                  <a:pt x="708" y="866"/>
                </a:lnTo>
                <a:lnTo>
                  <a:pt x="705" y="861"/>
                </a:lnTo>
                <a:lnTo>
                  <a:pt x="705" y="858"/>
                </a:lnTo>
                <a:lnTo>
                  <a:pt x="705" y="855"/>
                </a:lnTo>
                <a:lnTo>
                  <a:pt x="706" y="853"/>
                </a:lnTo>
                <a:lnTo>
                  <a:pt x="708" y="849"/>
                </a:lnTo>
                <a:lnTo>
                  <a:pt x="716" y="842"/>
                </a:lnTo>
                <a:lnTo>
                  <a:pt x="726" y="832"/>
                </a:lnTo>
                <a:lnTo>
                  <a:pt x="736" y="823"/>
                </a:lnTo>
                <a:lnTo>
                  <a:pt x="744" y="817"/>
                </a:lnTo>
                <a:lnTo>
                  <a:pt x="750" y="815"/>
                </a:lnTo>
                <a:lnTo>
                  <a:pt x="755" y="811"/>
                </a:lnTo>
                <a:lnTo>
                  <a:pt x="758" y="807"/>
                </a:lnTo>
                <a:lnTo>
                  <a:pt x="761" y="801"/>
                </a:lnTo>
                <a:lnTo>
                  <a:pt x="763" y="797"/>
                </a:lnTo>
                <a:lnTo>
                  <a:pt x="765" y="794"/>
                </a:lnTo>
                <a:lnTo>
                  <a:pt x="769" y="791"/>
                </a:lnTo>
                <a:lnTo>
                  <a:pt x="773" y="788"/>
                </a:lnTo>
                <a:lnTo>
                  <a:pt x="783" y="783"/>
                </a:lnTo>
                <a:lnTo>
                  <a:pt x="796" y="779"/>
                </a:lnTo>
                <a:lnTo>
                  <a:pt x="808" y="776"/>
                </a:lnTo>
                <a:lnTo>
                  <a:pt x="817" y="771"/>
                </a:lnTo>
                <a:lnTo>
                  <a:pt x="821" y="766"/>
                </a:lnTo>
                <a:lnTo>
                  <a:pt x="825" y="759"/>
                </a:lnTo>
                <a:lnTo>
                  <a:pt x="826" y="754"/>
                </a:lnTo>
                <a:lnTo>
                  <a:pt x="826" y="751"/>
                </a:lnTo>
                <a:lnTo>
                  <a:pt x="825" y="746"/>
                </a:lnTo>
                <a:lnTo>
                  <a:pt x="824" y="742"/>
                </a:lnTo>
                <a:lnTo>
                  <a:pt x="824" y="740"/>
                </a:lnTo>
                <a:lnTo>
                  <a:pt x="825" y="740"/>
                </a:lnTo>
                <a:lnTo>
                  <a:pt x="826" y="739"/>
                </a:lnTo>
                <a:lnTo>
                  <a:pt x="830" y="740"/>
                </a:lnTo>
                <a:lnTo>
                  <a:pt x="834" y="741"/>
                </a:lnTo>
                <a:lnTo>
                  <a:pt x="840" y="744"/>
                </a:lnTo>
                <a:lnTo>
                  <a:pt x="855" y="746"/>
                </a:lnTo>
                <a:lnTo>
                  <a:pt x="875" y="750"/>
                </a:lnTo>
                <a:lnTo>
                  <a:pt x="886" y="753"/>
                </a:lnTo>
                <a:lnTo>
                  <a:pt x="896" y="756"/>
                </a:lnTo>
                <a:lnTo>
                  <a:pt x="907" y="759"/>
                </a:lnTo>
                <a:lnTo>
                  <a:pt x="915" y="764"/>
                </a:lnTo>
                <a:lnTo>
                  <a:pt x="922" y="769"/>
                </a:lnTo>
                <a:lnTo>
                  <a:pt x="927" y="772"/>
                </a:lnTo>
                <a:lnTo>
                  <a:pt x="932" y="777"/>
                </a:lnTo>
                <a:lnTo>
                  <a:pt x="934" y="782"/>
                </a:lnTo>
                <a:lnTo>
                  <a:pt x="939" y="794"/>
                </a:lnTo>
                <a:lnTo>
                  <a:pt x="943" y="810"/>
                </a:lnTo>
                <a:lnTo>
                  <a:pt x="946" y="826"/>
                </a:lnTo>
                <a:lnTo>
                  <a:pt x="950" y="839"/>
                </a:lnTo>
                <a:lnTo>
                  <a:pt x="953" y="842"/>
                </a:lnTo>
                <a:lnTo>
                  <a:pt x="957" y="847"/>
                </a:lnTo>
                <a:lnTo>
                  <a:pt x="962" y="849"/>
                </a:lnTo>
                <a:lnTo>
                  <a:pt x="966" y="852"/>
                </a:lnTo>
                <a:lnTo>
                  <a:pt x="974" y="854"/>
                </a:lnTo>
                <a:lnTo>
                  <a:pt x="979" y="854"/>
                </a:lnTo>
                <a:lnTo>
                  <a:pt x="987" y="854"/>
                </a:lnTo>
                <a:lnTo>
                  <a:pt x="994" y="853"/>
                </a:lnTo>
                <a:lnTo>
                  <a:pt x="1007" y="849"/>
                </a:lnTo>
                <a:lnTo>
                  <a:pt x="1019" y="845"/>
                </a:lnTo>
                <a:lnTo>
                  <a:pt x="1029" y="841"/>
                </a:lnTo>
                <a:lnTo>
                  <a:pt x="1044" y="839"/>
                </a:lnTo>
                <a:lnTo>
                  <a:pt x="1059" y="838"/>
                </a:lnTo>
                <a:lnTo>
                  <a:pt x="1076" y="836"/>
                </a:lnTo>
                <a:lnTo>
                  <a:pt x="1091" y="835"/>
                </a:lnTo>
                <a:lnTo>
                  <a:pt x="1105" y="833"/>
                </a:lnTo>
                <a:lnTo>
                  <a:pt x="1121" y="832"/>
                </a:lnTo>
                <a:lnTo>
                  <a:pt x="1140" y="832"/>
                </a:lnTo>
                <a:lnTo>
                  <a:pt x="1160" y="832"/>
                </a:lnTo>
                <a:lnTo>
                  <a:pt x="1176" y="832"/>
                </a:lnTo>
                <a:lnTo>
                  <a:pt x="1183" y="830"/>
                </a:lnTo>
                <a:lnTo>
                  <a:pt x="1190" y="828"/>
                </a:lnTo>
                <a:lnTo>
                  <a:pt x="1195" y="827"/>
                </a:lnTo>
                <a:lnTo>
                  <a:pt x="1201" y="823"/>
                </a:lnTo>
                <a:lnTo>
                  <a:pt x="1204" y="820"/>
                </a:lnTo>
                <a:lnTo>
                  <a:pt x="1207" y="815"/>
                </a:lnTo>
                <a:lnTo>
                  <a:pt x="1208" y="808"/>
                </a:lnTo>
                <a:lnTo>
                  <a:pt x="1208" y="801"/>
                </a:lnTo>
                <a:lnTo>
                  <a:pt x="1207" y="786"/>
                </a:lnTo>
                <a:lnTo>
                  <a:pt x="1205" y="773"/>
                </a:lnTo>
                <a:lnTo>
                  <a:pt x="1205" y="760"/>
                </a:lnTo>
                <a:lnTo>
                  <a:pt x="1204" y="744"/>
                </a:lnTo>
                <a:lnTo>
                  <a:pt x="1204" y="725"/>
                </a:lnTo>
                <a:lnTo>
                  <a:pt x="1207" y="708"/>
                </a:lnTo>
                <a:lnTo>
                  <a:pt x="1208" y="701"/>
                </a:lnTo>
                <a:lnTo>
                  <a:pt x="1211" y="695"/>
                </a:lnTo>
                <a:lnTo>
                  <a:pt x="1214" y="690"/>
                </a:lnTo>
                <a:lnTo>
                  <a:pt x="1217" y="687"/>
                </a:lnTo>
                <a:lnTo>
                  <a:pt x="1221" y="685"/>
                </a:lnTo>
                <a:lnTo>
                  <a:pt x="1224" y="684"/>
                </a:lnTo>
                <a:lnTo>
                  <a:pt x="1228" y="687"/>
                </a:lnTo>
                <a:lnTo>
                  <a:pt x="1230" y="689"/>
                </a:lnTo>
                <a:lnTo>
                  <a:pt x="1245" y="708"/>
                </a:lnTo>
                <a:lnTo>
                  <a:pt x="1258" y="723"/>
                </a:lnTo>
                <a:lnTo>
                  <a:pt x="1260" y="725"/>
                </a:lnTo>
                <a:lnTo>
                  <a:pt x="1262" y="726"/>
                </a:lnTo>
                <a:lnTo>
                  <a:pt x="1266" y="726"/>
                </a:lnTo>
                <a:lnTo>
                  <a:pt x="1268" y="725"/>
                </a:lnTo>
                <a:lnTo>
                  <a:pt x="1273" y="719"/>
                </a:lnTo>
                <a:lnTo>
                  <a:pt x="1279" y="708"/>
                </a:lnTo>
                <a:lnTo>
                  <a:pt x="1286" y="695"/>
                </a:lnTo>
                <a:lnTo>
                  <a:pt x="1291" y="679"/>
                </a:lnTo>
                <a:lnTo>
                  <a:pt x="1294" y="665"/>
                </a:lnTo>
                <a:lnTo>
                  <a:pt x="1298" y="652"/>
                </a:lnTo>
                <a:lnTo>
                  <a:pt x="1298" y="647"/>
                </a:lnTo>
                <a:lnTo>
                  <a:pt x="1298" y="643"/>
                </a:lnTo>
                <a:lnTo>
                  <a:pt x="1297" y="639"/>
                </a:lnTo>
                <a:lnTo>
                  <a:pt x="1294" y="635"/>
                </a:lnTo>
                <a:lnTo>
                  <a:pt x="1289" y="631"/>
                </a:lnTo>
                <a:lnTo>
                  <a:pt x="1280" y="626"/>
                </a:lnTo>
                <a:lnTo>
                  <a:pt x="1274" y="622"/>
                </a:lnTo>
                <a:lnTo>
                  <a:pt x="1268" y="619"/>
                </a:lnTo>
                <a:lnTo>
                  <a:pt x="1262" y="614"/>
                </a:lnTo>
                <a:lnTo>
                  <a:pt x="1258" y="608"/>
                </a:lnTo>
                <a:lnTo>
                  <a:pt x="1253" y="602"/>
                </a:lnTo>
                <a:lnTo>
                  <a:pt x="1249" y="596"/>
                </a:lnTo>
                <a:lnTo>
                  <a:pt x="1248" y="590"/>
                </a:lnTo>
                <a:lnTo>
                  <a:pt x="1249" y="584"/>
                </a:lnTo>
                <a:lnTo>
                  <a:pt x="1253" y="576"/>
                </a:lnTo>
                <a:lnTo>
                  <a:pt x="1258" y="569"/>
                </a:lnTo>
                <a:lnTo>
                  <a:pt x="1259" y="565"/>
                </a:lnTo>
                <a:lnTo>
                  <a:pt x="1260" y="562"/>
                </a:lnTo>
                <a:lnTo>
                  <a:pt x="1261" y="557"/>
                </a:lnTo>
                <a:lnTo>
                  <a:pt x="1261" y="551"/>
                </a:lnTo>
                <a:lnTo>
                  <a:pt x="1261" y="539"/>
                </a:lnTo>
                <a:lnTo>
                  <a:pt x="1261" y="530"/>
                </a:lnTo>
                <a:lnTo>
                  <a:pt x="1262" y="526"/>
                </a:lnTo>
                <a:lnTo>
                  <a:pt x="1264" y="523"/>
                </a:lnTo>
                <a:lnTo>
                  <a:pt x="1266" y="520"/>
                </a:lnTo>
                <a:lnTo>
                  <a:pt x="1270" y="519"/>
                </a:lnTo>
                <a:lnTo>
                  <a:pt x="1278" y="518"/>
                </a:lnTo>
                <a:lnTo>
                  <a:pt x="1284" y="517"/>
                </a:lnTo>
                <a:lnTo>
                  <a:pt x="1286" y="515"/>
                </a:lnTo>
                <a:lnTo>
                  <a:pt x="1289" y="513"/>
                </a:lnTo>
                <a:lnTo>
                  <a:pt x="1291" y="509"/>
                </a:lnTo>
                <a:lnTo>
                  <a:pt x="1293" y="505"/>
                </a:lnTo>
                <a:lnTo>
                  <a:pt x="1299" y="494"/>
                </a:lnTo>
                <a:lnTo>
                  <a:pt x="1308" y="483"/>
                </a:lnTo>
                <a:lnTo>
                  <a:pt x="1316" y="473"/>
                </a:lnTo>
                <a:lnTo>
                  <a:pt x="1323" y="461"/>
                </a:lnTo>
                <a:lnTo>
                  <a:pt x="1325" y="456"/>
                </a:lnTo>
                <a:lnTo>
                  <a:pt x="1328" y="452"/>
                </a:lnTo>
                <a:lnTo>
                  <a:pt x="1330" y="449"/>
                </a:lnTo>
                <a:lnTo>
                  <a:pt x="1334" y="445"/>
                </a:lnTo>
                <a:lnTo>
                  <a:pt x="1343" y="439"/>
                </a:lnTo>
                <a:lnTo>
                  <a:pt x="1357" y="432"/>
                </a:lnTo>
                <a:lnTo>
                  <a:pt x="1373" y="424"/>
                </a:lnTo>
                <a:lnTo>
                  <a:pt x="1385" y="418"/>
                </a:lnTo>
                <a:lnTo>
                  <a:pt x="1388" y="414"/>
                </a:lnTo>
                <a:lnTo>
                  <a:pt x="1392" y="411"/>
                </a:lnTo>
                <a:lnTo>
                  <a:pt x="1394" y="408"/>
                </a:lnTo>
                <a:lnTo>
                  <a:pt x="1394" y="404"/>
                </a:lnTo>
                <a:lnTo>
                  <a:pt x="1394" y="395"/>
                </a:lnTo>
                <a:lnTo>
                  <a:pt x="1393" y="386"/>
                </a:lnTo>
                <a:lnTo>
                  <a:pt x="1393" y="381"/>
                </a:lnTo>
                <a:lnTo>
                  <a:pt x="1394" y="378"/>
                </a:lnTo>
                <a:lnTo>
                  <a:pt x="1397" y="375"/>
                </a:lnTo>
                <a:lnTo>
                  <a:pt x="1400" y="374"/>
                </a:lnTo>
                <a:lnTo>
                  <a:pt x="1407" y="372"/>
                </a:lnTo>
                <a:lnTo>
                  <a:pt x="1413" y="368"/>
                </a:lnTo>
                <a:lnTo>
                  <a:pt x="1416" y="366"/>
                </a:lnTo>
                <a:lnTo>
                  <a:pt x="1418" y="362"/>
                </a:lnTo>
                <a:lnTo>
                  <a:pt x="1420" y="359"/>
                </a:lnTo>
                <a:lnTo>
                  <a:pt x="1422" y="353"/>
                </a:lnTo>
                <a:lnTo>
                  <a:pt x="1425" y="343"/>
                </a:lnTo>
                <a:lnTo>
                  <a:pt x="1429" y="336"/>
                </a:lnTo>
                <a:lnTo>
                  <a:pt x="1431" y="334"/>
                </a:lnTo>
                <a:lnTo>
                  <a:pt x="1435" y="331"/>
                </a:lnTo>
                <a:lnTo>
                  <a:pt x="1441" y="330"/>
                </a:lnTo>
                <a:lnTo>
                  <a:pt x="1447" y="330"/>
                </a:lnTo>
                <a:lnTo>
                  <a:pt x="1460" y="329"/>
                </a:lnTo>
                <a:lnTo>
                  <a:pt x="1469" y="328"/>
                </a:lnTo>
                <a:lnTo>
                  <a:pt x="1472" y="325"/>
                </a:lnTo>
                <a:lnTo>
                  <a:pt x="1474" y="323"/>
                </a:lnTo>
                <a:lnTo>
                  <a:pt x="1476" y="321"/>
                </a:lnTo>
                <a:lnTo>
                  <a:pt x="1478" y="317"/>
                </a:lnTo>
                <a:lnTo>
                  <a:pt x="1481" y="309"/>
                </a:lnTo>
                <a:lnTo>
                  <a:pt x="1486" y="300"/>
                </a:lnTo>
                <a:lnTo>
                  <a:pt x="1492" y="293"/>
                </a:lnTo>
                <a:lnTo>
                  <a:pt x="1499" y="287"/>
                </a:lnTo>
                <a:lnTo>
                  <a:pt x="1505" y="284"/>
                </a:lnTo>
                <a:lnTo>
                  <a:pt x="1508" y="280"/>
                </a:lnTo>
                <a:lnTo>
                  <a:pt x="1508" y="274"/>
                </a:lnTo>
                <a:lnTo>
                  <a:pt x="1508" y="263"/>
                </a:lnTo>
                <a:lnTo>
                  <a:pt x="1508" y="249"/>
                </a:lnTo>
                <a:lnTo>
                  <a:pt x="1508" y="235"/>
                </a:lnTo>
                <a:lnTo>
                  <a:pt x="1510" y="229"/>
                </a:lnTo>
                <a:lnTo>
                  <a:pt x="1512" y="223"/>
                </a:lnTo>
                <a:lnTo>
                  <a:pt x="1514" y="219"/>
                </a:lnTo>
                <a:lnTo>
                  <a:pt x="1519" y="217"/>
                </a:lnTo>
                <a:lnTo>
                  <a:pt x="1530" y="215"/>
                </a:lnTo>
                <a:lnTo>
                  <a:pt x="1541" y="212"/>
                </a:lnTo>
                <a:lnTo>
                  <a:pt x="1545" y="210"/>
                </a:lnTo>
                <a:lnTo>
                  <a:pt x="1551" y="208"/>
                </a:lnTo>
                <a:lnTo>
                  <a:pt x="1555" y="204"/>
                </a:lnTo>
                <a:lnTo>
                  <a:pt x="1560" y="200"/>
                </a:lnTo>
                <a:lnTo>
                  <a:pt x="1568" y="190"/>
                </a:lnTo>
                <a:lnTo>
                  <a:pt x="1577" y="177"/>
                </a:lnTo>
                <a:lnTo>
                  <a:pt x="1583" y="171"/>
                </a:lnTo>
                <a:lnTo>
                  <a:pt x="1589" y="165"/>
                </a:lnTo>
                <a:lnTo>
                  <a:pt x="1595" y="160"/>
                </a:lnTo>
                <a:lnTo>
                  <a:pt x="1601" y="158"/>
                </a:lnTo>
                <a:lnTo>
                  <a:pt x="1612" y="153"/>
                </a:lnTo>
                <a:lnTo>
                  <a:pt x="1619" y="152"/>
                </a:lnTo>
                <a:lnTo>
                  <a:pt x="1626" y="152"/>
                </a:lnTo>
                <a:lnTo>
                  <a:pt x="1632" y="152"/>
                </a:lnTo>
                <a:lnTo>
                  <a:pt x="1638" y="151"/>
                </a:lnTo>
                <a:lnTo>
                  <a:pt x="1645" y="148"/>
                </a:lnTo>
                <a:lnTo>
                  <a:pt x="1652" y="143"/>
                </a:lnTo>
                <a:lnTo>
                  <a:pt x="1661" y="139"/>
                </a:lnTo>
                <a:lnTo>
                  <a:pt x="1668" y="135"/>
                </a:lnTo>
                <a:lnTo>
                  <a:pt x="1675" y="129"/>
                </a:lnTo>
                <a:lnTo>
                  <a:pt x="1676" y="127"/>
                </a:lnTo>
                <a:lnTo>
                  <a:pt x="1675" y="122"/>
                </a:lnTo>
                <a:lnTo>
                  <a:pt x="1673" y="117"/>
                </a:lnTo>
                <a:lnTo>
                  <a:pt x="1670" y="111"/>
                </a:lnTo>
                <a:lnTo>
                  <a:pt x="1663" y="98"/>
                </a:lnTo>
                <a:lnTo>
                  <a:pt x="1658" y="89"/>
                </a:lnTo>
                <a:lnTo>
                  <a:pt x="1652" y="78"/>
                </a:lnTo>
                <a:lnTo>
                  <a:pt x="1644" y="64"/>
                </a:lnTo>
                <a:lnTo>
                  <a:pt x="1640" y="57"/>
                </a:lnTo>
                <a:lnTo>
                  <a:pt x="1639" y="54"/>
                </a:lnTo>
                <a:lnTo>
                  <a:pt x="1643" y="53"/>
                </a:lnTo>
                <a:lnTo>
                  <a:pt x="1652" y="52"/>
                </a:lnTo>
                <a:lnTo>
                  <a:pt x="1662" y="53"/>
                </a:lnTo>
                <a:lnTo>
                  <a:pt x="1671" y="54"/>
                </a:lnTo>
                <a:lnTo>
                  <a:pt x="1676" y="57"/>
                </a:lnTo>
                <a:lnTo>
                  <a:pt x="1681" y="59"/>
                </a:lnTo>
                <a:lnTo>
                  <a:pt x="1684" y="61"/>
                </a:lnTo>
                <a:lnTo>
                  <a:pt x="1688" y="65"/>
                </a:lnTo>
                <a:lnTo>
                  <a:pt x="1696" y="79"/>
                </a:lnTo>
                <a:lnTo>
                  <a:pt x="1706" y="93"/>
                </a:lnTo>
                <a:lnTo>
                  <a:pt x="1714" y="104"/>
                </a:lnTo>
                <a:lnTo>
                  <a:pt x="1722" y="113"/>
                </a:lnTo>
                <a:lnTo>
                  <a:pt x="1726" y="115"/>
                </a:lnTo>
                <a:lnTo>
                  <a:pt x="1730" y="116"/>
                </a:lnTo>
                <a:lnTo>
                  <a:pt x="1732" y="116"/>
                </a:lnTo>
                <a:lnTo>
                  <a:pt x="1736" y="115"/>
                </a:lnTo>
                <a:lnTo>
                  <a:pt x="1738" y="114"/>
                </a:lnTo>
                <a:lnTo>
                  <a:pt x="1740" y="110"/>
                </a:lnTo>
                <a:lnTo>
                  <a:pt x="1744" y="107"/>
                </a:lnTo>
                <a:lnTo>
                  <a:pt x="1746" y="102"/>
                </a:lnTo>
                <a:lnTo>
                  <a:pt x="1750" y="96"/>
                </a:lnTo>
                <a:lnTo>
                  <a:pt x="1755" y="92"/>
                </a:lnTo>
                <a:lnTo>
                  <a:pt x="1759" y="90"/>
                </a:lnTo>
                <a:lnTo>
                  <a:pt x="1765" y="90"/>
                </a:lnTo>
                <a:lnTo>
                  <a:pt x="1770" y="90"/>
                </a:lnTo>
                <a:lnTo>
                  <a:pt x="1776" y="92"/>
                </a:lnTo>
                <a:lnTo>
                  <a:pt x="1781" y="95"/>
                </a:lnTo>
                <a:lnTo>
                  <a:pt x="1783" y="98"/>
                </a:lnTo>
                <a:lnTo>
                  <a:pt x="1789" y="109"/>
                </a:lnTo>
                <a:lnTo>
                  <a:pt x="1796" y="121"/>
                </a:lnTo>
                <a:lnTo>
                  <a:pt x="1800" y="127"/>
                </a:lnTo>
                <a:lnTo>
                  <a:pt x="1803" y="132"/>
                </a:lnTo>
                <a:lnTo>
                  <a:pt x="1807" y="135"/>
                </a:lnTo>
                <a:lnTo>
                  <a:pt x="1810" y="137"/>
                </a:lnTo>
                <a:lnTo>
                  <a:pt x="1814" y="139"/>
                </a:lnTo>
                <a:lnTo>
                  <a:pt x="1818" y="139"/>
                </a:lnTo>
                <a:lnTo>
                  <a:pt x="1822" y="137"/>
                </a:lnTo>
                <a:lnTo>
                  <a:pt x="1826" y="136"/>
                </a:lnTo>
                <a:lnTo>
                  <a:pt x="1829" y="133"/>
                </a:lnTo>
                <a:lnTo>
                  <a:pt x="1834" y="128"/>
                </a:lnTo>
                <a:lnTo>
                  <a:pt x="1838" y="122"/>
                </a:lnTo>
                <a:lnTo>
                  <a:pt x="1840" y="115"/>
                </a:lnTo>
                <a:lnTo>
                  <a:pt x="1847" y="99"/>
                </a:lnTo>
                <a:lnTo>
                  <a:pt x="1854" y="83"/>
                </a:lnTo>
                <a:lnTo>
                  <a:pt x="1864" y="67"/>
                </a:lnTo>
                <a:lnTo>
                  <a:pt x="1875" y="50"/>
                </a:lnTo>
                <a:lnTo>
                  <a:pt x="1881" y="42"/>
                </a:lnTo>
                <a:lnTo>
                  <a:pt x="1889" y="35"/>
                </a:lnTo>
                <a:lnTo>
                  <a:pt x="1896" y="29"/>
                </a:lnTo>
                <a:lnTo>
                  <a:pt x="1904" y="23"/>
                </a:lnTo>
                <a:lnTo>
                  <a:pt x="1921" y="16"/>
                </a:lnTo>
                <a:lnTo>
                  <a:pt x="1938" y="9"/>
                </a:lnTo>
                <a:lnTo>
                  <a:pt x="1952" y="3"/>
                </a:lnTo>
                <a:lnTo>
                  <a:pt x="1965" y="1"/>
                </a:lnTo>
                <a:lnTo>
                  <a:pt x="1971" y="0"/>
                </a:lnTo>
                <a:lnTo>
                  <a:pt x="1976" y="0"/>
                </a:lnTo>
                <a:lnTo>
                  <a:pt x="1979" y="1"/>
                </a:lnTo>
                <a:lnTo>
                  <a:pt x="1983" y="2"/>
                </a:lnTo>
                <a:lnTo>
                  <a:pt x="1984" y="4"/>
                </a:lnTo>
                <a:lnTo>
                  <a:pt x="1985" y="8"/>
                </a:lnTo>
                <a:lnTo>
                  <a:pt x="1985" y="11"/>
                </a:lnTo>
                <a:lnTo>
                  <a:pt x="1984" y="15"/>
                </a:lnTo>
                <a:lnTo>
                  <a:pt x="1980" y="23"/>
                </a:lnTo>
                <a:lnTo>
                  <a:pt x="1976" y="32"/>
                </a:lnTo>
                <a:lnTo>
                  <a:pt x="1968" y="40"/>
                </a:lnTo>
                <a:lnTo>
                  <a:pt x="1963" y="50"/>
                </a:lnTo>
                <a:lnTo>
                  <a:pt x="1958" y="58"/>
                </a:lnTo>
                <a:lnTo>
                  <a:pt x="1955" y="66"/>
                </a:lnTo>
                <a:lnTo>
                  <a:pt x="1955" y="71"/>
                </a:lnTo>
                <a:lnTo>
                  <a:pt x="1958" y="74"/>
                </a:lnTo>
                <a:lnTo>
                  <a:pt x="1960" y="78"/>
                </a:lnTo>
                <a:lnTo>
                  <a:pt x="1964" y="82"/>
                </a:lnTo>
                <a:lnTo>
                  <a:pt x="1965" y="84"/>
                </a:lnTo>
                <a:lnTo>
                  <a:pt x="1966" y="89"/>
                </a:lnTo>
                <a:lnTo>
                  <a:pt x="1968" y="90"/>
                </a:lnTo>
                <a:lnTo>
                  <a:pt x="1971" y="91"/>
                </a:lnTo>
                <a:lnTo>
                  <a:pt x="1976" y="91"/>
                </a:lnTo>
                <a:lnTo>
                  <a:pt x="1979" y="92"/>
                </a:lnTo>
                <a:lnTo>
                  <a:pt x="1990" y="91"/>
                </a:lnTo>
                <a:lnTo>
                  <a:pt x="1998" y="90"/>
                </a:lnTo>
                <a:lnTo>
                  <a:pt x="2007" y="90"/>
                </a:lnTo>
                <a:lnTo>
                  <a:pt x="2012" y="91"/>
                </a:lnTo>
                <a:lnTo>
                  <a:pt x="2017" y="93"/>
                </a:lnTo>
                <a:lnTo>
                  <a:pt x="2022" y="98"/>
                </a:lnTo>
                <a:lnTo>
                  <a:pt x="2027" y="105"/>
                </a:lnTo>
                <a:lnTo>
                  <a:pt x="2030" y="114"/>
                </a:lnTo>
                <a:lnTo>
                  <a:pt x="2030" y="117"/>
                </a:lnTo>
                <a:lnTo>
                  <a:pt x="2030" y="121"/>
                </a:lnTo>
                <a:lnTo>
                  <a:pt x="2029" y="123"/>
                </a:lnTo>
                <a:lnTo>
                  <a:pt x="2027" y="126"/>
                </a:lnTo>
                <a:lnTo>
                  <a:pt x="2021" y="129"/>
                </a:lnTo>
                <a:lnTo>
                  <a:pt x="2014" y="132"/>
                </a:lnTo>
                <a:lnTo>
                  <a:pt x="2010" y="133"/>
                </a:lnTo>
                <a:lnTo>
                  <a:pt x="2007" y="135"/>
                </a:lnTo>
                <a:lnTo>
                  <a:pt x="2003" y="139"/>
                </a:lnTo>
                <a:lnTo>
                  <a:pt x="2001" y="143"/>
                </a:lnTo>
                <a:lnTo>
                  <a:pt x="1996" y="155"/>
                </a:lnTo>
                <a:lnTo>
                  <a:pt x="1992" y="167"/>
                </a:lnTo>
                <a:lnTo>
                  <a:pt x="1991" y="179"/>
                </a:lnTo>
                <a:lnTo>
                  <a:pt x="1990" y="190"/>
                </a:lnTo>
                <a:lnTo>
                  <a:pt x="1989" y="200"/>
                </a:lnTo>
                <a:lnTo>
                  <a:pt x="1988" y="210"/>
                </a:lnTo>
                <a:lnTo>
                  <a:pt x="1984" y="219"/>
                </a:lnTo>
                <a:lnTo>
                  <a:pt x="1979" y="225"/>
                </a:lnTo>
                <a:lnTo>
                  <a:pt x="1972" y="233"/>
                </a:lnTo>
                <a:lnTo>
                  <a:pt x="1963" y="239"/>
                </a:lnTo>
                <a:lnTo>
                  <a:pt x="1952" y="244"/>
                </a:lnTo>
                <a:lnTo>
                  <a:pt x="1944" y="249"/>
                </a:lnTo>
                <a:lnTo>
                  <a:pt x="1941" y="250"/>
                </a:lnTo>
                <a:lnTo>
                  <a:pt x="1940" y="253"/>
                </a:lnTo>
                <a:lnTo>
                  <a:pt x="1939" y="255"/>
                </a:lnTo>
                <a:lnTo>
                  <a:pt x="1938" y="258"/>
                </a:lnTo>
                <a:lnTo>
                  <a:pt x="1939" y="263"/>
                </a:lnTo>
                <a:lnTo>
                  <a:pt x="1941" y="271"/>
                </a:lnTo>
                <a:lnTo>
                  <a:pt x="1944" y="279"/>
                </a:lnTo>
                <a:lnTo>
                  <a:pt x="1946" y="288"/>
                </a:lnTo>
                <a:lnTo>
                  <a:pt x="1947" y="294"/>
                </a:lnTo>
                <a:lnTo>
                  <a:pt x="1947" y="299"/>
                </a:lnTo>
                <a:lnTo>
                  <a:pt x="1946" y="304"/>
                </a:lnTo>
                <a:lnTo>
                  <a:pt x="1945" y="309"/>
                </a:lnTo>
                <a:lnTo>
                  <a:pt x="1940" y="318"/>
                </a:lnTo>
                <a:lnTo>
                  <a:pt x="1934" y="328"/>
                </a:lnTo>
                <a:lnTo>
                  <a:pt x="1927" y="338"/>
                </a:lnTo>
                <a:lnTo>
                  <a:pt x="1923" y="350"/>
                </a:lnTo>
                <a:lnTo>
                  <a:pt x="1920" y="363"/>
                </a:lnTo>
                <a:lnTo>
                  <a:pt x="1917" y="374"/>
                </a:lnTo>
                <a:lnTo>
                  <a:pt x="1914" y="385"/>
                </a:lnTo>
                <a:lnTo>
                  <a:pt x="1910" y="395"/>
                </a:lnTo>
                <a:lnTo>
                  <a:pt x="1905" y="408"/>
                </a:lnTo>
                <a:lnTo>
                  <a:pt x="1902" y="422"/>
                </a:lnTo>
                <a:lnTo>
                  <a:pt x="1901" y="436"/>
                </a:lnTo>
                <a:lnTo>
                  <a:pt x="1900" y="448"/>
                </a:lnTo>
                <a:lnTo>
                  <a:pt x="1900" y="458"/>
                </a:lnTo>
                <a:lnTo>
                  <a:pt x="1898" y="467"/>
                </a:lnTo>
                <a:lnTo>
                  <a:pt x="1895" y="476"/>
                </a:lnTo>
                <a:lnTo>
                  <a:pt x="1890" y="485"/>
                </a:lnTo>
                <a:lnTo>
                  <a:pt x="1884" y="493"/>
                </a:lnTo>
                <a:lnTo>
                  <a:pt x="1878" y="496"/>
                </a:lnTo>
                <a:lnTo>
                  <a:pt x="1873" y="499"/>
                </a:lnTo>
                <a:lnTo>
                  <a:pt x="1869" y="500"/>
                </a:lnTo>
                <a:lnTo>
                  <a:pt x="1864" y="501"/>
                </a:lnTo>
                <a:lnTo>
                  <a:pt x="1860" y="505"/>
                </a:lnTo>
                <a:lnTo>
                  <a:pt x="1858" y="508"/>
                </a:lnTo>
                <a:lnTo>
                  <a:pt x="1857" y="513"/>
                </a:lnTo>
                <a:lnTo>
                  <a:pt x="1854" y="520"/>
                </a:lnTo>
                <a:lnTo>
                  <a:pt x="1850" y="530"/>
                </a:lnTo>
                <a:lnTo>
                  <a:pt x="1842" y="539"/>
                </a:lnTo>
                <a:lnTo>
                  <a:pt x="1837" y="546"/>
                </a:lnTo>
                <a:lnTo>
                  <a:pt x="1831" y="552"/>
                </a:lnTo>
                <a:lnTo>
                  <a:pt x="1823" y="557"/>
                </a:lnTo>
                <a:lnTo>
                  <a:pt x="1818" y="561"/>
                </a:lnTo>
                <a:lnTo>
                  <a:pt x="1809" y="563"/>
                </a:lnTo>
                <a:lnTo>
                  <a:pt x="1802" y="564"/>
                </a:lnTo>
                <a:lnTo>
                  <a:pt x="1796" y="568"/>
                </a:lnTo>
                <a:lnTo>
                  <a:pt x="1794" y="570"/>
                </a:lnTo>
                <a:lnTo>
                  <a:pt x="1793" y="572"/>
                </a:lnTo>
                <a:lnTo>
                  <a:pt x="1791" y="576"/>
                </a:lnTo>
                <a:lnTo>
                  <a:pt x="1791" y="580"/>
                </a:lnTo>
                <a:lnTo>
                  <a:pt x="1790" y="587"/>
                </a:lnTo>
                <a:lnTo>
                  <a:pt x="1789" y="593"/>
                </a:lnTo>
                <a:lnTo>
                  <a:pt x="1787" y="599"/>
                </a:lnTo>
                <a:lnTo>
                  <a:pt x="1783" y="603"/>
                </a:lnTo>
                <a:lnTo>
                  <a:pt x="1779" y="609"/>
                </a:lnTo>
                <a:lnTo>
                  <a:pt x="1776" y="616"/>
                </a:lnTo>
                <a:lnTo>
                  <a:pt x="1775" y="624"/>
                </a:lnTo>
                <a:lnTo>
                  <a:pt x="1775" y="633"/>
                </a:lnTo>
                <a:lnTo>
                  <a:pt x="1776" y="645"/>
                </a:lnTo>
                <a:lnTo>
                  <a:pt x="1776" y="660"/>
                </a:lnTo>
                <a:lnTo>
                  <a:pt x="1775" y="675"/>
                </a:lnTo>
                <a:lnTo>
                  <a:pt x="1774" y="688"/>
                </a:lnTo>
                <a:lnTo>
                  <a:pt x="1774" y="697"/>
                </a:lnTo>
                <a:lnTo>
                  <a:pt x="1774" y="706"/>
                </a:lnTo>
                <a:lnTo>
                  <a:pt x="1775" y="709"/>
                </a:lnTo>
                <a:lnTo>
                  <a:pt x="1776" y="713"/>
                </a:lnTo>
                <a:lnTo>
                  <a:pt x="1778" y="715"/>
                </a:lnTo>
                <a:lnTo>
                  <a:pt x="1782" y="719"/>
                </a:lnTo>
                <a:lnTo>
                  <a:pt x="1789" y="725"/>
                </a:lnTo>
                <a:lnTo>
                  <a:pt x="1797" y="731"/>
                </a:lnTo>
                <a:lnTo>
                  <a:pt x="1806" y="739"/>
                </a:lnTo>
                <a:lnTo>
                  <a:pt x="1812" y="747"/>
                </a:lnTo>
                <a:lnTo>
                  <a:pt x="1820" y="765"/>
                </a:lnTo>
                <a:lnTo>
                  <a:pt x="1826" y="780"/>
                </a:lnTo>
                <a:lnTo>
                  <a:pt x="1829" y="786"/>
                </a:lnTo>
                <a:lnTo>
                  <a:pt x="1834" y="790"/>
                </a:lnTo>
                <a:lnTo>
                  <a:pt x="1839" y="791"/>
                </a:lnTo>
                <a:lnTo>
                  <a:pt x="1844" y="794"/>
                </a:lnTo>
                <a:lnTo>
                  <a:pt x="1847" y="796"/>
                </a:lnTo>
                <a:lnTo>
                  <a:pt x="1851" y="801"/>
                </a:lnTo>
                <a:lnTo>
                  <a:pt x="1851" y="804"/>
                </a:lnTo>
                <a:lnTo>
                  <a:pt x="1852" y="807"/>
                </a:lnTo>
                <a:lnTo>
                  <a:pt x="1851" y="810"/>
                </a:lnTo>
                <a:lnTo>
                  <a:pt x="1850" y="814"/>
                </a:lnTo>
                <a:lnTo>
                  <a:pt x="1847" y="820"/>
                </a:lnTo>
                <a:lnTo>
                  <a:pt x="1846" y="823"/>
                </a:lnTo>
                <a:lnTo>
                  <a:pt x="1848" y="828"/>
                </a:lnTo>
                <a:lnTo>
                  <a:pt x="1852" y="832"/>
                </a:lnTo>
                <a:lnTo>
                  <a:pt x="1857" y="835"/>
                </a:lnTo>
                <a:lnTo>
                  <a:pt x="1862" y="840"/>
                </a:lnTo>
                <a:lnTo>
                  <a:pt x="1864" y="843"/>
                </a:lnTo>
                <a:lnTo>
                  <a:pt x="1866" y="847"/>
                </a:lnTo>
                <a:lnTo>
                  <a:pt x="1869" y="851"/>
                </a:lnTo>
                <a:lnTo>
                  <a:pt x="1870" y="857"/>
                </a:lnTo>
                <a:lnTo>
                  <a:pt x="1871" y="867"/>
                </a:lnTo>
                <a:lnTo>
                  <a:pt x="1872" y="878"/>
                </a:lnTo>
                <a:lnTo>
                  <a:pt x="1872" y="889"/>
                </a:lnTo>
                <a:lnTo>
                  <a:pt x="1871" y="899"/>
                </a:lnTo>
                <a:lnTo>
                  <a:pt x="1870" y="904"/>
                </a:lnTo>
                <a:lnTo>
                  <a:pt x="1867" y="909"/>
                </a:lnTo>
                <a:lnTo>
                  <a:pt x="1865" y="914"/>
                </a:lnTo>
                <a:lnTo>
                  <a:pt x="1863" y="918"/>
                </a:lnTo>
                <a:lnTo>
                  <a:pt x="1856" y="927"/>
                </a:lnTo>
                <a:lnTo>
                  <a:pt x="1846" y="934"/>
                </a:lnTo>
                <a:lnTo>
                  <a:pt x="1837" y="940"/>
                </a:lnTo>
                <a:lnTo>
                  <a:pt x="1828" y="945"/>
                </a:lnTo>
                <a:lnTo>
                  <a:pt x="1826" y="947"/>
                </a:lnTo>
                <a:lnTo>
                  <a:pt x="1822" y="948"/>
                </a:lnTo>
                <a:lnTo>
                  <a:pt x="1821" y="950"/>
                </a:lnTo>
                <a:lnTo>
                  <a:pt x="1820" y="953"/>
                </a:lnTo>
                <a:lnTo>
                  <a:pt x="1820" y="959"/>
                </a:lnTo>
                <a:lnTo>
                  <a:pt x="1822" y="966"/>
                </a:lnTo>
                <a:lnTo>
                  <a:pt x="1826" y="972"/>
                </a:lnTo>
                <a:lnTo>
                  <a:pt x="1829" y="979"/>
                </a:lnTo>
                <a:lnTo>
                  <a:pt x="1834" y="984"/>
                </a:lnTo>
                <a:lnTo>
                  <a:pt x="1837" y="989"/>
                </a:lnTo>
                <a:lnTo>
                  <a:pt x="1838" y="994"/>
                </a:lnTo>
                <a:lnTo>
                  <a:pt x="1837" y="1003"/>
                </a:lnTo>
                <a:lnTo>
                  <a:pt x="1827" y="1019"/>
                </a:lnTo>
                <a:lnTo>
                  <a:pt x="1815" y="1036"/>
                </a:lnTo>
                <a:lnTo>
                  <a:pt x="1809" y="1047"/>
                </a:lnTo>
                <a:lnTo>
                  <a:pt x="1801" y="1060"/>
                </a:lnTo>
                <a:lnTo>
                  <a:pt x="1791" y="1074"/>
                </a:lnTo>
                <a:lnTo>
                  <a:pt x="1782" y="1087"/>
                </a:lnTo>
                <a:lnTo>
                  <a:pt x="1771" y="1098"/>
                </a:lnTo>
                <a:lnTo>
                  <a:pt x="1760" y="1109"/>
                </a:lnTo>
                <a:lnTo>
                  <a:pt x="1751" y="1118"/>
                </a:lnTo>
                <a:lnTo>
                  <a:pt x="1745" y="1124"/>
                </a:lnTo>
                <a:lnTo>
                  <a:pt x="1741" y="1130"/>
                </a:lnTo>
                <a:lnTo>
                  <a:pt x="1739" y="1136"/>
                </a:lnTo>
                <a:lnTo>
                  <a:pt x="1739" y="1142"/>
                </a:lnTo>
                <a:lnTo>
                  <a:pt x="1741" y="1148"/>
                </a:lnTo>
                <a:lnTo>
                  <a:pt x="1744" y="1155"/>
                </a:lnTo>
                <a:lnTo>
                  <a:pt x="1745" y="1162"/>
                </a:lnTo>
                <a:lnTo>
                  <a:pt x="1746" y="1169"/>
                </a:lnTo>
                <a:lnTo>
                  <a:pt x="1745" y="1179"/>
                </a:lnTo>
                <a:lnTo>
                  <a:pt x="1743" y="1186"/>
                </a:lnTo>
                <a:lnTo>
                  <a:pt x="1741" y="1192"/>
                </a:lnTo>
                <a:lnTo>
                  <a:pt x="1741" y="1197"/>
                </a:lnTo>
                <a:lnTo>
                  <a:pt x="1744" y="1201"/>
                </a:lnTo>
                <a:lnTo>
                  <a:pt x="1746" y="1207"/>
                </a:lnTo>
                <a:lnTo>
                  <a:pt x="1749" y="1214"/>
                </a:lnTo>
                <a:lnTo>
                  <a:pt x="1749" y="1221"/>
                </a:lnTo>
                <a:lnTo>
                  <a:pt x="1746" y="1229"/>
                </a:lnTo>
                <a:lnTo>
                  <a:pt x="1743" y="1236"/>
                </a:lnTo>
                <a:lnTo>
                  <a:pt x="1741" y="1243"/>
                </a:lnTo>
                <a:lnTo>
                  <a:pt x="1741" y="1245"/>
                </a:lnTo>
                <a:lnTo>
                  <a:pt x="1743" y="1248"/>
                </a:lnTo>
                <a:lnTo>
                  <a:pt x="1744" y="1250"/>
                </a:lnTo>
                <a:lnTo>
                  <a:pt x="1746" y="1251"/>
                </a:lnTo>
                <a:lnTo>
                  <a:pt x="1752" y="1255"/>
                </a:lnTo>
                <a:lnTo>
                  <a:pt x="1757" y="1258"/>
                </a:lnTo>
                <a:lnTo>
                  <a:pt x="1758" y="1262"/>
                </a:lnTo>
                <a:lnTo>
                  <a:pt x="1759" y="1264"/>
                </a:lnTo>
                <a:lnTo>
                  <a:pt x="1760" y="1268"/>
                </a:lnTo>
                <a:lnTo>
                  <a:pt x="1759" y="1273"/>
                </a:lnTo>
                <a:lnTo>
                  <a:pt x="1759" y="1282"/>
                </a:lnTo>
                <a:lnTo>
                  <a:pt x="1759" y="1290"/>
                </a:lnTo>
                <a:lnTo>
                  <a:pt x="1762" y="1299"/>
                </a:lnTo>
                <a:lnTo>
                  <a:pt x="1766" y="1308"/>
                </a:lnTo>
                <a:lnTo>
                  <a:pt x="1769" y="1313"/>
                </a:lnTo>
                <a:lnTo>
                  <a:pt x="1771" y="1318"/>
                </a:lnTo>
                <a:lnTo>
                  <a:pt x="1772" y="1324"/>
                </a:lnTo>
                <a:lnTo>
                  <a:pt x="1774" y="1328"/>
                </a:lnTo>
                <a:lnTo>
                  <a:pt x="1774" y="1340"/>
                </a:lnTo>
                <a:lnTo>
                  <a:pt x="1771" y="1350"/>
                </a:lnTo>
                <a:lnTo>
                  <a:pt x="1769" y="1359"/>
                </a:lnTo>
                <a:lnTo>
                  <a:pt x="1766" y="1368"/>
                </a:lnTo>
                <a:lnTo>
                  <a:pt x="1766" y="1377"/>
                </a:lnTo>
                <a:lnTo>
                  <a:pt x="1768" y="1387"/>
                </a:lnTo>
                <a:lnTo>
                  <a:pt x="1770" y="1399"/>
                </a:lnTo>
                <a:lnTo>
                  <a:pt x="1771" y="1412"/>
                </a:lnTo>
                <a:lnTo>
                  <a:pt x="1772" y="1418"/>
                </a:lnTo>
                <a:lnTo>
                  <a:pt x="1771" y="1425"/>
                </a:lnTo>
                <a:lnTo>
                  <a:pt x="1771" y="1432"/>
                </a:lnTo>
                <a:lnTo>
                  <a:pt x="1770" y="1438"/>
                </a:lnTo>
                <a:lnTo>
                  <a:pt x="1766" y="1451"/>
                </a:lnTo>
                <a:lnTo>
                  <a:pt x="1763" y="1465"/>
                </a:lnTo>
                <a:lnTo>
                  <a:pt x="1760" y="1481"/>
                </a:lnTo>
                <a:lnTo>
                  <a:pt x="1759" y="1495"/>
                </a:lnTo>
                <a:lnTo>
                  <a:pt x="1760" y="1509"/>
                </a:lnTo>
                <a:lnTo>
                  <a:pt x="1763" y="1521"/>
                </a:lnTo>
                <a:lnTo>
                  <a:pt x="1765" y="1534"/>
                </a:lnTo>
                <a:lnTo>
                  <a:pt x="1769" y="1546"/>
                </a:lnTo>
                <a:lnTo>
                  <a:pt x="1774" y="1559"/>
                </a:lnTo>
                <a:lnTo>
                  <a:pt x="1777" y="1569"/>
                </a:lnTo>
                <a:lnTo>
                  <a:pt x="1779" y="1578"/>
                </a:lnTo>
                <a:lnTo>
                  <a:pt x="1781" y="1589"/>
                </a:lnTo>
                <a:lnTo>
                  <a:pt x="1782" y="1601"/>
                </a:lnTo>
                <a:lnTo>
                  <a:pt x="1783" y="1610"/>
                </a:lnTo>
                <a:lnTo>
                  <a:pt x="1785" y="1620"/>
                </a:lnTo>
                <a:lnTo>
                  <a:pt x="1790" y="1626"/>
                </a:lnTo>
                <a:lnTo>
                  <a:pt x="1795" y="1629"/>
                </a:lnTo>
                <a:lnTo>
                  <a:pt x="1800" y="1633"/>
                </a:lnTo>
                <a:lnTo>
                  <a:pt x="1801" y="1636"/>
                </a:lnTo>
                <a:lnTo>
                  <a:pt x="1802" y="1640"/>
                </a:lnTo>
                <a:lnTo>
                  <a:pt x="1803" y="1645"/>
                </a:lnTo>
                <a:lnTo>
                  <a:pt x="1804" y="1652"/>
                </a:lnTo>
                <a:lnTo>
                  <a:pt x="1806" y="1670"/>
                </a:lnTo>
                <a:lnTo>
                  <a:pt x="1808" y="1692"/>
                </a:lnTo>
                <a:lnTo>
                  <a:pt x="1809" y="1714"/>
                </a:lnTo>
                <a:lnTo>
                  <a:pt x="1810" y="1728"/>
                </a:lnTo>
                <a:lnTo>
                  <a:pt x="1808" y="1746"/>
                </a:lnTo>
                <a:lnTo>
                  <a:pt x="1801" y="1772"/>
                </a:lnTo>
                <a:lnTo>
                  <a:pt x="1791" y="1800"/>
                </a:lnTo>
                <a:lnTo>
                  <a:pt x="1782" y="1823"/>
                </a:lnTo>
                <a:lnTo>
                  <a:pt x="1772" y="1842"/>
                </a:lnTo>
                <a:lnTo>
                  <a:pt x="1760" y="1860"/>
                </a:lnTo>
                <a:lnTo>
                  <a:pt x="1750" y="1875"/>
                </a:lnTo>
                <a:lnTo>
                  <a:pt x="1741" y="1887"/>
                </a:lnTo>
                <a:lnTo>
                  <a:pt x="1736" y="1900"/>
                </a:lnTo>
                <a:lnTo>
                  <a:pt x="1731" y="1917"/>
                </a:lnTo>
                <a:lnTo>
                  <a:pt x="1727" y="1932"/>
                </a:lnTo>
                <a:lnTo>
                  <a:pt x="1725" y="1945"/>
                </a:lnTo>
                <a:lnTo>
                  <a:pt x="1725" y="1957"/>
                </a:lnTo>
                <a:lnTo>
                  <a:pt x="1722" y="1970"/>
                </a:lnTo>
                <a:lnTo>
                  <a:pt x="1719" y="1983"/>
                </a:lnTo>
                <a:lnTo>
                  <a:pt x="1713" y="1996"/>
                </a:lnTo>
                <a:lnTo>
                  <a:pt x="1708" y="2009"/>
                </a:lnTo>
                <a:lnTo>
                  <a:pt x="1705" y="2024"/>
                </a:lnTo>
                <a:lnTo>
                  <a:pt x="1702" y="2040"/>
                </a:lnTo>
                <a:lnTo>
                  <a:pt x="1701" y="2057"/>
                </a:lnTo>
                <a:lnTo>
                  <a:pt x="1701" y="2075"/>
                </a:lnTo>
                <a:lnTo>
                  <a:pt x="1701" y="2094"/>
                </a:lnTo>
                <a:lnTo>
                  <a:pt x="1701" y="2112"/>
                </a:lnTo>
                <a:lnTo>
                  <a:pt x="1701" y="2125"/>
                </a:lnTo>
                <a:lnTo>
                  <a:pt x="1702" y="2139"/>
                </a:lnTo>
                <a:lnTo>
                  <a:pt x="1706" y="2156"/>
                </a:lnTo>
                <a:lnTo>
                  <a:pt x="1708" y="2163"/>
                </a:lnTo>
                <a:lnTo>
                  <a:pt x="1711" y="2171"/>
                </a:lnTo>
                <a:lnTo>
                  <a:pt x="1714" y="2177"/>
                </a:lnTo>
                <a:lnTo>
                  <a:pt x="1719" y="2183"/>
                </a:lnTo>
                <a:lnTo>
                  <a:pt x="1722" y="2187"/>
                </a:lnTo>
                <a:lnTo>
                  <a:pt x="1728" y="2188"/>
                </a:lnTo>
                <a:lnTo>
                  <a:pt x="1734" y="2190"/>
                </a:lnTo>
                <a:lnTo>
                  <a:pt x="1740" y="2190"/>
                </a:lnTo>
                <a:lnTo>
                  <a:pt x="1745" y="2190"/>
                </a:lnTo>
                <a:lnTo>
                  <a:pt x="1747" y="2190"/>
                </a:lnTo>
                <a:lnTo>
                  <a:pt x="1749" y="2190"/>
                </a:lnTo>
                <a:lnTo>
                  <a:pt x="1749" y="2193"/>
                </a:lnTo>
                <a:lnTo>
                  <a:pt x="1746" y="2196"/>
                </a:lnTo>
                <a:lnTo>
                  <a:pt x="1744" y="2202"/>
                </a:lnTo>
                <a:lnTo>
                  <a:pt x="1741" y="2209"/>
                </a:lnTo>
                <a:lnTo>
                  <a:pt x="1739" y="2218"/>
                </a:lnTo>
                <a:lnTo>
                  <a:pt x="1738" y="2227"/>
                </a:lnTo>
                <a:lnTo>
                  <a:pt x="1739" y="2237"/>
                </a:lnTo>
                <a:lnTo>
                  <a:pt x="1740" y="2246"/>
                </a:lnTo>
                <a:lnTo>
                  <a:pt x="1744" y="2253"/>
                </a:lnTo>
                <a:lnTo>
                  <a:pt x="1747" y="2259"/>
                </a:lnTo>
                <a:lnTo>
                  <a:pt x="1752" y="2264"/>
                </a:lnTo>
                <a:lnTo>
                  <a:pt x="1762" y="2272"/>
                </a:lnTo>
                <a:lnTo>
                  <a:pt x="1770" y="2279"/>
                </a:lnTo>
                <a:lnTo>
                  <a:pt x="1772" y="2283"/>
                </a:lnTo>
                <a:lnTo>
                  <a:pt x="1775" y="2288"/>
                </a:lnTo>
                <a:lnTo>
                  <a:pt x="1776" y="2291"/>
                </a:lnTo>
                <a:lnTo>
                  <a:pt x="1777" y="2295"/>
                </a:lnTo>
                <a:lnTo>
                  <a:pt x="1776" y="2298"/>
                </a:lnTo>
                <a:lnTo>
                  <a:pt x="1775" y="2302"/>
                </a:lnTo>
                <a:lnTo>
                  <a:pt x="1772" y="2305"/>
                </a:lnTo>
                <a:lnTo>
                  <a:pt x="1770" y="2309"/>
                </a:lnTo>
                <a:lnTo>
                  <a:pt x="1763" y="2317"/>
                </a:lnTo>
                <a:lnTo>
                  <a:pt x="1758" y="2327"/>
                </a:lnTo>
                <a:lnTo>
                  <a:pt x="1757" y="2332"/>
                </a:lnTo>
                <a:lnTo>
                  <a:pt x="1758" y="2335"/>
                </a:lnTo>
                <a:lnTo>
                  <a:pt x="1759" y="2340"/>
                </a:lnTo>
                <a:lnTo>
                  <a:pt x="1764" y="2343"/>
                </a:lnTo>
                <a:lnTo>
                  <a:pt x="1778" y="2351"/>
                </a:lnTo>
                <a:lnTo>
                  <a:pt x="1795" y="2359"/>
                </a:lnTo>
                <a:lnTo>
                  <a:pt x="1813" y="2366"/>
                </a:lnTo>
                <a:lnTo>
                  <a:pt x="1826" y="2373"/>
                </a:lnTo>
                <a:lnTo>
                  <a:pt x="1829" y="2377"/>
                </a:lnTo>
                <a:lnTo>
                  <a:pt x="1833" y="2379"/>
                </a:lnTo>
                <a:lnTo>
                  <a:pt x="1834" y="2383"/>
                </a:lnTo>
                <a:lnTo>
                  <a:pt x="1835" y="2385"/>
                </a:lnTo>
                <a:lnTo>
                  <a:pt x="1834" y="2391"/>
                </a:lnTo>
                <a:lnTo>
                  <a:pt x="1832" y="2396"/>
                </a:lnTo>
                <a:lnTo>
                  <a:pt x="1827" y="2402"/>
                </a:lnTo>
                <a:lnTo>
                  <a:pt x="1821" y="2409"/>
                </a:lnTo>
                <a:lnTo>
                  <a:pt x="1819" y="2412"/>
                </a:lnTo>
                <a:lnTo>
                  <a:pt x="1818" y="2417"/>
                </a:lnTo>
                <a:lnTo>
                  <a:pt x="1816" y="2423"/>
                </a:lnTo>
                <a:lnTo>
                  <a:pt x="1816" y="2429"/>
                </a:lnTo>
                <a:lnTo>
                  <a:pt x="1818" y="2435"/>
                </a:lnTo>
                <a:lnTo>
                  <a:pt x="1820" y="2441"/>
                </a:lnTo>
                <a:lnTo>
                  <a:pt x="1822" y="2446"/>
                </a:lnTo>
                <a:lnTo>
                  <a:pt x="1826" y="2450"/>
                </a:lnTo>
                <a:lnTo>
                  <a:pt x="1832" y="2458"/>
                </a:lnTo>
                <a:lnTo>
                  <a:pt x="1837" y="2464"/>
                </a:lnTo>
                <a:lnTo>
                  <a:pt x="1838" y="2466"/>
                </a:lnTo>
                <a:lnTo>
                  <a:pt x="1838" y="2469"/>
                </a:lnTo>
                <a:lnTo>
                  <a:pt x="1838" y="2472"/>
                </a:lnTo>
                <a:lnTo>
                  <a:pt x="1837" y="2475"/>
                </a:lnTo>
                <a:lnTo>
                  <a:pt x="1833" y="2481"/>
                </a:lnTo>
                <a:lnTo>
                  <a:pt x="1828" y="2489"/>
                </a:lnTo>
                <a:lnTo>
                  <a:pt x="1826" y="2492"/>
                </a:lnTo>
                <a:lnTo>
                  <a:pt x="1823" y="2496"/>
                </a:lnTo>
                <a:lnTo>
                  <a:pt x="1822" y="2500"/>
                </a:lnTo>
                <a:lnTo>
                  <a:pt x="1822" y="2504"/>
                </a:lnTo>
                <a:lnTo>
                  <a:pt x="1822" y="2508"/>
                </a:lnTo>
                <a:lnTo>
                  <a:pt x="1825" y="2511"/>
                </a:lnTo>
                <a:lnTo>
                  <a:pt x="1828" y="2513"/>
                </a:lnTo>
                <a:lnTo>
                  <a:pt x="1833" y="2516"/>
                </a:lnTo>
                <a:lnTo>
                  <a:pt x="1847" y="2518"/>
                </a:lnTo>
                <a:lnTo>
                  <a:pt x="1860" y="2523"/>
                </a:lnTo>
                <a:lnTo>
                  <a:pt x="1867" y="2525"/>
                </a:lnTo>
                <a:lnTo>
                  <a:pt x="1873" y="2529"/>
                </a:lnTo>
                <a:lnTo>
                  <a:pt x="1878" y="2534"/>
                </a:lnTo>
                <a:lnTo>
                  <a:pt x="1883" y="2541"/>
                </a:lnTo>
                <a:lnTo>
                  <a:pt x="1888" y="2555"/>
                </a:lnTo>
                <a:lnTo>
                  <a:pt x="1890" y="2568"/>
                </a:lnTo>
                <a:lnTo>
                  <a:pt x="1892" y="2575"/>
                </a:lnTo>
                <a:lnTo>
                  <a:pt x="1895" y="2582"/>
                </a:lnTo>
                <a:lnTo>
                  <a:pt x="1898" y="2588"/>
                </a:lnTo>
                <a:lnTo>
                  <a:pt x="1903" y="2594"/>
                </a:lnTo>
                <a:lnTo>
                  <a:pt x="1917" y="2607"/>
                </a:lnTo>
                <a:lnTo>
                  <a:pt x="1932" y="2618"/>
                </a:lnTo>
                <a:lnTo>
                  <a:pt x="1946" y="2630"/>
                </a:lnTo>
                <a:lnTo>
                  <a:pt x="1958" y="2642"/>
                </a:lnTo>
                <a:lnTo>
                  <a:pt x="1963" y="2648"/>
                </a:lnTo>
                <a:lnTo>
                  <a:pt x="1967" y="2654"/>
                </a:lnTo>
                <a:lnTo>
                  <a:pt x="1970" y="2660"/>
                </a:lnTo>
                <a:lnTo>
                  <a:pt x="1972" y="2667"/>
                </a:lnTo>
                <a:lnTo>
                  <a:pt x="1974" y="2680"/>
                </a:lnTo>
                <a:lnTo>
                  <a:pt x="1974" y="2694"/>
                </a:lnTo>
                <a:lnTo>
                  <a:pt x="1973" y="2711"/>
                </a:lnTo>
                <a:lnTo>
                  <a:pt x="1973" y="2727"/>
                </a:lnTo>
                <a:lnTo>
                  <a:pt x="1971" y="2742"/>
                </a:lnTo>
                <a:lnTo>
                  <a:pt x="1968" y="2754"/>
                </a:lnTo>
                <a:lnTo>
                  <a:pt x="1964" y="2763"/>
                </a:lnTo>
                <a:lnTo>
                  <a:pt x="1957" y="2775"/>
                </a:lnTo>
                <a:lnTo>
                  <a:pt x="1949" y="2787"/>
                </a:lnTo>
                <a:lnTo>
                  <a:pt x="1942" y="2795"/>
                </a:lnTo>
                <a:lnTo>
                  <a:pt x="1938" y="2801"/>
                </a:lnTo>
                <a:lnTo>
                  <a:pt x="1934" y="2802"/>
                </a:lnTo>
                <a:lnTo>
                  <a:pt x="1930" y="2802"/>
                </a:lnTo>
                <a:lnTo>
                  <a:pt x="1926" y="2800"/>
                </a:lnTo>
                <a:lnTo>
                  <a:pt x="1922" y="2799"/>
                </a:lnTo>
                <a:lnTo>
                  <a:pt x="1919" y="2800"/>
                </a:lnTo>
                <a:lnTo>
                  <a:pt x="1914" y="2801"/>
                </a:lnTo>
                <a:lnTo>
                  <a:pt x="1910" y="2802"/>
                </a:lnTo>
                <a:lnTo>
                  <a:pt x="1902" y="2808"/>
                </a:lnTo>
                <a:lnTo>
                  <a:pt x="1892" y="2815"/>
                </a:lnTo>
                <a:lnTo>
                  <a:pt x="1876" y="2826"/>
                </a:lnTo>
                <a:lnTo>
                  <a:pt x="1864" y="2833"/>
                </a:lnTo>
                <a:lnTo>
                  <a:pt x="1863" y="2836"/>
                </a:lnTo>
                <a:lnTo>
                  <a:pt x="1860" y="2837"/>
                </a:lnTo>
                <a:lnTo>
                  <a:pt x="1858" y="2837"/>
                </a:lnTo>
                <a:lnTo>
                  <a:pt x="1854" y="2838"/>
                </a:lnTo>
                <a:lnTo>
                  <a:pt x="1852" y="2837"/>
                </a:lnTo>
                <a:lnTo>
                  <a:pt x="1850" y="2836"/>
                </a:lnTo>
                <a:lnTo>
                  <a:pt x="1847" y="2834"/>
                </a:lnTo>
                <a:lnTo>
                  <a:pt x="1845" y="2831"/>
                </a:lnTo>
                <a:lnTo>
                  <a:pt x="1842" y="2827"/>
                </a:lnTo>
                <a:lnTo>
                  <a:pt x="1839" y="2825"/>
                </a:lnTo>
                <a:lnTo>
                  <a:pt x="1837" y="2825"/>
                </a:lnTo>
                <a:lnTo>
                  <a:pt x="1832" y="2826"/>
                </a:lnTo>
                <a:lnTo>
                  <a:pt x="1827" y="2826"/>
                </a:lnTo>
                <a:lnTo>
                  <a:pt x="1823" y="2824"/>
                </a:lnTo>
                <a:lnTo>
                  <a:pt x="1822" y="2819"/>
                </a:lnTo>
                <a:lnTo>
                  <a:pt x="1820" y="2809"/>
                </a:lnTo>
                <a:lnTo>
                  <a:pt x="1819" y="2799"/>
                </a:lnTo>
                <a:lnTo>
                  <a:pt x="1815" y="2792"/>
                </a:lnTo>
                <a:lnTo>
                  <a:pt x="1812" y="2788"/>
                </a:lnTo>
                <a:lnTo>
                  <a:pt x="1808" y="2784"/>
                </a:lnTo>
                <a:lnTo>
                  <a:pt x="1806" y="2784"/>
                </a:lnTo>
                <a:lnTo>
                  <a:pt x="1803" y="2784"/>
                </a:lnTo>
                <a:lnTo>
                  <a:pt x="1801" y="2784"/>
                </a:lnTo>
                <a:lnTo>
                  <a:pt x="1799" y="2786"/>
                </a:lnTo>
                <a:lnTo>
                  <a:pt x="1793" y="2790"/>
                </a:lnTo>
                <a:lnTo>
                  <a:pt x="1788" y="2796"/>
                </a:lnTo>
                <a:lnTo>
                  <a:pt x="1782" y="2801"/>
                </a:lnTo>
                <a:lnTo>
                  <a:pt x="1776" y="2805"/>
                </a:lnTo>
                <a:lnTo>
                  <a:pt x="1769" y="2807"/>
                </a:lnTo>
                <a:lnTo>
                  <a:pt x="1759" y="2809"/>
                </a:lnTo>
                <a:lnTo>
                  <a:pt x="1747" y="2809"/>
                </a:lnTo>
                <a:lnTo>
                  <a:pt x="1737" y="2811"/>
                </a:lnTo>
                <a:lnTo>
                  <a:pt x="1725" y="2813"/>
                </a:lnTo>
                <a:lnTo>
                  <a:pt x="1711" y="2817"/>
                </a:lnTo>
                <a:lnTo>
                  <a:pt x="1703" y="2818"/>
                </a:lnTo>
                <a:lnTo>
                  <a:pt x="1697" y="2819"/>
                </a:lnTo>
                <a:lnTo>
                  <a:pt x="1692" y="2818"/>
                </a:lnTo>
                <a:lnTo>
                  <a:pt x="1687" y="2817"/>
                </a:lnTo>
                <a:lnTo>
                  <a:pt x="1678" y="2813"/>
                </a:lnTo>
                <a:lnTo>
                  <a:pt x="1670" y="2808"/>
                </a:lnTo>
                <a:lnTo>
                  <a:pt x="1667" y="2805"/>
                </a:lnTo>
                <a:lnTo>
                  <a:pt x="1661" y="2802"/>
                </a:lnTo>
                <a:lnTo>
                  <a:pt x="1655" y="2801"/>
                </a:lnTo>
                <a:lnTo>
                  <a:pt x="1649" y="2800"/>
                </a:lnTo>
                <a:lnTo>
                  <a:pt x="1636" y="2799"/>
                </a:lnTo>
                <a:lnTo>
                  <a:pt x="1625" y="2800"/>
                </a:lnTo>
                <a:lnTo>
                  <a:pt x="1614" y="2801"/>
                </a:lnTo>
                <a:lnTo>
                  <a:pt x="1601" y="2801"/>
                </a:lnTo>
                <a:lnTo>
                  <a:pt x="1586" y="2800"/>
                </a:lnTo>
                <a:lnTo>
                  <a:pt x="1571" y="2796"/>
                </a:lnTo>
                <a:lnTo>
                  <a:pt x="1556" y="2793"/>
                </a:lnTo>
                <a:lnTo>
                  <a:pt x="1541" y="2790"/>
                </a:lnTo>
                <a:lnTo>
                  <a:pt x="1526" y="2790"/>
                </a:lnTo>
                <a:lnTo>
                  <a:pt x="1519" y="2790"/>
                </a:lnTo>
                <a:lnTo>
                  <a:pt x="1513" y="2788"/>
                </a:lnTo>
                <a:lnTo>
                  <a:pt x="1504" y="2786"/>
                </a:lnTo>
                <a:lnTo>
                  <a:pt x="1498" y="2784"/>
                </a:lnTo>
                <a:lnTo>
                  <a:pt x="1492" y="2783"/>
                </a:lnTo>
                <a:lnTo>
                  <a:pt x="1486" y="2784"/>
                </a:lnTo>
                <a:lnTo>
                  <a:pt x="1480" y="2786"/>
                </a:lnTo>
                <a:lnTo>
                  <a:pt x="1470" y="2788"/>
                </a:lnTo>
                <a:lnTo>
                  <a:pt x="1462" y="2790"/>
                </a:lnTo>
                <a:lnTo>
                  <a:pt x="1454" y="2790"/>
                </a:lnTo>
                <a:lnTo>
                  <a:pt x="1444" y="2790"/>
                </a:lnTo>
                <a:lnTo>
                  <a:pt x="1438" y="2790"/>
                </a:lnTo>
                <a:lnTo>
                  <a:pt x="1434" y="2792"/>
                </a:lnTo>
                <a:lnTo>
                  <a:pt x="1428" y="2794"/>
                </a:lnTo>
                <a:lnTo>
                  <a:pt x="1423" y="2798"/>
                </a:lnTo>
                <a:lnTo>
                  <a:pt x="1415" y="2803"/>
                </a:lnTo>
                <a:lnTo>
                  <a:pt x="1409" y="2811"/>
                </a:lnTo>
                <a:lnTo>
                  <a:pt x="1407" y="2814"/>
                </a:lnTo>
                <a:lnTo>
                  <a:pt x="1405" y="2817"/>
                </a:lnTo>
                <a:lnTo>
                  <a:pt x="1405" y="2820"/>
                </a:lnTo>
                <a:lnTo>
                  <a:pt x="1405" y="2824"/>
                </a:lnTo>
                <a:lnTo>
                  <a:pt x="1406" y="2827"/>
                </a:lnTo>
                <a:lnTo>
                  <a:pt x="1407" y="2831"/>
                </a:lnTo>
                <a:lnTo>
                  <a:pt x="1411" y="2833"/>
                </a:lnTo>
                <a:lnTo>
                  <a:pt x="1416" y="2834"/>
                </a:lnTo>
                <a:lnTo>
                  <a:pt x="1430" y="2838"/>
                </a:lnTo>
                <a:lnTo>
                  <a:pt x="1449" y="2840"/>
                </a:lnTo>
                <a:lnTo>
                  <a:pt x="1468" y="2843"/>
                </a:lnTo>
                <a:lnTo>
                  <a:pt x="1483" y="2845"/>
                </a:lnTo>
                <a:lnTo>
                  <a:pt x="1491" y="2846"/>
                </a:lnTo>
                <a:lnTo>
                  <a:pt x="1497" y="2849"/>
                </a:lnTo>
                <a:lnTo>
                  <a:pt x="1503" y="2852"/>
                </a:lnTo>
                <a:lnTo>
                  <a:pt x="1508" y="2856"/>
                </a:lnTo>
                <a:lnTo>
                  <a:pt x="1513" y="2861"/>
                </a:lnTo>
                <a:lnTo>
                  <a:pt x="1517" y="2864"/>
                </a:lnTo>
                <a:lnTo>
                  <a:pt x="1519" y="2869"/>
                </a:lnTo>
                <a:lnTo>
                  <a:pt x="1520" y="2874"/>
                </a:lnTo>
                <a:lnTo>
                  <a:pt x="1522" y="2884"/>
                </a:lnTo>
                <a:lnTo>
                  <a:pt x="1522" y="2901"/>
                </a:lnTo>
                <a:lnTo>
                  <a:pt x="1520" y="2919"/>
                </a:lnTo>
                <a:lnTo>
                  <a:pt x="1520" y="2935"/>
                </a:lnTo>
                <a:lnTo>
                  <a:pt x="1520" y="2943"/>
                </a:lnTo>
                <a:lnTo>
                  <a:pt x="1522" y="2947"/>
                </a:lnTo>
                <a:lnTo>
                  <a:pt x="1524" y="2950"/>
                </a:lnTo>
                <a:lnTo>
                  <a:pt x="1526" y="2951"/>
                </a:lnTo>
                <a:lnTo>
                  <a:pt x="1532" y="2952"/>
                </a:lnTo>
                <a:lnTo>
                  <a:pt x="1538" y="2950"/>
                </a:lnTo>
                <a:lnTo>
                  <a:pt x="1550" y="2946"/>
                </a:lnTo>
                <a:lnTo>
                  <a:pt x="1563" y="2943"/>
                </a:lnTo>
                <a:lnTo>
                  <a:pt x="1569" y="2943"/>
                </a:lnTo>
                <a:lnTo>
                  <a:pt x="1574" y="2944"/>
                </a:lnTo>
                <a:lnTo>
                  <a:pt x="1577" y="2946"/>
                </a:lnTo>
                <a:lnTo>
                  <a:pt x="1580" y="2948"/>
                </a:lnTo>
                <a:lnTo>
                  <a:pt x="1583" y="2951"/>
                </a:lnTo>
                <a:lnTo>
                  <a:pt x="1588" y="2954"/>
                </a:lnTo>
                <a:lnTo>
                  <a:pt x="1595" y="2956"/>
                </a:lnTo>
                <a:lnTo>
                  <a:pt x="1604" y="2957"/>
                </a:lnTo>
                <a:lnTo>
                  <a:pt x="1613" y="2956"/>
                </a:lnTo>
                <a:lnTo>
                  <a:pt x="1623" y="2956"/>
                </a:lnTo>
                <a:lnTo>
                  <a:pt x="1631" y="2958"/>
                </a:lnTo>
                <a:lnTo>
                  <a:pt x="1637" y="2960"/>
                </a:lnTo>
                <a:lnTo>
                  <a:pt x="1646" y="2969"/>
                </a:lnTo>
                <a:lnTo>
                  <a:pt x="1655" y="2975"/>
                </a:lnTo>
                <a:lnTo>
                  <a:pt x="1659" y="2978"/>
                </a:lnTo>
                <a:lnTo>
                  <a:pt x="1661" y="2981"/>
                </a:lnTo>
                <a:lnTo>
                  <a:pt x="1661" y="2985"/>
                </a:lnTo>
                <a:lnTo>
                  <a:pt x="1661" y="2991"/>
                </a:lnTo>
                <a:lnTo>
                  <a:pt x="1659" y="3001"/>
                </a:lnTo>
                <a:lnTo>
                  <a:pt x="1661" y="3011"/>
                </a:lnTo>
                <a:lnTo>
                  <a:pt x="1665" y="3030"/>
                </a:lnTo>
                <a:lnTo>
                  <a:pt x="1671" y="3046"/>
                </a:lnTo>
                <a:lnTo>
                  <a:pt x="1673" y="3055"/>
                </a:lnTo>
                <a:lnTo>
                  <a:pt x="1671" y="3063"/>
                </a:lnTo>
                <a:lnTo>
                  <a:pt x="1669" y="3065"/>
                </a:lnTo>
                <a:lnTo>
                  <a:pt x="1667" y="3067"/>
                </a:lnTo>
                <a:lnTo>
                  <a:pt x="1664" y="3067"/>
                </a:lnTo>
                <a:lnTo>
                  <a:pt x="1659" y="3067"/>
                </a:lnTo>
                <a:lnTo>
                  <a:pt x="1652" y="3067"/>
                </a:lnTo>
                <a:lnTo>
                  <a:pt x="1648" y="3069"/>
                </a:lnTo>
                <a:lnTo>
                  <a:pt x="1644" y="3072"/>
                </a:lnTo>
                <a:lnTo>
                  <a:pt x="1640" y="3077"/>
                </a:lnTo>
                <a:lnTo>
                  <a:pt x="1634" y="3083"/>
                </a:lnTo>
                <a:lnTo>
                  <a:pt x="1627" y="3089"/>
                </a:lnTo>
                <a:lnTo>
                  <a:pt x="1619" y="3096"/>
                </a:lnTo>
                <a:lnTo>
                  <a:pt x="1612" y="3101"/>
                </a:lnTo>
                <a:lnTo>
                  <a:pt x="1608" y="3102"/>
                </a:lnTo>
                <a:lnTo>
                  <a:pt x="1605" y="3101"/>
                </a:lnTo>
                <a:lnTo>
                  <a:pt x="1600" y="3098"/>
                </a:lnTo>
                <a:lnTo>
                  <a:pt x="1595" y="3096"/>
                </a:lnTo>
                <a:lnTo>
                  <a:pt x="1586" y="3088"/>
                </a:lnTo>
                <a:lnTo>
                  <a:pt x="1577" y="3079"/>
                </a:lnTo>
                <a:lnTo>
                  <a:pt x="1573" y="3077"/>
                </a:lnTo>
                <a:lnTo>
                  <a:pt x="1569" y="3074"/>
                </a:lnTo>
                <a:lnTo>
                  <a:pt x="1566" y="3074"/>
                </a:lnTo>
                <a:lnTo>
                  <a:pt x="1562" y="3074"/>
                </a:lnTo>
                <a:lnTo>
                  <a:pt x="1555" y="3077"/>
                </a:lnTo>
                <a:lnTo>
                  <a:pt x="1549" y="3082"/>
                </a:lnTo>
                <a:lnTo>
                  <a:pt x="1543" y="3086"/>
                </a:lnTo>
                <a:lnTo>
                  <a:pt x="1538" y="3089"/>
                </a:lnTo>
                <a:lnTo>
                  <a:pt x="1533" y="3088"/>
                </a:lnTo>
                <a:lnTo>
                  <a:pt x="1526" y="3085"/>
                </a:lnTo>
                <a:lnTo>
                  <a:pt x="1518" y="3083"/>
                </a:lnTo>
                <a:lnTo>
                  <a:pt x="1508" y="3083"/>
                </a:lnTo>
                <a:lnTo>
                  <a:pt x="1499" y="3083"/>
                </a:lnTo>
                <a:lnTo>
                  <a:pt x="1491" y="3082"/>
                </a:lnTo>
                <a:lnTo>
                  <a:pt x="1485" y="3080"/>
                </a:lnTo>
                <a:lnTo>
                  <a:pt x="1478" y="3080"/>
                </a:lnTo>
                <a:lnTo>
                  <a:pt x="1474" y="3080"/>
                </a:lnTo>
                <a:lnTo>
                  <a:pt x="1472" y="3082"/>
                </a:lnTo>
                <a:lnTo>
                  <a:pt x="1468" y="3084"/>
                </a:lnTo>
                <a:lnTo>
                  <a:pt x="1464" y="3086"/>
                </a:lnTo>
                <a:lnTo>
                  <a:pt x="1459" y="3095"/>
                </a:lnTo>
                <a:lnTo>
                  <a:pt x="1453" y="3105"/>
                </a:lnTo>
                <a:lnTo>
                  <a:pt x="1450" y="3111"/>
                </a:lnTo>
                <a:lnTo>
                  <a:pt x="1448" y="3118"/>
                </a:lnTo>
                <a:lnTo>
                  <a:pt x="1447" y="3124"/>
                </a:lnTo>
                <a:lnTo>
                  <a:pt x="1447" y="3132"/>
                </a:lnTo>
                <a:lnTo>
                  <a:pt x="1447" y="3137"/>
                </a:lnTo>
                <a:lnTo>
                  <a:pt x="1445" y="3143"/>
                </a:lnTo>
                <a:lnTo>
                  <a:pt x="1444" y="3147"/>
                </a:lnTo>
                <a:lnTo>
                  <a:pt x="1443" y="3151"/>
                </a:lnTo>
                <a:lnTo>
                  <a:pt x="1440" y="3155"/>
                </a:lnTo>
                <a:lnTo>
                  <a:pt x="1435" y="3159"/>
                </a:lnTo>
                <a:lnTo>
                  <a:pt x="1429" y="3165"/>
                </a:lnTo>
                <a:lnTo>
                  <a:pt x="1424" y="3173"/>
                </a:lnTo>
                <a:lnTo>
                  <a:pt x="1422" y="3179"/>
                </a:lnTo>
                <a:lnTo>
                  <a:pt x="1419" y="3186"/>
                </a:lnTo>
                <a:lnTo>
                  <a:pt x="1419" y="3192"/>
                </a:lnTo>
                <a:lnTo>
                  <a:pt x="1419" y="3200"/>
                </a:lnTo>
                <a:lnTo>
                  <a:pt x="1420" y="3208"/>
                </a:lnTo>
                <a:lnTo>
                  <a:pt x="1423" y="3214"/>
                </a:lnTo>
                <a:lnTo>
                  <a:pt x="1426" y="3218"/>
                </a:lnTo>
                <a:lnTo>
                  <a:pt x="1430" y="3223"/>
                </a:lnTo>
                <a:lnTo>
                  <a:pt x="1438" y="3229"/>
                </a:lnTo>
                <a:lnTo>
                  <a:pt x="1445" y="3235"/>
                </a:lnTo>
                <a:lnTo>
                  <a:pt x="1448" y="3238"/>
                </a:lnTo>
                <a:lnTo>
                  <a:pt x="1450" y="3243"/>
                </a:lnTo>
                <a:lnTo>
                  <a:pt x="1451" y="3249"/>
                </a:lnTo>
                <a:lnTo>
                  <a:pt x="1453" y="3256"/>
                </a:lnTo>
                <a:lnTo>
                  <a:pt x="1454" y="3273"/>
                </a:lnTo>
                <a:lnTo>
                  <a:pt x="1455" y="3291"/>
                </a:lnTo>
                <a:lnTo>
                  <a:pt x="1454" y="3313"/>
                </a:lnTo>
                <a:lnTo>
                  <a:pt x="1453" y="3343"/>
                </a:lnTo>
                <a:lnTo>
                  <a:pt x="1453" y="3359"/>
                </a:lnTo>
                <a:lnTo>
                  <a:pt x="1454" y="3374"/>
                </a:lnTo>
                <a:lnTo>
                  <a:pt x="1454" y="3387"/>
                </a:lnTo>
                <a:lnTo>
                  <a:pt x="1456" y="3398"/>
                </a:lnTo>
                <a:lnTo>
                  <a:pt x="1457" y="3407"/>
                </a:lnTo>
                <a:lnTo>
                  <a:pt x="1457" y="3416"/>
                </a:lnTo>
                <a:lnTo>
                  <a:pt x="1457" y="3423"/>
                </a:lnTo>
                <a:lnTo>
                  <a:pt x="1455" y="3430"/>
                </a:lnTo>
                <a:lnTo>
                  <a:pt x="1453" y="3436"/>
                </a:lnTo>
                <a:lnTo>
                  <a:pt x="1449" y="3442"/>
                </a:lnTo>
                <a:lnTo>
                  <a:pt x="1445" y="3447"/>
                </a:lnTo>
                <a:lnTo>
                  <a:pt x="1442" y="3450"/>
                </a:lnTo>
                <a:lnTo>
                  <a:pt x="1438" y="3452"/>
                </a:lnTo>
                <a:lnTo>
                  <a:pt x="1432" y="3455"/>
                </a:lnTo>
                <a:lnTo>
                  <a:pt x="1425" y="3457"/>
                </a:lnTo>
                <a:lnTo>
                  <a:pt x="1416" y="3460"/>
                </a:lnTo>
                <a:lnTo>
                  <a:pt x="1397" y="3462"/>
                </a:lnTo>
                <a:lnTo>
                  <a:pt x="1375" y="3463"/>
                </a:lnTo>
                <a:lnTo>
                  <a:pt x="1366" y="3462"/>
                </a:lnTo>
                <a:lnTo>
                  <a:pt x="1359" y="3461"/>
                </a:lnTo>
                <a:lnTo>
                  <a:pt x="1352" y="3460"/>
                </a:lnTo>
                <a:lnTo>
                  <a:pt x="1347" y="3457"/>
                </a:lnTo>
                <a:lnTo>
                  <a:pt x="1343" y="3455"/>
                </a:lnTo>
                <a:lnTo>
                  <a:pt x="1341" y="3450"/>
                </a:lnTo>
                <a:lnTo>
                  <a:pt x="1337" y="3445"/>
                </a:lnTo>
                <a:lnTo>
                  <a:pt x="1335" y="3441"/>
                </a:lnTo>
                <a:lnTo>
                  <a:pt x="1328" y="3427"/>
                </a:lnTo>
                <a:lnTo>
                  <a:pt x="1319" y="3416"/>
                </a:lnTo>
                <a:lnTo>
                  <a:pt x="1310" y="3404"/>
                </a:lnTo>
                <a:lnTo>
                  <a:pt x="1298" y="3391"/>
                </a:lnTo>
                <a:lnTo>
                  <a:pt x="1284" y="3376"/>
                </a:lnTo>
                <a:lnTo>
                  <a:pt x="1267" y="3361"/>
                </a:lnTo>
                <a:lnTo>
                  <a:pt x="1252" y="3348"/>
                </a:lnTo>
                <a:lnTo>
                  <a:pt x="1240" y="3341"/>
                </a:lnTo>
                <a:lnTo>
                  <a:pt x="1229" y="3336"/>
                </a:lnTo>
                <a:lnTo>
                  <a:pt x="1216" y="3331"/>
                </a:lnTo>
                <a:lnTo>
                  <a:pt x="1203" y="3326"/>
                </a:lnTo>
                <a:lnTo>
                  <a:pt x="1192" y="3322"/>
                </a:lnTo>
                <a:lnTo>
                  <a:pt x="1184" y="3316"/>
                </a:lnTo>
                <a:lnTo>
                  <a:pt x="1174" y="3307"/>
                </a:lnTo>
                <a:lnTo>
                  <a:pt x="1164" y="3299"/>
                </a:lnTo>
                <a:lnTo>
                  <a:pt x="1151" y="3290"/>
                </a:lnTo>
                <a:lnTo>
                  <a:pt x="1138" y="3282"/>
                </a:lnTo>
                <a:lnTo>
                  <a:pt x="1124" y="3274"/>
                </a:lnTo>
                <a:lnTo>
                  <a:pt x="1114" y="3268"/>
                </a:lnTo>
                <a:lnTo>
                  <a:pt x="1105" y="3263"/>
                </a:lnTo>
                <a:lnTo>
                  <a:pt x="1098" y="3259"/>
                </a:lnTo>
                <a:lnTo>
                  <a:pt x="1091" y="3254"/>
                </a:lnTo>
                <a:lnTo>
                  <a:pt x="1086" y="3248"/>
                </a:lnTo>
                <a:lnTo>
                  <a:pt x="1082" y="3243"/>
                </a:lnTo>
                <a:lnTo>
                  <a:pt x="1072" y="3233"/>
                </a:lnTo>
                <a:lnTo>
                  <a:pt x="1065" y="3224"/>
                </a:lnTo>
                <a:lnTo>
                  <a:pt x="1058" y="3218"/>
                </a:lnTo>
                <a:lnTo>
                  <a:pt x="1052" y="3214"/>
                </a:lnTo>
                <a:lnTo>
                  <a:pt x="1046" y="3210"/>
                </a:lnTo>
                <a:lnTo>
                  <a:pt x="1040" y="3210"/>
                </a:lnTo>
                <a:lnTo>
                  <a:pt x="1032" y="3211"/>
                </a:lnTo>
                <a:lnTo>
                  <a:pt x="1021" y="3214"/>
                </a:lnTo>
                <a:lnTo>
                  <a:pt x="1016" y="3215"/>
                </a:lnTo>
                <a:lnTo>
                  <a:pt x="1010" y="3215"/>
                </a:lnTo>
                <a:lnTo>
                  <a:pt x="1004" y="3214"/>
                </a:lnTo>
                <a:lnTo>
                  <a:pt x="998" y="3210"/>
                </a:lnTo>
                <a:lnTo>
                  <a:pt x="994" y="3208"/>
                </a:lnTo>
                <a:lnTo>
                  <a:pt x="989" y="3206"/>
                </a:lnTo>
                <a:lnTo>
                  <a:pt x="985" y="3205"/>
                </a:lnTo>
                <a:lnTo>
                  <a:pt x="982" y="3206"/>
                </a:lnTo>
                <a:lnTo>
                  <a:pt x="972" y="3211"/>
                </a:lnTo>
                <a:lnTo>
                  <a:pt x="959" y="3219"/>
                </a:lnTo>
                <a:lnTo>
                  <a:pt x="952" y="3223"/>
                </a:lnTo>
                <a:lnTo>
                  <a:pt x="945" y="3224"/>
                </a:lnTo>
                <a:lnTo>
                  <a:pt x="938" y="3224"/>
                </a:lnTo>
                <a:lnTo>
                  <a:pt x="931" y="3224"/>
                </a:lnTo>
                <a:lnTo>
                  <a:pt x="918" y="3223"/>
                </a:lnTo>
                <a:lnTo>
                  <a:pt x="903" y="3223"/>
                </a:lnTo>
                <a:lnTo>
                  <a:pt x="897" y="3225"/>
                </a:lnTo>
                <a:lnTo>
                  <a:pt x="893" y="3228"/>
                </a:lnTo>
                <a:lnTo>
                  <a:pt x="889" y="3231"/>
                </a:lnTo>
                <a:lnTo>
                  <a:pt x="887" y="3235"/>
                </a:lnTo>
                <a:lnTo>
                  <a:pt x="884" y="3244"/>
                </a:lnTo>
                <a:lnTo>
                  <a:pt x="881" y="3254"/>
                </a:lnTo>
                <a:lnTo>
                  <a:pt x="878" y="3258"/>
                </a:lnTo>
                <a:lnTo>
                  <a:pt x="876" y="3259"/>
                </a:lnTo>
                <a:lnTo>
                  <a:pt x="874" y="3259"/>
                </a:lnTo>
                <a:lnTo>
                  <a:pt x="870" y="3258"/>
                </a:lnTo>
                <a:lnTo>
                  <a:pt x="863" y="3252"/>
                </a:lnTo>
                <a:lnTo>
                  <a:pt x="856" y="3247"/>
                </a:lnTo>
                <a:lnTo>
                  <a:pt x="846" y="3241"/>
                </a:lnTo>
                <a:lnTo>
                  <a:pt x="836" y="3233"/>
                </a:lnTo>
                <a:lnTo>
                  <a:pt x="826" y="3224"/>
                </a:lnTo>
                <a:lnTo>
                  <a:pt x="818" y="3217"/>
                </a:lnTo>
                <a:lnTo>
                  <a:pt x="812" y="3209"/>
                </a:lnTo>
                <a:lnTo>
                  <a:pt x="805" y="3199"/>
                </a:lnTo>
                <a:lnTo>
                  <a:pt x="796" y="3190"/>
                </a:lnTo>
                <a:lnTo>
                  <a:pt x="788" y="3180"/>
                </a:lnTo>
                <a:lnTo>
                  <a:pt x="781" y="3172"/>
                </a:lnTo>
                <a:lnTo>
                  <a:pt x="774" y="3162"/>
                </a:lnTo>
                <a:lnTo>
                  <a:pt x="769" y="3154"/>
                </a:lnTo>
                <a:lnTo>
                  <a:pt x="765" y="3147"/>
                </a:lnTo>
                <a:lnTo>
                  <a:pt x="764" y="3143"/>
                </a:lnTo>
                <a:lnTo>
                  <a:pt x="761" y="3142"/>
                </a:lnTo>
                <a:lnTo>
                  <a:pt x="756" y="3140"/>
                </a:lnTo>
                <a:lnTo>
                  <a:pt x="750" y="3140"/>
                </a:lnTo>
                <a:lnTo>
                  <a:pt x="743" y="3140"/>
                </a:lnTo>
                <a:lnTo>
                  <a:pt x="736" y="3140"/>
                </a:lnTo>
                <a:lnTo>
                  <a:pt x="729" y="3142"/>
                </a:lnTo>
                <a:lnTo>
                  <a:pt x="722" y="3143"/>
                </a:lnTo>
                <a:lnTo>
                  <a:pt x="714" y="3146"/>
                </a:lnTo>
                <a:lnTo>
                  <a:pt x="706" y="3146"/>
                </a:lnTo>
                <a:lnTo>
                  <a:pt x="699" y="3146"/>
                </a:lnTo>
                <a:lnTo>
                  <a:pt x="693" y="3145"/>
                </a:lnTo>
                <a:lnTo>
                  <a:pt x="686" y="3142"/>
                </a:lnTo>
                <a:lnTo>
                  <a:pt x="680" y="3137"/>
                </a:lnTo>
                <a:lnTo>
                  <a:pt x="678" y="3135"/>
                </a:lnTo>
                <a:lnTo>
                  <a:pt x="676" y="3132"/>
                </a:lnTo>
                <a:lnTo>
                  <a:pt x="675" y="3128"/>
                </a:lnTo>
                <a:lnTo>
                  <a:pt x="676" y="3123"/>
                </a:lnTo>
                <a:lnTo>
                  <a:pt x="680" y="3104"/>
                </a:lnTo>
                <a:lnTo>
                  <a:pt x="682" y="3089"/>
                </a:lnTo>
                <a:lnTo>
                  <a:pt x="681" y="3086"/>
                </a:lnTo>
                <a:lnTo>
                  <a:pt x="679" y="3085"/>
                </a:lnTo>
                <a:lnTo>
                  <a:pt x="676" y="3084"/>
                </a:lnTo>
                <a:lnTo>
                  <a:pt x="672" y="3084"/>
                </a:lnTo>
                <a:lnTo>
                  <a:pt x="662" y="3085"/>
                </a:lnTo>
                <a:lnTo>
                  <a:pt x="654" y="3089"/>
                </a:lnTo>
                <a:lnTo>
                  <a:pt x="647" y="3095"/>
                </a:lnTo>
                <a:lnTo>
                  <a:pt x="639" y="3101"/>
                </a:lnTo>
                <a:lnTo>
                  <a:pt x="634" y="3109"/>
                </a:lnTo>
                <a:lnTo>
                  <a:pt x="629" y="3118"/>
                </a:lnTo>
                <a:lnTo>
                  <a:pt x="625" y="3123"/>
                </a:lnTo>
                <a:lnTo>
                  <a:pt x="622" y="3127"/>
                </a:lnTo>
                <a:lnTo>
                  <a:pt x="617" y="3130"/>
                </a:lnTo>
                <a:lnTo>
                  <a:pt x="612" y="3132"/>
                </a:lnTo>
                <a:lnTo>
                  <a:pt x="601" y="3133"/>
                </a:lnTo>
                <a:lnTo>
                  <a:pt x="593" y="3133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4" name="重庆">
            <a:extLst>
              <a:ext uri="{FF2B5EF4-FFF2-40B4-BE49-F238E27FC236}">
                <a16:creationId xmlns="" xmlns:a16="http://schemas.microsoft.com/office/drawing/2014/main" id="{B45A5502-0DEA-4D92-A79B-6B568C189CDF}"/>
              </a:ext>
            </a:extLst>
          </p:cNvPr>
          <p:cNvSpPr>
            <a:spLocks/>
          </p:cNvSpPr>
          <p:nvPr/>
        </p:nvSpPr>
        <p:spPr bwMode="auto">
          <a:xfrm>
            <a:off x="3141995" y="4000319"/>
            <a:ext cx="433228" cy="424386"/>
          </a:xfrm>
          <a:custGeom>
            <a:avLst/>
            <a:gdLst>
              <a:gd name="T0" fmla="*/ 595 w 1775"/>
              <a:gd name="T1" fmla="*/ 1433 h 1753"/>
              <a:gd name="T2" fmla="*/ 546 w 1775"/>
              <a:gd name="T3" fmla="*/ 1466 h 1753"/>
              <a:gd name="T4" fmla="*/ 501 w 1775"/>
              <a:gd name="T5" fmla="*/ 1586 h 1753"/>
              <a:gd name="T6" fmla="*/ 438 w 1775"/>
              <a:gd name="T7" fmla="*/ 1581 h 1753"/>
              <a:gd name="T8" fmla="*/ 420 w 1775"/>
              <a:gd name="T9" fmla="*/ 1467 h 1753"/>
              <a:gd name="T10" fmla="*/ 411 w 1775"/>
              <a:gd name="T11" fmla="*/ 1505 h 1753"/>
              <a:gd name="T12" fmla="*/ 366 w 1775"/>
              <a:gd name="T13" fmla="*/ 1557 h 1753"/>
              <a:gd name="T14" fmla="*/ 313 w 1775"/>
              <a:gd name="T15" fmla="*/ 1467 h 1753"/>
              <a:gd name="T16" fmla="*/ 202 w 1775"/>
              <a:gd name="T17" fmla="*/ 1382 h 1753"/>
              <a:gd name="T18" fmla="*/ 115 w 1775"/>
              <a:gd name="T19" fmla="*/ 1292 h 1753"/>
              <a:gd name="T20" fmla="*/ 74 w 1775"/>
              <a:gd name="T21" fmla="*/ 1221 h 1753"/>
              <a:gd name="T22" fmla="*/ 18 w 1775"/>
              <a:gd name="T23" fmla="*/ 1127 h 1753"/>
              <a:gd name="T24" fmla="*/ 92 w 1775"/>
              <a:gd name="T25" fmla="*/ 988 h 1753"/>
              <a:gd name="T26" fmla="*/ 146 w 1775"/>
              <a:gd name="T27" fmla="*/ 910 h 1753"/>
              <a:gd name="T28" fmla="*/ 109 w 1775"/>
              <a:gd name="T29" fmla="*/ 843 h 1753"/>
              <a:gd name="T30" fmla="*/ 153 w 1775"/>
              <a:gd name="T31" fmla="*/ 754 h 1753"/>
              <a:gd name="T32" fmla="*/ 269 w 1775"/>
              <a:gd name="T33" fmla="*/ 767 h 1753"/>
              <a:gd name="T34" fmla="*/ 383 w 1775"/>
              <a:gd name="T35" fmla="*/ 825 h 1753"/>
              <a:gd name="T36" fmla="*/ 495 w 1775"/>
              <a:gd name="T37" fmla="*/ 888 h 1753"/>
              <a:gd name="T38" fmla="*/ 652 w 1775"/>
              <a:gd name="T39" fmla="*/ 868 h 1753"/>
              <a:gd name="T40" fmla="*/ 726 w 1775"/>
              <a:gd name="T41" fmla="*/ 770 h 1753"/>
              <a:gd name="T42" fmla="*/ 772 w 1775"/>
              <a:gd name="T43" fmla="*/ 624 h 1753"/>
              <a:gd name="T44" fmla="*/ 793 w 1775"/>
              <a:gd name="T45" fmla="*/ 560 h 1753"/>
              <a:gd name="T46" fmla="*/ 866 w 1775"/>
              <a:gd name="T47" fmla="*/ 561 h 1753"/>
              <a:gd name="T48" fmla="*/ 933 w 1775"/>
              <a:gd name="T49" fmla="*/ 550 h 1753"/>
              <a:gd name="T50" fmla="*/ 986 w 1775"/>
              <a:gd name="T51" fmla="*/ 458 h 1753"/>
              <a:gd name="T52" fmla="*/ 1045 w 1775"/>
              <a:gd name="T53" fmla="*/ 353 h 1753"/>
              <a:gd name="T54" fmla="*/ 1166 w 1775"/>
              <a:gd name="T55" fmla="*/ 229 h 1753"/>
              <a:gd name="T56" fmla="*/ 1140 w 1775"/>
              <a:gd name="T57" fmla="*/ 166 h 1753"/>
              <a:gd name="T58" fmla="*/ 1103 w 1775"/>
              <a:gd name="T59" fmla="*/ 52 h 1753"/>
              <a:gd name="T60" fmla="*/ 1244 w 1775"/>
              <a:gd name="T61" fmla="*/ 34 h 1753"/>
              <a:gd name="T62" fmla="*/ 1449 w 1775"/>
              <a:gd name="T63" fmla="*/ 207 h 1753"/>
              <a:gd name="T64" fmla="*/ 1605 w 1775"/>
              <a:gd name="T65" fmla="*/ 223 h 1753"/>
              <a:gd name="T66" fmla="*/ 1717 w 1775"/>
              <a:gd name="T67" fmla="*/ 330 h 1753"/>
              <a:gd name="T68" fmla="*/ 1763 w 1775"/>
              <a:gd name="T69" fmla="*/ 466 h 1753"/>
              <a:gd name="T70" fmla="*/ 1714 w 1775"/>
              <a:gd name="T71" fmla="*/ 597 h 1753"/>
              <a:gd name="T72" fmla="*/ 1562 w 1775"/>
              <a:gd name="T73" fmla="*/ 656 h 1753"/>
              <a:gd name="T74" fmla="*/ 1469 w 1775"/>
              <a:gd name="T75" fmla="*/ 732 h 1753"/>
              <a:gd name="T76" fmla="*/ 1392 w 1775"/>
              <a:gd name="T77" fmla="*/ 718 h 1753"/>
              <a:gd name="T78" fmla="*/ 1289 w 1775"/>
              <a:gd name="T79" fmla="*/ 727 h 1753"/>
              <a:gd name="T80" fmla="*/ 1207 w 1775"/>
              <a:gd name="T81" fmla="*/ 708 h 1753"/>
              <a:gd name="T82" fmla="*/ 1120 w 1775"/>
              <a:gd name="T83" fmla="*/ 794 h 1753"/>
              <a:gd name="T84" fmla="*/ 1164 w 1775"/>
              <a:gd name="T85" fmla="*/ 927 h 1753"/>
              <a:gd name="T86" fmla="*/ 1109 w 1775"/>
              <a:gd name="T87" fmla="*/ 1025 h 1753"/>
              <a:gd name="T88" fmla="*/ 1182 w 1775"/>
              <a:gd name="T89" fmla="*/ 1040 h 1753"/>
              <a:gd name="T90" fmla="*/ 1271 w 1775"/>
              <a:gd name="T91" fmla="*/ 1110 h 1753"/>
              <a:gd name="T92" fmla="*/ 1309 w 1775"/>
              <a:gd name="T93" fmla="*/ 1230 h 1753"/>
              <a:gd name="T94" fmla="*/ 1372 w 1775"/>
              <a:gd name="T95" fmla="*/ 1229 h 1753"/>
              <a:gd name="T96" fmla="*/ 1453 w 1775"/>
              <a:gd name="T97" fmla="*/ 1374 h 1753"/>
              <a:gd name="T98" fmla="*/ 1449 w 1775"/>
              <a:gd name="T99" fmla="*/ 1519 h 1753"/>
              <a:gd name="T100" fmla="*/ 1421 w 1775"/>
              <a:gd name="T101" fmla="*/ 1565 h 1753"/>
              <a:gd name="T102" fmla="*/ 1385 w 1775"/>
              <a:gd name="T103" fmla="*/ 1694 h 1753"/>
              <a:gd name="T104" fmla="*/ 1302 w 1775"/>
              <a:gd name="T105" fmla="*/ 1732 h 1753"/>
              <a:gd name="T106" fmla="*/ 1250 w 1775"/>
              <a:gd name="T107" fmla="*/ 1641 h 1753"/>
              <a:gd name="T108" fmla="*/ 1195 w 1775"/>
              <a:gd name="T109" fmla="*/ 1691 h 1753"/>
              <a:gd name="T110" fmla="*/ 1189 w 1775"/>
              <a:gd name="T111" fmla="*/ 1563 h 1753"/>
              <a:gd name="T112" fmla="*/ 1102 w 1775"/>
              <a:gd name="T113" fmla="*/ 1488 h 1753"/>
              <a:gd name="T114" fmla="*/ 1022 w 1775"/>
              <a:gd name="T115" fmla="*/ 1362 h 1753"/>
              <a:gd name="T116" fmla="*/ 885 w 1775"/>
              <a:gd name="T117" fmla="*/ 1315 h 1753"/>
              <a:gd name="T118" fmla="*/ 792 w 1775"/>
              <a:gd name="T119" fmla="*/ 1302 h 1753"/>
              <a:gd name="T120" fmla="*/ 764 w 1775"/>
              <a:gd name="T121" fmla="*/ 1418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5" h="1753">
                <a:moveTo>
                  <a:pt x="692" y="1479"/>
                </a:moveTo>
                <a:lnTo>
                  <a:pt x="687" y="1479"/>
                </a:lnTo>
                <a:lnTo>
                  <a:pt x="682" y="1479"/>
                </a:lnTo>
                <a:lnTo>
                  <a:pt x="680" y="1477"/>
                </a:lnTo>
                <a:lnTo>
                  <a:pt x="679" y="1475"/>
                </a:lnTo>
                <a:lnTo>
                  <a:pt x="678" y="1474"/>
                </a:lnTo>
                <a:lnTo>
                  <a:pt x="677" y="1471"/>
                </a:lnTo>
                <a:lnTo>
                  <a:pt x="674" y="1467"/>
                </a:lnTo>
                <a:lnTo>
                  <a:pt x="672" y="1460"/>
                </a:lnTo>
                <a:lnTo>
                  <a:pt x="667" y="1454"/>
                </a:lnTo>
                <a:lnTo>
                  <a:pt x="660" y="1448"/>
                </a:lnTo>
                <a:lnTo>
                  <a:pt x="653" y="1443"/>
                </a:lnTo>
                <a:lnTo>
                  <a:pt x="643" y="1441"/>
                </a:lnTo>
                <a:lnTo>
                  <a:pt x="634" y="1438"/>
                </a:lnTo>
                <a:lnTo>
                  <a:pt x="624" y="1437"/>
                </a:lnTo>
                <a:lnTo>
                  <a:pt x="617" y="1436"/>
                </a:lnTo>
                <a:lnTo>
                  <a:pt x="610" y="1435"/>
                </a:lnTo>
                <a:lnTo>
                  <a:pt x="605" y="1433"/>
                </a:lnTo>
                <a:lnTo>
                  <a:pt x="599" y="1433"/>
                </a:lnTo>
                <a:lnTo>
                  <a:pt x="595" y="1433"/>
                </a:lnTo>
                <a:lnTo>
                  <a:pt x="590" y="1435"/>
                </a:lnTo>
                <a:lnTo>
                  <a:pt x="587" y="1437"/>
                </a:lnTo>
                <a:lnTo>
                  <a:pt x="584" y="1441"/>
                </a:lnTo>
                <a:lnTo>
                  <a:pt x="583" y="1445"/>
                </a:lnTo>
                <a:lnTo>
                  <a:pt x="581" y="1450"/>
                </a:lnTo>
                <a:lnTo>
                  <a:pt x="581" y="1460"/>
                </a:lnTo>
                <a:lnTo>
                  <a:pt x="583" y="1469"/>
                </a:lnTo>
                <a:lnTo>
                  <a:pt x="583" y="1475"/>
                </a:lnTo>
                <a:lnTo>
                  <a:pt x="580" y="1479"/>
                </a:lnTo>
                <a:lnTo>
                  <a:pt x="578" y="1479"/>
                </a:lnTo>
                <a:lnTo>
                  <a:pt x="577" y="1479"/>
                </a:lnTo>
                <a:lnTo>
                  <a:pt x="574" y="1477"/>
                </a:lnTo>
                <a:lnTo>
                  <a:pt x="571" y="1475"/>
                </a:lnTo>
                <a:lnTo>
                  <a:pt x="566" y="1470"/>
                </a:lnTo>
                <a:lnTo>
                  <a:pt x="561" y="1466"/>
                </a:lnTo>
                <a:lnTo>
                  <a:pt x="556" y="1463"/>
                </a:lnTo>
                <a:lnTo>
                  <a:pt x="552" y="1463"/>
                </a:lnTo>
                <a:lnTo>
                  <a:pt x="551" y="1464"/>
                </a:lnTo>
                <a:lnTo>
                  <a:pt x="548" y="1464"/>
                </a:lnTo>
                <a:lnTo>
                  <a:pt x="546" y="1466"/>
                </a:lnTo>
                <a:lnTo>
                  <a:pt x="542" y="1468"/>
                </a:lnTo>
                <a:lnTo>
                  <a:pt x="535" y="1475"/>
                </a:lnTo>
                <a:lnTo>
                  <a:pt x="528" y="1485"/>
                </a:lnTo>
                <a:lnTo>
                  <a:pt x="523" y="1492"/>
                </a:lnTo>
                <a:lnTo>
                  <a:pt x="515" y="1502"/>
                </a:lnTo>
                <a:lnTo>
                  <a:pt x="509" y="1512"/>
                </a:lnTo>
                <a:lnTo>
                  <a:pt x="504" y="1521"/>
                </a:lnTo>
                <a:lnTo>
                  <a:pt x="503" y="1527"/>
                </a:lnTo>
                <a:lnTo>
                  <a:pt x="502" y="1533"/>
                </a:lnTo>
                <a:lnTo>
                  <a:pt x="501" y="1536"/>
                </a:lnTo>
                <a:lnTo>
                  <a:pt x="501" y="1542"/>
                </a:lnTo>
                <a:lnTo>
                  <a:pt x="502" y="1546"/>
                </a:lnTo>
                <a:lnTo>
                  <a:pt x="503" y="1551"/>
                </a:lnTo>
                <a:lnTo>
                  <a:pt x="504" y="1557"/>
                </a:lnTo>
                <a:lnTo>
                  <a:pt x="507" y="1563"/>
                </a:lnTo>
                <a:lnTo>
                  <a:pt x="507" y="1567"/>
                </a:lnTo>
                <a:lnTo>
                  <a:pt x="507" y="1570"/>
                </a:lnTo>
                <a:lnTo>
                  <a:pt x="505" y="1577"/>
                </a:lnTo>
                <a:lnTo>
                  <a:pt x="502" y="1583"/>
                </a:lnTo>
                <a:lnTo>
                  <a:pt x="501" y="1586"/>
                </a:lnTo>
                <a:lnTo>
                  <a:pt x="499" y="1588"/>
                </a:lnTo>
                <a:lnTo>
                  <a:pt x="496" y="1592"/>
                </a:lnTo>
                <a:lnTo>
                  <a:pt x="493" y="1595"/>
                </a:lnTo>
                <a:lnTo>
                  <a:pt x="488" y="1601"/>
                </a:lnTo>
                <a:lnTo>
                  <a:pt x="482" y="1605"/>
                </a:lnTo>
                <a:lnTo>
                  <a:pt x="479" y="1603"/>
                </a:lnTo>
                <a:lnTo>
                  <a:pt x="477" y="1602"/>
                </a:lnTo>
                <a:lnTo>
                  <a:pt x="476" y="1601"/>
                </a:lnTo>
                <a:lnTo>
                  <a:pt x="474" y="1600"/>
                </a:lnTo>
                <a:lnTo>
                  <a:pt x="473" y="1599"/>
                </a:lnTo>
                <a:lnTo>
                  <a:pt x="472" y="1599"/>
                </a:lnTo>
                <a:lnTo>
                  <a:pt x="468" y="1596"/>
                </a:lnTo>
                <a:lnTo>
                  <a:pt x="459" y="1593"/>
                </a:lnTo>
                <a:lnTo>
                  <a:pt x="454" y="1592"/>
                </a:lnTo>
                <a:lnTo>
                  <a:pt x="448" y="1592"/>
                </a:lnTo>
                <a:lnTo>
                  <a:pt x="446" y="1592"/>
                </a:lnTo>
                <a:lnTo>
                  <a:pt x="444" y="1590"/>
                </a:lnTo>
                <a:lnTo>
                  <a:pt x="440" y="1589"/>
                </a:lnTo>
                <a:lnTo>
                  <a:pt x="438" y="1584"/>
                </a:lnTo>
                <a:lnTo>
                  <a:pt x="438" y="1581"/>
                </a:lnTo>
                <a:lnTo>
                  <a:pt x="438" y="1576"/>
                </a:lnTo>
                <a:lnTo>
                  <a:pt x="439" y="1571"/>
                </a:lnTo>
                <a:lnTo>
                  <a:pt x="441" y="1565"/>
                </a:lnTo>
                <a:lnTo>
                  <a:pt x="446" y="1555"/>
                </a:lnTo>
                <a:lnTo>
                  <a:pt x="451" y="1543"/>
                </a:lnTo>
                <a:lnTo>
                  <a:pt x="453" y="1536"/>
                </a:lnTo>
                <a:lnTo>
                  <a:pt x="457" y="1527"/>
                </a:lnTo>
                <a:lnTo>
                  <a:pt x="458" y="1521"/>
                </a:lnTo>
                <a:lnTo>
                  <a:pt x="457" y="1518"/>
                </a:lnTo>
                <a:lnTo>
                  <a:pt x="455" y="1512"/>
                </a:lnTo>
                <a:lnTo>
                  <a:pt x="453" y="1508"/>
                </a:lnTo>
                <a:lnTo>
                  <a:pt x="451" y="1506"/>
                </a:lnTo>
                <a:lnTo>
                  <a:pt x="448" y="1505"/>
                </a:lnTo>
                <a:lnTo>
                  <a:pt x="436" y="1500"/>
                </a:lnTo>
                <a:lnTo>
                  <a:pt x="423" y="1494"/>
                </a:lnTo>
                <a:lnTo>
                  <a:pt x="421" y="1487"/>
                </a:lnTo>
                <a:lnTo>
                  <a:pt x="421" y="1479"/>
                </a:lnTo>
                <a:lnTo>
                  <a:pt x="421" y="1475"/>
                </a:lnTo>
                <a:lnTo>
                  <a:pt x="420" y="1473"/>
                </a:lnTo>
                <a:lnTo>
                  <a:pt x="420" y="1467"/>
                </a:lnTo>
                <a:lnTo>
                  <a:pt x="417" y="1463"/>
                </a:lnTo>
                <a:lnTo>
                  <a:pt x="416" y="1458"/>
                </a:lnTo>
                <a:lnTo>
                  <a:pt x="414" y="1455"/>
                </a:lnTo>
                <a:lnTo>
                  <a:pt x="409" y="1449"/>
                </a:lnTo>
                <a:lnTo>
                  <a:pt x="403" y="1443"/>
                </a:lnTo>
                <a:lnTo>
                  <a:pt x="398" y="1438"/>
                </a:lnTo>
                <a:lnTo>
                  <a:pt x="392" y="1435"/>
                </a:lnTo>
                <a:lnTo>
                  <a:pt x="389" y="1433"/>
                </a:lnTo>
                <a:lnTo>
                  <a:pt x="385" y="1433"/>
                </a:lnTo>
                <a:lnTo>
                  <a:pt x="384" y="1435"/>
                </a:lnTo>
                <a:lnTo>
                  <a:pt x="382" y="1436"/>
                </a:lnTo>
                <a:lnTo>
                  <a:pt x="381" y="1439"/>
                </a:lnTo>
                <a:lnTo>
                  <a:pt x="381" y="1444"/>
                </a:lnTo>
                <a:lnTo>
                  <a:pt x="383" y="1451"/>
                </a:lnTo>
                <a:lnTo>
                  <a:pt x="386" y="1457"/>
                </a:lnTo>
                <a:lnTo>
                  <a:pt x="392" y="1468"/>
                </a:lnTo>
                <a:lnTo>
                  <a:pt x="400" y="1479"/>
                </a:lnTo>
                <a:lnTo>
                  <a:pt x="405" y="1489"/>
                </a:lnTo>
                <a:lnTo>
                  <a:pt x="410" y="1501"/>
                </a:lnTo>
                <a:lnTo>
                  <a:pt x="411" y="1505"/>
                </a:lnTo>
                <a:lnTo>
                  <a:pt x="411" y="1510"/>
                </a:lnTo>
                <a:lnTo>
                  <a:pt x="410" y="1514"/>
                </a:lnTo>
                <a:lnTo>
                  <a:pt x="410" y="1519"/>
                </a:lnTo>
                <a:lnTo>
                  <a:pt x="408" y="1524"/>
                </a:lnTo>
                <a:lnTo>
                  <a:pt x="405" y="1527"/>
                </a:lnTo>
                <a:lnTo>
                  <a:pt x="403" y="1531"/>
                </a:lnTo>
                <a:lnTo>
                  <a:pt x="402" y="1533"/>
                </a:lnTo>
                <a:lnTo>
                  <a:pt x="401" y="1539"/>
                </a:lnTo>
                <a:lnTo>
                  <a:pt x="400" y="1552"/>
                </a:lnTo>
                <a:lnTo>
                  <a:pt x="400" y="1559"/>
                </a:lnTo>
                <a:lnTo>
                  <a:pt x="398" y="1565"/>
                </a:lnTo>
                <a:lnTo>
                  <a:pt x="398" y="1570"/>
                </a:lnTo>
                <a:lnTo>
                  <a:pt x="396" y="1574"/>
                </a:lnTo>
                <a:lnTo>
                  <a:pt x="394" y="1574"/>
                </a:lnTo>
                <a:lnTo>
                  <a:pt x="391" y="1574"/>
                </a:lnTo>
                <a:lnTo>
                  <a:pt x="386" y="1570"/>
                </a:lnTo>
                <a:lnTo>
                  <a:pt x="381" y="1567"/>
                </a:lnTo>
                <a:lnTo>
                  <a:pt x="376" y="1563"/>
                </a:lnTo>
                <a:lnTo>
                  <a:pt x="372" y="1561"/>
                </a:lnTo>
                <a:lnTo>
                  <a:pt x="366" y="1557"/>
                </a:lnTo>
                <a:lnTo>
                  <a:pt x="364" y="1555"/>
                </a:lnTo>
                <a:lnTo>
                  <a:pt x="362" y="1555"/>
                </a:lnTo>
                <a:lnTo>
                  <a:pt x="359" y="1553"/>
                </a:lnTo>
                <a:lnTo>
                  <a:pt x="357" y="1553"/>
                </a:lnTo>
                <a:lnTo>
                  <a:pt x="354" y="1552"/>
                </a:lnTo>
                <a:lnTo>
                  <a:pt x="351" y="1550"/>
                </a:lnTo>
                <a:lnTo>
                  <a:pt x="348" y="1546"/>
                </a:lnTo>
                <a:lnTo>
                  <a:pt x="339" y="1534"/>
                </a:lnTo>
                <a:lnTo>
                  <a:pt x="327" y="1521"/>
                </a:lnTo>
                <a:lnTo>
                  <a:pt x="318" y="1510"/>
                </a:lnTo>
                <a:lnTo>
                  <a:pt x="312" y="1498"/>
                </a:lnTo>
                <a:lnTo>
                  <a:pt x="310" y="1493"/>
                </a:lnTo>
                <a:lnTo>
                  <a:pt x="310" y="1487"/>
                </a:lnTo>
                <a:lnTo>
                  <a:pt x="312" y="1483"/>
                </a:lnTo>
                <a:lnTo>
                  <a:pt x="313" y="1480"/>
                </a:lnTo>
                <a:lnTo>
                  <a:pt x="313" y="1479"/>
                </a:lnTo>
                <a:lnTo>
                  <a:pt x="313" y="1476"/>
                </a:lnTo>
                <a:lnTo>
                  <a:pt x="314" y="1473"/>
                </a:lnTo>
                <a:lnTo>
                  <a:pt x="314" y="1471"/>
                </a:lnTo>
                <a:lnTo>
                  <a:pt x="313" y="1467"/>
                </a:lnTo>
                <a:lnTo>
                  <a:pt x="313" y="1463"/>
                </a:lnTo>
                <a:lnTo>
                  <a:pt x="310" y="1455"/>
                </a:lnTo>
                <a:lnTo>
                  <a:pt x="304" y="1444"/>
                </a:lnTo>
                <a:lnTo>
                  <a:pt x="297" y="1433"/>
                </a:lnTo>
                <a:lnTo>
                  <a:pt x="288" y="1422"/>
                </a:lnTo>
                <a:lnTo>
                  <a:pt x="284" y="1418"/>
                </a:lnTo>
                <a:lnTo>
                  <a:pt x="279" y="1413"/>
                </a:lnTo>
                <a:lnTo>
                  <a:pt x="276" y="1410"/>
                </a:lnTo>
                <a:lnTo>
                  <a:pt x="270" y="1407"/>
                </a:lnTo>
                <a:lnTo>
                  <a:pt x="263" y="1405"/>
                </a:lnTo>
                <a:lnTo>
                  <a:pt x="255" y="1404"/>
                </a:lnTo>
                <a:lnTo>
                  <a:pt x="245" y="1404"/>
                </a:lnTo>
                <a:lnTo>
                  <a:pt x="236" y="1404"/>
                </a:lnTo>
                <a:lnTo>
                  <a:pt x="226" y="1404"/>
                </a:lnTo>
                <a:lnTo>
                  <a:pt x="216" y="1403"/>
                </a:lnTo>
                <a:lnTo>
                  <a:pt x="213" y="1400"/>
                </a:lnTo>
                <a:lnTo>
                  <a:pt x="211" y="1397"/>
                </a:lnTo>
                <a:lnTo>
                  <a:pt x="209" y="1393"/>
                </a:lnTo>
                <a:lnTo>
                  <a:pt x="207" y="1389"/>
                </a:lnTo>
                <a:lnTo>
                  <a:pt x="202" y="1382"/>
                </a:lnTo>
                <a:lnTo>
                  <a:pt x="197" y="1376"/>
                </a:lnTo>
                <a:lnTo>
                  <a:pt x="195" y="1374"/>
                </a:lnTo>
                <a:lnTo>
                  <a:pt x="192" y="1373"/>
                </a:lnTo>
                <a:lnTo>
                  <a:pt x="187" y="1373"/>
                </a:lnTo>
                <a:lnTo>
                  <a:pt x="182" y="1372"/>
                </a:lnTo>
                <a:lnTo>
                  <a:pt x="176" y="1370"/>
                </a:lnTo>
                <a:lnTo>
                  <a:pt x="171" y="1366"/>
                </a:lnTo>
                <a:lnTo>
                  <a:pt x="163" y="1356"/>
                </a:lnTo>
                <a:lnTo>
                  <a:pt x="152" y="1347"/>
                </a:lnTo>
                <a:lnTo>
                  <a:pt x="144" y="1344"/>
                </a:lnTo>
                <a:lnTo>
                  <a:pt x="136" y="1342"/>
                </a:lnTo>
                <a:lnTo>
                  <a:pt x="129" y="1342"/>
                </a:lnTo>
                <a:lnTo>
                  <a:pt x="123" y="1340"/>
                </a:lnTo>
                <a:lnTo>
                  <a:pt x="120" y="1338"/>
                </a:lnTo>
                <a:lnTo>
                  <a:pt x="118" y="1336"/>
                </a:lnTo>
                <a:lnTo>
                  <a:pt x="115" y="1330"/>
                </a:lnTo>
                <a:lnTo>
                  <a:pt x="114" y="1322"/>
                </a:lnTo>
                <a:lnTo>
                  <a:pt x="114" y="1310"/>
                </a:lnTo>
                <a:lnTo>
                  <a:pt x="114" y="1299"/>
                </a:lnTo>
                <a:lnTo>
                  <a:pt x="115" y="1292"/>
                </a:lnTo>
                <a:lnTo>
                  <a:pt x="117" y="1284"/>
                </a:lnTo>
                <a:lnTo>
                  <a:pt x="118" y="1275"/>
                </a:lnTo>
                <a:lnTo>
                  <a:pt x="118" y="1267"/>
                </a:lnTo>
                <a:lnTo>
                  <a:pt x="118" y="1261"/>
                </a:lnTo>
                <a:lnTo>
                  <a:pt x="117" y="1255"/>
                </a:lnTo>
                <a:lnTo>
                  <a:pt x="115" y="1248"/>
                </a:lnTo>
                <a:lnTo>
                  <a:pt x="114" y="1241"/>
                </a:lnTo>
                <a:lnTo>
                  <a:pt x="115" y="1235"/>
                </a:lnTo>
                <a:lnTo>
                  <a:pt x="117" y="1231"/>
                </a:lnTo>
                <a:lnTo>
                  <a:pt x="117" y="1227"/>
                </a:lnTo>
                <a:lnTo>
                  <a:pt x="118" y="1223"/>
                </a:lnTo>
                <a:lnTo>
                  <a:pt x="118" y="1218"/>
                </a:lnTo>
                <a:lnTo>
                  <a:pt x="117" y="1216"/>
                </a:lnTo>
                <a:lnTo>
                  <a:pt x="114" y="1215"/>
                </a:lnTo>
                <a:lnTo>
                  <a:pt x="111" y="1214"/>
                </a:lnTo>
                <a:lnTo>
                  <a:pt x="107" y="1214"/>
                </a:lnTo>
                <a:lnTo>
                  <a:pt x="104" y="1215"/>
                </a:lnTo>
                <a:lnTo>
                  <a:pt x="95" y="1216"/>
                </a:lnTo>
                <a:lnTo>
                  <a:pt x="86" y="1218"/>
                </a:lnTo>
                <a:lnTo>
                  <a:pt x="74" y="1221"/>
                </a:lnTo>
                <a:lnTo>
                  <a:pt x="61" y="1224"/>
                </a:lnTo>
                <a:lnTo>
                  <a:pt x="52" y="1227"/>
                </a:lnTo>
                <a:lnTo>
                  <a:pt x="45" y="1229"/>
                </a:lnTo>
                <a:lnTo>
                  <a:pt x="41" y="1229"/>
                </a:lnTo>
                <a:lnTo>
                  <a:pt x="37" y="1229"/>
                </a:lnTo>
                <a:lnTo>
                  <a:pt x="35" y="1228"/>
                </a:lnTo>
                <a:lnTo>
                  <a:pt x="33" y="1227"/>
                </a:lnTo>
                <a:lnTo>
                  <a:pt x="32" y="1225"/>
                </a:lnTo>
                <a:lnTo>
                  <a:pt x="32" y="1223"/>
                </a:lnTo>
                <a:lnTo>
                  <a:pt x="32" y="1215"/>
                </a:lnTo>
                <a:lnTo>
                  <a:pt x="33" y="1205"/>
                </a:lnTo>
                <a:lnTo>
                  <a:pt x="36" y="1195"/>
                </a:lnTo>
                <a:lnTo>
                  <a:pt x="37" y="1183"/>
                </a:lnTo>
                <a:lnTo>
                  <a:pt x="36" y="1173"/>
                </a:lnTo>
                <a:lnTo>
                  <a:pt x="36" y="1164"/>
                </a:lnTo>
                <a:lnTo>
                  <a:pt x="35" y="1154"/>
                </a:lnTo>
                <a:lnTo>
                  <a:pt x="33" y="1145"/>
                </a:lnTo>
                <a:lnTo>
                  <a:pt x="32" y="1139"/>
                </a:lnTo>
                <a:lnTo>
                  <a:pt x="26" y="1133"/>
                </a:lnTo>
                <a:lnTo>
                  <a:pt x="18" y="1127"/>
                </a:lnTo>
                <a:lnTo>
                  <a:pt x="10" y="1120"/>
                </a:lnTo>
                <a:lnTo>
                  <a:pt x="6" y="1115"/>
                </a:lnTo>
                <a:lnTo>
                  <a:pt x="3" y="1109"/>
                </a:lnTo>
                <a:lnTo>
                  <a:pt x="1" y="1103"/>
                </a:lnTo>
                <a:lnTo>
                  <a:pt x="0" y="1098"/>
                </a:lnTo>
                <a:lnTo>
                  <a:pt x="1" y="1091"/>
                </a:lnTo>
                <a:lnTo>
                  <a:pt x="4" y="1083"/>
                </a:lnTo>
                <a:lnTo>
                  <a:pt x="7" y="1076"/>
                </a:lnTo>
                <a:lnTo>
                  <a:pt x="13" y="1069"/>
                </a:lnTo>
                <a:lnTo>
                  <a:pt x="23" y="1059"/>
                </a:lnTo>
                <a:lnTo>
                  <a:pt x="32" y="1052"/>
                </a:lnTo>
                <a:lnTo>
                  <a:pt x="42" y="1045"/>
                </a:lnTo>
                <a:lnTo>
                  <a:pt x="49" y="1039"/>
                </a:lnTo>
                <a:lnTo>
                  <a:pt x="58" y="1027"/>
                </a:lnTo>
                <a:lnTo>
                  <a:pt x="67" y="1014"/>
                </a:lnTo>
                <a:lnTo>
                  <a:pt x="71" y="1007"/>
                </a:lnTo>
                <a:lnTo>
                  <a:pt x="76" y="1001"/>
                </a:lnTo>
                <a:lnTo>
                  <a:pt x="82" y="995"/>
                </a:lnTo>
                <a:lnTo>
                  <a:pt x="88" y="990"/>
                </a:lnTo>
                <a:lnTo>
                  <a:pt x="92" y="988"/>
                </a:lnTo>
                <a:lnTo>
                  <a:pt x="98" y="985"/>
                </a:lnTo>
                <a:lnTo>
                  <a:pt x="102" y="984"/>
                </a:lnTo>
                <a:lnTo>
                  <a:pt x="108" y="983"/>
                </a:lnTo>
                <a:lnTo>
                  <a:pt x="118" y="982"/>
                </a:lnTo>
                <a:lnTo>
                  <a:pt x="127" y="978"/>
                </a:lnTo>
                <a:lnTo>
                  <a:pt x="131" y="977"/>
                </a:lnTo>
                <a:lnTo>
                  <a:pt x="133" y="975"/>
                </a:lnTo>
                <a:lnTo>
                  <a:pt x="139" y="966"/>
                </a:lnTo>
                <a:lnTo>
                  <a:pt x="145" y="958"/>
                </a:lnTo>
                <a:lnTo>
                  <a:pt x="151" y="953"/>
                </a:lnTo>
                <a:lnTo>
                  <a:pt x="156" y="947"/>
                </a:lnTo>
                <a:lnTo>
                  <a:pt x="159" y="943"/>
                </a:lnTo>
                <a:lnTo>
                  <a:pt x="163" y="938"/>
                </a:lnTo>
                <a:lnTo>
                  <a:pt x="164" y="934"/>
                </a:lnTo>
                <a:lnTo>
                  <a:pt x="165" y="929"/>
                </a:lnTo>
                <a:lnTo>
                  <a:pt x="165" y="926"/>
                </a:lnTo>
                <a:lnTo>
                  <a:pt x="163" y="922"/>
                </a:lnTo>
                <a:lnTo>
                  <a:pt x="161" y="918"/>
                </a:lnTo>
                <a:lnTo>
                  <a:pt x="156" y="914"/>
                </a:lnTo>
                <a:lnTo>
                  <a:pt x="146" y="910"/>
                </a:lnTo>
                <a:lnTo>
                  <a:pt x="137" y="907"/>
                </a:lnTo>
                <a:lnTo>
                  <a:pt x="129" y="902"/>
                </a:lnTo>
                <a:lnTo>
                  <a:pt x="120" y="897"/>
                </a:lnTo>
                <a:lnTo>
                  <a:pt x="111" y="893"/>
                </a:lnTo>
                <a:lnTo>
                  <a:pt x="104" y="887"/>
                </a:lnTo>
                <a:lnTo>
                  <a:pt x="96" y="882"/>
                </a:lnTo>
                <a:lnTo>
                  <a:pt x="89" y="876"/>
                </a:lnTo>
                <a:lnTo>
                  <a:pt x="87" y="872"/>
                </a:lnTo>
                <a:lnTo>
                  <a:pt x="85" y="870"/>
                </a:lnTo>
                <a:lnTo>
                  <a:pt x="83" y="866"/>
                </a:lnTo>
                <a:lnTo>
                  <a:pt x="83" y="863"/>
                </a:lnTo>
                <a:lnTo>
                  <a:pt x="85" y="861"/>
                </a:lnTo>
                <a:lnTo>
                  <a:pt x="87" y="857"/>
                </a:lnTo>
                <a:lnTo>
                  <a:pt x="89" y="855"/>
                </a:lnTo>
                <a:lnTo>
                  <a:pt x="93" y="852"/>
                </a:lnTo>
                <a:lnTo>
                  <a:pt x="99" y="850"/>
                </a:lnTo>
                <a:lnTo>
                  <a:pt x="104" y="849"/>
                </a:lnTo>
                <a:lnTo>
                  <a:pt x="106" y="847"/>
                </a:lnTo>
                <a:lnTo>
                  <a:pt x="107" y="846"/>
                </a:lnTo>
                <a:lnTo>
                  <a:pt x="109" y="843"/>
                </a:lnTo>
                <a:lnTo>
                  <a:pt x="111" y="838"/>
                </a:lnTo>
                <a:lnTo>
                  <a:pt x="112" y="832"/>
                </a:lnTo>
                <a:lnTo>
                  <a:pt x="113" y="826"/>
                </a:lnTo>
                <a:lnTo>
                  <a:pt x="114" y="823"/>
                </a:lnTo>
                <a:lnTo>
                  <a:pt x="115" y="820"/>
                </a:lnTo>
                <a:lnTo>
                  <a:pt x="118" y="817"/>
                </a:lnTo>
                <a:lnTo>
                  <a:pt x="120" y="814"/>
                </a:lnTo>
                <a:lnTo>
                  <a:pt x="131" y="807"/>
                </a:lnTo>
                <a:lnTo>
                  <a:pt x="140" y="800"/>
                </a:lnTo>
                <a:lnTo>
                  <a:pt x="145" y="796"/>
                </a:lnTo>
                <a:lnTo>
                  <a:pt x="150" y="792"/>
                </a:lnTo>
                <a:lnTo>
                  <a:pt x="152" y="788"/>
                </a:lnTo>
                <a:lnTo>
                  <a:pt x="155" y="783"/>
                </a:lnTo>
                <a:lnTo>
                  <a:pt x="156" y="781"/>
                </a:lnTo>
                <a:lnTo>
                  <a:pt x="156" y="777"/>
                </a:lnTo>
                <a:lnTo>
                  <a:pt x="155" y="774"/>
                </a:lnTo>
                <a:lnTo>
                  <a:pt x="155" y="770"/>
                </a:lnTo>
                <a:lnTo>
                  <a:pt x="153" y="764"/>
                </a:lnTo>
                <a:lnTo>
                  <a:pt x="153" y="760"/>
                </a:lnTo>
                <a:lnTo>
                  <a:pt x="153" y="754"/>
                </a:lnTo>
                <a:lnTo>
                  <a:pt x="156" y="749"/>
                </a:lnTo>
                <a:lnTo>
                  <a:pt x="161" y="744"/>
                </a:lnTo>
                <a:lnTo>
                  <a:pt x="168" y="742"/>
                </a:lnTo>
                <a:lnTo>
                  <a:pt x="175" y="740"/>
                </a:lnTo>
                <a:lnTo>
                  <a:pt x="182" y="742"/>
                </a:lnTo>
                <a:lnTo>
                  <a:pt x="187" y="744"/>
                </a:lnTo>
                <a:lnTo>
                  <a:pt x="192" y="748"/>
                </a:lnTo>
                <a:lnTo>
                  <a:pt x="195" y="752"/>
                </a:lnTo>
                <a:lnTo>
                  <a:pt x="200" y="755"/>
                </a:lnTo>
                <a:lnTo>
                  <a:pt x="202" y="756"/>
                </a:lnTo>
                <a:lnTo>
                  <a:pt x="205" y="757"/>
                </a:lnTo>
                <a:lnTo>
                  <a:pt x="209" y="760"/>
                </a:lnTo>
                <a:lnTo>
                  <a:pt x="214" y="760"/>
                </a:lnTo>
                <a:lnTo>
                  <a:pt x="225" y="761"/>
                </a:lnTo>
                <a:lnTo>
                  <a:pt x="236" y="762"/>
                </a:lnTo>
                <a:lnTo>
                  <a:pt x="245" y="762"/>
                </a:lnTo>
                <a:lnTo>
                  <a:pt x="253" y="762"/>
                </a:lnTo>
                <a:lnTo>
                  <a:pt x="259" y="763"/>
                </a:lnTo>
                <a:lnTo>
                  <a:pt x="264" y="765"/>
                </a:lnTo>
                <a:lnTo>
                  <a:pt x="269" y="767"/>
                </a:lnTo>
                <a:lnTo>
                  <a:pt x="271" y="768"/>
                </a:lnTo>
                <a:lnTo>
                  <a:pt x="284" y="777"/>
                </a:lnTo>
                <a:lnTo>
                  <a:pt x="299" y="787"/>
                </a:lnTo>
                <a:lnTo>
                  <a:pt x="303" y="792"/>
                </a:lnTo>
                <a:lnTo>
                  <a:pt x="307" y="796"/>
                </a:lnTo>
                <a:lnTo>
                  <a:pt x="309" y="802"/>
                </a:lnTo>
                <a:lnTo>
                  <a:pt x="310" y="808"/>
                </a:lnTo>
                <a:lnTo>
                  <a:pt x="312" y="815"/>
                </a:lnTo>
                <a:lnTo>
                  <a:pt x="312" y="821"/>
                </a:lnTo>
                <a:lnTo>
                  <a:pt x="312" y="827"/>
                </a:lnTo>
                <a:lnTo>
                  <a:pt x="313" y="832"/>
                </a:lnTo>
                <a:lnTo>
                  <a:pt x="315" y="837"/>
                </a:lnTo>
                <a:lnTo>
                  <a:pt x="318" y="840"/>
                </a:lnTo>
                <a:lnTo>
                  <a:pt x="320" y="842"/>
                </a:lnTo>
                <a:lnTo>
                  <a:pt x="323" y="842"/>
                </a:lnTo>
                <a:lnTo>
                  <a:pt x="332" y="839"/>
                </a:lnTo>
                <a:lnTo>
                  <a:pt x="340" y="836"/>
                </a:lnTo>
                <a:lnTo>
                  <a:pt x="354" y="832"/>
                </a:lnTo>
                <a:lnTo>
                  <a:pt x="370" y="827"/>
                </a:lnTo>
                <a:lnTo>
                  <a:pt x="383" y="825"/>
                </a:lnTo>
                <a:lnTo>
                  <a:pt x="395" y="823"/>
                </a:lnTo>
                <a:lnTo>
                  <a:pt x="408" y="820"/>
                </a:lnTo>
                <a:lnTo>
                  <a:pt x="420" y="820"/>
                </a:lnTo>
                <a:lnTo>
                  <a:pt x="425" y="819"/>
                </a:lnTo>
                <a:lnTo>
                  <a:pt x="428" y="818"/>
                </a:lnTo>
                <a:lnTo>
                  <a:pt x="433" y="814"/>
                </a:lnTo>
                <a:lnTo>
                  <a:pt x="436" y="811"/>
                </a:lnTo>
                <a:lnTo>
                  <a:pt x="442" y="807"/>
                </a:lnTo>
                <a:lnTo>
                  <a:pt x="446" y="806"/>
                </a:lnTo>
                <a:lnTo>
                  <a:pt x="452" y="805"/>
                </a:lnTo>
                <a:lnTo>
                  <a:pt x="457" y="806"/>
                </a:lnTo>
                <a:lnTo>
                  <a:pt x="461" y="808"/>
                </a:lnTo>
                <a:lnTo>
                  <a:pt x="466" y="812"/>
                </a:lnTo>
                <a:lnTo>
                  <a:pt x="471" y="820"/>
                </a:lnTo>
                <a:lnTo>
                  <a:pt x="476" y="828"/>
                </a:lnTo>
                <a:lnTo>
                  <a:pt x="479" y="838"/>
                </a:lnTo>
                <a:lnTo>
                  <a:pt x="483" y="849"/>
                </a:lnTo>
                <a:lnTo>
                  <a:pt x="488" y="864"/>
                </a:lnTo>
                <a:lnTo>
                  <a:pt x="492" y="878"/>
                </a:lnTo>
                <a:lnTo>
                  <a:pt x="495" y="888"/>
                </a:lnTo>
                <a:lnTo>
                  <a:pt x="497" y="895"/>
                </a:lnTo>
                <a:lnTo>
                  <a:pt x="501" y="899"/>
                </a:lnTo>
                <a:lnTo>
                  <a:pt x="504" y="901"/>
                </a:lnTo>
                <a:lnTo>
                  <a:pt x="521" y="907"/>
                </a:lnTo>
                <a:lnTo>
                  <a:pt x="537" y="912"/>
                </a:lnTo>
                <a:lnTo>
                  <a:pt x="553" y="914"/>
                </a:lnTo>
                <a:lnTo>
                  <a:pt x="567" y="915"/>
                </a:lnTo>
                <a:lnTo>
                  <a:pt x="581" y="914"/>
                </a:lnTo>
                <a:lnTo>
                  <a:pt x="590" y="913"/>
                </a:lnTo>
                <a:lnTo>
                  <a:pt x="597" y="910"/>
                </a:lnTo>
                <a:lnTo>
                  <a:pt x="603" y="906"/>
                </a:lnTo>
                <a:lnTo>
                  <a:pt x="609" y="901"/>
                </a:lnTo>
                <a:lnTo>
                  <a:pt x="614" y="897"/>
                </a:lnTo>
                <a:lnTo>
                  <a:pt x="623" y="896"/>
                </a:lnTo>
                <a:lnTo>
                  <a:pt x="633" y="895"/>
                </a:lnTo>
                <a:lnTo>
                  <a:pt x="636" y="891"/>
                </a:lnTo>
                <a:lnTo>
                  <a:pt x="640" y="887"/>
                </a:lnTo>
                <a:lnTo>
                  <a:pt x="643" y="877"/>
                </a:lnTo>
                <a:lnTo>
                  <a:pt x="647" y="870"/>
                </a:lnTo>
                <a:lnTo>
                  <a:pt x="652" y="868"/>
                </a:lnTo>
                <a:lnTo>
                  <a:pt x="656" y="868"/>
                </a:lnTo>
                <a:lnTo>
                  <a:pt x="659" y="868"/>
                </a:lnTo>
                <a:lnTo>
                  <a:pt x="662" y="866"/>
                </a:lnTo>
                <a:lnTo>
                  <a:pt x="667" y="865"/>
                </a:lnTo>
                <a:lnTo>
                  <a:pt x="669" y="864"/>
                </a:lnTo>
                <a:lnTo>
                  <a:pt x="675" y="861"/>
                </a:lnTo>
                <a:lnTo>
                  <a:pt x="681" y="857"/>
                </a:lnTo>
                <a:lnTo>
                  <a:pt x="682" y="853"/>
                </a:lnTo>
                <a:lnTo>
                  <a:pt x="685" y="851"/>
                </a:lnTo>
                <a:lnTo>
                  <a:pt x="687" y="846"/>
                </a:lnTo>
                <a:lnTo>
                  <a:pt x="688" y="842"/>
                </a:lnTo>
                <a:lnTo>
                  <a:pt x="690" y="832"/>
                </a:lnTo>
                <a:lnTo>
                  <a:pt x="692" y="821"/>
                </a:lnTo>
                <a:lnTo>
                  <a:pt x="694" y="817"/>
                </a:lnTo>
                <a:lnTo>
                  <a:pt x="697" y="811"/>
                </a:lnTo>
                <a:lnTo>
                  <a:pt x="701" y="805"/>
                </a:lnTo>
                <a:lnTo>
                  <a:pt x="706" y="800"/>
                </a:lnTo>
                <a:lnTo>
                  <a:pt x="715" y="789"/>
                </a:lnTo>
                <a:lnTo>
                  <a:pt x="723" y="776"/>
                </a:lnTo>
                <a:lnTo>
                  <a:pt x="726" y="770"/>
                </a:lnTo>
                <a:lnTo>
                  <a:pt x="730" y="763"/>
                </a:lnTo>
                <a:lnTo>
                  <a:pt x="738" y="750"/>
                </a:lnTo>
                <a:lnTo>
                  <a:pt x="748" y="737"/>
                </a:lnTo>
                <a:lnTo>
                  <a:pt x="756" y="725"/>
                </a:lnTo>
                <a:lnTo>
                  <a:pt x="766" y="714"/>
                </a:lnTo>
                <a:lnTo>
                  <a:pt x="773" y="705"/>
                </a:lnTo>
                <a:lnTo>
                  <a:pt x="780" y="693"/>
                </a:lnTo>
                <a:lnTo>
                  <a:pt x="785" y="685"/>
                </a:lnTo>
                <a:lnTo>
                  <a:pt x="788" y="678"/>
                </a:lnTo>
                <a:lnTo>
                  <a:pt x="788" y="672"/>
                </a:lnTo>
                <a:lnTo>
                  <a:pt x="788" y="667"/>
                </a:lnTo>
                <a:lnTo>
                  <a:pt x="787" y="661"/>
                </a:lnTo>
                <a:lnTo>
                  <a:pt x="785" y="655"/>
                </a:lnTo>
                <a:lnTo>
                  <a:pt x="781" y="649"/>
                </a:lnTo>
                <a:lnTo>
                  <a:pt x="779" y="645"/>
                </a:lnTo>
                <a:lnTo>
                  <a:pt x="778" y="644"/>
                </a:lnTo>
                <a:lnTo>
                  <a:pt x="776" y="642"/>
                </a:lnTo>
                <a:lnTo>
                  <a:pt x="773" y="635"/>
                </a:lnTo>
                <a:lnTo>
                  <a:pt x="772" y="628"/>
                </a:lnTo>
                <a:lnTo>
                  <a:pt x="772" y="624"/>
                </a:lnTo>
                <a:lnTo>
                  <a:pt x="773" y="620"/>
                </a:lnTo>
                <a:lnTo>
                  <a:pt x="774" y="619"/>
                </a:lnTo>
                <a:lnTo>
                  <a:pt x="776" y="618"/>
                </a:lnTo>
                <a:lnTo>
                  <a:pt x="779" y="617"/>
                </a:lnTo>
                <a:lnTo>
                  <a:pt x="781" y="615"/>
                </a:lnTo>
                <a:lnTo>
                  <a:pt x="784" y="612"/>
                </a:lnTo>
                <a:lnTo>
                  <a:pt x="786" y="609"/>
                </a:lnTo>
                <a:lnTo>
                  <a:pt x="787" y="605"/>
                </a:lnTo>
                <a:lnTo>
                  <a:pt x="787" y="601"/>
                </a:lnTo>
                <a:lnTo>
                  <a:pt x="787" y="599"/>
                </a:lnTo>
                <a:lnTo>
                  <a:pt x="787" y="597"/>
                </a:lnTo>
                <a:lnTo>
                  <a:pt x="787" y="593"/>
                </a:lnTo>
                <a:lnTo>
                  <a:pt x="787" y="590"/>
                </a:lnTo>
                <a:lnTo>
                  <a:pt x="786" y="579"/>
                </a:lnTo>
                <a:lnTo>
                  <a:pt x="786" y="571"/>
                </a:lnTo>
                <a:lnTo>
                  <a:pt x="786" y="567"/>
                </a:lnTo>
                <a:lnTo>
                  <a:pt x="787" y="565"/>
                </a:lnTo>
                <a:lnTo>
                  <a:pt x="788" y="562"/>
                </a:lnTo>
                <a:lnTo>
                  <a:pt x="791" y="561"/>
                </a:lnTo>
                <a:lnTo>
                  <a:pt x="793" y="560"/>
                </a:lnTo>
                <a:lnTo>
                  <a:pt x="797" y="559"/>
                </a:lnTo>
                <a:lnTo>
                  <a:pt x="800" y="560"/>
                </a:lnTo>
                <a:lnTo>
                  <a:pt x="805" y="561"/>
                </a:lnTo>
                <a:lnTo>
                  <a:pt x="808" y="563"/>
                </a:lnTo>
                <a:lnTo>
                  <a:pt x="812" y="567"/>
                </a:lnTo>
                <a:lnTo>
                  <a:pt x="820" y="573"/>
                </a:lnTo>
                <a:lnTo>
                  <a:pt x="826" y="578"/>
                </a:lnTo>
                <a:lnTo>
                  <a:pt x="830" y="579"/>
                </a:lnTo>
                <a:lnTo>
                  <a:pt x="832" y="580"/>
                </a:lnTo>
                <a:lnTo>
                  <a:pt x="833" y="581"/>
                </a:lnTo>
                <a:lnTo>
                  <a:pt x="835" y="581"/>
                </a:lnTo>
                <a:lnTo>
                  <a:pt x="838" y="581"/>
                </a:lnTo>
                <a:lnTo>
                  <a:pt x="841" y="580"/>
                </a:lnTo>
                <a:lnTo>
                  <a:pt x="844" y="578"/>
                </a:lnTo>
                <a:lnTo>
                  <a:pt x="848" y="575"/>
                </a:lnTo>
                <a:lnTo>
                  <a:pt x="854" y="568"/>
                </a:lnTo>
                <a:lnTo>
                  <a:pt x="860" y="562"/>
                </a:lnTo>
                <a:lnTo>
                  <a:pt x="862" y="561"/>
                </a:lnTo>
                <a:lnTo>
                  <a:pt x="863" y="561"/>
                </a:lnTo>
                <a:lnTo>
                  <a:pt x="866" y="561"/>
                </a:lnTo>
                <a:lnTo>
                  <a:pt x="868" y="563"/>
                </a:lnTo>
                <a:lnTo>
                  <a:pt x="871" y="574"/>
                </a:lnTo>
                <a:lnTo>
                  <a:pt x="876" y="588"/>
                </a:lnTo>
                <a:lnTo>
                  <a:pt x="880" y="592"/>
                </a:lnTo>
                <a:lnTo>
                  <a:pt x="883" y="595"/>
                </a:lnTo>
                <a:lnTo>
                  <a:pt x="887" y="598"/>
                </a:lnTo>
                <a:lnTo>
                  <a:pt x="892" y="599"/>
                </a:lnTo>
                <a:lnTo>
                  <a:pt x="896" y="600"/>
                </a:lnTo>
                <a:lnTo>
                  <a:pt x="902" y="601"/>
                </a:lnTo>
                <a:lnTo>
                  <a:pt x="907" y="601"/>
                </a:lnTo>
                <a:lnTo>
                  <a:pt x="913" y="600"/>
                </a:lnTo>
                <a:lnTo>
                  <a:pt x="918" y="599"/>
                </a:lnTo>
                <a:lnTo>
                  <a:pt x="923" y="597"/>
                </a:lnTo>
                <a:lnTo>
                  <a:pt x="925" y="593"/>
                </a:lnTo>
                <a:lnTo>
                  <a:pt x="927" y="588"/>
                </a:lnTo>
                <a:lnTo>
                  <a:pt x="929" y="579"/>
                </a:lnTo>
                <a:lnTo>
                  <a:pt x="930" y="568"/>
                </a:lnTo>
                <a:lnTo>
                  <a:pt x="931" y="562"/>
                </a:lnTo>
                <a:lnTo>
                  <a:pt x="932" y="556"/>
                </a:lnTo>
                <a:lnTo>
                  <a:pt x="933" y="550"/>
                </a:lnTo>
                <a:lnTo>
                  <a:pt x="937" y="544"/>
                </a:lnTo>
                <a:lnTo>
                  <a:pt x="940" y="538"/>
                </a:lnTo>
                <a:lnTo>
                  <a:pt x="944" y="534"/>
                </a:lnTo>
                <a:lnTo>
                  <a:pt x="950" y="529"/>
                </a:lnTo>
                <a:lnTo>
                  <a:pt x="956" y="525"/>
                </a:lnTo>
                <a:lnTo>
                  <a:pt x="961" y="522"/>
                </a:lnTo>
                <a:lnTo>
                  <a:pt x="967" y="518"/>
                </a:lnTo>
                <a:lnTo>
                  <a:pt x="970" y="516"/>
                </a:lnTo>
                <a:lnTo>
                  <a:pt x="973" y="513"/>
                </a:lnTo>
                <a:lnTo>
                  <a:pt x="976" y="509"/>
                </a:lnTo>
                <a:lnTo>
                  <a:pt x="980" y="504"/>
                </a:lnTo>
                <a:lnTo>
                  <a:pt x="983" y="499"/>
                </a:lnTo>
                <a:lnTo>
                  <a:pt x="984" y="493"/>
                </a:lnTo>
                <a:lnTo>
                  <a:pt x="982" y="484"/>
                </a:lnTo>
                <a:lnTo>
                  <a:pt x="977" y="473"/>
                </a:lnTo>
                <a:lnTo>
                  <a:pt x="977" y="472"/>
                </a:lnTo>
                <a:lnTo>
                  <a:pt x="977" y="471"/>
                </a:lnTo>
                <a:lnTo>
                  <a:pt x="978" y="466"/>
                </a:lnTo>
                <a:lnTo>
                  <a:pt x="982" y="461"/>
                </a:lnTo>
                <a:lnTo>
                  <a:pt x="986" y="458"/>
                </a:lnTo>
                <a:lnTo>
                  <a:pt x="990" y="455"/>
                </a:lnTo>
                <a:lnTo>
                  <a:pt x="999" y="448"/>
                </a:lnTo>
                <a:lnTo>
                  <a:pt x="1005" y="442"/>
                </a:lnTo>
                <a:lnTo>
                  <a:pt x="1006" y="440"/>
                </a:lnTo>
                <a:lnTo>
                  <a:pt x="1007" y="437"/>
                </a:lnTo>
                <a:lnTo>
                  <a:pt x="1008" y="435"/>
                </a:lnTo>
                <a:lnTo>
                  <a:pt x="1008" y="433"/>
                </a:lnTo>
                <a:lnTo>
                  <a:pt x="1006" y="428"/>
                </a:lnTo>
                <a:lnTo>
                  <a:pt x="1002" y="422"/>
                </a:lnTo>
                <a:lnTo>
                  <a:pt x="1000" y="417"/>
                </a:lnTo>
                <a:lnTo>
                  <a:pt x="1000" y="412"/>
                </a:lnTo>
                <a:lnTo>
                  <a:pt x="1001" y="409"/>
                </a:lnTo>
                <a:lnTo>
                  <a:pt x="1003" y="405"/>
                </a:lnTo>
                <a:lnTo>
                  <a:pt x="1006" y="403"/>
                </a:lnTo>
                <a:lnTo>
                  <a:pt x="1008" y="401"/>
                </a:lnTo>
                <a:lnTo>
                  <a:pt x="1017" y="391"/>
                </a:lnTo>
                <a:lnTo>
                  <a:pt x="1025" y="383"/>
                </a:lnTo>
                <a:lnTo>
                  <a:pt x="1032" y="373"/>
                </a:lnTo>
                <a:lnTo>
                  <a:pt x="1039" y="364"/>
                </a:lnTo>
                <a:lnTo>
                  <a:pt x="1045" y="353"/>
                </a:lnTo>
                <a:lnTo>
                  <a:pt x="1049" y="345"/>
                </a:lnTo>
                <a:lnTo>
                  <a:pt x="1052" y="334"/>
                </a:lnTo>
                <a:lnTo>
                  <a:pt x="1058" y="321"/>
                </a:lnTo>
                <a:lnTo>
                  <a:pt x="1062" y="313"/>
                </a:lnTo>
                <a:lnTo>
                  <a:pt x="1066" y="307"/>
                </a:lnTo>
                <a:lnTo>
                  <a:pt x="1071" y="302"/>
                </a:lnTo>
                <a:lnTo>
                  <a:pt x="1077" y="297"/>
                </a:lnTo>
                <a:lnTo>
                  <a:pt x="1082" y="292"/>
                </a:lnTo>
                <a:lnTo>
                  <a:pt x="1087" y="288"/>
                </a:lnTo>
                <a:lnTo>
                  <a:pt x="1091" y="281"/>
                </a:lnTo>
                <a:lnTo>
                  <a:pt x="1095" y="273"/>
                </a:lnTo>
                <a:lnTo>
                  <a:pt x="1099" y="266"/>
                </a:lnTo>
                <a:lnTo>
                  <a:pt x="1102" y="260"/>
                </a:lnTo>
                <a:lnTo>
                  <a:pt x="1104" y="257"/>
                </a:lnTo>
                <a:lnTo>
                  <a:pt x="1108" y="253"/>
                </a:lnTo>
                <a:lnTo>
                  <a:pt x="1119" y="248"/>
                </a:lnTo>
                <a:lnTo>
                  <a:pt x="1134" y="244"/>
                </a:lnTo>
                <a:lnTo>
                  <a:pt x="1146" y="240"/>
                </a:lnTo>
                <a:lnTo>
                  <a:pt x="1162" y="233"/>
                </a:lnTo>
                <a:lnTo>
                  <a:pt x="1166" y="229"/>
                </a:lnTo>
                <a:lnTo>
                  <a:pt x="1169" y="226"/>
                </a:lnTo>
                <a:lnTo>
                  <a:pt x="1171" y="223"/>
                </a:lnTo>
                <a:lnTo>
                  <a:pt x="1172" y="220"/>
                </a:lnTo>
                <a:lnTo>
                  <a:pt x="1175" y="215"/>
                </a:lnTo>
                <a:lnTo>
                  <a:pt x="1177" y="209"/>
                </a:lnTo>
                <a:lnTo>
                  <a:pt x="1178" y="196"/>
                </a:lnTo>
                <a:lnTo>
                  <a:pt x="1179" y="184"/>
                </a:lnTo>
                <a:lnTo>
                  <a:pt x="1178" y="181"/>
                </a:lnTo>
                <a:lnTo>
                  <a:pt x="1176" y="178"/>
                </a:lnTo>
                <a:lnTo>
                  <a:pt x="1173" y="178"/>
                </a:lnTo>
                <a:lnTo>
                  <a:pt x="1170" y="178"/>
                </a:lnTo>
                <a:lnTo>
                  <a:pt x="1164" y="179"/>
                </a:lnTo>
                <a:lnTo>
                  <a:pt x="1157" y="181"/>
                </a:lnTo>
                <a:lnTo>
                  <a:pt x="1153" y="181"/>
                </a:lnTo>
                <a:lnTo>
                  <a:pt x="1150" y="181"/>
                </a:lnTo>
                <a:lnTo>
                  <a:pt x="1147" y="181"/>
                </a:lnTo>
                <a:lnTo>
                  <a:pt x="1146" y="178"/>
                </a:lnTo>
                <a:lnTo>
                  <a:pt x="1145" y="176"/>
                </a:lnTo>
                <a:lnTo>
                  <a:pt x="1144" y="174"/>
                </a:lnTo>
                <a:lnTo>
                  <a:pt x="1140" y="166"/>
                </a:lnTo>
                <a:lnTo>
                  <a:pt x="1135" y="160"/>
                </a:lnTo>
                <a:lnTo>
                  <a:pt x="1129" y="155"/>
                </a:lnTo>
                <a:lnTo>
                  <a:pt x="1122" y="149"/>
                </a:lnTo>
                <a:lnTo>
                  <a:pt x="1113" y="140"/>
                </a:lnTo>
                <a:lnTo>
                  <a:pt x="1103" y="133"/>
                </a:lnTo>
                <a:lnTo>
                  <a:pt x="1090" y="124"/>
                </a:lnTo>
                <a:lnTo>
                  <a:pt x="1081" y="114"/>
                </a:lnTo>
                <a:lnTo>
                  <a:pt x="1077" y="109"/>
                </a:lnTo>
                <a:lnTo>
                  <a:pt x="1075" y="105"/>
                </a:lnTo>
                <a:lnTo>
                  <a:pt x="1072" y="100"/>
                </a:lnTo>
                <a:lnTo>
                  <a:pt x="1071" y="94"/>
                </a:lnTo>
                <a:lnTo>
                  <a:pt x="1071" y="89"/>
                </a:lnTo>
                <a:lnTo>
                  <a:pt x="1072" y="83"/>
                </a:lnTo>
                <a:lnTo>
                  <a:pt x="1075" y="77"/>
                </a:lnTo>
                <a:lnTo>
                  <a:pt x="1078" y="71"/>
                </a:lnTo>
                <a:lnTo>
                  <a:pt x="1082" y="65"/>
                </a:lnTo>
                <a:lnTo>
                  <a:pt x="1085" y="61"/>
                </a:lnTo>
                <a:lnTo>
                  <a:pt x="1090" y="57"/>
                </a:lnTo>
                <a:lnTo>
                  <a:pt x="1095" y="53"/>
                </a:lnTo>
                <a:lnTo>
                  <a:pt x="1103" y="52"/>
                </a:lnTo>
                <a:lnTo>
                  <a:pt x="1114" y="52"/>
                </a:lnTo>
                <a:lnTo>
                  <a:pt x="1120" y="51"/>
                </a:lnTo>
                <a:lnTo>
                  <a:pt x="1125" y="50"/>
                </a:lnTo>
                <a:lnTo>
                  <a:pt x="1131" y="48"/>
                </a:lnTo>
                <a:lnTo>
                  <a:pt x="1135" y="44"/>
                </a:lnTo>
                <a:lnTo>
                  <a:pt x="1144" y="36"/>
                </a:lnTo>
                <a:lnTo>
                  <a:pt x="1151" y="26"/>
                </a:lnTo>
                <a:lnTo>
                  <a:pt x="1152" y="25"/>
                </a:lnTo>
                <a:lnTo>
                  <a:pt x="1152" y="23"/>
                </a:lnTo>
                <a:lnTo>
                  <a:pt x="1153" y="12"/>
                </a:lnTo>
                <a:lnTo>
                  <a:pt x="1154" y="2"/>
                </a:lnTo>
                <a:lnTo>
                  <a:pt x="1154" y="1"/>
                </a:lnTo>
                <a:lnTo>
                  <a:pt x="1157" y="0"/>
                </a:lnTo>
                <a:lnTo>
                  <a:pt x="1165" y="1"/>
                </a:lnTo>
                <a:lnTo>
                  <a:pt x="1179" y="4"/>
                </a:lnTo>
                <a:lnTo>
                  <a:pt x="1196" y="8"/>
                </a:lnTo>
                <a:lnTo>
                  <a:pt x="1211" y="15"/>
                </a:lnTo>
                <a:lnTo>
                  <a:pt x="1220" y="20"/>
                </a:lnTo>
                <a:lnTo>
                  <a:pt x="1230" y="26"/>
                </a:lnTo>
                <a:lnTo>
                  <a:pt x="1244" y="34"/>
                </a:lnTo>
                <a:lnTo>
                  <a:pt x="1257" y="42"/>
                </a:lnTo>
                <a:lnTo>
                  <a:pt x="1270" y="51"/>
                </a:lnTo>
                <a:lnTo>
                  <a:pt x="1280" y="59"/>
                </a:lnTo>
                <a:lnTo>
                  <a:pt x="1290" y="68"/>
                </a:lnTo>
                <a:lnTo>
                  <a:pt x="1298" y="74"/>
                </a:lnTo>
                <a:lnTo>
                  <a:pt x="1309" y="78"/>
                </a:lnTo>
                <a:lnTo>
                  <a:pt x="1322" y="83"/>
                </a:lnTo>
                <a:lnTo>
                  <a:pt x="1335" y="88"/>
                </a:lnTo>
                <a:lnTo>
                  <a:pt x="1346" y="93"/>
                </a:lnTo>
                <a:lnTo>
                  <a:pt x="1358" y="100"/>
                </a:lnTo>
                <a:lnTo>
                  <a:pt x="1373" y="113"/>
                </a:lnTo>
                <a:lnTo>
                  <a:pt x="1390" y="128"/>
                </a:lnTo>
                <a:lnTo>
                  <a:pt x="1404" y="143"/>
                </a:lnTo>
                <a:lnTo>
                  <a:pt x="1416" y="156"/>
                </a:lnTo>
                <a:lnTo>
                  <a:pt x="1425" y="168"/>
                </a:lnTo>
                <a:lnTo>
                  <a:pt x="1434" y="179"/>
                </a:lnTo>
                <a:lnTo>
                  <a:pt x="1441" y="193"/>
                </a:lnTo>
                <a:lnTo>
                  <a:pt x="1443" y="197"/>
                </a:lnTo>
                <a:lnTo>
                  <a:pt x="1447" y="202"/>
                </a:lnTo>
                <a:lnTo>
                  <a:pt x="1449" y="207"/>
                </a:lnTo>
                <a:lnTo>
                  <a:pt x="1453" y="209"/>
                </a:lnTo>
                <a:lnTo>
                  <a:pt x="1458" y="212"/>
                </a:lnTo>
                <a:lnTo>
                  <a:pt x="1465" y="213"/>
                </a:lnTo>
                <a:lnTo>
                  <a:pt x="1472" y="214"/>
                </a:lnTo>
                <a:lnTo>
                  <a:pt x="1481" y="215"/>
                </a:lnTo>
                <a:lnTo>
                  <a:pt x="1493" y="214"/>
                </a:lnTo>
                <a:lnTo>
                  <a:pt x="1506" y="214"/>
                </a:lnTo>
                <a:lnTo>
                  <a:pt x="1518" y="212"/>
                </a:lnTo>
                <a:lnTo>
                  <a:pt x="1529" y="209"/>
                </a:lnTo>
                <a:lnTo>
                  <a:pt x="1540" y="207"/>
                </a:lnTo>
                <a:lnTo>
                  <a:pt x="1548" y="204"/>
                </a:lnTo>
                <a:lnTo>
                  <a:pt x="1555" y="203"/>
                </a:lnTo>
                <a:lnTo>
                  <a:pt x="1566" y="204"/>
                </a:lnTo>
                <a:lnTo>
                  <a:pt x="1578" y="207"/>
                </a:lnTo>
                <a:lnTo>
                  <a:pt x="1588" y="210"/>
                </a:lnTo>
                <a:lnTo>
                  <a:pt x="1593" y="212"/>
                </a:lnTo>
                <a:lnTo>
                  <a:pt x="1598" y="214"/>
                </a:lnTo>
                <a:lnTo>
                  <a:pt x="1601" y="216"/>
                </a:lnTo>
                <a:lnTo>
                  <a:pt x="1604" y="219"/>
                </a:lnTo>
                <a:lnTo>
                  <a:pt x="1605" y="223"/>
                </a:lnTo>
                <a:lnTo>
                  <a:pt x="1607" y="232"/>
                </a:lnTo>
                <a:lnTo>
                  <a:pt x="1607" y="240"/>
                </a:lnTo>
                <a:lnTo>
                  <a:pt x="1609" y="251"/>
                </a:lnTo>
                <a:lnTo>
                  <a:pt x="1609" y="260"/>
                </a:lnTo>
                <a:lnTo>
                  <a:pt x="1610" y="270"/>
                </a:lnTo>
                <a:lnTo>
                  <a:pt x="1611" y="277"/>
                </a:lnTo>
                <a:lnTo>
                  <a:pt x="1613" y="282"/>
                </a:lnTo>
                <a:lnTo>
                  <a:pt x="1617" y="284"/>
                </a:lnTo>
                <a:lnTo>
                  <a:pt x="1620" y="285"/>
                </a:lnTo>
                <a:lnTo>
                  <a:pt x="1626" y="288"/>
                </a:lnTo>
                <a:lnTo>
                  <a:pt x="1632" y="289"/>
                </a:lnTo>
                <a:lnTo>
                  <a:pt x="1643" y="290"/>
                </a:lnTo>
                <a:lnTo>
                  <a:pt x="1651" y="290"/>
                </a:lnTo>
                <a:lnTo>
                  <a:pt x="1657" y="290"/>
                </a:lnTo>
                <a:lnTo>
                  <a:pt x="1664" y="291"/>
                </a:lnTo>
                <a:lnTo>
                  <a:pt x="1673" y="292"/>
                </a:lnTo>
                <a:lnTo>
                  <a:pt x="1680" y="296"/>
                </a:lnTo>
                <a:lnTo>
                  <a:pt x="1696" y="310"/>
                </a:lnTo>
                <a:lnTo>
                  <a:pt x="1714" y="328"/>
                </a:lnTo>
                <a:lnTo>
                  <a:pt x="1717" y="330"/>
                </a:lnTo>
                <a:lnTo>
                  <a:pt x="1720" y="333"/>
                </a:lnTo>
                <a:lnTo>
                  <a:pt x="1723" y="334"/>
                </a:lnTo>
                <a:lnTo>
                  <a:pt x="1726" y="334"/>
                </a:lnTo>
                <a:lnTo>
                  <a:pt x="1735" y="334"/>
                </a:lnTo>
                <a:lnTo>
                  <a:pt x="1744" y="333"/>
                </a:lnTo>
                <a:lnTo>
                  <a:pt x="1749" y="333"/>
                </a:lnTo>
                <a:lnTo>
                  <a:pt x="1754" y="335"/>
                </a:lnTo>
                <a:lnTo>
                  <a:pt x="1758" y="339"/>
                </a:lnTo>
                <a:lnTo>
                  <a:pt x="1762" y="344"/>
                </a:lnTo>
                <a:lnTo>
                  <a:pt x="1765" y="349"/>
                </a:lnTo>
                <a:lnTo>
                  <a:pt x="1768" y="357"/>
                </a:lnTo>
                <a:lnTo>
                  <a:pt x="1770" y="364"/>
                </a:lnTo>
                <a:lnTo>
                  <a:pt x="1773" y="372"/>
                </a:lnTo>
                <a:lnTo>
                  <a:pt x="1775" y="395"/>
                </a:lnTo>
                <a:lnTo>
                  <a:pt x="1775" y="420"/>
                </a:lnTo>
                <a:lnTo>
                  <a:pt x="1774" y="431"/>
                </a:lnTo>
                <a:lnTo>
                  <a:pt x="1773" y="442"/>
                </a:lnTo>
                <a:lnTo>
                  <a:pt x="1770" y="452"/>
                </a:lnTo>
                <a:lnTo>
                  <a:pt x="1767" y="460"/>
                </a:lnTo>
                <a:lnTo>
                  <a:pt x="1763" y="466"/>
                </a:lnTo>
                <a:lnTo>
                  <a:pt x="1761" y="472"/>
                </a:lnTo>
                <a:lnTo>
                  <a:pt x="1761" y="478"/>
                </a:lnTo>
                <a:lnTo>
                  <a:pt x="1761" y="484"/>
                </a:lnTo>
                <a:lnTo>
                  <a:pt x="1762" y="496"/>
                </a:lnTo>
                <a:lnTo>
                  <a:pt x="1765" y="505"/>
                </a:lnTo>
                <a:lnTo>
                  <a:pt x="1768" y="515"/>
                </a:lnTo>
                <a:lnTo>
                  <a:pt x="1769" y="527"/>
                </a:lnTo>
                <a:lnTo>
                  <a:pt x="1769" y="538"/>
                </a:lnTo>
                <a:lnTo>
                  <a:pt x="1765" y="550"/>
                </a:lnTo>
                <a:lnTo>
                  <a:pt x="1761" y="562"/>
                </a:lnTo>
                <a:lnTo>
                  <a:pt x="1754" y="574"/>
                </a:lnTo>
                <a:lnTo>
                  <a:pt x="1750" y="580"/>
                </a:lnTo>
                <a:lnTo>
                  <a:pt x="1745" y="585"/>
                </a:lnTo>
                <a:lnTo>
                  <a:pt x="1740" y="590"/>
                </a:lnTo>
                <a:lnTo>
                  <a:pt x="1735" y="593"/>
                </a:lnTo>
                <a:lnTo>
                  <a:pt x="1730" y="595"/>
                </a:lnTo>
                <a:lnTo>
                  <a:pt x="1726" y="598"/>
                </a:lnTo>
                <a:lnTo>
                  <a:pt x="1721" y="598"/>
                </a:lnTo>
                <a:lnTo>
                  <a:pt x="1718" y="598"/>
                </a:lnTo>
                <a:lnTo>
                  <a:pt x="1714" y="597"/>
                </a:lnTo>
                <a:lnTo>
                  <a:pt x="1711" y="594"/>
                </a:lnTo>
                <a:lnTo>
                  <a:pt x="1707" y="591"/>
                </a:lnTo>
                <a:lnTo>
                  <a:pt x="1702" y="586"/>
                </a:lnTo>
                <a:lnTo>
                  <a:pt x="1696" y="582"/>
                </a:lnTo>
                <a:lnTo>
                  <a:pt x="1689" y="579"/>
                </a:lnTo>
                <a:lnTo>
                  <a:pt x="1681" y="576"/>
                </a:lnTo>
                <a:lnTo>
                  <a:pt x="1673" y="576"/>
                </a:lnTo>
                <a:lnTo>
                  <a:pt x="1662" y="576"/>
                </a:lnTo>
                <a:lnTo>
                  <a:pt x="1652" y="578"/>
                </a:lnTo>
                <a:lnTo>
                  <a:pt x="1642" y="580"/>
                </a:lnTo>
                <a:lnTo>
                  <a:pt x="1631" y="585"/>
                </a:lnTo>
                <a:lnTo>
                  <a:pt x="1622" y="590"/>
                </a:lnTo>
                <a:lnTo>
                  <a:pt x="1613" y="595"/>
                </a:lnTo>
                <a:lnTo>
                  <a:pt x="1605" y="603"/>
                </a:lnTo>
                <a:lnTo>
                  <a:pt x="1598" y="610"/>
                </a:lnTo>
                <a:lnTo>
                  <a:pt x="1586" y="624"/>
                </a:lnTo>
                <a:lnTo>
                  <a:pt x="1579" y="636"/>
                </a:lnTo>
                <a:lnTo>
                  <a:pt x="1573" y="645"/>
                </a:lnTo>
                <a:lnTo>
                  <a:pt x="1566" y="654"/>
                </a:lnTo>
                <a:lnTo>
                  <a:pt x="1562" y="656"/>
                </a:lnTo>
                <a:lnTo>
                  <a:pt x="1559" y="660"/>
                </a:lnTo>
                <a:lnTo>
                  <a:pt x="1555" y="661"/>
                </a:lnTo>
                <a:lnTo>
                  <a:pt x="1551" y="662"/>
                </a:lnTo>
                <a:lnTo>
                  <a:pt x="1544" y="663"/>
                </a:lnTo>
                <a:lnTo>
                  <a:pt x="1537" y="667"/>
                </a:lnTo>
                <a:lnTo>
                  <a:pt x="1529" y="672"/>
                </a:lnTo>
                <a:lnTo>
                  <a:pt x="1519" y="679"/>
                </a:lnTo>
                <a:lnTo>
                  <a:pt x="1509" y="691"/>
                </a:lnTo>
                <a:lnTo>
                  <a:pt x="1499" y="702"/>
                </a:lnTo>
                <a:lnTo>
                  <a:pt x="1491" y="716"/>
                </a:lnTo>
                <a:lnTo>
                  <a:pt x="1487" y="727"/>
                </a:lnTo>
                <a:lnTo>
                  <a:pt x="1485" y="732"/>
                </a:lnTo>
                <a:lnTo>
                  <a:pt x="1484" y="736"/>
                </a:lnTo>
                <a:lnTo>
                  <a:pt x="1481" y="738"/>
                </a:lnTo>
                <a:lnTo>
                  <a:pt x="1479" y="740"/>
                </a:lnTo>
                <a:lnTo>
                  <a:pt x="1478" y="740"/>
                </a:lnTo>
                <a:lnTo>
                  <a:pt x="1475" y="740"/>
                </a:lnTo>
                <a:lnTo>
                  <a:pt x="1473" y="739"/>
                </a:lnTo>
                <a:lnTo>
                  <a:pt x="1472" y="737"/>
                </a:lnTo>
                <a:lnTo>
                  <a:pt x="1469" y="732"/>
                </a:lnTo>
                <a:lnTo>
                  <a:pt x="1467" y="724"/>
                </a:lnTo>
                <a:lnTo>
                  <a:pt x="1465" y="716"/>
                </a:lnTo>
                <a:lnTo>
                  <a:pt x="1465" y="706"/>
                </a:lnTo>
                <a:lnTo>
                  <a:pt x="1463" y="698"/>
                </a:lnTo>
                <a:lnTo>
                  <a:pt x="1461" y="692"/>
                </a:lnTo>
                <a:lnTo>
                  <a:pt x="1460" y="689"/>
                </a:lnTo>
                <a:lnTo>
                  <a:pt x="1458" y="688"/>
                </a:lnTo>
                <a:lnTo>
                  <a:pt x="1455" y="687"/>
                </a:lnTo>
                <a:lnTo>
                  <a:pt x="1453" y="687"/>
                </a:lnTo>
                <a:lnTo>
                  <a:pt x="1447" y="688"/>
                </a:lnTo>
                <a:lnTo>
                  <a:pt x="1441" y="691"/>
                </a:lnTo>
                <a:lnTo>
                  <a:pt x="1435" y="697"/>
                </a:lnTo>
                <a:lnTo>
                  <a:pt x="1428" y="704"/>
                </a:lnTo>
                <a:lnTo>
                  <a:pt x="1419" y="711"/>
                </a:lnTo>
                <a:lnTo>
                  <a:pt x="1412" y="717"/>
                </a:lnTo>
                <a:lnTo>
                  <a:pt x="1408" y="719"/>
                </a:lnTo>
                <a:lnTo>
                  <a:pt x="1404" y="720"/>
                </a:lnTo>
                <a:lnTo>
                  <a:pt x="1400" y="720"/>
                </a:lnTo>
                <a:lnTo>
                  <a:pt x="1396" y="719"/>
                </a:lnTo>
                <a:lnTo>
                  <a:pt x="1392" y="718"/>
                </a:lnTo>
                <a:lnTo>
                  <a:pt x="1389" y="716"/>
                </a:lnTo>
                <a:lnTo>
                  <a:pt x="1386" y="713"/>
                </a:lnTo>
                <a:lnTo>
                  <a:pt x="1384" y="710"/>
                </a:lnTo>
                <a:lnTo>
                  <a:pt x="1379" y="701"/>
                </a:lnTo>
                <a:lnTo>
                  <a:pt x="1373" y="688"/>
                </a:lnTo>
                <a:lnTo>
                  <a:pt x="1371" y="682"/>
                </a:lnTo>
                <a:lnTo>
                  <a:pt x="1366" y="678"/>
                </a:lnTo>
                <a:lnTo>
                  <a:pt x="1361" y="674"/>
                </a:lnTo>
                <a:lnTo>
                  <a:pt x="1356" y="672"/>
                </a:lnTo>
                <a:lnTo>
                  <a:pt x="1352" y="670"/>
                </a:lnTo>
                <a:lnTo>
                  <a:pt x="1347" y="670"/>
                </a:lnTo>
                <a:lnTo>
                  <a:pt x="1342" y="670"/>
                </a:lnTo>
                <a:lnTo>
                  <a:pt x="1337" y="672"/>
                </a:lnTo>
                <a:lnTo>
                  <a:pt x="1333" y="675"/>
                </a:lnTo>
                <a:lnTo>
                  <a:pt x="1328" y="679"/>
                </a:lnTo>
                <a:lnTo>
                  <a:pt x="1322" y="685"/>
                </a:lnTo>
                <a:lnTo>
                  <a:pt x="1317" y="691"/>
                </a:lnTo>
                <a:lnTo>
                  <a:pt x="1305" y="706"/>
                </a:lnTo>
                <a:lnTo>
                  <a:pt x="1295" y="720"/>
                </a:lnTo>
                <a:lnTo>
                  <a:pt x="1289" y="727"/>
                </a:lnTo>
                <a:lnTo>
                  <a:pt x="1283" y="732"/>
                </a:lnTo>
                <a:lnTo>
                  <a:pt x="1278" y="737"/>
                </a:lnTo>
                <a:lnTo>
                  <a:pt x="1273" y="739"/>
                </a:lnTo>
                <a:lnTo>
                  <a:pt x="1269" y="742"/>
                </a:lnTo>
                <a:lnTo>
                  <a:pt x="1264" y="742"/>
                </a:lnTo>
                <a:lnTo>
                  <a:pt x="1259" y="742"/>
                </a:lnTo>
                <a:lnTo>
                  <a:pt x="1255" y="742"/>
                </a:lnTo>
                <a:lnTo>
                  <a:pt x="1252" y="740"/>
                </a:lnTo>
                <a:lnTo>
                  <a:pt x="1247" y="738"/>
                </a:lnTo>
                <a:lnTo>
                  <a:pt x="1244" y="735"/>
                </a:lnTo>
                <a:lnTo>
                  <a:pt x="1240" y="731"/>
                </a:lnTo>
                <a:lnTo>
                  <a:pt x="1233" y="724"/>
                </a:lnTo>
                <a:lnTo>
                  <a:pt x="1228" y="716"/>
                </a:lnTo>
                <a:lnTo>
                  <a:pt x="1223" y="708"/>
                </a:lnTo>
                <a:lnTo>
                  <a:pt x="1219" y="702"/>
                </a:lnTo>
                <a:lnTo>
                  <a:pt x="1216" y="700"/>
                </a:lnTo>
                <a:lnTo>
                  <a:pt x="1214" y="699"/>
                </a:lnTo>
                <a:lnTo>
                  <a:pt x="1213" y="699"/>
                </a:lnTo>
                <a:lnTo>
                  <a:pt x="1210" y="701"/>
                </a:lnTo>
                <a:lnTo>
                  <a:pt x="1207" y="708"/>
                </a:lnTo>
                <a:lnTo>
                  <a:pt x="1204" y="718"/>
                </a:lnTo>
                <a:lnTo>
                  <a:pt x="1202" y="727"/>
                </a:lnTo>
                <a:lnTo>
                  <a:pt x="1197" y="738"/>
                </a:lnTo>
                <a:lnTo>
                  <a:pt x="1195" y="743"/>
                </a:lnTo>
                <a:lnTo>
                  <a:pt x="1192" y="745"/>
                </a:lnTo>
                <a:lnTo>
                  <a:pt x="1189" y="746"/>
                </a:lnTo>
                <a:lnTo>
                  <a:pt x="1184" y="748"/>
                </a:lnTo>
                <a:lnTo>
                  <a:pt x="1175" y="746"/>
                </a:lnTo>
                <a:lnTo>
                  <a:pt x="1162" y="743"/>
                </a:lnTo>
                <a:lnTo>
                  <a:pt x="1154" y="743"/>
                </a:lnTo>
                <a:lnTo>
                  <a:pt x="1148" y="744"/>
                </a:lnTo>
                <a:lnTo>
                  <a:pt x="1143" y="746"/>
                </a:lnTo>
                <a:lnTo>
                  <a:pt x="1138" y="751"/>
                </a:lnTo>
                <a:lnTo>
                  <a:pt x="1128" y="761"/>
                </a:lnTo>
                <a:lnTo>
                  <a:pt x="1122" y="771"/>
                </a:lnTo>
                <a:lnTo>
                  <a:pt x="1118" y="780"/>
                </a:lnTo>
                <a:lnTo>
                  <a:pt x="1116" y="786"/>
                </a:lnTo>
                <a:lnTo>
                  <a:pt x="1116" y="789"/>
                </a:lnTo>
                <a:lnTo>
                  <a:pt x="1118" y="792"/>
                </a:lnTo>
                <a:lnTo>
                  <a:pt x="1120" y="794"/>
                </a:lnTo>
                <a:lnTo>
                  <a:pt x="1123" y="798"/>
                </a:lnTo>
                <a:lnTo>
                  <a:pt x="1132" y="803"/>
                </a:lnTo>
                <a:lnTo>
                  <a:pt x="1143" y="811"/>
                </a:lnTo>
                <a:lnTo>
                  <a:pt x="1153" y="819"/>
                </a:lnTo>
                <a:lnTo>
                  <a:pt x="1163" y="828"/>
                </a:lnTo>
                <a:lnTo>
                  <a:pt x="1167" y="833"/>
                </a:lnTo>
                <a:lnTo>
                  <a:pt x="1170" y="839"/>
                </a:lnTo>
                <a:lnTo>
                  <a:pt x="1172" y="844"/>
                </a:lnTo>
                <a:lnTo>
                  <a:pt x="1175" y="849"/>
                </a:lnTo>
                <a:lnTo>
                  <a:pt x="1176" y="861"/>
                </a:lnTo>
                <a:lnTo>
                  <a:pt x="1177" y="878"/>
                </a:lnTo>
                <a:lnTo>
                  <a:pt x="1177" y="888"/>
                </a:lnTo>
                <a:lnTo>
                  <a:pt x="1176" y="894"/>
                </a:lnTo>
                <a:lnTo>
                  <a:pt x="1175" y="900"/>
                </a:lnTo>
                <a:lnTo>
                  <a:pt x="1173" y="903"/>
                </a:lnTo>
                <a:lnTo>
                  <a:pt x="1170" y="909"/>
                </a:lnTo>
                <a:lnTo>
                  <a:pt x="1165" y="918"/>
                </a:lnTo>
                <a:lnTo>
                  <a:pt x="1163" y="921"/>
                </a:lnTo>
                <a:lnTo>
                  <a:pt x="1163" y="925"/>
                </a:lnTo>
                <a:lnTo>
                  <a:pt x="1164" y="927"/>
                </a:lnTo>
                <a:lnTo>
                  <a:pt x="1165" y="929"/>
                </a:lnTo>
                <a:lnTo>
                  <a:pt x="1169" y="937"/>
                </a:lnTo>
                <a:lnTo>
                  <a:pt x="1172" y="947"/>
                </a:lnTo>
                <a:lnTo>
                  <a:pt x="1173" y="954"/>
                </a:lnTo>
                <a:lnTo>
                  <a:pt x="1173" y="962"/>
                </a:lnTo>
                <a:lnTo>
                  <a:pt x="1172" y="970"/>
                </a:lnTo>
                <a:lnTo>
                  <a:pt x="1171" y="977"/>
                </a:lnTo>
                <a:lnTo>
                  <a:pt x="1169" y="984"/>
                </a:lnTo>
                <a:lnTo>
                  <a:pt x="1166" y="991"/>
                </a:lnTo>
                <a:lnTo>
                  <a:pt x="1163" y="997"/>
                </a:lnTo>
                <a:lnTo>
                  <a:pt x="1158" y="1001"/>
                </a:lnTo>
                <a:lnTo>
                  <a:pt x="1153" y="1004"/>
                </a:lnTo>
                <a:lnTo>
                  <a:pt x="1147" y="1008"/>
                </a:lnTo>
                <a:lnTo>
                  <a:pt x="1140" y="1010"/>
                </a:lnTo>
                <a:lnTo>
                  <a:pt x="1134" y="1013"/>
                </a:lnTo>
                <a:lnTo>
                  <a:pt x="1122" y="1015"/>
                </a:lnTo>
                <a:lnTo>
                  <a:pt x="1113" y="1019"/>
                </a:lnTo>
                <a:lnTo>
                  <a:pt x="1112" y="1021"/>
                </a:lnTo>
                <a:lnTo>
                  <a:pt x="1109" y="1022"/>
                </a:lnTo>
                <a:lnTo>
                  <a:pt x="1109" y="1025"/>
                </a:lnTo>
                <a:lnTo>
                  <a:pt x="1109" y="1027"/>
                </a:lnTo>
                <a:lnTo>
                  <a:pt x="1110" y="1032"/>
                </a:lnTo>
                <a:lnTo>
                  <a:pt x="1115" y="1035"/>
                </a:lnTo>
                <a:lnTo>
                  <a:pt x="1120" y="1040"/>
                </a:lnTo>
                <a:lnTo>
                  <a:pt x="1126" y="1045"/>
                </a:lnTo>
                <a:lnTo>
                  <a:pt x="1129" y="1052"/>
                </a:lnTo>
                <a:lnTo>
                  <a:pt x="1134" y="1061"/>
                </a:lnTo>
                <a:lnTo>
                  <a:pt x="1138" y="1071"/>
                </a:lnTo>
                <a:lnTo>
                  <a:pt x="1141" y="1079"/>
                </a:lnTo>
                <a:lnTo>
                  <a:pt x="1144" y="1082"/>
                </a:lnTo>
                <a:lnTo>
                  <a:pt x="1146" y="1084"/>
                </a:lnTo>
                <a:lnTo>
                  <a:pt x="1148" y="1085"/>
                </a:lnTo>
                <a:lnTo>
                  <a:pt x="1151" y="1086"/>
                </a:lnTo>
                <a:lnTo>
                  <a:pt x="1154" y="1085"/>
                </a:lnTo>
                <a:lnTo>
                  <a:pt x="1159" y="1084"/>
                </a:lnTo>
                <a:lnTo>
                  <a:pt x="1163" y="1080"/>
                </a:lnTo>
                <a:lnTo>
                  <a:pt x="1167" y="1073"/>
                </a:lnTo>
                <a:lnTo>
                  <a:pt x="1171" y="1063"/>
                </a:lnTo>
                <a:lnTo>
                  <a:pt x="1176" y="1051"/>
                </a:lnTo>
                <a:lnTo>
                  <a:pt x="1182" y="1040"/>
                </a:lnTo>
                <a:lnTo>
                  <a:pt x="1187" y="1032"/>
                </a:lnTo>
                <a:lnTo>
                  <a:pt x="1194" y="1027"/>
                </a:lnTo>
                <a:lnTo>
                  <a:pt x="1202" y="1025"/>
                </a:lnTo>
                <a:lnTo>
                  <a:pt x="1206" y="1023"/>
                </a:lnTo>
                <a:lnTo>
                  <a:pt x="1208" y="1023"/>
                </a:lnTo>
                <a:lnTo>
                  <a:pt x="1211" y="1025"/>
                </a:lnTo>
                <a:lnTo>
                  <a:pt x="1213" y="1026"/>
                </a:lnTo>
                <a:lnTo>
                  <a:pt x="1215" y="1032"/>
                </a:lnTo>
                <a:lnTo>
                  <a:pt x="1215" y="1041"/>
                </a:lnTo>
                <a:lnTo>
                  <a:pt x="1215" y="1054"/>
                </a:lnTo>
                <a:lnTo>
                  <a:pt x="1215" y="1069"/>
                </a:lnTo>
                <a:lnTo>
                  <a:pt x="1216" y="1077"/>
                </a:lnTo>
                <a:lnTo>
                  <a:pt x="1219" y="1083"/>
                </a:lnTo>
                <a:lnTo>
                  <a:pt x="1222" y="1088"/>
                </a:lnTo>
                <a:lnTo>
                  <a:pt x="1227" y="1092"/>
                </a:lnTo>
                <a:lnTo>
                  <a:pt x="1236" y="1099"/>
                </a:lnTo>
                <a:lnTo>
                  <a:pt x="1247" y="1103"/>
                </a:lnTo>
                <a:lnTo>
                  <a:pt x="1257" y="1105"/>
                </a:lnTo>
                <a:lnTo>
                  <a:pt x="1266" y="1109"/>
                </a:lnTo>
                <a:lnTo>
                  <a:pt x="1271" y="1110"/>
                </a:lnTo>
                <a:lnTo>
                  <a:pt x="1274" y="1113"/>
                </a:lnTo>
                <a:lnTo>
                  <a:pt x="1278" y="1115"/>
                </a:lnTo>
                <a:lnTo>
                  <a:pt x="1282" y="1118"/>
                </a:lnTo>
                <a:lnTo>
                  <a:pt x="1288" y="1129"/>
                </a:lnTo>
                <a:lnTo>
                  <a:pt x="1295" y="1145"/>
                </a:lnTo>
                <a:lnTo>
                  <a:pt x="1297" y="1153"/>
                </a:lnTo>
                <a:lnTo>
                  <a:pt x="1298" y="1161"/>
                </a:lnTo>
                <a:lnTo>
                  <a:pt x="1298" y="1168"/>
                </a:lnTo>
                <a:lnTo>
                  <a:pt x="1297" y="1174"/>
                </a:lnTo>
                <a:lnTo>
                  <a:pt x="1295" y="1179"/>
                </a:lnTo>
                <a:lnTo>
                  <a:pt x="1293" y="1184"/>
                </a:lnTo>
                <a:lnTo>
                  <a:pt x="1293" y="1187"/>
                </a:lnTo>
                <a:lnTo>
                  <a:pt x="1295" y="1192"/>
                </a:lnTo>
                <a:lnTo>
                  <a:pt x="1298" y="1199"/>
                </a:lnTo>
                <a:lnTo>
                  <a:pt x="1304" y="1206"/>
                </a:lnTo>
                <a:lnTo>
                  <a:pt x="1307" y="1210"/>
                </a:lnTo>
                <a:lnTo>
                  <a:pt x="1308" y="1214"/>
                </a:lnTo>
                <a:lnTo>
                  <a:pt x="1309" y="1217"/>
                </a:lnTo>
                <a:lnTo>
                  <a:pt x="1310" y="1221"/>
                </a:lnTo>
                <a:lnTo>
                  <a:pt x="1309" y="1230"/>
                </a:lnTo>
                <a:lnTo>
                  <a:pt x="1308" y="1241"/>
                </a:lnTo>
                <a:lnTo>
                  <a:pt x="1307" y="1246"/>
                </a:lnTo>
                <a:lnTo>
                  <a:pt x="1308" y="1249"/>
                </a:lnTo>
                <a:lnTo>
                  <a:pt x="1310" y="1252"/>
                </a:lnTo>
                <a:lnTo>
                  <a:pt x="1313" y="1254"/>
                </a:lnTo>
                <a:lnTo>
                  <a:pt x="1315" y="1254"/>
                </a:lnTo>
                <a:lnTo>
                  <a:pt x="1318" y="1254"/>
                </a:lnTo>
                <a:lnTo>
                  <a:pt x="1322" y="1253"/>
                </a:lnTo>
                <a:lnTo>
                  <a:pt x="1326" y="1252"/>
                </a:lnTo>
                <a:lnTo>
                  <a:pt x="1333" y="1247"/>
                </a:lnTo>
                <a:lnTo>
                  <a:pt x="1340" y="1242"/>
                </a:lnTo>
                <a:lnTo>
                  <a:pt x="1347" y="1235"/>
                </a:lnTo>
                <a:lnTo>
                  <a:pt x="1352" y="1229"/>
                </a:lnTo>
                <a:lnTo>
                  <a:pt x="1356" y="1223"/>
                </a:lnTo>
                <a:lnTo>
                  <a:pt x="1360" y="1220"/>
                </a:lnTo>
                <a:lnTo>
                  <a:pt x="1361" y="1220"/>
                </a:lnTo>
                <a:lnTo>
                  <a:pt x="1364" y="1221"/>
                </a:lnTo>
                <a:lnTo>
                  <a:pt x="1366" y="1222"/>
                </a:lnTo>
                <a:lnTo>
                  <a:pt x="1368" y="1224"/>
                </a:lnTo>
                <a:lnTo>
                  <a:pt x="1372" y="1229"/>
                </a:lnTo>
                <a:lnTo>
                  <a:pt x="1374" y="1234"/>
                </a:lnTo>
                <a:lnTo>
                  <a:pt x="1376" y="1239"/>
                </a:lnTo>
                <a:lnTo>
                  <a:pt x="1378" y="1244"/>
                </a:lnTo>
                <a:lnTo>
                  <a:pt x="1380" y="1259"/>
                </a:lnTo>
                <a:lnTo>
                  <a:pt x="1381" y="1274"/>
                </a:lnTo>
                <a:lnTo>
                  <a:pt x="1383" y="1291"/>
                </a:lnTo>
                <a:lnTo>
                  <a:pt x="1385" y="1305"/>
                </a:lnTo>
                <a:lnTo>
                  <a:pt x="1386" y="1311"/>
                </a:lnTo>
                <a:lnTo>
                  <a:pt x="1390" y="1317"/>
                </a:lnTo>
                <a:lnTo>
                  <a:pt x="1393" y="1323"/>
                </a:lnTo>
                <a:lnTo>
                  <a:pt x="1398" y="1328"/>
                </a:lnTo>
                <a:lnTo>
                  <a:pt x="1409" y="1336"/>
                </a:lnTo>
                <a:lnTo>
                  <a:pt x="1418" y="1340"/>
                </a:lnTo>
                <a:lnTo>
                  <a:pt x="1424" y="1343"/>
                </a:lnTo>
                <a:lnTo>
                  <a:pt x="1428" y="1345"/>
                </a:lnTo>
                <a:lnTo>
                  <a:pt x="1431" y="1349"/>
                </a:lnTo>
                <a:lnTo>
                  <a:pt x="1434" y="1354"/>
                </a:lnTo>
                <a:lnTo>
                  <a:pt x="1442" y="1362"/>
                </a:lnTo>
                <a:lnTo>
                  <a:pt x="1450" y="1370"/>
                </a:lnTo>
                <a:lnTo>
                  <a:pt x="1453" y="1374"/>
                </a:lnTo>
                <a:lnTo>
                  <a:pt x="1454" y="1379"/>
                </a:lnTo>
                <a:lnTo>
                  <a:pt x="1454" y="1384"/>
                </a:lnTo>
                <a:lnTo>
                  <a:pt x="1453" y="1388"/>
                </a:lnTo>
                <a:lnTo>
                  <a:pt x="1447" y="1399"/>
                </a:lnTo>
                <a:lnTo>
                  <a:pt x="1441" y="1410"/>
                </a:lnTo>
                <a:lnTo>
                  <a:pt x="1435" y="1422"/>
                </a:lnTo>
                <a:lnTo>
                  <a:pt x="1431" y="1435"/>
                </a:lnTo>
                <a:lnTo>
                  <a:pt x="1429" y="1449"/>
                </a:lnTo>
                <a:lnTo>
                  <a:pt x="1428" y="1461"/>
                </a:lnTo>
                <a:lnTo>
                  <a:pt x="1429" y="1467"/>
                </a:lnTo>
                <a:lnTo>
                  <a:pt x="1430" y="1473"/>
                </a:lnTo>
                <a:lnTo>
                  <a:pt x="1431" y="1480"/>
                </a:lnTo>
                <a:lnTo>
                  <a:pt x="1434" y="1486"/>
                </a:lnTo>
                <a:lnTo>
                  <a:pt x="1440" y="1496"/>
                </a:lnTo>
                <a:lnTo>
                  <a:pt x="1446" y="1505"/>
                </a:lnTo>
                <a:lnTo>
                  <a:pt x="1448" y="1508"/>
                </a:lnTo>
                <a:lnTo>
                  <a:pt x="1449" y="1511"/>
                </a:lnTo>
                <a:lnTo>
                  <a:pt x="1450" y="1514"/>
                </a:lnTo>
                <a:lnTo>
                  <a:pt x="1450" y="1517"/>
                </a:lnTo>
                <a:lnTo>
                  <a:pt x="1449" y="1519"/>
                </a:lnTo>
                <a:lnTo>
                  <a:pt x="1448" y="1521"/>
                </a:lnTo>
                <a:lnTo>
                  <a:pt x="1446" y="1524"/>
                </a:lnTo>
                <a:lnTo>
                  <a:pt x="1442" y="1526"/>
                </a:lnTo>
                <a:lnTo>
                  <a:pt x="1440" y="1527"/>
                </a:lnTo>
                <a:lnTo>
                  <a:pt x="1439" y="1531"/>
                </a:lnTo>
                <a:lnTo>
                  <a:pt x="1437" y="1533"/>
                </a:lnTo>
                <a:lnTo>
                  <a:pt x="1436" y="1537"/>
                </a:lnTo>
                <a:lnTo>
                  <a:pt x="1435" y="1539"/>
                </a:lnTo>
                <a:lnTo>
                  <a:pt x="1434" y="1542"/>
                </a:lnTo>
                <a:lnTo>
                  <a:pt x="1431" y="1543"/>
                </a:lnTo>
                <a:lnTo>
                  <a:pt x="1428" y="1544"/>
                </a:lnTo>
                <a:lnTo>
                  <a:pt x="1419" y="1545"/>
                </a:lnTo>
                <a:lnTo>
                  <a:pt x="1415" y="1549"/>
                </a:lnTo>
                <a:lnTo>
                  <a:pt x="1412" y="1551"/>
                </a:lnTo>
                <a:lnTo>
                  <a:pt x="1411" y="1553"/>
                </a:lnTo>
                <a:lnTo>
                  <a:pt x="1411" y="1557"/>
                </a:lnTo>
                <a:lnTo>
                  <a:pt x="1411" y="1559"/>
                </a:lnTo>
                <a:lnTo>
                  <a:pt x="1414" y="1563"/>
                </a:lnTo>
                <a:lnTo>
                  <a:pt x="1417" y="1564"/>
                </a:lnTo>
                <a:lnTo>
                  <a:pt x="1421" y="1565"/>
                </a:lnTo>
                <a:lnTo>
                  <a:pt x="1424" y="1565"/>
                </a:lnTo>
                <a:lnTo>
                  <a:pt x="1428" y="1567"/>
                </a:lnTo>
                <a:lnTo>
                  <a:pt x="1430" y="1568"/>
                </a:lnTo>
                <a:lnTo>
                  <a:pt x="1433" y="1570"/>
                </a:lnTo>
                <a:lnTo>
                  <a:pt x="1434" y="1574"/>
                </a:lnTo>
                <a:lnTo>
                  <a:pt x="1435" y="1587"/>
                </a:lnTo>
                <a:lnTo>
                  <a:pt x="1436" y="1607"/>
                </a:lnTo>
                <a:lnTo>
                  <a:pt x="1436" y="1612"/>
                </a:lnTo>
                <a:lnTo>
                  <a:pt x="1436" y="1615"/>
                </a:lnTo>
                <a:lnTo>
                  <a:pt x="1435" y="1616"/>
                </a:lnTo>
                <a:lnTo>
                  <a:pt x="1434" y="1618"/>
                </a:lnTo>
                <a:lnTo>
                  <a:pt x="1421" y="1624"/>
                </a:lnTo>
                <a:lnTo>
                  <a:pt x="1408" y="1631"/>
                </a:lnTo>
                <a:lnTo>
                  <a:pt x="1405" y="1636"/>
                </a:lnTo>
                <a:lnTo>
                  <a:pt x="1403" y="1640"/>
                </a:lnTo>
                <a:lnTo>
                  <a:pt x="1400" y="1647"/>
                </a:lnTo>
                <a:lnTo>
                  <a:pt x="1399" y="1655"/>
                </a:lnTo>
                <a:lnTo>
                  <a:pt x="1396" y="1669"/>
                </a:lnTo>
                <a:lnTo>
                  <a:pt x="1391" y="1682"/>
                </a:lnTo>
                <a:lnTo>
                  <a:pt x="1385" y="1694"/>
                </a:lnTo>
                <a:lnTo>
                  <a:pt x="1380" y="1707"/>
                </a:lnTo>
                <a:lnTo>
                  <a:pt x="1379" y="1714"/>
                </a:lnTo>
                <a:lnTo>
                  <a:pt x="1378" y="1721"/>
                </a:lnTo>
                <a:lnTo>
                  <a:pt x="1378" y="1728"/>
                </a:lnTo>
                <a:lnTo>
                  <a:pt x="1378" y="1734"/>
                </a:lnTo>
                <a:lnTo>
                  <a:pt x="1378" y="1740"/>
                </a:lnTo>
                <a:lnTo>
                  <a:pt x="1377" y="1745"/>
                </a:lnTo>
                <a:lnTo>
                  <a:pt x="1373" y="1747"/>
                </a:lnTo>
                <a:lnTo>
                  <a:pt x="1370" y="1748"/>
                </a:lnTo>
                <a:lnTo>
                  <a:pt x="1359" y="1750"/>
                </a:lnTo>
                <a:lnTo>
                  <a:pt x="1349" y="1751"/>
                </a:lnTo>
                <a:lnTo>
                  <a:pt x="1339" y="1752"/>
                </a:lnTo>
                <a:lnTo>
                  <a:pt x="1328" y="1753"/>
                </a:lnTo>
                <a:lnTo>
                  <a:pt x="1323" y="1753"/>
                </a:lnTo>
                <a:lnTo>
                  <a:pt x="1318" y="1752"/>
                </a:lnTo>
                <a:lnTo>
                  <a:pt x="1315" y="1750"/>
                </a:lnTo>
                <a:lnTo>
                  <a:pt x="1313" y="1747"/>
                </a:lnTo>
                <a:lnTo>
                  <a:pt x="1309" y="1740"/>
                </a:lnTo>
                <a:lnTo>
                  <a:pt x="1305" y="1734"/>
                </a:lnTo>
                <a:lnTo>
                  <a:pt x="1302" y="1732"/>
                </a:lnTo>
                <a:lnTo>
                  <a:pt x="1298" y="1731"/>
                </a:lnTo>
                <a:lnTo>
                  <a:pt x="1292" y="1729"/>
                </a:lnTo>
                <a:lnTo>
                  <a:pt x="1286" y="1728"/>
                </a:lnTo>
                <a:lnTo>
                  <a:pt x="1279" y="1728"/>
                </a:lnTo>
                <a:lnTo>
                  <a:pt x="1273" y="1729"/>
                </a:lnTo>
                <a:lnTo>
                  <a:pt x="1269" y="1731"/>
                </a:lnTo>
                <a:lnTo>
                  <a:pt x="1263" y="1733"/>
                </a:lnTo>
                <a:lnTo>
                  <a:pt x="1254" y="1738"/>
                </a:lnTo>
                <a:lnTo>
                  <a:pt x="1247" y="1739"/>
                </a:lnTo>
                <a:lnTo>
                  <a:pt x="1245" y="1738"/>
                </a:lnTo>
                <a:lnTo>
                  <a:pt x="1244" y="1737"/>
                </a:lnTo>
                <a:lnTo>
                  <a:pt x="1242" y="1734"/>
                </a:lnTo>
                <a:lnTo>
                  <a:pt x="1241" y="1731"/>
                </a:lnTo>
                <a:lnTo>
                  <a:pt x="1241" y="1722"/>
                </a:lnTo>
                <a:lnTo>
                  <a:pt x="1242" y="1712"/>
                </a:lnTo>
                <a:lnTo>
                  <a:pt x="1245" y="1700"/>
                </a:lnTo>
                <a:lnTo>
                  <a:pt x="1248" y="1687"/>
                </a:lnTo>
                <a:lnTo>
                  <a:pt x="1250" y="1671"/>
                </a:lnTo>
                <a:lnTo>
                  <a:pt x="1251" y="1651"/>
                </a:lnTo>
                <a:lnTo>
                  <a:pt x="1250" y="1641"/>
                </a:lnTo>
                <a:lnTo>
                  <a:pt x="1247" y="1632"/>
                </a:lnTo>
                <a:lnTo>
                  <a:pt x="1244" y="1626"/>
                </a:lnTo>
                <a:lnTo>
                  <a:pt x="1240" y="1620"/>
                </a:lnTo>
                <a:lnTo>
                  <a:pt x="1235" y="1618"/>
                </a:lnTo>
                <a:lnTo>
                  <a:pt x="1230" y="1616"/>
                </a:lnTo>
                <a:lnTo>
                  <a:pt x="1226" y="1616"/>
                </a:lnTo>
                <a:lnTo>
                  <a:pt x="1221" y="1619"/>
                </a:lnTo>
                <a:lnTo>
                  <a:pt x="1217" y="1624"/>
                </a:lnTo>
                <a:lnTo>
                  <a:pt x="1216" y="1628"/>
                </a:lnTo>
                <a:lnTo>
                  <a:pt x="1215" y="1634"/>
                </a:lnTo>
                <a:lnTo>
                  <a:pt x="1216" y="1640"/>
                </a:lnTo>
                <a:lnTo>
                  <a:pt x="1219" y="1653"/>
                </a:lnTo>
                <a:lnTo>
                  <a:pt x="1222" y="1665"/>
                </a:lnTo>
                <a:lnTo>
                  <a:pt x="1222" y="1671"/>
                </a:lnTo>
                <a:lnTo>
                  <a:pt x="1220" y="1676"/>
                </a:lnTo>
                <a:lnTo>
                  <a:pt x="1216" y="1681"/>
                </a:lnTo>
                <a:lnTo>
                  <a:pt x="1211" y="1684"/>
                </a:lnTo>
                <a:lnTo>
                  <a:pt x="1206" y="1688"/>
                </a:lnTo>
                <a:lnTo>
                  <a:pt x="1201" y="1690"/>
                </a:lnTo>
                <a:lnTo>
                  <a:pt x="1195" y="1691"/>
                </a:lnTo>
                <a:lnTo>
                  <a:pt x="1190" y="1690"/>
                </a:lnTo>
                <a:lnTo>
                  <a:pt x="1185" y="1689"/>
                </a:lnTo>
                <a:lnTo>
                  <a:pt x="1182" y="1687"/>
                </a:lnTo>
                <a:lnTo>
                  <a:pt x="1179" y="1684"/>
                </a:lnTo>
                <a:lnTo>
                  <a:pt x="1178" y="1681"/>
                </a:lnTo>
                <a:lnTo>
                  <a:pt x="1177" y="1677"/>
                </a:lnTo>
                <a:lnTo>
                  <a:pt x="1177" y="1672"/>
                </a:lnTo>
                <a:lnTo>
                  <a:pt x="1178" y="1668"/>
                </a:lnTo>
                <a:lnTo>
                  <a:pt x="1179" y="1662"/>
                </a:lnTo>
                <a:lnTo>
                  <a:pt x="1183" y="1652"/>
                </a:lnTo>
                <a:lnTo>
                  <a:pt x="1184" y="1643"/>
                </a:lnTo>
                <a:lnTo>
                  <a:pt x="1183" y="1633"/>
                </a:lnTo>
                <a:lnTo>
                  <a:pt x="1178" y="1620"/>
                </a:lnTo>
                <a:lnTo>
                  <a:pt x="1177" y="1612"/>
                </a:lnTo>
                <a:lnTo>
                  <a:pt x="1176" y="1605"/>
                </a:lnTo>
                <a:lnTo>
                  <a:pt x="1176" y="1599"/>
                </a:lnTo>
                <a:lnTo>
                  <a:pt x="1177" y="1593"/>
                </a:lnTo>
                <a:lnTo>
                  <a:pt x="1181" y="1583"/>
                </a:lnTo>
                <a:lnTo>
                  <a:pt x="1185" y="1574"/>
                </a:lnTo>
                <a:lnTo>
                  <a:pt x="1189" y="1563"/>
                </a:lnTo>
                <a:lnTo>
                  <a:pt x="1190" y="1552"/>
                </a:lnTo>
                <a:lnTo>
                  <a:pt x="1189" y="1548"/>
                </a:lnTo>
                <a:lnTo>
                  <a:pt x="1188" y="1544"/>
                </a:lnTo>
                <a:lnTo>
                  <a:pt x="1184" y="1543"/>
                </a:lnTo>
                <a:lnTo>
                  <a:pt x="1178" y="1542"/>
                </a:lnTo>
                <a:lnTo>
                  <a:pt x="1166" y="1543"/>
                </a:lnTo>
                <a:lnTo>
                  <a:pt x="1154" y="1546"/>
                </a:lnTo>
                <a:lnTo>
                  <a:pt x="1146" y="1550"/>
                </a:lnTo>
                <a:lnTo>
                  <a:pt x="1141" y="1552"/>
                </a:lnTo>
                <a:lnTo>
                  <a:pt x="1137" y="1552"/>
                </a:lnTo>
                <a:lnTo>
                  <a:pt x="1129" y="1549"/>
                </a:lnTo>
                <a:lnTo>
                  <a:pt x="1120" y="1545"/>
                </a:lnTo>
                <a:lnTo>
                  <a:pt x="1114" y="1543"/>
                </a:lnTo>
                <a:lnTo>
                  <a:pt x="1112" y="1542"/>
                </a:lnTo>
                <a:lnTo>
                  <a:pt x="1110" y="1539"/>
                </a:lnTo>
                <a:lnTo>
                  <a:pt x="1109" y="1537"/>
                </a:lnTo>
                <a:lnTo>
                  <a:pt x="1108" y="1533"/>
                </a:lnTo>
                <a:lnTo>
                  <a:pt x="1103" y="1517"/>
                </a:lnTo>
                <a:lnTo>
                  <a:pt x="1101" y="1500"/>
                </a:lnTo>
                <a:lnTo>
                  <a:pt x="1102" y="1488"/>
                </a:lnTo>
                <a:lnTo>
                  <a:pt x="1102" y="1470"/>
                </a:lnTo>
                <a:lnTo>
                  <a:pt x="1100" y="1455"/>
                </a:lnTo>
                <a:lnTo>
                  <a:pt x="1096" y="1435"/>
                </a:lnTo>
                <a:lnTo>
                  <a:pt x="1091" y="1412"/>
                </a:lnTo>
                <a:lnTo>
                  <a:pt x="1085" y="1392"/>
                </a:lnTo>
                <a:lnTo>
                  <a:pt x="1081" y="1378"/>
                </a:lnTo>
                <a:lnTo>
                  <a:pt x="1078" y="1370"/>
                </a:lnTo>
                <a:lnTo>
                  <a:pt x="1076" y="1369"/>
                </a:lnTo>
                <a:lnTo>
                  <a:pt x="1075" y="1369"/>
                </a:lnTo>
                <a:lnTo>
                  <a:pt x="1071" y="1372"/>
                </a:lnTo>
                <a:lnTo>
                  <a:pt x="1068" y="1374"/>
                </a:lnTo>
                <a:lnTo>
                  <a:pt x="1063" y="1376"/>
                </a:lnTo>
                <a:lnTo>
                  <a:pt x="1059" y="1379"/>
                </a:lnTo>
                <a:lnTo>
                  <a:pt x="1055" y="1382"/>
                </a:lnTo>
                <a:lnTo>
                  <a:pt x="1051" y="1382"/>
                </a:lnTo>
                <a:lnTo>
                  <a:pt x="1049" y="1380"/>
                </a:lnTo>
                <a:lnTo>
                  <a:pt x="1045" y="1378"/>
                </a:lnTo>
                <a:lnTo>
                  <a:pt x="1039" y="1372"/>
                </a:lnTo>
                <a:lnTo>
                  <a:pt x="1032" y="1367"/>
                </a:lnTo>
                <a:lnTo>
                  <a:pt x="1022" y="1362"/>
                </a:lnTo>
                <a:lnTo>
                  <a:pt x="1011" y="1359"/>
                </a:lnTo>
                <a:lnTo>
                  <a:pt x="1002" y="1359"/>
                </a:lnTo>
                <a:lnTo>
                  <a:pt x="994" y="1360"/>
                </a:lnTo>
                <a:lnTo>
                  <a:pt x="984" y="1362"/>
                </a:lnTo>
                <a:lnTo>
                  <a:pt x="975" y="1366"/>
                </a:lnTo>
                <a:lnTo>
                  <a:pt x="957" y="1374"/>
                </a:lnTo>
                <a:lnTo>
                  <a:pt x="943" y="1384"/>
                </a:lnTo>
                <a:lnTo>
                  <a:pt x="936" y="1387"/>
                </a:lnTo>
                <a:lnTo>
                  <a:pt x="929" y="1389"/>
                </a:lnTo>
                <a:lnTo>
                  <a:pt x="921" y="1391"/>
                </a:lnTo>
                <a:lnTo>
                  <a:pt x="915" y="1389"/>
                </a:lnTo>
                <a:lnTo>
                  <a:pt x="908" y="1389"/>
                </a:lnTo>
                <a:lnTo>
                  <a:pt x="904" y="1387"/>
                </a:lnTo>
                <a:lnTo>
                  <a:pt x="899" y="1384"/>
                </a:lnTo>
                <a:lnTo>
                  <a:pt x="895" y="1380"/>
                </a:lnTo>
                <a:lnTo>
                  <a:pt x="892" y="1369"/>
                </a:lnTo>
                <a:lnTo>
                  <a:pt x="889" y="1354"/>
                </a:lnTo>
                <a:lnTo>
                  <a:pt x="887" y="1338"/>
                </a:lnTo>
                <a:lnTo>
                  <a:pt x="886" y="1322"/>
                </a:lnTo>
                <a:lnTo>
                  <a:pt x="885" y="1315"/>
                </a:lnTo>
                <a:lnTo>
                  <a:pt x="882" y="1311"/>
                </a:lnTo>
                <a:lnTo>
                  <a:pt x="880" y="1309"/>
                </a:lnTo>
                <a:lnTo>
                  <a:pt x="876" y="1307"/>
                </a:lnTo>
                <a:lnTo>
                  <a:pt x="873" y="1307"/>
                </a:lnTo>
                <a:lnTo>
                  <a:pt x="869" y="1309"/>
                </a:lnTo>
                <a:lnTo>
                  <a:pt x="866" y="1311"/>
                </a:lnTo>
                <a:lnTo>
                  <a:pt x="862" y="1313"/>
                </a:lnTo>
                <a:lnTo>
                  <a:pt x="856" y="1318"/>
                </a:lnTo>
                <a:lnTo>
                  <a:pt x="850" y="1321"/>
                </a:lnTo>
                <a:lnTo>
                  <a:pt x="842" y="1322"/>
                </a:lnTo>
                <a:lnTo>
                  <a:pt x="832" y="1322"/>
                </a:lnTo>
                <a:lnTo>
                  <a:pt x="823" y="1321"/>
                </a:lnTo>
                <a:lnTo>
                  <a:pt x="816" y="1318"/>
                </a:lnTo>
                <a:lnTo>
                  <a:pt x="811" y="1313"/>
                </a:lnTo>
                <a:lnTo>
                  <a:pt x="807" y="1307"/>
                </a:lnTo>
                <a:lnTo>
                  <a:pt x="805" y="1305"/>
                </a:lnTo>
                <a:lnTo>
                  <a:pt x="803" y="1303"/>
                </a:lnTo>
                <a:lnTo>
                  <a:pt x="800" y="1302"/>
                </a:lnTo>
                <a:lnTo>
                  <a:pt x="798" y="1300"/>
                </a:lnTo>
                <a:lnTo>
                  <a:pt x="792" y="1302"/>
                </a:lnTo>
                <a:lnTo>
                  <a:pt x="784" y="1306"/>
                </a:lnTo>
                <a:lnTo>
                  <a:pt x="773" y="1312"/>
                </a:lnTo>
                <a:lnTo>
                  <a:pt x="762" y="1318"/>
                </a:lnTo>
                <a:lnTo>
                  <a:pt x="753" y="1325"/>
                </a:lnTo>
                <a:lnTo>
                  <a:pt x="743" y="1331"/>
                </a:lnTo>
                <a:lnTo>
                  <a:pt x="736" y="1336"/>
                </a:lnTo>
                <a:lnTo>
                  <a:pt x="732" y="1342"/>
                </a:lnTo>
                <a:lnTo>
                  <a:pt x="731" y="1344"/>
                </a:lnTo>
                <a:lnTo>
                  <a:pt x="731" y="1347"/>
                </a:lnTo>
                <a:lnTo>
                  <a:pt x="732" y="1350"/>
                </a:lnTo>
                <a:lnTo>
                  <a:pt x="734" y="1354"/>
                </a:lnTo>
                <a:lnTo>
                  <a:pt x="736" y="1367"/>
                </a:lnTo>
                <a:lnTo>
                  <a:pt x="738" y="1384"/>
                </a:lnTo>
                <a:lnTo>
                  <a:pt x="740" y="1388"/>
                </a:lnTo>
                <a:lnTo>
                  <a:pt x="741" y="1392"/>
                </a:lnTo>
                <a:lnTo>
                  <a:pt x="743" y="1395"/>
                </a:lnTo>
                <a:lnTo>
                  <a:pt x="747" y="1399"/>
                </a:lnTo>
                <a:lnTo>
                  <a:pt x="753" y="1406"/>
                </a:lnTo>
                <a:lnTo>
                  <a:pt x="761" y="1413"/>
                </a:lnTo>
                <a:lnTo>
                  <a:pt x="764" y="1418"/>
                </a:lnTo>
                <a:lnTo>
                  <a:pt x="766" y="1422"/>
                </a:lnTo>
                <a:lnTo>
                  <a:pt x="767" y="1425"/>
                </a:lnTo>
                <a:lnTo>
                  <a:pt x="764" y="1429"/>
                </a:lnTo>
                <a:lnTo>
                  <a:pt x="762" y="1432"/>
                </a:lnTo>
                <a:lnTo>
                  <a:pt x="759" y="1436"/>
                </a:lnTo>
                <a:lnTo>
                  <a:pt x="754" y="1439"/>
                </a:lnTo>
                <a:lnTo>
                  <a:pt x="748" y="1442"/>
                </a:lnTo>
                <a:lnTo>
                  <a:pt x="735" y="1449"/>
                </a:lnTo>
                <a:lnTo>
                  <a:pt x="723" y="1456"/>
                </a:lnTo>
                <a:lnTo>
                  <a:pt x="711" y="1464"/>
                </a:lnTo>
                <a:lnTo>
                  <a:pt x="700" y="1473"/>
                </a:lnTo>
                <a:lnTo>
                  <a:pt x="696" y="1476"/>
                </a:lnTo>
                <a:lnTo>
                  <a:pt x="692" y="1479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5" name="广西">
            <a:extLst>
              <a:ext uri="{FF2B5EF4-FFF2-40B4-BE49-F238E27FC236}">
                <a16:creationId xmlns="" xmlns:a16="http://schemas.microsoft.com/office/drawing/2014/main" id="{4E10AEE6-F5FC-49F4-AFAC-C04C11561AD4}"/>
              </a:ext>
            </a:extLst>
          </p:cNvPr>
          <p:cNvSpPr>
            <a:spLocks/>
          </p:cNvSpPr>
          <p:nvPr/>
        </p:nvSpPr>
        <p:spPr bwMode="auto">
          <a:xfrm>
            <a:off x="3027056" y="4619216"/>
            <a:ext cx="733835" cy="530483"/>
          </a:xfrm>
          <a:custGeom>
            <a:avLst/>
            <a:gdLst>
              <a:gd name="T0" fmla="*/ 1018 w 2980"/>
              <a:gd name="T1" fmla="*/ 1986 h 2145"/>
              <a:gd name="T2" fmla="*/ 879 w 2980"/>
              <a:gd name="T3" fmla="*/ 1879 h 2145"/>
              <a:gd name="T4" fmla="*/ 786 w 2980"/>
              <a:gd name="T5" fmla="*/ 1722 h 2145"/>
              <a:gd name="T6" fmla="*/ 867 w 2980"/>
              <a:gd name="T7" fmla="*/ 1563 h 2145"/>
              <a:gd name="T8" fmla="*/ 768 w 2980"/>
              <a:gd name="T9" fmla="*/ 1472 h 2145"/>
              <a:gd name="T10" fmla="*/ 558 w 2980"/>
              <a:gd name="T11" fmla="*/ 1450 h 2145"/>
              <a:gd name="T12" fmla="*/ 427 w 2980"/>
              <a:gd name="T13" fmla="*/ 1403 h 2145"/>
              <a:gd name="T14" fmla="*/ 413 w 2980"/>
              <a:gd name="T15" fmla="*/ 1291 h 2145"/>
              <a:gd name="T16" fmla="*/ 499 w 2980"/>
              <a:gd name="T17" fmla="*/ 1229 h 2145"/>
              <a:gd name="T18" fmla="*/ 602 w 2980"/>
              <a:gd name="T19" fmla="*/ 1225 h 2145"/>
              <a:gd name="T20" fmla="*/ 617 w 2980"/>
              <a:gd name="T21" fmla="*/ 976 h 2145"/>
              <a:gd name="T22" fmla="*/ 500 w 2980"/>
              <a:gd name="T23" fmla="*/ 983 h 2145"/>
              <a:gd name="T24" fmla="*/ 408 w 2980"/>
              <a:gd name="T25" fmla="*/ 940 h 2145"/>
              <a:gd name="T26" fmla="*/ 340 w 2980"/>
              <a:gd name="T27" fmla="*/ 955 h 2145"/>
              <a:gd name="T28" fmla="*/ 269 w 2980"/>
              <a:gd name="T29" fmla="*/ 871 h 2145"/>
              <a:gd name="T30" fmla="*/ 112 w 2980"/>
              <a:gd name="T31" fmla="*/ 783 h 2145"/>
              <a:gd name="T32" fmla="*/ 19 w 2980"/>
              <a:gd name="T33" fmla="*/ 776 h 2145"/>
              <a:gd name="T34" fmla="*/ 86 w 2980"/>
              <a:gd name="T35" fmla="*/ 708 h 2145"/>
              <a:gd name="T36" fmla="*/ 220 w 2980"/>
              <a:gd name="T37" fmla="*/ 624 h 2145"/>
              <a:gd name="T38" fmla="*/ 353 w 2980"/>
              <a:gd name="T39" fmla="*/ 589 h 2145"/>
              <a:gd name="T40" fmla="*/ 491 w 2980"/>
              <a:gd name="T41" fmla="*/ 669 h 2145"/>
              <a:gd name="T42" fmla="*/ 641 w 2980"/>
              <a:gd name="T43" fmla="*/ 694 h 2145"/>
              <a:gd name="T44" fmla="*/ 757 w 2980"/>
              <a:gd name="T45" fmla="*/ 584 h 2145"/>
              <a:gd name="T46" fmla="*/ 980 w 2980"/>
              <a:gd name="T47" fmla="*/ 480 h 2145"/>
              <a:gd name="T48" fmla="*/ 1012 w 2980"/>
              <a:gd name="T49" fmla="*/ 374 h 2145"/>
              <a:gd name="T50" fmla="*/ 1129 w 2980"/>
              <a:gd name="T51" fmla="*/ 416 h 2145"/>
              <a:gd name="T52" fmla="*/ 1255 w 2980"/>
              <a:gd name="T53" fmla="*/ 458 h 2145"/>
              <a:gd name="T54" fmla="*/ 1328 w 2980"/>
              <a:gd name="T55" fmla="*/ 538 h 2145"/>
              <a:gd name="T56" fmla="*/ 1471 w 2980"/>
              <a:gd name="T57" fmla="*/ 401 h 2145"/>
              <a:gd name="T58" fmla="*/ 1613 w 2980"/>
              <a:gd name="T59" fmla="*/ 444 h 2145"/>
              <a:gd name="T60" fmla="*/ 1670 w 2980"/>
              <a:gd name="T61" fmla="*/ 331 h 2145"/>
              <a:gd name="T62" fmla="*/ 1796 w 2980"/>
              <a:gd name="T63" fmla="*/ 346 h 2145"/>
              <a:gd name="T64" fmla="*/ 1784 w 2980"/>
              <a:gd name="T65" fmla="*/ 261 h 2145"/>
              <a:gd name="T66" fmla="*/ 1935 w 2980"/>
              <a:gd name="T67" fmla="*/ 224 h 2145"/>
              <a:gd name="T68" fmla="*/ 2060 w 2980"/>
              <a:gd name="T69" fmla="*/ 189 h 2145"/>
              <a:gd name="T70" fmla="*/ 2121 w 2980"/>
              <a:gd name="T71" fmla="*/ 149 h 2145"/>
              <a:gd name="T72" fmla="*/ 2240 w 2980"/>
              <a:gd name="T73" fmla="*/ 155 h 2145"/>
              <a:gd name="T74" fmla="*/ 2370 w 2980"/>
              <a:gd name="T75" fmla="*/ 78 h 2145"/>
              <a:gd name="T76" fmla="*/ 2533 w 2980"/>
              <a:gd name="T77" fmla="*/ 1 h 2145"/>
              <a:gd name="T78" fmla="*/ 2634 w 2980"/>
              <a:gd name="T79" fmla="*/ 171 h 2145"/>
              <a:gd name="T80" fmla="*/ 2735 w 2980"/>
              <a:gd name="T81" fmla="*/ 231 h 2145"/>
              <a:gd name="T82" fmla="*/ 2668 w 2980"/>
              <a:gd name="T83" fmla="*/ 413 h 2145"/>
              <a:gd name="T84" fmla="*/ 2569 w 2980"/>
              <a:gd name="T85" fmla="*/ 637 h 2145"/>
              <a:gd name="T86" fmla="*/ 2713 w 2980"/>
              <a:gd name="T87" fmla="*/ 544 h 2145"/>
              <a:gd name="T88" fmla="*/ 2739 w 2980"/>
              <a:gd name="T89" fmla="*/ 734 h 2145"/>
              <a:gd name="T90" fmla="*/ 2961 w 2980"/>
              <a:gd name="T91" fmla="*/ 705 h 2145"/>
              <a:gd name="T92" fmla="*/ 2959 w 2980"/>
              <a:gd name="T93" fmla="*/ 903 h 2145"/>
              <a:gd name="T94" fmla="*/ 2897 w 2980"/>
              <a:gd name="T95" fmla="*/ 1092 h 2145"/>
              <a:gd name="T96" fmla="*/ 2752 w 2980"/>
              <a:gd name="T97" fmla="*/ 1239 h 2145"/>
              <a:gd name="T98" fmla="*/ 2676 w 2980"/>
              <a:gd name="T99" fmla="*/ 1546 h 2145"/>
              <a:gd name="T100" fmla="*/ 2500 w 2980"/>
              <a:gd name="T101" fmla="*/ 1644 h 2145"/>
              <a:gd name="T102" fmla="*/ 2481 w 2980"/>
              <a:gd name="T103" fmla="*/ 1772 h 2145"/>
              <a:gd name="T104" fmla="*/ 2335 w 2980"/>
              <a:gd name="T105" fmla="*/ 1809 h 2145"/>
              <a:gd name="T106" fmla="*/ 2278 w 2980"/>
              <a:gd name="T107" fmla="*/ 1928 h 2145"/>
              <a:gd name="T108" fmla="*/ 2137 w 2980"/>
              <a:gd name="T109" fmla="*/ 2010 h 2145"/>
              <a:gd name="T110" fmla="*/ 2004 w 2980"/>
              <a:gd name="T111" fmla="*/ 2068 h 2145"/>
              <a:gd name="T112" fmla="*/ 1953 w 2980"/>
              <a:gd name="T113" fmla="*/ 2042 h 2145"/>
              <a:gd name="T114" fmla="*/ 1857 w 2980"/>
              <a:gd name="T115" fmla="*/ 2112 h 2145"/>
              <a:gd name="T116" fmla="*/ 1733 w 2980"/>
              <a:gd name="T117" fmla="*/ 2048 h 2145"/>
              <a:gd name="T118" fmla="*/ 1608 w 2980"/>
              <a:gd name="T119" fmla="*/ 2002 h 2145"/>
              <a:gd name="T120" fmla="*/ 1566 w 2980"/>
              <a:gd name="T121" fmla="*/ 2055 h 2145"/>
              <a:gd name="T122" fmla="*/ 1211 w 2980"/>
              <a:gd name="T123" fmla="*/ 2041 h 2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80" h="2145">
                <a:moveTo>
                  <a:pt x="1151" y="2037"/>
                </a:moveTo>
                <a:lnTo>
                  <a:pt x="1141" y="2031"/>
                </a:lnTo>
                <a:lnTo>
                  <a:pt x="1132" y="2025"/>
                </a:lnTo>
                <a:lnTo>
                  <a:pt x="1128" y="2024"/>
                </a:lnTo>
                <a:lnTo>
                  <a:pt x="1123" y="2024"/>
                </a:lnTo>
                <a:lnTo>
                  <a:pt x="1120" y="2026"/>
                </a:lnTo>
                <a:lnTo>
                  <a:pt x="1115" y="2029"/>
                </a:lnTo>
                <a:lnTo>
                  <a:pt x="1112" y="2033"/>
                </a:lnTo>
                <a:lnTo>
                  <a:pt x="1107" y="2036"/>
                </a:lnTo>
                <a:lnTo>
                  <a:pt x="1103" y="2038"/>
                </a:lnTo>
                <a:lnTo>
                  <a:pt x="1100" y="2038"/>
                </a:lnTo>
                <a:lnTo>
                  <a:pt x="1097" y="2037"/>
                </a:lnTo>
                <a:lnTo>
                  <a:pt x="1095" y="2035"/>
                </a:lnTo>
                <a:lnTo>
                  <a:pt x="1091" y="2030"/>
                </a:lnTo>
                <a:lnTo>
                  <a:pt x="1089" y="2025"/>
                </a:lnTo>
                <a:lnTo>
                  <a:pt x="1085" y="2018"/>
                </a:lnTo>
                <a:lnTo>
                  <a:pt x="1082" y="2008"/>
                </a:lnTo>
                <a:lnTo>
                  <a:pt x="1078" y="1998"/>
                </a:lnTo>
                <a:lnTo>
                  <a:pt x="1072" y="1989"/>
                </a:lnTo>
                <a:lnTo>
                  <a:pt x="1068" y="1986"/>
                </a:lnTo>
                <a:lnTo>
                  <a:pt x="1063" y="1983"/>
                </a:lnTo>
                <a:lnTo>
                  <a:pt x="1060" y="1983"/>
                </a:lnTo>
                <a:lnTo>
                  <a:pt x="1057" y="1985"/>
                </a:lnTo>
                <a:lnTo>
                  <a:pt x="1053" y="1986"/>
                </a:lnTo>
                <a:lnTo>
                  <a:pt x="1050" y="1989"/>
                </a:lnTo>
                <a:lnTo>
                  <a:pt x="1046" y="1992"/>
                </a:lnTo>
                <a:lnTo>
                  <a:pt x="1043" y="1994"/>
                </a:lnTo>
                <a:lnTo>
                  <a:pt x="1038" y="1997"/>
                </a:lnTo>
                <a:lnTo>
                  <a:pt x="1034" y="1995"/>
                </a:lnTo>
                <a:lnTo>
                  <a:pt x="1029" y="1993"/>
                </a:lnTo>
                <a:lnTo>
                  <a:pt x="1024" y="1991"/>
                </a:lnTo>
                <a:lnTo>
                  <a:pt x="1018" y="1986"/>
                </a:lnTo>
                <a:lnTo>
                  <a:pt x="1013" y="1981"/>
                </a:lnTo>
                <a:lnTo>
                  <a:pt x="1003" y="1973"/>
                </a:lnTo>
                <a:lnTo>
                  <a:pt x="995" y="1964"/>
                </a:lnTo>
                <a:lnTo>
                  <a:pt x="987" y="1957"/>
                </a:lnTo>
                <a:lnTo>
                  <a:pt x="980" y="1953"/>
                </a:lnTo>
                <a:lnTo>
                  <a:pt x="963" y="1948"/>
                </a:lnTo>
                <a:lnTo>
                  <a:pt x="950" y="1943"/>
                </a:lnTo>
                <a:lnTo>
                  <a:pt x="949" y="1941"/>
                </a:lnTo>
                <a:lnTo>
                  <a:pt x="949" y="1938"/>
                </a:lnTo>
                <a:lnTo>
                  <a:pt x="950" y="1935"/>
                </a:lnTo>
                <a:lnTo>
                  <a:pt x="952" y="1931"/>
                </a:lnTo>
                <a:lnTo>
                  <a:pt x="957" y="1923"/>
                </a:lnTo>
                <a:lnTo>
                  <a:pt x="963" y="1916"/>
                </a:lnTo>
                <a:lnTo>
                  <a:pt x="964" y="1911"/>
                </a:lnTo>
                <a:lnTo>
                  <a:pt x="964" y="1907"/>
                </a:lnTo>
                <a:lnTo>
                  <a:pt x="962" y="1905"/>
                </a:lnTo>
                <a:lnTo>
                  <a:pt x="959" y="1903"/>
                </a:lnTo>
                <a:lnTo>
                  <a:pt x="955" y="1900"/>
                </a:lnTo>
                <a:lnTo>
                  <a:pt x="950" y="1899"/>
                </a:lnTo>
                <a:lnTo>
                  <a:pt x="945" y="1900"/>
                </a:lnTo>
                <a:lnTo>
                  <a:pt x="940" y="1900"/>
                </a:lnTo>
                <a:lnTo>
                  <a:pt x="934" y="1903"/>
                </a:lnTo>
                <a:lnTo>
                  <a:pt x="925" y="1904"/>
                </a:lnTo>
                <a:lnTo>
                  <a:pt x="921" y="1903"/>
                </a:lnTo>
                <a:lnTo>
                  <a:pt x="918" y="1901"/>
                </a:lnTo>
                <a:lnTo>
                  <a:pt x="915" y="1899"/>
                </a:lnTo>
                <a:lnTo>
                  <a:pt x="912" y="1897"/>
                </a:lnTo>
                <a:lnTo>
                  <a:pt x="906" y="1890"/>
                </a:lnTo>
                <a:lnTo>
                  <a:pt x="900" y="1884"/>
                </a:lnTo>
                <a:lnTo>
                  <a:pt x="893" y="1881"/>
                </a:lnTo>
                <a:lnTo>
                  <a:pt x="886" y="1879"/>
                </a:lnTo>
                <a:lnTo>
                  <a:pt x="879" y="1879"/>
                </a:lnTo>
                <a:lnTo>
                  <a:pt x="873" y="1878"/>
                </a:lnTo>
                <a:lnTo>
                  <a:pt x="863" y="1876"/>
                </a:lnTo>
                <a:lnTo>
                  <a:pt x="852" y="1879"/>
                </a:lnTo>
                <a:lnTo>
                  <a:pt x="846" y="1881"/>
                </a:lnTo>
                <a:lnTo>
                  <a:pt x="839" y="1885"/>
                </a:lnTo>
                <a:lnTo>
                  <a:pt x="837" y="1886"/>
                </a:lnTo>
                <a:lnTo>
                  <a:pt x="833" y="1886"/>
                </a:lnTo>
                <a:lnTo>
                  <a:pt x="831" y="1885"/>
                </a:lnTo>
                <a:lnTo>
                  <a:pt x="829" y="1882"/>
                </a:lnTo>
                <a:lnTo>
                  <a:pt x="826" y="1876"/>
                </a:lnTo>
                <a:lnTo>
                  <a:pt x="825" y="1871"/>
                </a:lnTo>
                <a:lnTo>
                  <a:pt x="825" y="1863"/>
                </a:lnTo>
                <a:lnTo>
                  <a:pt x="824" y="1853"/>
                </a:lnTo>
                <a:lnTo>
                  <a:pt x="826" y="1846"/>
                </a:lnTo>
                <a:lnTo>
                  <a:pt x="829" y="1837"/>
                </a:lnTo>
                <a:lnTo>
                  <a:pt x="829" y="1828"/>
                </a:lnTo>
                <a:lnTo>
                  <a:pt x="827" y="1817"/>
                </a:lnTo>
                <a:lnTo>
                  <a:pt x="826" y="1808"/>
                </a:lnTo>
                <a:lnTo>
                  <a:pt x="825" y="1797"/>
                </a:lnTo>
                <a:lnTo>
                  <a:pt x="825" y="1783"/>
                </a:lnTo>
                <a:lnTo>
                  <a:pt x="824" y="1771"/>
                </a:lnTo>
                <a:lnTo>
                  <a:pt x="823" y="1760"/>
                </a:lnTo>
                <a:lnTo>
                  <a:pt x="821" y="1750"/>
                </a:lnTo>
                <a:lnTo>
                  <a:pt x="820" y="1743"/>
                </a:lnTo>
                <a:lnTo>
                  <a:pt x="818" y="1737"/>
                </a:lnTo>
                <a:lnTo>
                  <a:pt x="814" y="1734"/>
                </a:lnTo>
                <a:lnTo>
                  <a:pt x="810" y="1731"/>
                </a:lnTo>
                <a:lnTo>
                  <a:pt x="804" y="1730"/>
                </a:lnTo>
                <a:lnTo>
                  <a:pt x="798" y="1729"/>
                </a:lnTo>
                <a:lnTo>
                  <a:pt x="793" y="1728"/>
                </a:lnTo>
                <a:lnTo>
                  <a:pt x="788" y="1724"/>
                </a:lnTo>
                <a:lnTo>
                  <a:pt x="786" y="1722"/>
                </a:lnTo>
                <a:lnTo>
                  <a:pt x="786" y="1718"/>
                </a:lnTo>
                <a:lnTo>
                  <a:pt x="786" y="1715"/>
                </a:lnTo>
                <a:lnTo>
                  <a:pt x="786" y="1710"/>
                </a:lnTo>
                <a:lnTo>
                  <a:pt x="785" y="1705"/>
                </a:lnTo>
                <a:lnTo>
                  <a:pt x="783" y="1701"/>
                </a:lnTo>
                <a:lnTo>
                  <a:pt x="780" y="1697"/>
                </a:lnTo>
                <a:lnTo>
                  <a:pt x="776" y="1693"/>
                </a:lnTo>
                <a:lnTo>
                  <a:pt x="774" y="1689"/>
                </a:lnTo>
                <a:lnTo>
                  <a:pt x="773" y="1684"/>
                </a:lnTo>
                <a:lnTo>
                  <a:pt x="774" y="1678"/>
                </a:lnTo>
                <a:lnTo>
                  <a:pt x="775" y="1673"/>
                </a:lnTo>
                <a:lnTo>
                  <a:pt x="777" y="1667"/>
                </a:lnTo>
                <a:lnTo>
                  <a:pt x="780" y="1663"/>
                </a:lnTo>
                <a:lnTo>
                  <a:pt x="786" y="1654"/>
                </a:lnTo>
                <a:lnTo>
                  <a:pt x="791" y="1647"/>
                </a:lnTo>
                <a:lnTo>
                  <a:pt x="792" y="1641"/>
                </a:lnTo>
                <a:lnTo>
                  <a:pt x="794" y="1634"/>
                </a:lnTo>
                <a:lnTo>
                  <a:pt x="795" y="1632"/>
                </a:lnTo>
                <a:lnTo>
                  <a:pt x="796" y="1628"/>
                </a:lnTo>
                <a:lnTo>
                  <a:pt x="798" y="1626"/>
                </a:lnTo>
                <a:lnTo>
                  <a:pt x="800" y="1625"/>
                </a:lnTo>
                <a:lnTo>
                  <a:pt x="808" y="1625"/>
                </a:lnTo>
                <a:lnTo>
                  <a:pt x="817" y="1627"/>
                </a:lnTo>
                <a:lnTo>
                  <a:pt x="820" y="1628"/>
                </a:lnTo>
                <a:lnTo>
                  <a:pt x="824" y="1628"/>
                </a:lnTo>
                <a:lnTo>
                  <a:pt x="827" y="1628"/>
                </a:lnTo>
                <a:lnTo>
                  <a:pt x="831" y="1626"/>
                </a:lnTo>
                <a:lnTo>
                  <a:pt x="839" y="1615"/>
                </a:lnTo>
                <a:lnTo>
                  <a:pt x="845" y="1602"/>
                </a:lnTo>
                <a:lnTo>
                  <a:pt x="852" y="1589"/>
                </a:lnTo>
                <a:lnTo>
                  <a:pt x="858" y="1577"/>
                </a:lnTo>
                <a:lnTo>
                  <a:pt x="867" y="1563"/>
                </a:lnTo>
                <a:lnTo>
                  <a:pt x="873" y="1550"/>
                </a:lnTo>
                <a:lnTo>
                  <a:pt x="880" y="1540"/>
                </a:lnTo>
                <a:lnTo>
                  <a:pt x="883" y="1532"/>
                </a:lnTo>
                <a:lnTo>
                  <a:pt x="883" y="1529"/>
                </a:lnTo>
                <a:lnTo>
                  <a:pt x="881" y="1527"/>
                </a:lnTo>
                <a:lnTo>
                  <a:pt x="876" y="1525"/>
                </a:lnTo>
                <a:lnTo>
                  <a:pt x="870" y="1523"/>
                </a:lnTo>
                <a:lnTo>
                  <a:pt x="864" y="1521"/>
                </a:lnTo>
                <a:lnTo>
                  <a:pt x="858" y="1519"/>
                </a:lnTo>
                <a:lnTo>
                  <a:pt x="856" y="1519"/>
                </a:lnTo>
                <a:lnTo>
                  <a:pt x="854" y="1518"/>
                </a:lnTo>
                <a:lnTo>
                  <a:pt x="852" y="1516"/>
                </a:lnTo>
                <a:lnTo>
                  <a:pt x="851" y="1514"/>
                </a:lnTo>
                <a:lnTo>
                  <a:pt x="850" y="1512"/>
                </a:lnTo>
                <a:lnTo>
                  <a:pt x="850" y="1508"/>
                </a:lnTo>
                <a:lnTo>
                  <a:pt x="849" y="1506"/>
                </a:lnTo>
                <a:lnTo>
                  <a:pt x="849" y="1504"/>
                </a:lnTo>
                <a:lnTo>
                  <a:pt x="848" y="1502"/>
                </a:lnTo>
                <a:lnTo>
                  <a:pt x="846" y="1502"/>
                </a:lnTo>
                <a:lnTo>
                  <a:pt x="837" y="1500"/>
                </a:lnTo>
                <a:lnTo>
                  <a:pt x="827" y="1500"/>
                </a:lnTo>
                <a:lnTo>
                  <a:pt x="819" y="1500"/>
                </a:lnTo>
                <a:lnTo>
                  <a:pt x="812" y="1497"/>
                </a:lnTo>
                <a:lnTo>
                  <a:pt x="808" y="1493"/>
                </a:lnTo>
                <a:lnTo>
                  <a:pt x="804" y="1485"/>
                </a:lnTo>
                <a:lnTo>
                  <a:pt x="799" y="1482"/>
                </a:lnTo>
                <a:lnTo>
                  <a:pt x="795" y="1478"/>
                </a:lnTo>
                <a:lnTo>
                  <a:pt x="789" y="1475"/>
                </a:lnTo>
                <a:lnTo>
                  <a:pt x="783" y="1472"/>
                </a:lnTo>
                <a:lnTo>
                  <a:pt x="779" y="1471"/>
                </a:lnTo>
                <a:lnTo>
                  <a:pt x="774" y="1471"/>
                </a:lnTo>
                <a:lnTo>
                  <a:pt x="768" y="1472"/>
                </a:lnTo>
                <a:lnTo>
                  <a:pt x="762" y="1475"/>
                </a:lnTo>
                <a:lnTo>
                  <a:pt x="754" y="1481"/>
                </a:lnTo>
                <a:lnTo>
                  <a:pt x="744" y="1487"/>
                </a:lnTo>
                <a:lnTo>
                  <a:pt x="736" y="1491"/>
                </a:lnTo>
                <a:lnTo>
                  <a:pt x="728" y="1496"/>
                </a:lnTo>
                <a:lnTo>
                  <a:pt x="720" y="1499"/>
                </a:lnTo>
                <a:lnTo>
                  <a:pt x="713" y="1500"/>
                </a:lnTo>
                <a:lnTo>
                  <a:pt x="706" y="1501"/>
                </a:lnTo>
                <a:lnTo>
                  <a:pt x="699" y="1501"/>
                </a:lnTo>
                <a:lnTo>
                  <a:pt x="692" y="1501"/>
                </a:lnTo>
                <a:lnTo>
                  <a:pt x="685" y="1501"/>
                </a:lnTo>
                <a:lnTo>
                  <a:pt x="678" y="1499"/>
                </a:lnTo>
                <a:lnTo>
                  <a:pt x="670" y="1496"/>
                </a:lnTo>
                <a:lnTo>
                  <a:pt x="668" y="1494"/>
                </a:lnTo>
                <a:lnTo>
                  <a:pt x="665" y="1490"/>
                </a:lnTo>
                <a:lnTo>
                  <a:pt x="662" y="1488"/>
                </a:lnTo>
                <a:lnTo>
                  <a:pt x="660" y="1483"/>
                </a:lnTo>
                <a:lnTo>
                  <a:pt x="656" y="1472"/>
                </a:lnTo>
                <a:lnTo>
                  <a:pt x="651" y="1464"/>
                </a:lnTo>
                <a:lnTo>
                  <a:pt x="644" y="1459"/>
                </a:lnTo>
                <a:lnTo>
                  <a:pt x="637" y="1456"/>
                </a:lnTo>
                <a:lnTo>
                  <a:pt x="631" y="1452"/>
                </a:lnTo>
                <a:lnTo>
                  <a:pt x="625" y="1450"/>
                </a:lnTo>
                <a:lnTo>
                  <a:pt x="616" y="1446"/>
                </a:lnTo>
                <a:lnTo>
                  <a:pt x="604" y="1445"/>
                </a:lnTo>
                <a:lnTo>
                  <a:pt x="590" y="1445"/>
                </a:lnTo>
                <a:lnTo>
                  <a:pt x="574" y="1443"/>
                </a:lnTo>
                <a:lnTo>
                  <a:pt x="569" y="1443"/>
                </a:lnTo>
                <a:lnTo>
                  <a:pt x="565" y="1443"/>
                </a:lnTo>
                <a:lnTo>
                  <a:pt x="561" y="1444"/>
                </a:lnTo>
                <a:lnTo>
                  <a:pt x="559" y="1445"/>
                </a:lnTo>
                <a:lnTo>
                  <a:pt x="558" y="1450"/>
                </a:lnTo>
                <a:lnTo>
                  <a:pt x="558" y="1455"/>
                </a:lnTo>
                <a:lnTo>
                  <a:pt x="556" y="1459"/>
                </a:lnTo>
                <a:lnTo>
                  <a:pt x="554" y="1463"/>
                </a:lnTo>
                <a:lnTo>
                  <a:pt x="552" y="1464"/>
                </a:lnTo>
                <a:lnTo>
                  <a:pt x="549" y="1465"/>
                </a:lnTo>
                <a:lnTo>
                  <a:pt x="543" y="1466"/>
                </a:lnTo>
                <a:lnTo>
                  <a:pt x="539" y="1465"/>
                </a:lnTo>
                <a:lnTo>
                  <a:pt x="531" y="1465"/>
                </a:lnTo>
                <a:lnTo>
                  <a:pt x="525" y="1465"/>
                </a:lnTo>
                <a:lnTo>
                  <a:pt x="518" y="1468"/>
                </a:lnTo>
                <a:lnTo>
                  <a:pt x="512" y="1469"/>
                </a:lnTo>
                <a:lnTo>
                  <a:pt x="509" y="1468"/>
                </a:lnTo>
                <a:lnTo>
                  <a:pt x="505" y="1464"/>
                </a:lnTo>
                <a:lnTo>
                  <a:pt x="498" y="1453"/>
                </a:lnTo>
                <a:lnTo>
                  <a:pt x="491" y="1444"/>
                </a:lnTo>
                <a:lnTo>
                  <a:pt x="484" y="1439"/>
                </a:lnTo>
                <a:lnTo>
                  <a:pt x="476" y="1434"/>
                </a:lnTo>
                <a:lnTo>
                  <a:pt x="473" y="1433"/>
                </a:lnTo>
                <a:lnTo>
                  <a:pt x="470" y="1432"/>
                </a:lnTo>
                <a:lnTo>
                  <a:pt x="467" y="1431"/>
                </a:lnTo>
                <a:lnTo>
                  <a:pt x="465" y="1430"/>
                </a:lnTo>
                <a:lnTo>
                  <a:pt x="462" y="1428"/>
                </a:lnTo>
                <a:lnTo>
                  <a:pt x="461" y="1426"/>
                </a:lnTo>
                <a:lnTo>
                  <a:pt x="461" y="1424"/>
                </a:lnTo>
                <a:lnTo>
                  <a:pt x="459" y="1421"/>
                </a:lnTo>
                <a:lnTo>
                  <a:pt x="457" y="1419"/>
                </a:lnTo>
                <a:lnTo>
                  <a:pt x="453" y="1417"/>
                </a:lnTo>
                <a:lnTo>
                  <a:pt x="446" y="1412"/>
                </a:lnTo>
                <a:lnTo>
                  <a:pt x="441" y="1408"/>
                </a:lnTo>
                <a:lnTo>
                  <a:pt x="437" y="1407"/>
                </a:lnTo>
                <a:lnTo>
                  <a:pt x="433" y="1405"/>
                </a:lnTo>
                <a:lnTo>
                  <a:pt x="427" y="1403"/>
                </a:lnTo>
                <a:lnTo>
                  <a:pt x="420" y="1402"/>
                </a:lnTo>
                <a:lnTo>
                  <a:pt x="410" y="1400"/>
                </a:lnTo>
                <a:lnTo>
                  <a:pt x="403" y="1400"/>
                </a:lnTo>
                <a:lnTo>
                  <a:pt x="399" y="1401"/>
                </a:lnTo>
                <a:lnTo>
                  <a:pt x="396" y="1402"/>
                </a:lnTo>
                <a:lnTo>
                  <a:pt x="390" y="1405"/>
                </a:lnTo>
                <a:lnTo>
                  <a:pt x="386" y="1406"/>
                </a:lnTo>
                <a:lnTo>
                  <a:pt x="385" y="1405"/>
                </a:lnTo>
                <a:lnTo>
                  <a:pt x="384" y="1401"/>
                </a:lnTo>
                <a:lnTo>
                  <a:pt x="385" y="1397"/>
                </a:lnTo>
                <a:lnTo>
                  <a:pt x="385" y="1394"/>
                </a:lnTo>
                <a:lnTo>
                  <a:pt x="385" y="1389"/>
                </a:lnTo>
                <a:lnTo>
                  <a:pt x="385" y="1383"/>
                </a:lnTo>
                <a:lnTo>
                  <a:pt x="385" y="1378"/>
                </a:lnTo>
                <a:lnTo>
                  <a:pt x="384" y="1374"/>
                </a:lnTo>
                <a:lnTo>
                  <a:pt x="382" y="1365"/>
                </a:lnTo>
                <a:lnTo>
                  <a:pt x="378" y="1357"/>
                </a:lnTo>
                <a:lnTo>
                  <a:pt x="374" y="1351"/>
                </a:lnTo>
                <a:lnTo>
                  <a:pt x="372" y="1345"/>
                </a:lnTo>
                <a:lnTo>
                  <a:pt x="373" y="1342"/>
                </a:lnTo>
                <a:lnTo>
                  <a:pt x="377" y="1338"/>
                </a:lnTo>
                <a:lnTo>
                  <a:pt x="379" y="1333"/>
                </a:lnTo>
                <a:lnTo>
                  <a:pt x="382" y="1330"/>
                </a:lnTo>
                <a:lnTo>
                  <a:pt x="385" y="1325"/>
                </a:lnTo>
                <a:lnTo>
                  <a:pt x="389" y="1320"/>
                </a:lnTo>
                <a:lnTo>
                  <a:pt x="394" y="1314"/>
                </a:lnTo>
                <a:lnTo>
                  <a:pt x="398" y="1308"/>
                </a:lnTo>
                <a:lnTo>
                  <a:pt x="402" y="1304"/>
                </a:lnTo>
                <a:lnTo>
                  <a:pt x="407" y="1299"/>
                </a:lnTo>
                <a:lnTo>
                  <a:pt x="409" y="1295"/>
                </a:lnTo>
                <a:lnTo>
                  <a:pt x="410" y="1293"/>
                </a:lnTo>
                <a:lnTo>
                  <a:pt x="413" y="1291"/>
                </a:lnTo>
                <a:lnTo>
                  <a:pt x="415" y="1289"/>
                </a:lnTo>
                <a:lnTo>
                  <a:pt x="423" y="1286"/>
                </a:lnTo>
                <a:lnTo>
                  <a:pt x="430" y="1285"/>
                </a:lnTo>
                <a:lnTo>
                  <a:pt x="435" y="1283"/>
                </a:lnTo>
                <a:lnTo>
                  <a:pt x="439" y="1283"/>
                </a:lnTo>
                <a:lnTo>
                  <a:pt x="441" y="1283"/>
                </a:lnTo>
                <a:lnTo>
                  <a:pt x="443" y="1283"/>
                </a:lnTo>
                <a:lnTo>
                  <a:pt x="445" y="1282"/>
                </a:lnTo>
                <a:lnTo>
                  <a:pt x="446" y="1281"/>
                </a:lnTo>
                <a:lnTo>
                  <a:pt x="447" y="1280"/>
                </a:lnTo>
                <a:lnTo>
                  <a:pt x="447" y="1277"/>
                </a:lnTo>
                <a:lnTo>
                  <a:pt x="447" y="1275"/>
                </a:lnTo>
                <a:lnTo>
                  <a:pt x="446" y="1274"/>
                </a:lnTo>
                <a:lnTo>
                  <a:pt x="445" y="1273"/>
                </a:lnTo>
                <a:lnTo>
                  <a:pt x="445" y="1271"/>
                </a:lnTo>
                <a:lnTo>
                  <a:pt x="442" y="1266"/>
                </a:lnTo>
                <a:lnTo>
                  <a:pt x="440" y="1260"/>
                </a:lnTo>
                <a:lnTo>
                  <a:pt x="440" y="1257"/>
                </a:lnTo>
                <a:lnTo>
                  <a:pt x="441" y="1254"/>
                </a:lnTo>
                <a:lnTo>
                  <a:pt x="445" y="1250"/>
                </a:lnTo>
                <a:lnTo>
                  <a:pt x="451" y="1248"/>
                </a:lnTo>
                <a:lnTo>
                  <a:pt x="455" y="1247"/>
                </a:lnTo>
                <a:lnTo>
                  <a:pt x="460" y="1247"/>
                </a:lnTo>
                <a:lnTo>
                  <a:pt x="470" y="1244"/>
                </a:lnTo>
                <a:lnTo>
                  <a:pt x="476" y="1243"/>
                </a:lnTo>
                <a:lnTo>
                  <a:pt x="479" y="1242"/>
                </a:lnTo>
                <a:lnTo>
                  <a:pt x="483" y="1241"/>
                </a:lnTo>
                <a:lnTo>
                  <a:pt x="486" y="1238"/>
                </a:lnTo>
                <a:lnTo>
                  <a:pt x="491" y="1236"/>
                </a:lnTo>
                <a:lnTo>
                  <a:pt x="493" y="1233"/>
                </a:lnTo>
                <a:lnTo>
                  <a:pt x="497" y="1232"/>
                </a:lnTo>
                <a:lnTo>
                  <a:pt x="499" y="1229"/>
                </a:lnTo>
                <a:lnTo>
                  <a:pt x="500" y="1225"/>
                </a:lnTo>
                <a:lnTo>
                  <a:pt x="502" y="1224"/>
                </a:lnTo>
                <a:lnTo>
                  <a:pt x="503" y="1223"/>
                </a:lnTo>
                <a:lnTo>
                  <a:pt x="504" y="1219"/>
                </a:lnTo>
                <a:lnTo>
                  <a:pt x="505" y="1217"/>
                </a:lnTo>
                <a:lnTo>
                  <a:pt x="506" y="1213"/>
                </a:lnTo>
                <a:lnTo>
                  <a:pt x="509" y="1211"/>
                </a:lnTo>
                <a:lnTo>
                  <a:pt x="512" y="1207"/>
                </a:lnTo>
                <a:lnTo>
                  <a:pt x="516" y="1206"/>
                </a:lnTo>
                <a:lnTo>
                  <a:pt x="517" y="1206"/>
                </a:lnTo>
                <a:lnTo>
                  <a:pt x="518" y="1206"/>
                </a:lnTo>
                <a:lnTo>
                  <a:pt x="521" y="1206"/>
                </a:lnTo>
                <a:lnTo>
                  <a:pt x="524" y="1206"/>
                </a:lnTo>
                <a:lnTo>
                  <a:pt x="533" y="1208"/>
                </a:lnTo>
                <a:lnTo>
                  <a:pt x="541" y="1211"/>
                </a:lnTo>
                <a:lnTo>
                  <a:pt x="552" y="1213"/>
                </a:lnTo>
                <a:lnTo>
                  <a:pt x="561" y="1218"/>
                </a:lnTo>
                <a:lnTo>
                  <a:pt x="566" y="1220"/>
                </a:lnTo>
                <a:lnTo>
                  <a:pt x="568" y="1223"/>
                </a:lnTo>
                <a:lnTo>
                  <a:pt x="571" y="1228"/>
                </a:lnTo>
                <a:lnTo>
                  <a:pt x="572" y="1232"/>
                </a:lnTo>
                <a:lnTo>
                  <a:pt x="573" y="1235"/>
                </a:lnTo>
                <a:lnTo>
                  <a:pt x="574" y="1236"/>
                </a:lnTo>
                <a:lnTo>
                  <a:pt x="575" y="1237"/>
                </a:lnTo>
                <a:lnTo>
                  <a:pt x="577" y="1237"/>
                </a:lnTo>
                <a:lnTo>
                  <a:pt x="581" y="1236"/>
                </a:lnTo>
                <a:lnTo>
                  <a:pt x="585" y="1235"/>
                </a:lnTo>
                <a:lnTo>
                  <a:pt x="587" y="1233"/>
                </a:lnTo>
                <a:lnTo>
                  <a:pt x="590" y="1231"/>
                </a:lnTo>
                <a:lnTo>
                  <a:pt x="592" y="1230"/>
                </a:lnTo>
                <a:lnTo>
                  <a:pt x="594" y="1229"/>
                </a:lnTo>
                <a:lnTo>
                  <a:pt x="602" y="1225"/>
                </a:lnTo>
                <a:lnTo>
                  <a:pt x="606" y="1223"/>
                </a:lnTo>
                <a:lnTo>
                  <a:pt x="611" y="1220"/>
                </a:lnTo>
                <a:lnTo>
                  <a:pt x="616" y="1218"/>
                </a:lnTo>
                <a:lnTo>
                  <a:pt x="618" y="1216"/>
                </a:lnTo>
                <a:lnTo>
                  <a:pt x="621" y="1213"/>
                </a:lnTo>
                <a:lnTo>
                  <a:pt x="622" y="1211"/>
                </a:lnTo>
                <a:lnTo>
                  <a:pt x="623" y="1208"/>
                </a:lnTo>
                <a:lnTo>
                  <a:pt x="625" y="1204"/>
                </a:lnTo>
                <a:lnTo>
                  <a:pt x="626" y="1199"/>
                </a:lnTo>
                <a:lnTo>
                  <a:pt x="629" y="1188"/>
                </a:lnTo>
                <a:lnTo>
                  <a:pt x="631" y="1179"/>
                </a:lnTo>
                <a:lnTo>
                  <a:pt x="634" y="1166"/>
                </a:lnTo>
                <a:lnTo>
                  <a:pt x="635" y="1153"/>
                </a:lnTo>
                <a:lnTo>
                  <a:pt x="637" y="1141"/>
                </a:lnTo>
                <a:lnTo>
                  <a:pt x="638" y="1128"/>
                </a:lnTo>
                <a:lnTo>
                  <a:pt x="640" y="1118"/>
                </a:lnTo>
                <a:lnTo>
                  <a:pt x="640" y="1110"/>
                </a:lnTo>
                <a:lnTo>
                  <a:pt x="642" y="1098"/>
                </a:lnTo>
                <a:lnTo>
                  <a:pt x="647" y="1087"/>
                </a:lnTo>
                <a:lnTo>
                  <a:pt x="654" y="1078"/>
                </a:lnTo>
                <a:lnTo>
                  <a:pt x="659" y="1068"/>
                </a:lnTo>
                <a:lnTo>
                  <a:pt x="659" y="1065"/>
                </a:lnTo>
                <a:lnTo>
                  <a:pt x="660" y="1060"/>
                </a:lnTo>
                <a:lnTo>
                  <a:pt x="659" y="1055"/>
                </a:lnTo>
                <a:lnTo>
                  <a:pt x="657" y="1049"/>
                </a:lnTo>
                <a:lnTo>
                  <a:pt x="655" y="1042"/>
                </a:lnTo>
                <a:lnTo>
                  <a:pt x="651" y="1034"/>
                </a:lnTo>
                <a:lnTo>
                  <a:pt x="646" y="1023"/>
                </a:lnTo>
                <a:lnTo>
                  <a:pt x="638" y="1012"/>
                </a:lnTo>
                <a:lnTo>
                  <a:pt x="631" y="1002"/>
                </a:lnTo>
                <a:lnTo>
                  <a:pt x="625" y="991"/>
                </a:lnTo>
                <a:lnTo>
                  <a:pt x="617" y="976"/>
                </a:lnTo>
                <a:lnTo>
                  <a:pt x="609" y="962"/>
                </a:lnTo>
                <a:lnTo>
                  <a:pt x="605" y="957"/>
                </a:lnTo>
                <a:lnTo>
                  <a:pt x="600" y="953"/>
                </a:lnTo>
                <a:lnTo>
                  <a:pt x="594" y="952"/>
                </a:lnTo>
                <a:lnTo>
                  <a:pt x="584" y="951"/>
                </a:lnTo>
                <a:lnTo>
                  <a:pt x="574" y="952"/>
                </a:lnTo>
                <a:lnTo>
                  <a:pt x="561" y="953"/>
                </a:lnTo>
                <a:lnTo>
                  <a:pt x="558" y="954"/>
                </a:lnTo>
                <a:lnTo>
                  <a:pt x="552" y="957"/>
                </a:lnTo>
                <a:lnTo>
                  <a:pt x="549" y="958"/>
                </a:lnTo>
                <a:lnTo>
                  <a:pt x="547" y="961"/>
                </a:lnTo>
                <a:lnTo>
                  <a:pt x="544" y="966"/>
                </a:lnTo>
                <a:lnTo>
                  <a:pt x="543" y="971"/>
                </a:lnTo>
                <a:lnTo>
                  <a:pt x="543" y="973"/>
                </a:lnTo>
                <a:lnTo>
                  <a:pt x="543" y="974"/>
                </a:lnTo>
                <a:lnTo>
                  <a:pt x="543" y="977"/>
                </a:lnTo>
                <a:lnTo>
                  <a:pt x="543" y="978"/>
                </a:lnTo>
                <a:lnTo>
                  <a:pt x="543" y="981"/>
                </a:lnTo>
                <a:lnTo>
                  <a:pt x="541" y="984"/>
                </a:lnTo>
                <a:lnTo>
                  <a:pt x="539" y="986"/>
                </a:lnTo>
                <a:lnTo>
                  <a:pt x="536" y="987"/>
                </a:lnTo>
                <a:lnTo>
                  <a:pt x="533" y="990"/>
                </a:lnTo>
                <a:lnTo>
                  <a:pt x="528" y="992"/>
                </a:lnTo>
                <a:lnTo>
                  <a:pt x="523" y="993"/>
                </a:lnTo>
                <a:lnTo>
                  <a:pt x="518" y="993"/>
                </a:lnTo>
                <a:lnTo>
                  <a:pt x="516" y="993"/>
                </a:lnTo>
                <a:lnTo>
                  <a:pt x="512" y="993"/>
                </a:lnTo>
                <a:lnTo>
                  <a:pt x="511" y="993"/>
                </a:lnTo>
                <a:lnTo>
                  <a:pt x="509" y="992"/>
                </a:lnTo>
                <a:lnTo>
                  <a:pt x="506" y="991"/>
                </a:lnTo>
                <a:lnTo>
                  <a:pt x="504" y="989"/>
                </a:lnTo>
                <a:lnTo>
                  <a:pt x="500" y="983"/>
                </a:lnTo>
                <a:lnTo>
                  <a:pt x="498" y="977"/>
                </a:lnTo>
                <a:lnTo>
                  <a:pt x="497" y="973"/>
                </a:lnTo>
                <a:lnTo>
                  <a:pt x="495" y="971"/>
                </a:lnTo>
                <a:lnTo>
                  <a:pt x="493" y="970"/>
                </a:lnTo>
                <a:lnTo>
                  <a:pt x="492" y="968"/>
                </a:lnTo>
                <a:lnTo>
                  <a:pt x="491" y="968"/>
                </a:lnTo>
                <a:lnTo>
                  <a:pt x="490" y="968"/>
                </a:lnTo>
                <a:lnTo>
                  <a:pt x="486" y="967"/>
                </a:lnTo>
                <a:lnTo>
                  <a:pt x="483" y="967"/>
                </a:lnTo>
                <a:lnTo>
                  <a:pt x="478" y="968"/>
                </a:lnTo>
                <a:lnTo>
                  <a:pt x="472" y="971"/>
                </a:lnTo>
                <a:lnTo>
                  <a:pt x="467" y="972"/>
                </a:lnTo>
                <a:lnTo>
                  <a:pt x="462" y="972"/>
                </a:lnTo>
                <a:lnTo>
                  <a:pt x="457" y="972"/>
                </a:lnTo>
                <a:lnTo>
                  <a:pt x="452" y="971"/>
                </a:lnTo>
                <a:lnTo>
                  <a:pt x="448" y="968"/>
                </a:lnTo>
                <a:lnTo>
                  <a:pt x="446" y="965"/>
                </a:lnTo>
                <a:lnTo>
                  <a:pt x="445" y="961"/>
                </a:lnTo>
                <a:lnTo>
                  <a:pt x="442" y="957"/>
                </a:lnTo>
                <a:lnTo>
                  <a:pt x="441" y="954"/>
                </a:lnTo>
                <a:lnTo>
                  <a:pt x="440" y="952"/>
                </a:lnTo>
                <a:lnTo>
                  <a:pt x="437" y="949"/>
                </a:lnTo>
                <a:lnTo>
                  <a:pt x="434" y="947"/>
                </a:lnTo>
                <a:lnTo>
                  <a:pt x="432" y="946"/>
                </a:lnTo>
                <a:lnTo>
                  <a:pt x="430" y="946"/>
                </a:lnTo>
                <a:lnTo>
                  <a:pt x="427" y="946"/>
                </a:lnTo>
                <a:lnTo>
                  <a:pt x="423" y="945"/>
                </a:lnTo>
                <a:lnTo>
                  <a:pt x="420" y="942"/>
                </a:lnTo>
                <a:lnTo>
                  <a:pt x="416" y="941"/>
                </a:lnTo>
                <a:lnTo>
                  <a:pt x="413" y="940"/>
                </a:lnTo>
                <a:lnTo>
                  <a:pt x="409" y="940"/>
                </a:lnTo>
                <a:lnTo>
                  <a:pt x="408" y="940"/>
                </a:lnTo>
                <a:lnTo>
                  <a:pt x="405" y="941"/>
                </a:lnTo>
                <a:lnTo>
                  <a:pt x="403" y="943"/>
                </a:lnTo>
                <a:lnTo>
                  <a:pt x="402" y="946"/>
                </a:lnTo>
                <a:lnTo>
                  <a:pt x="401" y="949"/>
                </a:lnTo>
                <a:lnTo>
                  <a:pt x="401" y="952"/>
                </a:lnTo>
                <a:lnTo>
                  <a:pt x="401" y="955"/>
                </a:lnTo>
                <a:lnTo>
                  <a:pt x="399" y="960"/>
                </a:lnTo>
                <a:lnTo>
                  <a:pt x="399" y="965"/>
                </a:lnTo>
                <a:lnTo>
                  <a:pt x="401" y="970"/>
                </a:lnTo>
                <a:lnTo>
                  <a:pt x="401" y="974"/>
                </a:lnTo>
                <a:lnTo>
                  <a:pt x="401" y="979"/>
                </a:lnTo>
                <a:lnTo>
                  <a:pt x="401" y="980"/>
                </a:lnTo>
                <a:lnTo>
                  <a:pt x="401" y="981"/>
                </a:lnTo>
                <a:lnTo>
                  <a:pt x="401" y="981"/>
                </a:lnTo>
                <a:lnTo>
                  <a:pt x="401" y="983"/>
                </a:lnTo>
                <a:lnTo>
                  <a:pt x="399" y="984"/>
                </a:lnTo>
                <a:lnTo>
                  <a:pt x="398" y="985"/>
                </a:lnTo>
                <a:lnTo>
                  <a:pt x="397" y="986"/>
                </a:lnTo>
                <a:lnTo>
                  <a:pt x="395" y="987"/>
                </a:lnTo>
                <a:lnTo>
                  <a:pt x="391" y="987"/>
                </a:lnTo>
                <a:lnTo>
                  <a:pt x="388" y="989"/>
                </a:lnTo>
                <a:lnTo>
                  <a:pt x="380" y="989"/>
                </a:lnTo>
                <a:lnTo>
                  <a:pt x="374" y="989"/>
                </a:lnTo>
                <a:lnTo>
                  <a:pt x="371" y="989"/>
                </a:lnTo>
                <a:lnTo>
                  <a:pt x="366" y="987"/>
                </a:lnTo>
                <a:lnTo>
                  <a:pt x="363" y="986"/>
                </a:lnTo>
                <a:lnTo>
                  <a:pt x="359" y="983"/>
                </a:lnTo>
                <a:lnTo>
                  <a:pt x="355" y="980"/>
                </a:lnTo>
                <a:lnTo>
                  <a:pt x="353" y="976"/>
                </a:lnTo>
                <a:lnTo>
                  <a:pt x="347" y="967"/>
                </a:lnTo>
                <a:lnTo>
                  <a:pt x="342" y="959"/>
                </a:lnTo>
                <a:lnTo>
                  <a:pt x="340" y="955"/>
                </a:lnTo>
                <a:lnTo>
                  <a:pt x="338" y="952"/>
                </a:lnTo>
                <a:lnTo>
                  <a:pt x="333" y="949"/>
                </a:lnTo>
                <a:lnTo>
                  <a:pt x="329" y="948"/>
                </a:lnTo>
                <a:lnTo>
                  <a:pt x="326" y="948"/>
                </a:lnTo>
                <a:lnTo>
                  <a:pt x="321" y="951"/>
                </a:lnTo>
                <a:lnTo>
                  <a:pt x="319" y="953"/>
                </a:lnTo>
                <a:lnTo>
                  <a:pt x="315" y="957"/>
                </a:lnTo>
                <a:lnTo>
                  <a:pt x="313" y="958"/>
                </a:lnTo>
                <a:lnTo>
                  <a:pt x="309" y="959"/>
                </a:lnTo>
                <a:lnTo>
                  <a:pt x="304" y="960"/>
                </a:lnTo>
                <a:lnTo>
                  <a:pt x="300" y="959"/>
                </a:lnTo>
                <a:lnTo>
                  <a:pt x="295" y="957"/>
                </a:lnTo>
                <a:lnTo>
                  <a:pt x="291" y="955"/>
                </a:lnTo>
                <a:lnTo>
                  <a:pt x="277" y="948"/>
                </a:lnTo>
                <a:lnTo>
                  <a:pt x="266" y="941"/>
                </a:lnTo>
                <a:lnTo>
                  <a:pt x="263" y="937"/>
                </a:lnTo>
                <a:lnTo>
                  <a:pt x="260" y="934"/>
                </a:lnTo>
                <a:lnTo>
                  <a:pt x="259" y="932"/>
                </a:lnTo>
                <a:lnTo>
                  <a:pt x="260" y="929"/>
                </a:lnTo>
                <a:lnTo>
                  <a:pt x="263" y="926"/>
                </a:lnTo>
                <a:lnTo>
                  <a:pt x="267" y="921"/>
                </a:lnTo>
                <a:lnTo>
                  <a:pt x="279" y="915"/>
                </a:lnTo>
                <a:lnTo>
                  <a:pt x="288" y="910"/>
                </a:lnTo>
                <a:lnTo>
                  <a:pt x="289" y="908"/>
                </a:lnTo>
                <a:lnTo>
                  <a:pt x="290" y="903"/>
                </a:lnTo>
                <a:lnTo>
                  <a:pt x="289" y="899"/>
                </a:lnTo>
                <a:lnTo>
                  <a:pt x="287" y="896"/>
                </a:lnTo>
                <a:lnTo>
                  <a:pt x="283" y="892"/>
                </a:lnTo>
                <a:lnTo>
                  <a:pt x="278" y="888"/>
                </a:lnTo>
                <a:lnTo>
                  <a:pt x="275" y="883"/>
                </a:lnTo>
                <a:lnTo>
                  <a:pt x="271" y="878"/>
                </a:lnTo>
                <a:lnTo>
                  <a:pt x="269" y="871"/>
                </a:lnTo>
                <a:lnTo>
                  <a:pt x="267" y="864"/>
                </a:lnTo>
                <a:lnTo>
                  <a:pt x="267" y="852"/>
                </a:lnTo>
                <a:lnTo>
                  <a:pt x="267" y="842"/>
                </a:lnTo>
                <a:lnTo>
                  <a:pt x="264" y="835"/>
                </a:lnTo>
                <a:lnTo>
                  <a:pt x="260" y="829"/>
                </a:lnTo>
                <a:lnTo>
                  <a:pt x="257" y="826"/>
                </a:lnTo>
                <a:lnTo>
                  <a:pt x="253" y="822"/>
                </a:lnTo>
                <a:lnTo>
                  <a:pt x="245" y="815"/>
                </a:lnTo>
                <a:lnTo>
                  <a:pt x="234" y="808"/>
                </a:lnTo>
                <a:lnTo>
                  <a:pt x="229" y="804"/>
                </a:lnTo>
                <a:lnTo>
                  <a:pt x="226" y="802"/>
                </a:lnTo>
                <a:lnTo>
                  <a:pt x="219" y="800"/>
                </a:lnTo>
                <a:lnTo>
                  <a:pt x="212" y="798"/>
                </a:lnTo>
                <a:lnTo>
                  <a:pt x="209" y="798"/>
                </a:lnTo>
                <a:lnTo>
                  <a:pt x="206" y="800"/>
                </a:lnTo>
                <a:lnTo>
                  <a:pt x="203" y="801"/>
                </a:lnTo>
                <a:lnTo>
                  <a:pt x="201" y="802"/>
                </a:lnTo>
                <a:lnTo>
                  <a:pt x="197" y="804"/>
                </a:lnTo>
                <a:lnTo>
                  <a:pt x="195" y="807"/>
                </a:lnTo>
                <a:lnTo>
                  <a:pt x="190" y="808"/>
                </a:lnTo>
                <a:lnTo>
                  <a:pt x="187" y="809"/>
                </a:lnTo>
                <a:lnTo>
                  <a:pt x="180" y="809"/>
                </a:lnTo>
                <a:lnTo>
                  <a:pt x="171" y="807"/>
                </a:lnTo>
                <a:lnTo>
                  <a:pt x="159" y="802"/>
                </a:lnTo>
                <a:lnTo>
                  <a:pt x="150" y="798"/>
                </a:lnTo>
                <a:lnTo>
                  <a:pt x="146" y="796"/>
                </a:lnTo>
                <a:lnTo>
                  <a:pt x="143" y="795"/>
                </a:lnTo>
                <a:lnTo>
                  <a:pt x="137" y="792"/>
                </a:lnTo>
                <a:lnTo>
                  <a:pt x="131" y="789"/>
                </a:lnTo>
                <a:lnTo>
                  <a:pt x="122" y="787"/>
                </a:lnTo>
                <a:lnTo>
                  <a:pt x="115" y="784"/>
                </a:lnTo>
                <a:lnTo>
                  <a:pt x="112" y="783"/>
                </a:lnTo>
                <a:lnTo>
                  <a:pt x="109" y="782"/>
                </a:lnTo>
                <a:lnTo>
                  <a:pt x="107" y="782"/>
                </a:lnTo>
                <a:lnTo>
                  <a:pt x="105" y="782"/>
                </a:lnTo>
                <a:lnTo>
                  <a:pt x="102" y="782"/>
                </a:lnTo>
                <a:lnTo>
                  <a:pt x="98" y="783"/>
                </a:lnTo>
                <a:lnTo>
                  <a:pt x="92" y="785"/>
                </a:lnTo>
                <a:lnTo>
                  <a:pt x="86" y="790"/>
                </a:lnTo>
                <a:lnTo>
                  <a:pt x="83" y="794"/>
                </a:lnTo>
                <a:lnTo>
                  <a:pt x="82" y="796"/>
                </a:lnTo>
                <a:lnTo>
                  <a:pt x="80" y="800"/>
                </a:lnTo>
                <a:lnTo>
                  <a:pt x="78" y="804"/>
                </a:lnTo>
                <a:lnTo>
                  <a:pt x="78" y="808"/>
                </a:lnTo>
                <a:lnTo>
                  <a:pt x="78" y="812"/>
                </a:lnTo>
                <a:lnTo>
                  <a:pt x="80" y="816"/>
                </a:lnTo>
                <a:lnTo>
                  <a:pt x="81" y="820"/>
                </a:lnTo>
                <a:lnTo>
                  <a:pt x="82" y="825"/>
                </a:lnTo>
                <a:lnTo>
                  <a:pt x="82" y="829"/>
                </a:lnTo>
                <a:lnTo>
                  <a:pt x="82" y="833"/>
                </a:lnTo>
                <a:lnTo>
                  <a:pt x="81" y="834"/>
                </a:lnTo>
                <a:lnTo>
                  <a:pt x="80" y="835"/>
                </a:lnTo>
                <a:lnTo>
                  <a:pt x="78" y="835"/>
                </a:lnTo>
                <a:lnTo>
                  <a:pt x="70" y="835"/>
                </a:lnTo>
                <a:lnTo>
                  <a:pt x="62" y="833"/>
                </a:lnTo>
                <a:lnTo>
                  <a:pt x="56" y="829"/>
                </a:lnTo>
                <a:lnTo>
                  <a:pt x="51" y="825"/>
                </a:lnTo>
                <a:lnTo>
                  <a:pt x="49" y="822"/>
                </a:lnTo>
                <a:lnTo>
                  <a:pt x="48" y="820"/>
                </a:lnTo>
                <a:lnTo>
                  <a:pt x="43" y="813"/>
                </a:lnTo>
                <a:lnTo>
                  <a:pt x="38" y="804"/>
                </a:lnTo>
                <a:lnTo>
                  <a:pt x="27" y="788"/>
                </a:lnTo>
                <a:lnTo>
                  <a:pt x="21" y="778"/>
                </a:lnTo>
                <a:lnTo>
                  <a:pt x="19" y="776"/>
                </a:lnTo>
                <a:lnTo>
                  <a:pt x="18" y="771"/>
                </a:lnTo>
                <a:lnTo>
                  <a:pt x="18" y="766"/>
                </a:lnTo>
                <a:lnTo>
                  <a:pt x="18" y="762"/>
                </a:lnTo>
                <a:lnTo>
                  <a:pt x="18" y="757"/>
                </a:lnTo>
                <a:lnTo>
                  <a:pt x="18" y="754"/>
                </a:lnTo>
                <a:lnTo>
                  <a:pt x="18" y="752"/>
                </a:lnTo>
                <a:lnTo>
                  <a:pt x="17" y="751"/>
                </a:lnTo>
                <a:lnTo>
                  <a:pt x="13" y="740"/>
                </a:lnTo>
                <a:lnTo>
                  <a:pt x="7" y="726"/>
                </a:lnTo>
                <a:lnTo>
                  <a:pt x="4" y="712"/>
                </a:lnTo>
                <a:lnTo>
                  <a:pt x="0" y="697"/>
                </a:lnTo>
                <a:lnTo>
                  <a:pt x="0" y="688"/>
                </a:lnTo>
                <a:lnTo>
                  <a:pt x="0" y="680"/>
                </a:lnTo>
                <a:lnTo>
                  <a:pt x="1" y="675"/>
                </a:lnTo>
                <a:lnTo>
                  <a:pt x="2" y="672"/>
                </a:lnTo>
                <a:lnTo>
                  <a:pt x="5" y="670"/>
                </a:lnTo>
                <a:lnTo>
                  <a:pt x="7" y="669"/>
                </a:lnTo>
                <a:lnTo>
                  <a:pt x="11" y="668"/>
                </a:lnTo>
                <a:lnTo>
                  <a:pt x="15" y="667"/>
                </a:lnTo>
                <a:lnTo>
                  <a:pt x="20" y="665"/>
                </a:lnTo>
                <a:lnTo>
                  <a:pt x="25" y="664"/>
                </a:lnTo>
                <a:lnTo>
                  <a:pt x="31" y="664"/>
                </a:lnTo>
                <a:lnTo>
                  <a:pt x="37" y="665"/>
                </a:lnTo>
                <a:lnTo>
                  <a:pt x="42" y="668"/>
                </a:lnTo>
                <a:lnTo>
                  <a:pt x="46" y="672"/>
                </a:lnTo>
                <a:lnTo>
                  <a:pt x="54" y="680"/>
                </a:lnTo>
                <a:lnTo>
                  <a:pt x="61" y="686"/>
                </a:lnTo>
                <a:lnTo>
                  <a:pt x="68" y="690"/>
                </a:lnTo>
                <a:lnTo>
                  <a:pt x="76" y="695"/>
                </a:lnTo>
                <a:lnTo>
                  <a:pt x="80" y="700"/>
                </a:lnTo>
                <a:lnTo>
                  <a:pt x="83" y="705"/>
                </a:lnTo>
                <a:lnTo>
                  <a:pt x="86" y="708"/>
                </a:lnTo>
                <a:lnTo>
                  <a:pt x="89" y="712"/>
                </a:lnTo>
                <a:lnTo>
                  <a:pt x="92" y="715"/>
                </a:lnTo>
                <a:lnTo>
                  <a:pt x="96" y="716"/>
                </a:lnTo>
                <a:lnTo>
                  <a:pt x="99" y="718"/>
                </a:lnTo>
                <a:lnTo>
                  <a:pt x="100" y="716"/>
                </a:lnTo>
                <a:lnTo>
                  <a:pt x="103" y="715"/>
                </a:lnTo>
                <a:lnTo>
                  <a:pt x="105" y="714"/>
                </a:lnTo>
                <a:lnTo>
                  <a:pt x="107" y="712"/>
                </a:lnTo>
                <a:lnTo>
                  <a:pt x="108" y="708"/>
                </a:lnTo>
                <a:lnTo>
                  <a:pt x="112" y="703"/>
                </a:lnTo>
                <a:lnTo>
                  <a:pt x="117" y="699"/>
                </a:lnTo>
                <a:lnTo>
                  <a:pt x="121" y="696"/>
                </a:lnTo>
                <a:lnTo>
                  <a:pt x="127" y="695"/>
                </a:lnTo>
                <a:lnTo>
                  <a:pt x="133" y="693"/>
                </a:lnTo>
                <a:lnTo>
                  <a:pt x="137" y="691"/>
                </a:lnTo>
                <a:lnTo>
                  <a:pt x="139" y="689"/>
                </a:lnTo>
                <a:lnTo>
                  <a:pt x="141" y="688"/>
                </a:lnTo>
                <a:lnTo>
                  <a:pt x="144" y="684"/>
                </a:lnTo>
                <a:lnTo>
                  <a:pt x="147" y="681"/>
                </a:lnTo>
                <a:lnTo>
                  <a:pt x="152" y="675"/>
                </a:lnTo>
                <a:lnTo>
                  <a:pt x="158" y="668"/>
                </a:lnTo>
                <a:lnTo>
                  <a:pt x="164" y="661"/>
                </a:lnTo>
                <a:lnTo>
                  <a:pt x="171" y="656"/>
                </a:lnTo>
                <a:lnTo>
                  <a:pt x="178" y="653"/>
                </a:lnTo>
                <a:lnTo>
                  <a:pt x="185" y="652"/>
                </a:lnTo>
                <a:lnTo>
                  <a:pt x="195" y="651"/>
                </a:lnTo>
                <a:lnTo>
                  <a:pt x="200" y="649"/>
                </a:lnTo>
                <a:lnTo>
                  <a:pt x="206" y="646"/>
                </a:lnTo>
                <a:lnTo>
                  <a:pt x="210" y="642"/>
                </a:lnTo>
                <a:lnTo>
                  <a:pt x="214" y="637"/>
                </a:lnTo>
                <a:lnTo>
                  <a:pt x="216" y="632"/>
                </a:lnTo>
                <a:lnTo>
                  <a:pt x="220" y="624"/>
                </a:lnTo>
                <a:lnTo>
                  <a:pt x="224" y="614"/>
                </a:lnTo>
                <a:lnTo>
                  <a:pt x="228" y="605"/>
                </a:lnTo>
                <a:lnTo>
                  <a:pt x="233" y="596"/>
                </a:lnTo>
                <a:lnTo>
                  <a:pt x="235" y="593"/>
                </a:lnTo>
                <a:lnTo>
                  <a:pt x="239" y="592"/>
                </a:lnTo>
                <a:lnTo>
                  <a:pt x="243" y="589"/>
                </a:lnTo>
                <a:lnTo>
                  <a:pt x="247" y="587"/>
                </a:lnTo>
                <a:lnTo>
                  <a:pt x="251" y="584"/>
                </a:lnTo>
                <a:lnTo>
                  <a:pt x="256" y="582"/>
                </a:lnTo>
                <a:lnTo>
                  <a:pt x="260" y="577"/>
                </a:lnTo>
                <a:lnTo>
                  <a:pt x="265" y="574"/>
                </a:lnTo>
                <a:lnTo>
                  <a:pt x="269" y="569"/>
                </a:lnTo>
                <a:lnTo>
                  <a:pt x="272" y="563"/>
                </a:lnTo>
                <a:lnTo>
                  <a:pt x="276" y="561"/>
                </a:lnTo>
                <a:lnTo>
                  <a:pt x="279" y="558"/>
                </a:lnTo>
                <a:lnTo>
                  <a:pt x="283" y="557"/>
                </a:lnTo>
                <a:lnTo>
                  <a:pt x="287" y="556"/>
                </a:lnTo>
                <a:lnTo>
                  <a:pt x="289" y="557"/>
                </a:lnTo>
                <a:lnTo>
                  <a:pt x="292" y="560"/>
                </a:lnTo>
                <a:lnTo>
                  <a:pt x="295" y="562"/>
                </a:lnTo>
                <a:lnTo>
                  <a:pt x="296" y="563"/>
                </a:lnTo>
                <a:lnTo>
                  <a:pt x="300" y="569"/>
                </a:lnTo>
                <a:lnTo>
                  <a:pt x="302" y="575"/>
                </a:lnTo>
                <a:lnTo>
                  <a:pt x="304" y="577"/>
                </a:lnTo>
                <a:lnTo>
                  <a:pt x="306" y="580"/>
                </a:lnTo>
                <a:lnTo>
                  <a:pt x="308" y="584"/>
                </a:lnTo>
                <a:lnTo>
                  <a:pt x="311" y="587"/>
                </a:lnTo>
                <a:lnTo>
                  <a:pt x="315" y="588"/>
                </a:lnTo>
                <a:lnTo>
                  <a:pt x="317" y="589"/>
                </a:lnTo>
                <a:lnTo>
                  <a:pt x="329" y="589"/>
                </a:lnTo>
                <a:lnTo>
                  <a:pt x="345" y="589"/>
                </a:lnTo>
                <a:lnTo>
                  <a:pt x="353" y="589"/>
                </a:lnTo>
                <a:lnTo>
                  <a:pt x="361" y="589"/>
                </a:lnTo>
                <a:lnTo>
                  <a:pt x="367" y="590"/>
                </a:lnTo>
                <a:lnTo>
                  <a:pt x="373" y="592"/>
                </a:lnTo>
                <a:lnTo>
                  <a:pt x="376" y="593"/>
                </a:lnTo>
                <a:lnTo>
                  <a:pt x="377" y="594"/>
                </a:lnTo>
                <a:lnTo>
                  <a:pt x="379" y="598"/>
                </a:lnTo>
                <a:lnTo>
                  <a:pt x="380" y="601"/>
                </a:lnTo>
                <a:lnTo>
                  <a:pt x="383" y="606"/>
                </a:lnTo>
                <a:lnTo>
                  <a:pt x="385" y="612"/>
                </a:lnTo>
                <a:lnTo>
                  <a:pt x="388" y="618"/>
                </a:lnTo>
                <a:lnTo>
                  <a:pt x="390" y="624"/>
                </a:lnTo>
                <a:lnTo>
                  <a:pt x="392" y="630"/>
                </a:lnTo>
                <a:lnTo>
                  <a:pt x="395" y="636"/>
                </a:lnTo>
                <a:lnTo>
                  <a:pt x="398" y="639"/>
                </a:lnTo>
                <a:lnTo>
                  <a:pt x="402" y="643"/>
                </a:lnTo>
                <a:lnTo>
                  <a:pt x="405" y="646"/>
                </a:lnTo>
                <a:lnTo>
                  <a:pt x="411" y="647"/>
                </a:lnTo>
                <a:lnTo>
                  <a:pt x="414" y="647"/>
                </a:lnTo>
                <a:lnTo>
                  <a:pt x="415" y="647"/>
                </a:lnTo>
                <a:lnTo>
                  <a:pt x="418" y="649"/>
                </a:lnTo>
                <a:lnTo>
                  <a:pt x="422" y="649"/>
                </a:lnTo>
                <a:lnTo>
                  <a:pt x="429" y="650"/>
                </a:lnTo>
                <a:lnTo>
                  <a:pt x="435" y="652"/>
                </a:lnTo>
                <a:lnTo>
                  <a:pt x="440" y="653"/>
                </a:lnTo>
                <a:lnTo>
                  <a:pt x="445" y="657"/>
                </a:lnTo>
                <a:lnTo>
                  <a:pt x="449" y="659"/>
                </a:lnTo>
                <a:lnTo>
                  <a:pt x="453" y="661"/>
                </a:lnTo>
                <a:lnTo>
                  <a:pt x="461" y="664"/>
                </a:lnTo>
                <a:lnTo>
                  <a:pt x="470" y="667"/>
                </a:lnTo>
                <a:lnTo>
                  <a:pt x="477" y="668"/>
                </a:lnTo>
                <a:lnTo>
                  <a:pt x="485" y="669"/>
                </a:lnTo>
                <a:lnTo>
                  <a:pt x="491" y="669"/>
                </a:lnTo>
                <a:lnTo>
                  <a:pt x="497" y="670"/>
                </a:lnTo>
                <a:lnTo>
                  <a:pt x="499" y="672"/>
                </a:lnTo>
                <a:lnTo>
                  <a:pt x="502" y="676"/>
                </a:lnTo>
                <a:lnTo>
                  <a:pt x="503" y="680"/>
                </a:lnTo>
                <a:lnTo>
                  <a:pt x="504" y="683"/>
                </a:lnTo>
                <a:lnTo>
                  <a:pt x="506" y="688"/>
                </a:lnTo>
                <a:lnTo>
                  <a:pt x="508" y="691"/>
                </a:lnTo>
                <a:lnTo>
                  <a:pt x="511" y="694"/>
                </a:lnTo>
                <a:lnTo>
                  <a:pt x="515" y="697"/>
                </a:lnTo>
                <a:lnTo>
                  <a:pt x="521" y="700"/>
                </a:lnTo>
                <a:lnTo>
                  <a:pt x="528" y="700"/>
                </a:lnTo>
                <a:lnTo>
                  <a:pt x="534" y="700"/>
                </a:lnTo>
                <a:lnTo>
                  <a:pt x="541" y="697"/>
                </a:lnTo>
                <a:lnTo>
                  <a:pt x="546" y="696"/>
                </a:lnTo>
                <a:lnTo>
                  <a:pt x="552" y="695"/>
                </a:lnTo>
                <a:lnTo>
                  <a:pt x="561" y="695"/>
                </a:lnTo>
                <a:lnTo>
                  <a:pt x="569" y="697"/>
                </a:lnTo>
                <a:lnTo>
                  <a:pt x="575" y="700"/>
                </a:lnTo>
                <a:lnTo>
                  <a:pt x="580" y="705"/>
                </a:lnTo>
                <a:lnTo>
                  <a:pt x="585" y="710"/>
                </a:lnTo>
                <a:lnTo>
                  <a:pt x="590" y="716"/>
                </a:lnTo>
                <a:lnTo>
                  <a:pt x="594" y="721"/>
                </a:lnTo>
                <a:lnTo>
                  <a:pt x="599" y="722"/>
                </a:lnTo>
                <a:lnTo>
                  <a:pt x="603" y="724"/>
                </a:lnTo>
                <a:lnTo>
                  <a:pt x="605" y="724"/>
                </a:lnTo>
                <a:lnTo>
                  <a:pt x="607" y="722"/>
                </a:lnTo>
                <a:lnTo>
                  <a:pt x="611" y="720"/>
                </a:lnTo>
                <a:lnTo>
                  <a:pt x="616" y="716"/>
                </a:lnTo>
                <a:lnTo>
                  <a:pt x="621" y="712"/>
                </a:lnTo>
                <a:lnTo>
                  <a:pt x="628" y="703"/>
                </a:lnTo>
                <a:lnTo>
                  <a:pt x="635" y="697"/>
                </a:lnTo>
                <a:lnTo>
                  <a:pt x="641" y="694"/>
                </a:lnTo>
                <a:lnTo>
                  <a:pt x="646" y="690"/>
                </a:lnTo>
                <a:lnTo>
                  <a:pt x="654" y="687"/>
                </a:lnTo>
                <a:lnTo>
                  <a:pt x="661" y="682"/>
                </a:lnTo>
                <a:lnTo>
                  <a:pt x="666" y="678"/>
                </a:lnTo>
                <a:lnTo>
                  <a:pt x="669" y="675"/>
                </a:lnTo>
                <a:lnTo>
                  <a:pt x="673" y="671"/>
                </a:lnTo>
                <a:lnTo>
                  <a:pt x="675" y="669"/>
                </a:lnTo>
                <a:lnTo>
                  <a:pt x="678" y="663"/>
                </a:lnTo>
                <a:lnTo>
                  <a:pt x="680" y="657"/>
                </a:lnTo>
                <a:lnTo>
                  <a:pt x="682" y="652"/>
                </a:lnTo>
                <a:lnTo>
                  <a:pt x="682" y="646"/>
                </a:lnTo>
                <a:lnTo>
                  <a:pt x="684" y="640"/>
                </a:lnTo>
                <a:lnTo>
                  <a:pt x="682" y="636"/>
                </a:lnTo>
                <a:lnTo>
                  <a:pt x="681" y="630"/>
                </a:lnTo>
                <a:lnTo>
                  <a:pt x="679" y="625"/>
                </a:lnTo>
                <a:lnTo>
                  <a:pt x="675" y="618"/>
                </a:lnTo>
                <a:lnTo>
                  <a:pt x="673" y="612"/>
                </a:lnTo>
                <a:lnTo>
                  <a:pt x="670" y="607"/>
                </a:lnTo>
                <a:lnTo>
                  <a:pt x="669" y="601"/>
                </a:lnTo>
                <a:lnTo>
                  <a:pt x="669" y="599"/>
                </a:lnTo>
                <a:lnTo>
                  <a:pt x="670" y="595"/>
                </a:lnTo>
                <a:lnTo>
                  <a:pt x="672" y="593"/>
                </a:lnTo>
                <a:lnTo>
                  <a:pt x="673" y="590"/>
                </a:lnTo>
                <a:lnTo>
                  <a:pt x="675" y="589"/>
                </a:lnTo>
                <a:lnTo>
                  <a:pt x="678" y="588"/>
                </a:lnTo>
                <a:lnTo>
                  <a:pt x="684" y="588"/>
                </a:lnTo>
                <a:lnTo>
                  <a:pt x="690" y="588"/>
                </a:lnTo>
                <a:lnTo>
                  <a:pt x="701" y="590"/>
                </a:lnTo>
                <a:lnTo>
                  <a:pt x="713" y="593"/>
                </a:lnTo>
                <a:lnTo>
                  <a:pt x="728" y="592"/>
                </a:lnTo>
                <a:lnTo>
                  <a:pt x="742" y="589"/>
                </a:lnTo>
                <a:lnTo>
                  <a:pt x="757" y="584"/>
                </a:lnTo>
                <a:lnTo>
                  <a:pt x="770" y="577"/>
                </a:lnTo>
                <a:lnTo>
                  <a:pt x="781" y="571"/>
                </a:lnTo>
                <a:lnTo>
                  <a:pt x="793" y="564"/>
                </a:lnTo>
                <a:lnTo>
                  <a:pt x="805" y="557"/>
                </a:lnTo>
                <a:lnTo>
                  <a:pt x="817" y="549"/>
                </a:lnTo>
                <a:lnTo>
                  <a:pt x="831" y="535"/>
                </a:lnTo>
                <a:lnTo>
                  <a:pt x="845" y="521"/>
                </a:lnTo>
                <a:lnTo>
                  <a:pt x="852" y="516"/>
                </a:lnTo>
                <a:lnTo>
                  <a:pt x="859" y="512"/>
                </a:lnTo>
                <a:lnTo>
                  <a:pt x="865" y="508"/>
                </a:lnTo>
                <a:lnTo>
                  <a:pt x="873" y="506"/>
                </a:lnTo>
                <a:lnTo>
                  <a:pt x="881" y="505"/>
                </a:lnTo>
                <a:lnTo>
                  <a:pt x="890" y="505"/>
                </a:lnTo>
                <a:lnTo>
                  <a:pt x="902" y="506"/>
                </a:lnTo>
                <a:lnTo>
                  <a:pt x="914" y="510"/>
                </a:lnTo>
                <a:lnTo>
                  <a:pt x="921" y="512"/>
                </a:lnTo>
                <a:lnTo>
                  <a:pt x="928" y="513"/>
                </a:lnTo>
                <a:lnTo>
                  <a:pt x="936" y="513"/>
                </a:lnTo>
                <a:lnTo>
                  <a:pt x="942" y="512"/>
                </a:lnTo>
                <a:lnTo>
                  <a:pt x="945" y="511"/>
                </a:lnTo>
                <a:lnTo>
                  <a:pt x="950" y="508"/>
                </a:lnTo>
                <a:lnTo>
                  <a:pt x="953" y="505"/>
                </a:lnTo>
                <a:lnTo>
                  <a:pt x="956" y="500"/>
                </a:lnTo>
                <a:lnTo>
                  <a:pt x="961" y="491"/>
                </a:lnTo>
                <a:lnTo>
                  <a:pt x="963" y="480"/>
                </a:lnTo>
                <a:lnTo>
                  <a:pt x="964" y="476"/>
                </a:lnTo>
                <a:lnTo>
                  <a:pt x="966" y="475"/>
                </a:lnTo>
                <a:lnTo>
                  <a:pt x="968" y="474"/>
                </a:lnTo>
                <a:lnTo>
                  <a:pt x="971" y="473"/>
                </a:lnTo>
                <a:lnTo>
                  <a:pt x="975" y="474"/>
                </a:lnTo>
                <a:lnTo>
                  <a:pt x="977" y="476"/>
                </a:lnTo>
                <a:lnTo>
                  <a:pt x="980" y="480"/>
                </a:lnTo>
                <a:lnTo>
                  <a:pt x="982" y="483"/>
                </a:lnTo>
                <a:lnTo>
                  <a:pt x="983" y="491"/>
                </a:lnTo>
                <a:lnTo>
                  <a:pt x="984" y="498"/>
                </a:lnTo>
                <a:lnTo>
                  <a:pt x="984" y="501"/>
                </a:lnTo>
                <a:lnTo>
                  <a:pt x="986" y="502"/>
                </a:lnTo>
                <a:lnTo>
                  <a:pt x="987" y="502"/>
                </a:lnTo>
                <a:lnTo>
                  <a:pt x="987" y="502"/>
                </a:lnTo>
                <a:lnTo>
                  <a:pt x="987" y="502"/>
                </a:lnTo>
                <a:lnTo>
                  <a:pt x="987" y="502"/>
                </a:lnTo>
                <a:lnTo>
                  <a:pt x="988" y="501"/>
                </a:lnTo>
                <a:lnTo>
                  <a:pt x="988" y="499"/>
                </a:lnTo>
                <a:lnTo>
                  <a:pt x="989" y="498"/>
                </a:lnTo>
                <a:lnTo>
                  <a:pt x="989" y="497"/>
                </a:lnTo>
                <a:lnTo>
                  <a:pt x="991" y="491"/>
                </a:lnTo>
                <a:lnTo>
                  <a:pt x="993" y="485"/>
                </a:lnTo>
                <a:lnTo>
                  <a:pt x="997" y="473"/>
                </a:lnTo>
                <a:lnTo>
                  <a:pt x="1001" y="463"/>
                </a:lnTo>
                <a:lnTo>
                  <a:pt x="1002" y="458"/>
                </a:lnTo>
                <a:lnTo>
                  <a:pt x="1002" y="453"/>
                </a:lnTo>
                <a:lnTo>
                  <a:pt x="1001" y="447"/>
                </a:lnTo>
                <a:lnTo>
                  <a:pt x="1000" y="441"/>
                </a:lnTo>
                <a:lnTo>
                  <a:pt x="999" y="436"/>
                </a:lnTo>
                <a:lnTo>
                  <a:pt x="996" y="431"/>
                </a:lnTo>
                <a:lnTo>
                  <a:pt x="994" y="424"/>
                </a:lnTo>
                <a:lnTo>
                  <a:pt x="990" y="417"/>
                </a:lnTo>
                <a:lnTo>
                  <a:pt x="989" y="410"/>
                </a:lnTo>
                <a:lnTo>
                  <a:pt x="990" y="401"/>
                </a:lnTo>
                <a:lnTo>
                  <a:pt x="993" y="394"/>
                </a:lnTo>
                <a:lnTo>
                  <a:pt x="997" y="386"/>
                </a:lnTo>
                <a:lnTo>
                  <a:pt x="1005" y="380"/>
                </a:lnTo>
                <a:lnTo>
                  <a:pt x="1009" y="375"/>
                </a:lnTo>
                <a:lnTo>
                  <a:pt x="1012" y="374"/>
                </a:lnTo>
                <a:lnTo>
                  <a:pt x="1013" y="372"/>
                </a:lnTo>
                <a:lnTo>
                  <a:pt x="1016" y="369"/>
                </a:lnTo>
                <a:lnTo>
                  <a:pt x="1019" y="366"/>
                </a:lnTo>
                <a:lnTo>
                  <a:pt x="1021" y="362"/>
                </a:lnTo>
                <a:lnTo>
                  <a:pt x="1022" y="360"/>
                </a:lnTo>
                <a:lnTo>
                  <a:pt x="1025" y="355"/>
                </a:lnTo>
                <a:lnTo>
                  <a:pt x="1028" y="352"/>
                </a:lnTo>
                <a:lnTo>
                  <a:pt x="1037" y="348"/>
                </a:lnTo>
                <a:lnTo>
                  <a:pt x="1047" y="347"/>
                </a:lnTo>
                <a:lnTo>
                  <a:pt x="1054" y="346"/>
                </a:lnTo>
                <a:lnTo>
                  <a:pt x="1063" y="341"/>
                </a:lnTo>
                <a:lnTo>
                  <a:pt x="1069" y="337"/>
                </a:lnTo>
                <a:lnTo>
                  <a:pt x="1073" y="334"/>
                </a:lnTo>
                <a:lnTo>
                  <a:pt x="1079" y="330"/>
                </a:lnTo>
                <a:lnTo>
                  <a:pt x="1084" y="330"/>
                </a:lnTo>
                <a:lnTo>
                  <a:pt x="1088" y="333"/>
                </a:lnTo>
                <a:lnTo>
                  <a:pt x="1090" y="337"/>
                </a:lnTo>
                <a:lnTo>
                  <a:pt x="1092" y="342"/>
                </a:lnTo>
                <a:lnTo>
                  <a:pt x="1094" y="348"/>
                </a:lnTo>
                <a:lnTo>
                  <a:pt x="1098" y="355"/>
                </a:lnTo>
                <a:lnTo>
                  <a:pt x="1102" y="357"/>
                </a:lnTo>
                <a:lnTo>
                  <a:pt x="1107" y="362"/>
                </a:lnTo>
                <a:lnTo>
                  <a:pt x="1110" y="365"/>
                </a:lnTo>
                <a:lnTo>
                  <a:pt x="1113" y="366"/>
                </a:lnTo>
                <a:lnTo>
                  <a:pt x="1116" y="368"/>
                </a:lnTo>
                <a:lnTo>
                  <a:pt x="1119" y="371"/>
                </a:lnTo>
                <a:lnTo>
                  <a:pt x="1120" y="375"/>
                </a:lnTo>
                <a:lnTo>
                  <a:pt x="1122" y="387"/>
                </a:lnTo>
                <a:lnTo>
                  <a:pt x="1125" y="401"/>
                </a:lnTo>
                <a:lnTo>
                  <a:pt x="1126" y="407"/>
                </a:lnTo>
                <a:lnTo>
                  <a:pt x="1128" y="412"/>
                </a:lnTo>
                <a:lnTo>
                  <a:pt x="1129" y="416"/>
                </a:lnTo>
                <a:lnTo>
                  <a:pt x="1132" y="418"/>
                </a:lnTo>
                <a:lnTo>
                  <a:pt x="1135" y="420"/>
                </a:lnTo>
                <a:lnTo>
                  <a:pt x="1138" y="422"/>
                </a:lnTo>
                <a:lnTo>
                  <a:pt x="1144" y="423"/>
                </a:lnTo>
                <a:lnTo>
                  <a:pt x="1148" y="423"/>
                </a:lnTo>
                <a:lnTo>
                  <a:pt x="1157" y="425"/>
                </a:lnTo>
                <a:lnTo>
                  <a:pt x="1161" y="429"/>
                </a:lnTo>
                <a:lnTo>
                  <a:pt x="1163" y="431"/>
                </a:lnTo>
                <a:lnTo>
                  <a:pt x="1164" y="434"/>
                </a:lnTo>
                <a:lnTo>
                  <a:pt x="1165" y="438"/>
                </a:lnTo>
                <a:lnTo>
                  <a:pt x="1165" y="443"/>
                </a:lnTo>
                <a:lnTo>
                  <a:pt x="1165" y="450"/>
                </a:lnTo>
                <a:lnTo>
                  <a:pt x="1165" y="457"/>
                </a:lnTo>
                <a:lnTo>
                  <a:pt x="1166" y="463"/>
                </a:lnTo>
                <a:lnTo>
                  <a:pt x="1169" y="470"/>
                </a:lnTo>
                <a:lnTo>
                  <a:pt x="1171" y="476"/>
                </a:lnTo>
                <a:lnTo>
                  <a:pt x="1173" y="482"/>
                </a:lnTo>
                <a:lnTo>
                  <a:pt x="1177" y="487"/>
                </a:lnTo>
                <a:lnTo>
                  <a:pt x="1182" y="492"/>
                </a:lnTo>
                <a:lnTo>
                  <a:pt x="1188" y="494"/>
                </a:lnTo>
                <a:lnTo>
                  <a:pt x="1194" y="497"/>
                </a:lnTo>
                <a:lnTo>
                  <a:pt x="1199" y="497"/>
                </a:lnTo>
                <a:lnTo>
                  <a:pt x="1207" y="495"/>
                </a:lnTo>
                <a:lnTo>
                  <a:pt x="1213" y="493"/>
                </a:lnTo>
                <a:lnTo>
                  <a:pt x="1220" y="489"/>
                </a:lnTo>
                <a:lnTo>
                  <a:pt x="1227" y="483"/>
                </a:lnTo>
                <a:lnTo>
                  <a:pt x="1233" y="476"/>
                </a:lnTo>
                <a:lnTo>
                  <a:pt x="1239" y="470"/>
                </a:lnTo>
                <a:lnTo>
                  <a:pt x="1243" y="464"/>
                </a:lnTo>
                <a:lnTo>
                  <a:pt x="1248" y="461"/>
                </a:lnTo>
                <a:lnTo>
                  <a:pt x="1253" y="458"/>
                </a:lnTo>
                <a:lnTo>
                  <a:pt x="1255" y="458"/>
                </a:lnTo>
                <a:lnTo>
                  <a:pt x="1259" y="460"/>
                </a:lnTo>
                <a:lnTo>
                  <a:pt x="1260" y="463"/>
                </a:lnTo>
                <a:lnTo>
                  <a:pt x="1260" y="469"/>
                </a:lnTo>
                <a:lnTo>
                  <a:pt x="1260" y="482"/>
                </a:lnTo>
                <a:lnTo>
                  <a:pt x="1260" y="493"/>
                </a:lnTo>
                <a:lnTo>
                  <a:pt x="1261" y="498"/>
                </a:lnTo>
                <a:lnTo>
                  <a:pt x="1262" y="502"/>
                </a:lnTo>
                <a:lnTo>
                  <a:pt x="1265" y="505"/>
                </a:lnTo>
                <a:lnTo>
                  <a:pt x="1268" y="508"/>
                </a:lnTo>
                <a:lnTo>
                  <a:pt x="1270" y="510"/>
                </a:lnTo>
                <a:lnTo>
                  <a:pt x="1272" y="510"/>
                </a:lnTo>
                <a:lnTo>
                  <a:pt x="1274" y="508"/>
                </a:lnTo>
                <a:lnTo>
                  <a:pt x="1276" y="507"/>
                </a:lnTo>
                <a:lnTo>
                  <a:pt x="1280" y="504"/>
                </a:lnTo>
                <a:lnTo>
                  <a:pt x="1284" y="500"/>
                </a:lnTo>
                <a:lnTo>
                  <a:pt x="1289" y="498"/>
                </a:lnTo>
                <a:lnTo>
                  <a:pt x="1292" y="495"/>
                </a:lnTo>
                <a:lnTo>
                  <a:pt x="1293" y="495"/>
                </a:lnTo>
                <a:lnTo>
                  <a:pt x="1295" y="497"/>
                </a:lnTo>
                <a:lnTo>
                  <a:pt x="1296" y="499"/>
                </a:lnTo>
                <a:lnTo>
                  <a:pt x="1297" y="501"/>
                </a:lnTo>
                <a:lnTo>
                  <a:pt x="1299" y="516"/>
                </a:lnTo>
                <a:lnTo>
                  <a:pt x="1299" y="530"/>
                </a:lnTo>
                <a:lnTo>
                  <a:pt x="1301" y="535"/>
                </a:lnTo>
                <a:lnTo>
                  <a:pt x="1302" y="539"/>
                </a:lnTo>
                <a:lnTo>
                  <a:pt x="1304" y="541"/>
                </a:lnTo>
                <a:lnTo>
                  <a:pt x="1305" y="542"/>
                </a:lnTo>
                <a:lnTo>
                  <a:pt x="1308" y="543"/>
                </a:lnTo>
                <a:lnTo>
                  <a:pt x="1310" y="543"/>
                </a:lnTo>
                <a:lnTo>
                  <a:pt x="1316" y="542"/>
                </a:lnTo>
                <a:lnTo>
                  <a:pt x="1322" y="541"/>
                </a:lnTo>
                <a:lnTo>
                  <a:pt x="1328" y="538"/>
                </a:lnTo>
                <a:lnTo>
                  <a:pt x="1335" y="535"/>
                </a:lnTo>
                <a:lnTo>
                  <a:pt x="1342" y="531"/>
                </a:lnTo>
                <a:lnTo>
                  <a:pt x="1352" y="527"/>
                </a:lnTo>
                <a:lnTo>
                  <a:pt x="1364" y="524"/>
                </a:lnTo>
                <a:lnTo>
                  <a:pt x="1377" y="519"/>
                </a:lnTo>
                <a:lnTo>
                  <a:pt x="1403" y="514"/>
                </a:lnTo>
                <a:lnTo>
                  <a:pt x="1421" y="510"/>
                </a:lnTo>
                <a:lnTo>
                  <a:pt x="1428" y="507"/>
                </a:lnTo>
                <a:lnTo>
                  <a:pt x="1434" y="504"/>
                </a:lnTo>
                <a:lnTo>
                  <a:pt x="1438" y="499"/>
                </a:lnTo>
                <a:lnTo>
                  <a:pt x="1443" y="493"/>
                </a:lnTo>
                <a:lnTo>
                  <a:pt x="1447" y="486"/>
                </a:lnTo>
                <a:lnTo>
                  <a:pt x="1448" y="479"/>
                </a:lnTo>
                <a:lnTo>
                  <a:pt x="1448" y="472"/>
                </a:lnTo>
                <a:lnTo>
                  <a:pt x="1447" y="463"/>
                </a:lnTo>
                <a:lnTo>
                  <a:pt x="1446" y="456"/>
                </a:lnTo>
                <a:lnTo>
                  <a:pt x="1446" y="449"/>
                </a:lnTo>
                <a:lnTo>
                  <a:pt x="1446" y="443"/>
                </a:lnTo>
                <a:lnTo>
                  <a:pt x="1447" y="437"/>
                </a:lnTo>
                <a:lnTo>
                  <a:pt x="1453" y="430"/>
                </a:lnTo>
                <a:lnTo>
                  <a:pt x="1457" y="428"/>
                </a:lnTo>
                <a:lnTo>
                  <a:pt x="1459" y="425"/>
                </a:lnTo>
                <a:lnTo>
                  <a:pt x="1459" y="424"/>
                </a:lnTo>
                <a:lnTo>
                  <a:pt x="1459" y="420"/>
                </a:lnTo>
                <a:lnTo>
                  <a:pt x="1457" y="416"/>
                </a:lnTo>
                <a:lnTo>
                  <a:pt x="1456" y="410"/>
                </a:lnTo>
                <a:lnTo>
                  <a:pt x="1456" y="406"/>
                </a:lnTo>
                <a:lnTo>
                  <a:pt x="1457" y="404"/>
                </a:lnTo>
                <a:lnTo>
                  <a:pt x="1460" y="401"/>
                </a:lnTo>
                <a:lnTo>
                  <a:pt x="1462" y="400"/>
                </a:lnTo>
                <a:lnTo>
                  <a:pt x="1466" y="400"/>
                </a:lnTo>
                <a:lnTo>
                  <a:pt x="1471" y="401"/>
                </a:lnTo>
                <a:lnTo>
                  <a:pt x="1475" y="404"/>
                </a:lnTo>
                <a:lnTo>
                  <a:pt x="1480" y="405"/>
                </a:lnTo>
                <a:lnTo>
                  <a:pt x="1485" y="406"/>
                </a:lnTo>
                <a:lnTo>
                  <a:pt x="1490" y="406"/>
                </a:lnTo>
                <a:lnTo>
                  <a:pt x="1494" y="405"/>
                </a:lnTo>
                <a:lnTo>
                  <a:pt x="1498" y="403"/>
                </a:lnTo>
                <a:lnTo>
                  <a:pt x="1501" y="399"/>
                </a:lnTo>
                <a:lnTo>
                  <a:pt x="1505" y="394"/>
                </a:lnTo>
                <a:lnTo>
                  <a:pt x="1507" y="388"/>
                </a:lnTo>
                <a:lnTo>
                  <a:pt x="1510" y="376"/>
                </a:lnTo>
                <a:lnTo>
                  <a:pt x="1514" y="368"/>
                </a:lnTo>
                <a:lnTo>
                  <a:pt x="1517" y="367"/>
                </a:lnTo>
                <a:lnTo>
                  <a:pt x="1520" y="367"/>
                </a:lnTo>
                <a:lnTo>
                  <a:pt x="1525" y="368"/>
                </a:lnTo>
                <a:lnTo>
                  <a:pt x="1531" y="373"/>
                </a:lnTo>
                <a:lnTo>
                  <a:pt x="1536" y="379"/>
                </a:lnTo>
                <a:lnTo>
                  <a:pt x="1539" y="385"/>
                </a:lnTo>
                <a:lnTo>
                  <a:pt x="1543" y="391"/>
                </a:lnTo>
                <a:lnTo>
                  <a:pt x="1545" y="396"/>
                </a:lnTo>
                <a:lnTo>
                  <a:pt x="1548" y="400"/>
                </a:lnTo>
                <a:lnTo>
                  <a:pt x="1553" y="404"/>
                </a:lnTo>
                <a:lnTo>
                  <a:pt x="1558" y="407"/>
                </a:lnTo>
                <a:lnTo>
                  <a:pt x="1566" y="410"/>
                </a:lnTo>
                <a:lnTo>
                  <a:pt x="1579" y="411"/>
                </a:lnTo>
                <a:lnTo>
                  <a:pt x="1589" y="412"/>
                </a:lnTo>
                <a:lnTo>
                  <a:pt x="1594" y="412"/>
                </a:lnTo>
                <a:lnTo>
                  <a:pt x="1598" y="413"/>
                </a:lnTo>
                <a:lnTo>
                  <a:pt x="1601" y="415"/>
                </a:lnTo>
                <a:lnTo>
                  <a:pt x="1605" y="417"/>
                </a:lnTo>
                <a:lnTo>
                  <a:pt x="1608" y="422"/>
                </a:lnTo>
                <a:lnTo>
                  <a:pt x="1611" y="429"/>
                </a:lnTo>
                <a:lnTo>
                  <a:pt x="1613" y="444"/>
                </a:lnTo>
                <a:lnTo>
                  <a:pt x="1616" y="454"/>
                </a:lnTo>
                <a:lnTo>
                  <a:pt x="1618" y="457"/>
                </a:lnTo>
                <a:lnTo>
                  <a:pt x="1619" y="460"/>
                </a:lnTo>
                <a:lnTo>
                  <a:pt x="1623" y="461"/>
                </a:lnTo>
                <a:lnTo>
                  <a:pt x="1626" y="461"/>
                </a:lnTo>
                <a:lnTo>
                  <a:pt x="1630" y="460"/>
                </a:lnTo>
                <a:lnTo>
                  <a:pt x="1633" y="458"/>
                </a:lnTo>
                <a:lnTo>
                  <a:pt x="1637" y="454"/>
                </a:lnTo>
                <a:lnTo>
                  <a:pt x="1639" y="449"/>
                </a:lnTo>
                <a:lnTo>
                  <a:pt x="1641" y="443"/>
                </a:lnTo>
                <a:lnTo>
                  <a:pt x="1641" y="437"/>
                </a:lnTo>
                <a:lnTo>
                  <a:pt x="1642" y="429"/>
                </a:lnTo>
                <a:lnTo>
                  <a:pt x="1641" y="420"/>
                </a:lnTo>
                <a:lnTo>
                  <a:pt x="1639" y="404"/>
                </a:lnTo>
                <a:lnTo>
                  <a:pt x="1639" y="391"/>
                </a:lnTo>
                <a:lnTo>
                  <a:pt x="1639" y="385"/>
                </a:lnTo>
                <a:lnTo>
                  <a:pt x="1641" y="381"/>
                </a:lnTo>
                <a:lnTo>
                  <a:pt x="1642" y="379"/>
                </a:lnTo>
                <a:lnTo>
                  <a:pt x="1644" y="378"/>
                </a:lnTo>
                <a:lnTo>
                  <a:pt x="1649" y="378"/>
                </a:lnTo>
                <a:lnTo>
                  <a:pt x="1652" y="376"/>
                </a:lnTo>
                <a:lnTo>
                  <a:pt x="1654" y="375"/>
                </a:lnTo>
                <a:lnTo>
                  <a:pt x="1655" y="373"/>
                </a:lnTo>
                <a:lnTo>
                  <a:pt x="1655" y="369"/>
                </a:lnTo>
                <a:lnTo>
                  <a:pt x="1654" y="366"/>
                </a:lnTo>
                <a:lnTo>
                  <a:pt x="1652" y="361"/>
                </a:lnTo>
                <a:lnTo>
                  <a:pt x="1654" y="355"/>
                </a:lnTo>
                <a:lnTo>
                  <a:pt x="1655" y="349"/>
                </a:lnTo>
                <a:lnTo>
                  <a:pt x="1658" y="344"/>
                </a:lnTo>
                <a:lnTo>
                  <a:pt x="1661" y="340"/>
                </a:lnTo>
                <a:lnTo>
                  <a:pt x="1665" y="335"/>
                </a:lnTo>
                <a:lnTo>
                  <a:pt x="1670" y="331"/>
                </a:lnTo>
                <a:lnTo>
                  <a:pt x="1675" y="330"/>
                </a:lnTo>
                <a:lnTo>
                  <a:pt x="1679" y="329"/>
                </a:lnTo>
                <a:lnTo>
                  <a:pt x="1683" y="328"/>
                </a:lnTo>
                <a:lnTo>
                  <a:pt x="1687" y="329"/>
                </a:lnTo>
                <a:lnTo>
                  <a:pt x="1689" y="330"/>
                </a:lnTo>
                <a:lnTo>
                  <a:pt x="1692" y="333"/>
                </a:lnTo>
                <a:lnTo>
                  <a:pt x="1694" y="336"/>
                </a:lnTo>
                <a:lnTo>
                  <a:pt x="1696" y="341"/>
                </a:lnTo>
                <a:lnTo>
                  <a:pt x="1696" y="347"/>
                </a:lnTo>
                <a:lnTo>
                  <a:pt x="1699" y="353"/>
                </a:lnTo>
                <a:lnTo>
                  <a:pt x="1700" y="357"/>
                </a:lnTo>
                <a:lnTo>
                  <a:pt x="1704" y="361"/>
                </a:lnTo>
                <a:lnTo>
                  <a:pt x="1707" y="363"/>
                </a:lnTo>
                <a:lnTo>
                  <a:pt x="1711" y="366"/>
                </a:lnTo>
                <a:lnTo>
                  <a:pt x="1715" y="366"/>
                </a:lnTo>
                <a:lnTo>
                  <a:pt x="1721" y="367"/>
                </a:lnTo>
                <a:lnTo>
                  <a:pt x="1727" y="367"/>
                </a:lnTo>
                <a:lnTo>
                  <a:pt x="1740" y="367"/>
                </a:lnTo>
                <a:lnTo>
                  <a:pt x="1755" y="369"/>
                </a:lnTo>
                <a:lnTo>
                  <a:pt x="1769" y="372"/>
                </a:lnTo>
                <a:lnTo>
                  <a:pt x="1781" y="375"/>
                </a:lnTo>
                <a:lnTo>
                  <a:pt x="1786" y="378"/>
                </a:lnTo>
                <a:lnTo>
                  <a:pt x="1791" y="379"/>
                </a:lnTo>
                <a:lnTo>
                  <a:pt x="1797" y="379"/>
                </a:lnTo>
                <a:lnTo>
                  <a:pt x="1803" y="379"/>
                </a:lnTo>
                <a:lnTo>
                  <a:pt x="1807" y="378"/>
                </a:lnTo>
                <a:lnTo>
                  <a:pt x="1810" y="375"/>
                </a:lnTo>
                <a:lnTo>
                  <a:pt x="1812" y="372"/>
                </a:lnTo>
                <a:lnTo>
                  <a:pt x="1810" y="367"/>
                </a:lnTo>
                <a:lnTo>
                  <a:pt x="1803" y="357"/>
                </a:lnTo>
                <a:lnTo>
                  <a:pt x="1799" y="350"/>
                </a:lnTo>
                <a:lnTo>
                  <a:pt x="1796" y="346"/>
                </a:lnTo>
                <a:lnTo>
                  <a:pt x="1796" y="340"/>
                </a:lnTo>
                <a:lnTo>
                  <a:pt x="1797" y="334"/>
                </a:lnTo>
                <a:lnTo>
                  <a:pt x="1802" y="325"/>
                </a:lnTo>
                <a:lnTo>
                  <a:pt x="1803" y="322"/>
                </a:lnTo>
                <a:lnTo>
                  <a:pt x="1805" y="318"/>
                </a:lnTo>
                <a:lnTo>
                  <a:pt x="1807" y="312"/>
                </a:lnTo>
                <a:lnTo>
                  <a:pt x="1808" y="308"/>
                </a:lnTo>
                <a:lnTo>
                  <a:pt x="1810" y="299"/>
                </a:lnTo>
                <a:lnTo>
                  <a:pt x="1812" y="293"/>
                </a:lnTo>
                <a:lnTo>
                  <a:pt x="1810" y="291"/>
                </a:lnTo>
                <a:lnTo>
                  <a:pt x="1809" y="289"/>
                </a:lnTo>
                <a:lnTo>
                  <a:pt x="1808" y="289"/>
                </a:lnTo>
                <a:lnTo>
                  <a:pt x="1806" y="287"/>
                </a:lnTo>
                <a:lnTo>
                  <a:pt x="1802" y="289"/>
                </a:lnTo>
                <a:lnTo>
                  <a:pt x="1797" y="291"/>
                </a:lnTo>
                <a:lnTo>
                  <a:pt x="1793" y="294"/>
                </a:lnTo>
                <a:lnTo>
                  <a:pt x="1787" y="298"/>
                </a:lnTo>
                <a:lnTo>
                  <a:pt x="1776" y="306"/>
                </a:lnTo>
                <a:lnTo>
                  <a:pt x="1765" y="312"/>
                </a:lnTo>
                <a:lnTo>
                  <a:pt x="1759" y="313"/>
                </a:lnTo>
                <a:lnTo>
                  <a:pt x="1755" y="313"/>
                </a:lnTo>
                <a:lnTo>
                  <a:pt x="1750" y="312"/>
                </a:lnTo>
                <a:lnTo>
                  <a:pt x="1746" y="311"/>
                </a:lnTo>
                <a:lnTo>
                  <a:pt x="1744" y="308"/>
                </a:lnTo>
                <a:lnTo>
                  <a:pt x="1742" y="304"/>
                </a:lnTo>
                <a:lnTo>
                  <a:pt x="1742" y="300"/>
                </a:lnTo>
                <a:lnTo>
                  <a:pt x="1743" y="296"/>
                </a:lnTo>
                <a:lnTo>
                  <a:pt x="1747" y="291"/>
                </a:lnTo>
                <a:lnTo>
                  <a:pt x="1752" y="285"/>
                </a:lnTo>
                <a:lnTo>
                  <a:pt x="1759" y="279"/>
                </a:lnTo>
                <a:lnTo>
                  <a:pt x="1768" y="273"/>
                </a:lnTo>
                <a:lnTo>
                  <a:pt x="1784" y="261"/>
                </a:lnTo>
                <a:lnTo>
                  <a:pt x="1797" y="254"/>
                </a:lnTo>
                <a:lnTo>
                  <a:pt x="1803" y="252"/>
                </a:lnTo>
                <a:lnTo>
                  <a:pt x="1809" y="250"/>
                </a:lnTo>
                <a:lnTo>
                  <a:pt x="1815" y="250"/>
                </a:lnTo>
                <a:lnTo>
                  <a:pt x="1821" y="250"/>
                </a:lnTo>
                <a:lnTo>
                  <a:pt x="1827" y="253"/>
                </a:lnTo>
                <a:lnTo>
                  <a:pt x="1833" y="255"/>
                </a:lnTo>
                <a:lnTo>
                  <a:pt x="1840" y="259"/>
                </a:lnTo>
                <a:lnTo>
                  <a:pt x="1845" y="262"/>
                </a:lnTo>
                <a:lnTo>
                  <a:pt x="1856" y="272"/>
                </a:lnTo>
                <a:lnTo>
                  <a:pt x="1864" y="279"/>
                </a:lnTo>
                <a:lnTo>
                  <a:pt x="1870" y="281"/>
                </a:lnTo>
                <a:lnTo>
                  <a:pt x="1876" y="284"/>
                </a:lnTo>
                <a:lnTo>
                  <a:pt x="1884" y="285"/>
                </a:lnTo>
                <a:lnTo>
                  <a:pt x="1894" y="286"/>
                </a:lnTo>
                <a:lnTo>
                  <a:pt x="1903" y="285"/>
                </a:lnTo>
                <a:lnTo>
                  <a:pt x="1909" y="284"/>
                </a:lnTo>
                <a:lnTo>
                  <a:pt x="1914" y="281"/>
                </a:lnTo>
                <a:lnTo>
                  <a:pt x="1916" y="278"/>
                </a:lnTo>
                <a:lnTo>
                  <a:pt x="1916" y="274"/>
                </a:lnTo>
                <a:lnTo>
                  <a:pt x="1916" y="271"/>
                </a:lnTo>
                <a:lnTo>
                  <a:pt x="1914" y="267"/>
                </a:lnTo>
                <a:lnTo>
                  <a:pt x="1913" y="264"/>
                </a:lnTo>
                <a:lnTo>
                  <a:pt x="1912" y="259"/>
                </a:lnTo>
                <a:lnTo>
                  <a:pt x="1912" y="255"/>
                </a:lnTo>
                <a:lnTo>
                  <a:pt x="1912" y="250"/>
                </a:lnTo>
                <a:lnTo>
                  <a:pt x="1913" y="247"/>
                </a:lnTo>
                <a:lnTo>
                  <a:pt x="1915" y="243"/>
                </a:lnTo>
                <a:lnTo>
                  <a:pt x="1919" y="239"/>
                </a:lnTo>
                <a:lnTo>
                  <a:pt x="1922" y="235"/>
                </a:lnTo>
                <a:lnTo>
                  <a:pt x="1927" y="231"/>
                </a:lnTo>
                <a:lnTo>
                  <a:pt x="1935" y="224"/>
                </a:lnTo>
                <a:lnTo>
                  <a:pt x="1942" y="216"/>
                </a:lnTo>
                <a:lnTo>
                  <a:pt x="1945" y="212"/>
                </a:lnTo>
                <a:lnTo>
                  <a:pt x="1947" y="208"/>
                </a:lnTo>
                <a:lnTo>
                  <a:pt x="1948" y="203"/>
                </a:lnTo>
                <a:lnTo>
                  <a:pt x="1950" y="197"/>
                </a:lnTo>
                <a:lnTo>
                  <a:pt x="1951" y="189"/>
                </a:lnTo>
                <a:lnTo>
                  <a:pt x="1952" y="182"/>
                </a:lnTo>
                <a:lnTo>
                  <a:pt x="1956" y="176"/>
                </a:lnTo>
                <a:lnTo>
                  <a:pt x="1961" y="170"/>
                </a:lnTo>
                <a:lnTo>
                  <a:pt x="1966" y="166"/>
                </a:lnTo>
                <a:lnTo>
                  <a:pt x="1969" y="165"/>
                </a:lnTo>
                <a:lnTo>
                  <a:pt x="1972" y="164"/>
                </a:lnTo>
                <a:lnTo>
                  <a:pt x="1975" y="165"/>
                </a:lnTo>
                <a:lnTo>
                  <a:pt x="1979" y="167"/>
                </a:lnTo>
                <a:lnTo>
                  <a:pt x="1984" y="171"/>
                </a:lnTo>
                <a:lnTo>
                  <a:pt x="1989" y="172"/>
                </a:lnTo>
                <a:lnTo>
                  <a:pt x="1995" y="172"/>
                </a:lnTo>
                <a:lnTo>
                  <a:pt x="2000" y="172"/>
                </a:lnTo>
                <a:lnTo>
                  <a:pt x="2004" y="170"/>
                </a:lnTo>
                <a:lnTo>
                  <a:pt x="2014" y="165"/>
                </a:lnTo>
                <a:lnTo>
                  <a:pt x="2022" y="161"/>
                </a:lnTo>
                <a:lnTo>
                  <a:pt x="2026" y="160"/>
                </a:lnTo>
                <a:lnTo>
                  <a:pt x="2030" y="160"/>
                </a:lnTo>
                <a:lnTo>
                  <a:pt x="2035" y="160"/>
                </a:lnTo>
                <a:lnTo>
                  <a:pt x="2040" y="161"/>
                </a:lnTo>
                <a:lnTo>
                  <a:pt x="2051" y="165"/>
                </a:lnTo>
                <a:lnTo>
                  <a:pt x="2058" y="170"/>
                </a:lnTo>
                <a:lnTo>
                  <a:pt x="2060" y="173"/>
                </a:lnTo>
                <a:lnTo>
                  <a:pt x="2061" y="177"/>
                </a:lnTo>
                <a:lnTo>
                  <a:pt x="2063" y="180"/>
                </a:lnTo>
                <a:lnTo>
                  <a:pt x="2061" y="185"/>
                </a:lnTo>
                <a:lnTo>
                  <a:pt x="2060" y="189"/>
                </a:lnTo>
                <a:lnTo>
                  <a:pt x="2058" y="193"/>
                </a:lnTo>
                <a:lnTo>
                  <a:pt x="2054" y="196"/>
                </a:lnTo>
                <a:lnTo>
                  <a:pt x="2051" y="199"/>
                </a:lnTo>
                <a:lnTo>
                  <a:pt x="2047" y="203"/>
                </a:lnTo>
                <a:lnTo>
                  <a:pt x="2045" y="205"/>
                </a:lnTo>
                <a:lnTo>
                  <a:pt x="2042" y="210"/>
                </a:lnTo>
                <a:lnTo>
                  <a:pt x="2042" y="215"/>
                </a:lnTo>
                <a:lnTo>
                  <a:pt x="2043" y="218"/>
                </a:lnTo>
                <a:lnTo>
                  <a:pt x="2047" y="222"/>
                </a:lnTo>
                <a:lnTo>
                  <a:pt x="2052" y="226"/>
                </a:lnTo>
                <a:lnTo>
                  <a:pt x="2058" y="227"/>
                </a:lnTo>
                <a:lnTo>
                  <a:pt x="2064" y="228"/>
                </a:lnTo>
                <a:lnTo>
                  <a:pt x="2072" y="229"/>
                </a:lnTo>
                <a:lnTo>
                  <a:pt x="2079" y="229"/>
                </a:lnTo>
                <a:lnTo>
                  <a:pt x="2085" y="228"/>
                </a:lnTo>
                <a:lnTo>
                  <a:pt x="2091" y="227"/>
                </a:lnTo>
                <a:lnTo>
                  <a:pt x="2095" y="224"/>
                </a:lnTo>
                <a:lnTo>
                  <a:pt x="2097" y="221"/>
                </a:lnTo>
                <a:lnTo>
                  <a:pt x="2098" y="217"/>
                </a:lnTo>
                <a:lnTo>
                  <a:pt x="2097" y="209"/>
                </a:lnTo>
                <a:lnTo>
                  <a:pt x="2093" y="198"/>
                </a:lnTo>
                <a:lnTo>
                  <a:pt x="2092" y="193"/>
                </a:lnTo>
                <a:lnTo>
                  <a:pt x="2091" y="187"/>
                </a:lnTo>
                <a:lnTo>
                  <a:pt x="2090" y="182"/>
                </a:lnTo>
                <a:lnTo>
                  <a:pt x="2091" y="177"/>
                </a:lnTo>
                <a:lnTo>
                  <a:pt x="2092" y="172"/>
                </a:lnTo>
                <a:lnTo>
                  <a:pt x="2095" y="167"/>
                </a:lnTo>
                <a:lnTo>
                  <a:pt x="2098" y="164"/>
                </a:lnTo>
                <a:lnTo>
                  <a:pt x="2103" y="160"/>
                </a:lnTo>
                <a:lnTo>
                  <a:pt x="2111" y="157"/>
                </a:lnTo>
                <a:lnTo>
                  <a:pt x="2117" y="153"/>
                </a:lnTo>
                <a:lnTo>
                  <a:pt x="2121" y="149"/>
                </a:lnTo>
                <a:lnTo>
                  <a:pt x="2123" y="145"/>
                </a:lnTo>
                <a:lnTo>
                  <a:pt x="2126" y="138"/>
                </a:lnTo>
                <a:lnTo>
                  <a:pt x="2129" y="129"/>
                </a:lnTo>
                <a:lnTo>
                  <a:pt x="2135" y="113"/>
                </a:lnTo>
                <a:lnTo>
                  <a:pt x="2141" y="102"/>
                </a:lnTo>
                <a:lnTo>
                  <a:pt x="2145" y="97"/>
                </a:lnTo>
                <a:lnTo>
                  <a:pt x="2148" y="95"/>
                </a:lnTo>
                <a:lnTo>
                  <a:pt x="2153" y="94"/>
                </a:lnTo>
                <a:lnTo>
                  <a:pt x="2158" y="92"/>
                </a:lnTo>
                <a:lnTo>
                  <a:pt x="2172" y="91"/>
                </a:lnTo>
                <a:lnTo>
                  <a:pt x="2187" y="92"/>
                </a:lnTo>
                <a:lnTo>
                  <a:pt x="2193" y="94"/>
                </a:lnTo>
                <a:lnTo>
                  <a:pt x="2199" y="97"/>
                </a:lnTo>
                <a:lnTo>
                  <a:pt x="2202" y="98"/>
                </a:lnTo>
                <a:lnTo>
                  <a:pt x="2204" y="101"/>
                </a:lnTo>
                <a:lnTo>
                  <a:pt x="2205" y="103"/>
                </a:lnTo>
                <a:lnTo>
                  <a:pt x="2205" y="105"/>
                </a:lnTo>
                <a:lnTo>
                  <a:pt x="2205" y="119"/>
                </a:lnTo>
                <a:lnTo>
                  <a:pt x="2204" y="133"/>
                </a:lnTo>
                <a:lnTo>
                  <a:pt x="2203" y="140"/>
                </a:lnTo>
                <a:lnTo>
                  <a:pt x="2203" y="148"/>
                </a:lnTo>
                <a:lnTo>
                  <a:pt x="2203" y="154"/>
                </a:lnTo>
                <a:lnTo>
                  <a:pt x="2205" y="160"/>
                </a:lnTo>
                <a:lnTo>
                  <a:pt x="2209" y="165"/>
                </a:lnTo>
                <a:lnTo>
                  <a:pt x="2211" y="168"/>
                </a:lnTo>
                <a:lnTo>
                  <a:pt x="2215" y="171"/>
                </a:lnTo>
                <a:lnTo>
                  <a:pt x="2218" y="172"/>
                </a:lnTo>
                <a:lnTo>
                  <a:pt x="2222" y="172"/>
                </a:lnTo>
                <a:lnTo>
                  <a:pt x="2225" y="170"/>
                </a:lnTo>
                <a:lnTo>
                  <a:pt x="2229" y="167"/>
                </a:lnTo>
                <a:lnTo>
                  <a:pt x="2233" y="164"/>
                </a:lnTo>
                <a:lnTo>
                  <a:pt x="2240" y="155"/>
                </a:lnTo>
                <a:lnTo>
                  <a:pt x="2247" y="148"/>
                </a:lnTo>
                <a:lnTo>
                  <a:pt x="2253" y="145"/>
                </a:lnTo>
                <a:lnTo>
                  <a:pt x="2257" y="144"/>
                </a:lnTo>
                <a:lnTo>
                  <a:pt x="2261" y="144"/>
                </a:lnTo>
                <a:lnTo>
                  <a:pt x="2262" y="145"/>
                </a:lnTo>
                <a:lnTo>
                  <a:pt x="2265" y="148"/>
                </a:lnTo>
                <a:lnTo>
                  <a:pt x="2266" y="151"/>
                </a:lnTo>
                <a:lnTo>
                  <a:pt x="2268" y="160"/>
                </a:lnTo>
                <a:lnTo>
                  <a:pt x="2268" y="170"/>
                </a:lnTo>
                <a:lnTo>
                  <a:pt x="2269" y="178"/>
                </a:lnTo>
                <a:lnTo>
                  <a:pt x="2272" y="183"/>
                </a:lnTo>
                <a:lnTo>
                  <a:pt x="2274" y="184"/>
                </a:lnTo>
                <a:lnTo>
                  <a:pt x="2276" y="184"/>
                </a:lnTo>
                <a:lnTo>
                  <a:pt x="2280" y="183"/>
                </a:lnTo>
                <a:lnTo>
                  <a:pt x="2286" y="180"/>
                </a:lnTo>
                <a:lnTo>
                  <a:pt x="2292" y="176"/>
                </a:lnTo>
                <a:lnTo>
                  <a:pt x="2297" y="171"/>
                </a:lnTo>
                <a:lnTo>
                  <a:pt x="2303" y="164"/>
                </a:lnTo>
                <a:lnTo>
                  <a:pt x="2307" y="158"/>
                </a:lnTo>
                <a:lnTo>
                  <a:pt x="2316" y="142"/>
                </a:lnTo>
                <a:lnTo>
                  <a:pt x="2323" y="129"/>
                </a:lnTo>
                <a:lnTo>
                  <a:pt x="2329" y="119"/>
                </a:lnTo>
                <a:lnTo>
                  <a:pt x="2335" y="109"/>
                </a:lnTo>
                <a:lnTo>
                  <a:pt x="2338" y="105"/>
                </a:lnTo>
                <a:lnTo>
                  <a:pt x="2342" y="102"/>
                </a:lnTo>
                <a:lnTo>
                  <a:pt x="2347" y="98"/>
                </a:lnTo>
                <a:lnTo>
                  <a:pt x="2353" y="96"/>
                </a:lnTo>
                <a:lnTo>
                  <a:pt x="2357" y="94"/>
                </a:lnTo>
                <a:lnTo>
                  <a:pt x="2362" y="90"/>
                </a:lnTo>
                <a:lnTo>
                  <a:pt x="2364" y="88"/>
                </a:lnTo>
                <a:lnTo>
                  <a:pt x="2368" y="85"/>
                </a:lnTo>
                <a:lnTo>
                  <a:pt x="2370" y="78"/>
                </a:lnTo>
                <a:lnTo>
                  <a:pt x="2373" y="70"/>
                </a:lnTo>
                <a:lnTo>
                  <a:pt x="2374" y="58"/>
                </a:lnTo>
                <a:lnTo>
                  <a:pt x="2378" y="46"/>
                </a:lnTo>
                <a:lnTo>
                  <a:pt x="2381" y="40"/>
                </a:lnTo>
                <a:lnTo>
                  <a:pt x="2385" y="35"/>
                </a:lnTo>
                <a:lnTo>
                  <a:pt x="2388" y="32"/>
                </a:lnTo>
                <a:lnTo>
                  <a:pt x="2394" y="29"/>
                </a:lnTo>
                <a:lnTo>
                  <a:pt x="2407" y="29"/>
                </a:lnTo>
                <a:lnTo>
                  <a:pt x="2424" y="29"/>
                </a:lnTo>
                <a:lnTo>
                  <a:pt x="2432" y="31"/>
                </a:lnTo>
                <a:lnTo>
                  <a:pt x="2439" y="33"/>
                </a:lnTo>
                <a:lnTo>
                  <a:pt x="2445" y="35"/>
                </a:lnTo>
                <a:lnTo>
                  <a:pt x="2450" y="40"/>
                </a:lnTo>
                <a:lnTo>
                  <a:pt x="2457" y="48"/>
                </a:lnTo>
                <a:lnTo>
                  <a:pt x="2464" y="54"/>
                </a:lnTo>
                <a:lnTo>
                  <a:pt x="2469" y="57"/>
                </a:lnTo>
                <a:lnTo>
                  <a:pt x="2475" y="58"/>
                </a:lnTo>
                <a:lnTo>
                  <a:pt x="2482" y="58"/>
                </a:lnTo>
                <a:lnTo>
                  <a:pt x="2490" y="57"/>
                </a:lnTo>
                <a:lnTo>
                  <a:pt x="2500" y="56"/>
                </a:lnTo>
                <a:lnTo>
                  <a:pt x="2507" y="53"/>
                </a:lnTo>
                <a:lnTo>
                  <a:pt x="2513" y="50"/>
                </a:lnTo>
                <a:lnTo>
                  <a:pt x="2518" y="46"/>
                </a:lnTo>
                <a:lnTo>
                  <a:pt x="2520" y="41"/>
                </a:lnTo>
                <a:lnTo>
                  <a:pt x="2523" y="37"/>
                </a:lnTo>
                <a:lnTo>
                  <a:pt x="2524" y="32"/>
                </a:lnTo>
                <a:lnTo>
                  <a:pt x="2525" y="26"/>
                </a:lnTo>
                <a:lnTo>
                  <a:pt x="2525" y="20"/>
                </a:lnTo>
                <a:lnTo>
                  <a:pt x="2526" y="14"/>
                </a:lnTo>
                <a:lnTo>
                  <a:pt x="2528" y="8"/>
                </a:lnTo>
                <a:lnTo>
                  <a:pt x="2531" y="3"/>
                </a:lnTo>
                <a:lnTo>
                  <a:pt x="2533" y="1"/>
                </a:lnTo>
                <a:lnTo>
                  <a:pt x="2537" y="0"/>
                </a:lnTo>
                <a:lnTo>
                  <a:pt x="2540" y="1"/>
                </a:lnTo>
                <a:lnTo>
                  <a:pt x="2545" y="6"/>
                </a:lnTo>
                <a:lnTo>
                  <a:pt x="2553" y="18"/>
                </a:lnTo>
                <a:lnTo>
                  <a:pt x="2561" y="27"/>
                </a:lnTo>
                <a:lnTo>
                  <a:pt x="2565" y="32"/>
                </a:lnTo>
                <a:lnTo>
                  <a:pt x="2570" y="34"/>
                </a:lnTo>
                <a:lnTo>
                  <a:pt x="2576" y="37"/>
                </a:lnTo>
                <a:lnTo>
                  <a:pt x="2583" y="37"/>
                </a:lnTo>
                <a:lnTo>
                  <a:pt x="2597" y="35"/>
                </a:lnTo>
                <a:lnTo>
                  <a:pt x="2611" y="34"/>
                </a:lnTo>
                <a:lnTo>
                  <a:pt x="2616" y="34"/>
                </a:lnTo>
                <a:lnTo>
                  <a:pt x="2622" y="34"/>
                </a:lnTo>
                <a:lnTo>
                  <a:pt x="2630" y="37"/>
                </a:lnTo>
                <a:lnTo>
                  <a:pt x="2637" y="40"/>
                </a:lnTo>
                <a:lnTo>
                  <a:pt x="2650" y="48"/>
                </a:lnTo>
                <a:lnTo>
                  <a:pt x="2660" y="56"/>
                </a:lnTo>
                <a:lnTo>
                  <a:pt x="2664" y="60"/>
                </a:lnTo>
                <a:lnTo>
                  <a:pt x="2666" y="64"/>
                </a:lnTo>
                <a:lnTo>
                  <a:pt x="2668" y="67"/>
                </a:lnTo>
                <a:lnTo>
                  <a:pt x="2668" y="71"/>
                </a:lnTo>
                <a:lnTo>
                  <a:pt x="2665" y="81"/>
                </a:lnTo>
                <a:lnTo>
                  <a:pt x="2663" y="90"/>
                </a:lnTo>
                <a:lnTo>
                  <a:pt x="2662" y="100"/>
                </a:lnTo>
                <a:lnTo>
                  <a:pt x="2660" y="110"/>
                </a:lnTo>
                <a:lnTo>
                  <a:pt x="2658" y="122"/>
                </a:lnTo>
                <a:lnTo>
                  <a:pt x="2655" y="133"/>
                </a:lnTo>
                <a:lnTo>
                  <a:pt x="2650" y="145"/>
                </a:lnTo>
                <a:lnTo>
                  <a:pt x="2643" y="155"/>
                </a:lnTo>
                <a:lnTo>
                  <a:pt x="2639" y="161"/>
                </a:lnTo>
                <a:lnTo>
                  <a:pt x="2637" y="166"/>
                </a:lnTo>
                <a:lnTo>
                  <a:pt x="2634" y="171"/>
                </a:lnTo>
                <a:lnTo>
                  <a:pt x="2633" y="176"/>
                </a:lnTo>
                <a:lnTo>
                  <a:pt x="2633" y="179"/>
                </a:lnTo>
                <a:lnTo>
                  <a:pt x="2634" y="183"/>
                </a:lnTo>
                <a:lnTo>
                  <a:pt x="2637" y="185"/>
                </a:lnTo>
                <a:lnTo>
                  <a:pt x="2639" y="187"/>
                </a:lnTo>
                <a:lnTo>
                  <a:pt x="2643" y="190"/>
                </a:lnTo>
                <a:lnTo>
                  <a:pt x="2644" y="192"/>
                </a:lnTo>
                <a:lnTo>
                  <a:pt x="2645" y="195"/>
                </a:lnTo>
                <a:lnTo>
                  <a:pt x="2645" y="197"/>
                </a:lnTo>
                <a:lnTo>
                  <a:pt x="2645" y="204"/>
                </a:lnTo>
                <a:lnTo>
                  <a:pt x="2645" y="212"/>
                </a:lnTo>
                <a:lnTo>
                  <a:pt x="2647" y="222"/>
                </a:lnTo>
                <a:lnTo>
                  <a:pt x="2651" y="230"/>
                </a:lnTo>
                <a:lnTo>
                  <a:pt x="2653" y="233"/>
                </a:lnTo>
                <a:lnTo>
                  <a:pt x="2657" y="233"/>
                </a:lnTo>
                <a:lnTo>
                  <a:pt x="2662" y="231"/>
                </a:lnTo>
                <a:lnTo>
                  <a:pt x="2668" y="228"/>
                </a:lnTo>
                <a:lnTo>
                  <a:pt x="2677" y="217"/>
                </a:lnTo>
                <a:lnTo>
                  <a:pt x="2685" y="210"/>
                </a:lnTo>
                <a:lnTo>
                  <a:pt x="2690" y="209"/>
                </a:lnTo>
                <a:lnTo>
                  <a:pt x="2694" y="208"/>
                </a:lnTo>
                <a:lnTo>
                  <a:pt x="2700" y="207"/>
                </a:lnTo>
                <a:lnTo>
                  <a:pt x="2707" y="208"/>
                </a:lnTo>
                <a:lnTo>
                  <a:pt x="2720" y="211"/>
                </a:lnTo>
                <a:lnTo>
                  <a:pt x="2732" y="212"/>
                </a:lnTo>
                <a:lnTo>
                  <a:pt x="2740" y="214"/>
                </a:lnTo>
                <a:lnTo>
                  <a:pt x="2745" y="217"/>
                </a:lnTo>
                <a:lnTo>
                  <a:pt x="2746" y="218"/>
                </a:lnTo>
                <a:lnTo>
                  <a:pt x="2746" y="221"/>
                </a:lnTo>
                <a:lnTo>
                  <a:pt x="2745" y="223"/>
                </a:lnTo>
                <a:lnTo>
                  <a:pt x="2742" y="226"/>
                </a:lnTo>
                <a:lnTo>
                  <a:pt x="2735" y="231"/>
                </a:lnTo>
                <a:lnTo>
                  <a:pt x="2729" y="237"/>
                </a:lnTo>
                <a:lnTo>
                  <a:pt x="2731" y="247"/>
                </a:lnTo>
                <a:lnTo>
                  <a:pt x="2732" y="258"/>
                </a:lnTo>
                <a:lnTo>
                  <a:pt x="2729" y="261"/>
                </a:lnTo>
                <a:lnTo>
                  <a:pt x="2726" y="265"/>
                </a:lnTo>
                <a:lnTo>
                  <a:pt x="2722" y="267"/>
                </a:lnTo>
                <a:lnTo>
                  <a:pt x="2718" y="270"/>
                </a:lnTo>
                <a:lnTo>
                  <a:pt x="2713" y="272"/>
                </a:lnTo>
                <a:lnTo>
                  <a:pt x="2707" y="273"/>
                </a:lnTo>
                <a:lnTo>
                  <a:pt x="2701" y="273"/>
                </a:lnTo>
                <a:lnTo>
                  <a:pt x="2696" y="273"/>
                </a:lnTo>
                <a:lnTo>
                  <a:pt x="2688" y="273"/>
                </a:lnTo>
                <a:lnTo>
                  <a:pt x="2683" y="274"/>
                </a:lnTo>
                <a:lnTo>
                  <a:pt x="2678" y="275"/>
                </a:lnTo>
                <a:lnTo>
                  <a:pt x="2676" y="279"/>
                </a:lnTo>
                <a:lnTo>
                  <a:pt x="2675" y="283"/>
                </a:lnTo>
                <a:lnTo>
                  <a:pt x="2675" y="286"/>
                </a:lnTo>
                <a:lnTo>
                  <a:pt x="2675" y="292"/>
                </a:lnTo>
                <a:lnTo>
                  <a:pt x="2675" y="298"/>
                </a:lnTo>
                <a:lnTo>
                  <a:pt x="2677" y="312"/>
                </a:lnTo>
                <a:lnTo>
                  <a:pt x="2681" y="325"/>
                </a:lnTo>
                <a:lnTo>
                  <a:pt x="2685" y="337"/>
                </a:lnTo>
                <a:lnTo>
                  <a:pt x="2689" y="350"/>
                </a:lnTo>
                <a:lnTo>
                  <a:pt x="2690" y="357"/>
                </a:lnTo>
                <a:lnTo>
                  <a:pt x="2690" y="363"/>
                </a:lnTo>
                <a:lnTo>
                  <a:pt x="2690" y="371"/>
                </a:lnTo>
                <a:lnTo>
                  <a:pt x="2689" y="378"/>
                </a:lnTo>
                <a:lnTo>
                  <a:pt x="2688" y="385"/>
                </a:lnTo>
                <a:lnTo>
                  <a:pt x="2684" y="392"/>
                </a:lnTo>
                <a:lnTo>
                  <a:pt x="2682" y="398"/>
                </a:lnTo>
                <a:lnTo>
                  <a:pt x="2677" y="403"/>
                </a:lnTo>
                <a:lnTo>
                  <a:pt x="2668" y="413"/>
                </a:lnTo>
                <a:lnTo>
                  <a:pt x="2657" y="424"/>
                </a:lnTo>
                <a:lnTo>
                  <a:pt x="2646" y="436"/>
                </a:lnTo>
                <a:lnTo>
                  <a:pt x="2634" y="448"/>
                </a:lnTo>
                <a:lnTo>
                  <a:pt x="2622" y="458"/>
                </a:lnTo>
                <a:lnTo>
                  <a:pt x="2614" y="468"/>
                </a:lnTo>
                <a:lnTo>
                  <a:pt x="2611" y="473"/>
                </a:lnTo>
                <a:lnTo>
                  <a:pt x="2609" y="478"/>
                </a:lnTo>
                <a:lnTo>
                  <a:pt x="2607" y="482"/>
                </a:lnTo>
                <a:lnTo>
                  <a:pt x="2607" y="489"/>
                </a:lnTo>
                <a:lnTo>
                  <a:pt x="2606" y="501"/>
                </a:lnTo>
                <a:lnTo>
                  <a:pt x="2605" y="508"/>
                </a:lnTo>
                <a:lnTo>
                  <a:pt x="2603" y="512"/>
                </a:lnTo>
                <a:lnTo>
                  <a:pt x="2601" y="514"/>
                </a:lnTo>
                <a:lnTo>
                  <a:pt x="2599" y="517"/>
                </a:lnTo>
                <a:lnTo>
                  <a:pt x="2593" y="520"/>
                </a:lnTo>
                <a:lnTo>
                  <a:pt x="2582" y="525"/>
                </a:lnTo>
                <a:lnTo>
                  <a:pt x="2570" y="531"/>
                </a:lnTo>
                <a:lnTo>
                  <a:pt x="2565" y="535"/>
                </a:lnTo>
                <a:lnTo>
                  <a:pt x="2561" y="538"/>
                </a:lnTo>
                <a:lnTo>
                  <a:pt x="2557" y="543"/>
                </a:lnTo>
                <a:lnTo>
                  <a:pt x="2553" y="549"/>
                </a:lnTo>
                <a:lnTo>
                  <a:pt x="2551" y="555"/>
                </a:lnTo>
                <a:lnTo>
                  <a:pt x="2550" y="562"/>
                </a:lnTo>
                <a:lnTo>
                  <a:pt x="2549" y="569"/>
                </a:lnTo>
                <a:lnTo>
                  <a:pt x="2549" y="576"/>
                </a:lnTo>
                <a:lnTo>
                  <a:pt x="2550" y="592"/>
                </a:lnTo>
                <a:lnTo>
                  <a:pt x="2552" y="606"/>
                </a:lnTo>
                <a:lnTo>
                  <a:pt x="2555" y="619"/>
                </a:lnTo>
                <a:lnTo>
                  <a:pt x="2558" y="628"/>
                </a:lnTo>
                <a:lnTo>
                  <a:pt x="2561" y="632"/>
                </a:lnTo>
                <a:lnTo>
                  <a:pt x="2564" y="634"/>
                </a:lnTo>
                <a:lnTo>
                  <a:pt x="2569" y="637"/>
                </a:lnTo>
                <a:lnTo>
                  <a:pt x="2576" y="637"/>
                </a:lnTo>
                <a:lnTo>
                  <a:pt x="2582" y="637"/>
                </a:lnTo>
                <a:lnTo>
                  <a:pt x="2589" y="637"/>
                </a:lnTo>
                <a:lnTo>
                  <a:pt x="2594" y="636"/>
                </a:lnTo>
                <a:lnTo>
                  <a:pt x="2599" y="634"/>
                </a:lnTo>
                <a:lnTo>
                  <a:pt x="2602" y="632"/>
                </a:lnTo>
                <a:lnTo>
                  <a:pt x="2605" y="630"/>
                </a:lnTo>
                <a:lnTo>
                  <a:pt x="2607" y="625"/>
                </a:lnTo>
                <a:lnTo>
                  <a:pt x="2608" y="619"/>
                </a:lnTo>
                <a:lnTo>
                  <a:pt x="2609" y="608"/>
                </a:lnTo>
                <a:lnTo>
                  <a:pt x="2612" y="598"/>
                </a:lnTo>
                <a:lnTo>
                  <a:pt x="2614" y="593"/>
                </a:lnTo>
                <a:lnTo>
                  <a:pt x="2615" y="588"/>
                </a:lnTo>
                <a:lnTo>
                  <a:pt x="2619" y="583"/>
                </a:lnTo>
                <a:lnTo>
                  <a:pt x="2622" y="580"/>
                </a:lnTo>
                <a:lnTo>
                  <a:pt x="2639" y="564"/>
                </a:lnTo>
                <a:lnTo>
                  <a:pt x="2655" y="550"/>
                </a:lnTo>
                <a:lnTo>
                  <a:pt x="2660" y="544"/>
                </a:lnTo>
                <a:lnTo>
                  <a:pt x="2668" y="542"/>
                </a:lnTo>
                <a:lnTo>
                  <a:pt x="2670" y="542"/>
                </a:lnTo>
                <a:lnTo>
                  <a:pt x="2674" y="542"/>
                </a:lnTo>
                <a:lnTo>
                  <a:pt x="2676" y="543"/>
                </a:lnTo>
                <a:lnTo>
                  <a:pt x="2679" y="545"/>
                </a:lnTo>
                <a:lnTo>
                  <a:pt x="2685" y="550"/>
                </a:lnTo>
                <a:lnTo>
                  <a:pt x="2690" y="554"/>
                </a:lnTo>
                <a:lnTo>
                  <a:pt x="2693" y="554"/>
                </a:lnTo>
                <a:lnTo>
                  <a:pt x="2696" y="554"/>
                </a:lnTo>
                <a:lnTo>
                  <a:pt x="2698" y="552"/>
                </a:lnTo>
                <a:lnTo>
                  <a:pt x="2702" y="550"/>
                </a:lnTo>
                <a:lnTo>
                  <a:pt x="2706" y="548"/>
                </a:lnTo>
                <a:lnTo>
                  <a:pt x="2709" y="545"/>
                </a:lnTo>
                <a:lnTo>
                  <a:pt x="2713" y="544"/>
                </a:lnTo>
                <a:lnTo>
                  <a:pt x="2716" y="544"/>
                </a:lnTo>
                <a:lnTo>
                  <a:pt x="2720" y="544"/>
                </a:lnTo>
                <a:lnTo>
                  <a:pt x="2723" y="546"/>
                </a:lnTo>
                <a:lnTo>
                  <a:pt x="2727" y="549"/>
                </a:lnTo>
                <a:lnTo>
                  <a:pt x="2729" y="554"/>
                </a:lnTo>
                <a:lnTo>
                  <a:pt x="2729" y="562"/>
                </a:lnTo>
                <a:lnTo>
                  <a:pt x="2726" y="575"/>
                </a:lnTo>
                <a:lnTo>
                  <a:pt x="2723" y="582"/>
                </a:lnTo>
                <a:lnTo>
                  <a:pt x="2723" y="588"/>
                </a:lnTo>
                <a:lnTo>
                  <a:pt x="2723" y="592"/>
                </a:lnTo>
                <a:lnTo>
                  <a:pt x="2725" y="593"/>
                </a:lnTo>
                <a:lnTo>
                  <a:pt x="2726" y="595"/>
                </a:lnTo>
                <a:lnTo>
                  <a:pt x="2727" y="595"/>
                </a:lnTo>
                <a:lnTo>
                  <a:pt x="2735" y="599"/>
                </a:lnTo>
                <a:lnTo>
                  <a:pt x="2741" y="602"/>
                </a:lnTo>
                <a:lnTo>
                  <a:pt x="2744" y="605"/>
                </a:lnTo>
                <a:lnTo>
                  <a:pt x="2745" y="608"/>
                </a:lnTo>
                <a:lnTo>
                  <a:pt x="2745" y="612"/>
                </a:lnTo>
                <a:lnTo>
                  <a:pt x="2745" y="617"/>
                </a:lnTo>
                <a:lnTo>
                  <a:pt x="2741" y="625"/>
                </a:lnTo>
                <a:lnTo>
                  <a:pt x="2738" y="633"/>
                </a:lnTo>
                <a:lnTo>
                  <a:pt x="2735" y="638"/>
                </a:lnTo>
                <a:lnTo>
                  <a:pt x="2734" y="642"/>
                </a:lnTo>
                <a:lnTo>
                  <a:pt x="2733" y="646"/>
                </a:lnTo>
                <a:lnTo>
                  <a:pt x="2734" y="651"/>
                </a:lnTo>
                <a:lnTo>
                  <a:pt x="2742" y="671"/>
                </a:lnTo>
                <a:lnTo>
                  <a:pt x="2750" y="686"/>
                </a:lnTo>
                <a:lnTo>
                  <a:pt x="2745" y="702"/>
                </a:lnTo>
                <a:lnTo>
                  <a:pt x="2739" y="718"/>
                </a:lnTo>
                <a:lnTo>
                  <a:pt x="2738" y="726"/>
                </a:lnTo>
                <a:lnTo>
                  <a:pt x="2738" y="732"/>
                </a:lnTo>
                <a:lnTo>
                  <a:pt x="2739" y="734"/>
                </a:lnTo>
                <a:lnTo>
                  <a:pt x="2741" y="735"/>
                </a:lnTo>
                <a:lnTo>
                  <a:pt x="2745" y="738"/>
                </a:lnTo>
                <a:lnTo>
                  <a:pt x="2750" y="738"/>
                </a:lnTo>
                <a:lnTo>
                  <a:pt x="2760" y="739"/>
                </a:lnTo>
                <a:lnTo>
                  <a:pt x="2767" y="741"/>
                </a:lnTo>
                <a:lnTo>
                  <a:pt x="2772" y="744"/>
                </a:lnTo>
                <a:lnTo>
                  <a:pt x="2777" y="746"/>
                </a:lnTo>
                <a:lnTo>
                  <a:pt x="2779" y="749"/>
                </a:lnTo>
                <a:lnTo>
                  <a:pt x="2783" y="749"/>
                </a:lnTo>
                <a:lnTo>
                  <a:pt x="2785" y="749"/>
                </a:lnTo>
                <a:lnTo>
                  <a:pt x="2789" y="747"/>
                </a:lnTo>
                <a:lnTo>
                  <a:pt x="2792" y="745"/>
                </a:lnTo>
                <a:lnTo>
                  <a:pt x="2796" y="741"/>
                </a:lnTo>
                <a:lnTo>
                  <a:pt x="2800" y="738"/>
                </a:lnTo>
                <a:lnTo>
                  <a:pt x="2803" y="732"/>
                </a:lnTo>
                <a:lnTo>
                  <a:pt x="2807" y="726"/>
                </a:lnTo>
                <a:lnTo>
                  <a:pt x="2811" y="719"/>
                </a:lnTo>
                <a:lnTo>
                  <a:pt x="2817" y="713"/>
                </a:lnTo>
                <a:lnTo>
                  <a:pt x="2824" y="707"/>
                </a:lnTo>
                <a:lnTo>
                  <a:pt x="2833" y="702"/>
                </a:lnTo>
                <a:lnTo>
                  <a:pt x="2841" y="697"/>
                </a:lnTo>
                <a:lnTo>
                  <a:pt x="2851" y="695"/>
                </a:lnTo>
                <a:lnTo>
                  <a:pt x="2859" y="694"/>
                </a:lnTo>
                <a:lnTo>
                  <a:pt x="2880" y="694"/>
                </a:lnTo>
                <a:lnTo>
                  <a:pt x="2903" y="694"/>
                </a:lnTo>
                <a:lnTo>
                  <a:pt x="2924" y="695"/>
                </a:lnTo>
                <a:lnTo>
                  <a:pt x="2941" y="696"/>
                </a:lnTo>
                <a:lnTo>
                  <a:pt x="2953" y="697"/>
                </a:lnTo>
                <a:lnTo>
                  <a:pt x="2959" y="700"/>
                </a:lnTo>
                <a:lnTo>
                  <a:pt x="2961" y="701"/>
                </a:lnTo>
                <a:lnTo>
                  <a:pt x="2961" y="703"/>
                </a:lnTo>
                <a:lnTo>
                  <a:pt x="2961" y="705"/>
                </a:lnTo>
                <a:lnTo>
                  <a:pt x="2961" y="707"/>
                </a:lnTo>
                <a:lnTo>
                  <a:pt x="2955" y="712"/>
                </a:lnTo>
                <a:lnTo>
                  <a:pt x="2947" y="715"/>
                </a:lnTo>
                <a:lnTo>
                  <a:pt x="2942" y="719"/>
                </a:lnTo>
                <a:lnTo>
                  <a:pt x="2937" y="724"/>
                </a:lnTo>
                <a:lnTo>
                  <a:pt x="2934" y="729"/>
                </a:lnTo>
                <a:lnTo>
                  <a:pt x="2931" y="737"/>
                </a:lnTo>
                <a:lnTo>
                  <a:pt x="2929" y="752"/>
                </a:lnTo>
                <a:lnTo>
                  <a:pt x="2927" y="765"/>
                </a:lnTo>
                <a:lnTo>
                  <a:pt x="2927" y="770"/>
                </a:lnTo>
                <a:lnTo>
                  <a:pt x="2928" y="773"/>
                </a:lnTo>
                <a:lnTo>
                  <a:pt x="2929" y="777"/>
                </a:lnTo>
                <a:lnTo>
                  <a:pt x="2933" y="781"/>
                </a:lnTo>
                <a:lnTo>
                  <a:pt x="2941" y="784"/>
                </a:lnTo>
                <a:lnTo>
                  <a:pt x="2951" y="788"/>
                </a:lnTo>
                <a:lnTo>
                  <a:pt x="2955" y="791"/>
                </a:lnTo>
                <a:lnTo>
                  <a:pt x="2959" y="795"/>
                </a:lnTo>
                <a:lnTo>
                  <a:pt x="2961" y="800"/>
                </a:lnTo>
                <a:lnTo>
                  <a:pt x="2964" y="807"/>
                </a:lnTo>
                <a:lnTo>
                  <a:pt x="2965" y="820"/>
                </a:lnTo>
                <a:lnTo>
                  <a:pt x="2967" y="832"/>
                </a:lnTo>
                <a:lnTo>
                  <a:pt x="2971" y="841"/>
                </a:lnTo>
                <a:lnTo>
                  <a:pt x="2974" y="852"/>
                </a:lnTo>
                <a:lnTo>
                  <a:pt x="2978" y="863"/>
                </a:lnTo>
                <a:lnTo>
                  <a:pt x="2980" y="871"/>
                </a:lnTo>
                <a:lnTo>
                  <a:pt x="2979" y="875"/>
                </a:lnTo>
                <a:lnTo>
                  <a:pt x="2979" y="879"/>
                </a:lnTo>
                <a:lnTo>
                  <a:pt x="2977" y="883"/>
                </a:lnTo>
                <a:lnTo>
                  <a:pt x="2974" y="889"/>
                </a:lnTo>
                <a:lnTo>
                  <a:pt x="2970" y="894"/>
                </a:lnTo>
                <a:lnTo>
                  <a:pt x="2965" y="898"/>
                </a:lnTo>
                <a:lnTo>
                  <a:pt x="2959" y="903"/>
                </a:lnTo>
                <a:lnTo>
                  <a:pt x="2952" y="908"/>
                </a:lnTo>
                <a:lnTo>
                  <a:pt x="2937" y="916"/>
                </a:lnTo>
                <a:lnTo>
                  <a:pt x="2923" y="924"/>
                </a:lnTo>
                <a:lnTo>
                  <a:pt x="2917" y="929"/>
                </a:lnTo>
                <a:lnTo>
                  <a:pt x="2914" y="933"/>
                </a:lnTo>
                <a:lnTo>
                  <a:pt x="2910" y="937"/>
                </a:lnTo>
                <a:lnTo>
                  <a:pt x="2908" y="941"/>
                </a:lnTo>
                <a:lnTo>
                  <a:pt x="2907" y="946"/>
                </a:lnTo>
                <a:lnTo>
                  <a:pt x="2907" y="951"/>
                </a:lnTo>
                <a:lnTo>
                  <a:pt x="2907" y="955"/>
                </a:lnTo>
                <a:lnTo>
                  <a:pt x="2908" y="961"/>
                </a:lnTo>
                <a:lnTo>
                  <a:pt x="2914" y="974"/>
                </a:lnTo>
                <a:lnTo>
                  <a:pt x="2921" y="989"/>
                </a:lnTo>
                <a:lnTo>
                  <a:pt x="2929" y="1003"/>
                </a:lnTo>
                <a:lnTo>
                  <a:pt x="2935" y="1012"/>
                </a:lnTo>
                <a:lnTo>
                  <a:pt x="2937" y="1017"/>
                </a:lnTo>
                <a:lnTo>
                  <a:pt x="2939" y="1021"/>
                </a:lnTo>
                <a:lnTo>
                  <a:pt x="2939" y="1025"/>
                </a:lnTo>
                <a:lnTo>
                  <a:pt x="2939" y="1029"/>
                </a:lnTo>
                <a:lnTo>
                  <a:pt x="2937" y="1034"/>
                </a:lnTo>
                <a:lnTo>
                  <a:pt x="2936" y="1037"/>
                </a:lnTo>
                <a:lnTo>
                  <a:pt x="2933" y="1041"/>
                </a:lnTo>
                <a:lnTo>
                  <a:pt x="2929" y="1043"/>
                </a:lnTo>
                <a:lnTo>
                  <a:pt x="2920" y="1048"/>
                </a:lnTo>
                <a:lnTo>
                  <a:pt x="2912" y="1053"/>
                </a:lnTo>
                <a:lnTo>
                  <a:pt x="2909" y="1055"/>
                </a:lnTo>
                <a:lnTo>
                  <a:pt x="2905" y="1059"/>
                </a:lnTo>
                <a:lnTo>
                  <a:pt x="2903" y="1063"/>
                </a:lnTo>
                <a:lnTo>
                  <a:pt x="2901" y="1071"/>
                </a:lnTo>
                <a:lnTo>
                  <a:pt x="2898" y="1083"/>
                </a:lnTo>
                <a:lnTo>
                  <a:pt x="2897" y="1090"/>
                </a:lnTo>
                <a:lnTo>
                  <a:pt x="2897" y="1092"/>
                </a:lnTo>
                <a:lnTo>
                  <a:pt x="2895" y="1094"/>
                </a:lnTo>
                <a:lnTo>
                  <a:pt x="2891" y="1097"/>
                </a:lnTo>
                <a:lnTo>
                  <a:pt x="2886" y="1098"/>
                </a:lnTo>
                <a:lnTo>
                  <a:pt x="2874" y="1100"/>
                </a:lnTo>
                <a:lnTo>
                  <a:pt x="2864" y="1100"/>
                </a:lnTo>
                <a:lnTo>
                  <a:pt x="2852" y="1100"/>
                </a:lnTo>
                <a:lnTo>
                  <a:pt x="2840" y="1100"/>
                </a:lnTo>
                <a:lnTo>
                  <a:pt x="2834" y="1102"/>
                </a:lnTo>
                <a:lnTo>
                  <a:pt x="2829" y="1104"/>
                </a:lnTo>
                <a:lnTo>
                  <a:pt x="2826" y="1106"/>
                </a:lnTo>
                <a:lnTo>
                  <a:pt x="2823" y="1109"/>
                </a:lnTo>
                <a:lnTo>
                  <a:pt x="2821" y="1113"/>
                </a:lnTo>
                <a:lnTo>
                  <a:pt x="2820" y="1117"/>
                </a:lnTo>
                <a:lnTo>
                  <a:pt x="2820" y="1122"/>
                </a:lnTo>
                <a:lnTo>
                  <a:pt x="2821" y="1126"/>
                </a:lnTo>
                <a:lnTo>
                  <a:pt x="2822" y="1138"/>
                </a:lnTo>
                <a:lnTo>
                  <a:pt x="2824" y="1151"/>
                </a:lnTo>
                <a:lnTo>
                  <a:pt x="2824" y="1159"/>
                </a:lnTo>
                <a:lnTo>
                  <a:pt x="2823" y="1165"/>
                </a:lnTo>
                <a:lnTo>
                  <a:pt x="2821" y="1169"/>
                </a:lnTo>
                <a:lnTo>
                  <a:pt x="2817" y="1174"/>
                </a:lnTo>
                <a:lnTo>
                  <a:pt x="2805" y="1179"/>
                </a:lnTo>
                <a:lnTo>
                  <a:pt x="2789" y="1185"/>
                </a:lnTo>
                <a:lnTo>
                  <a:pt x="2782" y="1188"/>
                </a:lnTo>
                <a:lnTo>
                  <a:pt x="2775" y="1192"/>
                </a:lnTo>
                <a:lnTo>
                  <a:pt x="2770" y="1197"/>
                </a:lnTo>
                <a:lnTo>
                  <a:pt x="2766" y="1201"/>
                </a:lnTo>
                <a:lnTo>
                  <a:pt x="2763" y="1213"/>
                </a:lnTo>
                <a:lnTo>
                  <a:pt x="2759" y="1224"/>
                </a:lnTo>
                <a:lnTo>
                  <a:pt x="2758" y="1230"/>
                </a:lnTo>
                <a:lnTo>
                  <a:pt x="2756" y="1235"/>
                </a:lnTo>
                <a:lnTo>
                  <a:pt x="2752" y="1239"/>
                </a:lnTo>
                <a:lnTo>
                  <a:pt x="2748" y="1244"/>
                </a:lnTo>
                <a:lnTo>
                  <a:pt x="2739" y="1252"/>
                </a:lnTo>
                <a:lnTo>
                  <a:pt x="2731" y="1258"/>
                </a:lnTo>
                <a:lnTo>
                  <a:pt x="2728" y="1261"/>
                </a:lnTo>
                <a:lnTo>
                  <a:pt x="2725" y="1266"/>
                </a:lnTo>
                <a:lnTo>
                  <a:pt x="2722" y="1270"/>
                </a:lnTo>
                <a:lnTo>
                  <a:pt x="2721" y="1276"/>
                </a:lnTo>
                <a:lnTo>
                  <a:pt x="2720" y="1293"/>
                </a:lnTo>
                <a:lnTo>
                  <a:pt x="2720" y="1315"/>
                </a:lnTo>
                <a:lnTo>
                  <a:pt x="2720" y="1338"/>
                </a:lnTo>
                <a:lnTo>
                  <a:pt x="2720" y="1356"/>
                </a:lnTo>
                <a:lnTo>
                  <a:pt x="2720" y="1370"/>
                </a:lnTo>
                <a:lnTo>
                  <a:pt x="2720" y="1382"/>
                </a:lnTo>
                <a:lnTo>
                  <a:pt x="2720" y="1393"/>
                </a:lnTo>
                <a:lnTo>
                  <a:pt x="2720" y="1403"/>
                </a:lnTo>
                <a:lnTo>
                  <a:pt x="2721" y="1413"/>
                </a:lnTo>
                <a:lnTo>
                  <a:pt x="2723" y="1419"/>
                </a:lnTo>
                <a:lnTo>
                  <a:pt x="2728" y="1422"/>
                </a:lnTo>
                <a:lnTo>
                  <a:pt x="2734" y="1427"/>
                </a:lnTo>
                <a:lnTo>
                  <a:pt x="2737" y="1430"/>
                </a:lnTo>
                <a:lnTo>
                  <a:pt x="2739" y="1433"/>
                </a:lnTo>
                <a:lnTo>
                  <a:pt x="2741" y="1437"/>
                </a:lnTo>
                <a:lnTo>
                  <a:pt x="2742" y="1441"/>
                </a:lnTo>
                <a:lnTo>
                  <a:pt x="2744" y="1446"/>
                </a:lnTo>
                <a:lnTo>
                  <a:pt x="2744" y="1451"/>
                </a:lnTo>
                <a:lnTo>
                  <a:pt x="2741" y="1456"/>
                </a:lnTo>
                <a:lnTo>
                  <a:pt x="2739" y="1460"/>
                </a:lnTo>
                <a:lnTo>
                  <a:pt x="2731" y="1474"/>
                </a:lnTo>
                <a:lnTo>
                  <a:pt x="2719" y="1491"/>
                </a:lnTo>
                <a:lnTo>
                  <a:pt x="2704" y="1512"/>
                </a:lnTo>
                <a:lnTo>
                  <a:pt x="2689" y="1531"/>
                </a:lnTo>
                <a:lnTo>
                  <a:pt x="2676" y="1546"/>
                </a:lnTo>
                <a:lnTo>
                  <a:pt x="2666" y="1557"/>
                </a:lnTo>
                <a:lnTo>
                  <a:pt x="2658" y="1565"/>
                </a:lnTo>
                <a:lnTo>
                  <a:pt x="2650" y="1570"/>
                </a:lnTo>
                <a:lnTo>
                  <a:pt x="2640" y="1572"/>
                </a:lnTo>
                <a:lnTo>
                  <a:pt x="2630" y="1573"/>
                </a:lnTo>
                <a:lnTo>
                  <a:pt x="2619" y="1575"/>
                </a:lnTo>
                <a:lnTo>
                  <a:pt x="2611" y="1575"/>
                </a:lnTo>
                <a:lnTo>
                  <a:pt x="2603" y="1576"/>
                </a:lnTo>
                <a:lnTo>
                  <a:pt x="2600" y="1578"/>
                </a:lnTo>
                <a:lnTo>
                  <a:pt x="2600" y="1579"/>
                </a:lnTo>
                <a:lnTo>
                  <a:pt x="2600" y="1582"/>
                </a:lnTo>
                <a:lnTo>
                  <a:pt x="2601" y="1585"/>
                </a:lnTo>
                <a:lnTo>
                  <a:pt x="2603" y="1589"/>
                </a:lnTo>
                <a:lnTo>
                  <a:pt x="2608" y="1596"/>
                </a:lnTo>
                <a:lnTo>
                  <a:pt x="2612" y="1603"/>
                </a:lnTo>
                <a:lnTo>
                  <a:pt x="2612" y="1605"/>
                </a:lnTo>
                <a:lnTo>
                  <a:pt x="2611" y="1608"/>
                </a:lnTo>
                <a:lnTo>
                  <a:pt x="2609" y="1610"/>
                </a:lnTo>
                <a:lnTo>
                  <a:pt x="2607" y="1611"/>
                </a:lnTo>
                <a:lnTo>
                  <a:pt x="2597" y="1613"/>
                </a:lnTo>
                <a:lnTo>
                  <a:pt x="2584" y="1614"/>
                </a:lnTo>
                <a:lnTo>
                  <a:pt x="2577" y="1614"/>
                </a:lnTo>
                <a:lnTo>
                  <a:pt x="2570" y="1615"/>
                </a:lnTo>
                <a:lnTo>
                  <a:pt x="2563" y="1617"/>
                </a:lnTo>
                <a:lnTo>
                  <a:pt x="2557" y="1621"/>
                </a:lnTo>
                <a:lnTo>
                  <a:pt x="2546" y="1628"/>
                </a:lnTo>
                <a:lnTo>
                  <a:pt x="2538" y="1634"/>
                </a:lnTo>
                <a:lnTo>
                  <a:pt x="2534" y="1638"/>
                </a:lnTo>
                <a:lnTo>
                  <a:pt x="2530" y="1640"/>
                </a:lnTo>
                <a:lnTo>
                  <a:pt x="2524" y="1641"/>
                </a:lnTo>
                <a:lnTo>
                  <a:pt x="2515" y="1642"/>
                </a:lnTo>
                <a:lnTo>
                  <a:pt x="2500" y="1644"/>
                </a:lnTo>
                <a:lnTo>
                  <a:pt x="2488" y="1644"/>
                </a:lnTo>
                <a:lnTo>
                  <a:pt x="2485" y="1644"/>
                </a:lnTo>
                <a:lnTo>
                  <a:pt x="2481" y="1645"/>
                </a:lnTo>
                <a:lnTo>
                  <a:pt x="2479" y="1647"/>
                </a:lnTo>
                <a:lnTo>
                  <a:pt x="2479" y="1651"/>
                </a:lnTo>
                <a:lnTo>
                  <a:pt x="2479" y="1660"/>
                </a:lnTo>
                <a:lnTo>
                  <a:pt x="2480" y="1670"/>
                </a:lnTo>
                <a:lnTo>
                  <a:pt x="2479" y="1678"/>
                </a:lnTo>
                <a:lnTo>
                  <a:pt x="2477" y="1685"/>
                </a:lnTo>
                <a:lnTo>
                  <a:pt x="2475" y="1686"/>
                </a:lnTo>
                <a:lnTo>
                  <a:pt x="2474" y="1687"/>
                </a:lnTo>
                <a:lnTo>
                  <a:pt x="2473" y="1687"/>
                </a:lnTo>
                <a:lnTo>
                  <a:pt x="2470" y="1687"/>
                </a:lnTo>
                <a:lnTo>
                  <a:pt x="2467" y="1686"/>
                </a:lnTo>
                <a:lnTo>
                  <a:pt x="2461" y="1685"/>
                </a:lnTo>
                <a:lnTo>
                  <a:pt x="2457" y="1685"/>
                </a:lnTo>
                <a:lnTo>
                  <a:pt x="2455" y="1686"/>
                </a:lnTo>
                <a:lnTo>
                  <a:pt x="2454" y="1689"/>
                </a:lnTo>
                <a:lnTo>
                  <a:pt x="2452" y="1691"/>
                </a:lnTo>
                <a:lnTo>
                  <a:pt x="2451" y="1697"/>
                </a:lnTo>
                <a:lnTo>
                  <a:pt x="2454" y="1704"/>
                </a:lnTo>
                <a:lnTo>
                  <a:pt x="2456" y="1714"/>
                </a:lnTo>
                <a:lnTo>
                  <a:pt x="2461" y="1728"/>
                </a:lnTo>
                <a:lnTo>
                  <a:pt x="2463" y="1735"/>
                </a:lnTo>
                <a:lnTo>
                  <a:pt x="2465" y="1742"/>
                </a:lnTo>
                <a:lnTo>
                  <a:pt x="2469" y="1748"/>
                </a:lnTo>
                <a:lnTo>
                  <a:pt x="2471" y="1753"/>
                </a:lnTo>
                <a:lnTo>
                  <a:pt x="2479" y="1759"/>
                </a:lnTo>
                <a:lnTo>
                  <a:pt x="2482" y="1765"/>
                </a:lnTo>
                <a:lnTo>
                  <a:pt x="2482" y="1767"/>
                </a:lnTo>
                <a:lnTo>
                  <a:pt x="2482" y="1770"/>
                </a:lnTo>
                <a:lnTo>
                  <a:pt x="2481" y="1772"/>
                </a:lnTo>
                <a:lnTo>
                  <a:pt x="2477" y="1774"/>
                </a:lnTo>
                <a:lnTo>
                  <a:pt x="2468" y="1777"/>
                </a:lnTo>
                <a:lnTo>
                  <a:pt x="2458" y="1777"/>
                </a:lnTo>
                <a:lnTo>
                  <a:pt x="2455" y="1778"/>
                </a:lnTo>
                <a:lnTo>
                  <a:pt x="2450" y="1778"/>
                </a:lnTo>
                <a:lnTo>
                  <a:pt x="2446" y="1780"/>
                </a:lnTo>
                <a:lnTo>
                  <a:pt x="2443" y="1783"/>
                </a:lnTo>
                <a:lnTo>
                  <a:pt x="2431" y="1799"/>
                </a:lnTo>
                <a:lnTo>
                  <a:pt x="2423" y="1812"/>
                </a:lnTo>
                <a:lnTo>
                  <a:pt x="2420" y="1815"/>
                </a:lnTo>
                <a:lnTo>
                  <a:pt x="2418" y="1816"/>
                </a:lnTo>
                <a:lnTo>
                  <a:pt x="2417" y="1817"/>
                </a:lnTo>
                <a:lnTo>
                  <a:pt x="2414" y="1817"/>
                </a:lnTo>
                <a:lnTo>
                  <a:pt x="2410" y="1816"/>
                </a:lnTo>
                <a:lnTo>
                  <a:pt x="2405" y="1813"/>
                </a:lnTo>
                <a:lnTo>
                  <a:pt x="2400" y="1810"/>
                </a:lnTo>
                <a:lnTo>
                  <a:pt x="2395" y="1809"/>
                </a:lnTo>
                <a:lnTo>
                  <a:pt x="2393" y="1809"/>
                </a:lnTo>
                <a:lnTo>
                  <a:pt x="2392" y="1810"/>
                </a:lnTo>
                <a:lnTo>
                  <a:pt x="2389" y="1811"/>
                </a:lnTo>
                <a:lnTo>
                  <a:pt x="2387" y="1815"/>
                </a:lnTo>
                <a:lnTo>
                  <a:pt x="2383" y="1822"/>
                </a:lnTo>
                <a:lnTo>
                  <a:pt x="2380" y="1827"/>
                </a:lnTo>
                <a:lnTo>
                  <a:pt x="2379" y="1828"/>
                </a:lnTo>
                <a:lnTo>
                  <a:pt x="2376" y="1828"/>
                </a:lnTo>
                <a:lnTo>
                  <a:pt x="2373" y="1827"/>
                </a:lnTo>
                <a:lnTo>
                  <a:pt x="2369" y="1824"/>
                </a:lnTo>
                <a:lnTo>
                  <a:pt x="2361" y="1818"/>
                </a:lnTo>
                <a:lnTo>
                  <a:pt x="2351" y="1813"/>
                </a:lnTo>
                <a:lnTo>
                  <a:pt x="2347" y="1811"/>
                </a:lnTo>
                <a:lnTo>
                  <a:pt x="2341" y="1810"/>
                </a:lnTo>
                <a:lnTo>
                  <a:pt x="2335" y="1809"/>
                </a:lnTo>
                <a:lnTo>
                  <a:pt x="2329" y="1809"/>
                </a:lnTo>
                <a:lnTo>
                  <a:pt x="2323" y="1810"/>
                </a:lnTo>
                <a:lnTo>
                  <a:pt x="2317" y="1811"/>
                </a:lnTo>
                <a:lnTo>
                  <a:pt x="2313" y="1813"/>
                </a:lnTo>
                <a:lnTo>
                  <a:pt x="2310" y="1816"/>
                </a:lnTo>
                <a:lnTo>
                  <a:pt x="2307" y="1818"/>
                </a:lnTo>
                <a:lnTo>
                  <a:pt x="2306" y="1822"/>
                </a:lnTo>
                <a:lnTo>
                  <a:pt x="2306" y="1827"/>
                </a:lnTo>
                <a:lnTo>
                  <a:pt x="2306" y="1831"/>
                </a:lnTo>
                <a:lnTo>
                  <a:pt x="2306" y="1842"/>
                </a:lnTo>
                <a:lnTo>
                  <a:pt x="2307" y="1854"/>
                </a:lnTo>
                <a:lnTo>
                  <a:pt x="2307" y="1865"/>
                </a:lnTo>
                <a:lnTo>
                  <a:pt x="2307" y="1874"/>
                </a:lnTo>
                <a:lnTo>
                  <a:pt x="2307" y="1884"/>
                </a:lnTo>
                <a:lnTo>
                  <a:pt x="2309" y="1892"/>
                </a:lnTo>
                <a:lnTo>
                  <a:pt x="2311" y="1899"/>
                </a:lnTo>
                <a:lnTo>
                  <a:pt x="2316" y="1906"/>
                </a:lnTo>
                <a:lnTo>
                  <a:pt x="2320" y="1912"/>
                </a:lnTo>
                <a:lnTo>
                  <a:pt x="2323" y="1918"/>
                </a:lnTo>
                <a:lnTo>
                  <a:pt x="2323" y="1925"/>
                </a:lnTo>
                <a:lnTo>
                  <a:pt x="2323" y="1931"/>
                </a:lnTo>
                <a:lnTo>
                  <a:pt x="2322" y="1935"/>
                </a:lnTo>
                <a:lnTo>
                  <a:pt x="2319" y="1936"/>
                </a:lnTo>
                <a:lnTo>
                  <a:pt x="2317" y="1936"/>
                </a:lnTo>
                <a:lnTo>
                  <a:pt x="2313" y="1936"/>
                </a:lnTo>
                <a:lnTo>
                  <a:pt x="2305" y="1932"/>
                </a:lnTo>
                <a:lnTo>
                  <a:pt x="2299" y="1929"/>
                </a:lnTo>
                <a:lnTo>
                  <a:pt x="2293" y="1925"/>
                </a:lnTo>
                <a:lnTo>
                  <a:pt x="2287" y="1924"/>
                </a:lnTo>
                <a:lnTo>
                  <a:pt x="2284" y="1925"/>
                </a:lnTo>
                <a:lnTo>
                  <a:pt x="2280" y="1926"/>
                </a:lnTo>
                <a:lnTo>
                  <a:pt x="2278" y="1928"/>
                </a:lnTo>
                <a:lnTo>
                  <a:pt x="2275" y="1931"/>
                </a:lnTo>
                <a:lnTo>
                  <a:pt x="2272" y="1934"/>
                </a:lnTo>
                <a:lnTo>
                  <a:pt x="2269" y="1936"/>
                </a:lnTo>
                <a:lnTo>
                  <a:pt x="2266" y="1937"/>
                </a:lnTo>
                <a:lnTo>
                  <a:pt x="2261" y="1938"/>
                </a:lnTo>
                <a:lnTo>
                  <a:pt x="2254" y="1938"/>
                </a:lnTo>
                <a:lnTo>
                  <a:pt x="2247" y="1936"/>
                </a:lnTo>
                <a:lnTo>
                  <a:pt x="2240" y="1934"/>
                </a:lnTo>
                <a:lnTo>
                  <a:pt x="2233" y="1931"/>
                </a:lnTo>
                <a:lnTo>
                  <a:pt x="2229" y="1930"/>
                </a:lnTo>
                <a:lnTo>
                  <a:pt x="2225" y="1931"/>
                </a:lnTo>
                <a:lnTo>
                  <a:pt x="2222" y="1932"/>
                </a:lnTo>
                <a:lnTo>
                  <a:pt x="2218" y="1936"/>
                </a:lnTo>
                <a:lnTo>
                  <a:pt x="2212" y="1943"/>
                </a:lnTo>
                <a:lnTo>
                  <a:pt x="2208" y="1948"/>
                </a:lnTo>
                <a:lnTo>
                  <a:pt x="2205" y="1950"/>
                </a:lnTo>
                <a:lnTo>
                  <a:pt x="2202" y="1951"/>
                </a:lnTo>
                <a:lnTo>
                  <a:pt x="2198" y="1951"/>
                </a:lnTo>
                <a:lnTo>
                  <a:pt x="2193" y="1951"/>
                </a:lnTo>
                <a:lnTo>
                  <a:pt x="2181" y="1949"/>
                </a:lnTo>
                <a:lnTo>
                  <a:pt x="2172" y="1947"/>
                </a:lnTo>
                <a:lnTo>
                  <a:pt x="2167" y="1947"/>
                </a:lnTo>
                <a:lnTo>
                  <a:pt x="2162" y="1948"/>
                </a:lnTo>
                <a:lnTo>
                  <a:pt x="2159" y="1949"/>
                </a:lnTo>
                <a:lnTo>
                  <a:pt x="2155" y="1953"/>
                </a:lnTo>
                <a:lnTo>
                  <a:pt x="2152" y="1958"/>
                </a:lnTo>
                <a:lnTo>
                  <a:pt x="2149" y="1963"/>
                </a:lnTo>
                <a:lnTo>
                  <a:pt x="2147" y="1969"/>
                </a:lnTo>
                <a:lnTo>
                  <a:pt x="2146" y="1976"/>
                </a:lnTo>
                <a:lnTo>
                  <a:pt x="2142" y="1988"/>
                </a:lnTo>
                <a:lnTo>
                  <a:pt x="2140" y="2000"/>
                </a:lnTo>
                <a:lnTo>
                  <a:pt x="2137" y="2010"/>
                </a:lnTo>
                <a:lnTo>
                  <a:pt x="2133" y="2019"/>
                </a:lnTo>
                <a:lnTo>
                  <a:pt x="2128" y="2027"/>
                </a:lnTo>
                <a:lnTo>
                  <a:pt x="2122" y="2035"/>
                </a:lnTo>
                <a:lnTo>
                  <a:pt x="2114" y="2039"/>
                </a:lnTo>
                <a:lnTo>
                  <a:pt x="2104" y="2043"/>
                </a:lnTo>
                <a:lnTo>
                  <a:pt x="2093" y="2044"/>
                </a:lnTo>
                <a:lnTo>
                  <a:pt x="2084" y="2048"/>
                </a:lnTo>
                <a:lnTo>
                  <a:pt x="2079" y="2050"/>
                </a:lnTo>
                <a:lnTo>
                  <a:pt x="2074" y="2052"/>
                </a:lnTo>
                <a:lnTo>
                  <a:pt x="2070" y="2057"/>
                </a:lnTo>
                <a:lnTo>
                  <a:pt x="2065" y="2062"/>
                </a:lnTo>
                <a:lnTo>
                  <a:pt x="2061" y="2070"/>
                </a:lnTo>
                <a:lnTo>
                  <a:pt x="2060" y="2079"/>
                </a:lnTo>
                <a:lnTo>
                  <a:pt x="2060" y="2087"/>
                </a:lnTo>
                <a:lnTo>
                  <a:pt x="2061" y="2094"/>
                </a:lnTo>
                <a:lnTo>
                  <a:pt x="2064" y="2099"/>
                </a:lnTo>
                <a:lnTo>
                  <a:pt x="2065" y="2104"/>
                </a:lnTo>
                <a:lnTo>
                  <a:pt x="2065" y="2109"/>
                </a:lnTo>
                <a:lnTo>
                  <a:pt x="2064" y="2115"/>
                </a:lnTo>
                <a:lnTo>
                  <a:pt x="2064" y="2117"/>
                </a:lnTo>
                <a:lnTo>
                  <a:pt x="2063" y="2118"/>
                </a:lnTo>
                <a:lnTo>
                  <a:pt x="2061" y="2118"/>
                </a:lnTo>
                <a:lnTo>
                  <a:pt x="2060" y="2118"/>
                </a:lnTo>
                <a:lnTo>
                  <a:pt x="2057" y="2117"/>
                </a:lnTo>
                <a:lnTo>
                  <a:pt x="2053" y="2113"/>
                </a:lnTo>
                <a:lnTo>
                  <a:pt x="2045" y="2106"/>
                </a:lnTo>
                <a:lnTo>
                  <a:pt x="2040" y="2101"/>
                </a:lnTo>
                <a:lnTo>
                  <a:pt x="2029" y="2092"/>
                </a:lnTo>
                <a:lnTo>
                  <a:pt x="2016" y="2082"/>
                </a:lnTo>
                <a:lnTo>
                  <a:pt x="2011" y="2077"/>
                </a:lnTo>
                <a:lnTo>
                  <a:pt x="2007" y="2073"/>
                </a:lnTo>
                <a:lnTo>
                  <a:pt x="2004" y="2068"/>
                </a:lnTo>
                <a:lnTo>
                  <a:pt x="2002" y="2063"/>
                </a:lnTo>
                <a:lnTo>
                  <a:pt x="1998" y="2051"/>
                </a:lnTo>
                <a:lnTo>
                  <a:pt x="1995" y="2038"/>
                </a:lnTo>
                <a:lnTo>
                  <a:pt x="1994" y="2033"/>
                </a:lnTo>
                <a:lnTo>
                  <a:pt x="1994" y="2029"/>
                </a:lnTo>
                <a:lnTo>
                  <a:pt x="1995" y="2024"/>
                </a:lnTo>
                <a:lnTo>
                  <a:pt x="1997" y="2019"/>
                </a:lnTo>
                <a:lnTo>
                  <a:pt x="2003" y="2011"/>
                </a:lnTo>
                <a:lnTo>
                  <a:pt x="2008" y="2005"/>
                </a:lnTo>
                <a:lnTo>
                  <a:pt x="2010" y="2001"/>
                </a:lnTo>
                <a:lnTo>
                  <a:pt x="2013" y="1998"/>
                </a:lnTo>
                <a:lnTo>
                  <a:pt x="2011" y="1994"/>
                </a:lnTo>
                <a:lnTo>
                  <a:pt x="2008" y="1991"/>
                </a:lnTo>
                <a:lnTo>
                  <a:pt x="2005" y="1988"/>
                </a:lnTo>
                <a:lnTo>
                  <a:pt x="2003" y="1989"/>
                </a:lnTo>
                <a:lnTo>
                  <a:pt x="2000" y="1991"/>
                </a:lnTo>
                <a:lnTo>
                  <a:pt x="1997" y="1993"/>
                </a:lnTo>
                <a:lnTo>
                  <a:pt x="1991" y="2001"/>
                </a:lnTo>
                <a:lnTo>
                  <a:pt x="1984" y="2012"/>
                </a:lnTo>
                <a:lnTo>
                  <a:pt x="1978" y="2021"/>
                </a:lnTo>
                <a:lnTo>
                  <a:pt x="1972" y="2026"/>
                </a:lnTo>
                <a:lnTo>
                  <a:pt x="1966" y="2029"/>
                </a:lnTo>
                <a:lnTo>
                  <a:pt x="1959" y="2029"/>
                </a:lnTo>
                <a:lnTo>
                  <a:pt x="1952" y="2027"/>
                </a:lnTo>
                <a:lnTo>
                  <a:pt x="1946" y="2027"/>
                </a:lnTo>
                <a:lnTo>
                  <a:pt x="1941" y="2029"/>
                </a:lnTo>
                <a:lnTo>
                  <a:pt x="1939" y="2031"/>
                </a:lnTo>
                <a:lnTo>
                  <a:pt x="1939" y="2032"/>
                </a:lnTo>
                <a:lnTo>
                  <a:pt x="1940" y="2035"/>
                </a:lnTo>
                <a:lnTo>
                  <a:pt x="1942" y="2036"/>
                </a:lnTo>
                <a:lnTo>
                  <a:pt x="1945" y="2038"/>
                </a:lnTo>
                <a:lnTo>
                  <a:pt x="1953" y="2042"/>
                </a:lnTo>
                <a:lnTo>
                  <a:pt x="1961" y="2043"/>
                </a:lnTo>
                <a:lnTo>
                  <a:pt x="1969" y="2045"/>
                </a:lnTo>
                <a:lnTo>
                  <a:pt x="1976" y="2050"/>
                </a:lnTo>
                <a:lnTo>
                  <a:pt x="1978" y="2052"/>
                </a:lnTo>
                <a:lnTo>
                  <a:pt x="1980" y="2055"/>
                </a:lnTo>
                <a:lnTo>
                  <a:pt x="1982" y="2058"/>
                </a:lnTo>
                <a:lnTo>
                  <a:pt x="1983" y="2062"/>
                </a:lnTo>
                <a:lnTo>
                  <a:pt x="1984" y="2073"/>
                </a:lnTo>
                <a:lnTo>
                  <a:pt x="1984" y="2083"/>
                </a:lnTo>
                <a:lnTo>
                  <a:pt x="1983" y="2089"/>
                </a:lnTo>
                <a:lnTo>
                  <a:pt x="1982" y="2094"/>
                </a:lnTo>
                <a:lnTo>
                  <a:pt x="1980" y="2099"/>
                </a:lnTo>
                <a:lnTo>
                  <a:pt x="1978" y="2102"/>
                </a:lnTo>
                <a:lnTo>
                  <a:pt x="1965" y="2109"/>
                </a:lnTo>
                <a:lnTo>
                  <a:pt x="1946" y="2118"/>
                </a:lnTo>
                <a:lnTo>
                  <a:pt x="1927" y="2125"/>
                </a:lnTo>
                <a:lnTo>
                  <a:pt x="1917" y="2127"/>
                </a:lnTo>
                <a:lnTo>
                  <a:pt x="1908" y="2127"/>
                </a:lnTo>
                <a:lnTo>
                  <a:pt x="1900" y="2127"/>
                </a:lnTo>
                <a:lnTo>
                  <a:pt x="1893" y="2128"/>
                </a:lnTo>
                <a:lnTo>
                  <a:pt x="1885" y="2131"/>
                </a:lnTo>
                <a:lnTo>
                  <a:pt x="1878" y="2132"/>
                </a:lnTo>
                <a:lnTo>
                  <a:pt x="1871" y="2132"/>
                </a:lnTo>
                <a:lnTo>
                  <a:pt x="1868" y="2132"/>
                </a:lnTo>
                <a:lnTo>
                  <a:pt x="1865" y="2130"/>
                </a:lnTo>
                <a:lnTo>
                  <a:pt x="1863" y="2128"/>
                </a:lnTo>
                <a:lnTo>
                  <a:pt x="1863" y="2125"/>
                </a:lnTo>
                <a:lnTo>
                  <a:pt x="1862" y="2120"/>
                </a:lnTo>
                <a:lnTo>
                  <a:pt x="1860" y="2115"/>
                </a:lnTo>
                <a:lnTo>
                  <a:pt x="1859" y="2113"/>
                </a:lnTo>
                <a:lnTo>
                  <a:pt x="1858" y="2113"/>
                </a:lnTo>
                <a:lnTo>
                  <a:pt x="1857" y="2112"/>
                </a:lnTo>
                <a:lnTo>
                  <a:pt x="1854" y="2112"/>
                </a:lnTo>
                <a:lnTo>
                  <a:pt x="1847" y="2123"/>
                </a:lnTo>
                <a:lnTo>
                  <a:pt x="1837" y="2140"/>
                </a:lnTo>
                <a:lnTo>
                  <a:pt x="1832" y="2143"/>
                </a:lnTo>
                <a:lnTo>
                  <a:pt x="1828" y="2145"/>
                </a:lnTo>
                <a:lnTo>
                  <a:pt x="1824" y="2145"/>
                </a:lnTo>
                <a:lnTo>
                  <a:pt x="1819" y="2144"/>
                </a:lnTo>
                <a:lnTo>
                  <a:pt x="1810" y="2140"/>
                </a:lnTo>
                <a:lnTo>
                  <a:pt x="1801" y="2137"/>
                </a:lnTo>
                <a:lnTo>
                  <a:pt x="1794" y="2133"/>
                </a:lnTo>
                <a:lnTo>
                  <a:pt x="1789" y="2128"/>
                </a:lnTo>
                <a:lnTo>
                  <a:pt x="1788" y="2126"/>
                </a:lnTo>
                <a:lnTo>
                  <a:pt x="1787" y="2123"/>
                </a:lnTo>
                <a:lnTo>
                  <a:pt x="1787" y="2120"/>
                </a:lnTo>
                <a:lnTo>
                  <a:pt x="1787" y="2117"/>
                </a:lnTo>
                <a:lnTo>
                  <a:pt x="1797" y="2111"/>
                </a:lnTo>
                <a:lnTo>
                  <a:pt x="1816" y="2098"/>
                </a:lnTo>
                <a:lnTo>
                  <a:pt x="1820" y="2094"/>
                </a:lnTo>
                <a:lnTo>
                  <a:pt x="1822" y="2090"/>
                </a:lnTo>
                <a:lnTo>
                  <a:pt x="1824" y="2087"/>
                </a:lnTo>
                <a:lnTo>
                  <a:pt x="1822" y="2083"/>
                </a:lnTo>
                <a:lnTo>
                  <a:pt x="1820" y="2081"/>
                </a:lnTo>
                <a:lnTo>
                  <a:pt x="1814" y="2079"/>
                </a:lnTo>
                <a:lnTo>
                  <a:pt x="1806" y="2075"/>
                </a:lnTo>
                <a:lnTo>
                  <a:pt x="1794" y="2074"/>
                </a:lnTo>
                <a:lnTo>
                  <a:pt x="1782" y="2071"/>
                </a:lnTo>
                <a:lnTo>
                  <a:pt x="1771" y="2068"/>
                </a:lnTo>
                <a:lnTo>
                  <a:pt x="1762" y="2065"/>
                </a:lnTo>
                <a:lnTo>
                  <a:pt x="1753" y="2061"/>
                </a:lnTo>
                <a:lnTo>
                  <a:pt x="1745" y="2057"/>
                </a:lnTo>
                <a:lnTo>
                  <a:pt x="1739" y="2052"/>
                </a:lnTo>
                <a:lnTo>
                  <a:pt x="1733" y="2048"/>
                </a:lnTo>
                <a:lnTo>
                  <a:pt x="1727" y="2043"/>
                </a:lnTo>
                <a:lnTo>
                  <a:pt x="1724" y="2037"/>
                </a:lnTo>
                <a:lnTo>
                  <a:pt x="1721" y="2032"/>
                </a:lnTo>
                <a:lnTo>
                  <a:pt x="1719" y="2025"/>
                </a:lnTo>
                <a:lnTo>
                  <a:pt x="1718" y="2018"/>
                </a:lnTo>
                <a:lnTo>
                  <a:pt x="1718" y="2011"/>
                </a:lnTo>
                <a:lnTo>
                  <a:pt x="1719" y="2004"/>
                </a:lnTo>
                <a:lnTo>
                  <a:pt x="1720" y="1998"/>
                </a:lnTo>
                <a:lnTo>
                  <a:pt x="1719" y="1991"/>
                </a:lnTo>
                <a:lnTo>
                  <a:pt x="1718" y="1985"/>
                </a:lnTo>
                <a:lnTo>
                  <a:pt x="1714" y="1980"/>
                </a:lnTo>
                <a:lnTo>
                  <a:pt x="1709" y="1975"/>
                </a:lnTo>
                <a:lnTo>
                  <a:pt x="1704" y="1970"/>
                </a:lnTo>
                <a:lnTo>
                  <a:pt x="1701" y="1969"/>
                </a:lnTo>
                <a:lnTo>
                  <a:pt x="1698" y="1969"/>
                </a:lnTo>
                <a:lnTo>
                  <a:pt x="1695" y="1969"/>
                </a:lnTo>
                <a:lnTo>
                  <a:pt x="1694" y="1969"/>
                </a:lnTo>
                <a:lnTo>
                  <a:pt x="1687" y="1978"/>
                </a:lnTo>
                <a:lnTo>
                  <a:pt x="1682" y="1986"/>
                </a:lnTo>
                <a:lnTo>
                  <a:pt x="1679" y="1995"/>
                </a:lnTo>
                <a:lnTo>
                  <a:pt x="1677" y="2005"/>
                </a:lnTo>
                <a:lnTo>
                  <a:pt x="1676" y="2014"/>
                </a:lnTo>
                <a:lnTo>
                  <a:pt x="1674" y="2020"/>
                </a:lnTo>
                <a:lnTo>
                  <a:pt x="1673" y="2024"/>
                </a:lnTo>
                <a:lnTo>
                  <a:pt x="1670" y="2025"/>
                </a:lnTo>
                <a:lnTo>
                  <a:pt x="1668" y="2026"/>
                </a:lnTo>
                <a:lnTo>
                  <a:pt x="1665" y="2026"/>
                </a:lnTo>
                <a:lnTo>
                  <a:pt x="1649" y="2025"/>
                </a:lnTo>
                <a:lnTo>
                  <a:pt x="1635" y="2020"/>
                </a:lnTo>
                <a:lnTo>
                  <a:pt x="1623" y="2016"/>
                </a:lnTo>
                <a:lnTo>
                  <a:pt x="1614" y="2010"/>
                </a:lnTo>
                <a:lnTo>
                  <a:pt x="1608" y="2002"/>
                </a:lnTo>
                <a:lnTo>
                  <a:pt x="1605" y="1995"/>
                </a:lnTo>
                <a:lnTo>
                  <a:pt x="1602" y="1987"/>
                </a:lnTo>
                <a:lnTo>
                  <a:pt x="1601" y="1980"/>
                </a:lnTo>
                <a:lnTo>
                  <a:pt x="1604" y="1966"/>
                </a:lnTo>
                <a:lnTo>
                  <a:pt x="1607" y="1953"/>
                </a:lnTo>
                <a:lnTo>
                  <a:pt x="1608" y="1947"/>
                </a:lnTo>
                <a:lnTo>
                  <a:pt x="1608" y="1942"/>
                </a:lnTo>
                <a:lnTo>
                  <a:pt x="1607" y="1937"/>
                </a:lnTo>
                <a:lnTo>
                  <a:pt x="1605" y="1934"/>
                </a:lnTo>
                <a:lnTo>
                  <a:pt x="1600" y="1930"/>
                </a:lnTo>
                <a:lnTo>
                  <a:pt x="1593" y="1928"/>
                </a:lnTo>
                <a:lnTo>
                  <a:pt x="1587" y="1928"/>
                </a:lnTo>
                <a:lnTo>
                  <a:pt x="1580" y="1929"/>
                </a:lnTo>
                <a:lnTo>
                  <a:pt x="1576" y="1930"/>
                </a:lnTo>
                <a:lnTo>
                  <a:pt x="1574" y="1932"/>
                </a:lnTo>
                <a:lnTo>
                  <a:pt x="1570" y="1935"/>
                </a:lnTo>
                <a:lnTo>
                  <a:pt x="1568" y="1938"/>
                </a:lnTo>
                <a:lnTo>
                  <a:pt x="1566" y="1943"/>
                </a:lnTo>
                <a:lnTo>
                  <a:pt x="1564" y="1948"/>
                </a:lnTo>
                <a:lnTo>
                  <a:pt x="1563" y="1953"/>
                </a:lnTo>
                <a:lnTo>
                  <a:pt x="1563" y="1960"/>
                </a:lnTo>
                <a:lnTo>
                  <a:pt x="1563" y="1972"/>
                </a:lnTo>
                <a:lnTo>
                  <a:pt x="1567" y="1985"/>
                </a:lnTo>
                <a:lnTo>
                  <a:pt x="1570" y="1995"/>
                </a:lnTo>
                <a:lnTo>
                  <a:pt x="1574" y="2006"/>
                </a:lnTo>
                <a:lnTo>
                  <a:pt x="1577" y="2017"/>
                </a:lnTo>
                <a:lnTo>
                  <a:pt x="1579" y="2026"/>
                </a:lnTo>
                <a:lnTo>
                  <a:pt x="1579" y="2031"/>
                </a:lnTo>
                <a:lnTo>
                  <a:pt x="1579" y="2036"/>
                </a:lnTo>
                <a:lnTo>
                  <a:pt x="1577" y="2042"/>
                </a:lnTo>
                <a:lnTo>
                  <a:pt x="1575" y="2046"/>
                </a:lnTo>
                <a:lnTo>
                  <a:pt x="1566" y="2055"/>
                </a:lnTo>
                <a:lnTo>
                  <a:pt x="1551" y="2069"/>
                </a:lnTo>
                <a:lnTo>
                  <a:pt x="1547" y="2070"/>
                </a:lnTo>
                <a:lnTo>
                  <a:pt x="1539" y="2071"/>
                </a:lnTo>
                <a:lnTo>
                  <a:pt x="1529" y="2074"/>
                </a:lnTo>
                <a:lnTo>
                  <a:pt x="1514" y="2076"/>
                </a:lnTo>
                <a:lnTo>
                  <a:pt x="1494" y="2081"/>
                </a:lnTo>
                <a:lnTo>
                  <a:pt x="1474" y="2086"/>
                </a:lnTo>
                <a:lnTo>
                  <a:pt x="1456" y="2089"/>
                </a:lnTo>
                <a:lnTo>
                  <a:pt x="1446" y="2090"/>
                </a:lnTo>
                <a:lnTo>
                  <a:pt x="1427" y="2088"/>
                </a:lnTo>
                <a:lnTo>
                  <a:pt x="1409" y="2083"/>
                </a:lnTo>
                <a:lnTo>
                  <a:pt x="1394" y="2080"/>
                </a:lnTo>
                <a:lnTo>
                  <a:pt x="1386" y="2076"/>
                </a:lnTo>
                <a:lnTo>
                  <a:pt x="1377" y="2074"/>
                </a:lnTo>
                <a:lnTo>
                  <a:pt x="1367" y="2074"/>
                </a:lnTo>
                <a:lnTo>
                  <a:pt x="1354" y="2070"/>
                </a:lnTo>
                <a:lnTo>
                  <a:pt x="1343" y="2065"/>
                </a:lnTo>
                <a:lnTo>
                  <a:pt x="1336" y="2062"/>
                </a:lnTo>
                <a:lnTo>
                  <a:pt x="1330" y="2058"/>
                </a:lnTo>
                <a:lnTo>
                  <a:pt x="1325" y="2055"/>
                </a:lnTo>
                <a:lnTo>
                  <a:pt x="1322" y="2050"/>
                </a:lnTo>
                <a:lnTo>
                  <a:pt x="1315" y="2041"/>
                </a:lnTo>
                <a:lnTo>
                  <a:pt x="1306" y="2033"/>
                </a:lnTo>
                <a:lnTo>
                  <a:pt x="1296" y="2026"/>
                </a:lnTo>
                <a:lnTo>
                  <a:pt x="1283" y="2020"/>
                </a:lnTo>
                <a:lnTo>
                  <a:pt x="1277" y="2019"/>
                </a:lnTo>
                <a:lnTo>
                  <a:pt x="1270" y="2019"/>
                </a:lnTo>
                <a:lnTo>
                  <a:pt x="1261" y="2020"/>
                </a:lnTo>
                <a:lnTo>
                  <a:pt x="1253" y="2023"/>
                </a:lnTo>
                <a:lnTo>
                  <a:pt x="1236" y="2030"/>
                </a:lnTo>
                <a:lnTo>
                  <a:pt x="1220" y="2038"/>
                </a:lnTo>
                <a:lnTo>
                  <a:pt x="1211" y="2041"/>
                </a:lnTo>
                <a:lnTo>
                  <a:pt x="1203" y="2044"/>
                </a:lnTo>
                <a:lnTo>
                  <a:pt x="1195" y="2045"/>
                </a:lnTo>
                <a:lnTo>
                  <a:pt x="1185" y="2046"/>
                </a:lnTo>
                <a:lnTo>
                  <a:pt x="1176" y="2046"/>
                </a:lnTo>
                <a:lnTo>
                  <a:pt x="1166" y="2044"/>
                </a:lnTo>
                <a:lnTo>
                  <a:pt x="1158" y="2041"/>
                </a:lnTo>
                <a:lnTo>
                  <a:pt x="1151" y="203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6" name="云南">
            <a:extLst>
              <a:ext uri="{FF2B5EF4-FFF2-40B4-BE49-F238E27FC236}">
                <a16:creationId xmlns="" xmlns:a16="http://schemas.microsoft.com/office/drawing/2014/main" id="{EB6F19CD-DFBC-4BF7-9B6F-18B31B3E2805}"/>
              </a:ext>
            </a:extLst>
          </p:cNvPr>
          <p:cNvSpPr>
            <a:spLocks/>
          </p:cNvSpPr>
          <p:nvPr/>
        </p:nvSpPr>
        <p:spPr bwMode="auto">
          <a:xfrm>
            <a:off x="2346271" y="4256720"/>
            <a:ext cx="839931" cy="884137"/>
          </a:xfrm>
          <a:custGeom>
            <a:avLst/>
            <a:gdLst>
              <a:gd name="T0" fmla="*/ 748 w 3417"/>
              <a:gd name="T1" fmla="*/ 167 h 3582"/>
              <a:gd name="T2" fmla="*/ 679 w 3417"/>
              <a:gd name="T3" fmla="*/ 344 h 3582"/>
              <a:gd name="T4" fmla="*/ 525 w 3417"/>
              <a:gd name="T5" fmla="*/ 338 h 3582"/>
              <a:gd name="T6" fmla="*/ 466 w 3417"/>
              <a:gd name="T7" fmla="*/ 635 h 3582"/>
              <a:gd name="T8" fmla="*/ 621 w 3417"/>
              <a:gd name="T9" fmla="*/ 787 h 3582"/>
              <a:gd name="T10" fmla="*/ 557 w 3417"/>
              <a:gd name="T11" fmla="*/ 1327 h 3582"/>
              <a:gd name="T12" fmla="*/ 437 w 3417"/>
              <a:gd name="T13" fmla="*/ 1491 h 3582"/>
              <a:gd name="T14" fmla="*/ 244 w 3417"/>
              <a:gd name="T15" fmla="*/ 1657 h 3582"/>
              <a:gd name="T16" fmla="*/ 117 w 3417"/>
              <a:gd name="T17" fmla="*/ 1845 h 3582"/>
              <a:gd name="T18" fmla="*/ 75 w 3417"/>
              <a:gd name="T19" fmla="*/ 2079 h 3582"/>
              <a:gd name="T20" fmla="*/ 265 w 3417"/>
              <a:gd name="T21" fmla="*/ 2183 h 3582"/>
              <a:gd name="T22" fmla="*/ 469 w 3417"/>
              <a:gd name="T23" fmla="*/ 2250 h 3582"/>
              <a:gd name="T24" fmla="*/ 503 w 3417"/>
              <a:gd name="T25" fmla="*/ 2540 h 3582"/>
              <a:gd name="T26" fmla="*/ 678 w 3417"/>
              <a:gd name="T27" fmla="*/ 2653 h 3582"/>
              <a:gd name="T28" fmla="*/ 635 w 3417"/>
              <a:gd name="T29" fmla="*/ 2829 h 3582"/>
              <a:gd name="T30" fmla="*/ 705 w 3417"/>
              <a:gd name="T31" fmla="*/ 3092 h 3582"/>
              <a:gd name="T32" fmla="*/ 848 w 3417"/>
              <a:gd name="T33" fmla="*/ 3240 h 3582"/>
              <a:gd name="T34" fmla="*/ 957 w 3417"/>
              <a:gd name="T35" fmla="*/ 3387 h 3582"/>
              <a:gd name="T36" fmla="*/ 1268 w 3417"/>
              <a:gd name="T37" fmla="*/ 3316 h 3582"/>
              <a:gd name="T38" fmla="*/ 1355 w 3417"/>
              <a:gd name="T39" fmla="*/ 3508 h 3582"/>
              <a:gd name="T40" fmla="*/ 1590 w 3417"/>
              <a:gd name="T41" fmla="*/ 3549 h 3582"/>
              <a:gd name="T42" fmla="*/ 1580 w 3417"/>
              <a:gd name="T43" fmla="*/ 3290 h 3582"/>
              <a:gd name="T44" fmla="*/ 1613 w 3417"/>
              <a:gd name="T45" fmla="*/ 3009 h 3582"/>
              <a:gd name="T46" fmla="*/ 1836 w 3417"/>
              <a:gd name="T47" fmla="*/ 2998 h 3582"/>
              <a:gd name="T48" fmla="*/ 2064 w 3417"/>
              <a:gd name="T49" fmla="*/ 3036 h 3582"/>
              <a:gd name="T50" fmla="*/ 2289 w 3417"/>
              <a:gd name="T51" fmla="*/ 2985 h 3582"/>
              <a:gd name="T52" fmla="*/ 2513 w 3417"/>
              <a:gd name="T53" fmla="*/ 3069 h 3582"/>
              <a:gd name="T54" fmla="*/ 2668 w 3417"/>
              <a:gd name="T55" fmla="*/ 2985 h 3582"/>
              <a:gd name="T56" fmla="*/ 2896 w 3417"/>
              <a:gd name="T57" fmla="*/ 2809 h 3582"/>
              <a:gd name="T58" fmla="*/ 3109 w 3417"/>
              <a:gd name="T59" fmla="*/ 2790 h 3582"/>
              <a:gd name="T60" fmla="*/ 3287 w 3417"/>
              <a:gd name="T61" fmla="*/ 2667 h 3582"/>
              <a:gd name="T62" fmla="*/ 3360 w 3417"/>
              <a:gd name="T63" fmla="*/ 2413 h 3582"/>
              <a:gd name="T64" fmla="*/ 3170 w 3417"/>
              <a:gd name="T65" fmla="*/ 2399 h 3582"/>
              <a:gd name="T66" fmla="*/ 3041 w 3417"/>
              <a:gd name="T67" fmla="*/ 2373 h 3582"/>
              <a:gd name="T68" fmla="*/ 2824 w 3417"/>
              <a:gd name="T69" fmla="*/ 2294 h 3582"/>
              <a:gd name="T70" fmla="*/ 2841 w 3417"/>
              <a:gd name="T71" fmla="*/ 1988 h 3582"/>
              <a:gd name="T72" fmla="*/ 2819 w 3417"/>
              <a:gd name="T73" fmla="*/ 1847 h 3582"/>
              <a:gd name="T74" fmla="*/ 2739 w 3417"/>
              <a:gd name="T75" fmla="*/ 1674 h 3582"/>
              <a:gd name="T76" fmla="*/ 2840 w 3417"/>
              <a:gd name="T77" fmla="*/ 1326 h 3582"/>
              <a:gd name="T78" fmla="*/ 2523 w 3417"/>
              <a:gd name="T79" fmla="*/ 1296 h 3582"/>
              <a:gd name="T80" fmla="*/ 2496 w 3417"/>
              <a:gd name="T81" fmla="*/ 1087 h 3582"/>
              <a:gd name="T82" fmla="*/ 2713 w 3417"/>
              <a:gd name="T83" fmla="*/ 1013 h 3582"/>
              <a:gd name="T84" fmla="*/ 2965 w 3417"/>
              <a:gd name="T85" fmla="*/ 1022 h 3582"/>
              <a:gd name="T86" fmla="*/ 3136 w 3417"/>
              <a:gd name="T87" fmla="*/ 817 h 3582"/>
              <a:gd name="T88" fmla="*/ 3072 w 3417"/>
              <a:gd name="T89" fmla="*/ 675 h 3582"/>
              <a:gd name="T90" fmla="*/ 2787 w 3417"/>
              <a:gd name="T91" fmla="*/ 671 h 3582"/>
              <a:gd name="T92" fmla="*/ 2759 w 3417"/>
              <a:gd name="T93" fmla="*/ 542 h 3582"/>
              <a:gd name="T94" fmla="*/ 2639 w 3417"/>
              <a:gd name="T95" fmla="*/ 419 h 3582"/>
              <a:gd name="T96" fmla="*/ 2511 w 3417"/>
              <a:gd name="T97" fmla="*/ 566 h 3582"/>
              <a:gd name="T98" fmla="*/ 2306 w 3417"/>
              <a:gd name="T99" fmla="*/ 913 h 3582"/>
              <a:gd name="T100" fmla="*/ 2213 w 3417"/>
              <a:gd name="T101" fmla="*/ 1152 h 3582"/>
              <a:gd name="T102" fmla="*/ 2184 w 3417"/>
              <a:gd name="T103" fmla="*/ 1383 h 3582"/>
              <a:gd name="T104" fmla="*/ 1934 w 3417"/>
              <a:gd name="T105" fmla="*/ 1416 h 3582"/>
              <a:gd name="T106" fmla="*/ 1685 w 3417"/>
              <a:gd name="T107" fmla="*/ 1404 h 3582"/>
              <a:gd name="T108" fmla="*/ 1619 w 3417"/>
              <a:gd name="T109" fmla="*/ 1254 h 3582"/>
              <a:gd name="T110" fmla="*/ 1619 w 3417"/>
              <a:gd name="T111" fmla="*/ 1116 h 3582"/>
              <a:gd name="T112" fmla="*/ 1502 w 3417"/>
              <a:gd name="T113" fmla="*/ 912 h 3582"/>
              <a:gd name="T114" fmla="*/ 1353 w 3417"/>
              <a:gd name="T115" fmla="*/ 650 h 3582"/>
              <a:gd name="T116" fmla="*/ 1215 w 3417"/>
              <a:gd name="T117" fmla="*/ 634 h 3582"/>
              <a:gd name="T118" fmla="*/ 1205 w 3417"/>
              <a:gd name="T119" fmla="*/ 427 h 3582"/>
              <a:gd name="T120" fmla="*/ 1075 w 3417"/>
              <a:gd name="T121" fmla="*/ 193 h 3582"/>
              <a:gd name="T122" fmla="*/ 929 w 3417"/>
              <a:gd name="T123" fmla="*/ 344 h 3582"/>
              <a:gd name="T124" fmla="*/ 844 w 3417"/>
              <a:gd name="T125" fmla="*/ 233 h 3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17" h="3582">
                <a:moveTo>
                  <a:pt x="856" y="1"/>
                </a:moveTo>
                <a:lnTo>
                  <a:pt x="851" y="1"/>
                </a:lnTo>
                <a:lnTo>
                  <a:pt x="844" y="1"/>
                </a:lnTo>
                <a:lnTo>
                  <a:pt x="828" y="0"/>
                </a:lnTo>
                <a:lnTo>
                  <a:pt x="815" y="0"/>
                </a:lnTo>
                <a:lnTo>
                  <a:pt x="810" y="3"/>
                </a:lnTo>
                <a:lnTo>
                  <a:pt x="807" y="6"/>
                </a:lnTo>
                <a:lnTo>
                  <a:pt x="806" y="11"/>
                </a:lnTo>
                <a:lnTo>
                  <a:pt x="805" y="17"/>
                </a:lnTo>
                <a:lnTo>
                  <a:pt x="806" y="23"/>
                </a:lnTo>
                <a:lnTo>
                  <a:pt x="807" y="29"/>
                </a:lnTo>
                <a:lnTo>
                  <a:pt x="811" y="34"/>
                </a:lnTo>
                <a:lnTo>
                  <a:pt x="813" y="38"/>
                </a:lnTo>
                <a:lnTo>
                  <a:pt x="817" y="42"/>
                </a:lnTo>
                <a:lnTo>
                  <a:pt x="819" y="47"/>
                </a:lnTo>
                <a:lnTo>
                  <a:pt x="821" y="50"/>
                </a:lnTo>
                <a:lnTo>
                  <a:pt x="821" y="54"/>
                </a:lnTo>
                <a:lnTo>
                  <a:pt x="821" y="59"/>
                </a:lnTo>
                <a:lnTo>
                  <a:pt x="819" y="62"/>
                </a:lnTo>
                <a:lnTo>
                  <a:pt x="817" y="66"/>
                </a:lnTo>
                <a:lnTo>
                  <a:pt x="813" y="69"/>
                </a:lnTo>
                <a:lnTo>
                  <a:pt x="804" y="76"/>
                </a:lnTo>
                <a:lnTo>
                  <a:pt x="794" y="86"/>
                </a:lnTo>
                <a:lnTo>
                  <a:pt x="791" y="91"/>
                </a:lnTo>
                <a:lnTo>
                  <a:pt x="786" y="95"/>
                </a:lnTo>
                <a:lnTo>
                  <a:pt x="783" y="101"/>
                </a:lnTo>
                <a:lnTo>
                  <a:pt x="780" y="108"/>
                </a:lnTo>
                <a:lnTo>
                  <a:pt x="779" y="114"/>
                </a:lnTo>
                <a:lnTo>
                  <a:pt x="778" y="119"/>
                </a:lnTo>
                <a:lnTo>
                  <a:pt x="779" y="125"/>
                </a:lnTo>
                <a:lnTo>
                  <a:pt x="780" y="129"/>
                </a:lnTo>
                <a:lnTo>
                  <a:pt x="784" y="137"/>
                </a:lnTo>
                <a:lnTo>
                  <a:pt x="787" y="144"/>
                </a:lnTo>
                <a:lnTo>
                  <a:pt x="788" y="147"/>
                </a:lnTo>
                <a:lnTo>
                  <a:pt x="788" y="150"/>
                </a:lnTo>
                <a:lnTo>
                  <a:pt x="788" y="152"/>
                </a:lnTo>
                <a:lnTo>
                  <a:pt x="786" y="155"/>
                </a:lnTo>
                <a:lnTo>
                  <a:pt x="781" y="158"/>
                </a:lnTo>
                <a:lnTo>
                  <a:pt x="772" y="164"/>
                </a:lnTo>
                <a:lnTo>
                  <a:pt x="767" y="167"/>
                </a:lnTo>
                <a:lnTo>
                  <a:pt x="762" y="169"/>
                </a:lnTo>
                <a:lnTo>
                  <a:pt x="758" y="170"/>
                </a:lnTo>
                <a:lnTo>
                  <a:pt x="754" y="169"/>
                </a:lnTo>
                <a:lnTo>
                  <a:pt x="750" y="169"/>
                </a:lnTo>
                <a:lnTo>
                  <a:pt x="748" y="167"/>
                </a:lnTo>
                <a:lnTo>
                  <a:pt x="746" y="164"/>
                </a:lnTo>
                <a:lnTo>
                  <a:pt x="743" y="160"/>
                </a:lnTo>
                <a:lnTo>
                  <a:pt x="742" y="148"/>
                </a:lnTo>
                <a:lnTo>
                  <a:pt x="741" y="130"/>
                </a:lnTo>
                <a:lnTo>
                  <a:pt x="740" y="112"/>
                </a:lnTo>
                <a:lnTo>
                  <a:pt x="740" y="97"/>
                </a:lnTo>
                <a:lnTo>
                  <a:pt x="739" y="91"/>
                </a:lnTo>
                <a:lnTo>
                  <a:pt x="737" y="87"/>
                </a:lnTo>
                <a:lnTo>
                  <a:pt x="735" y="84"/>
                </a:lnTo>
                <a:lnTo>
                  <a:pt x="733" y="81"/>
                </a:lnTo>
                <a:lnTo>
                  <a:pt x="729" y="80"/>
                </a:lnTo>
                <a:lnTo>
                  <a:pt x="725" y="80"/>
                </a:lnTo>
                <a:lnTo>
                  <a:pt x="721" y="80"/>
                </a:lnTo>
                <a:lnTo>
                  <a:pt x="716" y="81"/>
                </a:lnTo>
                <a:lnTo>
                  <a:pt x="703" y="84"/>
                </a:lnTo>
                <a:lnTo>
                  <a:pt x="690" y="86"/>
                </a:lnTo>
                <a:lnTo>
                  <a:pt x="684" y="87"/>
                </a:lnTo>
                <a:lnTo>
                  <a:pt x="680" y="89"/>
                </a:lnTo>
                <a:lnTo>
                  <a:pt x="678" y="91"/>
                </a:lnTo>
                <a:lnTo>
                  <a:pt x="677" y="93"/>
                </a:lnTo>
                <a:lnTo>
                  <a:pt x="678" y="100"/>
                </a:lnTo>
                <a:lnTo>
                  <a:pt x="680" y="111"/>
                </a:lnTo>
                <a:lnTo>
                  <a:pt x="681" y="123"/>
                </a:lnTo>
                <a:lnTo>
                  <a:pt x="681" y="139"/>
                </a:lnTo>
                <a:lnTo>
                  <a:pt x="680" y="158"/>
                </a:lnTo>
                <a:lnTo>
                  <a:pt x="678" y="175"/>
                </a:lnTo>
                <a:lnTo>
                  <a:pt x="679" y="195"/>
                </a:lnTo>
                <a:lnTo>
                  <a:pt x="678" y="202"/>
                </a:lnTo>
                <a:lnTo>
                  <a:pt x="668" y="205"/>
                </a:lnTo>
                <a:lnTo>
                  <a:pt x="658" y="209"/>
                </a:lnTo>
                <a:lnTo>
                  <a:pt x="655" y="212"/>
                </a:lnTo>
                <a:lnTo>
                  <a:pt x="653" y="215"/>
                </a:lnTo>
                <a:lnTo>
                  <a:pt x="651" y="220"/>
                </a:lnTo>
                <a:lnTo>
                  <a:pt x="649" y="227"/>
                </a:lnTo>
                <a:lnTo>
                  <a:pt x="648" y="243"/>
                </a:lnTo>
                <a:lnTo>
                  <a:pt x="648" y="262"/>
                </a:lnTo>
                <a:lnTo>
                  <a:pt x="648" y="272"/>
                </a:lnTo>
                <a:lnTo>
                  <a:pt x="651" y="283"/>
                </a:lnTo>
                <a:lnTo>
                  <a:pt x="653" y="293"/>
                </a:lnTo>
                <a:lnTo>
                  <a:pt x="655" y="301"/>
                </a:lnTo>
                <a:lnTo>
                  <a:pt x="664" y="315"/>
                </a:lnTo>
                <a:lnTo>
                  <a:pt x="671" y="326"/>
                </a:lnTo>
                <a:lnTo>
                  <a:pt x="674" y="331"/>
                </a:lnTo>
                <a:lnTo>
                  <a:pt x="677" y="337"/>
                </a:lnTo>
                <a:lnTo>
                  <a:pt x="679" y="344"/>
                </a:lnTo>
                <a:lnTo>
                  <a:pt x="681" y="350"/>
                </a:lnTo>
                <a:lnTo>
                  <a:pt x="681" y="357"/>
                </a:lnTo>
                <a:lnTo>
                  <a:pt x="681" y="363"/>
                </a:lnTo>
                <a:lnTo>
                  <a:pt x="679" y="368"/>
                </a:lnTo>
                <a:lnTo>
                  <a:pt x="676" y="372"/>
                </a:lnTo>
                <a:lnTo>
                  <a:pt x="673" y="376"/>
                </a:lnTo>
                <a:lnTo>
                  <a:pt x="671" y="381"/>
                </a:lnTo>
                <a:lnTo>
                  <a:pt x="670" y="384"/>
                </a:lnTo>
                <a:lnTo>
                  <a:pt x="668" y="390"/>
                </a:lnTo>
                <a:lnTo>
                  <a:pt x="667" y="395"/>
                </a:lnTo>
                <a:lnTo>
                  <a:pt x="666" y="401"/>
                </a:lnTo>
                <a:lnTo>
                  <a:pt x="665" y="407"/>
                </a:lnTo>
                <a:lnTo>
                  <a:pt x="661" y="413"/>
                </a:lnTo>
                <a:lnTo>
                  <a:pt x="658" y="419"/>
                </a:lnTo>
                <a:lnTo>
                  <a:pt x="652" y="423"/>
                </a:lnTo>
                <a:lnTo>
                  <a:pt x="647" y="427"/>
                </a:lnTo>
                <a:lnTo>
                  <a:pt x="641" y="429"/>
                </a:lnTo>
                <a:lnTo>
                  <a:pt x="635" y="429"/>
                </a:lnTo>
                <a:lnTo>
                  <a:pt x="629" y="429"/>
                </a:lnTo>
                <a:lnTo>
                  <a:pt x="624" y="428"/>
                </a:lnTo>
                <a:lnTo>
                  <a:pt x="620" y="426"/>
                </a:lnTo>
                <a:lnTo>
                  <a:pt x="616" y="423"/>
                </a:lnTo>
                <a:lnTo>
                  <a:pt x="611" y="423"/>
                </a:lnTo>
                <a:lnTo>
                  <a:pt x="607" y="423"/>
                </a:lnTo>
                <a:lnTo>
                  <a:pt x="602" y="426"/>
                </a:lnTo>
                <a:lnTo>
                  <a:pt x="592" y="432"/>
                </a:lnTo>
                <a:lnTo>
                  <a:pt x="584" y="439"/>
                </a:lnTo>
                <a:lnTo>
                  <a:pt x="580" y="442"/>
                </a:lnTo>
                <a:lnTo>
                  <a:pt x="576" y="445"/>
                </a:lnTo>
                <a:lnTo>
                  <a:pt x="571" y="447"/>
                </a:lnTo>
                <a:lnTo>
                  <a:pt x="567" y="448"/>
                </a:lnTo>
                <a:lnTo>
                  <a:pt x="563" y="450"/>
                </a:lnTo>
                <a:lnTo>
                  <a:pt x="558" y="448"/>
                </a:lnTo>
                <a:lnTo>
                  <a:pt x="554" y="447"/>
                </a:lnTo>
                <a:lnTo>
                  <a:pt x="552" y="446"/>
                </a:lnTo>
                <a:lnTo>
                  <a:pt x="547" y="439"/>
                </a:lnTo>
                <a:lnTo>
                  <a:pt x="545" y="431"/>
                </a:lnTo>
                <a:lnTo>
                  <a:pt x="544" y="421"/>
                </a:lnTo>
                <a:lnTo>
                  <a:pt x="542" y="409"/>
                </a:lnTo>
                <a:lnTo>
                  <a:pt x="544" y="397"/>
                </a:lnTo>
                <a:lnTo>
                  <a:pt x="544" y="389"/>
                </a:lnTo>
                <a:lnTo>
                  <a:pt x="542" y="381"/>
                </a:lnTo>
                <a:lnTo>
                  <a:pt x="540" y="374"/>
                </a:lnTo>
                <a:lnTo>
                  <a:pt x="532" y="357"/>
                </a:lnTo>
                <a:lnTo>
                  <a:pt x="525" y="338"/>
                </a:lnTo>
                <a:lnTo>
                  <a:pt x="523" y="332"/>
                </a:lnTo>
                <a:lnTo>
                  <a:pt x="521" y="328"/>
                </a:lnTo>
                <a:lnTo>
                  <a:pt x="517" y="325"/>
                </a:lnTo>
                <a:lnTo>
                  <a:pt x="515" y="322"/>
                </a:lnTo>
                <a:lnTo>
                  <a:pt x="511" y="321"/>
                </a:lnTo>
                <a:lnTo>
                  <a:pt x="508" y="322"/>
                </a:lnTo>
                <a:lnTo>
                  <a:pt x="504" y="324"/>
                </a:lnTo>
                <a:lnTo>
                  <a:pt x="500" y="327"/>
                </a:lnTo>
                <a:lnTo>
                  <a:pt x="496" y="332"/>
                </a:lnTo>
                <a:lnTo>
                  <a:pt x="494" y="338"/>
                </a:lnTo>
                <a:lnTo>
                  <a:pt x="492" y="344"/>
                </a:lnTo>
                <a:lnTo>
                  <a:pt x="492" y="351"/>
                </a:lnTo>
                <a:lnTo>
                  <a:pt x="495" y="365"/>
                </a:lnTo>
                <a:lnTo>
                  <a:pt x="498" y="378"/>
                </a:lnTo>
                <a:lnTo>
                  <a:pt x="501" y="383"/>
                </a:lnTo>
                <a:lnTo>
                  <a:pt x="500" y="388"/>
                </a:lnTo>
                <a:lnTo>
                  <a:pt x="497" y="391"/>
                </a:lnTo>
                <a:lnTo>
                  <a:pt x="495" y="394"/>
                </a:lnTo>
                <a:lnTo>
                  <a:pt x="485" y="398"/>
                </a:lnTo>
                <a:lnTo>
                  <a:pt x="475" y="402"/>
                </a:lnTo>
                <a:lnTo>
                  <a:pt x="462" y="406"/>
                </a:lnTo>
                <a:lnTo>
                  <a:pt x="453" y="408"/>
                </a:lnTo>
                <a:lnTo>
                  <a:pt x="450" y="409"/>
                </a:lnTo>
                <a:lnTo>
                  <a:pt x="447" y="410"/>
                </a:lnTo>
                <a:lnTo>
                  <a:pt x="446" y="412"/>
                </a:lnTo>
                <a:lnTo>
                  <a:pt x="446" y="414"/>
                </a:lnTo>
                <a:lnTo>
                  <a:pt x="446" y="420"/>
                </a:lnTo>
                <a:lnTo>
                  <a:pt x="447" y="427"/>
                </a:lnTo>
                <a:lnTo>
                  <a:pt x="447" y="435"/>
                </a:lnTo>
                <a:lnTo>
                  <a:pt x="445" y="445"/>
                </a:lnTo>
                <a:lnTo>
                  <a:pt x="441" y="460"/>
                </a:lnTo>
                <a:lnTo>
                  <a:pt x="437" y="477"/>
                </a:lnTo>
                <a:lnTo>
                  <a:pt x="435" y="484"/>
                </a:lnTo>
                <a:lnTo>
                  <a:pt x="435" y="491"/>
                </a:lnTo>
                <a:lnTo>
                  <a:pt x="437" y="497"/>
                </a:lnTo>
                <a:lnTo>
                  <a:pt x="439" y="503"/>
                </a:lnTo>
                <a:lnTo>
                  <a:pt x="441" y="508"/>
                </a:lnTo>
                <a:lnTo>
                  <a:pt x="444" y="513"/>
                </a:lnTo>
                <a:lnTo>
                  <a:pt x="446" y="519"/>
                </a:lnTo>
                <a:lnTo>
                  <a:pt x="447" y="524"/>
                </a:lnTo>
                <a:lnTo>
                  <a:pt x="450" y="539"/>
                </a:lnTo>
                <a:lnTo>
                  <a:pt x="451" y="554"/>
                </a:lnTo>
                <a:lnTo>
                  <a:pt x="454" y="576"/>
                </a:lnTo>
                <a:lnTo>
                  <a:pt x="459" y="604"/>
                </a:lnTo>
                <a:lnTo>
                  <a:pt x="466" y="635"/>
                </a:lnTo>
                <a:lnTo>
                  <a:pt x="472" y="662"/>
                </a:lnTo>
                <a:lnTo>
                  <a:pt x="478" y="684"/>
                </a:lnTo>
                <a:lnTo>
                  <a:pt x="483" y="699"/>
                </a:lnTo>
                <a:lnTo>
                  <a:pt x="487" y="705"/>
                </a:lnTo>
                <a:lnTo>
                  <a:pt x="490" y="709"/>
                </a:lnTo>
                <a:lnTo>
                  <a:pt x="496" y="710"/>
                </a:lnTo>
                <a:lnTo>
                  <a:pt x="502" y="711"/>
                </a:lnTo>
                <a:lnTo>
                  <a:pt x="509" y="710"/>
                </a:lnTo>
                <a:lnTo>
                  <a:pt x="515" y="708"/>
                </a:lnTo>
                <a:lnTo>
                  <a:pt x="520" y="704"/>
                </a:lnTo>
                <a:lnTo>
                  <a:pt x="523" y="699"/>
                </a:lnTo>
                <a:lnTo>
                  <a:pt x="527" y="693"/>
                </a:lnTo>
                <a:lnTo>
                  <a:pt x="529" y="686"/>
                </a:lnTo>
                <a:lnTo>
                  <a:pt x="532" y="679"/>
                </a:lnTo>
                <a:lnTo>
                  <a:pt x="532" y="671"/>
                </a:lnTo>
                <a:lnTo>
                  <a:pt x="533" y="666"/>
                </a:lnTo>
                <a:lnTo>
                  <a:pt x="534" y="662"/>
                </a:lnTo>
                <a:lnTo>
                  <a:pt x="538" y="659"/>
                </a:lnTo>
                <a:lnTo>
                  <a:pt x="540" y="658"/>
                </a:lnTo>
                <a:lnTo>
                  <a:pt x="545" y="658"/>
                </a:lnTo>
                <a:lnTo>
                  <a:pt x="548" y="659"/>
                </a:lnTo>
                <a:lnTo>
                  <a:pt x="553" y="662"/>
                </a:lnTo>
                <a:lnTo>
                  <a:pt x="558" y="667"/>
                </a:lnTo>
                <a:lnTo>
                  <a:pt x="567" y="667"/>
                </a:lnTo>
                <a:lnTo>
                  <a:pt x="580" y="669"/>
                </a:lnTo>
                <a:lnTo>
                  <a:pt x="585" y="677"/>
                </a:lnTo>
                <a:lnTo>
                  <a:pt x="590" y="685"/>
                </a:lnTo>
                <a:lnTo>
                  <a:pt x="592" y="688"/>
                </a:lnTo>
                <a:lnTo>
                  <a:pt x="595" y="691"/>
                </a:lnTo>
                <a:lnTo>
                  <a:pt x="598" y="693"/>
                </a:lnTo>
                <a:lnTo>
                  <a:pt x="602" y="692"/>
                </a:lnTo>
                <a:lnTo>
                  <a:pt x="610" y="688"/>
                </a:lnTo>
                <a:lnTo>
                  <a:pt x="617" y="686"/>
                </a:lnTo>
                <a:lnTo>
                  <a:pt x="621" y="686"/>
                </a:lnTo>
                <a:lnTo>
                  <a:pt x="622" y="687"/>
                </a:lnTo>
                <a:lnTo>
                  <a:pt x="623" y="690"/>
                </a:lnTo>
                <a:lnTo>
                  <a:pt x="623" y="693"/>
                </a:lnTo>
                <a:lnTo>
                  <a:pt x="621" y="702"/>
                </a:lnTo>
                <a:lnTo>
                  <a:pt x="616" y="711"/>
                </a:lnTo>
                <a:lnTo>
                  <a:pt x="613" y="722"/>
                </a:lnTo>
                <a:lnTo>
                  <a:pt x="611" y="734"/>
                </a:lnTo>
                <a:lnTo>
                  <a:pt x="611" y="747"/>
                </a:lnTo>
                <a:lnTo>
                  <a:pt x="615" y="760"/>
                </a:lnTo>
                <a:lnTo>
                  <a:pt x="618" y="773"/>
                </a:lnTo>
                <a:lnTo>
                  <a:pt x="621" y="787"/>
                </a:lnTo>
                <a:lnTo>
                  <a:pt x="622" y="799"/>
                </a:lnTo>
                <a:lnTo>
                  <a:pt x="623" y="809"/>
                </a:lnTo>
                <a:lnTo>
                  <a:pt x="623" y="818"/>
                </a:lnTo>
                <a:lnTo>
                  <a:pt x="622" y="825"/>
                </a:lnTo>
                <a:lnTo>
                  <a:pt x="617" y="839"/>
                </a:lnTo>
                <a:lnTo>
                  <a:pt x="609" y="855"/>
                </a:lnTo>
                <a:lnTo>
                  <a:pt x="605" y="863"/>
                </a:lnTo>
                <a:lnTo>
                  <a:pt x="603" y="872"/>
                </a:lnTo>
                <a:lnTo>
                  <a:pt x="602" y="880"/>
                </a:lnTo>
                <a:lnTo>
                  <a:pt x="602" y="889"/>
                </a:lnTo>
                <a:lnTo>
                  <a:pt x="603" y="898"/>
                </a:lnTo>
                <a:lnTo>
                  <a:pt x="607" y="906"/>
                </a:lnTo>
                <a:lnTo>
                  <a:pt x="611" y="913"/>
                </a:lnTo>
                <a:lnTo>
                  <a:pt x="617" y="921"/>
                </a:lnTo>
                <a:lnTo>
                  <a:pt x="621" y="925"/>
                </a:lnTo>
                <a:lnTo>
                  <a:pt x="622" y="929"/>
                </a:lnTo>
                <a:lnTo>
                  <a:pt x="624" y="932"/>
                </a:lnTo>
                <a:lnTo>
                  <a:pt x="624" y="935"/>
                </a:lnTo>
                <a:lnTo>
                  <a:pt x="624" y="940"/>
                </a:lnTo>
                <a:lnTo>
                  <a:pt x="622" y="946"/>
                </a:lnTo>
                <a:lnTo>
                  <a:pt x="614" y="958"/>
                </a:lnTo>
                <a:lnTo>
                  <a:pt x="608" y="971"/>
                </a:lnTo>
                <a:lnTo>
                  <a:pt x="605" y="982"/>
                </a:lnTo>
                <a:lnTo>
                  <a:pt x="605" y="998"/>
                </a:lnTo>
                <a:lnTo>
                  <a:pt x="605" y="1015"/>
                </a:lnTo>
                <a:lnTo>
                  <a:pt x="605" y="1034"/>
                </a:lnTo>
                <a:lnTo>
                  <a:pt x="605" y="1075"/>
                </a:lnTo>
                <a:lnTo>
                  <a:pt x="603" y="1108"/>
                </a:lnTo>
                <a:lnTo>
                  <a:pt x="599" y="1135"/>
                </a:lnTo>
                <a:lnTo>
                  <a:pt x="596" y="1164"/>
                </a:lnTo>
                <a:lnTo>
                  <a:pt x="594" y="1178"/>
                </a:lnTo>
                <a:lnTo>
                  <a:pt x="590" y="1192"/>
                </a:lnTo>
                <a:lnTo>
                  <a:pt x="585" y="1207"/>
                </a:lnTo>
                <a:lnTo>
                  <a:pt x="579" y="1221"/>
                </a:lnTo>
                <a:lnTo>
                  <a:pt x="572" y="1234"/>
                </a:lnTo>
                <a:lnTo>
                  <a:pt x="564" y="1246"/>
                </a:lnTo>
                <a:lnTo>
                  <a:pt x="557" y="1255"/>
                </a:lnTo>
                <a:lnTo>
                  <a:pt x="553" y="1265"/>
                </a:lnTo>
                <a:lnTo>
                  <a:pt x="560" y="1279"/>
                </a:lnTo>
                <a:lnTo>
                  <a:pt x="569" y="1297"/>
                </a:lnTo>
                <a:lnTo>
                  <a:pt x="569" y="1308"/>
                </a:lnTo>
                <a:lnTo>
                  <a:pt x="567" y="1315"/>
                </a:lnTo>
                <a:lnTo>
                  <a:pt x="564" y="1321"/>
                </a:lnTo>
                <a:lnTo>
                  <a:pt x="560" y="1326"/>
                </a:lnTo>
                <a:lnTo>
                  <a:pt x="557" y="1327"/>
                </a:lnTo>
                <a:lnTo>
                  <a:pt x="553" y="1328"/>
                </a:lnTo>
                <a:lnTo>
                  <a:pt x="550" y="1327"/>
                </a:lnTo>
                <a:lnTo>
                  <a:pt x="547" y="1324"/>
                </a:lnTo>
                <a:lnTo>
                  <a:pt x="542" y="1317"/>
                </a:lnTo>
                <a:lnTo>
                  <a:pt x="534" y="1309"/>
                </a:lnTo>
                <a:lnTo>
                  <a:pt x="529" y="1305"/>
                </a:lnTo>
                <a:lnTo>
                  <a:pt x="525" y="1303"/>
                </a:lnTo>
                <a:lnTo>
                  <a:pt x="519" y="1302"/>
                </a:lnTo>
                <a:lnTo>
                  <a:pt x="513" y="1302"/>
                </a:lnTo>
                <a:lnTo>
                  <a:pt x="510" y="1303"/>
                </a:lnTo>
                <a:lnTo>
                  <a:pt x="509" y="1305"/>
                </a:lnTo>
                <a:lnTo>
                  <a:pt x="507" y="1308"/>
                </a:lnTo>
                <a:lnTo>
                  <a:pt x="506" y="1310"/>
                </a:lnTo>
                <a:lnTo>
                  <a:pt x="506" y="1316"/>
                </a:lnTo>
                <a:lnTo>
                  <a:pt x="506" y="1323"/>
                </a:lnTo>
                <a:lnTo>
                  <a:pt x="509" y="1341"/>
                </a:lnTo>
                <a:lnTo>
                  <a:pt x="513" y="1362"/>
                </a:lnTo>
                <a:lnTo>
                  <a:pt x="516" y="1373"/>
                </a:lnTo>
                <a:lnTo>
                  <a:pt x="521" y="1384"/>
                </a:lnTo>
                <a:lnTo>
                  <a:pt x="526" y="1393"/>
                </a:lnTo>
                <a:lnTo>
                  <a:pt x="533" y="1403"/>
                </a:lnTo>
                <a:lnTo>
                  <a:pt x="538" y="1412"/>
                </a:lnTo>
                <a:lnTo>
                  <a:pt x="542" y="1421"/>
                </a:lnTo>
                <a:lnTo>
                  <a:pt x="544" y="1425"/>
                </a:lnTo>
                <a:lnTo>
                  <a:pt x="544" y="1429"/>
                </a:lnTo>
                <a:lnTo>
                  <a:pt x="544" y="1434"/>
                </a:lnTo>
                <a:lnTo>
                  <a:pt x="544" y="1437"/>
                </a:lnTo>
                <a:lnTo>
                  <a:pt x="541" y="1443"/>
                </a:lnTo>
                <a:lnTo>
                  <a:pt x="538" y="1449"/>
                </a:lnTo>
                <a:lnTo>
                  <a:pt x="534" y="1453"/>
                </a:lnTo>
                <a:lnTo>
                  <a:pt x="529" y="1455"/>
                </a:lnTo>
                <a:lnTo>
                  <a:pt x="525" y="1455"/>
                </a:lnTo>
                <a:lnTo>
                  <a:pt x="517" y="1454"/>
                </a:lnTo>
                <a:lnTo>
                  <a:pt x="509" y="1450"/>
                </a:lnTo>
                <a:lnTo>
                  <a:pt x="498" y="1446"/>
                </a:lnTo>
                <a:lnTo>
                  <a:pt x="492" y="1443"/>
                </a:lnTo>
                <a:lnTo>
                  <a:pt x="487" y="1442"/>
                </a:lnTo>
                <a:lnTo>
                  <a:pt x="483" y="1442"/>
                </a:lnTo>
                <a:lnTo>
                  <a:pt x="478" y="1442"/>
                </a:lnTo>
                <a:lnTo>
                  <a:pt x="475" y="1443"/>
                </a:lnTo>
                <a:lnTo>
                  <a:pt x="471" y="1446"/>
                </a:lnTo>
                <a:lnTo>
                  <a:pt x="467" y="1448"/>
                </a:lnTo>
                <a:lnTo>
                  <a:pt x="464" y="1452"/>
                </a:lnTo>
                <a:lnTo>
                  <a:pt x="451" y="1468"/>
                </a:lnTo>
                <a:lnTo>
                  <a:pt x="437" y="1491"/>
                </a:lnTo>
                <a:lnTo>
                  <a:pt x="422" y="1513"/>
                </a:lnTo>
                <a:lnTo>
                  <a:pt x="409" y="1535"/>
                </a:lnTo>
                <a:lnTo>
                  <a:pt x="404" y="1544"/>
                </a:lnTo>
                <a:lnTo>
                  <a:pt x="400" y="1550"/>
                </a:lnTo>
                <a:lnTo>
                  <a:pt x="397" y="1553"/>
                </a:lnTo>
                <a:lnTo>
                  <a:pt x="395" y="1555"/>
                </a:lnTo>
                <a:lnTo>
                  <a:pt x="393" y="1555"/>
                </a:lnTo>
                <a:lnTo>
                  <a:pt x="391" y="1555"/>
                </a:lnTo>
                <a:lnTo>
                  <a:pt x="384" y="1553"/>
                </a:lnTo>
                <a:lnTo>
                  <a:pt x="374" y="1547"/>
                </a:lnTo>
                <a:lnTo>
                  <a:pt x="368" y="1542"/>
                </a:lnTo>
                <a:lnTo>
                  <a:pt x="362" y="1537"/>
                </a:lnTo>
                <a:lnTo>
                  <a:pt x="356" y="1532"/>
                </a:lnTo>
                <a:lnTo>
                  <a:pt x="351" y="1526"/>
                </a:lnTo>
                <a:lnTo>
                  <a:pt x="345" y="1510"/>
                </a:lnTo>
                <a:lnTo>
                  <a:pt x="339" y="1498"/>
                </a:lnTo>
                <a:lnTo>
                  <a:pt x="336" y="1497"/>
                </a:lnTo>
                <a:lnTo>
                  <a:pt x="332" y="1497"/>
                </a:lnTo>
                <a:lnTo>
                  <a:pt x="330" y="1498"/>
                </a:lnTo>
                <a:lnTo>
                  <a:pt x="327" y="1499"/>
                </a:lnTo>
                <a:lnTo>
                  <a:pt x="325" y="1506"/>
                </a:lnTo>
                <a:lnTo>
                  <a:pt x="322" y="1516"/>
                </a:lnTo>
                <a:lnTo>
                  <a:pt x="319" y="1526"/>
                </a:lnTo>
                <a:lnTo>
                  <a:pt x="317" y="1537"/>
                </a:lnTo>
                <a:lnTo>
                  <a:pt x="315" y="1542"/>
                </a:lnTo>
                <a:lnTo>
                  <a:pt x="313" y="1547"/>
                </a:lnTo>
                <a:lnTo>
                  <a:pt x="311" y="1550"/>
                </a:lnTo>
                <a:lnTo>
                  <a:pt x="307" y="1554"/>
                </a:lnTo>
                <a:lnTo>
                  <a:pt x="303" y="1559"/>
                </a:lnTo>
                <a:lnTo>
                  <a:pt x="301" y="1563"/>
                </a:lnTo>
                <a:lnTo>
                  <a:pt x="301" y="1568"/>
                </a:lnTo>
                <a:lnTo>
                  <a:pt x="303" y="1573"/>
                </a:lnTo>
                <a:lnTo>
                  <a:pt x="305" y="1576"/>
                </a:lnTo>
                <a:lnTo>
                  <a:pt x="307" y="1581"/>
                </a:lnTo>
                <a:lnTo>
                  <a:pt x="308" y="1585"/>
                </a:lnTo>
                <a:lnTo>
                  <a:pt x="308" y="1588"/>
                </a:lnTo>
                <a:lnTo>
                  <a:pt x="305" y="1597"/>
                </a:lnTo>
                <a:lnTo>
                  <a:pt x="300" y="1603"/>
                </a:lnTo>
                <a:lnTo>
                  <a:pt x="294" y="1607"/>
                </a:lnTo>
                <a:lnTo>
                  <a:pt x="287" y="1614"/>
                </a:lnTo>
                <a:lnTo>
                  <a:pt x="278" y="1627"/>
                </a:lnTo>
                <a:lnTo>
                  <a:pt x="269" y="1639"/>
                </a:lnTo>
                <a:lnTo>
                  <a:pt x="262" y="1644"/>
                </a:lnTo>
                <a:lnTo>
                  <a:pt x="252" y="1650"/>
                </a:lnTo>
                <a:lnTo>
                  <a:pt x="244" y="1657"/>
                </a:lnTo>
                <a:lnTo>
                  <a:pt x="238" y="1664"/>
                </a:lnTo>
                <a:lnTo>
                  <a:pt x="235" y="1670"/>
                </a:lnTo>
                <a:lnTo>
                  <a:pt x="231" y="1675"/>
                </a:lnTo>
                <a:lnTo>
                  <a:pt x="226" y="1679"/>
                </a:lnTo>
                <a:lnTo>
                  <a:pt x="223" y="1681"/>
                </a:lnTo>
                <a:lnTo>
                  <a:pt x="218" y="1681"/>
                </a:lnTo>
                <a:lnTo>
                  <a:pt x="213" y="1680"/>
                </a:lnTo>
                <a:lnTo>
                  <a:pt x="207" y="1675"/>
                </a:lnTo>
                <a:lnTo>
                  <a:pt x="200" y="1670"/>
                </a:lnTo>
                <a:lnTo>
                  <a:pt x="195" y="1667"/>
                </a:lnTo>
                <a:lnTo>
                  <a:pt x="192" y="1666"/>
                </a:lnTo>
                <a:lnTo>
                  <a:pt x="188" y="1666"/>
                </a:lnTo>
                <a:lnTo>
                  <a:pt x="186" y="1666"/>
                </a:lnTo>
                <a:lnTo>
                  <a:pt x="180" y="1669"/>
                </a:lnTo>
                <a:lnTo>
                  <a:pt x="174" y="1676"/>
                </a:lnTo>
                <a:lnTo>
                  <a:pt x="163" y="1693"/>
                </a:lnTo>
                <a:lnTo>
                  <a:pt x="150" y="1711"/>
                </a:lnTo>
                <a:lnTo>
                  <a:pt x="144" y="1717"/>
                </a:lnTo>
                <a:lnTo>
                  <a:pt x="137" y="1723"/>
                </a:lnTo>
                <a:lnTo>
                  <a:pt x="131" y="1727"/>
                </a:lnTo>
                <a:lnTo>
                  <a:pt x="128" y="1729"/>
                </a:lnTo>
                <a:lnTo>
                  <a:pt x="125" y="1729"/>
                </a:lnTo>
                <a:lnTo>
                  <a:pt x="125" y="1730"/>
                </a:lnTo>
                <a:lnTo>
                  <a:pt x="125" y="1731"/>
                </a:lnTo>
                <a:lnTo>
                  <a:pt x="125" y="1733"/>
                </a:lnTo>
                <a:lnTo>
                  <a:pt x="128" y="1738"/>
                </a:lnTo>
                <a:lnTo>
                  <a:pt x="129" y="1745"/>
                </a:lnTo>
                <a:lnTo>
                  <a:pt x="129" y="1753"/>
                </a:lnTo>
                <a:lnTo>
                  <a:pt x="126" y="1762"/>
                </a:lnTo>
                <a:lnTo>
                  <a:pt x="123" y="1770"/>
                </a:lnTo>
                <a:lnTo>
                  <a:pt x="120" y="1777"/>
                </a:lnTo>
                <a:lnTo>
                  <a:pt x="118" y="1786"/>
                </a:lnTo>
                <a:lnTo>
                  <a:pt x="117" y="1794"/>
                </a:lnTo>
                <a:lnTo>
                  <a:pt x="118" y="1800"/>
                </a:lnTo>
                <a:lnTo>
                  <a:pt x="119" y="1806"/>
                </a:lnTo>
                <a:lnTo>
                  <a:pt x="125" y="1815"/>
                </a:lnTo>
                <a:lnTo>
                  <a:pt x="130" y="1822"/>
                </a:lnTo>
                <a:lnTo>
                  <a:pt x="132" y="1826"/>
                </a:lnTo>
                <a:lnTo>
                  <a:pt x="133" y="1830"/>
                </a:lnTo>
                <a:lnTo>
                  <a:pt x="133" y="1833"/>
                </a:lnTo>
                <a:lnTo>
                  <a:pt x="133" y="1837"/>
                </a:lnTo>
                <a:lnTo>
                  <a:pt x="131" y="1841"/>
                </a:lnTo>
                <a:lnTo>
                  <a:pt x="126" y="1844"/>
                </a:lnTo>
                <a:lnTo>
                  <a:pt x="123" y="1845"/>
                </a:lnTo>
                <a:lnTo>
                  <a:pt x="117" y="1845"/>
                </a:lnTo>
                <a:lnTo>
                  <a:pt x="105" y="1844"/>
                </a:lnTo>
                <a:lnTo>
                  <a:pt x="93" y="1845"/>
                </a:lnTo>
                <a:lnTo>
                  <a:pt x="85" y="1850"/>
                </a:lnTo>
                <a:lnTo>
                  <a:pt x="75" y="1858"/>
                </a:lnTo>
                <a:lnTo>
                  <a:pt x="66" y="1864"/>
                </a:lnTo>
                <a:lnTo>
                  <a:pt x="56" y="1870"/>
                </a:lnTo>
                <a:lnTo>
                  <a:pt x="51" y="1874"/>
                </a:lnTo>
                <a:lnTo>
                  <a:pt x="48" y="1878"/>
                </a:lnTo>
                <a:lnTo>
                  <a:pt x="45" y="1883"/>
                </a:lnTo>
                <a:lnTo>
                  <a:pt x="44" y="1888"/>
                </a:lnTo>
                <a:lnTo>
                  <a:pt x="42" y="1901"/>
                </a:lnTo>
                <a:lnTo>
                  <a:pt x="40" y="1916"/>
                </a:lnTo>
                <a:lnTo>
                  <a:pt x="36" y="1933"/>
                </a:lnTo>
                <a:lnTo>
                  <a:pt x="32" y="1950"/>
                </a:lnTo>
                <a:lnTo>
                  <a:pt x="26" y="1967"/>
                </a:lnTo>
                <a:lnTo>
                  <a:pt x="22" y="1984"/>
                </a:lnTo>
                <a:lnTo>
                  <a:pt x="19" y="1994"/>
                </a:lnTo>
                <a:lnTo>
                  <a:pt x="18" y="2001"/>
                </a:lnTo>
                <a:lnTo>
                  <a:pt x="19" y="2005"/>
                </a:lnTo>
                <a:lnTo>
                  <a:pt x="22" y="2008"/>
                </a:lnTo>
                <a:lnTo>
                  <a:pt x="25" y="2010"/>
                </a:lnTo>
                <a:lnTo>
                  <a:pt x="30" y="2010"/>
                </a:lnTo>
                <a:lnTo>
                  <a:pt x="38" y="2010"/>
                </a:lnTo>
                <a:lnTo>
                  <a:pt x="48" y="2009"/>
                </a:lnTo>
                <a:lnTo>
                  <a:pt x="53" y="2010"/>
                </a:lnTo>
                <a:lnTo>
                  <a:pt x="57" y="2011"/>
                </a:lnTo>
                <a:lnTo>
                  <a:pt x="62" y="2013"/>
                </a:lnTo>
                <a:lnTo>
                  <a:pt x="66" y="2015"/>
                </a:lnTo>
                <a:lnTo>
                  <a:pt x="72" y="2022"/>
                </a:lnTo>
                <a:lnTo>
                  <a:pt x="76" y="2029"/>
                </a:lnTo>
                <a:lnTo>
                  <a:pt x="79" y="2038"/>
                </a:lnTo>
                <a:lnTo>
                  <a:pt x="79" y="2045"/>
                </a:lnTo>
                <a:lnTo>
                  <a:pt x="78" y="2048"/>
                </a:lnTo>
                <a:lnTo>
                  <a:pt x="76" y="2051"/>
                </a:lnTo>
                <a:lnTo>
                  <a:pt x="74" y="2053"/>
                </a:lnTo>
                <a:lnTo>
                  <a:pt x="70" y="2055"/>
                </a:lnTo>
                <a:lnTo>
                  <a:pt x="65" y="2058"/>
                </a:lnTo>
                <a:lnTo>
                  <a:pt x="61" y="2061"/>
                </a:lnTo>
                <a:lnTo>
                  <a:pt x="59" y="2065"/>
                </a:lnTo>
                <a:lnTo>
                  <a:pt x="59" y="2068"/>
                </a:lnTo>
                <a:lnTo>
                  <a:pt x="60" y="2072"/>
                </a:lnTo>
                <a:lnTo>
                  <a:pt x="62" y="2074"/>
                </a:lnTo>
                <a:lnTo>
                  <a:pt x="66" y="2077"/>
                </a:lnTo>
                <a:lnTo>
                  <a:pt x="70" y="2078"/>
                </a:lnTo>
                <a:lnTo>
                  <a:pt x="75" y="2079"/>
                </a:lnTo>
                <a:lnTo>
                  <a:pt x="79" y="2080"/>
                </a:lnTo>
                <a:lnTo>
                  <a:pt x="82" y="2083"/>
                </a:lnTo>
                <a:lnTo>
                  <a:pt x="86" y="2087"/>
                </a:lnTo>
                <a:lnTo>
                  <a:pt x="88" y="2092"/>
                </a:lnTo>
                <a:lnTo>
                  <a:pt x="89" y="2098"/>
                </a:lnTo>
                <a:lnTo>
                  <a:pt x="89" y="2106"/>
                </a:lnTo>
                <a:lnTo>
                  <a:pt x="88" y="2116"/>
                </a:lnTo>
                <a:lnTo>
                  <a:pt x="86" y="2126"/>
                </a:lnTo>
                <a:lnTo>
                  <a:pt x="82" y="2134"/>
                </a:lnTo>
                <a:lnTo>
                  <a:pt x="78" y="2142"/>
                </a:lnTo>
                <a:lnTo>
                  <a:pt x="73" y="2148"/>
                </a:lnTo>
                <a:lnTo>
                  <a:pt x="59" y="2161"/>
                </a:lnTo>
                <a:lnTo>
                  <a:pt x="40" y="2177"/>
                </a:lnTo>
                <a:lnTo>
                  <a:pt x="31" y="2186"/>
                </a:lnTo>
                <a:lnTo>
                  <a:pt x="23" y="2194"/>
                </a:lnTo>
                <a:lnTo>
                  <a:pt x="12" y="2204"/>
                </a:lnTo>
                <a:lnTo>
                  <a:pt x="4" y="2212"/>
                </a:lnTo>
                <a:lnTo>
                  <a:pt x="0" y="2219"/>
                </a:lnTo>
                <a:lnTo>
                  <a:pt x="0" y="2225"/>
                </a:lnTo>
                <a:lnTo>
                  <a:pt x="3" y="2230"/>
                </a:lnTo>
                <a:lnTo>
                  <a:pt x="7" y="2236"/>
                </a:lnTo>
                <a:lnTo>
                  <a:pt x="13" y="2241"/>
                </a:lnTo>
                <a:lnTo>
                  <a:pt x="19" y="2247"/>
                </a:lnTo>
                <a:lnTo>
                  <a:pt x="22" y="2250"/>
                </a:lnTo>
                <a:lnTo>
                  <a:pt x="24" y="2251"/>
                </a:lnTo>
                <a:lnTo>
                  <a:pt x="32" y="2249"/>
                </a:lnTo>
                <a:lnTo>
                  <a:pt x="42" y="2246"/>
                </a:lnTo>
                <a:lnTo>
                  <a:pt x="56" y="2241"/>
                </a:lnTo>
                <a:lnTo>
                  <a:pt x="74" y="2231"/>
                </a:lnTo>
                <a:lnTo>
                  <a:pt x="85" y="2224"/>
                </a:lnTo>
                <a:lnTo>
                  <a:pt x="95" y="2217"/>
                </a:lnTo>
                <a:lnTo>
                  <a:pt x="104" y="2211"/>
                </a:lnTo>
                <a:lnTo>
                  <a:pt x="113" y="2206"/>
                </a:lnTo>
                <a:lnTo>
                  <a:pt x="128" y="2208"/>
                </a:lnTo>
                <a:lnTo>
                  <a:pt x="139" y="2206"/>
                </a:lnTo>
                <a:lnTo>
                  <a:pt x="147" y="2202"/>
                </a:lnTo>
                <a:lnTo>
                  <a:pt x="160" y="2193"/>
                </a:lnTo>
                <a:lnTo>
                  <a:pt x="171" y="2185"/>
                </a:lnTo>
                <a:lnTo>
                  <a:pt x="180" y="2179"/>
                </a:lnTo>
                <a:lnTo>
                  <a:pt x="185" y="2180"/>
                </a:lnTo>
                <a:lnTo>
                  <a:pt x="193" y="2183"/>
                </a:lnTo>
                <a:lnTo>
                  <a:pt x="205" y="2184"/>
                </a:lnTo>
                <a:lnTo>
                  <a:pt x="220" y="2184"/>
                </a:lnTo>
                <a:lnTo>
                  <a:pt x="243" y="2183"/>
                </a:lnTo>
                <a:lnTo>
                  <a:pt x="265" y="2183"/>
                </a:lnTo>
                <a:lnTo>
                  <a:pt x="276" y="2183"/>
                </a:lnTo>
                <a:lnTo>
                  <a:pt x="284" y="2184"/>
                </a:lnTo>
                <a:lnTo>
                  <a:pt x="292" y="2186"/>
                </a:lnTo>
                <a:lnTo>
                  <a:pt x="296" y="2187"/>
                </a:lnTo>
                <a:lnTo>
                  <a:pt x="307" y="2192"/>
                </a:lnTo>
                <a:lnTo>
                  <a:pt x="317" y="2193"/>
                </a:lnTo>
                <a:lnTo>
                  <a:pt x="325" y="2194"/>
                </a:lnTo>
                <a:lnTo>
                  <a:pt x="333" y="2193"/>
                </a:lnTo>
                <a:lnTo>
                  <a:pt x="351" y="2190"/>
                </a:lnTo>
                <a:lnTo>
                  <a:pt x="369" y="2187"/>
                </a:lnTo>
                <a:lnTo>
                  <a:pt x="376" y="2187"/>
                </a:lnTo>
                <a:lnTo>
                  <a:pt x="382" y="2188"/>
                </a:lnTo>
                <a:lnTo>
                  <a:pt x="388" y="2191"/>
                </a:lnTo>
                <a:lnTo>
                  <a:pt x="393" y="2193"/>
                </a:lnTo>
                <a:lnTo>
                  <a:pt x="399" y="2197"/>
                </a:lnTo>
                <a:lnTo>
                  <a:pt x="404" y="2202"/>
                </a:lnTo>
                <a:lnTo>
                  <a:pt x="412" y="2206"/>
                </a:lnTo>
                <a:lnTo>
                  <a:pt x="419" y="2208"/>
                </a:lnTo>
                <a:lnTo>
                  <a:pt x="426" y="2208"/>
                </a:lnTo>
                <a:lnTo>
                  <a:pt x="434" y="2206"/>
                </a:lnTo>
                <a:lnTo>
                  <a:pt x="443" y="2205"/>
                </a:lnTo>
                <a:lnTo>
                  <a:pt x="448" y="2203"/>
                </a:lnTo>
                <a:lnTo>
                  <a:pt x="454" y="2199"/>
                </a:lnTo>
                <a:lnTo>
                  <a:pt x="460" y="2198"/>
                </a:lnTo>
                <a:lnTo>
                  <a:pt x="466" y="2197"/>
                </a:lnTo>
                <a:lnTo>
                  <a:pt x="473" y="2198"/>
                </a:lnTo>
                <a:lnTo>
                  <a:pt x="481" y="2199"/>
                </a:lnTo>
                <a:lnTo>
                  <a:pt x="489" y="2199"/>
                </a:lnTo>
                <a:lnTo>
                  <a:pt x="497" y="2198"/>
                </a:lnTo>
                <a:lnTo>
                  <a:pt x="503" y="2197"/>
                </a:lnTo>
                <a:lnTo>
                  <a:pt x="511" y="2193"/>
                </a:lnTo>
                <a:lnTo>
                  <a:pt x="519" y="2192"/>
                </a:lnTo>
                <a:lnTo>
                  <a:pt x="520" y="2193"/>
                </a:lnTo>
                <a:lnTo>
                  <a:pt x="522" y="2196"/>
                </a:lnTo>
                <a:lnTo>
                  <a:pt x="523" y="2198"/>
                </a:lnTo>
                <a:lnTo>
                  <a:pt x="526" y="2203"/>
                </a:lnTo>
                <a:lnTo>
                  <a:pt x="527" y="2208"/>
                </a:lnTo>
                <a:lnTo>
                  <a:pt x="527" y="2213"/>
                </a:lnTo>
                <a:lnTo>
                  <a:pt x="526" y="2218"/>
                </a:lnTo>
                <a:lnTo>
                  <a:pt x="522" y="2224"/>
                </a:lnTo>
                <a:lnTo>
                  <a:pt x="516" y="2229"/>
                </a:lnTo>
                <a:lnTo>
                  <a:pt x="509" y="2234"/>
                </a:lnTo>
                <a:lnTo>
                  <a:pt x="500" y="2238"/>
                </a:lnTo>
                <a:lnTo>
                  <a:pt x="490" y="2243"/>
                </a:lnTo>
                <a:lnTo>
                  <a:pt x="469" y="2250"/>
                </a:lnTo>
                <a:lnTo>
                  <a:pt x="451" y="2256"/>
                </a:lnTo>
                <a:lnTo>
                  <a:pt x="446" y="2257"/>
                </a:lnTo>
                <a:lnTo>
                  <a:pt x="444" y="2260"/>
                </a:lnTo>
                <a:lnTo>
                  <a:pt x="440" y="2263"/>
                </a:lnTo>
                <a:lnTo>
                  <a:pt x="439" y="2267"/>
                </a:lnTo>
                <a:lnTo>
                  <a:pt x="435" y="2276"/>
                </a:lnTo>
                <a:lnTo>
                  <a:pt x="434" y="2288"/>
                </a:lnTo>
                <a:lnTo>
                  <a:pt x="434" y="2312"/>
                </a:lnTo>
                <a:lnTo>
                  <a:pt x="432" y="2330"/>
                </a:lnTo>
                <a:lnTo>
                  <a:pt x="431" y="2332"/>
                </a:lnTo>
                <a:lnTo>
                  <a:pt x="432" y="2335"/>
                </a:lnTo>
                <a:lnTo>
                  <a:pt x="433" y="2337"/>
                </a:lnTo>
                <a:lnTo>
                  <a:pt x="435" y="2338"/>
                </a:lnTo>
                <a:lnTo>
                  <a:pt x="441" y="2339"/>
                </a:lnTo>
                <a:lnTo>
                  <a:pt x="448" y="2341"/>
                </a:lnTo>
                <a:lnTo>
                  <a:pt x="457" y="2342"/>
                </a:lnTo>
                <a:lnTo>
                  <a:pt x="465" y="2343"/>
                </a:lnTo>
                <a:lnTo>
                  <a:pt x="469" y="2343"/>
                </a:lnTo>
                <a:lnTo>
                  <a:pt x="472" y="2345"/>
                </a:lnTo>
                <a:lnTo>
                  <a:pt x="475" y="2347"/>
                </a:lnTo>
                <a:lnTo>
                  <a:pt x="477" y="2349"/>
                </a:lnTo>
                <a:lnTo>
                  <a:pt x="479" y="2356"/>
                </a:lnTo>
                <a:lnTo>
                  <a:pt x="482" y="2366"/>
                </a:lnTo>
                <a:lnTo>
                  <a:pt x="482" y="2377"/>
                </a:lnTo>
                <a:lnTo>
                  <a:pt x="483" y="2391"/>
                </a:lnTo>
                <a:lnTo>
                  <a:pt x="487" y="2405"/>
                </a:lnTo>
                <a:lnTo>
                  <a:pt x="491" y="2418"/>
                </a:lnTo>
                <a:lnTo>
                  <a:pt x="492" y="2424"/>
                </a:lnTo>
                <a:lnTo>
                  <a:pt x="492" y="2429"/>
                </a:lnTo>
                <a:lnTo>
                  <a:pt x="491" y="2433"/>
                </a:lnTo>
                <a:lnTo>
                  <a:pt x="488" y="2438"/>
                </a:lnTo>
                <a:lnTo>
                  <a:pt x="481" y="2444"/>
                </a:lnTo>
                <a:lnTo>
                  <a:pt x="475" y="2451"/>
                </a:lnTo>
                <a:lnTo>
                  <a:pt x="472" y="2455"/>
                </a:lnTo>
                <a:lnTo>
                  <a:pt x="471" y="2458"/>
                </a:lnTo>
                <a:lnTo>
                  <a:pt x="471" y="2462"/>
                </a:lnTo>
                <a:lnTo>
                  <a:pt x="472" y="2465"/>
                </a:lnTo>
                <a:lnTo>
                  <a:pt x="482" y="2470"/>
                </a:lnTo>
                <a:lnTo>
                  <a:pt x="491" y="2473"/>
                </a:lnTo>
                <a:lnTo>
                  <a:pt x="495" y="2476"/>
                </a:lnTo>
                <a:lnTo>
                  <a:pt x="497" y="2483"/>
                </a:lnTo>
                <a:lnTo>
                  <a:pt x="498" y="2492"/>
                </a:lnTo>
                <a:lnTo>
                  <a:pt x="501" y="2501"/>
                </a:lnTo>
                <a:lnTo>
                  <a:pt x="502" y="2521"/>
                </a:lnTo>
                <a:lnTo>
                  <a:pt x="503" y="2540"/>
                </a:lnTo>
                <a:lnTo>
                  <a:pt x="510" y="2545"/>
                </a:lnTo>
                <a:lnTo>
                  <a:pt x="520" y="2550"/>
                </a:lnTo>
                <a:lnTo>
                  <a:pt x="521" y="2553"/>
                </a:lnTo>
                <a:lnTo>
                  <a:pt x="520" y="2557"/>
                </a:lnTo>
                <a:lnTo>
                  <a:pt x="517" y="2559"/>
                </a:lnTo>
                <a:lnTo>
                  <a:pt x="514" y="2563"/>
                </a:lnTo>
                <a:lnTo>
                  <a:pt x="507" y="2569"/>
                </a:lnTo>
                <a:lnTo>
                  <a:pt x="498" y="2577"/>
                </a:lnTo>
                <a:lnTo>
                  <a:pt x="494" y="2583"/>
                </a:lnTo>
                <a:lnTo>
                  <a:pt x="492" y="2589"/>
                </a:lnTo>
                <a:lnTo>
                  <a:pt x="492" y="2595"/>
                </a:lnTo>
                <a:lnTo>
                  <a:pt x="494" y="2600"/>
                </a:lnTo>
                <a:lnTo>
                  <a:pt x="496" y="2605"/>
                </a:lnTo>
                <a:lnTo>
                  <a:pt x="501" y="2608"/>
                </a:lnTo>
                <a:lnTo>
                  <a:pt x="507" y="2610"/>
                </a:lnTo>
                <a:lnTo>
                  <a:pt x="513" y="2610"/>
                </a:lnTo>
                <a:lnTo>
                  <a:pt x="527" y="2610"/>
                </a:lnTo>
                <a:lnTo>
                  <a:pt x="538" y="2613"/>
                </a:lnTo>
                <a:lnTo>
                  <a:pt x="542" y="2614"/>
                </a:lnTo>
                <a:lnTo>
                  <a:pt x="546" y="2618"/>
                </a:lnTo>
                <a:lnTo>
                  <a:pt x="548" y="2621"/>
                </a:lnTo>
                <a:lnTo>
                  <a:pt x="550" y="2627"/>
                </a:lnTo>
                <a:lnTo>
                  <a:pt x="551" y="2633"/>
                </a:lnTo>
                <a:lnTo>
                  <a:pt x="552" y="2638"/>
                </a:lnTo>
                <a:lnTo>
                  <a:pt x="555" y="2641"/>
                </a:lnTo>
                <a:lnTo>
                  <a:pt x="559" y="2644"/>
                </a:lnTo>
                <a:lnTo>
                  <a:pt x="564" y="2645"/>
                </a:lnTo>
                <a:lnTo>
                  <a:pt x="570" y="2646"/>
                </a:lnTo>
                <a:lnTo>
                  <a:pt x="577" y="2646"/>
                </a:lnTo>
                <a:lnTo>
                  <a:pt x="584" y="2646"/>
                </a:lnTo>
                <a:lnTo>
                  <a:pt x="591" y="2645"/>
                </a:lnTo>
                <a:lnTo>
                  <a:pt x="597" y="2646"/>
                </a:lnTo>
                <a:lnTo>
                  <a:pt x="602" y="2646"/>
                </a:lnTo>
                <a:lnTo>
                  <a:pt x="605" y="2647"/>
                </a:lnTo>
                <a:lnTo>
                  <a:pt x="614" y="2651"/>
                </a:lnTo>
                <a:lnTo>
                  <a:pt x="624" y="2654"/>
                </a:lnTo>
                <a:lnTo>
                  <a:pt x="629" y="2656"/>
                </a:lnTo>
                <a:lnTo>
                  <a:pt x="635" y="2657"/>
                </a:lnTo>
                <a:lnTo>
                  <a:pt x="641" y="2658"/>
                </a:lnTo>
                <a:lnTo>
                  <a:pt x="646" y="2657"/>
                </a:lnTo>
                <a:lnTo>
                  <a:pt x="657" y="2652"/>
                </a:lnTo>
                <a:lnTo>
                  <a:pt x="666" y="2650"/>
                </a:lnTo>
                <a:lnTo>
                  <a:pt x="670" y="2650"/>
                </a:lnTo>
                <a:lnTo>
                  <a:pt x="674" y="2651"/>
                </a:lnTo>
                <a:lnTo>
                  <a:pt x="678" y="2653"/>
                </a:lnTo>
                <a:lnTo>
                  <a:pt x="683" y="2656"/>
                </a:lnTo>
                <a:lnTo>
                  <a:pt x="690" y="2659"/>
                </a:lnTo>
                <a:lnTo>
                  <a:pt x="700" y="2662"/>
                </a:lnTo>
                <a:lnTo>
                  <a:pt x="712" y="2664"/>
                </a:lnTo>
                <a:lnTo>
                  <a:pt x="723" y="2667"/>
                </a:lnTo>
                <a:lnTo>
                  <a:pt x="727" y="2670"/>
                </a:lnTo>
                <a:lnTo>
                  <a:pt x="729" y="2673"/>
                </a:lnTo>
                <a:lnTo>
                  <a:pt x="730" y="2676"/>
                </a:lnTo>
                <a:lnTo>
                  <a:pt x="731" y="2679"/>
                </a:lnTo>
                <a:lnTo>
                  <a:pt x="733" y="2688"/>
                </a:lnTo>
                <a:lnTo>
                  <a:pt x="734" y="2696"/>
                </a:lnTo>
                <a:lnTo>
                  <a:pt x="733" y="2714"/>
                </a:lnTo>
                <a:lnTo>
                  <a:pt x="733" y="2728"/>
                </a:lnTo>
                <a:lnTo>
                  <a:pt x="735" y="2741"/>
                </a:lnTo>
                <a:lnTo>
                  <a:pt x="735" y="2751"/>
                </a:lnTo>
                <a:lnTo>
                  <a:pt x="734" y="2753"/>
                </a:lnTo>
                <a:lnTo>
                  <a:pt x="734" y="2755"/>
                </a:lnTo>
                <a:lnTo>
                  <a:pt x="731" y="2757"/>
                </a:lnTo>
                <a:lnTo>
                  <a:pt x="730" y="2757"/>
                </a:lnTo>
                <a:lnTo>
                  <a:pt x="728" y="2757"/>
                </a:lnTo>
                <a:lnTo>
                  <a:pt x="725" y="2755"/>
                </a:lnTo>
                <a:lnTo>
                  <a:pt x="723" y="2754"/>
                </a:lnTo>
                <a:lnTo>
                  <a:pt x="721" y="2752"/>
                </a:lnTo>
                <a:lnTo>
                  <a:pt x="715" y="2744"/>
                </a:lnTo>
                <a:lnTo>
                  <a:pt x="709" y="2739"/>
                </a:lnTo>
                <a:lnTo>
                  <a:pt x="705" y="2738"/>
                </a:lnTo>
                <a:lnTo>
                  <a:pt x="703" y="2739"/>
                </a:lnTo>
                <a:lnTo>
                  <a:pt x="700" y="2740"/>
                </a:lnTo>
                <a:lnTo>
                  <a:pt x="699" y="2744"/>
                </a:lnTo>
                <a:lnTo>
                  <a:pt x="697" y="2751"/>
                </a:lnTo>
                <a:lnTo>
                  <a:pt x="695" y="2761"/>
                </a:lnTo>
                <a:lnTo>
                  <a:pt x="692" y="2766"/>
                </a:lnTo>
                <a:lnTo>
                  <a:pt x="690" y="2771"/>
                </a:lnTo>
                <a:lnTo>
                  <a:pt x="686" y="2776"/>
                </a:lnTo>
                <a:lnTo>
                  <a:pt x="681" y="2779"/>
                </a:lnTo>
                <a:lnTo>
                  <a:pt x="666" y="2788"/>
                </a:lnTo>
                <a:lnTo>
                  <a:pt x="648" y="2797"/>
                </a:lnTo>
                <a:lnTo>
                  <a:pt x="646" y="2799"/>
                </a:lnTo>
                <a:lnTo>
                  <a:pt x="642" y="2803"/>
                </a:lnTo>
                <a:lnTo>
                  <a:pt x="641" y="2805"/>
                </a:lnTo>
                <a:lnTo>
                  <a:pt x="640" y="2809"/>
                </a:lnTo>
                <a:lnTo>
                  <a:pt x="637" y="2814"/>
                </a:lnTo>
                <a:lnTo>
                  <a:pt x="635" y="2818"/>
                </a:lnTo>
                <a:lnTo>
                  <a:pt x="635" y="2824"/>
                </a:lnTo>
                <a:lnTo>
                  <a:pt x="635" y="2829"/>
                </a:lnTo>
                <a:lnTo>
                  <a:pt x="639" y="2840"/>
                </a:lnTo>
                <a:lnTo>
                  <a:pt x="643" y="2849"/>
                </a:lnTo>
                <a:lnTo>
                  <a:pt x="648" y="2860"/>
                </a:lnTo>
                <a:lnTo>
                  <a:pt x="652" y="2871"/>
                </a:lnTo>
                <a:lnTo>
                  <a:pt x="652" y="2880"/>
                </a:lnTo>
                <a:lnTo>
                  <a:pt x="652" y="2890"/>
                </a:lnTo>
                <a:lnTo>
                  <a:pt x="652" y="2899"/>
                </a:lnTo>
                <a:lnTo>
                  <a:pt x="649" y="2908"/>
                </a:lnTo>
                <a:lnTo>
                  <a:pt x="649" y="2912"/>
                </a:lnTo>
                <a:lnTo>
                  <a:pt x="647" y="2917"/>
                </a:lnTo>
                <a:lnTo>
                  <a:pt x="646" y="2919"/>
                </a:lnTo>
                <a:lnTo>
                  <a:pt x="643" y="2923"/>
                </a:lnTo>
                <a:lnTo>
                  <a:pt x="637" y="2928"/>
                </a:lnTo>
                <a:lnTo>
                  <a:pt x="629" y="2931"/>
                </a:lnTo>
                <a:lnTo>
                  <a:pt x="622" y="2935"/>
                </a:lnTo>
                <a:lnTo>
                  <a:pt x="616" y="2940"/>
                </a:lnTo>
                <a:lnTo>
                  <a:pt x="611" y="2944"/>
                </a:lnTo>
                <a:lnTo>
                  <a:pt x="607" y="2950"/>
                </a:lnTo>
                <a:lnTo>
                  <a:pt x="602" y="2965"/>
                </a:lnTo>
                <a:lnTo>
                  <a:pt x="598" y="2978"/>
                </a:lnTo>
                <a:lnTo>
                  <a:pt x="597" y="2985"/>
                </a:lnTo>
                <a:lnTo>
                  <a:pt x="594" y="2993"/>
                </a:lnTo>
                <a:lnTo>
                  <a:pt x="589" y="3001"/>
                </a:lnTo>
                <a:lnTo>
                  <a:pt x="584" y="3010"/>
                </a:lnTo>
                <a:lnTo>
                  <a:pt x="574" y="3021"/>
                </a:lnTo>
                <a:lnTo>
                  <a:pt x="563" y="3030"/>
                </a:lnTo>
                <a:lnTo>
                  <a:pt x="555" y="3040"/>
                </a:lnTo>
                <a:lnTo>
                  <a:pt x="548" y="3050"/>
                </a:lnTo>
                <a:lnTo>
                  <a:pt x="545" y="3055"/>
                </a:lnTo>
                <a:lnTo>
                  <a:pt x="544" y="3060"/>
                </a:lnTo>
                <a:lnTo>
                  <a:pt x="542" y="3062"/>
                </a:lnTo>
                <a:lnTo>
                  <a:pt x="544" y="3064"/>
                </a:lnTo>
                <a:lnTo>
                  <a:pt x="554" y="3070"/>
                </a:lnTo>
                <a:lnTo>
                  <a:pt x="567" y="3076"/>
                </a:lnTo>
                <a:lnTo>
                  <a:pt x="582" y="3082"/>
                </a:lnTo>
                <a:lnTo>
                  <a:pt x="601" y="3087"/>
                </a:lnTo>
                <a:lnTo>
                  <a:pt x="611" y="3088"/>
                </a:lnTo>
                <a:lnTo>
                  <a:pt x="622" y="3089"/>
                </a:lnTo>
                <a:lnTo>
                  <a:pt x="635" y="3089"/>
                </a:lnTo>
                <a:lnTo>
                  <a:pt x="648" y="3088"/>
                </a:lnTo>
                <a:lnTo>
                  <a:pt x="660" y="3087"/>
                </a:lnTo>
                <a:lnTo>
                  <a:pt x="671" y="3086"/>
                </a:lnTo>
                <a:lnTo>
                  <a:pt x="681" y="3087"/>
                </a:lnTo>
                <a:lnTo>
                  <a:pt x="691" y="3088"/>
                </a:lnTo>
                <a:lnTo>
                  <a:pt x="705" y="3092"/>
                </a:lnTo>
                <a:lnTo>
                  <a:pt x="717" y="3097"/>
                </a:lnTo>
                <a:lnTo>
                  <a:pt x="728" y="3101"/>
                </a:lnTo>
                <a:lnTo>
                  <a:pt x="735" y="3105"/>
                </a:lnTo>
                <a:lnTo>
                  <a:pt x="746" y="3112"/>
                </a:lnTo>
                <a:lnTo>
                  <a:pt x="755" y="3118"/>
                </a:lnTo>
                <a:lnTo>
                  <a:pt x="760" y="3119"/>
                </a:lnTo>
                <a:lnTo>
                  <a:pt x="763" y="3122"/>
                </a:lnTo>
                <a:lnTo>
                  <a:pt x="768" y="3122"/>
                </a:lnTo>
                <a:lnTo>
                  <a:pt x="772" y="3122"/>
                </a:lnTo>
                <a:lnTo>
                  <a:pt x="780" y="3119"/>
                </a:lnTo>
                <a:lnTo>
                  <a:pt x="786" y="3119"/>
                </a:lnTo>
                <a:lnTo>
                  <a:pt x="790" y="3119"/>
                </a:lnTo>
                <a:lnTo>
                  <a:pt x="793" y="3120"/>
                </a:lnTo>
                <a:lnTo>
                  <a:pt x="798" y="3123"/>
                </a:lnTo>
                <a:lnTo>
                  <a:pt x="802" y="3126"/>
                </a:lnTo>
                <a:lnTo>
                  <a:pt x="806" y="3130"/>
                </a:lnTo>
                <a:lnTo>
                  <a:pt x="811" y="3133"/>
                </a:lnTo>
                <a:lnTo>
                  <a:pt x="817" y="3136"/>
                </a:lnTo>
                <a:lnTo>
                  <a:pt x="823" y="3137"/>
                </a:lnTo>
                <a:lnTo>
                  <a:pt x="826" y="3137"/>
                </a:lnTo>
                <a:lnTo>
                  <a:pt x="829" y="3136"/>
                </a:lnTo>
                <a:lnTo>
                  <a:pt x="830" y="3135"/>
                </a:lnTo>
                <a:lnTo>
                  <a:pt x="832" y="3133"/>
                </a:lnTo>
                <a:lnTo>
                  <a:pt x="834" y="3132"/>
                </a:lnTo>
                <a:lnTo>
                  <a:pt x="837" y="3131"/>
                </a:lnTo>
                <a:lnTo>
                  <a:pt x="842" y="3130"/>
                </a:lnTo>
                <a:lnTo>
                  <a:pt x="849" y="3130"/>
                </a:lnTo>
                <a:lnTo>
                  <a:pt x="851" y="3130"/>
                </a:lnTo>
                <a:lnTo>
                  <a:pt x="855" y="3131"/>
                </a:lnTo>
                <a:lnTo>
                  <a:pt x="857" y="3133"/>
                </a:lnTo>
                <a:lnTo>
                  <a:pt x="860" y="3136"/>
                </a:lnTo>
                <a:lnTo>
                  <a:pt x="865" y="3143"/>
                </a:lnTo>
                <a:lnTo>
                  <a:pt x="869" y="3151"/>
                </a:lnTo>
                <a:lnTo>
                  <a:pt x="875" y="3163"/>
                </a:lnTo>
                <a:lnTo>
                  <a:pt x="879" y="3173"/>
                </a:lnTo>
                <a:lnTo>
                  <a:pt x="878" y="3176"/>
                </a:lnTo>
                <a:lnTo>
                  <a:pt x="876" y="3181"/>
                </a:lnTo>
                <a:lnTo>
                  <a:pt x="873" y="3187"/>
                </a:lnTo>
                <a:lnTo>
                  <a:pt x="869" y="3193"/>
                </a:lnTo>
                <a:lnTo>
                  <a:pt x="861" y="3204"/>
                </a:lnTo>
                <a:lnTo>
                  <a:pt x="854" y="3214"/>
                </a:lnTo>
                <a:lnTo>
                  <a:pt x="851" y="3220"/>
                </a:lnTo>
                <a:lnTo>
                  <a:pt x="849" y="3226"/>
                </a:lnTo>
                <a:lnTo>
                  <a:pt x="848" y="3233"/>
                </a:lnTo>
                <a:lnTo>
                  <a:pt x="848" y="3240"/>
                </a:lnTo>
                <a:lnTo>
                  <a:pt x="848" y="3250"/>
                </a:lnTo>
                <a:lnTo>
                  <a:pt x="851" y="3262"/>
                </a:lnTo>
                <a:lnTo>
                  <a:pt x="856" y="3271"/>
                </a:lnTo>
                <a:lnTo>
                  <a:pt x="860" y="3280"/>
                </a:lnTo>
                <a:lnTo>
                  <a:pt x="863" y="3292"/>
                </a:lnTo>
                <a:lnTo>
                  <a:pt x="867" y="3301"/>
                </a:lnTo>
                <a:lnTo>
                  <a:pt x="869" y="3305"/>
                </a:lnTo>
                <a:lnTo>
                  <a:pt x="872" y="3307"/>
                </a:lnTo>
                <a:lnTo>
                  <a:pt x="875" y="3308"/>
                </a:lnTo>
                <a:lnTo>
                  <a:pt x="879" y="3308"/>
                </a:lnTo>
                <a:lnTo>
                  <a:pt x="886" y="3307"/>
                </a:lnTo>
                <a:lnTo>
                  <a:pt x="892" y="3305"/>
                </a:lnTo>
                <a:lnTo>
                  <a:pt x="897" y="3301"/>
                </a:lnTo>
                <a:lnTo>
                  <a:pt x="903" y="3294"/>
                </a:lnTo>
                <a:lnTo>
                  <a:pt x="905" y="3293"/>
                </a:lnTo>
                <a:lnTo>
                  <a:pt x="909" y="3293"/>
                </a:lnTo>
                <a:lnTo>
                  <a:pt x="913" y="3294"/>
                </a:lnTo>
                <a:lnTo>
                  <a:pt x="918" y="3296"/>
                </a:lnTo>
                <a:lnTo>
                  <a:pt x="922" y="3300"/>
                </a:lnTo>
                <a:lnTo>
                  <a:pt x="925" y="3302"/>
                </a:lnTo>
                <a:lnTo>
                  <a:pt x="928" y="3306"/>
                </a:lnTo>
                <a:lnTo>
                  <a:pt x="928" y="3309"/>
                </a:lnTo>
                <a:lnTo>
                  <a:pt x="926" y="3314"/>
                </a:lnTo>
                <a:lnTo>
                  <a:pt x="923" y="3319"/>
                </a:lnTo>
                <a:lnTo>
                  <a:pt x="918" y="3324"/>
                </a:lnTo>
                <a:lnTo>
                  <a:pt x="913" y="3330"/>
                </a:lnTo>
                <a:lnTo>
                  <a:pt x="909" y="3335"/>
                </a:lnTo>
                <a:lnTo>
                  <a:pt x="906" y="3343"/>
                </a:lnTo>
                <a:lnTo>
                  <a:pt x="905" y="3346"/>
                </a:lnTo>
                <a:lnTo>
                  <a:pt x="904" y="3350"/>
                </a:lnTo>
                <a:lnTo>
                  <a:pt x="904" y="3353"/>
                </a:lnTo>
                <a:lnTo>
                  <a:pt x="904" y="3358"/>
                </a:lnTo>
                <a:lnTo>
                  <a:pt x="906" y="3368"/>
                </a:lnTo>
                <a:lnTo>
                  <a:pt x="909" y="3375"/>
                </a:lnTo>
                <a:lnTo>
                  <a:pt x="911" y="3377"/>
                </a:lnTo>
                <a:lnTo>
                  <a:pt x="914" y="3378"/>
                </a:lnTo>
                <a:lnTo>
                  <a:pt x="918" y="3378"/>
                </a:lnTo>
                <a:lnTo>
                  <a:pt x="924" y="3377"/>
                </a:lnTo>
                <a:lnTo>
                  <a:pt x="930" y="3376"/>
                </a:lnTo>
                <a:lnTo>
                  <a:pt x="937" y="3375"/>
                </a:lnTo>
                <a:lnTo>
                  <a:pt x="943" y="3376"/>
                </a:lnTo>
                <a:lnTo>
                  <a:pt x="948" y="3378"/>
                </a:lnTo>
                <a:lnTo>
                  <a:pt x="951" y="3383"/>
                </a:lnTo>
                <a:lnTo>
                  <a:pt x="955" y="3385"/>
                </a:lnTo>
                <a:lnTo>
                  <a:pt x="957" y="3387"/>
                </a:lnTo>
                <a:lnTo>
                  <a:pt x="960" y="3388"/>
                </a:lnTo>
                <a:lnTo>
                  <a:pt x="963" y="3387"/>
                </a:lnTo>
                <a:lnTo>
                  <a:pt x="966" y="3385"/>
                </a:lnTo>
                <a:lnTo>
                  <a:pt x="968" y="3383"/>
                </a:lnTo>
                <a:lnTo>
                  <a:pt x="970" y="3381"/>
                </a:lnTo>
                <a:lnTo>
                  <a:pt x="975" y="3375"/>
                </a:lnTo>
                <a:lnTo>
                  <a:pt x="981" y="3370"/>
                </a:lnTo>
                <a:lnTo>
                  <a:pt x="985" y="3368"/>
                </a:lnTo>
                <a:lnTo>
                  <a:pt x="989" y="3365"/>
                </a:lnTo>
                <a:lnTo>
                  <a:pt x="994" y="3364"/>
                </a:lnTo>
                <a:lnTo>
                  <a:pt x="1001" y="3363"/>
                </a:lnTo>
                <a:lnTo>
                  <a:pt x="1008" y="3362"/>
                </a:lnTo>
                <a:lnTo>
                  <a:pt x="1016" y="3362"/>
                </a:lnTo>
                <a:lnTo>
                  <a:pt x="1021" y="3363"/>
                </a:lnTo>
                <a:lnTo>
                  <a:pt x="1026" y="3364"/>
                </a:lnTo>
                <a:lnTo>
                  <a:pt x="1031" y="3368"/>
                </a:lnTo>
                <a:lnTo>
                  <a:pt x="1035" y="3371"/>
                </a:lnTo>
                <a:lnTo>
                  <a:pt x="1037" y="3377"/>
                </a:lnTo>
                <a:lnTo>
                  <a:pt x="1039" y="3384"/>
                </a:lnTo>
                <a:lnTo>
                  <a:pt x="1042" y="3388"/>
                </a:lnTo>
                <a:lnTo>
                  <a:pt x="1044" y="3393"/>
                </a:lnTo>
                <a:lnTo>
                  <a:pt x="1049" y="3396"/>
                </a:lnTo>
                <a:lnTo>
                  <a:pt x="1054" y="3400"/>
                </a:lnTo>
                <a:lnTo>
                  <a:pt x="1065" y="3406"/>
                </a:lnTo>
                <a:lnTo>
                  <a:pt x="1076" y="3408"/>
                </a:lnTo>
                <a:lnTo>
                  <a:pt x="1087" y="3410"/>
                </a:lnTo>
                <a:lnTo>
                  <a:pt x="1095" y="3409"/>
                </a:lnTo>
                <a:lnTo>
                  <a:pt x="1103" y="3408"/>
                </a:lnTo>
                <a:lnTo>
                  <a:pt x="1112" y="3406"/>
                </a:lnTo>
                <a:lnTo>
                  <a:pt x="1122" y="3401"/>
                </a:lnTo>
                <a:lnTo>
                  <a:pt x="1133" y="3395"/>
                </a:lnTo>
                <a:lnTo>
                  <a:pt x="1144" y="3389"/>
                </a:lnTo>
                <a:lnTo>
                  <a:pt x="1153" y="3381"/>
                </a:lnTo>
                <a:lnTo>
                  <a:pt x="1164" y="3372"/>
                </a:lnTo>
                <a:lnTo>
                  <a:pt x="1174" y="3364"/>
                </a:lnTo>
                <a:lnTo>
                  <a:pt x="1184" y="3355"/>
                </a:lnTo>
                <a:lnTo>
                  <a:pt x="1194" y="3344"/>
                </a:lnTo>
                <a:lnTo>
                  <a:pt x="1202" y="3335"/>
                </a:lnTo>
                <a:lnTo>
                  <a:pt x="1208" y="3328"/>
                </a:lnTo>
                <a:lnTo>
                  <a:pt x="1213" y="3324"/>
                </a:lnTo>
                <a:lnTo>
                  <a:pt x="1218" y="3322"/>
                </a:lnTo>
                <a:lnTo>
                  <a:pt x="1229" y="3324"/>
                </a:lnTo>
                <a:lnTo>
                  <a:pt x="1250" y="3322"/>
                </a:lnTo>
                <a:lnTo>
                  <a:pt x="1258" y="3321"/>
                </a:lnTo>
                <a:lnTo>
                  <a:pt x="1268" y="3316"/>
                </a:lnTo>
                <a:lnTo>
                  <a:pt x="1277" y="3313"/>
                </a:lnTo>
                <a:lnTo>
                  <a:pt x="1287" y="3308"/>
                </a:lnTo>
                <a:lnTo>
                  <a:pt x="1306" y="3305"/>
                </a:lnTo>
                <a:lnTo>
                  <a:pt x="1320" y="3302"/>
                </a:lnTo>
                <a:lnTo>
                  <a:pt x="1322" y="3302"/>
                </a:lnTo>
                <a:lnTo>
                  <a:pt x="1323" y="3303"/>
                </a:lnTo>
                <a:lnTo>
                  <a:pt x="1325" y="3306"/>
                </a:lnTo>
                <a:lnTo>
                  <a:pt x="1323" y="3309"/>
                </a:lnTo>
                <a:lnTo>
                  <a:pt x="1322" y="3315"/>
                </a:lnTo>
                <a:lnTo>
                  <a:pt x="1321" y="3320"/>
                </a:lnTo>
                <a:lnTo>
                  <a:pt x="1321" y="3324"/>
                </a:lnTo>
                <a:lnTo>
                  <a:pt x="1322" y="3327"/>
                </a:lnTo>
                <a:lnTo>
                  <a:pt x="1325" y="3332"/>
                </a:lnTo>
                <a:lnTo>
                  <a:pt x="1327" y="3335"/>
                </a:lnTo>
                <a:lnTo>
                  <a:pt x="1331" y="3340"/>
                </a:lnTo>
                <a:lnTo>
                  <a:pt x="1334" y="3346"/>
                </a:lnTo>
                <a:lnTo>
                  <a:pt x="1336" y="3351"/>
                </a:lnTo>
                <a:lnTo>
                  <a:pt x="1338" y="3358"/>
                </a:lnTo>
                <a:lnTo>
                  <a:pt x="1335" y="3370"/>
                </a:lnTo>
                <a:lnTo>
                  <a:pt x="1335" y="3382"/>
                </a:lnTo>
                <a:lnTo>
                  <a:pt x="1339" y="3384"/>
                </a:lnTo>
                <a:lnTo>
                  <a:pt x="1346" y="3385"/>
                </a:lnTo>
                <a:lnTo>
                  <a:pt x="1350" y="3387"/>
                </a:lnTo>
                <a:lnTo>
                  <a:pt x="1353" y="3388"/>
                </a:lnTo>
                <a:lnTo>
                  <a:pt x="1355" y="3389"/>
                </a:lnTo>
                <a:lnTo>
                  <a:pt x="1357" y="3393"/>
                </a:lnTo>
                <a:lnTo>
                  <a:pt x="1352" y="3401"/>
                </a:lnTo>
                <a:lnTo>
                  <a:pt x="1345" y="3414"/>
                </a:lnTo>
                <a:lnTo>
                  <a:pt x="1344" y="3429"/>
                </a:lnTo>
                <a:lnTo>
                  <a:pt x="1344" y="3441"/>
                </a:lnTo>
                <a:lnTo>
                  <a:pt x="1334" y="3447"/>
                </a:lnTo>
                <a:lnTo>
                  <a:pt x="1325" y="3453"/>
                </a:lnTo>
                <a:lnTo>
                  <a:pt x="1325" y="3458"/>
                </a:lnTo>
                <a:lnTo>
                  <a:pt x="1326" y="3463"/>
                </a:lnTo>
                <a:lnTo>
                  <a:pt x="1328" y="3469"/>
                </a:lnTo>
                <a:lnTo>
                  <a:pt x="1331" y="3473"/>
                </a:lnTo>
                <a:lnTo>
                  <a:pt x="1338" y="3482"/>
                </a:lnTo>
                <a:lnTo>
                  <a:pt x="1345" y="3488"/>
                </a:lnTo>
                <a:lnTo>
                  <a:pt x="1351" y="3491"/>
                </a:lnTo>
                <a:lnTo>
                  <a:pt x="1357" y="3494"/>
                </a:lnTo>
                <a:lnTo>
                  <a:pt x="1358" y="3495"/>
                </a:lnTo>
                <a:lnTo>
                  <a:pt x="1359" y="3497"/>
                </a:lnTo>
                <a:lnTo>
                  <a:pt x="1359" y="3500"/>
                </a:lnTo>
                <a:lnTo>
                  <a:pt x="1358" y="3502"/>
                </a:lnTo>
                <a:lnTo>
                  <a:pt x="1355" y="3508"/>
                </a:lnTo>
                <a:lnTo>
                  <a:pt x="1351" y="3514"/>
                </a:lnTo>
                <a:lnTo>
                  <a:pt x="1350" y="3516"/>
                </a:lnTo>
                <a:lnTo>
                  <a:pt x="1348" y="3520"/>
                </a:lnTo>
                <a:lnTo>
                  <a:pt x="1347" y="3523"/>
                </a:lnTo>
                <a:lnTo>
                  <a:pt x="1348" y="3527"/>
                </a:lnTo>
                <a:lnTo>
                  <a:pt x="1352" y="3534"/>
                </a:lnTo>
                <a:lnTo>
                  <a:pt x="1357" y="3541"/>
                </a:lnTo>
                <a:lnTo>
                  <a:pt x="1361" y="3543"/>
                </a:lnTo>
                <a:lnTo>
                  <a:pt x="1365" y="3546"/>
                </a:lnTo>
                <a:lnTo>
                  <a:pt x="1370" y="3548"/>
                </a:lnTo>
                <a:lnTo>
                  <a:pt x="1375" y="3548"/>
                </a:lnTo>
                <a:lnTo>
                  <a:pt x="1384" y="3547"/>
                </a:lnTo>
                <a:lnTo>
                  <a:pt x="1396" y="3546"/>
                </a:lnTo>
                <a:lnTo>
                  <a:pt x="1407" y="3543"/>
                </a:lnTo>
                <a:lnTo>
                  <a:pt x="1417" y="3540"/>
                </a:lnTo>
                <a:lnTo>
                  <a:pt x="1428" y="3536"/>
                </a:lnTo>
                <a:lnTo>
                  <a:pt x="1440" y="3534"/>
                </a:lnTo>
                <a:lnTo>
                  <a:pt x="1451" y="3533"/>
                </a:lnTo>
                <a:lnTo>
                  <a:pt x="1461" y="3533"/>
                </a:lnTo>
                <a:lnTo>
                  <a:pt x="1478" y="3534"/>
                </a:lnTo>
                <a:lnTo>
                  <a:pt x="1491" y="3538"/>
                </a:lnTo>
                <a:lnTo>
                  <a:pt x="1493" y="3541"/>
                </a:lnTo>
                <a:lnTo>
                  <a:pt x="1495" y="3548"/>
                </a:lnTo>
                <a:lnTo>
                  <a:pt x="1496" y="3552"/>
                </a:lnTo>
                <a:lnTo>
                  <a:pt x="1497" y="3554"/>
                </a:lnTo>
                <a:lnTo>
                  <a:pt x="1498" y="3557"/>
                </a:lnTo>
                <a:lnTo>
                  <a:pt x="1502" y="3558"/>
                </a:lnTo>
                <a:lnTo>
                  <a:pt x="1514" y="3557"/>
                </a:lnTo>
                <a:lnTo>
                  <a:pt x="1525" y="3558"/>
                </a:lnTo>
                <a:lnTo>
                  <a:pt x="1529" y="3567"/>
                </a:lnTo>
                <a:lnTo>
                  <a:pt x="1530" y="3577"/>
                </a:lnTo>
                <a:lnTo>
                  <a:pt x="1535" y="3579"/>
                </a:lnTo>
                <a:lnTo>
                  <a:pt x="1541" y="3580"/>
                </a:lnTo>
                <a:lnTo>
                  <a:pt x="1546" y="3582"/>
                </a:lnTo>
                <a:lnTo>
                  <a:pt x="1552" y="3582"/>
                </a:lnTo>
                <a:lnTo>
                  <a:pt x="1556" y="3580"/>
                </a:lnTo>
                <a:lnTo>
                  <a:pt x="1561" y="3579"/>
                </a:lnTo>
                <a:lnTo>
                  <a:pt x="1565" y="3576"/>
                </a:lnTo>
                <a:lnTo>
                  <a:pt x="1567" y="3572"/>
                </a:lnTo>
                <a:lnTo>
                  <a:pt x="1568" y="3565"/>
                </a:lnTo>
                <a:lnTo>
                  <a:pt x="1571" y="3559"/>
                </a:lnTo>
                <a:lnTo>
                  <a:pt x="1578" y="3558"/>
                </a:lnTo>
                <a:lnTo>
                  <a:pt x="1585" y="3555"/>
                </a:lnTo>
                <a:lnTo>
                  <a:pt x="1587" y="3553"/>
                </a:lnTo>
                <a:lnTo>
                  <a:pt x="1590" y="3549"/>
                </a:lnTo>
                <a:lnTo>
                  <a:pt x="1591" y="3545"/>
                </a:lnTo>
                <a:lnTo>
                  <a:pt x="1592" y="3539"/>
                </a:lnTo>
                <a:lnTo>
                  <a:pt x="1591" y="3532"/>
                </a:lnTo>
                <a:lnTo>
                  <a:pt x="1588" y="3527"/>
                </a:lnTo>
                <a:lnTo>
                  <a:pt x="1585" y="3523"/>
                </a:lnTo>
                <a:lnTo>
                  <a:pt x="1579" y="3520"/>
                </a:lnTo>
                <a:lnTo>
                  <a:pt x="1568" y="3517"/>
                </a:lnTo>
                <a:lnTo>
                  <a:pt x="1559" y="3515"/>
                </a:lnTo>
                <a:lnTo>
                  <a:pt x="1555" y="3511"/>
                </a:lnTo>
                <a:lnTo>
                  <a:pt x="1554" y="3507"/>
                </a:lnTo>
                <a:lnTo>
                  <a:pt x="1553" y="3501"/>
                </a:lnTo>
                <a:lnTo>
                  <a:pt x="1553" y="3492"/>
                </a:lnTo>
                <a:lnTo>
                  <a:pt x="1554" y="3477"/>
                </a:lnTo>
                <a:lnTo>
                  <a:pt x="1556" y="3461"/>
                </a:lnTo>
                <a:lnTo>
                  <a:pt x="1558" y="3453"/>
                </a:lnTo>
                <a:lnTo>
                  <a:pt x="1560" y="3441"/>
                </a:lnTo>
                <a:lnTo>
                  <a:pt x="1566" y="3432"/>
                </a:lnTo>
                <a:lnTo>
                  <a:pt x="1569" y="3422"/>
                </a:lnTo>
                <a:lnTo>
                  <a:pt x="1568" y="3415"/>
                </a:lnTo>
                <a:lnTo>
                  <a:pt x="1566" y="3410"/>
                </a:lnTo>
                <a:lnTo>
                  <a:pt x="1565" y="3407"/>
                </a:lnTo>
                <a:lnTo>
                  <a:pt x="1565" y="3404"/>
                </a:lnTo>
                <a:lnTo>
                  <a:pt x="1565" y="3402"/>
                </a:lnTo>
                <a:lnTo>
                  <a:pt x="1566" y="3398"/>
                </a:lnTo>
                <a:lnTo>
                  <a:pt x="1567" y="3396"/>
                </a:lnTo>
                <a:lnTo>
                  <a:pt x="1569" y="3395"/>
                </a:lnTo>
                <a:lnTo>
                  <a:pt x="1573" y="3395"/>
                </a:lnTo>
                <a:lnTo>
                  <a:pt x="1575" y="3394"/>
                </a:lnTo>
                <a:lnTo>
                  <a:pt x="1581" y="3394"/>
                </a:lnTo>
                <a:lnTo>
                  <a:pt x="1585" y="3394"/>
                </a:lnTo>
                <a:lnTo>
                  <a:pt x="1592" y="3393"/>
                </a:lnTo>
                <a:lnTo>
                  <a:pt x="1596" y="3391"/>
                </a:lnTo>
                <a:lnTo>
                  <a:pt x="1598" y="3389"/>
                </a:lnTo>
                <a:lnTo>
                  <a:pt x="1599" y="3385"/>
                </a:lnTo>
                <a:lnTo>
                  <a:pt x="1596" y="3377"/>
                </a:lnTo>
                <a:lnTo>
                  <a:pt x="1588" y="3366"/>
                </a:lnTo>
                <a:lnTo>
                  <a:pt x="1583" y="3356"/>
                </a:lnTo>
                <a:lnTo>
                  <a:pt x="1577" y="3345"/>
                </a:lnTo>
                <a:lnTo>
                  <a:pt x="1575" y="3340"/>
                </a:lnTo>
                <a:lnTo>
                  <a:pt x="1573" y="3334"/>
                </a:lnTo>
                <a:lnTo>
                  <a:pt x="1573" y="3328"/>
                </a:lnTo>
                <a:lnTo>
                  <a:pt x="1572" y="3322"/>
                </a:lnTo>
                <a:lnTo>
                  <a:pt x="1577" y="3311"/>
                </a:lnTo>
                <a:lnTo>
                  <a:pt x="1580" y="3296"/>
                </a:lnTo>
                <a:lnTo>
                  <a:pt x="1580" y="3290"/>
                </a:lnTo>
                <a:lnTo>
                  <a:pt x="1578" y="3286"/>
                </a:lnTo>
                <a:lnTo>
                  <a:pt x="1575" y="3281"/>
                </a:lnTo>
                <a:lnTo>
                  <a:pt x="1572" y="3275"/>
                </a:lnTo>
                <a:lnTo>
                  <a:pt x="1567" y="3268"/>
                </a:lnTo>
                <a:lnTo>
                  <a:pt x="1562" y="3259"/>
                </a:lnTo>
                <a:lnTo>
                  <a:pt x="1558" y="3253"/>
                </a:lnTo>
                <a:lnTo>
                  <a:pt x="1552" y="3248"/>
                </a:lnTo>
                <a:lnTo>
                  <a:pt x="1543" y="3239"/>
                </a:lnTo>
                <a:lnTo>
                  <a:pt x="1535" y="3229"/>
                </a:lnTo>
                <a:lnTo>
                  <a:pt x="1534" y="3225"/>
                </a:lnTo>
                <a:lnTo>
                  <a:pt x="1533" y="3220"/>
                </a:lnTo>
                <a:lnTo>
                  <a:pt x="1533" y="3215"/>
                </a:lnTo>
                <a:lnTo>
                  <a:pt x="1533" y="3209"/>
                </a:lnTo>
                <a:lnTo>
                  <a:pt x="1533" y="3199"/>
                </a:lnTo>
                <a:lnTo>
                  <a:pt x="1530" y="3189"/>
                </a:lnTo>
                <a:lnTo>
                  <a:pt x="1524" y="3177"/>
                </a:lnTo>
                <a:lnTo>
                  <a:pt x="1521" y="3164"/>
                </a:lnTo>
                <a:lnTo>
                  <a:pt x="1524" y="3151"/>
                </a:lnTo>
                <a:lnTo>
                  <a:pt x="1525" y="3142"/>
                </a:lnTo>
                <a:lnTo>
                  <a:pt x="1525" y="3135"/>
                </a:lnTo>
                <a:lnTo>
                  <a:pt x="1522" y="3127"/>
                </a:lnTo>
                <a:lnTo>
                  <a:pt x="1516" y="3116"/>
                </a:lnTo>
                <a:lnTo>
                  <a:pt x="1512" y="3105"/>
                </a:lnTo>
                <a:lnTo>
                  <a:pt x="1514" y="3100"/>
                </a:lnTo>
                <a:lnTo>
                  <a:pt x="1515" y="3097"/>
                </a:lnTo>
                <a:lnTo>
                  <a:pt x="1520" y="3094"/>
                </a:lnTo>
                <a:lnTo>
                  <a:pt x="1525" y="3092"/>
                </a:lnTo>
                <a:lnTo>
                  <a:pt x="1533" y="3091"/>
                </a:lnTo>
                <a:lnTo>
                  <a:pt x="1539" y="3089"/>
                </a:lnTo>
                <a:lnTo>
                  <a:pt x="1542" y="3087"/>
                </a:lnTo>
                <a:lnTo>
                  <a:pt x="1546" y="3084"/>
                </a:lnTo>
                <a:lnTo>
                  <a:pt x="1552" y="3070"/>
                </a:lnTo>
                <a:lnTo>
                  <a:pt x="1555" y="3061"/>
                </a:lnTo>
                <a:lnTo>
                  <a:pt x="1556" y="3045"/>
                </a:lnTo>
                <a:lnTo>
                  <a:pt x="1560" y="3028"/>
                </a:lnTo>
                <a:lnTo>
                  <a:pt x="1564" y="3021"/>
                </a:lnTo>
                <a:lnTo>
                  <a:pt x="1567" y="3015"/>
                </a:lnTo>
                <a:lnTo>
                  <a:pt x="1573" y="3010"/>
                </a:lnTo>
                <a:lnTo>
                  <a:pt x="1579" y="3005"/>
                </a:lnTo>
                <a:lnTo>
                  <a:pt x="1587" y="3003"/>
                </a:lnTo>
                <a:lnTo>
                  <a:pt x="1593" y="3000"/>
                </a:lnTo>
                <a:lnTo>
                  <a:pt x="1599" y="3000"/>
                </a:lnTo>
                <a:lnTo>
                  <a:pt x="1605" y="3001"/>
                </a:lnTo>
                <a:lnTo>
                  <a:pt x="1610" y="3005"/>
                </a:lnTo>
                <a:lnTo>
                  <a:pt x="1613" y="3009"/>
                </a:lnTo>
                <a:lnTo>
                  <a:pt x="1617" y="3013"/>
                </a:lnTo>
                <a:lnTo>
                  <a:pt x="1621" y="3021"/>
                </a:lnTo>
                <a:lnTo>
                  <a:pt x="1623" y="3028"/>
                </a:lnTo>
                <a:lnTo>
                  <a:pt x="1625" y="3035"/>
                </a:lnTo>
                <a:lnTo>
                  <a:pt x="1627" y="3038"/>
                </a:lnTo>
                <a:lnTo>
                  <a:pt x="1629" y="3042"/>
                </a:lnTo>
                <a:lnTo>
                  <a:pt x="1631" y="3044"/>
                </a:lnTo>
                <a:lnTo>
                  <a:pt x="1635" y="3047"/>
                </a:lnTo>
                <a:lnTo>
                  <a:pt x="1642" y="3049"/>
                </a:lnTo>
                <a:lnTo>
                  <a:pt x="1649" y="3049"/>
                </a:lnTo>
                <a:lnTo>
                  <a:pt x="1651" y="3049"/>
                </a:lnTo>
                <a:lnTo>
                  <a:pt x="1654" y="3048"/>
                </a:lnTo>
                <a:lnTo>
                  <a:pt x="1656" y="3047"/>
                </a:lnTo>
                <a:lnTo>
                  <a:pt x="1657" y="3045"/>
                </a:lnTo>
                <a:lnTo>
                  <a:pt x="1660" y="3040"/>
                </a:lnTo>
                <a:lnTo>
                  <a:pt x="1662" y="3036"/>
                </a:lnTo>
                <a:lnTo>
                  <a:pt x="1665" y="3034"/>
                </a:lnTo>
                <a:lnTo>
                  <a:pt x="1668" y="3031"/>
                </a:lnTo>
                <a:lnTo>
                  <a:pt x="1672" y="3030"/>
                </a:lnTo>
                <a:lnTo>
                  <a:pt x="1674" y="3031"/>
                </a:lnTo>
                <a:lnTo>
                  <a:pt x="1678" y="3032"/>
                </a:lnTo>
                <a:lnTo>
                  <a:pt x="1684" y="3035"/>
                </a:lnTo>
                <a:lnTo>
                  <a:pt x="1694" y="3035"/>
                </a:lnTo>
                <a:lnTo>
                  <a:pt x="1704" y="3032"/>
                </a:lnTo>
                <a:lnTo>
                  <a:pt x="1717" y="3031"/>
                </a:lnTo>
                <a:lnTo>
                  <a:pt x="1728" y="3032"/>
                </a:lnTo>
                <a:lnTo>
                  <a:pt x="1735" y="3035"/>
                </a:lnTo>
                <a:lnTo>
                  <a:pt x="1743" y="3040"/>
                </a:lnTo>
                <a:lnTo>
                  <a:pt x="1750" y="3050"/>
                </a:lnTo>
                <a:lnTo>
                  <a:pt x="1757" y="3056"/>
                </a:lnTo>
                <a:lnTo>
                  <a:pt x="1761" y="3050"/>
                </a:lnTo>
                <a:lnTo>
                  <a:pt x="1764" y="3044"/>
                </a:lnTo>
                <a:lnTo>
                  <a:pt x="1775" y="3045"/>
                </a:lnTo>
                <a:lnTo>
                  <a:pt x="1786" y="3048"/>
                </a:lnTo>
                <a:lnTo>
                  <a:pt x="1792" y="3048"/>
                </a:lnTo>
                <a:lnTo>
                  <a:pt x="1797" y="3048"/>
                </a:lnTo>
                <a:lnTo>
                  <a:pt x="1800" y="3047"/>
                </a:lnTo>
                <a:lnTo>
                  <a:pt x="1802" y="3044"/>
                </a:lnTo>
                <a:lnTo>
                  <a:pt x="1807" y="3032"/>
                </a:lnTo>
                <a:lnTo>
                  <a:pt x="1812" y="3021"/>
                </a:lnTo>
                <a:lnTo>
                  <a:pt x="1817" y="3015"/>
                </a:lnTo>
                <a:lnTo>
                  <a:pt x="1821" y="3009"/>
                </a:lnTo>
                <a:lnTo>
                  <a:pt x="1827" y="3004"/>
                </a:lnTo>
                <a:lnTo>
                  <a:pt x="1831" y="3000"/>
                </a:lnTo>
                <a:lnTo>
                  <a:pt x="1836" y="2998"/>
                </a:lnTo>
                <a:lnTo>
                  <a:pt x="1842" y="2994"/>
                </a:lnTo>
                <a:lnTo>
                  <a:pt x="1848" y="2991"/>
                </a:lnTo>
                <a:lnTo>
                  <a:pt x="1851" y="2986"/>
                </a:lnTo>
                <a:lnTo>
                  <a:pt x="1855" y="2981"/>
                </a:lnTo>
                <a:lnTo>
                  <a:pt x="1858" y="2973"/>
                </a:lnTo>
                <a:lnTo>
                  <a:pt x="1861" y="2959"/>
                </a:lnTo>
                <a:lnTo>
                  <a:pt x="1863" y="2947"/>
                </a:lnTo>
                <a:lnTo>
                  <a:pt x="1864" y="2943"/>
                </a:lnTo>
                <a:lnTo>
                  <a:pt x="1867" y="2942"/>
                </a:lnTo>
                <a:lnTo>
                  <a:pt x="1869" y="2942"/>
                </a:lnTo>
                <a:lnTo>
                  <a:pt x="1871" y="2942"/>
                </a:lnTo>
                <a:lnTo>
                  <a:pt x="1875" y="2942"/>
                </a:lnTo>
                <a:lnTo>
                  <a:pt x="1880" y="2942"/>
                </a:lnTo>
                <a:lnTo>
                  <a:pt x="1884" y="2938"/>
                </a:lnTo>
                <a:lnTo>
                  <a:pt x="1889" y="2933"/>
                </a:lnTo>
                <a:lnTo>
                  <a:pt x="1894" y="2922"/>
                </a:lnTo>
                <a:lnTo>
                  <a:pt x="1898" y="2912"/>
                </a:lnTo>
                <a:lnTo>
                  <a:pt x="1901" y="2911"/>
                </a:lnTo>
                <a:lnTo>
                  <a:pt x="1904" y="2910"/>
                </a:lnTo>
                <a:lnTo>
                  <a:pt x="1906" y="2910"/>
                </a:lnTo>
                <a:lnTo>
                  <a:pt x="1909" y="2910"/>
                </a:lnTo>
                <a:lnTo>
                  <a:pt x="1912" y="2911"/>
                </a:lnTo>
                <a:lnTo>
                  <a:pt x="1915" y="2914"/>
                </a:lnTo>
                <a:lnTo>
                  <a:pt x="1919" y="2917"/>
                </a:lnTo>
                <a:lnTo>
                  <a:pt x="1921" y="2922"/>
                </a:lnTo>
                <a:lnTo>
                  <a:pt x="1926" y="2929"/>
                </a:lnTo>
                <a:lnTo>
                  <a:pt x="1931" y="2934"/>
                </a:lnTo>
                <a:lnTo>
                  <a:pt x="1937" y="2936"/>
                </a:lnTo>
                <a:lnTo>
                  <a:pt x="1947" y="2938"/>
                </a:lnTo>
                <a:lnTo>
                  <a:pt x="1959" y="2942"/>
                </a:lnTo>
                <a:lnTo>
                  <a:pt x="1967" y="2946"/>
                </a:lnTo>
                <a:lnTo>
                  <a:pt x="1983" y="2949"/>
                </a:lnTo>
                <a:lnTo>
                  <a:pt x="1995" y="2954"/>
                </a:lnTo>
                <a:lnTo>
                  <a:pt x="2008" y="2966"/>
                </a:lnTo>
                <a:lnTo>
                  <a:pt x="2025" y="2981"/>
                </a:lnTo>
                <a:lnTo>
                  <a:pt x="2035" y="2988"/>
                </a:lnTo>
                <a:lnTo>
                  <a:pt x="2047" y="2994"/>
                </a:lnTo>
                <a:lnTo>
                  <a:pt x="2053" y="2998"/>
                </a:lnTo>
                <a:lnTo>
                  <a:pt x="2056" y="3004"/>
                </a:lnTo>
                <a:lnTo>
                  <a:pt x="2058" y="3010"/>
                </a:lnTo>
                <a:lnTo>
                  <a:pt x="2059" y="3021"/>
                </a:lnTo>
                <a:lnTo>
                  <a:pt x="2059" y="3024"/>
                </a:lnTo>
                <a:lnTo>
                  <a:pt x="2060" y="3029"/>
                </a:lnTo>
                <a:lnTo>
                  <a:pt x="2062" y="3032"/>
                </a:lnTo>
                <a:lnTo>
                  <a:pt x="2064" y="3036"/>
                </a:lnTo>
                <a:lnTo>
                  <a:pt x="2070" y="3042"/>
                </a:lnTo>
                <a:lnTo>
                  <a:pt x="2079" y="3048"/>
                </a:lnTo>
                <a:lnTo>
                  <a:pt x="2091" y="3055"/>
                </a:lnTo>
                <a:lnTo>
                  <a:pt x="2097" y="3062"/>
                </a:lnTo>
                <a:lnTo>
                  <a:pt x="2102" y="3064"/>
                </a:lnTo>
                <a:lnTo>
                  <a:pt x="2107" y="3067"/>
                </a:lnTo>
                <a:lnTo>
                  <a:pt x="2112" y="3068"/>
                </a:lnTo>
                <a:lnTo>
                  <a:pt x="2116" y="3069"/>
                </a:lnTo>
                <a:lnTo>
                  <a:pt x="2121" y="3068"/>
                </a:lnTo>
                <a:lnTo>
                  <a:pt x="2125" y="3067"/>
                </a:lnTo>
                <a:lnTo>
                  <a:pt x="2128" y="3064"/>
                </a:lnTo>
                <a:lnTo>
                  <a:pt x="2129" y="3062"/>
                </a:lnTo>
                <a:lnTo>
                  <a:pt x="2132" y="3057"/>
                </a:lnTo>
                <a:lnTo>
                  <a:pt x="2135" y="3053"/>
                </a:lnTo>
                <a:lnTo>
                  <a:pt x="2139" y="3049"/>
                </a:lnTo>
                <a:lnTo>
                  <a:pt x="2142" y="3045"/>
                </a:lnTo>
                <a:lnTo>
                  <a:pt x="2152" y="3042"/>
                </a:lnTo>
                <a:lnTo>
                  <a:pt x="2161" y="3037"/>
                </a:lnTo>
                <a:lnTo>
                  <a:pt x="2166" y="3034"/>
                </a:lnTo>
                <a:lnTo>
                  <a:pt x="2169" y="3030"/>
                </a:lnTo>
                <a:lnTo>
                  <a:pt x="2171" y="3025"/>
                </a:lnTo>
                <a:lnTo>
                  <a:pt x="2171" y="3022"/>
                </a:lnTo>
                <a:lnTo>
                  <a:pt x="2172" y="3013"/>
                </a:lnTo>
                <a:lnTo>
                  <a:pt x="2173" y="3006"/>
                </a:lnTo>
                <a:lnTo>
                  <a:pt x="2176" y="3001"/>
                </a:lnTo>
                <a:lnTo>
                  <a:pt x="2179" y="2998"/>
                </a:lnTo>
                <a:lnTo>
                  <a:pt x="2184" y="2994"/>
                </a:lnTo>
                <a:lnTo>
                  <a:pt x="2190" y="2990"/>
                </a:lnTo>
                <a:lnTo>
                  <a:pt x="2203" y="2980"/>
                </a:lnTo>
                <a:lnTo>
                  <a:pt x="2215" y="2969"/>
                </a:lnTo>
                <a:lnTo>
                  <a:pt x="2224" y="2958"/>
                </a:lnTo>
                <a:lnTo>
                  <a:pt x="2232" y="2946"/>
                </a:lnTo>
                <a:lnTo>
                  <a:pt x="2239" y="2935"/>
                </a:lnTo>
                <a:lnTo>
                  <a:pt x="2245" y="2929"/>
                </a:lnTo>
                <a:lnTo>
                  <a:pt x="2247" y="2928"/>
                </a:lnTo>
                <a:lnTo>
                  <a:pt x="2249" y="2927"/>
                </a:lnTo>
                <a:lnTo>
                  <a:pt x="2253" y="2927"/>
                </a:lnTo>
                <a:lnTo>
                  <a:pt x="2255" y="2927"/>
                </a:lnTo>
                <a:lnTo>
                  <a:pt x="2260" y="2929"/>
                </a:lnTo>
                <a:lnTo>
                  <a:pt x="2265" y="2933"/>
                </a:lnTo>
                <a:lnTo>
                  <a:pt x="2271" y="2940"/>
                </a:lnTo>
                <a:lnTo>
                  <a:pt x="2276" y="2947"/>
                </a:lnTo>
                <a:lnTo>
                  <a:pt x="2279" y="2956"/>
                </a:lnTo>
                <a:lnTo>
                  <a:pt x="2283" y="2966"/>
                </a:lnTo>
                <a:lnTo>
                  <a:pt x="2289" y="2985"/>
                </a:lnTo>
                <a:lnTo>
                  <a:pt x="2296" y="3004"/>
                </a:lnTo>
                <a:lnTo>
                  <a:pt x="2299" y="3011"/>
                </a:lnTo>
                <a:lnTo>
                  <a:pt x="2304" y="3017"/>
                </a:lnTo>
                <a:lnTo>
                  <a:pt x="2305" y="3018"/>
                </a:lnTo>
                <a:lnTo>
                  <a:pt x="2308" y="3021"/>
                </a:lnTo>
                <a:lnTo>
                  <a:pt x="2310" y="3021"/>
                </a:lnTo>
                <a:lnTo>
                  <a:pt x="2312" y="3021"/>
                </a:lnTo>
                <a:lnTo>
                  <a:pt x="2316" y="3019"/>
                </a:lnTo>
                <a:lnTo>
                  <a:pt x="2320" y="3017"/>
                </a:lnTo>
                <a:lnTo>
                  <a:pt x="2322" y="3015"/>
                </a:lnTo>
                <a:lnTo>
                  <a:pt x="2326" y="3011"/>
                </a:lnTo>
                <a:lnTo>
                  <a:pt x="2331" y="3003"/>
                </a:lnTo>
                <a:lnTo>
                  <a:pt x="2337" y="2992"/>
                </a:lnTo>
                <a:lnTo>
                  <a:pt x="2339" y="2985"/>
                </a:lnTo>
                <a:lnTo>
                  <a:pt x="2339" y="2977"/>
                </a:lnTo>
                <a:lnTo>
                  <a:pt x="2341" y="2971"/>
                </a:lnTo>
                <a:lnTo>
                  <a:pt x="2343" y="2965"/>
                </a:lnTo>
                <a:lnTo>
                  <a:pt x="2346" y="2959"/>
                </a:lnTo>
                <a:lnTo>
                  <a:pt x="2349" y="2953"/>
                </a:lnTo>
                <a:lnTo>
                  <a:pt x="2356" y="2943"/>
                </a:lnTo>
                <a:lnTo>
                  <a:pt x="2364" y="2936"/>
                </a:lnTo>
                <a:lnTo>
                  <a:pt x="2367" y="2935"/>
                </a:lnTo>
                <a:lnTo>
                  <a:pt x="2369" y="2935"/>
                </a:lnTo>
                <a:lnTo>
                  <a:pt x="2373" y="2936"/>
                </a:lnTo>
                <a:lnTo>
                  <a:pt x="2375" y="2937"/>
                </a:lnTo>
                <a:lnTo>
                  <a:pt x="2380" y="2944"/>
                </a:lnTo>
                <a:lnTo>
                  <a:pt x="2384" y="2950"/>
                </a:lnTo>
                <a:lnTo>
                  <a:pt x="2390" y="2958"/>
                </a:lnTo>
                <a:lnTo>
                  <a:pt x="2397" y="2966"/>
                </a:lnTo>
                <a:lnTo>
                  <a:pt x="2406" y="2975"/>
                </a:lnTo>
                <a:lnTo>
                  <a:pt x="2417" y="2982"/>
                </a:lnTo>
                <a:lnTo>
                  <a:pt x="2428" y="2992"/>
                </a:lnTo>
                <a:lnTo>
                  <a:pt x="2440" y="3003"/>
                </a:lnTo>
                <a:lnTo>
                  <a:pt x="2450" y="3013"/>
                </a:lnTo>
                <a:lnTo>
                  <a:pt x="2457" y="3022"/>
                </a:lnTo>
                <a:lnTo>
                  <a:pt x="2466" y="3030"/>
                </a:lnTo>
                <a:lnTo>
                  <a:pt x="2475" y="3042"/>
                </a:lnTo>
                <a:lnTo>
                  <a:pt x="2486" y="3054"/>
                </a:lnTo>
                <a:lnTo>
                  <a:pt x="2496" y="3066"/>
                </a:lnTo>
                <a:lnTo>
                  <a:pt x="2501" y="3074"/>
                </a:lnTo>
                <a:lnTo>
                  <a:pt x="2505" y="3079"/>
                </a:lnTo>
                <a:lnTo>
                  <a:pt x="2507" y="3080"/>
                </a:lnTo>
                <a:lnTo>
                  <a:pt x="2509" y="3079"/>
                </a:lnTo>
                <a:lnTo>
                  <a:pt x="2511" y="3075"/>
                </a:lnTo>
                <a:lnTo>
                  <a:pt x="2513" y="3069"/>
                </a:lnTo>
                <a:lnTo>
                  <a:pt x="2516" y="3060"/>
                </a:lnTo>
                <a:lnTo>
                  <a:pt x="2517" y="3054"/>
                </a:lnTo>
                <a:lnTo>
                  <a:pt x="2518" y="3049"/>
                </a:lnTo>
                <a:lnTo>
                  <a:pt x="2518" y="3042"/>
                </a:lnTo>
                <a:lnTo>
                  <a:pt x="2519" y="3035"/>
                </a:lnTo>
                <a:lnTo>
                  <a:pt x="2519" y="3029"/>
                </a:lnTo>
                <a:lnTo>
                  <a:pt x="2518" y="3012"/>
                </a:lnTo>
                <a:lnTo>
                  <a:pt x="2518" y="2998"/>
                </a:lnTo>
                <a:lnTo>
                  <a:pt x="2520" y="2988"/>
                </a:lnTo>
                <a:lnTo>
                  <a:pt x="2523" y="2980"/>
                </a:lnTo>
                <a:lnTo>
                  <a:pt x="2526" y="2972"/>
                </a:lnTo>
                <a:lnTo>
                  <a:pt x="2531" y="2963"/>
                </a:lnTo>
                <a:lnTo>
                  <a:pt x="2537" y="2956"/>
                </a:lnTo>
                <a:lnTo>
                  <a:pt x="2544" y="2950"/>
                </a:lnTo>
                <a:lnTo>
                  <a:pt x="2553" y="2944"/>
                </a:lnTo>
                <a:lnTo>
                  <a:pt x="2563" y="2940"/>
                </a:lnTo>
                <a:lnTo>
                  <a:pt x="2570" y="2936"/>
                </a:lnTo>
                <a:lnTo>
                  <a:pt x="2581" y="2934"/>
                </a:lnTo>
                <a:lnTo>
                  <a:pt x="2591" y="2930"/>
                </a:lnTo>
                <a:lnTo>
                  <a:pt x="2601" y="2928"/>
                </a:lnTo>
                <a:lnTo>
                  <a:pt x="2612" y="2927"/>
                </a:lnTo>
                <a:lnTo>
                  <a:pt x="2618" y="2925"/>
                </a:lnTo>
                <a:lnTo>
                  <a:pt x="2620" y="2927"/>
                </a:lnTo>
                <a:lnTo>
                  <a:pt x="2622" y="2927"/>
                </a:lnTo>
                <a:lnTo>
                  <a:pt x="2622" y="2928"/>
                </a:lnTo>
                <a:lnTo>
                  <a:pt x="2620" y="2930"/>
                </a:lnTo>
                <a:lnTo>
                  <a:pt x="2619" y="2933"/>
                </a:lnTo>
                <a:lnTo>
                  <a:pt x="2617" y="2940"/>
                </a:lnTo>
                <a:lnTo>
                  <a:pt x="2617" y="2950"/>
                </a:lnTo>
                <a:lnTo>
                  <a:pt x="2617" y="2963"/>
                </a:lnTo>
                <a:lnTo>
                  <a:pt x="2617" y="2974"/>
                </a:lnTo>
                <a:lnTo>
                  <a:pt x="2617" y="2980"/>
                </a:lnTo>
                <a:lnTo>
                  <a:pt x="2617" y="2982"/>
                </a:lnTo>
                <a:lnTo>
                  <a:pt x="2618" y="2984"/>
                </a:lnTo>
                <a:lnTo>
                  <a:pt x="2619" y="2984"/>
                </a:lnTo>
                <a:lnTo>
                  <a:pt x="2622" y="2984"/>
                </a:lnTo>
                <a:lnTo>
                  <a:pt x="2626" y="2985"/>
                </a:lnTo>
                <a:lnTo>
                  <a:pt x="2632" y="2986"/>
                </a:lnTo>
                <a:lnTo>
                  <a:pt x="2641" y="2990"/>
                </a:lnTo>
                <a:lnTo>
                  <a:pt x="2645" y="2993"/>
                </a:lnTo>
                <a:lnTo>
                  <a:pt x="2648" y="2994"/>
                </a:lnTo>
                <a:lnTo>
                  <a:pt x="2649" y="2994"/>
                </a:lnTo>
                <a:lnTo>
                  <a:pt x="2651" y="2994"/>
                </a:lnTo>
                <a:lnTo>
                  <a:pt x="2654" y="2993"/>
                </a:lnTo>
                <a:lnTo>
                  <a:pt x="2668" y="2985"/>
                </a:lnTo>
                <a:lnTo>
                  <a:pt x="2685" y="2972"/>
                </a:lnTo>
                <a:lnTo>
                  <a:pt x="2701" y="2961"/>
                </a:lnTo>
                <a:lnTo>
                  <a:pt x="2718" y="2953"/>
                </a:lnTo>
                <a:lnTo>
                  <a:pt x="2724" y="2947"/>
                </a:lnTo>
                <a:lnTo>
                  <a:pt x="2728" y="2941"/>
                </a:lnTo>
                <a:lnTo>
                  <a:pt x="2731" y="2937"/>
                </a:lnTo>
                <a:lnTo>
                  <a:pt x="2734" y="2935"/>
                </a:lnTo>
                <a:lnTo>
                  <a:pt x="2738" y="2933"/>
                </a:lnTo>
                <a:lnTo>
                  <a:pt x="2744" y="2931"/>
                </a:lnTo>
                <a:lnTo>
                  <a:pt x="2750" y="2935"/>
                </a:lnTo>
                <a:lnTo>
                  <a:pt x="2767" y="2941"/>
                </a:lnTo>
                <a:lnTo>
                  <a:pt x="2781" y="2942"/>
                </a:lnTo>
                <a:lnTo>
                  <a:pt x="2790" y="2941"/>
                </a:lnTo>
                <a:lnTo>
                  <a:pt x="2797" y="2937"/>
                </a:lnTo>
                <a:lnTo>
                  <a:pt x="2805" y="2934"/>
                </a:lnTo>
                <a:lnTo>
                  <a:pt x="2818" y="2922"/>
                </a:lnTo>
                <a:lnTo>
                  <a:pt x="2833" y="2910"/>
                </a:lnTo>
                <a:lnTo>
                  <a:pt x="2838" y="2906"/>
                </a:lnTo>
                <a:lnTo>
                  <a:pt x="2843" y="2905"/>
                </a:lnTo>
                <a:lnTo>
                  <a:pt x="2847" y="2904"/>
                </a:lnTo>
                <a:lnTo>
                  <a:pt x="2851" y="2904"/>
                </a:lnTo>
                <a:lnTo>
                  <a:pt x="2853" y="2904"/>
                </a:lnTo>
                <a:lnTo>
                  <a:pt x="2856" y="2904"/>
                </a:lnTo>
                <a:lnTo>
                  <a:pt x="2857" y="2902"/>
                </a:lnTo>
                <a:lnTo>
                  <a:pt x="2858" y="2898"/>
                </a:lnTo>
                <a:lnTo>
                  <a:pt x="2858" y="2892"/>
                </a:lnTo>
                <a:lnTo>
                  <a:pt x="2858" y="2886"/>
                </a:lnTo>
                <a:lnTo>
                  <a:pt x="2857" y="2881"/>
                </a:lnTo>
                <a:lnTo>
                  <a:pt x="2856" y="2877"/>
                </a:lnTo>
                <a:lnTo>
                  <a:pt x="2852" y="2868"/>
                </a:lnTo>
                <a:lnTo>
                  <a:pt x="2847" y="2860"/>
                </a:lnTo>
                <a:lnTo>
                  <a:pt x="2845" y="2854"/>
                </a:lnTo>
                <a:lnTo>
                  <a:pt x="2843" y="2848"/>
                </a:lnTo>
                <a:lnTo>
                  <a:pt x="2843" y="2843"/>
                </a:lnTo>
                <a:lnTo>
                  <a:pt x="2843" y="2839"/>
                </a:lnTo>
                <a:lnTo>
                  <a:pt x="2843" y="2835"/>
                </a:lnTo>
                <a:lnTo>
                  <a:pt x="2844" y="2833"/>
                </a:lnTo>
                <a:lnTo>
                  <a:pt x="2845" y="2829"/>
                </a:lnTo>
                <a:lnTo>
                  <a:pt x="2847" y="2827"/>
                </a:lnTo>
                <a:lnTo>
                  <a:pt x="2855" y="2822"/>
                </a:lnTo>
                <a:lnTo>
                  <a:pt x="2865" y="2817"/>
                </a:lnTo>
                <a:lnTo>
                  <a:pt x="2874" y="2813"/>
                </a:lnTo>
                <a:lnTo>
                  <a:pt x="2881" y="2807"/>
                </a:lnTo>
                <a:lnTo>
                  <a:pt x="2889" y="2808"/>
                </a:lnTo>
                <a:lnTo>
                  <a:pt x="2896" y="2809"/>
                </a:lnTo>
                <a:lnTo>
                  <a:pt x="2903" y="2805"/>
                </a:lnTo>
                <a:lnTo>
                  <a:pt x="2912" y="2801"/>
                </a:lnTo>
                <a:lnTo>
                  <a:pt x="2920" y="2795"/>
                </a:lnTo>
                <a:lnTo>
                  <a:pt x="2926" y="2790"/>
                </a:lnTo>
                <a:lnTo>
                  <a:pt x="2931" y="2785"/>
                </a:lnTo>
                <a:lnTo>
                  <a:pt x="2938" y="2779"/>
                </a:lnTo>
                <a:lnTo>
                  <a:pt x="2945" y="2774"/>
                </a:lnTo>
                <a:lnTo>
                  <a:pt x="2953" y="2771"/>
                </a:lnTo>
                <a:lnTo>
                  <a:pt x="2972" y="2770"/>
                </a:lnTo>
                <a:lnTo>
                  <a:pt x="2983" y="2769"/>
                </a:lnTo>
                <a:lnTo>
                  <a:pt x="2988" y="2766"/>
                </a:lnTo>
                <a:lnTo>
                  <a:pt x="2994" y="2764"/>
                </a:lnTo>
                <a:lnTo>
                  <a:pt x="2997" y="2764"/>
                </a:lnTo>
                <a:lnTo>
                  <a:pt x="3002" y="2764"/>
                </a:lnTo>
                <a:lnTo>
                  <a:pt x="3007" y="2766"/>
                </a:lnTo>
                <a:lnTo>
                  <a:pt x="3011" y="2767"/>
                </a:lnTo>
                <a:lnTo>
                  <a:pt x="3014" y="2767"/>
                </a:lnTo>
                <a:lnTo>
                  <a:pt x="3015" y="2766"/>
                </a:lnTo>
                <a:lnTo>
                  <a:pt x="3017" y="2765"/>
                </a:lnTo>
                <a:lnTo>
                  <a:pt x="3019" y="2761"/>
                </a:lnTo>
                <a:lnTo>
                  <a:pt x="3021" y="2757"/>
                </a:lnTo>
                <a:lnTo>
                  <a:pt x="3024" y="2751"/>
                </a:lnTo>
                <a:lnTo>
                  <a:pt x="3029" y="2746"/>
                </a:lnTo>
                <a:lnTo>
                  <a:pt x="3034" y="2741"/>
                </a:lnTo>
                <a:lnTo>
                  <a:pt x="3042" y="2734"/>
                </a:lnTo>
                <a:lnTo>
                  <a:pt x="3051" y="2728"/>
                </a:lnTo>
                <a:lnTo>
                  <a:pt x="3052" y="2727"/>
                </a:lnTo>
                <a:lnTo>
                  <a:pt x="3054" y="2728"/>
                </a:lnTo>
                <a:lnTo>
                  <a:pt x="3055" y="2729"/>
                </a:lnTo>
                <a:lnTo>
                  <a:pt x="3058" y="2730"/>
                </a:lnTo>
                <a:lnTo>
                  <a:pt x="3061" y="2736"/>
                </a:lnTo>
                <a:lnTo>
                  <a:pt x="3066" y="2744"/>
                </a:lnTo>
                <a:lnTo>
                  <a:pt x="3074" y="2755"/>
                </a:lnTo>
                <a:lnTo>
                  <a:pt x="3084" y="2765"/>
                </a:lnTo>
                <a:lnTo>
                  <a:pt x="3086" y="2767"/>
                </a:lnTo>
                <a:lnTo>
                  <a:pt x="3088" y="2767"/>
                </a:lnTo>
                <a:lnTo>
                  <a:pt x="3089" y="2766"/>
                </a:lnTo>
                <a:lnTo>
                  <a:pt x="3090" y="2765"/>
                </a:lnTo>
                <a:lnTo>
                  <a:pt x="3091" y="2764"/>
                </a:lnTo>
                <a:lnTo>
                  <a:pt x="3093" y="2763"/>
                </a:lnTo>
                <a:lnTo>
                  <a:pt x="3095" y="2761"/>
                </a:lnTo>
                <a:lnTo>
                  <a:pt x="3098" y="2763"/>
                </a:lnTo>
                <a:lnTo>
                  <a:pt x="3101" y="2771"/>
                </a:lnTo>
                <a:lnTo>
                  <a:pt x="3103" y="2783"/>
                </a:lnTo>
                <a:lnTo>
                  <a:pt x="3109" y="2790"/>
                </a:lnTo>
                <a:lnTo>
                  <a:pt x="3115" y="2795"/>
                </a:lnTo>
                <a:lnTo>
                  <a:pt x="3121" y="2799"/>
                </a:lnTo>
                <a:lnTo>
                  <a:pt x="3126" y="2801"/>
                </a:lnTo>
                <a:lnTo>
                  <a:pt x="3128" y="2802"/>
                </a:lnTo>
                <a:lnTo>
                  <a:pt x="3130" y="2801"/>
                </a:lnTo>
                <a:lnTo>
                  <a:pt x="3131" y="2799"/>
                </a:lnTo>
                <a:lnTo>
                  <a:pt x="3134" y="2797"/>
                </a:lnTo>
                <a:lnTo>
                  <a:pt x="3137" y="2790"/>
                </a:lnTo>
                <a:lnTo>
                  <a:pt x="3142" y="2784"/>
                </a:lnTo>
                <a:lnTo>
                  <a:pt x="3155" y="2767"/>
                </a:lnTo>
                <a:lnTo>
                  <a:pt x="3165" y="2755"/>
                </a:lnTo>
                <a:lnTo>
                  <a:pt x="3168" y="2752"/>
                </a:lnTo>
                <a:lnTo>
                  <a:pt x="3172" y="2748"/>
                </a:lnTo>
                <a:lnTo>
                  <a:pt x="3175" y="2747"/>
                </a:lnTo>
                <a:lnTo>
                  <a:pt x="3179" y="2745"/>
                </a:lnTo>
                <a:lnTo>
                  <a:pt x="3187" y="2744"/>
                </a:lnTo>
                <a:lnTo>
                  <a:pt x="3194" y="2742"/>
                </a:lnTo>
                <a:lnTo>
                  <a:pt x="3198" y="2742"/>
                </a:lnTo>
                <a:lnTo>
                  <a:pt x="3200" y="2742"/>
                </a:lnTo>
                <a:lnTo>
                  <a:pt x="3203" y="2741"/>
                </a:lnTo>
                <a:lnTo>
                  <a:pt x="3204" y="2739"/>
                </a:lnTo>
                <a:lnTo>
                  <a:pt x="3204" y="2735"/>
                </a:lnTo>
                <a:lnTo>
                  <a:pt x="3200" y="2727"/>
                </a:lnTo>
                <a:lnTo>
                  <a:pt x="3198" y="2723"/>
                </a:lnTo>
                <a:lnTo>
                  <a:pt x="3197" y="2720"/>
                </a:lnTo>
                <a:lnTo>
                  <a:pt x="3197" y="2716"/>
                </a:lnTo>
                <a:lnTo>
                  <a:pt x="3198" y="2714"/>
                </a:lnTo>
                <a:lnTo>
                  <a:pt x="3199" y="2710"/>
                </a:lnTo>
                <a:lnTo>
                  <a:pt x="3203" y="2709"/>
                </a:lnTo>
                <a:lnTo>
                  <a:pt x="3206" y="2707"/>
                </a:lnTo>
                <a:lnTo>
                  <a:pt x="3212" y="2706"/>
                </a:lnTo>
                <a:lnTo>
                  <a:pt x="3225" y="2703"/>
                </a:lnTo>
                <a:lnTo>
                  <a:pt x="3238" y="2700"/>
                </a:lnTo>
                <a:lnTo>
                  <a:pt x="3246" y="2697"/>
                </a:lnTo>
                <a:lnTo>
                  <a:pt x="3250" y="2692"/>
                </a:lnTo>
                <a:lnTo>
                  <a:pt x="3255" y="2689"/>
                </a:lnTo>
                <a:lnTo>
                  <a:pt x="3259" y="2683"/>
                </a:lnTo>
                <a:lnTo>
                  <a:pt x="3261" y="2677"/>
                </a:lnTo>
                <a:lnTo>
                  <a:pt x="3263" y="2673"/>
                </a:lnTo>
                <a:lnTo>
                  <a:pt x="3266" y="2670"/>
                </a:lnTo>
                <a:lnTo>
                  <a:pt x="3269" y="2667"/>
                </a:lnTo>
                <a:lnTo>
                  <a:pt x="3273" y="2665"/>
                </a:lnTo>
                <a:lnTo>
                  <a:pt x="3277" y="2665"/>
                </a:lnTo>
                <a:lnTo>
                  <a:pt x="3281" y="2665"/>
                </a:lnTo>
                <a:lnTo>
                  <a:pt x="3287" y="2667"/>
                </a:lnTo>
                <a:lnTo>
                  <a:pt x="3300" y="2671"/>
                </a:lnTo>
                <a:lnTo>
                  <a:pt x="3312" y="2675"/>
                </a:lnTo>
                <a:lnTo>
                  <a:pt x="3318" y="2676"/>
                </a:lnTo>
                <a:lnTo>
                  <a:pt x="3322" y="2678"/>
                </a:lnTo>
                <a:lnTo>
                  <a:pt x="3325" y="2682"/>
                </a:lnTo>
                <a:lnTo>
                  <a:pt x="3326" y="2684"/>
                </a:lnTo>
                <a:lnTo>
                  <a:pt x="3329" y="2691"/>
                </a:lnTo>
                <a:lnTo>
                  <a:pt x="3332" y="2695"/>
                </a:lnTo>
                <a:lnTo>
                  <a:pt x="3335" y="2696"/>
                </a:lnTo>
                <a:lnTo>
                  <a:pt x="3337" y="2696"/>
                </a:lnTo>
                <a:lnTo>
                  <a:pt x="3341" y="2695"/>
                </a:lnTo>
                <a:lnTo>
                  <a:pt x="3345" y="2691"/>
                </a:lnTo>
                <a:lnTo>
                  <a:pt x="3357" y="2685"/>
                </a:lnTo>
                <a:lnTo>
                  <a:pt x="3367" y="2679"/>
                </a:lnTo>
                <a:lnTo>
                  <a:pt x="3372" y="2677"/>
                </a:lnTo>
                <a:lnTo>
                  <a:pt x="3376" y="2673"/>
                </a:lnTo>
                <a:lnTo>
                  <a:pt x="3380" y="2670"/>
                </a:lnTo>
                <a:lnTo>
                  <a:pt x="3382" y="2664"/>
                </a:lnTo>
                <a:lnTo>
                  <a:pt x="3386" y="2650"/>
                </a:lnTo>
                <a:lnTo>
                  <a:pt x="3389" y="2632"/>
                </a:lnTo>
                <a:lnTo>
                  <a:pt x="3392" y="2613"/>
                </a:lnTo>
                <a:lnTo>
                  <a:pt x="3394" y="2595"/>
                </a:lnTo>
                <a:lnTo>
                  <a:pt x="3397" y="2580"/>
                </a:lnTo>
                <a:lnTo>
                  <a:pt x="3398" y="2565"/>
                </a:lnTo>
                <a:lnTo>
                  <a:pt x="3399" y="2559"/>
                </a:lnTo>
                <a:lnTo>
                  <a:pt x="3400" y="2553"/>
                </a:lnTo>
                <a:lnTo>
                  <a:pt x="3403" y="2549"/>
                </a:lnTo>
                <a:lnTo>
                  <a:pt x="3405" y="2544"/>
                </a:lnTo>
                <a:lnTo>
                  <a:pt x="3411" y="2537"/>
                </a:lnTo>
                <a:lnTo>
                  <a:pt x="3416" y="2528"/>
                </a:lnTo>
                <a:lnTo>
                  <a:pt x="3416" y="2525"/>
                </a:lnTo>
                <a:lnTo>
                  <a:pt x="3417" y="2520"/>
                </a:lnTo>
                <a:lnTo>
                  <a:pt x="3416" y="2514"/>
                </a:lnTo>
                <a:lnTo>
                  <a:pt x="3414" y="2508"/>
                </a:lnTo>
                <a:lnTo>
                  <a:pt x="3412" y="2501"/>
                </a:lnTo>
                <a:lnTo>
                  <a:pt x="3411" y="2494"/>
                </a:lnTo>
                <a:lnTo>
                  <a:pt x="3407" y="2488"/>
                </a:lnTo>
                <a:lnTo>
                  <a:pt x="3404" y="2483"/>
                </a:lnTo>
                <a:lnTo>
                  <a:pt x="3395" y="2471"/>
                </a:lnTo>
                <a:lnTo>
                  <a:pt x="3387" y="2458"/>
                </a:lnTo>
                <a:lnTo>
                  <a:pt x="3382" y="2450"/>
                </a:lnTo>
                <a:lnTo>
                  <a:pt x="3374" y="2436"/>
                </a:lnTo>
                <a:lnTo>
                  <a:pt x="3369" y="2427"/>
                </a:lnTo>
                <a:lnTo>
                  <a:pt x="3362" y="2417"/>
                </a:lnTo>
                <a:lnTo>
                  <a:pt x="3360" y="2413"/>
                </a:lnTo>
                <a:lnTo>
                  <a:pt x="3356" y="2411"/>
                </a:lnTo>
                <a:lnTo>
                  <a:pt x="3351" y="2410"/>
                </a:lnTo>
                <a:lnTo>
                  <a:pt x="3347" y="2410"/>
                </a:lnTo>
                <a:lnTo>
                  <a:pt x="3336" y="2410"/>
                </a:lnTo>
                <a:lnTo>
                  <a:pt x="3323" y="2412"/>
                </a:lnTo>
                <a:lnTo>
                  <a:pt x="3317" y="2412"/>
                </a:lnTo>
                <a:lnTo>
                  <a:pt x="3312" y="2414"/>
                </a:lnTo>
                <a:lnTo>
                  <a:pt x="3309" y="2416"/>
                </a:lnTo>
                <a:lnTo>
                  <a:pt x="3305" y="2419"/>
                </a:lnTo>
                <a:lnTo>
                  <a:pt x="3303" y="2421"/>
                </a:lnTo>
                <a:lnTo>
                  <a:pt x="3301" y="2425"/>
                </a:lnTo>
                <a:lnTo>
                  <a:pt x="3300" y="2430"/>
                </a:lnTo>
                <a:lnTo>
                  <a:pt x="3300" y="2436"/>
                </a:lnTo>
                <a:lnTo>
                  <a:pt x="3300" y="2438"/>
                </a:lnTo>
                <a:lnTo>
                  <a:pt x="3299" y="2440"/>
                </a:lnTo>
                <a:lnTo>
                  <a:pt x="3298" y="2443"/>
                </a:lnTo>
                <a:lnTo>
                  <a:pt x="3296" y="2445"/>
                </a:lnTo>
                <a:lnTo>
                  <a:pt x="3290" y="2449"/>
                </a:lnTo>
                <a:lnTo>
                  <a:pt x="3282" y="2451"/>
                </a:lnTo>
                <a:lnTo>
                  <a:pt x="3275" y="2452"/>
                </a:lnTo>
                <a:lnTo>
                  <a:pt x="3268" y="2452"/>
                </a:lnTo>
                <a:lnTo>
                  <a:pt x="3265" y="2451"/>
                </a:lnTo>
                <a:lnTo>
                  <a:pt x="3262" y="2450"/>
                </a:lnTo>
                <a:lnTo>
                  <a:pt x="3261" y="2448"/>
                </a:lnTo>
                <a:lnTo>
                  <a:pt x="3260" y="2445"/>
                </a:lnTo>
                <a:lnTo>
                  <a:pt x="3255" y="2436"/>
                </a:lnTo>
                <a:lnTo>
                  <a:pt x="3252" y="2430"/>
                </a:lnTo>
                <a:lnTo>
                  <a:pt x="3248" y="2427"/>
                </a:lnTo>
                <a:lnTo>
                  <a:pt x="3244" y="2426"/>
                </a:lnTo>
                <a:lnTo>
                  <a:pt x="3240" y="2426"/>
                </a:lnTo>
                <a:lnTo>
                  <a:pt x="3235" y="2429"/>
                </a:lnTo>
                <a:lnTo>
                  <a:pt x="3224" y="2431"/>
                </a:lnTo>
                <a:lnTo>
                  <a:pt x="3215" y="2431"/>
                </a:lnTo>
                <a:lnTo>
                  <a:pt x="3210" y="2430"/>
                </a:lnTo>
                <a:lnTo>
                  <a:pt x="3206" y="2429"/>
                </a:lnTo>
                <a:lnTo>
                  <a:pt x="3204" y="2425"/>
                </a:lnTo>
                <a:lnTo>
                  <a:pt x="3202" y="2420"/>
                </a:lnTo>
                <a:lnTo>
                  <a:pt x="3199" y="2414"/>
                </a:lnTo>
                <a:lnTo>
                  <a:pt x="3197" y="2411"/>
                </a:lnTo>
                <a:lnTo>
                  <a:pt x="3194" y="2408"/>
                </a:lnTo>
                <a:lnTo>
                  <a:pt x="3193" y="2407"/>
                </a:lnTo>
                <a:lnTo>
                  <a:pt x="3187" y="2405"/>
                </a:lnTo>
                <a:lnTo>
                  <a:pt x="3181" y="2404"/>
                </a:lnTo>
                <a:lnTo>
                  <a:pt x="3175" y="2401"/>
                </a:lnTo>
                <a:lnTo>
                  <a:pt x="3170" y="2399"/>
                </a:lnTo>
                <a:lnTo>
                  <a:pt x="3167" y="2399"/>
                </a:lnTo>
                <a:lnTo>
                  <a:pt x="3165" y="2399"/>
                </a:lnTo>
                <a:lnTo>
                  <a:pt x="3162" y="2400"/>
                </a:lnTo>
                <a:lnTo>
                  <a:pt x="3160" y="2402"/>
                </a:lnTo>
                <a:lnTo>
                  <a:pt x="3158" y="2408"/>
                </a:lnTo>
                <a:lnTo>
                  <a:pt x="3156" y="2416"/>
                </a:lnTo>
                <a:lnTo>
                  <a:pt x="3156" y="2423"/>
                </a:lnTo>
                <a:lnTo>
                  <a:pt x="3158" y="2427"/>
                </a:lnTo>
                <a:lnTo>
                  <a:pt x="3158" y="2437"/>
                </a:lnTo>
                <a:lnTo>
                  <a:pt x="3158" y="2443"/>
                </a:lnTo>
                <a:lnTo>
                  <a:pt x="3156" y="2444"/>
                </a:lnTo>
                <a:lnTo>
                  <a:pt x="3154" y="2445"/>
                </a:lnTo>
                <a:lnTo>
                  <a:pt x="3151" y="2446"/>
                </a:lnTo>
                <a:lnTo>
                  <a:pt x="3146" y="2448"/>
                </a:lnTo>
                <a:lnTo>
                  <a:pt x="3137" y="2448"/>
                </a:lnTo>
                <a:lnTo>
                  <a:pt x="3128" y="2448"/>
                </a:lnTo>
                <a:lnTo>
                  <a:pt x="3123" y="2446"/>
                </a:lnTo>
                <a:lnTo>
                  <a:pt x="3120" y="2445"/>
                </a:lnTo>
                <a:lnTo>
                  <a:pt x="3115" y="2442"/>
                </a:lnTo>
                <a:lnTo>
                  <a:pt x="3112" y="2438"/>
                </a:lnTo>
                <a:lnTo>
                  <a:pt x="3104" y="2426"/>
                </a:lnTo>
                <a:lnTo>
                  <a:pt x="3099" y="2417"/>
                </a:lnTo>
                <a:lnTo>
                  <a:pt x="3096" y="2413"/>
                </a:lnTo>
                <a:lnTo>
                  <a:pt x="3093" y="2411"/>
                </a:lnTo>
                <a:lnTo>
                  <a:pt x="3090" y="2408"/>
                </a:lnTo>
                <a:lnTo>
                  <a:pt x="3086" y="2407"/>
                </a:lnTo>
                <a:lnTo>
                  <a:pt x="3082" y="2408"/>
                </a:lnTo>
                <a:lnTo>
                  <a:pt x="3079" y="2410"/>
                </a:lnTo>
                <a:lnTo>
                  <a:pt x="3076" y="2412"/>
                </a:lnTo>
                <a:lnTo>
                  <a:pt x="3073" y="2414"/>
                </a:lnTo>
                <a:lnTo>
                  <a:pt x="3070" y="2417"/>
                </a:lnTo>
                <a:lnTo>
                  <a:pt x="3065" y="2419"/>
                </a:lnTo>
                <a:lnTo>
                  <a:pt x="3060" y="2418"/>
                </a:lnTo>
                <a:lnTo>
                  <a:pt x="3053" y="2417"/>
                </a:lnTo>
                <a:lnTo>
                  <a:pt x="3038" y="2410"/>
                </a:lnTo>
                <a:lnTo>
                  <a:pt x="3024" y="2401"/>
                </a:lnTo>
                <a:lnTo>
                  <a:pt x="3020" y="2398"/>
                </a:lnTo>
                <a:lnTo>
                  <a:pt x="3017" y="2393"/>
                </a:lnTo>
                <a:lnTo>
                  <a:pt x="3016" y="2392"/>
                </a:lnTo>
                <a:lnTo>
                  <a:pt x="3016" y="2389"/>
                </a:lnTo>
                <a:lnTo>
                  <a:pt x="3017" y="2387"/>
                </a:lnTo>
                <a:lnTo>
                  <a:pt x="3019" y="2386"/>
                </a:lnTo>
                <a:lnTo>
                  <a:pt x="3027" y="2379"/>
                </a:lnTo>
                <a:lnTo>
                  <a:pt x="3036" y="2375"/>
                </a:lnTo>
                <a:lnTo>
                  <a:pt x="3041" y="2373"/>
                </a:lnTo>
                <a:lnTo>
                  <a:pt x="3045" y="2369"/>
                </a:lnTo>
                <a:lnTo>
                  <a:pt x="3046" y="2367"/>
                </a:lnTo>
                <a:lnTo>
                  <a:pt x="3047" y="2362"/>
                </a:lnTo>
                <a:lnTo>
                  <a:pt x="3039" y="2350"/>
                </a:lnTo>
                <a:lnTo>
                  <a:pt x="3027" y="2335"/>
                </a:lnTo>
                <a:lnTo>
                  <a:pt x="3024" y="2323"/>
                </a:lnTo>
                <a:lnTo>
                  <a:pt x="3024" y="2311"/>
                </a:lnTo>
                <a:lnTo>
                  <a:pt x="3024" y="2306"/>
                </a:lnTo>
                <a:lnTo>
                  <a:pt x="3024" y="2301"/>
                </a:lnTo>
                <a:lnTo>
                  <a:pt x="3022" y="2297"/>
                </a:lnTo>
                <a:lnTo>
                  <a:pt x="3020" y="2292"/>
                </a:lnTo>
                <a:lnTo>
                  <a:pt x="3009" y="2281"/>
                </a:lnTo>
                <a:lnTo>
                  <a:pt x="2997" y="2272"/>
                </a:lnTo>
                <a:lnTo>
                  <a:pt x="2985" y="2263"/>
                </a:lnTo>
                <a:lnTo>
                  <a:pt x="2976" y="2259"/>
                </a:lnTo>
                <a:lnTo>
                  <a:pt x="2969" y="2257"/>
                </a:lnTo>
                <a:lnTo>
                  <a:pt x="2964" y="2257"/>
                </a:lnTo>
                <a:lnTo>
                  <a:pt x="2958" y="2261"/>
                </a:lnTo>
                <a:lnTo>
                  <a:pt x="2953" y="2265"/>
                </a:lnTo>
                <a:lnTo>
                  <a:pt x="2951" y="2266"/>
                </a:lnTo>
                <a:lnTo>
                  <a:pt x="2947" y="2267"/>
                </a:lnTo>
                <a:lnTo>
                  <a:pt x="2944" y="2268"/>
                </a:lnTo>
                <a:lnTo>
                  <a:pt x="2939" y="2268"/>
                </a:lnTo>
                <a:lnTo>
                  <a:pt x="2928" y="2266"/>
                </a:lnTo>
                <a:lnTo>
                  <a:pt x="2915" y="2261"/>
                </a:lnTo>
                <a:lnTo>
                  <a:pt x="2902" y="2255"/>
                </a:lnTo>
                <a:lnTo>
                  <a:pt x="2888" y="2249"/>
                </a:lnTo>
                <a:lnTo>
                  <a:pt x="2874" y="2243"/>
                </a:lnTo>
                <a:lnTo>
                  <a:pt x="2863" y="2241"/>
                </a:lnTo>
                <a:lnTo>
                  <a:pt x="2857" y="2241"/>
                </a:lnTo>
                <a:lnTo>
                  <a:pt x="2852" y="2243"/>
                </a:lnTo>
                <a:lnTo>
                  <a:pt x="2847" y="2246"/>
                </a:lnTo>
                <a:lnTo>
                  <a:pt x="2843" y="2250"/>
                </a:lnTo>
                <a:lnTo>
                  <a:pt x="2839" y="2255"/>
                </a:lnTo>
                <a:lnTo>
                  <a:pt x="2837" y="2260"/>
                </a:lnTo>
                <a:lnTo>
                  <a:pt x="2835" y="2266"/>
                </a:lnTo>
                <a:lnTo>
                  <a:pt x="2835" y="2271"/>
                </a:lnTo>
                <a:lnTo>
                  <a:pt x="2838" y="2281"/>
                </a:lnTo>
                <a:lnTo>
                  <a:pt x="2839" y="2288"/>
                </a:lnTo>
                <a:lnTo>
                  <a:pt x="2839" y="2291"/>
                </a:lnTo>
                <a:lnTo>
                  <a:pt x="2838" y="2293"/>
                </a:lnTo>
                <a:lnTo>
                  <a:pt x="2835" y="2294"/>
                </a:lnTo>
                <a:lnTo>
                  <a:pt x="2832" y="2294"/>
                </a:lnTo>
                <a:lnTo>
                  <a:pt x="2828" y="2294"/>
                </a:lnTo>
                <a:lnTo>
                  <a:pt x="2824" y="2294"/>
                </a:lnTo>
                <a:lnTo>
                  <a:pt x="2819" y="2292"/>
                </a:lnTo>
                <a:lnTo>
                  <a:pt x="2814" y="2288"/>
                </a:lnTo>
                <a:lnTo>
                  <a:pt x="2808" y="2282"/>
                </a:lnTo>
                <a:lnTo>
                  <a:pt x="2801" y="2274"/>
                </a:lnTo>
                <a:lnTo>
                  <a:pt x="2794" y="2263"/>
                </a:lnTo>
                <a:lnTo>
                  <a:pt x="2788" y="2253"/>
                </a:lnTo>
                <a:lnTo>
                  <a:pt x="2782" y="2243"/>
                </a:lnTo>
                <a:lnTo>
                  <a:pt x="2777" y="2236"/>
                </a:lnTo>
                <a:lnTo>
                  <a:pt x="2775" y="2222"/>
                </a:lnTo>
                <a:lnTo>
                  <a:pt x="2771" y="2203"/>
                </a:lnTo>
                <a:lnTo>
                  <a:pt x="2767" y="2192"/>
                </a:lnTo>
                <a:lnTo>
                  <a:pt x="2763" y="2181"/>
                </a:lnTo>
                <a:lnTo>
                  <a:pt x="2759" y="2171"/>
                </a:lnTo>
                <a:lnTo>
                  <a:pt x="2758" y="2159"/>
                </a:lnTo>
                <a:lnTo>
                  <a:pt x="2757" y="2147"/>
                </a:lnTo>
                <a:lnTo>
                  <a:pt x="2757" y="2137"/>
                </a:lnTo>
                <a:lnTo>
                  <a:pt x="2758" y="2134"/>
                </a:lnTo>
                <a:lnTo>
                  <a:pt x="2761" y="2130"/>
                </a:lnTo>
                <a:lnTo>
                  <a:pt x="2763" y="2129"/>
                </a:lnTo>
                <a:lnTo>
                  <a:pt x="2767" y="2127"/>
                </a:lnTo>
                <a:lnTo>
                  <a:pt x="2771" y="2127"/>
                </a:lnTo>
                <a:lnTo>
                  <a:pt x="2774" y="2126"/>
                </a:lnTo>
                <a:lnTo>
                  <a:pt x="2776" y="2124"/>
                </a:lnTo>
                <a:lnTo>
                  <a:pt x="2777" y="2122"/>
                </a:lnTo>
                <a:lnTo>
                  <a:pt x="2777" y="2115"/>
                </a:lnTo>
                <a:lnTo>
                  <a:pt x="2777" y="2104"/>
                </a:lnTo>
                <a:lnTo>
                  <a:pt x="2778" y="2099"/>
                </a:lnTo>
                <a:lnTo>
                  <a:pt x="2778" y="2095"/>
                </a:lnTo>
                <a:lnTo>
                  <a:pt x="2780" y="2089"/>
                </a:lnTo>
                <a:lnTo>
                  <a:pt x="2782" y="2083"/>
                </a:lnTo>
                <a:lnTo>
                  <a:pt x="2786" y="2072"/>
                </a:lnTo>
                <a:lnTo>
                  <a:pt x="2790" y="2063"/>
                </a:lnTo>
                <a:lnTo>
                  <a:pt x="2794" y="2057"/>
                </a:lnTo>
                <a:lnTo>
                  <a:pt x="2797" y="2052"/>
                </a:lnTo>
                <a:lnTo>
                  <a:pt x="2801" y="2047"/>
                </a:lnTo>
                <a:lnTo>
                  <a:pt x="2808" y="2038"/>
                </a:lnTo>
                <a:lnTo>
                  <a:pt x="2821" y="2023"/>
                </a:lnTo>
                <a:lnTo>
                  <a:pt x="2833" y="2009"/>
                </a:lnTo>
                <a:lnTo>
                  <a:pt x="2837" y="2003"/>
                </a:lnTo>
                <a:lnTo>
                  <a:pt x="2840" y="1998"/>
                </a:lnTo>
                <a:lnTo>
                  <a:pt x="2840" y="1995"/>
                </a:lnTo>
                <a:lnTo>
                  <a:pt x="2841" y="1992"/>
                </a:lnTo>
                <a:lnTo>
                  <a:pt x="2841" y="1990"/>
                </a:lnTo>
                <a:lnTo>
                  <a:pt x="2841" y="1989"/>
                </a:lnTo>
                <a:lnTo>
                  <a:pt x="2841" y="1988"/>
                </a:lnTo>
                <a:lnTo>
                  <a:pt x="2839" y="1986"/>
                </a:lnTo>
                <a:lnTo>
                  <a:pt x="2837" y="1986"/>
                </a:lnTo>
                <a:lnTo>
                  <a:pt x="2833" y="1983"/>
                </a:lnTo>
                <a:lnTo>
                  <a:pt x="2828" y="1980"/>
                </a:lnTo>
                <a:lnTo>
                  <a:pt x="2821" y="1978"/>
                </a:lnTo>
                <a:lnTo>
                  <a:pt x="2818" y="1975"/>
                </a:lnTo>
                <a:lnTo>
                  <a:pt x="2815" y="1972"/>
                </a:lnTo>
                <a:lnTo>
                  <a:pt x="2815" y="1969"/>
                </a:lnTo>
                <a:lnTo>
                  <a:pt x="2816" y="1963"/>
                </a:lnTo>
                <a:lnTo>
                  <a:pt x="2820" y="1958"/>
                </a:lnTo>
                <a:lnTo>
                  <a:pt x="2837" y="1956"/>
                </a:lnTo>
                <a:lnTo>
                  <a:pt x="2855" y="1952"/>
                </a:lnTo>
                <a:lnTo>
                  <a:pt x="2859" y="1934"/>
                </a:lnTo>
                <a:lnTo>
                  <a:pt x="2864" y="1923"/>
                </a:lnTo>
                <a:lnTo>
                  <a:pt x="2868" y="1922"/>
                </a:lnTo>
                <a:lnTo>
                  <a:pt x="2875" y="1925"/>
                </a:lnTo>
                <a:lnTo>
                  <a:pt x="2881" y="1927"/>
                </a:lnTo>
                <a:lnTo>
                  <a:pt x="2887" y="1931"/>
                </a:lnTo>
                <a:lnTo>
                  <a:pt x="2889" y="1932"/>
                </a:lnTo>
                <a:lnTo>
                  <a:pt x="2891" y="1932"/>
                </a:lnTo>
                <a:lnTo>
                  <a:pt x="2893" y="1931"/>
                </a:lnTo>
                <a:lnTo>
                  <a:pt x="2894" y="1929"/>
                </a:lnTo>
                <a:lnTo>
                  <a:pt x="2896" y="1923"/>
                </a:lnTo>
                <a:lnTo>
                  <a:pt x="2896" y="1916"/>
                </a:lnTo>
                <a:lnTo>
                  <a:pt x="2897" y="1908"/>
                </a:lnTo>
                <a:lnTo>
                  <a:pt x="2898" y="1901"/>
                </a:lnTo>
                <a:lnTo>
                  <a:pt x="2898" y="1897"/>
                </a:lnTo>
                <a:lnTo>
                  <a:pt x="2898" y="1894"/>
                </a:lnTo>
                <a:lnTo>
                  <a:pt x="2897" y="1890"/>
                </a:lnTo>
                <a:lnTo>
                  <a:pt x="2896" y="1888"/>
                </a:lnTo>
                <a:lnTo>
                  <a:pt x="2893" y="1885"/>
                </a:lnTo>
                <a:lnTo>
                  <a:pt x="2887" y="1884"/>
                </a:lnTo>
                <a:lnTo>
                  <a:pt x="2881" y="1883"/>
                </a:lnTo>
                <a:lnTo>
                  <a:pt x="2874" y="1882"/>
                </a:lnTo>
                <a:lnTo>
                  <a:pt x="2859" y="1883"/>
                </a:lnTo>
                <a:lnTo>
                  <a:pt x="2845" y="1884"/>
                </a:lnTo>
                <a:lnTo>
                  <a:pt x="2839" y="1885"/>
                </a:lnTo>
                <a:lnTo>
                  <a:pt x="2835" y="1885"/>
                </a:lnTo>
                <a:lnTo>
                  <a:pt x="2832" y="1885"/>
                </a:lnTo>
                <a:lnTo>
                  <a:pt x="2831" y="1884"/>
                </a:lnTo>
                <a:lnTo>
                  <a:pt x="2828" y="1878"/>
                </a:lnTo>
                <a:lnTo>
                  <a:pt x="2827" y="1869"/>
                </a:lnTo>
                <a:lnTo>
                  <a:pt x="2826" y="1859"/>
                </a:lnTo>
                <a:lnTo>
                  <a:pt x="2824" y="1853"/>
                </a:lnTo>
                <a:lnTo>
                  <a:pt x="2819" y="1847"/>
                </a:lnTo>
                <a:lnTo>
                  <a:pt x="2813" y="1843"/>
                </a:lnTo>
                <a:lnTo>
                  <a:pt x="2809" y="1839"/>
                </a:lnTo>
                <a:lnTo>
                  <a:pt x="2806" y="1833"/>
                </a:lnTo>
                <a:lnTo>
                  <a:pt x="2803" y="1827"/>
                </a:lnTo>
                <a:lnTo>
                  <a:pt x="2802" y="1820"/>
                </a:lnTo>
                <a:lnTo>
                  <a:pt x="2801" y="1812"/>
                </a:lnTo>
                <a:lnTo>
                  <a:pt x="2801" y="1802"/>
                </a:lnTo>
                <a:lnTo>
                  <a:pt x="2802" y="1794"/>
                </a:lnTo>
                <a:lnTo>
                  <a:pt x="2803" y="1786"/>
                </a:lnTo>
                <a:lnTo>
                  <a:pt x="2805" y="1782"/>
                </a:lnTo>
                <a:lnTo>
                  <a:pt x="2803" y="1778"/>
                </a:lnTo>
                <a:lnTo>
                  <a:pt x="2801" y="1775"/>
                </a:lnTo>
                <a:lnTo>
                  <a:pt x="2797" y="1772"/>
                </a:lnTo>
                <a:lnTo>
                  <a:pt x="2794" y="1770"/>
                </a:lnTo>
                <a:lnTo>
                  <a:pt x="2792" y="1769"/>
                </a:lnTo>
                <a:lnTo>
                  <a:pt x="2789" y="1769"/>
                </a:lnTo>
                <a:lnTo>
                  <a:pt x="2788" y="1769"/>
                </a:lnTo>
                <a:lnTo>
                  <a:pt x="2781" y="1777"/>
                </a:lnTo>
                <a:lnTo>
                  <a:pt x="2772" y="1783"/>
                </a:lnTo>
                <a:lnTo>
                  <a:pt x="2765" y="1788"/>
                </a:lnTo>
                <a:lnTo>
                  <a:pt x="2759" y="1790"/>
                </a:lnTo>
                <a:lnTo>
                  <a:pt x="2756" y="1792"/>
                </a:lnTo>
                <a:lnTo>
                  <a:pt x="2753" y="1792"/>
                </a:lnTo>
                <a:lnTo>
                  <a:pt x="2751" y="1789"/>
                </a:lnTo>
                <a:lnTo>
                  <a:pt x="2751" y="1787"/>
                </a:lnTo>
                <a:lnTo>
                  <a:pt x="2751" y="1778"/>
                </a:lnTo>
                <a:lnTo>
                  <a:pt x="2752" y="1767"/>
                </a:lnTo>
                <a:lnTo>
                  <a:pt x="2751" y="1763"/>
                </a:lnTo>
                <a:lnTo>
                  <a:pt x="2751" y="1761"/>
                </a:lnTo>
                <a:lnTo>
                  <a:pt x="2749" y="1757"/>
                </a:lnTo>
                <a:lnTo>
                  <a:pt x="2748" y="1755"/>
                </a:lnTo>
                <a:lnTo>
                  <a:pt x="2742" y="1750"/>
                </a:lnTo>
                <a:lnTo>
                  <a:pt x="2736" y="1745"/>
                </a:lnTo>
                <a:lnTo>
                  <a:pt x="2723" y="1738"/>
                </a:lnTo>
                <a:lnTo>
                  <a:pt x="2715" y="1731"/>
                </a:lnTo>
                <a:lnTo>
                  <a:pt x="2713" y="1727"/>
                </a:lnTo>
                <a:lnTo>
                  <a:pt x="2712" y="1723"/>
                </a:lnTo>
                <a:lnTo>
                  <a:pt x="2712" y="1718"/>
                </a:lnTo>
                <a:lnTo>
                  <a:pt x="2712" y="1712"/>
                </a:lnTo>
                <a:lnTo>
                  <a:pt x="2713" y="1707"/>
                </a:lnTo>
                <a:lnTo>
                  <a:pt x="2714" y="1702"/>
                </a:lnTo>
                <a:lnTo>
                  <a:pt x="2717" y="1698"/>
                </a:lnTo>
                <a:lnTo>
                  <a:pt x="2719" y="1694"/>
                </a:lnTo>
                <a:lnTo>
                  <a:pt x="2727" y="1686"/>
                </a:lnTo>
                <a:lnTo>
                  <a:pt x="2739" y="1674"/>
                </a:lnTo>
                <a:lnTo>
                  <a:pt x="2744" y="1667"/>
                </a:lnTo>
                <a:lnTo>
                  <a:pt x="2749" y="1660"/>
                </a:lnTo>
                <a:lnTo>
                  <a:pt x="2752" y="1654"/>
                </a:lnTo>
                <a:lnTo>
                  <a:pt x="2755" y="1648"/>
                </a:lnTo>
                <a:lnTo>
                  <a:pt x="2755" y="1637"/>
                </a:lnTo>
                <a:lnTo>
                  <a:pt x="2756" y="1624"/>
                </a:lnTo>
                <a:lnTo>
                  <a:pt x="2758" y="1612"/>
                </a:lnTo>
                <a:lnTo>
                  <a:pt x="2762" y="1603"/>
                </a:lnTo>
                <a:lnTo>
                  <a:pt x="2767" y="1592"/>
                </a:lnTo>
                <a:lnTo>
                  <a:pt x="2771" y="1581"/>
                </a:lnTo>
                <a:lnTo>
                  <a:pt x="2775" y="1568"/>
                </a:lnTo>
                <a:lnTo>
                  <a:pt x="2777" y="1556"/>
                </a:lnTo>
                <a:lnTo>
                  <a:pt x="2777" y="1550"/>
                </a:lnTo>
                <a:lnTo>
                  <a:pt x="2780" y="1547"/>
                </a:lnTo>
                <a:lnTo>
                  <a:pt x="2781" y="1544"/>
                </a:lnTo>
                <a:lnTo>
                  <a:pt x="2784" y="1543"/>
                </a:lnTo>
                <a:lnTo>
                  <a:pt x="2790" y="1541"/>
                </a:lnTo>
                <a:lnTo>
                  <a:pt x="2795" y="1538"/>
                </a:lnTo>
                <a:lnTo>
                  <a:pt x="2797" y="1536"/>
                </a:lnTo>
                <a:lnTo>
                  <a:pt x="2800" y="1532"/>
                </a:lnTo>
                <a:lnTo>
                  <a:pt x="2801" y="1528"/>
                </a:lnTo>
                <a:lnTo>
                  <a:pt x="2803" y="1522"/>
                </a:lnTo>
                <a:lnTo>
                  <a:pt x="2806" y="1511"/>
                </a:lnTo>
                <a:lnTo>
                  <a:pt x="2808" y="1500"/>
                </a:lnTo>
                <a:lnTo>
                  <a:pt x="2811" y="1486"/>
                </a:lnTo>
                <a:lnTo>
                  <a:pt x="2814" y="1469"/>
                </a:lnTo>
                <a:lnTo>
                  <a:pt x="2816" y="1462"/>
                </a:lnTo>
                <a:lnTo>
                  <a:pt x="2821" y="1456"/>
                </a:lnTo>
                <a:lnTo>
                  <a:pt x="2827" y="1452"/>
                </a:lnTo>
                <a:lnTo>
                  <a:pt x="2833" y="1446"/>
                </a:lnTo>
                <a:lnTo>
                  <a:pt x="2840" y="1438"/>
                </a:lnTo>
                <a:lnTo>
                  <a:pt x="2850" y="1433"/>
                </a:lnTo>
                <a:lnTo>
                  <a:pt x="2857" y="1427"/>
                </a:lnTo>
                <a:lnTo>
                  <a:pt x="2864" y="1423"/>
                </a:lnTo>
                <a:lnTo>
                  <a:pt x="2872" y="1419"/>
                </a:lnTo>
                <a:lnTo>
                  <a:pt x="2876" y="1416"/>
                </a:lnTo>
                <a:lnTo>
                  <a:pt x="2876" y="1411"/>
                </a:lnTo>
                <a:lnTo>
                  <a:pt x="2876" y="1404"/>
                </a:lnTo>
                <a:lnTo>
                  <a:pt x="2874" y="1393"/>
                </a:lnTo>
                <a:lnTo>
                  <a:pt x="2871" y="1384"/>
                </a:lnTo>
                <a:lnTo>
                  <a:pt x="2866" y="1373"/>
                </a:lnTo>
                <a:lnTo>
                  <a:pt x="2860" y="1361"/>
                </a:lnTo>
                <a:lnTo>
                  <a:pt x="2855" y="1348"/>
                </a:lnTo>
                <a:lnTo>
                  <a:pt x="2847" y="1336"/>
                </a:lnTo>
                <a:lnTo>
                  <a:pt x="2840" y="1326"/>
                </a:lnTo>
                <a:lnTo>
                  <a:pt x="2832" y="1317"/>
                </a:lnTo>
                <a:lnTo>
                  <a:pt x="2822" y="1310"/>
                </a:lnTo>
                <a:lnTo>
                  <a:pt x="2813" y="1303"/>
                </a:lnTo>
                <a:lnTo>
                  <a:pt x="2805" y="1296"/>
                </a:lnTo>
                <a:lnTo>
                  <a:pt x="2800" y="1290"/>
                </a:lnTo>
                <a:lnTo>
                  <a:pt x="2796" y="1282"/>
                </a:lnTo>
                <a:lnTo>
                  <a:pt x="2792" y="1273"/>
                </a:lnTo>
                <a:lnTo>
                  <a:pt x="2789" y="1267"/>
                </a:lnTo>
                <a:lnTo>
                  <a:pt x="2786" y="1264"/>
                </a:lnTo>
                <a:lnTo>
                  <a:pt x="2781" y="1261"/>
                </a:lnTo>
                <a:lnTo>
                  <a:pt x="2777" y="1259"/>
                </a:lnTo>
                <a:lnTo>
                  <a:pt x="2774" y="1258"/>
                </a:lnTo>
                <a:lnTo>
                  <a:pt x="2770" y="1258"/>
                </a:lnTo>
                <a:lnTo>
                  <a:pt x="2768" y="1258"/>
                </a:lnTo>
                <a:lnTo>
                  <a:pt x="2765" y="1259"/>
                </a:lnTo>
                <a:lnTo>
                  <a:pt x="2751" y="1274"/>
                </a:lnTo>
                <a:lnTo>
                  <a:pt x="2736" y="1290"/>
                </a:lnTo>
                <a:lnTo>
                  <a:pt x="2732" y="1292"/>
                </a:lnTo>
                <a:lnTo>
                  <a:pt x="2727" y="1293"/>
                </a:lnTo>
                <a:lnTo>
                  <a:pt x="2723" y="1295"/>
                </a:lnTo>
                <a:lnTo>
                  <a:pt x="2717" y="1295"/>
                </a:lnTo>
                <a:lnTo>
                  <a:pt x="2707" y="1293"/>
                </a:lnTo>
                <a:lnTo>
                  <a:pt x="2698" y="1291"/>
                </a:lnTo>
                <a:lnTo>
                  <a:pt x="2689" y="1288"/>
                </a:lnTo>
                <a:lnTo>
                  <a:pt x="2681" y="1286"/>
                </a:lnTo>
                <a:lnTo>
                  <a:pt x="2673" y="1288"/>
                </a:lnTo>
                <a:lnTo>
                  <a:pt x="2664" y="1290"/>
                </a:lnTo>
                <a:lnTo>
                  <a:pt x="2660" y="1292"/>
                </a:lnTo>
                <a:lnTo>
                  <a:pt x="2656" y="1297"/>
                </a:lnTo>
                <a:lnTo>
                  <a:pt x="2652" y="1302"/>
                </a:lnTo>
                <a:lnTo>
                  <a:pt x="2649" y="1307"/>
                </a:lnTo>
                <a:lnTo>
                  <a:pt x="2645" y="1314"/>
                </a:lnTo>
                <a:lnTo>
                  <a:pt x="2643" y="1317"/>
                </a:lnTo>
                <a:lnTo>
                  <a:pt x="2639" y="1321"/>
                </a:lnTo>
                <a:lnTo>
                  <a:pt x="2637" y="1323"/>
                </a:lnTo>
                <a:lnTo>
                  <a:pt x="2629" y="1326"/>
                </a:lnTo>
                <a:lnTo>
                  <a:pt x="2616" y="1327"/>
                </a:lnTo>
                <a:lnTo>
                  <a:pt x="2601" y="1328"/>
                </a:lnTo>
                <a:lnTo>
                  <a:pt x="2587" y="1328"/>
                </a:lnTo>
                <a:lnTo>
                  <a:pt x="2574" y="1326"/>
                </a:lnTo>
                <a:lnTo>
                  <a:pt x="2564" y="1323"/>
                </a:lnTo>
                <a:lnTo>
                  <a:pt x="2556" y="1318"/>
                </a:lnTo>
                <a:lnTo>
                  <a:pt x="2545" y="1311"/>
                </a:lnTo>
                <a:lnTo>
                  <a:pt x="2534" y="1304"/>
                </a:lnTo>
                <a:lnTo>
                  <a:pt x="2523" y="1296"/>
                </a:lnTo>
                <a:lnTo>
                  <a:pt x="2522" y="1292"/>
                </a:lnTo>
                <a:lnTo>
                  <a:pt x="2522" y="1289"/>
                </a:lnTo>
                <a:lnTo>
                  <a:pt x="2522" y="1285"/>
                </a:lnTo>
                <a:lnTo>
                  <a:pt x="2523" y="1283"/>
                </a:lnTo>
                <a:lnTo>
                  <a:pt x="2526" y="1272"/>
                </a:lnTo>
                <a:lnTo>
                  <a:pt x="2528" y="1259"/>
                </a:lnTo>
                <a:lnTo>
                  <a:pt x="2528" y="1253"/>
                </a:lnTo>
                <a:lnTo>
                  <a:pt x="2526" y="1246"/>
                </a:lnTo>
                <a:lnTo>
                  <a:pt x="2524" y="1239"/>
                </a:lnTo>
                <a:lnTo>
                  <a:pt x="2522" y="1232"/>
                </a:lnTo>
                <a:lnTo>
                  <a:pt x="2517" y="1217"/>
                </a:lnTo>
                <a:lnTo>
                  <a:pt x="2513" y="1207"/>
                </a:lnTo>
                <a:lnTo>
                  <a:pt x="2512" y="1201"/>
                </a:lnTo>
                <a:lnTo>
                  <a:pt x="2512" y="1196"/>
                </a:lnTo>
                <a:lnTo>
                  <a:pt x="2513" y="1190"/>
                </a:lnTo>
                <a:lnTo>
                  <a:pt x="2515" y="1185"/>
                </a:lnTo>
                <a:lnTo>
                  <a:pt x="2518" y="1177"/>
                </a:lnTo>
                <a:lnTo>
                  <a:pt x="2524" y="1170"/>
                </a:lnTo>
                <a:lnTo>
                  <a:pt x="2529" y="1165"/>
                </a:lnTo>
                <a:lnTo>
                  <a:pt x="2534" y="1160"/>
                </a:lnTo>
                <a:lnTo>
                  <a:pt x="2535" y="1157"/>
                </a:lnTo>
                <a:lnTo>
                  <a:pt x="2536" y="1153"/>
                </a:lnTo>
                <a:lnTo>
                  <a:pt x="2536" y="1148"/>
                </a:lnTo>
                <a:lnTo>
                  <a:pt x="2535" y="1143"/>
                </a:lnTo>
                <a:lnTo>
                  <a:pt x="2532" y="1131"/>
                </a:lnTo>
                <a:lnTo>
                  <a:pt x="2529" y="1119"/>
                </a:lnTo>
                <a:lnTo>
                  <a:pt x="2524" y="1109"/>
                </a:lnTo>
                <a:lnTo>
                  <a:pt x="2518" y="1102"/>
                </a:lnTo>
                <a:lnTo>
                  <a:pt x="2513" y="1097"/>
                </a:lnTo>
                <a:lnTo>
                  <a:pt x="2509" y="1094"/>
                </a:lnTo>
                <a:lnTo>
                  <a:pt x="2505" y="1093"/>
                </a:lnTo>
                <a:lnTo>
                  <a:pt x="2500" y="1094"/>
                </a:lnTo>
                <a:lnTo>
                  <a:pt x="2496" y="1095"/>
                </a:lnTo>
                <a:lnTo>
                  <a:pt x="2491" y="1100"/>
                </a:lnTo>
                <a:lnTo>
                  <a:pt x="2487" y="1105"/>
                </a:lnTo>
                <a:lnTo>
                  <a:pt x="2485" y="1106"/>
                </a:lnTo>
                <a:lnTo>
                  <a:pt x="2482" y="1105"/>
                </a:lnTo>
                <a:lnTo>
                  <a:pt x="2480" y="1100"/>
                </a:lnTo>
                <a:lnTo>
                  <a:pt x="2479" y="1097"/>
                </a:lnTo>
                <a:lnTo>
                  <a:pt x="2479" y="1094"/>
                </a:lnTo>
                <a:lnTo>
                  <a:pt x="2480" y="1091"/>
                </a:lnTo>
                <a:lnTo>
                  <a:pt x="2481" y="1091"/>
                </a:lnTo>
                <a:lnTo>
                  <a:pt x="2488" y="1090"/>
                </a:lnTo>
                <a:lnTo>
                  <a:pt x="2494" y="1088"/>
                </a:lnTo>
                <a:lnTo>
                  <a:pt x="2496" y="1087"/>
                </a:lnTo>
                <a:lnTo>
                  <a:pt x="2497" y="1084"/>
                </a:lnTo>
                <a:lnTo>
                  <a:pt x="2496" y="1081"/>
                </a:lnTo>
                <a:lnTo>
                  <a:pt x="2492" y="1076"/>
                </a:lnTo>
                <a:lnTo>
                  <a:pt x="2490" y="1074"/>
                </a:lnTo>
                <a:lnTo>
                  <a:pt x="2488" y="1071"/>
                </a:lnTo>
                <a:lnTo>
                  <a:pt x="2488" y="1070"/>
                </a:lnTo>
                <a:lnTo>
                  <a:pt x="2488" y="1068"/>
                </a:lnTo>
                <a:lnTo>
                  <a:pt x="2491" y="1064"/>
                </a:lnTo>
                <a:lnTo>
                  <a:pt x="2496" y="1062"/>
                </a:lnTo>
                <a:lnTo>
                  <a:pt x="2507" y="1055"/>
                </a:lnTo>
                <a:lnTo>
                  <a:pt x="2519" y="1046"/>
                </a:lnTo>
                <a:lnTo>
                  <a:pt x="2532" y="1032"/>
                </a:lnTo>
                <a:lnTo>
                  <a:pt x="2547" y="1018"/>
                </a:lnTo>
                <a:lnTo>
                  <a:pt x="2562" y="1001"/>
                </a:lnTo>
                <a:lnTo>
                  <a:pt x="2575" y="987"/>
                </a:lnTo>
                <a:lnTo>
                  <a:pt x="2586" y="974"/>
                </a:lnTo>
                <a:lnTo>
                  <a:pt x="2593" y="962"/>
                </a:lnTo>
                <a:lnTo>
                  <a:pt x="2598" y="951"/>
                </a:lnTo>
                <a:lnTo>
                  <a:pt x="2600" y="940"/>
                </a:lnTo>
                <a:lnTo>
                  <a:pt x="2601" y="936"/>
                </a:lnTo>
                <a:lnTo>
                  <a:pt x="2604" y="931"/>
                </a:lnTo>
                <a:lnTo>
                  <a:pt x="2606" y="929"/>
                </a:lnTo>
                <a:lnTo>
                  <a:pt x="2608" y="926"/>
                </a:lnTo>
                <a:lnTo>
                  <a:pt x="2611" y="926"/>
                </a:lnTo>
                <a:lnTo>
                  <a:pt x="2613" y="926"/>
                </a:lnTo>
                <a:lnTo>
                  <a:pt x="2617" y="926"/>
                </a:lnTo>
                <a:lnTo>
                  <a:pt x="2620" y="927"/>
                </a:lnTo>
                <a:lnTo>
                  <a:pt x="2629" y="932"/>
                </a:lnTo>
                <a:lnTo>
                  <a:pt x="2638" y="937"/>
                </a:lnTo>
                <a:lnTo>
                  <a:pt x="2643" y="939"/>
                </a:lnTo>
                <a:lnTo>
                  <a:pt x="2646" y="943"/>
                </a:lnTo>
                <a:lnTo>
                  <a:pt x="2650" y="945"/>
                </a:lnTo>
                <a:lnTo>
                  <a:pt x="2651" y="948"/>
                </a:lnTo>
                <a:lnTo>
                  <a:pt x="2652" y="955"/>
                </a:lnTo>
                <a:lnTo>
                  <a:pt x="2656" y="961"/>
                </a:lnTo>
                <a:lnTo>
                  <a:pt x="2660" y="967"/>
                </a:lnTo>
                <a:lnTo>
                  <a:pt x="2663" y="970"/>
                </a:lnTo>
                <a:lnTo>
                  <a:pt x="2675" y="979"/>
                </a:lnTo>
                <a:lnTo>
                  <a:pt x="2686" y="989"/>
                </a:lnTo>
                <a:lnTo>
                  <a:pt x="2692" y="999"/>
                </a:lnTo>
                <a:lnTo>
                  <a:pt x="2698" y="1008"/>
                </a:lnTo>
                <a:lnTo>
                  <a:pt x="2701" y="1012"/>
                </a:lnTo>
                <a:lnTo>
                  <a:pt x="2706" y="1014"/>
                </a:lnTo>
                <a:lnTo>
                  <a:pt x="2709" y="1014"/>
                </a:lnTo>
                <a:lnTo>
                  <a:pt x="2713" y="1013"/>
                </a:lnTo>
                <a:lnTo>
                  <a:pt x="2719" y="1007"/>
                </a:lnTo>
                <a:lnTo>
                  <a:pt x="2725" y="1001"/>
                </a:lnTo>
                <a:lnTo>
                  <a:pt x="2737" y="987"/>
                </a:lnTo>
                <a:lnTo>
                  <a:pt x="2749" y="973"/>
                </a:lnTo>
                <a:lnTo>
                  <a:pt x="2758" y="959"/>
                </a:lnTo>
                <a:lnTo>
                  <a:pt x="2767" y="949"/>
                </a:lnTo>
                <a:lnTo>
                  <a:pt x="2770" y="944"/>
                </a:lnTo>
                <a:lnTo>
                  <a:pt x="2775" y="940"/>
                </a:lnTo>
                <a:lnTo>
                  <a:pt x="2778" y="938"/>
                </a:lnTo>
                <a:lnTo>
                  <a:pt x="2783" y="936"/>
                </a:lnTo>
                <a:lnTo>
                  <a:pt x="2787" y="935"/>
                </a:lnTo>
                <a:lnTo>
                  <a:pt x="2792" y="935"/>
                </a:lnTo>
                <a:lnTo>
                  <a:pt x="2796" y="937"/>
                </a:lnTo>
                <a:lnTo>
                  <a:pt x="2801" y="939"/>
                </a:lnTo>
                <a:lnTo>
                  <a:pt x="2812" y="946"/>
                </a:lnTo>
                <a:lnTo>
                  <a:pt x="2822" y="957"/>
                </a:lnTo>
                <a:lnTo>
                  <a:pt x="2827" y="964"/>
                </a:lnTo>
                <a:lnTo>
                  <a:pt x="2831" y="970"/>
                </a:lnTo>
                <a:lnTo>
                  <a:pt x="2834" y="977"/>
                </a:lnTo>
                <a:lnTo>
                  <a:pt x="2835" y="984"/>
                </a:lnTo>
                <a:lnTo>
                  <a:pt x="2838" y="996"/>
                </a:lnTo>
                <a:lnTo>
                  <a:pt x="2840" y="1003"/>
                </a:lnTo>
                <a:lnTo>
                  <a:pt x="2843" y="1006"/>
                </a:lnTo>
                <a:lnTo>
                  <a:pt x="2845" y="1007"/>
                </a:lnTo>
                <a:lnTo>
                  <a:pt x="2847" y="1008"/>
                </a:lnTo>
                <a:lnTo>
                  <a:pt x="2851" y="1008"/>
                </a:lnTo>
                <a:lnTo>
                  <a:pt x="2860" y="1009"/>
                </a:lnTo>
                <a:lnTo>
                  <a:pt x="2876" y="1009"/>
                </a:lnTo>
                <a:lnTo>
                  <a:pt x="2895" y="1008"/>
                </a:lnTo>
                <a:lnTo>
                  <a:pt x="2914" y="1007"/>
                </a:lnTo>
                <a:lnTo>
                  <a:pt x="2928" y="1006"/>
                </a:lnTo>
                <a:lnTo>
                  <a:pt x="2934" y="1005"/>
                </a:lnTo>
                <a:lnTo>
                  <a:pt x="2939" y="1002"/>
                </a:lnTo>
                <a:lnTo>
                  <a:pt x="2947" y="1001"/>
                </a:lnTo>
                <a:lnTo>
                  <a:pt x="2950" y="1001"/>
                </a:lnTo>
                <a:lnTo>
                  <a:pt x="2952" y="1001"/>
                </a:lnTo>
                <a:lnTo>
                  <a:pt x="2953" y="1002"/>
                </a:lnTo>
                <a:lnTo>
                  <a:pt x="2956" y="1003"/>
                </a:lnTo>
                <a:lnTo>
                  <a:pt x="2957" y="1007"/>
                </a:lnTo>
                <a:lnTo>
                  <a:pt x="2958" y="1012"/>
                </a:lnTo>
                <a:lnTo>
                  <a:pt x="2959" y="1017"/>
                </a:lnTo>
                <a:lnTo>
                  <a:pt x="2960" y="1020"/>
                </a:lnTo>
                <a:lnTo>
                  <a:pt x="2961" y="1021"/>
                </a:lnTo>
                <a:lnTo>
                  <a:pt x="2963" y="1022"/>
                </a:lnTo>
                <a:lnTo>
                  <a:pt x="2965" y="1022"/>
                </a:lnTo>
                <a:lnTo>
                  <a:pt x="2967" y="1022"/>
                </a:lnTo>
                <a:lnTo>
                  <a:pt x="2975" y="1021"/>
                </a:lnTo>
                <a:lnTo>
                  <a:pt x="2981" y="1018"/>
                </a:lnTo>
                <a:lnTo>
                  <a:pt x="2988" y="1012"/>
                </a:lnTo>
                <a:lnTo>
                  <a:pt x="2997" y="1002"/>
                </a:lnTo>
                <a:lnTo>
                  <a:pt x="3009" y="993"/>
                </a:lnTo>
                <a:lnTo>
                  <a:pt x="3021" y="984"/>
                </a:lnTo>
                <a:lnTo>
                  <a:pt x="3034" y="976"/>
                </a:lnTo>
                <a:lnTo>
                  <a:pt x="3046" y="971"/>
                </a:lnTo>
                <a:lnTo>
                  <a:pt x="3052" y="970"/>
                </a:lnTo>
                <a:lnTo>
                  <a:pt x="3058" y="971"/>
                </a:lnTo>
                <a:lnTo>
                  <a:pt x="3064" y="973"/>
                </a:lnTo>
                <a:lnTo>
                  <a:pt x="3068" y="975"/>
                </a:lnTo>
                <a:lnTo>
                  <a:pt x="3079" y="982"/>
                </a:lnTo>
                <a:lnTo>
                  <a:pt x="3088" y="989"/>
                </a:lnTo>
                <a:lnTo>
                  <a:pt x="3091" y="992"/>
                </a:lnTo>
                <a:lnTo>
                  <a:pt x="3093" y="993"/>
                </a:lnTo>
                <a:lnTo>
                  <a:pt x="3096" y="994"/>
                </a:lnTo>
                <a:lnTo>
                  <a:pt x="3098" y="993"/>
                </a:lnTo>
                <a:lnTo>
                  <a:pt x="3101" y="987"/>
                </a:lnTo>
                <a:lnTo>
                  <a:pt x="3104" y="974"/>
                </a:lnTo>
                <a:lnTo>
                  <a:pt x="3108" y="959"/>
                </a:lnTo>
                <a:lnTo>
                  <a:pt x="3111" y="945"/>
                </a:lnTo>
                <a:lnTo>
                  <a:pt x="3114" y="931"/>
                </a:lnTo>
                <a:lnTo>
                  <a:pt x="3116" y="916"/>
                </a:lnTo>
                <a:lnTo>
                  <a:pt x="3117" y="908"/>
                </a:lnTo>
                <a:lnTo>
                  <a:pt x="3120" y="902"/>
                </a:lnTo>
                <a:lnTo>
                  <a:pt x="3123" y="898"/>
                </a:lnTo>
                <a:lnTo>
                  <a:pt x="3128" y="893"/>
                </a:lnTo>
                <a:lnTo>
                  <a:pt x="3136" y="885"/>
                </a:lnTo>
                <a:lnTo>
                  <a:pt x="3142" y="876"/>
                </a:lnTo>
                <a:lnTo>
                  <a:pt x="3145" y="872"/>
                </a:lnTo>
                <a:lnTo>
                  <a:pt x="3145" y="867"/>
                </a:lnTo>
                <a:lnTo>
                  <a:pt x="3146" y="862"/>
                </a:lnTo>
                <a:lnTo>
                  <a:pt x="3145" y="858"/>
                </a:lnTo>
                <a:lnTo>
                  <a:pt x="3143" y="854"/>
                </a:lnTo>
                <a:lnTo>
                  <a:pt x="3142" y="850"/>
                </a:lnTo>
                <a:lnTo>
                  <a:pt x="3140" y="847"/>
                </a:lnTo>
                <a:lnTo>
                  <a:pt x="3137" y="844"/>
                </a:lnTo>
                <a:lnTo>
                  <a:pt x="3135" y="841"/>
                </a:lnTo>
                <a:lnTo>
                  <a:pt x="3134" y="836"/>
                </a:lnTo>
                <a:lnTo>
                  <a:pt x="3133" y="831"/>
                </a:lnTo>
                <a:lnTo>
                  <a:pt x="3133" y="826"/>
                </a:lnTo>
                <a:lnTo>
                  <a:pt x="3134" y="822"/>
                </a:lnTo>
                <a:lnTo>
                  <a:pt x="3136" y="817"/>
                </a:lnTo>
                <a:lnTo>
                  <a:pt x="3139" y="813"/>
                </a:lnTo>
                <a:lnTo>
                  <a:pt x="3141" y="810"/>
                </a:lnTo>
                <a:lnTo>
                  <a:pt x="3143" y="807"/>
                </a:lnTo>
                <a:lnTo>
                  <a:pt x="3145" y="805"/>
                </a:lnTo>
                <a:lnTo>
                  <a:pt x="3146" y="803"/>
                </a:lnTo>
                <a:lnTo>
                  <a:pt x="3146" y="801"/>
                </a:lnTo>
                <a:lnTo>
                  <a:pt x="3145" y="800"/>
                </a:lnTo>
                <a:lnTo>
                  <a:pt x="3142" y="799"/>
                </a:lnTo>
                <a:lnTo>
                  <a:pt x="3139" y="798"/>
                </a:lnTo>
                <a:lnTo>
                  <a:pt x="3135" y="798"/>
                </a:lnTo>
                <a:lnTo>
                  <a:pt x="3131" y="798"/>
                </a:lnTo>
                <a:lnTo>
                  <a:pt x="3128" y="798"/>
                </a:lnTo>
                <a:lnTo>
                  <a:pt x="3124" y="797"/>
                </a:lnTo>
                <a:lnTo>
                  <a:pt x="3122" y="794"/>
                </a:lnTo>
                <a:lnTo>
                  <a:pt x="3121" y="792"/>
                </a:lnTo>
                <a:lnTo>
                  <a:pt x="3120" y="788"/>
                </a:lnTo>
                <a:lnTo>
                  <a:pt x="3120" y="785"/>
                </a:lnTo>
                <a:lnTo>
                  <a:pt x="3120" y="780"/>
                </a:lnTo>
                <a:lnTo>
                  <a:pt x="3122" y="771"/>
                </a:lnTo>
                <a:lnTo>
                  <a:pt x="3126" y="762"/>
                </a:lnTo>
                <a:lnTo>
                  <a:pt x="3130" y="754"/>
                </a:lnTo>
                <a:lnTo>
                  <a:pt x="3134" y="742"/>
                </a:lnTo>
                <a:lnTo>
                  <a:pt x="3134" y="736"/>
                </a:lnTo>
                <a:lnTo>
                  <a:pt x="3134" y="730"/>
                </a:lnTo>
                <a:lnTo>
                  <a:pt x="3133" y="727"/>
                </a:lnTo>
                <a:lnTo>
                  <a:pt x="3131" y="723"/>
                </a:lnTo>
                <a:lnTo>
                  <a:pt x="3129" y="721"/>
                </a:lnTo>
                <a:lnTo>
                  <a:pt x="3127" y="719"/>
                </a:lnTo>
                <a:lnTo>
                  <a:pt x="3123" y="718"/>
                </a:lnTo>
                <a:lnTo>
                  <a:pt x="3118" y="718"/>
                </a:lnTo>
                <a:lnTo>
                  <a:pt x="3110" y="718"/>
                </a:lnTo>
                <a:lnTo>
                  <a:pt x="3104" y="718"/>
                </a:lnTo>
                <a:lnTo>
                  <a:pt x="3101" y="718"/>
                </a:lnTo>
                <a:lnTo>
                  <a:pt x="3099" y="717"/>
                </a:lnTo>
                <a:lnTo>
                  <a:pt x="3097" y="716"/>
                </a:lnTo>
                <a:lnTo>
                  <a:pt x="3096" y="713"/>
                </a:lnTo>
                <a:lnTo>
                  <a:pt x="3095" y="706"/>
                </a:lnTo>
                <a:lnTo>
                  <a:pt x="3095" y="699"/>
                </a:lnTo>
                <a:lnTo>
                  <a:pt x="3093" y="694"/>
                </a:lnTo>
                <a:lnTo>
                  <a:pt x="3092" y="691"/>
                </a:lnTo>
                <a:lnTo>
                  <a:pt x="3090" y="687"/>
                </a:lnTo>
                <a:lnTo>
                  <a:pt x="3088" y="685"/>
                </a:lnTo>
                <a:lnTo>
                  <a:pt x="3084" y="681"/>
                </a:lnTo>
                <a:lnTo>
                  <a:pt x="3079" y="678"/>
                </a:lnTo>
                <a:lnTo>
                  <a:pt x="3072" y="675"/>
                </a:lnTo>
                <a:lnTo>
                  <a:pt x="3065" y="674"/>
                </a:lnTo>
                <a:lnTo>
                  <a:pt x="3057" y="674"/>
                </a:lnTo>
                <a:lnTo>
                  <a:pt x="3048" y="675"/>
                </a:lnTo>
                <a:lnTo>
                  <a:pt x="3039" y="679"/>
                </a:lnTo>
                <a:lnTo>
                  <a:pt x="3028" y="685"/>
                </a:lnTo>
                <a:lnTo>
                  <a:pt x="3019" y="693"/>
                </a:lnTo>
                <a:lnTo>
                  <a:pt x="3010" y="702"/>
                </a:lnTo>
                <a:lnTo>
                  <a:pt x="3003" y="711"/>
                </a:lnTo>
                <a:lnTo>
                  <a:pt x="2997" y="721"/>
                </a:lnTo>
                <a:lnTo>
                  <a:pt x="2989" y="738"/>
                </a:lnTo>
                <a:lnTo>
                  <a:pt x="2984" y="753"/>
                </a:lnTo>
                <a:lnTo>
                  <a:pt x="2983" y="755"/>
                </a:lnTo>
                <a:lnTo>
                  <a:pt x="2981" y="756"/>
                </a:lnTo>
                <a:lnTo>
                  <a:pt x="2978" y="759"/>
                </a:lnTo>
                <a:lnTo>
                  <a:pt x="2976" y="759"/>
                </a:lnTo>
                <a:lnTo>
                  <a:pt x="2967" y="760"/>
                </a:lnTo>
                <a:lnTo>
                  <a:pt x="2959" y="760"/>
                </a:lnTo>
                <a:lnTo>
                  <a:pt x="2941" y="757"/>
                </a:lnTo>
                <a:lnTo>
                  <a:pt x="2926" y="755"/>
                </a:lnTo>
                <a:lnTo>
                  <a:pt x="2919" y="755"/>
                </a:lnTo>
                <a:lnTo>
                  <a:pt x="2913" y="757"/>
                </a:lnTo>
                <a:lnTo>
                  <a:pt x="2907" y="760"/>
                </a:lnTo>
                <a:lnTo>
                  <a:pt x="2900" y="765"/>
                </a:lnTo>
                <a:lnTo>
                  <a:pt x="2894" y="768"/>
                </a:lnTo>
                <a:lnTo>
                  <a:pt x="2888" y="771"/>
                </a:lnTo>
                <a:lnTo>
                  <a:pt x="2882" y="772"/>
                </a:lnTo>
                <a:lnTo>
                  <a:pt x="2875" y="772"/>
                </a:lnTo>
                <a:lnTo>
                  <a:pt x="2869" y="771"/>
                </a:lnTo>
                <a:lnTo>
                  <a:pt x="2863" y="767"/>
                </a:lnTo>
                <a:lnTo>
                  <a:pt x="2858" y="765"/>
                </a:lnTo>
                <a:lnTo>
                  <a:pt x="2852" y="760"/>
                </a:lnTo>
                <a:lnTo>
                  <a:pt x="2840" y="749"/>
                </a:lnTo>
                <a:lnTo>
                  <a:pt x="2826" y="736"/>
                </a:lnTo>
                <a:lnTo>
                  <a:pt x="2808" y="722"/>
                </a:lnTo>
                <a:lnTo>
                  <a:pt x="2789" y="709"/>
                </a:lnTo>
                <a:lnTo>
                  <a:pt x="2781" y="703"/>
                </a:lnTo>
                <a:lnTo>
                  <a:pt x="2775" y="697"/>
                </a:lnTo>
                <a:lnTo>
                  <a:pt x="2769" y="692"/>
                </a:lnTo>
                <a:lnTo>
                  <a:pt x="2767" y="688"/>
                </a:lnTo>
                <a:lnTo>
                  <a:pt x="2765" y="684"/>
                </a:lnTo>
                <a:lnTo>
                  <a:pt x="2765" y="681"/>
                </a:lnTo>
                <a:lnTo>
                  <a:pt x="2767" y="679"/>
                </a:lnTo>
                <a:lnTo>
                  <a:pt x="2769" y="677"/>
                </a:lnTo>
                <a:lnTo>
                  <a:pt x="2776" y="674"/>
                </a:lnTo>
                <a:lnTo>
                  <a:pt x="2787" y="671"/>
                </a:lnTo>
                <a:lnTo>
                  <a:pt x="2792" y="669"/>
                </a:lnTo>
                <a:lnTo>
                  <a:pt x="2796" y="667"/>
                </a:lnTo>
                <a:lnTo>
                  <a:pt x="2801" y="665"/>
                </a:lnTo>
                <a:lnTo>
                  <a:pt x="2805" y="662"/>
                </a:lnTo>
                <a:lnTo>
                  <a:pt x="2811" y="656"/>
                </a:lnTo>
                <a:lnTo>
                  <a:pt x="2815" y="649"/>
                </a:lnTo>
                <a:lnTo>
                  <a:pt x="2819" y="642"/>
                </a:lnTo>
                <a:lnTo>
                  <a:pt x="2821" y="636"/>
                </a:lnTo>
                <a:lnTo>
                  <a:pt x="2821" y="633"/>
                </a:lnTo>
                <a:lnTo>
                  <a:pt x="2820" y="630"/>
                </a:lnTo>
                <a:lnTo>
                  <a:pt x="2818" y="628"/>
                </a:lnTo>
                <a:lnTo>
                  <a:pt x="2815" y="624"/>
                </a:lnTo>
                <a:lnTo>
                  <a:pt x="2812" y="622"/>
                </a:lnTo>
                <a:lnTo>
                  <a:pt x="2809" y="620"/>
                </a:lnTo>
                <a:lnTo>
                  <a:pt x="2809" y="617"/>
                </a:lnTo>
                <a:lnTo>
                  <a:pt x="2809" y="615"/>
                </a:lnTo>
                <a:lnTo>
                  <a:pt x="2814" y="610"/>
                </a:lnTo>
                <a:lnTo>
                  <a:pt x="2821" y="604"/>
                </a:lnTo>
                <a:lnTo>
                  <a:pt x="2825" y="602"/>
                </a:lnTo>
                <a:lnTo>
                  <a:pt x="2827" y="598"/>
                </a:lnTo>
                <a:lnTo>
                  <a:pt x="2828" y="596"/>
                </a:lnTo>
                <a:lnTo>
                  <a:pt x="2828" y="592"/>
                </a:lnTo>
                <a:lnTo>
                  <a:pt x="2825" y="587"/>
                </a:lnTo>
                <a:lnTo>
                  <a:pt x="2820" y="582"/>
                </a:lnTo>
                <a:lnTo>
                  <a:pt x="2814" y="577"/>
                </a:lnTo>
                <a:lnTo>
                  <a:pt x="2811" y="572"/>
                </a:lnTo>
                <a:lnTo>
                  <a:pt x="2807" y="567"/>
                </a:lnTo>
                <a:lnTo>
                  <a:pt x="2806" y="559"/>
                </a:lnTo>
                <a:lnTo>
                  <a:pt x="2805" y="555"/>
                </a:lnTo>
                <a:lnTo>
                  <a:pt x="2803" y="553"/>
                </a:lnTo>
                <a:lnTo>
                  <a:pt x="2801" y="552"/>
                </a:lnTo>
                <a:lnTo>
                  <a:pt x="2799" y="551"/>
                </a:lnTo>
                <a:lnTo>
                  <a:pt x="2795" y="551"/>
                </a:lnTo>
                <a:lnTo>
                  <a:pt x="2790" y="552"/>
                </a:lnTo>
                <a:lnTo>
                  <a:pt x="2787" y="554"/>
                </a:lnTo>
                <a:lnTo>
                  <a:pt x="2783" y="557"/>
                </a:lnTo>
                <a:lnTo>
                  <a:pt x="2778" y="559"/>
                </a:lnTo>
                <a:lnTo>
                  <a:pt x="2774" y="561"/>
                </a:lnTo>
                <a:lnTo>
                  <a:pt x="2769" y="561"/>
                </a:lnTo>
                <a:lnTo>
                  <a:pt x="2765" y="560"/>
                </a:lnTo>
                <a:lnTo>
                  <a:pt x="2762" y="559"/>
                </a:lnTo>
                <a:lnTo>
                  <a:pt x="2759" y="557"/>
                </a:lnTo>
                <a:lnTo>
                  <a:pt x="2758" y="554"/>
                </a:lnTo>
                <a:lnTo>
                  <a:pt x="2758" y="551"/>
                </a:lnTo>
                <a:lnTo>
                  <a:pt x="2759" y="542"/>
                </a:lnTo>
                <a:lnTo>
                  <a:pt x="2762" y="532"/>
                </a:lnTo>
                <a:lnTo>
                  <a:pt x="2763" y="520"/>
                </a:lnTo>
                <a:lnTo>
                  <a:pt x="2764" y="504"/>
                </a:lnTo>
                <a:lnTo>
                  <a:pt x="2764" y="497"/>
                </a:lnTo>
                <a:lnTo>
                  <a:pt x="2765" y="489"/>
                </a:lnTo>
                <a:lnTo>
                  <a:pt x="2768" y="482"/>
                </a:lnTo>
                <a:lnTo>
                  <a:pt x="2771" y="473"/>
                </a:lnTo>
                <a:lnTo>
                  <a:pt x="2775" y="467"/>
                </a:lnTo>
                <a:lnTo>
                  <a:pt x="2780" y="461"/>
                </a:lnTo>
                <a:lnTo>
                  <a:pt x="2786" y="456"/>
                </a:lnTo>
                <a:lnTo>
                  <a:pt x="2792" y="452"/>
                </a:lnTo>
                <a:lnTo>
                  <a:pt x="2802" y="446"/>
                </a:lnTo>
                <a:lnTo>
                  <a:pt x="2813" y="440"/>
                </a:lnTo>
                <a:lnTo>
                  <a:pt x="2822" y="434"/>
                </a:lnTo>
                <a:lnTo>
                  <a:pt x="2831" y="427"/>
                </a:lnTo>
                <a:lnTo>
                  <a:pt x="2834" y="423"/>
                </a:lnTo>
                <a:lnTo>
                  <a:pt x="2835" y="422"/>
                </a:lnTo>
                <a:lnTo>
                  <a:pt x="2834" y="421"/>
                </a:lnTo>
                <a:lnTo>
                  <a:pt x="2832" y="420"/>
                </a:lnTo>
                <a:lnTo>
                  <a:pt x="2828" y="419"/>
                </a:lnTo>
                <a:lnTo>
                  <a:pt x="2825" y="417"/>
                </a:lnTo>
                <a:lnTo>
                  <a:pt x="2816" y="417"/>
                </a:lnTo>
                <a:lnTo>
                  <a:pt x="2808" y="417"/>
                </a:lnTo>
                <a:lnTo>
                  <a:pt x="2802" y="417"/>
                </a:lnTo>
                <a:lnTo>
                  <a:pt x="2796" y="417"/>
                </a:lnTo>
                <a:lnTo>
                  <a:pt x="2790" y="416"/>
                </a:lnTo>
                <a:lnTo>
                  <a:pt x="2787" y="415"/>
                </a:lnTo>
                <a:lnTo>
                  <a:pt x="2782" y="413"/>
                </a:lnTo>
                <a:lnTo>
                  <a:pt x="2776" y="410"/>
                </a:lnTo>
                <a:lnTo>
                  <a:pt x="2770" y="410"/>
                </a:lnTo>
                <a:lnTo>
                  <a:pt x="2763" y="410"/>
                </a:lnTo>
                <a:lnTo>
                  <a:pt x="2755" y="413"/>
                </a:lnTo>
                <a:lnTo>
                  <a:pt x="2745" y="416"/>
                </a:lnTo>
                <a:lnTo>
                  <a:pt x="2736" y="421"/>
                </a:lnTo>
                <a:lnTo>
                  <a:pt x="2725" y="423"/>
                </a:lnTo>
                <a:lnTo>
                  <a:pt x="2714" y="426"/>
                </a:lnTo>
                <a:lnTo>
                  <a:pt x="2704" y="426"/>
                </a:lnTo>
                <a:lnTo>
                  <a:pt x="2694" y="425"/>
                </a:lnTo>
                <a:lnTo>
                  <a:pt x="2687" y="422"/>
                </a:lnTo>
                <a:lnTo>
                  <a:pt x="2680" y="420"/>
                </a:lnTo>
                <a:lnTo>
                  <a:pt x="2671" y="419"/>
                </a:lnTo>
                <a:lnTo>
                  <a:pt x="2663" y="420"/>
                </a:lnTo>
                <a:lnTo>
                  <a:pt x="2654" y="421"/>
                </a:lnTo>
                <a:lnTo>
                  <a:pt x="2646" y="421"/>
                </a:lnTo>
                <a:lnTo>
                  <a:pt x="2639" y="419"/>
                </a:lnTo>
                <a:lnTo>
                  <a:pt x="2635" y="416"/>
                </a:lnTo>
                <a:lnTo>
                  <a:pt x="2631" y="412"/>
                </a:lnTo>
                <a:lnTo>
                  <a:pt x="2629" y="408"/>
                </a:lnTo>
                <a:lnTo>
                  <a:pt x="2625" y="404"/>
                </a:lnTo>
                <a:lnTo>
                  <a:pt x="2622" y="402"/>
                </a:lnTo>
                <a:lnTo>
                  <a:pt x="2618" y="401"/>
                </a:lnTo>
                <a:lnTo>
                  <a:pt x="2614" y="402"/>
                </a:lnTo>
                <a:lnTo>
                  <a:pt x="2611" y="403"/>
                </a:lnTo>
                <a:lnTo>
                  <a:pt x="2608" y="407"/>
                </a:lnTo>
                <a:lnTo>
                  <a:pt x="2607" y="413"/>
                </a:lnTo>
                <a:lnTo>
                  <a:pt x="2606" y="420"/>
                </a:lnTo>
                <a:lnTo>
                  <a:pt x="2602" y="426"/>
                </a:lnTo>
                <a:lnTo>
                  <a:pt x="2599" y="432"/>
                </a:lnTo>
                <a:lnTo>
                  <a:pt x="2595" y="438"/>
                </a:lnTo>
                <a:lnTo>
                  <a:pt x="2592" y="444"/>
                </a:lnTo>
                <a:lnTo>
                  <a:pt x="2591" y="451"/>
                </a:lnTo>
                <a:lnTo>
                  <a:pt x="2591" y="459"/>
                </a:lnTo>
                <a:lnTo>
                  <a:pt x="2592" y="466"/>
                </a:lnTo>
                <a:lnTo>
                  <a:pt x="2595" y="473"/>
                </a:lnTo>
                <a:lnTo>
                  <a:pt x="2599" y="483"/>
                </a:lnTo>
                <a:lnTo>
                  <a:pt x="2604" y="492"/>
                </a:lnTo>
                <a:lnTo>
                  <a:pt x="2607" y="502"/>
                </a:lnTo>
                <a:lnTo>
                  <a:pt x="2612" y="511"/>
                </a:lnTo>
                <a:lnTo>
                  <a:pt x="2614" y="521"/>
                </a:lnTo>
                <a:lnTo>
                  <a:pt x="2616" y="529"/>
                </a:lnTo>
                <a:lnTo>
                  <a:pt x="2616" y="538"/>
                </a:lnTo>
                <a:lnTo>
                  <a:pt x="2613" y="546"/>
                </a:lnTo>
                <a:lnTo>
                  <a:pt x="2610" y="552"/>
                </a:lnTo>
                <a:lnTo>
                  <a:pt x="2605" y="558"/>
                </a:lnTo>
                <a:lnTo>
                  <a:pt x="2598" y="563"/>
                </a:lnTo>
                <a:lnTo>
                  <a:pt x="2587" y="571"/>
                </a:lnTo>
                <a:lnTo>
                  <a:pt x="2576" y="580"/>
                </a:lnTo>
                <a:lnTo>
                  <a:pt x="2570" y="586"/>
                </a:lnTo>
                <a:lnTo>
                  <a:pt x="2566" y="590"/>
                </a:lnTo>
                <a:lnTo>
                  <a:pt x="2560" y="592"/>
                </a:lnTo>
                <a:lnTo>
                  <a:pt x="2555" y="592"/>
                </a:lnTo>
                <a:lnTo>
                  <a:pt x="2550" y="591"/>
                </a:lnTo>
                <a:lnTo>
                  <a:pt x="2545" y="589"/>
                </a:lnTo>
                <a:lnTo>
                  <a:pt x="2541" y="584"/>
                </a:lnTo>
                <a:lnTo>
                  <a:pt x="2536" y="578"/>
                </a:lnTo>
                <a:lnTo>
                  <a:pt x="2531" y="572"/>
                </a:lnTo>
                <a:lnTo>
                  <a:pt x="2526" y="568"/>
                </a:lnTo>
                <a:lnTo>
                  <a:pt x="2522" y="566"/>
                </a:lnTo>
                <a:lnTo>
                  <a:pt x="2517" y="565"/>
                </a:lnTo>
                <a:lnTo>
                  <a:pt x="2511" y="566"/>
                </a:lnTo>
                <a:lnTo>
                  <a:pt x="2507" y="570"/>
                </a:lnTo>
                <a:lnTo>
                  <a:pt x="2501" y="576"/>
                </a:lnTo>
                <a:lnTo>
                  <a:pt x="2494" y="583"/>
                </a:lnTo>
                <a:lnTo>
                  <a:pt x="2475" y="598"/>
                </a:lnTo>
                <a:lnTo>
                  <a:pt x="2459" y="610"/>
                </a:lnTo>
                <a:lnTo>
                  <a:pt x="2453" y="615"/>
                </a:lnTo>
                <a:lnTo>
                  <a:pt x="2448" y="621"/>
                </a:lnTo>
                <a:lnTo>
                  <a:pt x="2446" y="628"/>
                </a:lnTo>
                <a:lnTo>
                  <a:pt x="2446" y="634"/>
                </a:lnTo>
                <a:lnTo>
                  <a:pt x="2448" y="641"/>
                </a:lnTo>
                <a:lnTo>
                  <a:pt x="2452" y="648"/>
                </a:lnTo>
                <a:lnTo>
                  <a:pt x="2457" y="656"/>
                </a:lnTo>
                <a:lnTo>
                  <a:pt x="2465" y="664"/>
                </a:lnTo>
                <a:lnTo>
                  <a:pt x="2468" y="667"/>
                </a:lnTo>
                <a:lnTo>
                  <a:pt x="2471" y="671"/>
                </a:lnTo>
                <a:lnTo>
                  <a:pt x="2473" y="675"/>
                </a:lnTo>
                <a:lnTo>
                  <a:pt x="2473" y="679"/>
                </a:lnTo>
                <a:lnTo>
                  <a:pt x="2473" y="686"/>
                </a:lnTo>
                <a:lnTo>
                  <a:pt x="2472" y="694"/>
                </a:lnTo>
                <a:lnTo>
                  <a:pt x="2469" y="705"/>
                </a:lnTo>
                <a:lnTo>
                  <a:pt x="2466" y="719"/>
                </a:lnTo>
                <a:lnTo>
                  <a:pt x="2463" y="735"/>
                </a:lnTo>
                <a:lnTo>
                  <a:pt x="2460" y="747"/>
                </a:lnTo>
                <a:lnTo>
                  <a:pt x="2457" y="751"/>
                </a:lnTo>
                <a:lnTo>
                  <a:pt x="2455" y="757"/>
                </a:lnTo>
                <a:lnTo>
                  <a:pt x="2452" y="762"/>
                </a:lnTo>
                <a:lnTo>
                  <a:pt x="2447" y="767"/>
                </a:lnTo>
                <a:lnTo>
                  <a:pt x="2435" y="778"/>
                </a:lnTo>
                <a:lnTo>
                  <a:pt x="2422" y="787"/>
                </a:lnTo>
                <a:lnTo>
                  <a:pt x="2410" y="798"/>
                </a:lnTo>
                <a:lnTo>
                  <a:pt x="2400" y="807"/>
                </a:lnTo>
                <a:lnTo>
                  <a:pt x="2392" y="818"/>
                </a:lnTo>
                <a:lnTo>
                  <a:pt x="2381" y="831"/>
                </a:lnTo>
                <a:lnTo>
                  <a:pt x="2371" y="842"/>
                </a:lnTo>
                <a:lnTo>
                  <a:pt x="2360" y="849"/>
                </a:lnTo>
                <a:lnTo>
                  <a:pt x="2349" y="856"/>
                </a:lnTo>
                <a:lnTo>
                  <a:pt x="2339" y="862"/>
                </a:lnTo>
                <a:lnTo>
                  <a:pt x="2335" y="866"/>
                </a:lnTo>
                <a:lnTo>
                  <a:pt x="2331" y="869"/>
                </a:lnTo>
                <a:lnTo>
                  <a:pt x="2328" y="874"/>
                </a:lnTo>
                <a:lnTo>
                  <a:pt x="2327" y="880"/>
                </a:lnTo>
                <a:lnTo>
                  <a:pt x="2322" y="889"/>
                </a:lnTo>
                <a:lnTo>
                  <a:pt x="2318" y="900"/>
                </a:lnTo>
                <a:lnTo>
                  <a:pt x="2312" y="908"/>
                </a:lnTo>
                <a:lnTo>
                  <a:pt x="2306" y="913"/>
                </a:lnTo>
                <a:lnTo>
                  <a:pt x="2301" y="917"/>
                </a:lnTo>
                <a:lnTo>
                  <a:pt x="2292" y="920"/>
                </a:lnTo>
                <a:lnTo>
                  <a:pt x="2286" y="923"/>
                </a:lnTo>
                <a:lnTo>
                  <a:pt x="2280" y="927"/>
                </a:lnTo>
                <a:lnTo>
                  <a:pt x="2276" y="931"/>
                </a:lnTo>
                <a:lnTo>
                  <a:pt x="2271" y="936"/>
                </a:lnTo>
                <a:lnTo>
                  <a:pt x="2268" y="938"/>
                </a:lnTo>
                <a:lnTo>
                  <a:pt x="2265" y="939"/>
                </a:lnTo>
                <a:lnTo>
                  <a:pt x="2264" y="939"/>
                </a:lnTo>
                <a:lnTo>
                  <a:pt x="2261" y="939"/>
                </a:lnTo>
                <a:lnTo>
                  <a:pt x="2257" y="936"/>
                </a:lnTo>
                <a:lnTo>
                  <a:pt x="2253" y="931"/>
                </a:lnTo>
                <a:lnTo>
                  <a:pt x="2249" y="926"/>
                </a:lnTo>
                <a:lnTo>
                  <a:pt x="2246" y="923"/>
                </a:lnTo>
                <a:lnTo>
                  <a:pt x="2242" y="921"/>
                </a:lnTo>
                <a:lnTo>
                  <a:pt x="2239" y="921"/>
                </a:lnTo>
                <a:lnTo>
                  <a:pt x="2236" y="921"/>
                </a:lnTo>
                <a:lnTo>
                  <a:pt x="2235" y="923"/>
                </a:lnTo>
                <a:lnTo>
                  <a:pt x="2234" y="925"/>
                </a:lnTo>
                <a:lnTo>
                  <a:pt x="2233" y="927"/>
                </a:lnTo>
                <a:lnTo>
                  <a:pt x="2232" y="933"/>
                </a:lnTo>
                <a:lnTo>
                  <a:pt x="2230" y="942"/>
                </a:lnTo>
                <a:lnTo>
                  <a:pt x="2228" y="949"/>
                </a:lnTo>
                <a:lnTo>
                  <a:pt x="2226" y="954"/>
                </a:lnTo>
                <a:lnTo>
                  <a:pt x="2223" y="958"/>
                </a:lnTo>
                <a:lnTo>
                  <a:pt x="2219" y="964"/>
                </a:lnTo>
                <a:lnTo>
                  <a:pt x="2217" y="968"/>
                </a:lnTo>
                <a:lnTo>
                  <a:pt x="2216" y="974"/>
                </a:lnTo>
                <a:lnTo>
                  <a:pt x="2215" y="982"/>
                </a:lnTo>
                <a:lnTo>
                  <a:pt x="2215" y="989"/>
                </a:lnTo>
                <a:lnTo>
                  <a:pt x="2215" y="1006"/>
                </a:lnTo>
                <a:lnTo>
                  <a:pt x="2215" y="1021"/>
                </a:lnTo>
                <a:lnTo>
                  <a:pt x="2214" y="1034"/>
                </a:lnTo>
                <a:lnTo>
                  <a:pt x="2210" y="1046"/>
                </a:lnTo>
                <a:lnTo>
                  <a:pt x="2207" y="1056"/>
                </a:lnTo>
                <a:lnTo>
                  <a:pt x="2203" y="1065"/>
                </a:lnTo>
                <a:lnTo>
                  <a:pt x="2201" y="1078"/>
                </a:lnTo>
                <a:lnTo>
                  <a:pt x="2200" y="1096"/>
                </a:lnTo>
                <a:lnTo>
                  <a:pt x="2200" y="1114"/>
                </a:lnTo>
                <a:lnTo>
                  <a:pt x="2201" y="1127"/>
                </a:lnTo>
                <a:lnTo>
                  <a:pt x="2201" y="1132"/>
                </a:lnTo>
                <a:lnTo>
                  <a:pt x="2203" y="1135"/>
                </a:lnTo>
                <a:lnTo>
                  <a:pt x="2204" y="1140"/>
                </a:lnTo>
                <a:lnTo>
                  <a:pt x="2207" y="1144"/>
                </a:lnTo>
                <a:lnTo>
                  <a:pt x="2213" y="1152"/>
                </a:lnTo>
                <a:lnTo>
                  <a:pt x="2220" y="1160"/>
                </a:lnTo>
                <a:lnTo>
                  <a:pt x="2227" y="1171"/>
                </a:lnTo>
                <a:lnTo>
                  <a:pt x="2232" y="1183"/>
                </a:lnTo>
                <a:lnTo>
                  <a:pt x="2234" y="1194"/>
                </a:lnTo>
                <a:lnTo>
                  <a:pt x="2235" y="1203"/>
                </a:lnTo>
                <a:lnTo>
                  <a:pt x="2235" y="1213"/>
                </a:lnTo>
                <a:lnTo>
                  <a:pt x="2233" y="1222"/>
                </a:lnTo>
                <a:lnTo>
                  <a:pt x="2232" y="1233"/>
                </a:lnTo>
                <a:lnTo>
                  <a:pt x="2229" y="1244"/>
                </a:lnTo>
                <a:lnTo>
                  <a:pt x="2229" y="1248"/>
                </a:lnTo>
                <a:lnTo>
                  <a:pt x="2229" y="1253"/>
                </a:lnTo>
                <a:lnTo>
                  <a:pt x="2229" y="1258"/>
                </a:lnTo>
                <a:lnTo>
                  <a:pt x="2230" y="1263"/>
                </a:lnTo>
                <a:lnTo>
                  <a:pt x="2232" y="1266"/>
                </a:lnTo>
                <a:lnTo>
                  <a:pt x="2234" y="1270"/>
                </a:lnTo>
                <a:lnTo>
                  <a:pt x="2236" y="1272"/>
                </a:lnTo>
                <a:lnTo>
                  <a:pt x="2239" y="1274"/>
                </a:lnTo>
                <a:lnTo>
                  <a:pt x="2243" y="1278"/>
                </a:lnTo>
                <a:lnTo>
                  <a:pt x="2247" y="1284"/>
                </a:lnTo>
                <a:lnTo>
                  <a:pt x="2249" y="1290"/>
                </a:lnTo>
                <a:lnTo>
                  <a:pt x="2251" y="1298"/>
                </a:lnTo>
                <a:lnTo>
                  <a:pt x="2249" y="1302"/>
                </a:lnTo>
                <a:lnTo>
                  <a:pt x="2248" y="1305"/>
                </a:lnTo>
                <a:lnTo>
                  <a:pt x="2247" y="1308"/>
                </a:lnTo>
                <a:lnTo>
                  <a:pt x="2246" y="1309"/>
                </a:lnTo>
                <a:lnTo>
                  <a:pt x="2241" y="1311"/>
                </a:lnTo>
                <a:lnTo>
                  <a:pt x="2235" y="1314"/>
                </a:lnTo>
                <a:lnTo>
                  <a:pt x="2233" y="1315"/>
                </a:lnTo>
                <a:lnTo>
                  <a:pt x="2230" y="1316"/>
                </a:lnTo>
                <a:lnTo>
                  <a:pt x="2228" y="1318"/>
                </a:lnTo>
                <a:lnTo>
                  <a:pt x="2227" y="1322"/>
                </a:lnTo>
                <a:lnTo>
                  <a:pt x="2226" y="1328"/>
                </a:lnTo>
                <a:lnTo>
                  <a:pt x="2226" y="1336"/>
                </a:lnTo>
                <a:lnTo>
                  <a:pt x="2224" y="1347"/>
                </a:lnTo>
                <a:lnTo>
                  <a:pt x="2224" y="1359"/>
                </a:lnTo>
                <a:lnTo>
                  <a:pt x="2222" y="1371"/>
                </a:lnTo>
                <a:lnTo>
                  <a:pt x="2219" y="1380"/>
                </a:lnTo>
                <a:lnTo>
                  <a:pt x="2216" y="1383"/>
                </a:lnTo>
                <a:lnTo>
                  <a:pt x="2214" y="1385"/>
                </a:lnTo>
                <a:lnTo>
                  <a:pt x="2210" y="1386"/>
                </a:lnTo>
                <a:lnTo>
                  <a:pt x="2207" y="1386"/>
                </a:lnTo>
                <a:lnTo>
                  <a:pt x="2200" y="1386"/>
                </a:lnTo>
                <a:lnTo>
                  <a:pt x="2191" y="1384"/>
                </a:lnTo>
                <a:lnTo>
                  <a:pt x="2188" y="1383"/>
                </a:lnTo>
                <a:lnTo>
                  <a:pt x="2184" y="1383"/>
                </a:lnTo>
                <a:lnTo>
                  <a:pt x="2180" y="1384"/>
                </a:lnTo>
                <a:lnTo>
                  <a:pt x="2177" y="1385"/>
                </a:lnTo>
                <a:lnTo>
                  <a:pt x="2170" y="1389"/>
                </a:lnTo>
                <a:lnTo>
                  <a:pt x="2163" y="1395"/>
                </a:lnTo>
                <a:lnTo>
                  <a:pt x="2159" y="1398"/>
                </a:lnTo>
                <a:lnTo>
                  <a:pt x="2157" y="1400"/>
                </a:lnTo>
                <a:lnTo>
                  <a:pt x="2153" y="1402"/>
                </a:lnTo>
                <a:lnTo>
                  <a:pt x="2150" y="1402"/>
                </a:lnTo>
                <a:lnTo>
                  <a:pt x="2142" y="1403"/>
                </a:lnTo>
                <a:lnTo>
                  <a:pt x="2135" y="1403"/>
                </a:lnTo>
                <a:lnTo>
                  <a:pt x="2132" y="1404"/>
                </a:lnTo>
                <a:lnTo>
                  <a:pt x="2127" y="1406"/>
                </a:lnTo>
                <a:lnTo>
                  <a:pt x="2123" y="1410"/>
                </a:lnTo>
                <a:lnTo>
                  <a:pt x="2119" y="1414"/>
                </a:lnTo>
                <a:lnTo>
                  <a:pt x="2112" y="1423"/>
                </a:lnTo>
                <a:lnTo>
                  <a:pt x="2106" y="1429"/>
                </a:lnTo>
                <a:lnTo>
                  <a:pt x="2102" y="1431"/>
                </a:lnTo>
                <a:lnTo>
                  <a:pt x="2098" y="1431"/>
                </a:lnTo>
                <a:lnTo>
                  <a:pt x="2095" y="1433"/>
                </a:lnTo>
                <a:lnTo>
                  <a:pt x="2091" y="1431"/>
                </a:lnTo>
                <a:lnTo>
                  <a:pt x="2084" y="1429"/>
                </a:lnTo>
                <a:lnTo>
                  <a:pt x="2077" y="1423"/>
                </a:lnTo>
                <a:lnTo>
                  <a:pt x="2072" y="1417"/>
                </a:lnTo>
                <a:lnTo>
                  <a:pt x="2071" y="1412"/>
                </a:lnTo>
                <a:lnTo>
                  <a:pt x="2070" y="1406"/>
                </a:lnTo>
                <a:lnTo>
                  <a:pt x="2071" y="1402"/>
                </a:lnTo>
                <a:lnTo>
                  <a:pt x="2072" y="1396"/>
                </a:lnTo>
                <a:lnTo>
                  <a:pt x="2073" y="1389"/>
                </a:lnTo>
                <a:lnTo>
                  <a:pt x="2073" y="1380"/>
                </a:lnTo>
                <a:lnTo>
                  <a:pt x="2072" y="1374"/>
                </a:lnTo>
                <a:lnTo>
                  <a:pt x="2071" y="1371"/>
                </a:lnTo>
                <a:lnTo>
                  <a:pt x="2069" y="1368"/>
                </a:lnTo>
                <a:lnTo>
                  <a:pt x="2065" y="1367"/>
                </a:lnTo>
                <a:lnTo>
                  <a:pt x="2062" y="1367"/>
                </a:lnTo>
                <a:lnTo>
                  <a:pt x="2053" y="1367"/>
                </a:lnTo>
                <a:lnTo>
                  <a:pt x="2045" y="1368"/>
                </a:lnTo>
                <a:lnTo>
                  <a:pt x="2033" y="1374"/>
                </a:lnTo>
                <a:lnTo>
                  <a:pt x="2019" y="1381"/>
                </a:lnTo>
                <a:lnTo>
                  <a:pt x="2002" y="1391"/>
                </a:lnTo>
                <a:lnTo>
                  <a:pt x="1987" y="1399"/>
                </a:lnTo>
                <a:lnTo>
                  <a:pt x="1975" y="1405"/>
                </a:lnTo>
                <a:lnTo>
                  <a:pt x="1964" y="1410"/>
                </a:lnTo>
                <a:lnTo>
                  <a:pt x="1953" y="1412"/>
                </a:lnTo>
                <a:lnTo>
                  <a:pt x="1942" y="1414"/>
                </a:lnTo>
                <a:lnTo>
                  <a:pt x="1934" y="1416"/>
                </a:lnTo>
                <a:lnTo>
                  <a:pt x="1926" y="1419"/>
                </a:lnTo>
                <a:lnTo>
                  <a:pt x="1919" y="1425"/>
                </a:lnTo>
                <a:lnTo>
                  <a:pt x="1911" y="1431"/>
                </a:lnTo>
                <a:lnTo>
                  <a:pt x="1896" y="1446"/>
                </a:lnTo>
                <a:lnTo>
                  <a:pt x="1886" y="1458"/>
                </a:lnTo>
                <a:lnTo>
                  <a:pt x="1880" y="1466"/>
                </a:lnTo>
                <a:lnTo>
                  <a:pt x="1876" y="1472"/>
                </a:lnTo>
                <a:lnTo>
                  <a:pt x="1874" y="1473"/>
                </a:lnTo>
                <a:lnTo>
                  <a:pt x="1870" y="1475"/>
                </a:lnTo>
                <a:lnTo>
                  <a:pt x="1865" y="1475"/>
                </a:lnTo>
                <a:lnTo>
                  <a:pt x="1860" y="1475"/>
                </a:lnTo>
                <a:lnTo>
                  <a:pt x="1850" y="1474"/>
                </a:lnTo>
                <a:lnTo>
                  <a:pt x="1842" y="1472"/>
                </a:lnTo>
                <a:lnTo>
                  <a:pt x="1835" y="1468"/>
                </a:lnTo>
                <a:lnTo>
                  <a:pt x="1826" y="1463"/>
                </a:lnTo>
                <a:lnTo>
                  <a:pt x="1820" y="1460"/>
                </a:lnTo>
                <a:lnTo>
                  <a:pt x="1816" y="1458"/>
                </a:lnTo>
                <a:lnTo>
                  <a:pt x="1810" y="1458"/>
                </a:lnTo>
                <a:lnTo>
                  <a:pt x="1805" y="1458"/>
                </a:lnTo>
                <a:lnTo>
                  <a:pt x="1800" y="1459"/>
                </a:lnTo>
                <a:lnTo>
                  <a:pt x="1797" y="1461"/>
                </a:lnTo>
                <a:lnTo>
                  <a:pt x="1792" y="1465"/>
                </a:lnTo>
                <a:lnTo>
                  <a:pt x="1789" y="1469"/>
                </a:lnTo>
                <a:lnTo>
                  <a:pt x="1786" y="1473"/>
                </a:lnTo>
                <a:lnTo>
                  <a:pt x="1782" y="1477"/>
                </a:lnTo>
                <a:lnTo>
                  <a:pt x="1779" y="1479"/>
                </a:lnTo>
                <a:lnTo>
                  <a:pt x="1775" y="1480"/>
                </a:lnTo>
                <a:lnTo>
                  <a:pt x="1770" y="1480"/>
                </a:lnTo>
                <a:lnTo>
                  <a:pt x="1767" y="1479"/>
                </a:lnTo>
                <a:lnTo>
                  <a:pt x="1763" y="1477"/>
                </a:lnTo>
                <a:lnTo>
                  <a:pt x="1758" y="1473"/>
                </a:lnTo>
                <a:lnTo>
                  <a:pt x="1755" y="1468"/>
                </a:lnTo>
                <a:lnTo>
                  <a:pt x="1751" y="1461"/>
                </a:lnTo>
                <a:lnTo>
                  <a:pt x="1748" y="1452"/>
                </a:lnTo>
                <a:lnTo>
                  <a:pt x="1744" y="1443"/>
                </a:lnTo>
                <a:lnTo>
                  <a:pt x="1738" y="1424"/>
                </a:lnTo>
                <a:lnTo>
                  <a:pt x="1732" y="1411"/>
                </a:lnTo>
                <a:lnTo>
                  <a:pt x="1730" y="1408"/>
                </a:lnTo>
                <a:lnTo>
                  <a:pt x="1728" y="1404"/>
                </a:lnTo>
                <a:lnTo>
                  <a:pt x="1724" y="1403"/>
                </a:lnTo>
                <a:lnTo>
                  <a:pt x="1720" y="1402"/>
                </a:lnTo>
                <a:lnTo>
                  <a:pt x="1710" y="1402"/>
                </a:lnTo>
                <a:lnTo>
                  <a:pt x="1697" y="1404"/>
                </a:lnTo>
                <a:lnTo>
                  <a:pt x="1690" y="1404"/>
                </a:lnTo>
                <a:lnTo>
                  <a:pt x="1685" y="1404"/>
                </a:lnTo>
                <a:lnTo>
                  <a:pt x="1681" y="1403"/>
                </a:lnTo>
                <a:lnTo>
                  <a:pt x="1678" y="1400"/>
                </a:lnTo>
                <a:lnTo>
                  <a:pt x="1674" y="1392"/>
                </a:lnTo>
                <a:lnTo>
                  <a:pt x="1671" y="1383"/>
                </a:lnTo>
                <a:lnTo>
                  <a:pt x="1667" y="1372"/>
                </a:lnTo>
                <a:lnTo>
                  <a:pt x="1665" y="1362"/>
                </a:lnTo>
                <a:lnTo>
                  <a:pt x="1665" y="1359"/>
                </a:lnTo>
                <a:lnTo>
                  <a:pt x="1666" y="1356"/>
                </a:lnTo>
                <a:lnTo>
                  <a:pt x="1667" y="1354"/>
                </a:lnTo>
                <a:lnTo>
                  <a:pt x="1671" y="1353"/>
                </a:lnTo>
                <a:lnTo>
                  <a:pt x="1675" y="1353"/>
                </a:lnTo>
                <a:lnTo>
                  <a:pt x="1680" y="1355"/>
                </a:lnTo>
                <a:lnTo>
                  <a:pt x="1685" y="1358"/>
                </a:lnTo>
                <a:lnTo>
                  <a:pt x="1690" y="1361"/>
                </a:lnTo>
                <a:lnTo>
                  <a:pt x="1693" y="1362"/>
                </a:lnTo>
                <a:lnTo>
                  <a:pt x="1697" y="1364"/>
                </a:lnTo>
                <a:lnTo>
                  <a:pt x="1698" y="1362"/>
                </a:lnTo>
                <a:lnTo>
                  <a:pt x="1700" y="1361"/>
                </a:lnTo>
                <a:lnTo>
                  <a:pt x="1700" y="1359"/>
                </a:lnTo>
                <a:lnTo>
                  <a:pt x="1701" y="1355"/>
                </a:lnTo>
                <a:lnTo>
                  <a:pt x="1703" y="1348"/>
                </a:lnTo>
                <a:lnTo>
                  <a:pt x="1701" y="1342"/>
                </a:lnTo>
                <a:lnTo>
                  <a:pt x="1698" y="1336"/>
                </a:lnTo>
                <a:lnTo>
                  <a:pt x="1694" y="1332"/>
                </a:lnTo>
                <a:lnTo>
                  <a:pt x="1685" y="1321"/>
                </a:lnTo>
                <a:lnTo>
                  <a:pt x="1673" y="1310"/>
                </a:lnTo>
                <a:lnTo>
                  <a:pt x="1668" y="1303"/>
                </a:lnTo>
                <a:lnTo>
                  <a:pt x="1663" y="1295"/>
                </a:lnTo>
                <a:lnTo>
                  <a:pt x="1661" y="1291"/>
                </a:lnTo>
                <a:lnTo>
                  <a:pt x="1659" y="1288"/>
                </a:lnTo>
                <a:lnTo>
                  <a:pt x="1654" y="1284"/>
                </a:lnTo>
                <a:lnTo>
                  <a:pt x="1648" y="1282"/>
                </a:lnTo>
                <a:lnTo>
                  <a:pt x="1646" y="1282"/>
                </a:lnTo>
                <a:lnTo>
                  <a:pt x="1644" y="1279"/>
                </a:lnTo>
                <a:lnTo>
                  <a:pt x="1643" y="1278"/>
                </a:lnTo>
                <a:lnTo>
                  <a:pt x="1642" y="1276"/>
                </a:lnTo>
                <a:lnTo>
                  <a:pt x="1642" y="1269"/>
                </a:lnTo>
                <a:lnTo>
                  <a:pt x="1644" y="1261"/>
                </a:lnTo>
                <a:lnTo>
                  <a:pt x="1644" y="1260"/>
                </a:lnTo>
                <a:lnTo>
                  <a:pt x="1642" y="1259"/>
                </a:lnTo>
                <a:lnTo>
                  <a:pt x="1640" y="1258"/>
                </a:lnTo>
                <a:lnTo>
                  <a:pt x="1636" y="1257"/>
                </a:lnTo>
                <a:lnTo>
                  <a:pt x="1629" y="1257"/>
                </a:lnTo>
                <a:lnTo>
                  <a:pt x="1624" y="1255"/>
                </a:lnTo>
                <a:lnTo>
                  <a:pt x="1619" y="1254"/>
                </a:lnTo>
                <a:lnTo>
                  <a:pt x="1616" y="1252"/>
                </a:lnTo>
                <a:lnTo>
                  <a:pt x="1613" y="1250"/>
                </a:lnTo>
                <a:lnTo>
                  <a:pt x="1612" y="1247"/>
                </a:lnTo>
                <a:lnTo>
                  <a:pt x="1612" y="1244"/>
                </a:lnTo>
                <a:lnTo>
                  <a:pt x="1615" y="1240"/>
                </a:lnTo>
                <a:lnTo>
                  <a:pt x="1617" y="1236"/>
                </a:lnTo>
                <a:lnTo>
                  <a:pt x="1622" y="1232"/>
                </a:lnTo>
                <a:lnTo>
                  <a:pt x="1627" y="1227"/>
                </a:lnTo>
                <a:lnTo>
                  <a:pt x="1631" y="1222"/>
                </a:lnTo>
                <a:lnTo>
                  <a:pt x="1635" y="1216"/>
                </a:lnTo>
                <a:lnTo>
                  <a:pt x="1638" y="1210"/>
                </a:lnTo>
                <a:lnTo>
                  <a:pt x="1643" y="1198"/>
                </a:lnTo>
                <a:lnTo>
                  <a:pt x="1648" y="1185"/>
                </a:lnTo>
                <a:lnTo>
                  <a:pt x="1660" y="1170"/>
                </a:lnTo>
                <a:lnTo>
                  <a:pt x="1668" y="1163"/>
                </a:lnTo>
                <a:lnTo>
                  <a:pt x="1668" y="1159"/>
                </a:lnTo>
                <a:lnTo>
                  <a:pt x="1667" y="1157"/>
                </a:lnTo>
                <a:lnTo>
                  <a:pt x="1666" y="1154"/>
                </a:lnTo>
                <a:lnTo>
                  <a:pt x="1663" y="1152"/>
                </a:lnTo>
                <a:lnTo>
                  <a:pt x="1660" y="1150"/>
                </a:lnTo>
                <a:lnTo>
                  <a:pt x="1656" y="1148"/>
                </a:lnTo>
                <a:lnTo>
                  <a:pt x="1653" y="1147"/>
                </a:lnTo>
                <a:lnTo>
                  <a:pt x="1648" y="1147"/>
                </a:lnTo>
                <a:lnTo>
                  <a:pt x="1644" y="1148"/>
                </a:lnTo>
                <a:lnTo>
                  <a:pt x="1643" y="1151"/>
                </a:lnTo>
                <a:lnTo>
                  <a:pt x="1641" y="1154"/>
                </a:lnTo>
                <a:lnTo>
                  <a:pt x="1641" y="1158"/>
                </a:lnTo>
                <a:lnTo>
                  <a:pt x="1640" y="1163"/>
                </a:lnTo>
                <a:lnTo>
                  <a:pt x="1638" y="1166"/>
                </a:lnTo>
                <a:lnTo>
                  <a:pt x="1636" y="1169"/>
                </a:lnTo>
                <a:lnTo>
                  <a:pt x="1634" y="1171"/>
                </a:lnTo>
                <a:lnTo>
                  <a:pt x="1630" y="1172"/>
                </a:lnTo>
                <a:lnTo>
                  <a:pt x="1627" y="1173"/>
                </a:lnTo>
                <a:lnTo>
                  <a:pt x="1623" y="1173"/>
                </a:lnTo>
                <a:lnTo>
                  <a:pt x="1619" y="1172"/>
                </a:lnTo>
                <a:lnTo>
                  <a:pt x="1617" y="1170"/>
                </a:lnTo>
                <a:lnTo>
                  <a:pt x="1615" y="1167"/>
                </a:lnTo>
                <a:lnTo>
                  <a:pt x="1613" y="1165"/>
                </a:lnTo>
                <a:lnTo>
                  <a:pt x="1612" y="1160"/>
                </a:lnTo>
                <a:lnTo>
                  <a:pt x="1615" y="1150"/>
                </a:lnTo>
                <a:lnTo>
                  <a:pt x="1617" y="1139"/>
                </a:lnTo>
                <a:lnTo>
                  <a:pt x="1618" y="1133"/>
                </a:lnTo>
                <a:lnTo>
                  <a:pt x="1619" y="1127"/>
                </a:lnTo>
                <a:lnTo>
                  <a:pt x="1619" y="1122"/>
                </a:lnTo>
                <a:lnTo>
                  <a:pt x="1619" y="1116"/>
                </a:lnTo>
                <a:lnTo>
                  <a:pt x="1617" y="1113"/>
                </a:lnTo>
                <a:lnTo>
                  <a:pt x="1615" y="1108"/>
                </a:lnTo>
                <a:lnTo>
                  <a:pt x="1611" y="1106"/>
                </a:lnTo>
                <a:lnTo>
                  <a:pt x="1606" y="1103"/>
                </a:lnTo>
                <a:lnTo>
                  <a:pt x="1598" y="1100"/>
                </a:lnTo>
                <a:lnTo>
                  <a:pt x="1590" y="1099"/>
                </a:lnTo>
                <a:lnTo>
                  <a:pt x="1584" y="1097"/>
                </a:lnTo>
                <a:lnTo>
                  <a:pt x="1580" y="1095"/>
                </a:lnTo>
                <a:lnTo>
                  <a:pt x="1578" y="1093"/>
                </a:lnTo>
                <a:lnTo>
                  <a:pt x="1577" y="1089"/>
                </a:lnTo>
                <a:lnTo>
                  <a:pt x="1577" y="1085"/>
                </a:lnTo>
                <a:lnTo>
                  <a:pt x="1577" y="1082"/>
                </a:lnTo>
                <a:lnTo>
                  <a:pt x="1575" y="1074"/>
                </a:lnTo>
                <a:lnTo>
                  <a:pt x="1574" y="1069"/>
                </a:lnTo>
                <a:lnTo>
                  <a:pt x="1571" y="1065"/>
                </a:lnTo>
                <a:lnTo>
                  <a:pt x="1566" y="1061"/>
                </a:lnTo>
                <a:lnTo>
                  <a:pt x="1560" y="1056"/>
                </a:lnTo>
                <a:lnTo>
                  <a:pt x="1552" y="1051"/>
                </a:lnTo>
                <a:lnTo>
                  <a:pt x="1548" y="1047"/>
                </a:lnTo>
                <a:lnTo>
                  <a:pt x="1545" y="1044"/>
                </a:lnTo>
                <a:lnTo>
                  <a:pt x="1541" y="1039"/>
                </a:lnTo>
                <a:lnTo>
                  <a:pt x="1539" y="1033"/>
                </a:lnTo>
                <a:lnTo>
                  <a:pt x="1536" y="1027"/>
                </a:lnTo>
                <a:lnTo>
                  <a:pt x="1536" y="1021"/>
                </a:lnTo>
                <a:lnTo>
                  <a:pt x="1537" y="1015"/>
                </a:lnTo>
                <a:lnTo>
                  <a:pt x="1539" y="1011"/>
                </a:lnTo>
                <a:lnTo>
                  <a:pt x="1542" y="999"/>
                </a:lnTo>
                <a:lnTo>
                  <a:pt x="1547" y="984"/>
                </a:lnTo>
                <a:lnTo>
                  <a:pt x="1547" y="977"/>
                </a:lnTo>
                <a:lnTo>
                  <a:pt x="1547" y="971"/>
                </a:lnTo>
                <a:lnTo>
                  <a:pt x="1545" y="968"/>
                </a:lnTo>
                <a:lnTo>
                  <a:pt x="1542" y="964"/>
                </a:lnTo>
                <a:lnTo>
                  <a:pt x="1537" y="963"/>
                </a:lnTo>
                <a:lnTo>
                  <a:pt x="1533" y="961"/>
                </a:lnTo>
                <a:lnTo>
                  <a:pt x="1527" y="961"/>
                </a:lnTo>
                <a:lnTo>
                  <a:pt x="1521" y="961"/>
                </a:lnTo>
                <a:lnTo>
                  <a:pt x="1515" y="959"/>
                </a:lnTo>
                <a:lnTo>
                  <a:pt x="1510" y="959"/>
                </a:lnTo>
                <a:lnTo>
                  <a:pt x="1508" y="958"/>
                </a:lnTo>
                <a:lnTo>
                  <a:pt x="1505" y="956"/>
                </a:lnTo>
                <a:lnTo>
                  <a:pt x="1504" y="950"/>
                </a:lnTo>
                <a:lnTo>
                  <a:pt x="1504" y="940"/>
                </a:lnTo>
                <a:lnTo>
                  <a:pt x="1505" y="931"/>
                </a:lnTo>
                <a:lnTo>
                  <a:pt x="1504" y="921"/>
                </a:lnTo>
                <a:lnTo>
                  <a:pt x="1502" y="912"/>
                </a:lnTo>
                <a:lnTo>
                  <a:pt x="1498" y="901"/>
                </a:lnTo>
                <a:lnTo>
                  <a:pt x="1491" y="889"/>
                </a:lnTo>
                <a:lnTo>
                  <a:pt x="1484" y="877"/>
                </a:lnTo>
                <a:lnTo>
                  <a:pt x="1480" y="872"/>
                </a:lnTo>
                <a:lnTo>
                  <a:pt x="1478" y="866"/>
                </a:lnTo>
                <a:lnTo>
                  <a:pt x="1476" y="861"/>
                </a:lnTo>
                <a:lnTo>
                  <a:pt x="1476" y="855"/>
                </a:lnTo>
                <a:lnTo>
                  <a:pt x="1474" y="850"/>
                </a:lnTo>
                <a:lnTo>
                  <a:pt x="1473" y="845"/>
                </a:lnTo>
                <a:lnTo>
                  <a:pt x="1471" y="842"/>
                </a:lnTo>
                <a:lnTo>
                  <a:pt x="1468" y="839"/>
                </a:lnTo>
                <a:lnTo>
                  <a:pt x="1462" y="836"/>
                </a:lnTo>
                <a:lnTo>
                  <a:pt x="1457" y="834"/>
                </a:lnTo>
                <a:lnTo>
                  <a:pt x="1452" y="831"/>
                </a:lnTo>
                <a:lnTo>
                  <a:pt x="1448" y="828"/>
                </a:lnTo>
                <a:lnTo>
                  <a:pt x="1447" y="822"/>
                </a:lnTo>
                <a:lnTo>
                  <a:pt x="1447" y="813"/>
                </a:lnTo>
                <a:lnTo>
                  <a:pt x="1447" y="805"/>
                </a:lnTo>
                <a:lnTo>
                  <a:pt x="1447" y="797"/>
                </a:lnTo>
                <a:lnTo>
                  <a:pt x="1447" y="786"/>
                </a:lnTo>
                <a:lnTo>
                  <a:pt x="1447" y="776"/>
                </a:lnTo>
                <a:lnTo>
                  <a:pt x="1447" y="767"/>
                </a:lnTo>
                <a:lnTo>
                  <a:pt x="1446" y="759"/>
                </a:lnTo>
                <a:lnTo>
                  <a:pt x="1445" y="755"/>
                </a:lnTo>
                <a:lnTo>
                  <a:pt x="1442" y="750"/>
                </a:lnTo>
                <a:lnTo>
                  <a:pt x="1440" y="747"/>
                </a:lnTo>
                <a:lnTo>
                  <a:pt x="1436" y="742"/>
                </a:lnTo>
                <a:lnTo>
                  <a:pt x="1424" y="730"/>
                </a:lnTo>
                <a:lnTo>
                  <a:pt x="1413" y="717"/>
                </a:lnTo>
                <a:lnTo>
                  <a:pt x="1408" y="709"/>
                </a:lnTo>
                <a:lnTo>
                  <a:pt x="1404" y="700"/>
                </a:lnTo>
                <a:lnTo>
                  <a:pt x="1403" y="692"/>
                </a:lnTo>
                <a:lnTo>
                  <a:pt x="1402" y="683"/>
                </a:lnTo>
                <a:lnTo>
                  <a:pt x="1398" y="668"/>
                </a:lnTo>
                <a:lnTo>
                  <a:pt x="1394" y="654"/>
                </a:lnTo>
                <a:lnTo>
                  <a:pt x="1390" y="642"/>
                </a:lnTo>
                <a:lnTo>
                  <a:pt x="1385" y="635"/>
                </a:lnTo>
                <a:lnTo>
                  <a:pt x="1382" y="633"/>
                </a:lnTo>
                <a:lnTo>
                  <a:pt x="1377" y="631"/>
                </a:lnTo>
                <a:lnTo>
                  <a:pt x="1372" y="631"/>
                </a:lnTo>
                <a:lnTo>
                  <a:pt x="1369" y="633"/>
                </a:lnTo>
                <a:lnTo>
                  <a:pt x="1364" y="635"/>
                </a:lnTo>
                <a:lnTo>
                  <a:pt x="1359" y="640"/>
                </a:lnTo>
                <a:lnTo>
                  <a:pt x="1355" y="645"/>
                </a:lnTo>
                <a:lnTo>
                  <a:pt x="1353" y="650"/>
                </a:lnTo>
                <a:lnTo>
                  <a:pt x="1351" y="656"/>
                </a:lnTo>
                <a:lnTo>
                  <a:pt x="1347" y="661"/>
                </a:lnTo>
                <a:lnTo>
                  <a:pt x="1342" y="665"/>
                </a:lnTo>
                <a:lnTo>
                  <a:pt x="1339" y="667"/>
                </a:lnTo>
                <a:lnTo>
                  <a:pt x="1334" y="668"/>
                </a:lnTo>
                <a:lnTo>
                  <a:pt x="1331" y="668"/>
                </a:lnTo>
                <a:lnTo>
                  <a:pt x="1326" y="666"/>
                </a:lnTo>
                <a:lnTo>
                  <a:pt x="1322" y="664"/>
                </a:lnTo>
                <a:lnTo>
                  <a:pt x="1316" y="652"/>
                </a:lnTo>
                <a:lnTo>
                  <a:pt x="1312" y="639"/>
                </a:lnTo>
                <a:lnTo>
                  <a:pt x="1310" y="637"/>
                </a:lnTo>
                <a:lnTo>
                  <a:pt x="1309" y="636"/>
                </a:lnTo>
                <a:lnTo>
                  <a:pt x="1308" y="635"/>
                </a:lnTo>
                <a:lnTo>
                  <a:pt x="1307" y="636"/>
                </a:lnTo>
                <a:lnTo>
                  <a:pt x="1304" y="639"/>
                </a:lnTo>
                <a:lnTo>
                  <a:pt x="1302" y="642"/>
                </a:lnTo>
                <a:lnTo>
                  <a:pt x="1294" y="654"/>
                </a:lnTo>
                <a:lnTo>
                  <a:pt x="1287" y="667"/>
                </a:lnTo>
                <a:lnTo>
                  <a:pt x="1283" y="675"/>
                </a:lnTo>
                <a:lnTo>
                  <a:pt x="1281" y="685"/>
                </a:lnTo>
                <a:lnTo>
                  <a:pt x="1279" y="687"/>
                </a:lnTo>
                <a:lnTo>
                  <a:pt x="1278" y="688"/>
                </a:lnTo>
                <a:lnTo>
                  <a:pt x="1277" y="688"/>
                </a:lnTo>
                <a:lnTo>
                  <a:pt x="1275" y="688"/>
                </a:lnTo>
                <a:lnTo>
                  <a:pt x="1269" y="690"/>
                </a:lnTo>
                <a:lnTo>
                  <a:pt x="1263" y="692"/>
                </a:lnTo>
                <a:lnTo>
                  <a:pt x="1257" y="696"/>
                </a:lnTo>
                <a:lnTo>
                  <a:pt x="1250" y="697"/>
                </a:lnTo>
                <a:lnTo>
                  <a:pt x="1246" y="698"/>
                </a:lnTo>
                <a:lnTo>
                  <a:pt x="1243" y="698"/>
                </a:lnTo>
                <a:lnTo>
                  <a:pt x="1240" y="697"/>
                </a:lnTo>
                <a:lnTo>
                  <a:pt x="1238" y="696"/>
                </a:lnTo>
                <a:lnTo>
                  <a:pt x="1237" y="691"/>
                </a:lnTo>
                <a:lnTo>
                  <a:pt x="1235" y="684"/>
                </a:lnTo>
                <a:lnTo>
                  <a:pt x="1237" y="672"/>
                </a:lnTo>
                <a:lnTo>
                  <a:pt x="1240" y="662"/>
                </a:lnTo>
                <a:lnTo>
                  <a:pt x="1241" y="658"/>
                </a:lnTo>
                <a:lnTo>
                  <a:pt x="1243" y="654"/>
                </a:lnTo>
                <a:lnTo>
                  <a:pt x="1243" y="650"/>
                </a:lnTo>
                <a:lnTo>
                  <a:pt x="1243" y="647"/>
                </a:lnTo>
                <a:lnTo>
                  <a:pt x="1240" y="643"/>
                </a:lnTo>
                <a:lnTo>
                  <a:pt x="1238" y="640"/>
                </a:lnTo>
                <a:lnTo>
                  <a:pt x="1233" y="639"/>
                </a:lnTo>
                <a:lnTo>
                  <a:pt x="1227" y="636"/>
                </a:lnTo>
                <a:lnTo>
                  <a:pt x="1215" y="634"/>
                </a:lnTo>
                <a:lnTo>
                  <a:pt x="1202" y="629"/>
                </a:lnTo>
                <a:lnTo>
                  <a:pt x="1197" y="626"/>
                </a:lnTo>
                <a:lnTo>
                  <a:pt x="1195" y="623"/>
                </a:lnTo>
                <a:lnTo>
                  <a:pt x="1194" y="621"/>
                </a:lnTo>
                <a:lnTo>
                  <a:pt x="1195" y="617"/>
                </a:lnTo>
                <a:lnTo>
                  <a:pt x="1199" y="612"/>
                </a:lnTo>
                <a:lnTo>
                  <a:pt x="1206" y="606"/>
                </a:lnTo>
                <a:lnTo>
                  <a:pt x="1208" y="603"/>
                </a:lnTo>
                <a:lnTo>
                  <a:pt x="1208" y="601"/>
                </a:lnTo>
                <a:lnTo>
                  <a:pt x="1208" y="598"/>
                </a:lnTo>
                <a:lnTo>
                  <a:pt x="1206" y="596"/>
                </a:lnTo>
                <a:lnTo>
                  <a:pt x="1200" y="589"/>
                </a:lnTo>
                <a:lnTo>
                  <a:pt x="1193" y="578"/>
                </a:lnTo>
                <a:lnTo>
                  <a:pt x="1184" y="564"/>
                </a:lnTo>
                <a:lnTo>
                  <a:pt x="1174" y="546"/>
                </a:lnTo>
                <a:lnTo>
                  <a:pt x="1164" y="528"/>
                </a:lnTo>
                <a:lnTo>
                  <a:pt x="1157" y="514"/>
                </a:lnTo>
                <a:lnTo>
                  <a:pt x="1156" y="508"/>
                </a:lnTo>
                <a:lnTo>
                  <a:pt x="1155" y="503"/>
                </a:lnTo>
                <a:lnTo>
                  <a:pt x="1156" y="500"/>
                </a:lnTo>
                <a:lnTo>
                  <a:pt x="1158" y="496"/>
                </a:lnTo>
                <a:lnTo>
                  <a:pt x="1162" y="494"/>
                </a:lnTo>
                <a:lnTo>
                  <a:pt x="1165" y="491"/>
                </a:lnTo>
                <a:lnTo>
                  <a:pt x="1170" y="490"/>
                </a:lnTo>
                <a:lnTo>
                  <a:pt x="1175" y="490"/>
                </a:lnTo>
                <a:lnTo>
                  <a:pt x="1184" y="490"/>
                </a:lnTo>
                <a:lnTo>
                  <a:pt x="1194" y="489"/>
                </a:lnTo>
                <a:lnTo>
                  <a:pt x="1199" y="488"/>
                </a:lnTo>
                <a:lnTo>
                  <a:pt x="1202" y="486"/>
                </a:lnTo>
                <a:lnTo>
                  <a:pt x="1205" y="485"/>
                </a:lnTo>
                <a:lnTo>
                  <a:pt x="1207" y="483"/>
                </a:lnTo>
                <a:lnTo>
                  <a:pt x="1209" y="477"/>
                </a:lnTo>
                <a:lnTo>
                  <a:pt x="1209" y="471"/>
                </a:lnTo>
                <a:lnTo>
                  <a:pt x="1208" y="465"/>
                </a:lnTo>
                <a:lnTo>
                  <a:pt x="1205" y="459"/>
                </a:lnTo>
                <a:lnTo>
                  <a:pt x="1203" y="457"/>
                </a:lnTo>
                <a:lnTo>
                  <a:pt x="1202" y="454"/>
                </a:lnTo>
                <a:lnTo>
                  <a:pt x="1202" y="452"/>
                </a:lnTo>
                <a:lnTo>
                  <a:pt x="1203" y="451"/>
                </a:lnTo>
                <a:lnTo>
                  <a:pt x="1207" y="446"/>
                </a:lnTo>
                <a:lnTo>
                  <a:pt x="1210" y="439"/>
                </a:lnTo>
                <a:lnTo>
                  <a:pt x="1210" y="435"/>
                </a:lnTo>
                <a:lnTo>
                  <a:pt x="1209" y="432"/>
                </a:lnTo>
                <a:lnTo>
                  <a:pt x="1208" y="429"/>
                </a:lnTo>
                <a:lnTo>
                  <a:pt x="1205" y="427"/>
                </a:lnTo>
                <a:lnTo>
                  <a:pt x="1196" y="423"/>
                </a:lnTo>
                <a:lnTo>
                  <a:pt x="1189" y="420"/>
                </a:lnTo>
                <a:lnTo>
                  <a:pt x="1186" y="417"/>
                </a:lnTo>
                <a:lnTo>
                  <a:pt x="1183" y="414"/>
                </a:lnTo>
                <a:lnTo>
                  <a:pt x="1181" y="412"/>
                </a:lnTo>
                <a:lnTo>
                  <a:pt x="1180" y="408"/>
                </a:lnTo>
                <a:lnTo>
                  <a:pt x="1178" y="400"/>
                </a:lnTo>
                <a:lnTo>
                  <a:pt x="1178" y="391"/>
                </a:lnTo>
                <a:lnTo>
                  <a:pt x="1176" y="382"/>
                </a:lnTo>
                <a:lnTo>
                  <a:pt x="1172" y="374"/>
                </a:lnTo>
                <a:lnTo>
                  <a:pt x="1166" y="364"/>
                </a:lnTo>
                <a:lnTo>
                  <a:pt x="1161" y="353"/>
                </a:lnTo>
                <a:lnTo>
                  <a:pt x="1155" y="340"/>
                </a:lnTo>
                <a:lnTo>
                  <a:pt x="1149" y="325"/>
                </a:lnTo>
                <a:lnTo>
                  <a:pt x="1146" y="319"/>
                </a:lnTo>
                <a:lnTo>
                  <a:pt x="1144" y="313"/>
                </a:lnTo>
                <a:lnTo>
                  <a:pt x="1140" y="308"/>
                </a:lnTo>
                <a:lnTo>
                  <a:pt x="1138" y="305"/>
                </a:lnTo>
                <a:lnTo>
                  <a:pt x="1120" y="306"/>
                </a:lnTo>
                <a:lnTo>
                  <a:pt x="1107" y="307"/>
                </a:lnTo>
                <a:lnTo>
                  <a:pt x="1106" y="305"/>
                </a:lnTo>
                <a:lnTo>
                  <a:pt x="1108" y="302"/>
                </a:lnTo>
                <a:lnTo>
                  <a:pt x="1111" y="300"/>
                </a:lnTo>
                <a:lnTo>
                  <a:pt x="1113" y="296"/>
                </a:lnTo>
                <a:lnTo>
                  <a:pt x="1117" y="293"/>
                </a:lnTo>
                <a:lnTo>
                  <a:pt x="1120" y="287"/>
                </a:lnTo>
                <a:lnTo>
                  <a:pt x="1121" y="281"/>
                </a:lnTo>
                <a:lnTo>
                  <a:pt x="1121" y="274"/>
                </a:lnTo>
                <a:lnTo>
                  <a:pt x="1121" y="270"/>
                </a:lnTo>
                <a:lnTo>
                  <a:pt x="1119" y="267"/>
                </a:lnTo>
                <a:lnTo>
                  <a:pt x="1118" y="263"/>
                </a:lnTo>
                <a:lnTo>
                  <a:pt x="1114" y="261"/>
                </a:lnTo>
                <a:lnTo>
                  <a:pt x="1108" y="256"/>
                </a:lnTo>
                <a:lnTo>
                  <a:pt x="1101" y="251"/>
                </a:lnTo>
                <a:lnTo>
                  <a:pt x="1086" y="245"/>
                </a:lnTo>
                <a:lnTo>
                  <a:pt x="1075" y="238"/>
                </a:lnTo>
                <a:lnTo>
                  <a:pt x="1071" y="236"/>
                </a:lnTo>
                <a:lnTo>
                  <a:pt x="1069" y="232"/>
                </a:lnTo>
                <a:lnTo>
                  <a:pt x="1068" y="227"/>
                </a:lnTo>
                <a:lnTo>
                  <a:pt x="1068" y="224"/>
                </a:lnTo>
                <a:lnTo>
                  <a:pt x="1069" y="215"/>
                </a:lnTo>
                <a:lnTo>
                  <a:pt x="1073" y="206"/>
                </a:lnTo>
                <a:lnTo>
                  <a:pt x="1075" y="201"/>
                </a:lnTo>
                <a:lnTo>
                  <a:pt x="1075" y="196"/>
                </a:lnTo>
                <a:lnTo>
                  <a:pt x="1075" y="193"/>
                </a:lnTo>
                <a:lnTo>
                  <a:pt x="1074" y="189"/>
                </a:lnTo>
                <a:lnTo>
                  <a:pt x="1073" y="187"/>
                </a:lnTo>
                <a:lnTo>
                  <a:pt x="1069" y="186"/>
                </a:lnTo>
                <a:lnTo>
                  <a:pt x="1065" y="185"/>
                </a:lnTo>
                <a:lnTo>
                  <a:pt x="1062" y="186"/>
                </a:lnTo>
                <a:lnTo>
                  <a:pt x="1051" y="189"/>
                </a:lnTo>
                <a:lnTo>
                  <a:pt x="1042" y="194"/>
                </a:lnTo>
                <a:lnTo>
                  <a:pt x="1038" y="198"/>
                </a:lnTo>
                <a:lnTo>
                  <a:pt x="1035" y="202"/>
                </a:lnTo>
                <a:lnTo>
                  <a:pt x="1032" y="206"/>
                </a:lnTo>
                <a:lnTo>
                  <a:pt x="1031" y="211"/>
                </a:lnTo>
                <a:lnTo>
                  <a:pt x="1030" y="220"/>
                </a:lnTo>
                <a:lnTo>
                  <a:pt x="1027" y="226"/>
                </a:lnTo>
                <a:lnTo>
                  <a:pt x="1025" y="229"/>
                </a:lnTo>
                <a:lnTo>
                  <a:pt x="1021" y="231"/>
                </a:lnTo>
                <a:lnTo>
                  <a:pt x="1018" y="233"/>
                </a:lnTo>
                <a:lnTo>
                  <a:pt x="1013" y="233"/>
                </a:lnTo>
                <a:lnTo>
                  <a:pt x="1008" y="234"/>
                </a:lnTo>
                <a:lnTo>
                  <a:pt x="1005" y="237"/>
                </a:lnTo>
                <a:lnTo>
                  <a:pt x="1001" y="239"/>
                </a:lnTo>
                <a:lnTo>
                  <a:pt x="999" y="242"/>
                </a:lnTo>
                <a:lnTo>
                  <a:pt x="996" y="248"/>
                </a:lnTo>
                <a:lnTo>
                  <a:pt x="995" y="256"/>
                </a:lnTo>
                <a:lnTo>
                  <a:pt x="995" y="263"/>
                </a:lnTo>
                <a:lnTo>
                  <a:pt x="995" y="272"/>
                </a:lnTo>
                <a:lnTo>
                  <a:pt x="994" y="277"/>
                </a:lnTo>
                <a:lnTo>
                  <a:pt x="993" y="281"/>
                </a:lnTo>
                <a:lnTo>
                  <a:pt x="989" y="286"/>
                </a:lnTo>
                <a:lnTo>
                  <a:pt x="986" y="290"/>
                </a:lnTo>
                <a:lnTo>
                  <a:pt x="981" y="294"/>
                </a:lnTo>
                <a:lnTo>
                  <a:pt x="975" y="296"/>
                </a:lnTo>
                <a:lnTo>
                  <a:pt x="970" y="299"/>
                </a:lnTo>
                <a:lnTo>
                  <a:pt x="966" y="300"/>
                </a:lnTo>
                <a:lnTo>
                  <a:pt x="954" y="301"/>
                </a:lnTo>
                <a:lnTo>
                  <a:pt x="942" y="301"/>
                </a:lnTo>
                <a:lnTo>
                  <a:pt x="936" y="301"/>
                </a:lnTo>
                <a:lnTo>
                  <a:pt x="931" y="303"/>
                </a:lnTo>
                <a:lnTo>
                  <a:pt x="928" y="306"/>
                </a:lnTo>
                <a:lnTo>
                  <a:pt x="924" y="309"/>
                </a:lnTo>
                <a:lnTo>
                  <a:pt x="922" y="313"/>
                </a:lnTo>
                <a:lnTo>
                  <a:pt x="920" y="318"/>
                </a:lnTo>
                <a:lnTo>
                  <a:pt x="920" y="321"/>
                </a:lnTo>
                <a:lnTo>
                  <a:pt x="922" y="325"/>
                </a:lnTo>
                <a:lnTo>
                  <a:pt x="925" y="333"/>
                </a:lnTo>
                <a:lnTo>
                  <a:pt x="929" y="344"/>
                </a:lnTo>
                <a:lnTo>
                  <a:pt x="931" y="357"/>
                </a:lnTo>
                <a:lnTo>
                  <a:pt x="931" y="372"/>
                </a:lnTo>
                <a:lnTo>
                  <a:pt x="931" y="389"/>
                </a:lnTo>
                <a:lnTo>
                  <a:pt x="929" y="404"/>
                </a:lnTo>
                <a:lnTo>
                  <a:pt x="926" y="410"/>
                </a:lnTo>
                <a:lnTo>
                  <a:pt x="924" y="417"/>
                </a:lnTo>
                <a:lnTo>
                  <a:pt x="922" y="422"/>
                </a:lnTo>
                <a:lnTo>
                  <a:pt x="919" y="426"/>
                </a:lnTo>
                <a:lnTo>
                  <a:pt x="917" y="431"/>
                </a:lnTo>
                <a:lnTo>
                  <a:pt x="913" y="435"/>
                </a:lnTo>
                <a:lnTo>
                  <a:pt x="911" y="441"/>
                </a:lnTo>
                <a:lnTo>
                  <a:pt x="910" y="448"/>
                </a:lnTo>
                <a:lnTo>
                  <a:pt x="909" y="456"/>
                </a:lnTo>
                <a:lnTo>
                  <a:pt x="907" y="460"/>
                </a:lnTo>
                <a:lnTo>
                  <a:pt x="906" y="461"/>
                </a:lnTo>
                <a:lnTo>
                  <a:pt x="904" y="460"/>
                </a:lnTo>
                <a:lnTo>
                  <a:pt x="901" y="459"/>
                </a:lnTo>
                <a:lnTo>
                  <a:pt x="898" y="454"/>
                </a:lnTo>
                <a:lnTo>
                  <a:pt x="893" y="447"/>
                </a:lnTo>
                <a:lnTo>
                  <a:pt x="890" y="439"/>
                </a:lnTo>
                <a:lnTo>
                  <a:pt x="886" y="431"/>
                </a:lnTo>
                <a:lnTo>
                  <a:pt x="884" y="420"/>
                </a:lnTo>
                <a:lnTo>
                  <a:pt x="882" y="415"/>
                </a:lnTo>
                <a:lnTo>
                  <a:pt x="880" y="409"/>
                </a:lnTo>
                <a:lnTo>
                  <a:pt x="876" y="404"/>
                </a:lnTo>
                <a:lnTo>
                  <a:pt x="873" y="400"/>
                </a:lnTo>
                <a:lnTo>
                  <a:pt x="866" y="391"/>
                </a:lnTo>
                <a:lnTo>
                  <a:pt x="860" y="384"/>
                </a:lnTo>
                <a:lnTo>
                  <a:pt x="855" y="377"/>
                </a:lnTo>
                <a:lnTo>
                  <a:pt x="851" y="369"/>
                </a:lnTo>
                <a:lnTo>
                  <a:pt x="848" y="359"/>
                </a:lnTo>
                <a:lnTo>
                  <a:pt x="848" y="350"/>
                </a:lnTo>
                <a:lnTo>
                  <a:pt x="849" y="343"/>
                </a:lnTo>
                <a:lnTo>
                  <a:pt x="851" y="335"/>
                </a:lnTo>
                <a:lnTo>
                  <a:pt x="855" y="330"/>
                </a:lnTo>
                <a:lnTo>
                  <a:pt x="857" y="325"/>
                </a:lnTo>
                <a:lnTo>
                  <a:pt x="860" y="316"/>
                </a:lnTo>
                <a:lnTo>
                  <a:pt x="860" y="307"/>
                </a:lnTo>
                <a:lnTo>
                  <a:pt x="860" y="296"/>
                </a:lnTo>
                <a:lnTo>
                  <a:pt x="859" y="287"/>
                </a:lnTo>
                <a:lnTo>
                  <a:pt x="856" y="276"/>
                </a:lnTo>
                <a:lnTo>
                  <a:pt x="854" y="265"/>
                </a:lnTo>
                <a:lnTo>
                  <a:pt x="850" y="255"/>
                </a:lnTo>
                <a:lnTo>
                  <a:pt x="847" y="244"/>
                </a:lnTo>
                <a:lnTo>
                  <a:pt x="844" y="233"/>
                </a:lnTo>
                <a:lnTo>
                  <a:pt x="842" y="220"/>
                </a:lnTo>
                <a:lnTo>
                  <a:pt x="840" y="206"/>
                </a:lnTo>
                <a:lnTo>
                  <a:pt x="840" y="193"/>
                </a:lnTo>
                <a:lnTo>
                  <a:pt x="841" y="181"/>
                </a:lnTo>
                <a:lnTo>
                  <a:pt x="843" y="169"/>
                </a:lnTo>
                <a:lnTo>
                  <a:pt x="846" y="160"/>
                </a:lnTo>
                <a:lnTo>
                  <a:pt x="848" y="152"/>
                </a:lnTo>
                <a:lnTo>
                  <a:pt x="850" y="137"/>
                </a:lnTo>
                <a:lnTo>
                  <a:pt x="850" y="118"/>
                </a:lnTo>
                <a:lnTo>
                  <a:pt x="853" y="107"/>
                </a:lnTo>
                <a:lnTo>
                  <a:pt x="856" y="95"/>
                </a:lnTo>
                <a:lnTo>
                  <a:pt x="860" y="84"/>
                </a:lnTo>
                <a:lnTo>
                  <a:pt x="862" y="74"/>
                </a:lnTo>
                <a:lnTo>
                  <a:pt x="862" y="63"/>
                </a:lnTo>
                <a:lnTo>
                  <a:pt x="862" y="50"/>
                </a:lnTo>
                <a:lnTo>
                  <a:pt x="863" y="34"/>
                </a:lnTo>
                <a:lnTo>
                  <a:pt x="863" y="13"/>
                </a:lnTo>
                <a:lnTo>
                  <a:pt x="863" y="6"/>
                </a:lnTo>
                <a:lnTo>
                  <a:pt x="863" y="4"/>
                </a:lnTo>
                <a:lnTo>
                  <a:pt x="862" y="3"/>
                </a:lnTo>
                <a:lnTo>
                  <a:pt x="856" y="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7" name="青海">
            <a:extLst>
              <a:ext uri="{FF2B5EF4-FFF2-40B4-BE49-F238E27FC236}">
                <a16:creationId xmlns="" xmlns:a16="http://schemas.microsoft.com/office/drawing/2014/main" id="{0CC1F537-FDBA-4160-BB1F-54A44B17E85A}"/>
              </a:ext>
            </a:extLst>
          </p:cNvPr>
          <p:cNvSpPr>
            <a:spLocks/>
          </p:cNvSpPr>
          <p:nvPr/>
        </p:nvSpPr>
        <p:spPr bwMode="auto">
          <a:xfrm>
            <a:off x="1806946" y="3125023"/>
            <a:ext cx="1167062" cy="848772"/>
          </a:xfrm>
          <a:custGeom>
            <a:avLst/>
            <a:gdLst>
              <a:gd name="T0" fmla="*/ 4484 w 4767"/>
              <a:gd name="T1" fmla="*/ 1080 h 3475"/>
              <a:gd name="T2" fmla="*/ 4267 w 4767"/>
              <a:gd name="T3" fmla="*/ 940 h 3475"/>
              <a:gd name="T4" fmla="*/ 3970 w 4767"/>
              <a:gd name="T5" fmla="*/ 724 h 3475"/>
              <a:gd name="T6" fmla="*/ 3855 w 4767"/>
              <a:gd name="T7" fmla="*/ 686 h 3475"/>
              <a:gd name="T8" fmla="*/ 3520 w 4767"/>
              <a:gd name="T9" fmla="*/ 407 h 3475"/>
              <a:gd name="T10" fmla="*/ 3316 w 4767"/>
              <a:gd name="T11" fmla="*/ 341 h 3475"/>
              <a:gd name="T12" fmla="*/ 3107 w 4767"/>
              <a:gd name="T13" fmla="*/ 338 h 3475"/>
              <a:gd name="T14" fmla="*/ 2841 w 4767"/>
              <a:gd name="T15" fmla="*/ 214 h 3475"/>
              <a:gd name="T16" fmla="*/ 2741 w 4767"/>
              <a:gd name="T17" fmla="*/ 462 h 3475"/>
              <a:gd name="T18" fmla="*/ 2572 w 4767"/>
              <a:gd name="T19" fmla="*/ 613 h 3475"/>
              <a:gd name="T20" fmla="*/ 2258 w 4767"/>
              <a:gd name="T21" fmla="*/ 510 h 3475"/>
              <a:gd name="T22" fmla="*/ 1977 w 4767"/>
              <a:gd name="T23" fmla="*/ 266 h 3475"/>
              <a:gd name="T24" fmla="*/ 1714 w 4767"/>
              <a:gd name="T25" fmla="*/ 140 h 3475"/>
              <a:gd name="T26" fmla="*/ 1379 w 4767"/>
              <a:gd name="T27" fmla="*/ 13 h 3475"/>
              <a:gd name="T28" fmla="*/ 995 w 4767"/>
              <a:gd name="T29" fmla="*/ 77 h 3475"/>
              <a:gd name="T30" fmla="*/ 575 w 4767"/>
              <a:gd name="T31" fmla="*/ 226 h 3475"/>
              <a:gd name="T32" fmla="*/ 747 w 4767"/>
              <a:gd name="T33" fmla="*/ 602 h 3475"/>
              <a:gd name="T34" fmla="*/ 637 w 4767"/>
              <a:gd name="T35" fmla="*/ 872 h 3475"/>
              <a:gd name="T36" fmla="*/ 684 w 4767"/>
              <a:gd name="T37" fmla="*/ 1099 h 3475"/>
              <a:gd name="T38" fmla="*/ 620 w 4767"/>
              <a:gd name="T39" fmla="*/ 1228 h 3475"/>
              <a:gd name="T40" fmla="*/ 297 w 4767"/>
              <a:gd name="T41" fmla="*/ 1142 h 3475"/>
              <a:gd name="T42" fmla="*/ 151 w 4767"/>
              <a:gd name="T43" fmla="*/ 1229 h 3475"/>
              <a:gd name="T44" fmla="*/ 160 w 4767"/>
              <a:gd name="T45" fmla="*/ 1402 h 3475"/>
              <a:gd name="T46" fmla="*/ 48 w 4767"/>
              <a:gd name="T47" fmla="*/ 1621 h 3475"/>
              <a:gd name="T48" fmla="*/ 102 w 4767"/>
              <a:gd name="T49" fmla="*/ 1783 h 3475"/>
              <a:gd name="T50" fmla="*/ 25 w 4767"/>
              <a:gd name="T51" fmla="*/ 2058 h 3475"/>
              <a:gd name="T52" fmla="*/ 154 w 4767"/>
              <a:gd name="T53" fmla="*/ 2283 h 3475"/>
              <a:gd name="T54" fmla="*/ 349 w 4767"/>
              <a:gd name="T55" fmla="*/ 2480 h 3475"/>
              <a:gd name="T56" fmla="*/ 535 w 4767"/>
              <a:gd name="T57" fmla="*/ 2458 h 3475"/>
              <a:gd name="T58" fmla="*/ 805 w 4767"/>
              <a:gd name="T59" fmla="*/ 2695 h 3475"/>
              <a:gd name="T60" fmla="*/ 1068 w 4767"/>
              <a:gd name="T61" fmla="*/ 2800 h 3475"/>
              <a:gd name="T62" fmla="*/ 1293 w 4767"/>
              <a:gd name="T63" fmla="*/ 2908 h 3475"/>
              <a:gd name="T64" fmla="*/ 1575 w 4767"/>
              <a:gd name="T65" fmla="*/ 2940 h 3475"/>
              <a:gd name="T66" fmla="*/ 1799 w 4767"/>
              <a:gd name="T67" fmla="*/ 3128 h 3475"/>
              <a:gd name="T68" fmla="*/ 1898 w 4767"/>
              <a:gd name="T69" fmla="*/ 3362 h 3475"/>
              <a:gd name="T70" fmla="*/ 2118 w 4767"/>
              <a:gd name="T71" fmla="*/ 3459 h 3475"/>
              <a:gd name="T72" fmla="*/ 2153 w 4767"/>
              <a:gd name="T73" fmla="*/ 3342 h 3475"/>
              <a:gd name="T74" fmla="*/ 2363 w 4767"/>
              <a:gd name="T75" fmla="*/ 3450 h 3475"/>
              <a:gd name="T76" fmla="*/ 2490 w 4767"/>
              <a:gd name="T77" fmla="*/ 3308 h 3475"/>
              <a:gd name="T78" fmla="*/ 2607 w 4767"/>
              <a:gd name="T79" fmla="*/ 3183 h 3475"/>
              <a:gd name="T80" fmla="*/ 2667 w 4767"/>
              <a:gd name="T81" fmla="*/ 3041 h 3475"/>
              <a:gd name="T82" fmla="*/ 2714 w 4767"/>
              <a:gd name="T83" fmla="*/ 2824 h 3475"/>
              <a:gd name="T84" fmla="*/ 2705 w 4767"/>
              <a:gd name="T85" fmla="*/ 2666 h 3475"/>
              <a:gd name="T86" fmla="*/ 2815 w 4767"/>
              <a:gd name="T87" fmla="*/ 2484 h 3475"/>
              <a:gd name="T88" fmla="*/ 3033 w 4767"/>
              <a:gd name="T89" fmla="*/ 2568 h 3475"/>
              <a:gd name="T90" fmla="*/ 3163 w 4767"/>
              <a:gd name="T91" fmla="*/ 2858 h 3475"/>
              <a:gd name="T92" fmla="*/ 3390 w 4767"/>
              <a:gd name="T93" fmla="*/ 3058 h 3475"/>
              <a:gd name="T94" fmla="*/ 3562 w 4767"/>
              <a:gd name="T95" fmla="*/ 3006 h 3475"/>
              <a:gd name="T96" fmla="*/ 3656 w 4767"/>
              <a:gd name="T97" fmla="*/ 3139 h 3475"/>
              <a:gd name="T98" fmla="*/ 3791 w 4767"/>
              <a:gd name="T99" fmla="*/ 3233 h 3475"/>
              <a:gd name="T100" fmla="*/ 3971 w 4767"/>
              <a:gd name="T101" fmla="*/ 3197 h 3475"/>
              <a:gd name="T102" fmla="*/ 4081 w 4767"/>
              <a:gd name="T103" fmla="*/ 2974 h 3475"/>
              <a:gd name="T104" fmla="*/ 4211 w 4767"/>
              <a:gd name="T105" fmla="*/ 2888 h 3475"/>
              <a:gd name="T106" fmla="*/ 4101 w 4767"/>
              <a:gd name="T107" fmla="*/ 2763 h 3475"/>
              <a:gd name="T108" fmla="*/ 3917 w 4767"/>
              <a:gd name="T109" fmla="*/ 2548 h 3475"/>
              <a:gd name="T110" fmla="*/ 4074 w 4767"/>
              <a:gd name="T111" fmla="*/ 2490 h 3475"/>
              <a:gd name="T112" fmla="*/ 4310 w 4767"/>
              <a:gd name="T113" fmla="*/ 2584 h 3475"/>
              <a:gd name="T114" fmla="*/ 4414 w 4767"/>
              <a:gd name="T115" fmla="*/ 2449 h 3475"/>
              <a:gd name="T116" fmla="*/ 4499 w 4767"/>
              <a:gd name="T117" fmla="*/ 2126 h 3475"/>
              <a:gd name="T118" fmla="*/ 4622 w 4767"/>
              <a:gd name="T119" fmla="*/ 1986 h 3475"/>
              <a:gd name="T120" fmla="*/ 4720 w 4767"/>
              <a:gd name="T121" fmla="*/ 1784 h 3475"/>
              <a:gd name="T122" fmla="*/ 4623 w 4767"/>
              <a:gd name="T123" fmla="*/ 1483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67" h="3475">
                <a:moveTo>
                  <a:pt x="4599" y="1319"/>
                </a:moveTo>
                <a:lnTo>
                  <a:pt x="4599" y="1311"/>
                </a:lnTo>
                <a:lnTo>
                  <a:pt x="4599" y="1304"/>
                </a:lnTo>
                <a:lnTo>
                  <a:pt x="4600" y="1301"/>
                </a:lnTo>
                <a:lnTo>
                  <a:pt x="4601" y="1299"/>
                </a:lnTo>
                <a:lnTo>
                  <a:pt x="4603" y="1298"/>
                </a:lnTo>
                <a:lnTo>
                  <a:pt x="4605" y="1297"/>
                </a:lnTo>
                <a:lnTo>
                  <a:pt x="4611" y="1297"/>
                </a:lnTo>
                <a:lnTo>
                  <a:pt x="4617" y="1297"/>
                </a:lnTo>
                <a:lnTo>
                  <a:pt x="4622" y="1295"/>
                </a:lnTo>
                <a:lnTo>
                  <a:pt x="4626" y="1293"/>
                </a:lnTo>
                <a:lnTo>
                  <a:pt x="4630" y="1288"/>
                </a:lnTo>
                <a:lnTo>
                  <a:pt x="4631" y="1281"/>
                </a:lnTo>
                <a:lnTo>
                  <a:pt x="4631" y="1277"/>
                </a:lnTo>
                <a:lnTo>
                  <a:pt x="4630" y="1273"/>
                </a:lnTo>
                <a:lnTo>
                  <a:pt x="4629" y="1269"/>
                </a:lnTo>
                <a:lnTo>
                  <a:pt x="4626" y="1263"/>
                </a:lnTo>
                <a:lnTo>
                  <a:pt x="4612" y="1253"/>
                </a:lnTo>
                <a:lnTo>
                  <a:pt x="4600" y="1241"/>
                </a:lnTo>
                <a:lnTo>
                  <a:pt x="4597" y="1231"/>
                </a:lnTo>
                <a:lnTo>
                  <a:pt x="4592" y="1224"/>
                </a:lnTo>
                <a:lnTo>
                  <a:pt x="4588" y="1220"/>
                </a:lnTo>
                <a:lnTo>
                  <a:pt x="4586" y="1217"/>
                </a:lnTo>
                <a:lnTo>
                  <a:pt x="4581" y="1214"/>
                </a:lnTo>
                <a:lnTo>
                  <a:pt x="4576" y="1212"/>
                </a:lnTo>
                <a:lnTo>
                  <a:pt x="4568" y="1207"/>
                </a:lnTo>
                <a:lnTo>
                  <a:pt x="4561" y="1203"/>
                </a:lnTo>
                <a:lnTo>
                  <a:pt x="4556" y="1197"/>
                </a:lnTo>
                <a:lnTo>
                  <a:pt x="4550" y="1188"/>
                </a:lnTo>
                <a:lnTo>
                  <a:pt x="4542" y="1179"/>
                </a:lnTo>
                <a:lnTo>
                  <a:pt x="4530" y="1168"/>
                </a:lnTo>
                <a:lnTo>
                  <a:pt x="4517" y="1159"/>
                </a:lnTo>
                <a:lnTo>
                  <a:pt x="4505" y="1150"/>
                </a:lnTo>
                <a:lnTo>
                  <a:pt x="4493" y="1141"/>
                </a:lnTo>
                <a:lnTo>
                  <a:pt x="4486" y="1134"/>
                </a:lnTo>
                <a:lnTo>
                  <a:pt x="4484" y="1130"/>
                </a:lnTo>
                <a:lnTo>
                  <a:pt x="4483" y="1128"/>
                </a:lnTo>
                <a:lnTo>
                  <a:pt x="4483" y="1123"/>
                </a:lnTo>
                <a:lnTo>
                  <a:pt x="4483" y="1119"/>
                </a:lnTo>
                <a:lnTo>
                  <a:pt x="4485" y="1109"/>
                </a:lnTo>
                <a:lnTo>
                  <a:pt x="4487" y="1098"/>
                </a:lnTo>
                <a:lnTo>
                  <a:pt x="4487" y="1093"/>
                </a:lnTo>
                <a:lnTo>
                  <a:pt x="4487" y="1088"/>
                </a:lnTo>
                <a:lnTo>
                  <a:pt x="4486" y="1084"/>
                </a:lnTo>
                <a:lnTo>
                  <a:pt x="4484" y="1080"/>
                </a:lnTo>
                <a:lnTo>
                  <a:pt x="4479" y="1073"/>
                </a:lnTo>
                <a:lnTo>
                  <a:pt x="4475" y="1066"/>
                </a:lnTo>
                <a:lnTo>
                  <a:pt x="4469" y="1055"/>
                </a:lnTo>
                <a:lnTo>
                  <a:pt x="4463" y="1042"/>
                </a:lnTo>
                <a:lnTo>
                  <a:pt x="4460" y="1036"/>
                </a:lnTo>
                <a:lnTo>
                  <a:pt x="4458" y="1029"/>
                </a:lnTo>
                <a:lnTo>
                  <a:pt x="4456" y="1023"/>
                </a:lnTo>
                <a:lnTo>
                  <a:pt x="4455" y="1017"/>
                </a:lnTo>
                <a:lnTo>
                  <a:pt x="4455" y="1009"/>
                </a:lnTo>
                <a:lnTo>
                  <a:pt x="4453" y="1002"/>
                </a:lnTo>
                <a:lnTo>
                  <a:pt x="4452" y="998"/>
                </a:lnTo>
                <a:lnTo>
                  <a:pt x="4450" y="996"/>
                </a:lnTo>
                <a:lnTo>
                  <a:pt x="4448" y="995"/>
                </a:lnTo>
                <a:lnTo>
                  <a:pt x="4446" y="995"/>
                </a:lnTo>
                <a:lnTo>
                  <a:pt x="4443" y="995"/>
                </a:lnTo>
                <a:lnTo>
                  <a:pt x="4441" y="996"/>
                </a:lnTo>
                <a:lnTo>
                  <a:pt x="4439" y="997"/>
                </a:lnTo>
                <a:lnTo>
                  <a:pt x="4436" y="999"/>
                </a:lnTo>
                <a:lnTo>
                  <a:pt x="4430" y="1006"/>
                </a:lnTo>
                <a:lnTo>
                  <a:pt x="4421" y="1017"/>
                </a:lnTo>
                <a:lnTo>
                  <a:pt x="4406" y="1030"/>
                </a:lnTo>
                <a:lnTo>
                  <a:pt x="4396" y="1037"/>
                </a:lnTo>
                <a:lnTo>
                  <a:pt x="4391" y="1043"/>
                </a:lnTo>
                <a:lnTo>
                  <a:pt x="4389" y="1045"/>
                </a:lnTo>
                <a:lnTo>
                  <a:pt x="4385" y="1043"/>
                </a:lnTo>
                <a:lnTo>
                  <a:pt x="4380" y="1040"/>
                </a:lnTo>
                <a:lnTo>
                  <a:pt x="4371" y="1033"/>
                </a:lnTo>
                <a:lnTo>
                  <a:pt x="4357" y="1020"/>
                </a:lnTo>
                <a:lnTo>
                  <a:pt x="4349" y="1014"/>
                </a:lnTo>
                <a:lnTo>
                  <a:pt x="4346" y="1012"/>
                </a:lnTo>
                <a:lnTo>
                  <a:pt x="4343" y="1010"/>
                </a:lnTo>
                <a:lnTo>
                  <a:pt x="4336" y="1004"/>
                </a:lnTo>
                <a:lnTo>
                  <a:pt x="4337" y="998"/>
                </a:lnTo>
                <a:lnTo>
                  <a:pt x="4340" y="987"/>
                </a:lnTo>
                <a:lnTo>
                  <a:pt x="4333" y="976"/>
                </a:lnTo>
                <a:lnTo>
                  <a:pt x="4323" y="965"/>
                </a:lnTo>
                <a:lnTo>
                  <a:pt x="4318" y="959"/>
                </a:lnTo>
                <a:lnTo>
                  <a:pt x="4314" y="954"/>
                </a:lnTo>
                <a:lnTo>
                  <a:pt x="4307" y="951"/>
                </a:lnTo>
                <a:lnTo>
                  <a:pt x="4301" y="946"/>
                </a:lnTo>
                <a:lnTo>
                  <a:pt x="4289" y="940"/>
                </a:lnTo>
                <a:lnTo>
                  <a:pt x="4282" y="935"/>
                </a:lnTo>
                <a:lnTo>
                  <a:pt x="4278" y="935"/>
                </a:lnTo>
                <a:lnTo>
                  <a:pt x="4273" y="936"/>
                </a:lnTo>
                <a:lnTo>
                  <a:pt x="4267" y="940"/>
                </a:lnTo>
                <a:lnTo>
                  <a:pt x="4260" y="943"/>
                </a:lnTo>
                <a:lnTo>
                  <a:pt x="4253" y="948"/>
                </a:lnTo>
                <a:lnTo>
                  <a:pt x="4247" y="952"/>
                </a:lnTo>
                <a:lnTo>
                  <a:pt x="4241" y="953"/>
                </a:lnTo>
                <a:lnTo>
                  <a:pt x="4236" y="953"/>
                </a:lnTo>
                <a:lnTo>
                  <a:pt x="4222" y="943"/>
                </a:lnTo>
                <a:lnTo>
                  <a:pt x="4208" y="936"/>
                </a:lnTo>
                <a:lnTo>
                  <a:pt x="4200" y="932"/>
                </a:lnTo>
                <a:lnTo>
                  <a:pt x="4194" y="926"/>
                </a:lnTo>
                <a:lnTo>
                  <a:pt x="4188" y="919"/>
                </a:lnTo>
                <a:lnTo>
                  <a:pt x="4181" y="907"/>
                </a:lnTo>
                <a:lnTo>
                  <a:pt x="4172" y="895"/>
                </a:lnTo>
                <a:lnTo>
                  <a:pt x="4164" y="886"/>
                </a:lnTo>
                <a:lnTo>
                  <a:pt x="4156" y="879"/>
                </a:lnTo>
                <a:lnTo>
                  <a:pt x="4144" y="871"/>
                </a:lnTo>
                <a:lnTo>
                  <a:pt x="4133" y="864"/>
                </a:lnTo>
                <a:lnTo>
                  <a:pt x="4122" y="859"/>
                </a:lnTo>
                <a:lnTo>
                  <a:pt x="4114" y="857"/>
                </a:lnTo>
                <a:lnTo>
                  <a:pt x="4108" y="856"/>
                </a:lnTo>
                <a:lnTo>
                  <a:pt x="4101" y="854"/>
                </a:lnTo>
                <a:lnTo>
                  <a:pt x="4093" y="850"/>
                </a:lnTo>
                <a:lnTo>
                  <a:pt x="4082" y="844"/>
                </a:lnTo>
                <a:lnTo>
                  <a:pt x="4071" y="833"/>
                </a:lnTo>
                <a:lnTo>
                  <a:pt x="4065" y="828"/>
                </a:lnTo>
                <a:lnTo>
                  <a:pt x="4059" y="823"/>
                </a:lnTo>
                <a:lnTo>
                  <a:pt x="4052" y="819"/>
                </a:lnTo>
                <a:lnTo>
                  <a:pt x="4046" y="815"/>
                </a:lnTo>
                <a:lnTo>
                  <a:pt x="4033" y="809"/>
                </a:lnTo>
                <a:lnTo>
                  <a:pt x="4024" y="806"/>
                </a:lnTo>
                <a:lnTo>
                  <a:pt x="4020" y="803"/>
                </a:lnTo>
                <a:lnTo>
                  <a:pt x="4017" y="800"/>
                </a:lnTo>
                <a:lnTo>
                  <a:pt x="4015" y="796"/>
                </a:lnTo>
                <a:lnTo>
                  <a:pt x="4014" y="793"/>
                </a:lnTo>
                <a:lnTo>
                  <a:pt x="4013" y="784"/>
                </a:lnTo>
                <a:lnTo>
                  <a:pt x="4013" y="775"/>
                </a:lnTo>
                <a:lnTo>
                  <a:pt x="4013" y="764"/>
                </a:lnTo>
                <a:lnTo>
                  <a:pt x="4011" y="753"/>
                </a:lnTo>
                <a:lnTo>
                  <a:pt x="4008" y="747"/>
                </a:lnTo>
                <a:lnTo>
                  <a:pt x="4006" y="743"/>
                </a:lnTo>
                <a:lnTo>
                  <a:pt x="4001" y="737"/>
                </a:lnTo>
                <a:lnTo>
                  <a:pt x="3996" y="732"/>
                </a:lnTo>
                <a:lnTo>
                  <a:pt x="3989" y="728"/>
                </a:lnTo>
                <a:lnTo>
                  <a:pt x="3983" y="726"/>
                </a:lnTo>
                <a:lnTo>
                  <a:pt x="3976" y="725"/>
                </a:lnTo>
                <a:lnTo>
                  <a:pt x="3970" y="724"/>
                </a:lnTo>
                <a:lnTo>
                  <a:pt x="3957" y="724"/>
                </a:lnTo>
                <a:lnTo>
                  <a:pt x="3946" y="722"/>
                </a:lnTo>
                <a:lnTo>
                  <a:pt x="3942" y="720"/>
                </a:lnTo>
                <a:lnTo>
                  <a:pt x="3937" y="716"/>
                </a:lnTo>
                <a:lnTo>
                  <a:pt x="3932" y="712"/>
                </a:lnTo>
                <a:lnTo>
                  <a:pt x="3927" y="707"/>
                </a:lnTo>
                <a:lnTo>
                  <a:pt x="3924" y="702"/>
                </a:lnTo>
                <a:lnTo>
                  <a:pt x="3921" y="697"/>
                </a:lnTo>
                <a:lnTo>
                  <a:pt x="3919" y="693"/>
                </a:lnTo>
                <a:lnTo>
                  <a:pt x="3918" y="688"/>
                </a:lnTo>
                <a:lnTo>
                  <a:pt x="3917" y="681"/>
                </a:lnTo>
                <a:lnTo>
                  <a:pt x="3914" y="675"/>
                </a:lnTo>
                <a:lnTo>
                  <a:pt x="3913" y="674"/>
                </a:lnTo>
                <a:lnTo>
                  <a:pt x="3911" y="671"/>
                </a:lnTo>
                <a:lnTo>
                  <a:pt x="3908" y="671"/>
                </a:lnTo>
                <a:lnTo>
                  <a:pt x="3905" y="671"/>
                </a:lnTo>
                <a:lnTo>
                  <a:pt x="3901" y="671"/>
                </a:lnTo>
                <a:lnTo>
                  <a:pt x="3898" y="670"/>
                </a:lnTo>
                <a:lnTo>
                  <a:pt x="3896" y="669"/>
                </a:lnTo>
                <a:lnTo>
                  <a:pt x="3895" y="667"/>
                </a:lnTo>
                <a:lnTo>
                  <a:pt x="3894" y="661"/>
                </a:lnTo>
                <a:lnTo>
                  <a:pt x="3894" y="651"/>
                </a:lnTo>
                <a:lnTo>
                  <a:pt x="3893" y="646"/>
                </a:lnTo>
                <a:lnTo>
                  <a:pt x="3892" y="642"/>
                </a:lnTo>
                <a:lnTo>
                  <a:pt x="3891" y="637"/>
                </a:lnTo>
                <a:lnTo>
                  <a:pt x="3888" y="633"/>
                </a:lnTo>
                <a:lnTo>
                  <a:pt x="3882" y="626"/>
                </a:lnTo>
                <a:lnTo>
                  <a:pt x="3874" y="619"/>
                </a:lnTo>
                <a:lnTo>
                  <a:pt x="3869" y="615"/>
                </a:lnTo>
                <a:lnTo>
                  <a:pt x="3863" y="613"/>
                </a:lnTo>
                <a:lnTo>
                  <a:pt x="3857" y="609"/>
                </a:lnTo>
                <a:lnTo>
                  <a:pt x="3850" y="608"/>
                </a:lnTo>
                <a:lnTo>
                  <a:pt x="3844" y="607"/>
                </a:lnTo>
                <a:lnTo>
                  <a:pt x="3839" y="608"/>
                </a:lnTo>
                <a:lnTo>
                  <a:pt x="3837" y="608"/>
                </a:lnTo>
                <a:lnTo>
                  <a:pt x="3835" y="609"/>
                </a:lnTo>
                <a:lnTo>
                  <a:pt x="3835" y="612"/>
                </a:lnTo>
                <a:lnTo>
                  <a:pt x="3833" y="614"/>
                </a:lnTo>
                <a:lnTo>
                  <a:pt x="3833" y="624"/>
                </a:lnTo>
                <a:lnTo>
                  <a:pt x="3832" y="633"/>
                </a:lnTo>
                <a:lnTo>
                  <a:pt x="3832" y="640"/>
                </a:lnTo>
                <a:lnTo>
                  <a:pt x="3837" y="651"/>
                </a:lnTo>
                <a:lnTo>
                  <a:pt x="3842" y="662"/>
                </a:lnTo>
                <a:lnTo>
                  <a:pt x="3847" y="671"/>
                </a:lnTo>
                <a:lnTo>
                  <a:pt x="3855" y="686"/>
                </a:lnTo>
                <a:lnTo>
                  <a:pt x="3862" y="701"/>
                </a:lnTo>
                <a:lnTo>
                  <a:pt x="3864" y="708"/>
                </a:lnTo>
                <a:lnTo>
                  <a:pt x="3866" y="713"/>
                </a:lnTo>
                <a:lnTo>
                  <a:pt x="3866" y="718"/>
                </a:lnTo>
                <a:lnTo>
                  <a:pt x="3864" y="720"/>
                </a:lnTo>
                <a:lnTo>
                  <a:pt x="3863" y="721"/>
                </a:lnTo>
                <a:lnTo>
                  <a:pt x="3860" y="721"/>
                </a:lnTo>
                <a:lnTo>
                  <a:pt x="3856" y="720"/>
                </a:lnTo>
                <a:lnTo>
                  <a:pt x="3850" y="718"/>
                </a:lnTo>
                <a:lnTo>
                  <a:pt x="3838" y="711"/>
                </a:lnTo>
                <a:lnTo>
                  <a:pt x="3826" y="705"/>
                </a:lnTo>
                <a:lnTo>
                  <a:pt x="3814" y="697"/>
                </a:lnTo>
                <a:lnTo>
                  <a:pt x="3804" y="690"/>
                </a:lnTo>
                <a:lnTo>
                  <a:pt x="3789" y="682"/>
                </a:lnTo>
                <a:lnTo>
                  <a:pt x="3773" y="672"/>
                </a:lnTo>
                <a:lnTo>
                  <a:pt x="3757" y="663"/>
                </a:lnTo>
                <a:lnTo>
                  <a:pt x="3744" y="655"/>
                </a:lnTo>
                <a:lnTo>
                  <a:pt x="3731" y="645"/>
                </a:lnTo>
                <a:lnTo>
                  <a:pt x="3716" y="633"/>
                </a:lnTo>
                <a:lnTo>
                  <a:pt x="3700" y="621"/>
                </a:lnTo>
                <a:lnTo>
                  <a:pt x="3690" y="612"/>
                </a:lnTo>
                <a:lnTo>
                  <a:pt x="3682" y="602"/>
                </a:lnTo>
                <a:lnTo>
                  <a:pt x="3675" y="590"/>
                </a:lnTo>
                <a:lnTo>
                  <a:pt x="3669" y="579"/>
                </a:lnTo>
                <a:lnTo>
                  <a:pt x="3666" y="569"/>
                </a:lnTo>
                <a:lnTo>
                  <a:pt x="3665" y="563"/>
                </a:lnTo>
                <a:lnTo>
                  <a:pt x="3663" y="558"/>
                </a:lnTo>
                <a:lnTo>
                  <a:pt x="3660" y="554"/>
                </a:lnTo>
                <a:lnTo>
                  <a:pt x="3653" y="547"/>
                </a:lnTo>
                <a:lnTo>
                  <a:pt x="3644" y="538"/>
                </a:lnTo>
                <a:lnTo>
                  <a:pt x="3637" y="529"/>
                </a:lnTo>
                <a:lnTo>
                  <a:pt x="3631" y="518"/>
                </a:lnTo>
                <a:lnTo>
                  <a:pt x="3624" y="505"/>
                </a:lnTo>
                <a:lnTo>
                  <a:pt x="3621" y="499"/>
                </a:lnTo>
                <a:lnTo>
                  <a:pt x="3616" y="492"/>
                </a:lnTo>
                <a:lnTo>
                  <a:pt x="3610" y="486"/>
                </a:lnTo>
                <a:lnTo>
                  <a:pt x="3603" y="479"/>
                </a:lnTo>
                <a:lnTo>
                  <a:pt x="3589" y="467"/>
                </a:lnTo>
                <a:lnTo>
                  <a:pt x="3575" y="456"/>
                </a:lnTo>
                <a:lnTo>
                  <a:pt x="3562" y="445"/>
                </a:lnTo>
                <a:lnTo>
                  <a:pt x="3547" y="434"/>
                </a:lnTo>
                <a:lnTo>
                  <a:pt x="3534" y="423"/>
                </a:lnTo>
                <a:lnTo>
                  <a:pt x="3524" y="415"/>
                </a:lnTo>
                <a:lnTo>
                  <a:pt x="3521" y="411"/>
                </a:lnTo>
                <a:lnTo>
                  <a:pt x="3520" y="407"/>
                </a:lnTo>
                <a:lnTo>
                  <a:pt x="3520" y="405"/>
                </a:lnTo>
                <a:lnTo>
                  <a:pt x="3520" y="403"/>
                </a:lnTo>
                <a:lnTo>
                  <a:pt x="3521" y="398"/>
                </a:lnTo>
                <a:lnTo>
                  <a:pt x="3524" y="392"/>
                </a:lnTo>
                <a:lnTo>
                  <a:pt x="3526" y="390"/>
                </a:lnTo>
                <a:lnTo>
                  <a:pt x="3524" y="386"/>
                </a:lnTo>
                <a:lnTo>
                  <a:pt x="3523" y="384"/>
                </a:lnTo>
                <a:lnTo>
                  <a:pt x="3522" y="381"/>
                </a:lnTo>
                <a:lnTo>
                  <a:pt x="3516" y="378"/>
                </a:lnTo>
                <a:lnTo>
                  <a:pt x="3508" y="375"/>
                </a:lnTo>
                <a:lnTo>
                  <a:pt x="3497" y="373"/>
                </a:lnTo>
                <a:lnTo>
                  <a:pt x="3486" y="369"/>
                </a:lnTo>
                <a:lnTo>
                  <a:pt x="3480" y="366"/>
                </a:lnTo>
                <a:lnTo>
                  <a:pt x="3476" y="363"/>
                </a:lnTo>
                <a:lnTo>
                  <a:pt x="3470" y="360"/>
                </a:lnTo>
                <a:lnTo>
                  <a:pt x="3465" y="355"/>
                </a:lnTo>
                <a:lnTo>
                  <a:pt x="3461" y="350"/>
                </a:lnTo>
                <a:lnTo>
                  <a:pt x="3459" y="346"/>
                </a:lnTo>
                <a:lnTo>
                  <a:pt x="3457" y="341"/>
                </a:lnTo>
                <a:lnTo>
                  <a:pt x="3455" y="335"/>
                </a:lnTo>
                <a:lnTo>
                  <a:pt x="3452" y="325"/>
                </a:lnTo>
                <a:lnTo>
                  <a:pt x="3447" y="316"/>
                </a:lnTo>
                <a:lnTo>
                  <a:pt x="3444" y="312"/>
                </a:lnTo>
                <a:lnTo>
                  <a:pt x="3440" y="310"/>
                </a:lnTo>
                <a:lnTo>
                  <a:pt x="3435" y="309"/>
                </a:lnTo>
                <a:lnTo>
                  <a:pt x="3432" y="308"/>
                </a:lnTo>
                <a:lnTo>
                  <a:pt x="3427" y="309"/>
                </a:lnTo>
                <a:lnTo>
                  <a:pt x="3422" y="311"/>
                </a:lnTo>
                <a:lnTo>
                  <a:pt x="3417" y="314"/>
                </a:lnTo>
                <a:lnTo>
                  <a:pt x="3413" y="318"/>
                </a:lnTo>
                <a:lnTo>
                  <a:pt x="3403" y="330"/>
                </a:lnTo>
                <a:lnTo>
                  <a:pt x="3392" y="344"/>
                </a:lnTo>
                <a:lnTo>
                  <a:pt x="3382" y="356"/>
                </a:lnTo>
                <a:lnTo>
                  <a:pt x="3372" y="366"/>
                </a:lnTo>
                <a:lnTo>
                  <a:pt x="3367" y="368"/>
                </a:lnTo>
                <a:lnTo>
                  <a:pt x="3363" y="368"/>
                </a:lnTo>
                <a:lnTo>
                  <a:pt x="3357" y="368"/>
                </a:lnTo>
                <a:lnTo>
                  <a:pt x="3350" y="367"/>
                </a:lnTo>
                <a:lnTo>
                  <a:pt x="3338" y="363"/>
                </a:lnTo>
                <a:lnTo>
                  <a:pt x="3327" y="359"/>
                </a:lnTo>
                <a:lnTo>
                  <a:pt x="3323" y="358"/>
                </a:lnTo>
                <a:lnTo>
                  <a:pt x="3321" y="355"/>
                </a:lnTo>
                <a:lnTo>
                  <a:pt x="3319" y="352"/>
                </a:lnTo>
                <a:lnTo>
                  <a:pt x="3318" y="349"/>
                </a:lnTo>
                <a:lnTo>
                  <a:pt x="3316" y="341"/>
                </a:lnTo>
                <a:lnTo>
                  <a:pt x="3316" y="330"/>
                </a:lnTo>
                <a:lnTo>
                  <a:pt x="3315" y="324"/>
                </a:lnTo>
                <a:lnTo>
                  <a:pt x="3312" y="321"/>
                </a:lnTo>
                <a:lnTo>
                  <a:pt x="3307" y="317"/>
                </a:lnTo>
                <a:lnTo>
                  <a:pt x="3301" y="315"/>
                </a:lnTo>
                <a:lnTo>
                  <a:pt x="3294" y="314"/>
                </a:lnTo>
                <a:lnTo>
                  <a:pt x="3288" y="314"/>
                </a:lnTo>
                <a:lnTo>
                  <a:pt x="3281" y="314"/>
                </a:lnTo>
                <a:lnTo>
                  <a:pt x="3276" y="315"/>
                </a:lnTo>
                <a:lnTo>
                  <a:pt x="3271" y="317"/>
                </a:lnTo>
                <a:lnTo>
                  <a:pt x="3269" y="319"/>
                </a:lnTo>
                <a:lnTo>
                  <a:pt x="3266" y="323"/>
                </a:lnTo>
                <a:lnTo>
                  <a:pt x="3266" y="327"/>
                </a:lnTo>
                <a:lnTo>
                  <a:pt x="3266" y="336"/>
                </a:lnTo>
                <a:lnTo>
                  <a:pt x="3266" y="346"/>
                </a:lnTo>
                <a:lnTo>
                  <a:pt x="3265" y="350"/>
                </a:lnTo>
                <a:lnTo>
                  <a:pt x="3264" y="354"/>
                </a:lnTo>
                <a:lnTo>
                  <a:pt x="3260" y="358"/>
                </a:lnTo>
                <a:lnTo>
                  <a:pt x="3256" y="362"/>
                </a:lnTo>
                <a:lnTo>
                  <a:pt x="3243" y="371"/>
                </a:lnTo>
                <a:lnTo>
                  <a:pt x="3227" y="381"/>
                </a:lnTo>
                <a:lnTo>
                  <a:pt x="3220" y="386"/>
                </a:lnTo>
                <a:lnTo>
                  <a:pt x="3214" y="391"/>
                </a:lnTo>
                <a:lnTo>
                  <a:pt x="3211" y="394"/>
                </a:lnTo>
                <a:lnTo>
                  <a:pt x="3208" y="398"/>
                </a:lnTo>
                <a:lnTo>
                  <a:pt x="3207" y="404"/>
                </a:lnTo>
                <a:lnTo>
                  <a:pt x="3205" y="410"/>
                </a:lnTo>
                <a:lnTo>
                  <a:pt x="3202" y="413"/>
                </a:lnTo>
                <a:lnTo>
                  <a:pt x="3200" y="416"/>
                </a:lnTo>
                <a:lnTo>
                  <a:pt x="3197" y="417"/>
                </a:lnTo>
                <a:lnTo>
                  <a:pt x="3196" y="417"/>
                </a:lnTo>
                <a:lnTo>
                  <a:pt x="3194" y="417"/>
                </a:lnTo>
                <a:lnTo>
                  <a:pt x="3192" y="415"/>
                </a:lnTo>
                <a:lnTo>
                  <a:pt x="3189" y="412"/>
                </a:lnTo>
                <a:lnTo>
                  <a:pt x="3187" y="409"/>
                </a:lnTo>
                <a:lnTo>
                  <a:pt x="3183" y="401"/>
                </a:lnTo>
                <a:lnTo>
                  <a:pt x="3178" y="393"/>
                </a:lnTo>
                <a:lnTo>
                  <a:pt x="3174" y="386"/>
                </a:lnTo>
                <a:lnTo>
                  <a:pt x="3165" y="380"/>
                </a:lnTo>
                <a:lnTo>
                  <a:pt x="3156" y="374"/>
                </a:lnTo>
                <a:lnTo>
                  <a:pt x="3146" y="368"/>
                </a:lnTo>
                <a:lnTo>
                  <a:pt x="3137" y="361"/>
                </a:lnTo>
                <a:lnTo>
                  <a:pt x="3127" y="354"/>
                </a:lnTo>
                <a:lnTo>
                  <a:pt x="3118" y="346"/>
                </a:lnTo>
                <a:lnTo>
                  <a:pt x="3107" y="338"/>
                </a:lnTo>
                <a:lnTo>
                  <a:pt x="3101" y="336"/>
                </a:lnTo>
                <a:lnTo>
                  <a:pt x="3095" y="334"/>
                </a:lnTo>
                <a:lnTo>
                  <a:pt x="3090" y="331"/>
                </a:lnTo>
                <a:lnTo>
                  <a:pt x="3086" y="331"/>
                </a:lnTo>
                <a:lnTo>
                  <a:pt x="3081" y="330"/>
                </a:lnTo>
                <a:lnTo>
                  <a:pt x="3079" y="330"/>
                </a:lnTo>
                <a:lnTo>
                  <a:pt x="3076" y="329"/>
                </a:lnTo>
                <a:lnTo>
                  <a:pt x="3074" y="328"/>
                </a:lnTo>
                <a:lnTo>
                  <a:pt x="3073" y="323"/>
                </a:lnTo>
                <a:lnTo>
                  <a:pt x="3073" y="316"/>
                </a:lnTo>
                <a:lnTo>
                  <a:pt x="3071" y="311"/>
                </a:lnTo>
                <a:lnTo>
                  <a:pt x="3069" y="308"/>
                </a:lnTo>
                <a:lnTo>
                  <a:pt x="3067" y="304"/>
                </a:lnTo>
                <a:lnTo>
                  <a:pt x="3063" y="300"/>
                </a:lnTo>
                <a:lnTo>
                  <a:pt x="3054" y="292"/>
                </a:lnTo>
                <a:lnTo>
                  <a:pt x="3044" y="284"/>
                </a:lnTo>
                <a:lnTo>
                  <a:pt x="3036" y="274"/>
                </a:lnTo>
                <a:lnTo>
                  <a:pt x="3025" y="264"/>
                </a:lnTo>
                <a:lnTo>
                  <a:pt x="3016" y="254"/>
                </a:lnTo>
                <a:lnTo>
                  <a:pt x="3007" y="246"/>
                </a:lnTo>
                <a:lnTo>
                  <a:pt x="3001" y="239"/>
                </a:lnTo>
                <a:lnTo>
                  <a:pt x="2995" y="232"/>
                </a:lnTo>
                <a:lnTo>
                  <a:pt x="2991" y="227"/>
                </a:lnTo>
                <a:lnTo>
                  <a:pt x="2985" y="224"/>
                </a:lnTo>
                <a:lnTo>
                  <a:pt x="2980" y="224"/>
                </a:lnTo>
                <a:lnTo>
                  <a:pt x="2976" y="223"/>
                </a:lnTo>
                <a:lnTo>
                  <a:pt x="2972" y="221"/>
                </a:lnTo>
                <a:lnTo>
                  <a:pt x="2967" y="214"/>
                </a:lnTo>
                <a:lnTo>
                  <a:pt x="2963" y="210"/>
                </a:lnTo>
                <a:lnTo>
                  <a:pt x="2957" y="207"/>
                </a:lnTo>
                <a:lnTo>
                  <a:pt x="2950" y="203"/>
                </a:lnTo>
                <a:lnTo>
                  <a:pt x="2943" y="199"/>
                </a:lnTo>
                <a:lnTo>
                  <a:pt x="2926" y="195"/>
                </a:lnTo>
                <a:lnTo>
                  <a:pt x="2912" y="189"/>
                </a:lnTo>
                <a:lnTo>
                  <a:pt x="2905" y="186"/>
                </a:lnTo>
                <a:lnTo>
                  <a:pt x="2898" y="185"/>
                </a:lnTo>
                <a:lnTo>
                  <a:pt x="2890" y="185"/>
                </a:lnTo>
                <a:lnTo>
                  <a:pt x="2882" y="185"/>
                </a:lnTo>
                <a:lnTo>
                  <a:pt x="2874" y="186"/>
                </a:lnTo>
                <a:lnTo>
                  <a:pt x="2867" y="189"/>
                </a:lnTo>
                <a:lnTo>
                  <a:pt x="2860" y="192"/>
                </a:lnTo>
                <a:lnTo>
                  <a:pt x="2854" y="197"/>
                </a:lnTo>
                <a:lnTo>
                  <a:pt x="2849" y="203"/>
                </a:lnTo>
                <a:lnTo>
                  <a:pt x="2844" y="209"/>
                </a:lnTo>
                <a:lnTo>
                  <a:pt x="2841" y="214"/>
                </a:lnTo>
                <a:lnTo>
                  <a:pt x="2838" y="220"/>
                </a:lnTo>
                <a:lnTo>
                  <a:pt x="2837" y="226"/>
                </a:lnTo>
                <a:lnTo>
                  <a:pt x="2837" y="232"/>
                </a:lnTo>
                <a:lnTo>
                  <a:pt x="2838" y="236"/>
                </a:lnTo>
                <a:lnTo>
                  <a:pt x="2840" y="242"/>
                </a:lnTo>
                <a:lnTo>
                  <a:pt x="2842" y="248"/>
                </a:lnTo>
                <a:lnTo>
                  <a:pt x="2844" y="255"/>
                </a:lnTo>
                <a:lnTo>
                  <a:pt x="2846" y="264"/>
                </a:lnTo>
                <a:lnTo>
                  <a:pt x="2846" y="272"/>
                </a:lnTo>
                <a:lnTo>
                  <a:pt x="2846" y="280"/>
                </a:lnTo>
                <a:lnTo>
                  <a:pt x="2844" y="287"/>
                </a:lnTo>
                <a:lnTo>
                  <a:pt x="2843" y="295"/>
                </a:lnTo>
                <a:lnTo>
                  <a:pt x="2841" y="302"/>
                </a:lnTo>
                <a:lnTo>
                  <a:pt x="2838" y="308"/>
                </a:lnTo>
                <a:lnTo>
                  <a:pt x="2836" y="316"/>
                </a:lnTo>
                <a:lnTo>
                  <a:pt x="2835" y="324"/>
                </a:lnTo>
                <a:lnTo>
                  <a:pt x="2835" y="335"/>
                </a:lnTo>
                <a:lnTo>
                  <a:pt x="2835" y="355"/>
                </a:lnTo>
                <a:lnTo>
                  <a:pt x="2836" y="375"/>
                </a:lnTo>
                <a:lnTo>
                  <a:pt x="2837" y="391"/>
                </a:lnTo>
                <a:lnTo>
                  <a:pt x="2840" y="404"/>
                </a:lnTo>
                <a:lnTo>
                  <a:pt x="2843" y="415"/>
                </a:lnTo>
                <a:lnTo>
                  <a:pt x="2847" y="422"/>
                </a:lnTo>
                <a:lnTo>
                  <a:pt x="2848" y="436"/>
                </a:lnTo>
                <a:lnTo>
                  <a:pt x="2847" y="449"/>
                </a:lnTo>
                <a:lnTo>
                  <a:pt x="2846" y="454"/>
                </a:lnTo>
                <a:lnTo>
                  <a:pt x="2843" y="460"/>
                </a:lnTo>
                <a:lnTo>
                  <a:pt x="2840" y="464"/>
                </a:lnTo>
                <a:lnTo>
                  <a:pt x="2834" y="469"/>
                </a:lnTo>
                <a:lnTo>
                  <a:pt x="2827" y="472"/>
                </a:lnTo>
                <a:lnTo>
                  <a:pt x="2819" y="472"/>
                </a:lnTo>
                <a:lnTo>
                  <a:pt x="2815" y="472"/>
                </a:lnTo>
                <a:lnTo>
                  <a:pt x="2810" y="470"/>
                </a:lnTo>
                <a:lnTo>
                  <a:pt x="2806" y="468"/>
                </a:lnTo>
                <a:lnTo>
                  <a:pt x="2802" y="466"/>
                </a:lnTo>
                <a:lnTo>
                  <a:pt x="2787" y="457"/>
                </a:lnTo>
                <a:lnTo>
                  <a:pt x="2775" y="453"/>
                </a:lnTo>
                <a:lnTo>
                  <a:pt x="2764" y="448"/>
                </a:lnTo>
                <a:lnTo>
                  <a:pt x="2753" y="444"/>
                </a:lnTo>
                <a:lnTo>
                  <a:pt x="2750" y="444"/>
                </a:lnTo>
                <a:lnTo>
                  <a:pt x="2748" y="444"/>
                </a:lnTo>
                <a:lnTo>
                  <a:pt x="2747" y="445"/>
                </a:lnTo>
                <a:lnTo>
                  <a:pt x="2746" y="448"/>
                </a:lnTo>
                <a:lnTo>
                  <a:pt x="2743" y="454"/>
                </a:lnTo>
                <a:lnTo>
                  <a:pt x="2741" y="462"/>
                </a:lnTo>
                <a:lnTo>
                  <a:pt x="2740" y="469"/>
                </a:lnTo>
                <a:lnTo>
                  <a:pt x="2739" y="476"/>
                </a:lnTo>
                <a:lnTo>
                  <a:pt x="2737" y="482"/>
                </a:lnTo>
                <a:lnTo>
                  <a:pt x="2735" y="486"/>
                </a:lnTo>
                <a:lnTo>
                  <a:pt x="2728" y="487"/>
                </a:lnTo>
                <a:lnTo>
                  <a:pt x="2720" y="489"/>
                </a:lnTo>
                <a:lnTo>
                  <a:pt x="2716" y="491"/>
                </a:lnTo>
                <a:lnTo>
                  <a:pt x="2712" y="493"/>
                </a:lnTo>
                <a:lnTo>
                  <a:pt x="2710" y="495"/>
                </a:lnTo>
                <a:lnTo>
                  <a:pt x="2709" y="499"/>
                </a:lnTo>
                <a:lnTo>
                  <a:pt x="2710" y="510"/>
                </a:lnTo>
                <a:lnTo>
                  <a:pt x="2712" y="519"/>
                </a:lnTo>
                <a:lnTo>
                  <a:pt x="2714" y="524"/>
                </a:lnTo>
                <a:lnTo>
                  <a:pt x="2714" y="527"/>
                </a:lnTo>
                <a:lnTo>
                  <a:pt x="2712" y="531"/>
                </a:lnTo>
                <a:lnTo>
                  <a:pt x="2710" y="533"/>
                </a:lnTo>
                <a:lnTo>
                  <a:pt x="2705" y="536"/>
                </a:lnTo>
                <a:lnTo>
                  <a:pt x="2703" y="538"/>
                </a:lnTo>
                <a:lnTo>
                  <a:pt x="2701" y="543"/>
                </a:lnTo>
                <a:lnTo>
                  <a:pt x="2698" y="548"/>
                </a:lnTo>
                <a:lnTo>
                  <a:pt x="2696" y="561"/>
                </a:lnTo>
                <a:lnTo>
                  <a:pt x="2693" y="574"/>
                </a:lnTo>
                <a:lnTo>
                  <a:pt x="2692" y="587"/>
                </a:lnTo>
                <a:lnTo>
                  <a:pt x="2690" y="599"/>
                </a:lnTo>
                <a:lnTo>
                  <a:pt x="2689" y="604"/>
                </a:lnTo>
                <a:lnTo>
                  <a:pt x="2686" y="607"/>
                </a:lnTo>
                <a:lnTo>
                  <a:pt x="2685" y="611"/>
                </a:lnTo>
                <a:lnTo>
                  <a:pt x="2683" y="612"/>
                </a:lnTo>
                <a:lnTo>
                  <a:pt x="2677" y="612"/>
                </a:lnTo>
                <a:lnTo>
                  <a:pt x="2672" y="612"/>
                </a:lnTo>
                <a:lnTo>
                  <a:pt x="2668" y="609"/>
                </a:lnTo>
                <a:lnTo>
                  <a:pt x="2665" y="608"/>
                </a:lnTo>
                <a:lnTo>
                  <a:pt x="2658" y="602"/>
                </a:lnTo>
                <a:lnTo>
                  <a:pt x="2651" y="596"/>
                </a:lnTo>
                <a:lnTo>
                  <a:pt x="2642" y="592"/>
                </a:lnTo>
                <a:lnTo>
                  <a:pt x="2633" y="587"/>
                </a:lnTo>
                <a:lnTo>
                  <a:pt x="2623" y="582"/>
                </a:lnTo>
                <a:lnTo>
                  <a:pt x="2614" y="580"/>
                </a:lnTo>
                <a:lnTo>
                  <a:pt x="2609" y="580"/>
                </a:lnTo>
                <a:lnTo>
                  <a:pt x="2605" y="581"/>
                </a:lnTo>
                <a:lnTo>
                  <a:pt x="2601" y="585"/>
                </a:lnTo>
                <a:lnTo>
                  <a:pt x="2597" y="588"/>
                </a:lnTo>
                <a:lnTo>
                  <a:pt x="2589" y="598"/>
                </a:lnTo>
                <a:lnTo>
                  <a:pt x="2579" y="608"/>
                </a:lnTo>
                <a:lnTo>
                  <a:pt x="2572" y="613"/>
                </a:lnTo>
                <a:lnTo>
                  <a:pt x="2566" y="615"/>
                </a:lnTo>
                <a:lnTo>
                  <a:pt x="2560" y="617"/>
                </a:lnTo>
                <a:lnTo>
                  <a:pt x="2556" y="617"/>
                </a:lnTo>
                <a:lnTo>
                  <a:pt x="2551" y="617"/>
                </a:lnTo>
                <a:lnTo>
                  <a:pt x="2548" y="615"/>
                </a:lnTo>
                <a:lnTo>
                  <a:pt x="2546" y="613"/>
                </a:lnTo>
                <a:lnTo>
                  <a:pt x="2544" y="611"/>
                </a:lnTo>
                <a:lnTo>
                  <a:pt x="2540" y="607"/>
                </a:lnTo>
                <a:lnTo>
                  <a:pt x="2535" y="604"/>
                </a:lnTo>
                <a:lnTo>
                  <a:pt x="2529" y="601"/>
                </a:lnTo>
                <a:lnTo>
                  <a:pt x="2521" y="598"/>
                </a:lnTo>
                <a:lnTo>
                  <a:pt x="2506" y="592"/>
                </a:lnTo>
                <a:lnTo>
                  <a:pt x="2494" y="586"/>
                </a:lnTo>
                <a:lnTo>
                  <a:pt x="2483" y="580"/>
                </a:lnTo>
                <a:lnTo>
                  <a:pt x="2474" y="573"/>
                </a:lnTo>
                <a:lnTo>
                  <a:pt x="2469" y="569"/>
                </a:lnTo>
                <a:lnTo>
                  <a:pt x="2464" y="564"/>
                </a:lnTo>
                <a:lnTo>
                  <a:pt x="2460" y="558"/>
                </a:lnTo>
                <a:lnTo>
                  <a:pt x="2457" y="551"/>
                </a:lnTo>
                <a:lnTo>
                  <a:pt x="2451" y="538"/>
                </a:lnTo>
                <a:lnTo>
                  <a:pt x="2445" y="526"/>
                </a:lnTo>
                <a:lnTo>
                  <a:pt x="2439" y="517"/>
                </a:lnTo>
                <a:lnTo>
                  <a:pt x="2432" y="507"/>
                </a:lnTo>
                <a:lnTo>
                  <a:pt x="2422" y="500"/>
                </a:lnTo>
                <a:lnTo>
                  <a:pt x="2413" y="494"/>
                </a:lnTo>
                <a:lnTo>
                  <a:pt x="2408" y="491"/>
                </a:lnTo>
                <a:lnTo>
                  <a:pt x="2403" y="489"/>
                </a:lnTo>
                <a:lnTo>
                  <a:pt x="2401" y="488"/>
                </a:lnTo>
                <a:lnTo>
                  <a:pt x="2397" y="488"/>
                </a:lnTo>
                <a:lnTo>
                  <a:pt x="2390" y="491"/>
                </a:lnTo>
                <a:lnTo>
                  <a:pt x="2381" y="495"/>
                </a:lnTo>
                <a:lnTo>
                  <a:pt x="2368" y="505"/>
                </a:lnTo>
                <a:lnTo>
                  <a:pt x="2351" y="516"/>
                </a:lnTo>
                <a:lnTo>
                  <a:pt x="2342" y="520"/>
                </a:lnTo>
                <a:lnTo>
                  <a:pt x="2331" y="524"/>
                </a:lnTo>
                <a:lnTo>
                  <a:pt x="2326" y="525"/>
                </a:lnTo>
                <a:lnTo>
                  <a:pt x="2321" y="525"/>
                </a:lnTo>
                <a:lnTo>
                  <a:pt x="2315" y="524"/>
                </a:lnTo>
                <a:lnTo>
                  <a:pt x="2311" y="523"/>
                </a:lnTo>
                <a:lnTo>
                  <a:pt x="2300" y="518"/>
                </a:lnTo>
                <a:lnTo>
                  <a:pt x="2290" y="513"/>
                </a:lnTo>
                <a:lnTo>
                  <a:pt x="2282" y="511"/>
                </a:lnTo>
                <a:lnTo>
                  <a:pt x="2273" y="508"/>
                </a:lnTo>
                <a:lnTo>
                  <a:pt x="2264" y="508"/>
                </a:lnTo>
                <a:lnTo>
                  <a:pt x="2258" y="510"/>
                </a:lnTo>
                <a:lnTo>
                  <a:pt x="2252" y="512"/>
                </a:lnTo>
                <a:lnTo>
                  <a:pt x="2249" y="514"/>
                </a:lnTo>
                <a:lnTo>
                  <a:pt x="2246" y="514"/>
                </a:lnTo>
                <a:lnTo>
                  <a:pt x="2244" y="513"/>
                </a:lnTo>
                <a:lnTo>
                  <a:pt x="2242" y="512"/>
                </a:lnTo>
                <a:lnTo>
                  <a:pt x="2241" y="508"/>
                </a:lnTo>
                <a:lnTo>
                  <a:pt x="2236" y="501"/>
                </a:lnTo>
                <a:lnTo>
                  <a:pt x="2232" y="492"/>
                </a:lnTo>
                <a:lnTo>
                  <a:pt x="2229" y="482"/>
                </a:lnTo>
                <a:lnTo>
                  <a:pt x="2224" y="473"/>
                </a:lnTo>
                <a:lnTo>
                  <a:pt x="2220" y="464"/>
                </a:lnTo>
                <a:lnTo>
                  <a:pt x="2214" y="461"/>
                </a:lnTo>
                <a:lnTo>
                  <a:pt x="2201" y="455"/>
                </a:lnTo>
                <a:lnTo>
                  <a:pt x="2183" y="449"/>
                </a:lnTo>
                <a:lnTo>
                  <a:pt x="2167" y="443"/>
                </a:lnTo>
                <a:lnTo>
                  <a:pt x="2154" y="437"/>
                </a:lnTo>
                <a:lnTo>
                  <a:pt x="2148" y="436"/>
                </a:lnTo>
                <a:lnTo>
                  <a:pt x="2143" y="437"/>
                </a:lnTo>
                <a:lnTo>
                  <a:pt x="2137" y="438"/>
                </a:lnTo>
                <a:lnTo>
                  <a:pt x="2132" y="442"/>
                </a:lnTo>
                <a:lnTo>
                  <a:pt x="2126" y="445"/>
                </a:lnTo>
                <a:lnTo>
                  <a:pt x="2120" y="448"/>
                </a:lnTo>
                <a:lnTo>
                  <a:pt x="2116" y="450"/>
                </a:lnTo>
                <a:lnTo>
                  <a:pt x="2110" y="450"/>
                </a:lnTo>
                <a:lnTo>
                  <a:pt x="2093" y="449"/>
                </a:lnTo>
                <a:lnTo>
                  <a:pt x="2067" y="449"/>
                </a:lnTo>
                <a:lnTo>
                  <a:pt x="2053" y="448"/>
                </a:lnTo>
                <a:lnTo>
                  <a:pt x="2040" y="448"/>
                </a:lnTo>
                <a:lnTo>
                  <a:pt x="2027" y="445"/>
                </a:lnTo>
                <a:lnTo>
                  <a:pt x="2016" y="443"/>
                </a:lnTo>
                <a:lnTo>
                  <a:pt x="2011" y="441"/>
                </a:lnTo>
                <a:lnTo>
                  <a:pt x="2008" y="437"/>
                </a:lnTo>
                <a:lnTo>
                  <a:pt x="2005" y="434"/>
                </a:lnTo>
                <a:lnTo>
                  <a:pt x="2003" y="429"/>
                </a:lnTo>
                <a:lnTo>
                  <a:pt x="1999" y="418"/>
                </a:lnTo>
                <a:lnTo>
                  <a:pt x="1997" y="406"/>
                </a:lnTo>
                <a:lnTo>
                  <a:pt x="1994" y="380"/>
                </a:lnTo>
                <a:lnTo>
                  <a:pt x="1992" y="358"/>
                </a:lnTo>
                <a:lnTo>
                  <a:pt x="1989" y="349"/>
                </a:lnTo>
                <a:lnTo>
                  <a:pt x="1985" y="340"/>
                </a:lnTo>
                <a:lnTo>
                  <a:pt x="1983" y="316"/>
                </a:lnTo>
                <a:lnTo>
                  <a:pt x="1981" y="293"/>
                </a:lnTo>
                <a:lnTo>
                  <a:pt x="1980" y="283"/>
                </a:lnTo>
                <a:lnTo>
                  <a:pt x="1978" y="273"/>
                </a:lnTo>
                <a:lnTo>
                  <a:pt x="1977" y="266"/>
                </a:lnTo>
                <a:lnTo>
                  <a:pt x="1973" y="261"/>
                </a:lnTo>
                <a:lnTo>
                  <a:pt x="1969" y="260"/>
                </a:lnTo>
                <a:lnTo>
                  <a:pt x="1965" y="259"/>
                </a:lnTo>
                <a:lnTo>
                  <a:pt x="1958" y="258"/>
                </a:lnTo>
                <a:lnTo>
                  <a:pt x="1948" y="258"/>
                </a:lnTo>
                <a:lnTo>
                  <a:pt x="1928" y="258"/>
                </a:lnTo>
                <a:lnTo>
                  <a:pt x="1904" y="259"/>
                </a:lnTo>
                <a:lnTo>
                  <a:pt x="1879" y="261"/>
                </a:lnTo>
                <a:lnTo>
                  <a:pt x="1855" y="262"/>
                </a:lnTo>
                <a:lnTo>
                  <a:pt x="1836" y="262"/>
                </a:lnTo>
                <a:lnTo>
                  <a:pt x="1822" y="260"/>
                </a:lnTo>
                <a:lnTo>
                  <a:pt x="1813" y="258"/>
                </a:lnTo>
                <a:lnTo>
                  <a:pt x="1804" y="254"/>
                </a:lnTo>
                <a:lnTo>
                  <a:pt x="1797" y="251"/>
                </a:lnTo>
                <a:lnTo>
                  <a:pt x="1790" y="246"/>
                </a:lnTo>
                <a:lnTo>
                  <a:pt x="1785" y="240"/>
                </a:lnTo>
                <a:lnTo>
                  <a:pt x="1780" y="233"/>
                </a:lnTo>
                <a:lnTo>
                  <a:pt x="1777" y="224"/>
                </a:lnTo>
                <a:lnTo>
                  <a:pt x="1775" y="215"/>
                </a:lnTo>
                <a:lnTo>
                  <a:pt x="1773" y="210"/>
                </a:lnTo>
                <a:lnTo>
                  <a:pt x="1773" y="208"/>
                </a:lnTo>
                <a:lnTo>
                  <a:pt x="1775" y="205"/>
                </a:lnTo>
                <a:lnTo>
                  <a:pt x="1776" y="203"/>
                </a:lnTo>
                <a:lnTo>
                  <a:pt x="1779" y="202"/>
                </a:lnTo>
                <a:lnTo>
                  <a:pt x="1785" y="202"/>
                </a:lnTo>
                <a:lnTo>
                  <a:pt x="1791" y="203"/>
                </a:lnTo>
                <a:lnTo>
                  <a:pt x="1798" y="204"/>
                </a:lnTo>
                <a:lnTo>
                  <a:pt x="1802" y="204"/>
                </a:lnTo>
                <a:lnTo>
                  <a:pt x="1804" y="203"/>
                </a:lnTo>
                <a:lnTo>
                  <a:pt x="1808" y="203"/>
                </a:lnTo>
                <a:lnTo>
                  <a:pt x="1810" y="201"/>
                </a:lnTo>
                <a:lnTo>
                  <a:pt x="1817" y="193"/>
                </a:lnTo>
                <a:lnTo>
                  <a:pt x="1820" y="189"/>
                </a:lnTo>
                <a:lnTo>
                  <a:pt x="1821" y="185"/>
                </a:lnTo>
                <a:lnTo>
                  <a:pt x="1820" y="183"/>
                </a:lnTo>
                <a:lnTo>
                  <a:pt x="1820" y="180"/>
                </a:lnTo>
                <a:lnTo>
                  <a:pt x="1816" y="176"/>
                </a:lnTo>
                <a:lnTo>
                  <a:pt x="1809" y="171"/>
                </a:lnTo>
                <a:lnTo>
                  <a:pt x="1794" y="163"/>
                </a:lnTo>
                <a:lnTo>
                  <a:pt x="1777" y="153"/>
                </a:lnTo>
                <a:lnTo>
                  <a:pt x="1760" y="146"/>
                </a:lnTo>
                <a:lnTo>
                  <a:pt x="1752" y="144"/>
                </a:lnTo>
                <a:lnTo>
                  <a:pt x="1741" y="142"/>
                </a:lnTo>
                <a:lnTo>
                  <a:pt x="1728" y="140"/>
                </a:lnTo>
                <a:lnTo>
                  <a:pt x="1714" y="140"/>
                </a:lnTo>
                <a:lnTo>
                  <a:pt x="1697" y="139"/>
                </a:lnTo>
                <a:lnTo>
                  <a:pt x="1681" y="136"/>
                </a:lnTo>
                <a:lnTo>
                  <a:pt x="1664" y="133"/>
                </a:lnTo>
                <a:lnTo>
                  <a:pt x="1650" y="129"/>
                </a:lnTo>
                <a:lnTo>
                  <a:pt x="1635" y="127"/>
                </a:lnTo>
                <a:lnTo>
                  <a:pt x="1624" y="125"/>
                </a:lnTo>
                <a:lnTo>
                  <a:pt x="1614" y="125"/>
                </a:lnTo>
                <a:lnTo>
                  <a:pt x="1608" y="126"/>
                </a:lnTo>
                <a:lnTo>
                  <a:pt x="1606" y="127"/>
                </a:lnTo>
                <a:lnTo>
                  <a:pt x="1603" y="125"/>
                </a:lnTo>
                <a:lnTo>
                  <a:pt x="1602" y="121"/>
                </a:lnTo>
                <a:lnTo>
                  <a:pt x="1602" y="116"/>
                </a:lnTo>
                <a:lnTo>
                  <a:pt x="1603" y="102"/>
                </a:lnTo>
                <a:lnTo>
                  <a:pt x="1605" y="84"/>
                </a:lnTo>
                <a:lnTo>
                  <a:pt x="1607" y="66"/>
                </a:lnTo>
                <a:lnTo>
                  <a:pt x="1607" y="48"/>
                </a:lnTo>
                <a:lnTo>
                  <a:pt x="1607" y="41"/>
                </a:lnTo>
                <a:lnTo>
                  <a:pt x="1607" y="34"/>
                </a:lnTo>
                <a:lnTo>
                  <a:pt x="1606" y="29"/>
                </a:lnTo>
                <a:lnTo>
                  <a:pt x="1605" y="25"/>
                </a:lnTo>
                <a:lnTo>
                  <a:pt x="1600" y="19"/>
                </a:lnTo>
                <a:lnTo>
                  <a:pt x="1594" y="15"/>
                </a:lnTo>
                <a:lnTo>
                  <a:pt x="1589" y="12"/>
                </a:lnTo>
                <a:lnTo>
                  <a:pt x="1583" y="9"/>
                </a:lnTo>
                <a:lnTo>
                  <a:pt x="1572" y="8"/>
                </a:lnTo>
                <a:lnTo>
                  <a:pt x="1561" y="8"/>
                </a:lnTo>
                <a:lnTo>
                  <a:pt x="1556" y="8"/>
                </a:lnTo>
                <a:lnTo>
                  <a:pt x="1550" y="7"/>
                </a:lnTo>
                <a:lnTo>
                  <a:pt x="1545" y="6"/>
                </a:lnTo>
                <a:lnTo>
                  <a:pt x="1540" y="5"/>
                </a:lnTo>
                <a:lnTo>
                  <a:pt x="1534" y="2"/>
                </a:lnTo>
                <a:lnTo>
                  <a:pt x="1528" y="2"/>
                </a:lnTo>
                <a:lnTo>
                  <a:pt x="1521" y="1"/>
                </a:lnTo>
                <a:lnTo>
                  <a:pt x="1515" y="2"/>
                </a:lnTo>
                <a:lnTo>
                  <a:pt x="1494" y="2"/>
                </a:lnTo>
                <a:lnTo>
                  <a:pt x="1469" y="1"/>
                </a:lnTo>
                <a:lnTo>
                  <a:pt x="1442" y="1"/>
                </a:lnTo>
                <a:lnTo>
                  <a:pt x="1417" y="0"/>
                </a:lnTo>
                <a:lnTo>
                  <a:pt x="1406" y="0"/>
                </a:lnTo>
                <a:lnTo>
                  <a:pt x="1399" y="2"/>
                </a:lnTo>
                <a:lnTo>
                  <a:pt x="1393" y="3"/>
                </a:lnTo>
                <a:lnTo>
                  <a:pt x="1389" y="6"/>
                </a:lnTo>
                <a:lnTo>
                  <a:pt x="1386" y="9"/>
                </a:lnTo>
                <a:lnTo>
                  <a:pt x="1382" y="10"/>
                </a:lnTo>
                <a:lnTo>
                  <a:pt x="1379" y="13"/>
                </a:lnTo>
                <a:lnTo>
                  <a:pt x="1374" y="13"/>
                </a:lnTo>
                <a:lnTo>
                  <a:pt x="1368" y="13"/>
                </a:lnTo>
                <a:lnTo>
                  <a:pt x="1363" y="13"/>
                </a:lnTo>
                <a:lnTo>
                  <a:pt x="1360" y="15"/>
                </a:lnTo>
                <a:lnTo>
                  <a:pt x="1356" y="18"/>
                </a:lnTo>
                <a:lnTo>
                  <a:pt x="1350" y="22"/>
                </a:lnTo>
                <a:lnTo>
                  <a:pt x="1345" y="28"/>
                </a:lnTo>
                <a:lnTo>
                  <a:pt x="1343" y="32"/>
                </a:lnTo>
                <a:lnTo>
                  <a:pt x="1341" y="33"/>
                </a:lnTo>
                <a:lnTo>
                  <a:pt x="1337" y="34"/>
                </a:lnTo>
                <a:lnTo>
                  <a:pt x="1334" y="34"/>
                </a:lnTo>
                <a:lnTo>
                  <a:pt x="1325" y="32"/>
                </a:lnTo>
                <a:lnTo>
                  <a:pt x="1317" y="29"/>
                </a:lnTo>
                <a:lnTo>
                  <a:pt x="1312" y="28"/>
                </a:lnTo>
                <a:lnTo>
                  <a:pt x="1307" y="28"/>
                </a:lnTo>
                <a:lnTo>
                  <a:pt x="1303" y="28"/>
                </a:lnTo>
                <a:lnTo>
                  <a:pt x="1297" y="28"/>
                </a:lnTo>
                <a:lnTo>
                  <a:pt x="1285" y="31"/>
                </a:lnTo>
                <a:lnTo>
                  <a:pt x="1273" y="35"/>
                </a:lnTo>
                <a:lnTo>
                  <a:pt x="1262" y="40"/>
                </a:lnTo>
                <a:lnTo>
                  <a:pt x="1254" y="41"/>
                </a:lnTo>
                <a:lnTo>
                  <a:pt x="1244" y="43"/>
                </a:lnTo>
                <a:lnTo>
                  <a:pt x="1232" y="43"/>
                </a:lnTo>
                <a:lnTo>
                  <a:pt x="1219" y="44"/>
                </a:lnTo>
                <a:lnTo>
                  <a:pt x="1209" y="45"/>
                </a:lnTo>
                <a:lnTo>
                  <a:pt x="1198" y="50"/>
                </a:lnTo>
                <a:lnTo>
                  <a:pt x="1187" y="56"/>
                </a:lnTo>
                <a:lnTo>
                  <a:pt x="1180" y="59"/>
                </a:lnTo>
                <a:lnTo>
                  <a:pt x="1172" y="63"/>
                </a:lnTo>
                <a:lnTo>
                  <a:pt x="1164" y="66"/>
                </a:lnTo>
                <a:lnTo>
                  <a:pt x="1154" y="68"/>
                </a:lnTo>
                <a:lnTo>
                  <a:pt x="1144" y="70"/>
                </a:lnTo>
                <a:lnTo>
                  <a:pt x="1135" y="71"/>
                </a:lnTo>
                <a:lnTo>
                  <a:pt x="1127" y="71"/>
                </a:lnTo>
                <a:lnTo>
                  <a:pt x="1120" y="71"/>
                </a:lnTo>
                <a:lnTo>
                  <a:pt x="1103" y="69"/>
                </a:lnTo>
                <a:lnTo>
                  <a:pt x="1084" y="65"/>
                </a:lnTo>
                <a:lnTo>
                  <a:pt x="1073" y="64"/>
                </a:lnTo>
                <a:lnTo>
                  <a:pt x="1062" y="64"/>
                </a:lnTo>
                <a:lnTo>
                  <a:pt x="1052" y="64"/>
                </a:lnTo>
                <a:lnTo>
                  <a:pt x="1040" y="64"/>
                </a:lnTo>
                <a:lnTo>
                  <a:pt x="1029" y="66"/>
                </a:lnTo>
                <a:lnTo>
                  <a:pt x="1017" y="69"/>
                </a:lnTo>
                <a:lnTo>
                  <a:pt x="1007" y="72"/>
                </a:lnTo>
                <a:lnTo>
                  <a:pt x="995" y="77"/>
                </a:lnTo>
                <a:lnTo>
                  <a:pt x="976" y="84"/>
                </a:lnTo>
                <a:lnTo>
                  <a:pt x="963" y="88"/>
                </a:lnTo>
                <a:lnTo>
                  <a:pt x="948" y="90"/>
                </a:lnTo>
                <a:lnTo>
                  <a:pt x="927" y="91"/>
                </a:lnTo>
                <a:lnTo>
                  <a:pt x="901" y="92"/>
                </a:lnTo>
                <a:lnTo>
                  <a:pt x="875" y="94"/>
                </a:lnTo>
                <a:lnTo>
                  <a:pt x="851" y="95"/>
                </a:lnTo>
                <a:lnTo>
                  <a:pt x="826" y="94"/>
                </a:lnTo>
                <a:lnTo>
                  <a:pt x="802" y="92"/>
                </a:lnTo>
                <a:lnTo>
                  <a:pt x="782" y="90"/>
                </a:lnTo>
                <a:lnTo>
                  <a:pt x="774" y="90"/>
                </a:lnTo>
                <a:lnTo>
                  <a:pt x="764" y="91"/>
                </a:lnTo>
                <a:lnTo>
                  <a:pt x="755" y="94"/>
                </a:lnTo>
                <a:lnTo>
                  <a:pt x="745" y="97"/>
                </a:lnTo>
                <a:lnTo>
                  <a:pt x="726" y="107"/>
                </a:lnTo>
                <a:lnTo>
                  <a:pt x="705" y="119"/>
                </a:lnTo>
                <a:lnTo>
                  <a:pt x="683" y="130"/>
                </a:lnTo>
                <a:lnTo>
                  <a:pt x="665" y="138"/>
                </a:lnTo>
                <a:lnTo>
                  <a:pt x="649" y="144"/>
                </a:lnTo>
                <a:lnTo>
                  <a:pt x="633" y="146"/>
                </a:lnTo>
                <a:lnTo>
                  <a:pt x="625" y="147"/>
                </a:lnTo>
                <a:lnTo>
                  <a:pt x="618" y="146"/>
                </a:lnTo>
                <a:lnTo>
                  <a:pt x="611" y="145"/>
                </a:lnTo>
                <a:lnTo>
                  <a:pt x="604" y="142"/>
                </a:lnTo>
                <a:lnTo>
                  <a:pt x="598" y="141"/>
                </a:lnTo>
                <a:lnTo>
                  <a:pt x="592" y="140"/>
                </a:lnTo>
                <a:lnTo>
                  <a:pt x="586" y="140"/>
                </a:lnTo>
                <a:lnTo>
                  <a:pt x="580" y="141"/>
                </a:lnTo>
                <a:lnTo>
                  <a:pt x="569" y="146"/>
                </a:lnTo>
                <a:lnTo>
                  <a:pt x="560" y="151"/>
                </a:lnTo>
                <a:lnTo>
                  <a:pt x="554" y="157"/>
                </a:lnTo>
                <a:lnTo>
                  <a:pt x="549" y="164"/>
                </a:lnTo>
                <a:lnTo>
                  <a:pt x="547" y="170"/>
                </a:lnTo>
                <a:lnTo>
                  <a:pt x="545" y="177"/>
                </a:lnTo>
                <a:lnTo>
                  <a:pt x="545" y="184"/>
                </a:lnTo>
                <a:lnTo>
                  <a:pt x="547" y="191"/>
                </a:lnTo>
                <a:lnTo>
                  <a:pt x="549" y="198"/>
                </a:lnTo>
                <a:lnTo>
                  <a:pt x="553" y="204"/>
                </a:lnTo>
                <a:lnTo>
                  <a:pt x="556" y="210"/>
                </a:lnTo>
                <a:lnTo>
                  <a:pt x="560" y="216"/>
                </a:lnTo>
                <a:lnTo>
                  <a:pt x="563" y="220"/>
                </a:lnTo>
                <a:lnTo>
                  <a:pt x="567" y="223"/>
                </a:lnTo>
                <a:lnTo>
                  <a:pt x="569" y="224"/>
                </a:lnTo>
                <a:lnTo>
                  <a:pt x="572" y="226"/>
                </a:lnTo>
                <a:lnTo>
                  <a:pt x="575" y="226"/>
                </a:lnTo>
                <a:lnTo>
                  <a:pt x="579" y="228"/>
                </a:lnTo>
                <a:lnTo>
                  <a:pt x="582" y="230"/>
                </a:lnTo>
                <a:lnTo>
                  <a:pt x="586" y="235"/>
                </a:lnTo>
                <a:lnTo>
                  <a:pt x="592" y="246"/>
                </a:lnTo>
                <a:lnTo>
                  <a:pt x="598" y="259"/>
                </a:lnTo>
                <a:lnTo>
                  <a:pt x="608" y="284"/>
                </a:lnTo>
                <a:lnTo>
                  <a:pt x="616" y="302"/>
                </a:lnTo>
                <a:lnTo>
                  <a:pt x="623" y="312"/>
                </a:lnTo>
                <a:lnTo>
                  <a:pt x="629" y="328"/>
                </a:lnTo>
                <a:lnTo>
                  <a:pt x="635" y="344"/>
                </a:lnTo>
                <a:lnTo>
                  <a:pt x="636" y="358"/>
                </a:lnTo>
                <a:lnTo>
                  <a:pt x="636" y="362"/>
                </a:lnTo>
                <a:lnTo>
                  <a:pt x="633" y="366"/>
                </a:lnTo>
                <a:lnTo>
                  <a:pt x="631" y="369"/>
                </a:lnTo>
                <a:lnTo>
                  <a:pt x="627" y="371"/>
                </a:lnTo>
                <a:lnTo>
                  <a:pt x="618" y="374"/>
                </a:lnTo>
                <a:lnTo>
                  <a:pt x="607" y="377"/>
                </a:lnTo>
                <a:lnTo>
                  <a:pt x="602" y="379"/>
                </a:lnTo>
                <a:lnTo>
                  <a:pt x="599" y="381"/>
                </a:lnTo>
                <a:lnTo>
                  <a:pt x="596" y="386"/>
                </a:lnTo>
                <a:lnTo>
                  <a:pt x="594" y="392"/>
                </a:lnTo>
                <a:lnTo>
                  <a:pt x="593" y="405"/>
                </a:lnTo>
                <a:lnTo>
                  <a:pt x="593" y="421"/>
                </a:lnTo>
                <a:lnTo>
                  <a:pt x="593" y="428"/>
                </a:lnTo>
                <a:lnTo>
                  <a:pt x="595" y="435"/>
                </a:lnTo>
                <a:lnTo>
                  <a:pt x="599" y="442"/>
                </a:lnTo>
                <a:lnTo>
                  <a:pt x="604" y="448"/>
                </a:lnTo>
                <a:lnTo>
                  <a:pt x="608" y="454"/>
                </a:lnTo>
                <a:lnTo>
                  <a:pt x="614" y="460"/>
                </a:lnTo>
                <a:lnTo>
                  <a:pt x="620" y="464"/>
                </a:lnTo>
                <a:lnTo>
                  <a:pt x="627" y="469"/>
                </a:lnTo>
                <a:lnTo>
                  <a:pt x="644" y="480"/>
                </a:lnTo>
                <a:lnTo>
                  <a:pt x="664" y="493"/>
                </a:lnTo>
                <a:lnTo>
                  <a:pt x="687" y="507"/>
                </a:lnTo>
                <a:lnTo>
                  <a:pt x="706" y="523"/>
                </a:lnTo>
                <a:lnTo>
                  <a:pt x="713" y="531"/>
                </a:lnTo>
                <a:lnTo>
                  <a:pt x="718" y="538"/>
                </a:lnTo>
                <a:lnTo>
                  <a:pt x="720" y="545"/>
                </a:lnTo>
                <a:lnTo>
                  <a:pt x="722" y="552"/>
                </a:lnTo>
                <a:lnTo>
                  <a:pt x="725" y="567"/>
                </a:lnTo>
                <a:lnTo>
                  <a:pt x="730" y="582"/>
                </a:lnTo>
                <a:lnTo>
                  <a:pt x="733" y="589"/>
                </a:lnTo>
                <a:lnTo>
                  <a:pt x="737" y="595"/>
                </a:lnTo>
                <a:lnTo>
                  <a:pt x="743" y="599"/>
                </a:lnTo>
                <a:lnTo>
                  <a:pt x="747" y="602"/>
                </a:lnTo>
                <a:lnTo>
                  <a:pt x="759" y="608"/>
                </a:lnTo>
                <a:lnTo>
                  <a:pt x="770" y="612"/>
                </a:lnTo>
                <a:lnTo>
                  <a:pt x="775" y="614"/>
                </a:lnTo>
                <a:lnTo>
                  <a:pt x="778" y="618"/>
                </a:lnTo>
                <a:lnTo>
                  <a:pt x="782" y="621"/>
                </a:lnTo>
                <a:lnTo>
                  <a:pt x="785" y="626"/>
                </a:lnTo>
                <a:lnTo>
                  <a:pt x="790" y="637"/>
                </a:lnTo>
                <a:lnTo>
                  <a:pt x="793" y="650"/>
                </a:lnTo>
                <a:lnTo>
                  <a:pt x="795" y="665"/>
                </a:lnTo>
                <a:lnTo>
                  <a:pt x="797" y="686"/>
                </a:lnTo>
                <a:lnTo>
                  <a:pt x="800" y="706"/>
                </a:lnTo>
                <a:lnTo>
                  <a:pt x="805" y="721"/>
                </a:lnTo>
                <a:lnTo>
                  <a:pt x="809" y="733"/>
                </a:lnTo>
                <a:lnTo>
                  <a:pt x="816" y="746"/>
                </a:lnTo>
                <a:lnTo>
                  <a:pt x="824" y="758"/>
                </a:lnTo>
                <a:lnTo>
                  <a:pt x="828" y="768"/>
                </a:lnTo>
                <a:lnTo>
                  <a:pt x="833" y="778"/>
                </a:lnTo>
                <a:lnTo>
                  <a:pt x="835" y="794"/>
                </a:lnTo>
                <a:lnTo>
                  <a:pt x="837" y="801"/>
                </a:lnTo>
                <a:lnTo>
                  <a:pt x="837" y="808"/>
                </a:lnTo>
                <a:lnTo>
                  <a:pt x="834" y="814"/>
                </a:lnTo>
                <a:lnTo>
                  <a:pt x="832" y="819"/>
                </a:lnTo>
                <a:lnTo>
                  <a:pt x="828" y="822"/>
                </a:lnTo>
                <a:lnTo>
                  <a:pt x="824" y="823"/>
                </a:lnTo>
                <a:lnTo>
                  <a:pt x="819" y="825"/>
                </a:lnTo>
                <a:lnTo>
                  <a:pt x="814" y="825"/>
                </a:lnTo>
                <a:lnTo>
                  <a:pt x="802" y="822"/>
                </a:lnTo>
                <a:lnTo>
                  <a:pt x="788" y="820"/>
                </a:lnTo>
                <a:lnTo>
                  <a:pt x="781" y="819"/>
                </a:lnTo>
                <a:lnTo>
                  <a:pt x="775" y="820"/>
                </a:lnTo>
                <a:lnTo>
                  <a:pt x="770" y="822"/>
                </a:lnTo>
                <a:lnTo>
                  <a:pt x="766" y="826"/>
                </a:lnTo>
                <a:lnTo>
                  <a:pt x="758" y="834"/>
                </a:lnTo>
                <a:lnTo>
                  <a:pt x="747" y="845"/>
                </a:lnTo>
                <a:lnTo>
                  <a:pt x="740" y="848"/>
                </a:lnTo>
                <a:lnTo>
                  <a:pt x="733" y="851"/>
                </a:lnTo>
                <a:lnTo>
                  <a:pt x="724" y="853"/>
                </a:lnTo>
                <a:lnTo>
                  <a:pt x="715" y="853"/>
                </a:lnTo>
                <a:lnTo>
                  <a:pt x="696" y="853"/>
                </a:lnTo>
                <a:lnTo>
                  <a:pt x="681" y="851"/>
                </a:lnTo>
                <a:lnTo>
                  <a:pt x="674" y="852"/>
                </a:lnTo>
                <a:lnTo>
                  <a:pt x="667" y="853"/>
                </a:lnTo>
                <a:lnTo>
                  <a:pt x="658" y="858"/>
                </a:lnTo>
                <a:lnTo>
                  <a:pt x="651" y="861"/>
                </a:lnTo>
                <a:lnTo>
                  <a:pt x="637" y="872"/>
                </a:lnTo>
                <a:lnTo>
                  <a:pt x="625" y="882"/>
                </a:lnTo>
                <a:lnTo>
                  <a:pt x="620" y="885"/>
                </a:lnTo>
                <a:lnTo>
                  <a:pt x="618" y="889"/>
                </a:lnTo>
                <a:lnTo>
                  <a:pt x="616" y="892"/>
                </a:lnTo>
                <a:lnTo>
                  <a:pt x="613" y="895"/>
                </a:lnTo>
                <a:lnTo>
                  <a:pt x="613" y="898"/>
                </a:lnTo>
                <a:lnTo>
                  <a:pt x="613" y="902"/>
                </a:lnTo>
                <a:lnTo>
                  <a:pt x="614" y="905"/>
                </a:lnTo>
                <a:lnTo>
                  <a:pt x="616" y="908"/>
                </a:lnTo>
                <a:lnTo>
                  <a:pt x="617" y="915"/>
                </a:lnTo>
                <a:lnTo>
                  <a:pt x="618" y="920"/>
                </a:lnTo>
                <a:lnTo>
                  <a:pt x="616" y="924"/>
                </a:lnTo>
                <a:lnTo>
                  <a:pt x="612" y="929"/>
                </a:lnTo>
                <a:lnTo>
                  <a:pt x="610" y="932"/>
                </a:lnTo>
                <a:lnTo>
                  <a:pt x="608" y="936"/>
                </a:lnTo>
                <a:lnTo>
                  <a:pt x="607" y="941"/>
                </a:lnTo>
                <a:lnTo>
                  <a:pt x="606" y="947"/>
                </a:lnTo>
                <a:lnTo>
                  <a:pt x="605" y="961"/>
                </a:lnTo>
                <a:lnTo>
                  <a:pt x="607" y="974"/>
                </a:lnTo>
                <a:lnTo>
                  <a:pt x="608" y="980"/>
                </a:lnTo>
                <a:lnTo>
                  <a:pt x="611" y="984"/>
                </a:lnTo>
                <a:lnTo>
                  <a:pt x="613" y="987"/>
                </a:lnTo>
                <a:lnTo>
                  <a:pt x="617" y="990"/>
                </a:lnTo>
                <a:lnTo>
                  <a:pt x="623" y="992"/>
                </a:lnTo>
                <a:lnTo>
                  <a:pt x="630" y="992"/>
                </a:lnTo>
                <a:lnTo>
                  <a:pt x="635" y="993"/>
                </a:lnTo>
                <a:lnTo>
                  <a:pt x="638" y="995"/>
                </a:lnTo>
                <a:lnTo>
                  <a:pt x="639" y="998"/>
                </a:lnTo>
                <a:lnTo>
                  <a:pt x="640" y="1004"/>
                </a:lnTo>
                <a:lnTo>
                  <a:pt x="642" y="1006"/>
                </a:lnTo>
                <a:lnTo>
                  <a:pt x="644" y="1009"/>
                </a:lnTo>
                <a:lnTo>
                  <a:pt x="648" y="1010"/>
                </a:lnTo>
                <a:lnTo>
                  <a:pt x="652" y="1011"/>
                </a:lnTo>
                <a:lnTo>
                  <a:pt x="664" y="1012"/>
                </a:lnTo>
                <a:lnTo>
                  <a:pt x="679" y="1015"/>
                </a:lnTo>
                <a:lnTo>
                  <a:pt x="686" y="1017"/>
                </a:lnTo>
                <a:lnTo>
                  <a:pt x="690" y="1021"/>
                </a:lnTo>
                <a:lnTo>
                  <a:pt x="693" y="1026"/>
                </a:lnTo>
                <a:lnTo>
                  <a:pt x="694" y="1030"/>
                </a:lnTo>
                <a:lnTo>
                  <a:pt x="695" y="1042"/>
                </a:lnTo>
                <a:lnTo>
                  <a:pt x="695" y="1054"/>
                </a:lnTo>
                <a:lnTo>
                  <a:pt x="694" y="1066"/>
                </a:lnTo>
                <a:lnTo>
                  <a:pt x="692" y="1075"/>
                </a:lnTo>
                <a:lnTo>
                  <a:pt x="688" y="1087"/>
                </a:lnTo>
                <a:lnTo>
                  <a:pt x="684" y="1099"/>
                </a:lnTo>
                <a:lnTo>
                  <a:pt x="683" y="1105"/>
                </a:lnTo>
                <a:lnTo>
                  <a:pt x="683" y="1110"/>
                </a:lnTo>
                <a:lnTo>
                  <a:pt x="684" y="1115"/>
                </a:lnTo>
                <a:lnTo>
                  <a:pt x="686" y="1117"/>
                </a:lnTo>
                <a:lnTo>
                  <a:pt x="688" y="1119"/>
                </a:lnTo>
                <a:lnTo>
                  <a:pt x="690" y="1121"/>
                </a:lnTo>
                <a:lnTo>
                  <a:pt x="694" y="1122"/>
                </a:lnTo>
                <a:lnTo>
                  <a:pt x="696" y="1123"/>
                </a:lnTo>
                <a:lnTo>
                  <a:pt x="700" y="1123"/>
                </a:lnTo>
                <a:lnTo>
                  <a:pt x="701" y="1123"/>
                </a:lnTo>
                <a:lnTo>
                  <a:pt x="702" y="1124"/>
                </a:lnTo>
                <a:lnTo>
                  <a:pt x="702" y="1125"/>
                </a:lnTo>
                <a:lnTo>
                  <a:pt x="699" y="1129"/>
                </a:lnTo>
                <a:lnTo>
                  <a:pt x="694" y="1132"/>
                </a:lnTo>
                <a:lnTo>
                  <a:pt x="692" y="1135"/>
                </a:lnTo>
                <a:lnTo>
                  <a:pt x="690" y="1137"/>
                </a:lnTo>
                <a:lnTo>
                  <a:pt x="689" y="1140"/>
                </a:lnTo>
                <a:lnTo>
                  <a:pt x="689" y="1142"/>
                </a:lnTo>
                <a:lnTo>
                  <a:pt x="690" y="1147"/>
                </a:lnTo>
                <a:lnTo>
                  <a:pt x="695" y="1153"/>
                </a:lnTo>
                <a:lnTo>
                  <a:pt x="696" y="1155"/>
                </a:lnTo>
                <a:lnTo>
                  <a:pt x="699" y="1159"/>
                </a:lnTo>
                <a:lnTo>
                  <a:pt x="700" y="1163"/>
                </a:lnTo>
                <a:lnTo>
                  <a:pt x="701" y="1169"/>
                </a:lnTo>
                <a:lnTo>
                  <a:pt x="701" y="1180"/>
                </a:lnTo>
                <a:lnTo>
                  <a:pt x="700" y="1192"/>
                </a:lnTo>
                <a:lnTo>
                  <a:pt x="699" y="1198"/>
                </a:lnTo>
                <a:lnTo>
                  <a:pt x="696" y="1201"/>
                </a:lnTo>
                <a:lnTo>
                  <a:pt x="694" y="1205"/>
                </a:lnTo>
                <a:lnTo>
                  <a:pt x="690" y="1207"/>
                </a:lnTo>
                <a:lnTo>
                  <a:pt x="687" y="1209"/>
                </a:lnTo>
                <a:lnTo>
                  <a:pt x="683" y="1210"/>
                </a:lnTo>
                <a:lnTo>
                  <a:pt x="679" y="1210"/>
                </a:lnTo>
                <a:lnTo>
                  <a:pt x="674" y="1209"/>
                </a:lnTo>
                <a:lnTo>
                  <a:pt x="664" y="1207"/>
                </a:lnTo>
                <a:lnTo>
                  <a:pt x="656" y="1209"/>
                </a:lnTo>
                <a:lnTo>
                  <a:pt x="652" y="1210"/>
                </a:lnTo>
                <a:lnTo>
                  <a:pt x="649" y="1212"/>
                </a:lnTo>
                <a:lnTo>
                  <a:pt x="646" y="1214"/>
                </a:lnTo>
                <a:lnTo>
                  <a:pt x="643" y="1217"/>
                </a:lnTo>
                <a:lnTo>
                  <a:pt x="640" y="1220"/>
                </a:lnTo>
                <a:lnTo>
                  <a:pt x="637" y="1223"/>
                </a:lnTo>
                <a:lnTo>
                  <a:pt x="633" y="1224"/>
                </a:lnTo>
                <a:lnTo>
                  <a:pt x="630" y="1226"/>
                </a:lnTo>
                <a:lnTo>
                  <a:pt x="620" y="1228"/>
                </a:lnTo>
                <a:lnTo>
                  <a:pt x="610" y="1228"/>
                </a:lnTo>
                <a:lnTo>
                  <a:pt x="605" y="1226"/>
                </a:lnTo>
                <a:lnTo>
                  <a:pt x="600" y="1225"/>
                </a:lnTo>
                <a:lnTo>
                  <a:pt x="595" y="1223"/>
                </a:lnTo>
                <a:lnTo>
                  <a:pt x="592" y="1219"/>
                </a:lnTo>
                <a:lnTo>
                  <a:pt x="583" y="1212"/>
                </a:lnTo>
                <a:lnTo>
                  <a:pt x="577" y="1204"/>
                </a:lnTo>
                <a:lnTo>
                  <a:pt x="570" y="1194"/>
                </a:lnTo>
                <a:lnTo>
                  <a:pt x="563" y="1186"/>
                </a:lnTo>
                <a:lnTo>
                  <a:pt x="555" y="1178"/>
                </a:lnTo>
                <a:lnTo>
                  <a:pt x="544" y="1171"/>
                </a:lnTo>
                <a:lnTo>
                  <a:pt x="533" y="1162"/>
                </a:lnTo>
                <a:lnTo>
                  <a:pt x="520" y="1156"/>
                </a:lnTo>
                <a:lnTo>
                  <a:pt x="509" y="1151"/>
                </a:lnTo>
                <a:lnTo>
                  <a:pt x="499" y="1150"/>
                </a:lnTo>
                <a:lnTo>
                  <a:pt x="488" y="1150"/>
                </a:lnTo>
                <a:lnTo>
                  <a:pt x="475" y="1150"/>
                </a:lnTo>
                <a:lnTo>
                  <a:pt x="468" y="1150"/>
                </a:lnTo>
                <a:lnTo>
                  <a:pt x="461" y="1149"/>
                </a:lnTo>
                <a:lnTo>
                  <a:pt x="454" y="1147"/>
                </a:lnTo>
                <a:lnTo>
                  <a:pt x="447" y="1144"/>
                </a:lnTo>
                <a:lnTo>
                  <a:pt x="429" y="1137"/>
                </a:lnTo>
                <a:lnTo>
                  <a:pt x="410" y="1130"/>
                </a:lnTo>
                <a:lnTo>
                  <a:pt x="400" y="1127"/>
                </a:lnTo>
                <a:lnTo>
                  <a:pt x="392" y="1123"/>
                </a:lnTo>
                <a:lnTo>
                  <a:pt x="385" y="1118"/>
                </a:lnTo>
                <a:lnTo>
                  <a:pt x="381" y="1115"/>
                </a:lnTo>
                <a:lnTo>
                  <a:pt x="375" y="1105"/>
                </a:lnTo>
                <a:lnTo>
                  <a:pt x="369" y="1094"/>
                </a:lnTo>
                <a:lnTo>
                  <a:pt x="362" y="1084"/>
                </a:lnTo>
                <a:lnTo>
                  <a:pt x="354" y="1074"/>
                </a:lnTo>
                <a:lnTo>
                  <a:pt x="346" y="1067"/>
                </a:lnTo>
                <a:lnTo>
                  <a:pt x="339" y="1062"/>
                </a:lnTo>
                <a:lnTo>
                  <a:pt x="335" y="1062"/>
                </a:lnTo>
                <a:lnTo>
                  <a:pt x="333" y="1062"/>
                </a:lnTo>
                <a:lnTo>
                  <a:pt x="330" y="1065"/>
                </a:lnTo>
                <a:lnTo>
                  <a:pt x="329" y="1068"/>
                </a:lnTo>
                <a:lnTo>
                  <a:pt x="327" y="1081"/>
                </a:lnTo>
                <a:lnTo>
                  <a:pt x="322" y="1098"/>
                </a:lnTo>
                <a:lnTo>
                  <a:pt x="316" y="1116"/>
                </a:lnTo>
                <a:lnTo>
                  <a:pt x="311" y="1129"/>
                </a:lnTo>
                <a:lnTo>
                  <a:pt x="308" y="1132"/>
                </a:lnTo>
                <a:lnTo>
                  <a:pt x="304" y="1137"/>
                </a:lnTo>
                <a:lnTo>
                  <a:pt x="300" y="1140"/>
                </a:lnTo>
                <a:lnTo>
                  <a:pt x="297" y="1142"/>
                </a:lnTo>
                <a:lnTo>
                  <a:pt x="293" y="1144"/>
                </a:lnTo>
                <a:lnTo>
                  <a:pt x="289" y="1144"/>
                </a:lnTo>
                <a:lnTo>
                  <a:pt x="285" y="1144"/>
                </a:lnTo>
                <a:lnTo>
                  <a:pt x="280" y="1142"/>
                </a:lnTo>
                <a:lnTo>
                  <a:pt x="273" y="1138"/>
                </a:lnTo>
                <a:lnTo>
                  <a:pt x="266" y="1137"/>
                </a:lnTo>
                <a:lnTo>
                  <a:pt x="258" y="1137"/>
                </a:lnTo>
                <a:lnTo>
                  <a:pt x="246" y="1136"/>
                </a:lnTo>
                <a:lnTo>
                  <a:pt x="236" y="1135"/>
                </a:lnTo>
                <a:lnTo>
                  <a:pt x="226" y="1131"/>
                </a:lnTo>
                <a:lnTo>
                  <a:pt x="215" y="1128"/>
                </a:lnTo>
                <a:lnTo>
                  <a:pt x="202" y="1122"/>
                </a:lnTo>
                <a:lnTo>
                  <a:pt x="196" y="1118"/>
                </a:lnTo>
                <a:lnTo>
                  <a:pt x="191" y="1117"/>
                </a:lnTo>
                <a:lnTo>
                  <a:pt x="186" y="1118"/>
                </a:lnTo>
                <a:lnTo>
                  <a:pt x="180" y="1122"/>
                </a:lnTo>
                <a:lnTo>
                  <a:pt x="174" y="1125"/>
                </a:lnTo>
                <a:lnTo>
                  <a:pt x="167" y="1129"/>
                </a:lnTo>
                <a:lnTo>
                  <a:pt x="160" y="1132"/>
                </a:lnTo>
                <a:lnTo>
                  <a:pt x="153" y="1134"/>
                </a:lnTo>
                <a:lnTo>
                  <a:pt x="142" y="1135"/>
                </a:lnTo>
                <a:lnTo>
                  <a:pt x="135" y="1136"/>
                </a:lnTo>
                <a:lnTo>
                  <a:pt x="133" y="1136"/>
                </a:lnTo>
                <a:lnTo>
                  <a:pt x="130" y="1137"/>
                </a:lnTo>
                <a:lnTo>
                  <a:pt x="129" y="1140"/>
                </a:lnTo>
                <a:lnTo>
                  <a:pt x="127" y="1142"/>
                </a:lnTo>
                <a:lnTo>
                  <a:pt x="125" y="1146"/>
                </a:lnTo>
                <a:lnTo>
                  <a:pt x="121" y="1148"/>
                </a:lnTo>
                <a:lnTo>
                  <a:pt x="116" y="1150"/>
                </a:lnTo>
                <a:lnTo>
                  <a:pt x="110" y="1151"/>
                </a:lnTo>
                <a:lnTo>
                  <a:pt x="107" y="1151"/>
                </a:lnTo>
                <a:lnTo>
                  <a:pt x="104" y="1153"/>
                </a:lnTo>
                <a:lnTo>
                  <a:pt x="103" y="1155"/>
                </a:lnTo>
                <a:lnTo>
                  <a:pt x="102" y="1157"/>
                </a:lnTo>
                <a:lnTo>
                  <a:pt x="101" y="1163"/>
                </a:lnTo>
                <a:lnTo>
                  <a:pt x="101" y="1169"/>
                </a:lnTo>
                <a:lnTo>
                  <a:pt x="102" y="1176"/>
                </a:lnTo>
                <a:lnTo>
                  <a:pt x="103" y="1182"/>
                </a:lnTo>
                <a:lnTo>
                  <a:pt x="108" y="1190"/>
                </a:lnTo>
                <a:lnTo>
                  <a:pt x="114" y="1197"/>
                </a:lnTo>
                <a:lnTo>
                  <a:pt x="122" y="1205"/>
                </a:lnTo>
                <a:lnTo>
                  <a:pt x="129" y="1213"/>
                </a:lnTo>
                <a:lnTo>
                  <a:pt x="136" y="1220"/>
                </a:lnTo>
                <a:lnTo>
                  <a:pt x="144" y="1225"/>
                </a:lnTo>
                <a:lnTo>
                  <a:pt x="151" y="1229"/>
                </a:lnTo>
                <a:lnTo>
                  <a:pt x="160" y="1230"/>
                </a:lnTo>
                <a:lnTo>
                  <a:pt x="172" y="1231"/>
                </a:lnTo>
                <a:lnTo>
                  <a:pt x="186" y="1231"/>
                </a:lnTo>
                <a:lnTo>
                  <a:pt x="193" y="1232"/>
                </a:lnTo>
                <a:lnTo>
                  <a:pt x="198" y="1234"/>
                </a:lnTo>
                <a:lnTo>
                  <a:pt x="203" y="1235"/>
                </a:lnTo>
                <a:lnTo>
                  <a:pt x="207" y="1237"/>
                </a:lnTo>
                <a:lnTo>
                  <a:pt x="209" y="1239"/>
                </a:lnTo>
                <a:lnTo>
                  <a:pt x="210" y="1243"/>
                </a:lnTo>
                <a:lnTo>
                  <a:pt x="211" y="1247"/>
                </a:lnTo>
                <a:lnTo>
                  <a:pt x="211" y="1250"/>
                </a:lnTo>
                <a:lnTo>
                  <a:pt x="210" y="1254"/>
                </a:lnTo>
                <a:lnTo>
                  <a:pt x="209" y="1258"/>
                </a:lnTo>
                <a:lnTo>
                  <a:pt x="207" y="1263"/>
                </a:lnTo>
                <a:lnTo>
                  <a:pt x="204" y="1268"/>
                </a:lnTo>
                <a:lnTo>
                  <a:pt x="197" y="1277"/>
                </a:lnTo>
                <a:lnTo>
                  <a:pt x="189" y="1286"/>
                </a:lnTo>
                <a:lnTo>
                  <a:pt x="185" y="1292"/>
                </a:lnTo>
                <a:lnTo>
                  <a:pt x="182" y="1297"/>
                </a:lnTo>
                <a:lnTo>
                  <a:pt x="179" y="1304"/>
                </a:lnTo>
                <a:lnTo>
                  <a:pt x="177" y="1310"/>
                </a:lnTo>
                <a:lnTo>
                  <a:pt x="176" y="1316"/>
                </a:lnTo>
                <a:lnTo>
                  <a:pt x="176" y="1321"/>
                </a:lnTo>
                <a:lnTo>
                  <a:pt x="176" y="1327"/>
                </a:lnTo>
                <a:lnTo>
                  <a:pt x="177" y="1332"/>
                </a:lnTo>
                <a:lnTo>
                  <a:pt x="180" y="1339"/>
                </a:lnTo>
                <a:lnTo>
                  <a:pt x="183" y="1346"/>
                </a:lnTo>
                <a:lnTo>
                  <a:pt x="183" y="1349"/>
                </a:lnTo>
                <a:lnTo>
                  <a:pt x="183" y="1351"/>
                </a:lnTo>
                <a:lnTo>
                  <a:pt x="180" y="1352"/>
                </a:lnTo>
                <a:lnTo>
                  <a:pt x="178" y="1355"/>
                </a:lnTo>
                <a:lnTo>
                  <a:pt x="173" y="1357"/>
                </a:lnTo>
                <a:lnTo>
                  <a:pt x="170" y="1359"/>
                </a:lnTo>
                <a:lnTo>
                  <a:pt x="167" y="1362"/>
                </a:lnTo>
                <a:lnTo>
                  <a:pt x="165" y="1364"/>
                </a:lnTo>
                <a:lnTo>
                  <a:pt x="164" y="1368"/>
                </a:lnTo>
                <a:lnTo>
                  <a:pt x="163" y="1371"/>
                </a:lnTo>
                <a:lnTo>
                  <a:pt x="164" y="1375"/>
                </a:lnTo>
                <a:lnTo>
                  <a:pt x="165" y="1377"/>
                </a:lnTo>
                <a:lnTo>
                  <a:pt x="166" y="1382"/>
                </a:lnTo>
                <a:lnTo>
                  <a:pt x="167" y="1388"/>
                </a:lnTo>
                <a:lnTo>
                  <a:pt x="166" y="1392"/>
                </a:lnTo>
                <a:lnTo>
                  <a:pt x="165" y="1395"/>
                </a:lnTo>
                <a:lnTo>
                  <a:pt x="163" y="1399"/>
                </a:lnTo>
                <a:lnTo>
                  <a:pt x="160" y="1402"/>
                </a:lnTo>
                <a:lnTo>
                  <a:pt x="153" y="1407"/>
                </a:lnTo>
                <a:lnTo>
                  <a:pt x="146" y="1411"/>
                </a:lnTo>
                <a:lnTo>
                  <a:pt x="136" y="1413"/>
                </a:lnTo>
                <a:lnTo>
                  <a:pt x="123" y="1415"/>
                </a:lnTo>
                <a:lnTo>
                  <a:pt x="108" y="1417"/>
                </a:lnTo>
                <a:lnTo>
                  <a:pt x="94" y="1419"/>
                </a:lnTo>
                <a:lnTo>
                  <a:pt x="87" y="1421"/>
                </a:lnTo>
                <a:lnTo>
                  <a:pt x="82" y="1425"/>
                </a:lnTo>
                <a:lnTo>
                  <a:pt x="77" y="1428"/>
                </a:lnTo>
                <a:lnTo>
                  <a:pt x="75" y="1434"/>
                </a:lnTo>
                <a:lnTo>
                  <a:pt x="72" y="1445"/>
                </a:lnTo>
                <a:lnTo>
                  <a:pt x="72" y="1453"/>
                </a:lnTo>
                <a:lnTo>
                  <a:pt x="71" y="1457"/>
                </a:lnTo>
                <a:lnTo>
                  <a:pt x="71" y="1459"/>
                </a:lnTo>
                <a:lnTo>
                  <a:pt x="70" y="1462"/>
                </a:lnTo>
                <a:lnTo>
                  <a:pt x="67" y="1463"/>
                </a:lnTo>
                <a:lnTo>
                  <a:pt x="62" y="1466"/>
                </a:lnTo>
                <a:lnTo>
                  <a:pt x="54" y="1470"/>
                </a:lnTo>
                <a:lnTo>
                  <a:pt x="52" y="1471"/>
                </a:lnTo>
                <a:lnTo>
                  <a:pt x="48" y="1475"/>
                </a:lnTo>
                <a:lnTo>
                  <a:pt x="46" y="1477"/>
                </a:lnTo>
                <a:lnTo>
                  <a:pt x="45" y="1481"/>
                </a:lnTo>
                <a:lnTo>
                  <a:pt x="44" y="1489"/>
                </a:lnTo>
                <a:lnTo>
                  <a:pt x="46" y="1499"/>
                </a:lnTo>
                <a:lnTo>
                  <a:pt x="47" y="1503"/>
                </a:lnTo>
                <a:lnTo>
                  <a:pt x="50" y="1509"/>
                </a:lnTo>
                <a:lnTo>
                  <a:pt x="52" y="1513"/>
                </a:lnTo>
                <a:lnTo>
                  <a:pt x="54" y="1518"/>
                </a:lnTo>
                <a:lnTo>
                  <a:pt x="62" y="1525"/>
                </a:lnTo>
                <a:lnTo>
                  <a:pt x="69" y="1532"/>
                </a:lnTo>
                <a:lnTo>
                  <a:pt x="72" y="1535"/>
                </a:lnTo>
                <a:lnTo>
                  <a:pt x="75" y="1539"/>
                </a:lnTo>
                <a:lnTo>
                  <a:pt x="77" y="1544"/>
                </a:lnTo>
                <a:lnTo>
                  <a:pt x="79" y="1547"/>
                </a:lnTo>
                <a:lnTo>
                  <a:pt x="79" y="1552"/>
                </a:lnTo>
                <a:lnTo>
                  <a:pt x="79" y="1556"/>
                </a:lnTo>
                <a:lnTo>
                  <a:pt x="77" y="1560"/>
                </a:lnTo>
                <a:lnTo>
                  <a:pt x="76" y="1564"/>
                </a:lnTo>
                <a:lnTo>
                  <a:pt x="70" y="1572"/>
                </a:lnTo>
                <a:lnTo>
                  <a:pt x="64" y="1581"/>
                </a:lnTo>
                <a:lnTo>
                  <a:pt x="59" y="1590"/>
                </a:lnTo>
                <a:lnTo>
                  <a:pt x="53" y="1600"/>
                </a:lnTo>
                <a:lnTo>
                  <a:pt x="50" y="1609"/>
                </a:lnTo>
                <a:lnTo>
                  <a:pt x="48" y="1617"/>
                </a:lnTo>
                <a:lnTo>
                  <a:pt x="48" y="1621"/>
                </a:lnTo>
                <a:lnTo>
                  <a:pt x="50" y="1625"/>
                </a:lnTo>
                <a:lnTo>
                  <a:pt x="51" y="1628"/>
                </a:lnTo>
                <a:lnTo>
                  <a:pt x="53" y="1632"/>
                </a:lnTo>
                <a:lnTo>
                  <a:pt x="58" y="1638"/>
                </a:lnTo>
                <a:lnTo>
                  <a:pt x="65" y="1641"/>
                </a:lnTo>
                <a:lnTo>
                  <a:pt x="73" y="1642"/>
                </a:lnTo>
                <a:lnTo>
                  <a:pt x="83" y="1642"/>
                </a:lnTo>
                <a:lnTo>
                  <a:pt x="92" y="1640"/>
                </a:lnTo>
                <a:lnTo>
                  <a:pt x="101" y="1638"/>
                </a:lnTo>
                <a:lnTo>
                  <a:pt x="106" y="1636"/>
                </a:lnTo>
                <a:lnTo>
                  <a:pt x="110" y="1636"/>
                </a:lnTo>
                <a:lnTo>
                  <a:pt x="116" y="1638"/>
                </a:lnTo>
                <a:lnTo>
                  <a:pt x="121" y="1640"/>
                </a:lnTo>
                <a:lnTo>
                  <a:pt x="127" y="1642"/>
                </a:lnTo>
                <a:lnTo>
                  <a:pt x="132" y="1645"/>
                </a:lnTo>
                <a:lnTo>
                  <a:pt x="136" y="1648"/>
                </a:lnTo>
                <a:lnTo>
                  <a:pt x="139" y="1652"/>
                </a:lnTo>
                <a:lnTo>
                  <a:pt x="142" y="1661"/>
                </a:lnTo>
                <a:lnTo>
                  <a:pt x="144" y="1672"/>
                </a:lnTo>
                <a:lnTo>
                  <a:pt x="144" y="1683"/>
                </a:lnTo>
                <a:lnTo>
                  <a:pt x="142" y="1691"/>
                </a:lnTo>
                <a:lnTo>
                  <a:pt x="140" y="1695"/>
                </a:lnTo>
                <a:lnTo>
                  <a:pt x="138" y="1698"/>
                </a:lnTo>
                <a:lnTo>
                  <a:pt x="133" y="1702"/>
                </a:lnTo>
                <a:lnTo>
                  <a:pt x="128" y="1704"/>
                </a:lnTo>
                <a:lnTo>
                  <a:pt x="119" y="1708"/>
                </a:lnTo>
                <a:lnTo>
                  <a:pt x="110" y="1710"/>
                </a:lnTo>
                <a:lnTo>
                  <a:pt x="102" y="1714"/>
                </a:lnTo>
                <a:lnTo>
                  <a:pt x="94" y="1717"/>
                </a:lnTo>
                <a:lnTo>
                  <a:pt x="90" y="1720"/>
                </a:lnTo>
                <a:lnTo>
                  <a:pt x="87" y="1722"/>
                </a:lnTo>
                <a:lnTo>
                  <a:pt x="84" y="1724"/>
                </a:lnTo>
                <a:lnTo>
                  <a:pt x="83" y="1728"/>
                </a:lnTo>
                <a:lnTo>
                  <a:pt x="83" y="1735"/>
                </a:lnTo>
                <a:lnTo>
                  <a:pt x="85" y="1741"/>
                </a:lnTo>
                <a:lnTo>
                  <a:pt x="89" y="1746"/>
                </a:lnTo>
                <a:lnTo>
                  <a:pt x="94" y="1751"/>
                </a:lnTo>
                <a:lnTo>
                  <a:pt x="100" y="1754"/>
                </a:lnTo>
                <a:lnTo>
                  <a:pt x="103" y="1760"/>
                </a:lnTo>
                <a:lnTo>
                  <a:pt x="104" y="1762"/>
                </a:lnTo>
                <a:lnTo>
                  <a:pt x="106" y="1766"/>
                </a:lnTo>
                <a:lnTo>
                  <a:pt x="106" y="1770"/>
                </a:lnTo>
                <a:lnTo>
                  <a:pt x="104" y="1773"/>
                </a:lnTo>
                <a:lnTo>
                  <a:pt x="103" y="1778"/>
                </a:lnTo>
                <a:lnTo>
                  <a:pt x="102" y="1783"/>
                </a:lnTo>
                <a:lnTo>
                  <a:pt x="102" y="1786"/>
                </a:lnTo>
                <a:lnTo>
                  <a:pt x="103" y="1792"/>
                </a:lnTo>
                <a:lnTo>
                  <a:pt x="104" y="1803"/>
                </a:lnTo>
                <a:lnTo>
                  <a:pt x="104" y="1816"/>
                </a:lnTo>
                <a:lnTo>
                  <a:pt x="102" y="1830"/>
                </a:lnTo>
                <a:lnTo>
                  <a:pt x="100" y="1843"/>
                </a:lnTo>
                <a:lnTo>
                  <a:pt x="97" y="1854"/>
                </a:lnTo>
                <a:lnTo>
                  <a:pt x="95" y="1861"/>
                </a:lnTo>
                <a:lnTo>
                  <a:pt x="95" y="1865"/>
                </a:lnTo>
                <a:lnTo>
                  <a:pt x="96" y="1868"/>
                </a:lnTo>
                <a:lnTo>
                  <a:pt x="96" y="1872"/>
                </a:lnTo>
                <a:lnTo>
                  <a:pt x="98" y="1877"/>
                </a:lnTo>
                <a:lnTo>
                  <a:pt x="102" y="1884"/>
                </a:lnTo>
                <a:lnTo>
                  <a:pt x="107" y="1888"/>
                </a:lnTo>
                <a:lnTo>
                  <a:pt x="108" y="1890"/>
                </a:lnTo>
                <a:lnTo>
                  <a:pt x="108" y="1892"/>
                </a:lnTo>
                <a:lnTo>
                  <a:pt x="108" y="1894"/>
                </a:lnTo>
                <a:lnTo>
                  <a:pt x="107" y="1898"/>
                </a:lnTo>
                <a:lnTo>
                  <a:pt x="95" y="1912"/>
                </a:lnTo>
                <a:lnTo>
                  <a:pt x="83" y="1926"/>
                </a:lnTo>
                <a:lnTo>
                  <a:pt x="79" y="1935"/>
                </a:lnTo>
                <a:lnTo>
                  <a:pt x="77" y="1941"/>
                </a:lnTo>
                <a:lnTo>
                  <a:pt x="76" y="1948"/>
                </a:lnTo>
                <a:lnTo>
                  <a:pt x="75" y="1955"/>
                </a:lnTo>
                <a:lnTo>
                  <a:pt x="72" y="1962"/>
                </a:lnTo>
                <a:lnTo>
                  <a:pt x="69" y="1967"/>
                </a:lnTo>
                <a:lnTo>
                  <a:pt x="66" y="1969"/>
                </a:lnTo>
                <a:lnTo>
                  <a:pt x="64" y="1970"/>
                </a:lnTo>
                <a:lnTo>
                  <a:pt x="59" y="1972"/>
                </a:lnTo>
                <a:lnTo>
                  <a:pt x="56" y="1973"/>
                </a:lnTo>
                <a:lnTo>
                  <a:pt x="44" y="1973"/>
                </a:lnTo>
                <a:lnTo>
                  <a:pt x="33" y="1974"/>
                </a:lnTo>
                <a:lnTo>
                  <a:pt x="22" y="1975"/>
                </a:lnTo>
                <a:lnTo>
                  <a:pt x="15" y="1979"/>
                </a:lnTo>
                <a:lnTo>
                  <a:pt x="9" y="1985"/>
                </a:lnTo>
                <a:lnTo>
                  <a:pt x="3" y="1993"/>
                </a:lnTo>
                <a:lnTo>
                  <a:pt x="2" y="1998"/>
                </a:lnTo>
                <a:lnTo>
                  <a:pt x="1" y="2003"/>
                </a:lnTo>
                <a:lnTo>
                  <a:pt x="0" y="2007"/>
                </a:lnTo>
                <a:lnTo>
                  <a:pt x="1" y="2012"/>
                </a:lnTo>
                <a:lnTo>
                  <a:pt x="4" y="2022"/>
                </a:lnTo>
                <a:lnTo>
                  <a:pt x="9" y="2032"/>
                </a:lnTo>
                <a:lnTo>
                  <a:pt x="15" y="2043"/>
                </a:lnTo>
                <a:lnTo>
                  <a:pt x="20" y="2051"/>
                </a:lnTo>
                <a:lnTo>
                  <a:pt x="25" y="2058"/>
                </a:lnTo>
                <a:lnTo>
                  <a:pt x="28" y="2064"/>
                </a:lnTo>
                <a:lnTo>
                  <a:pt x="31" y="2071"/>
                </a:lnTo>
                <a:lnTo>
                  <a:pt x="33" y="2079"/>
                </a:lnTo>
                <a:lnTo>
                  <a:pt x="35" y="2085"/>
                </a:lnTo>
                <a:lnTo>
                  <a:pt x="40" y="2088"/>
                </a:lnTo>
                <a:lnTo>
                  <a:pt x="44" y="2090"/>
                </a:lnTo>
                <a:lnTo>
                  <a:pt x="48" y="2090"/>
                </a:lnTo>
                <a:lnTo>
                  <a:pt x="53" y="2092"/>
                </a:lnTo>
                <a:lnTo>
                  <a:pt x="58" y="2093"/>
                </a:lnTo>
                <a:lnTo>
                  <a:pt x="63" y="2096"/>
                </a:lnTo>
                <a:lnTo>
                  <a:pt x="69" y="2102"/>
                </a:lnTo>
                <a:lnTo>
                  <a:pt x="72" y="2109"/>
                </a:lnTo>
                <a:lnTo>
                  <a:pt x="76" y="2118"/>
                </a:lnTo>
                <a:lnTo>
                  <a:pt x="77" y="2121"/>
                </a:lnTo>
                <a:lnTo>
                  <a:pt x="78" y="2125"/>
                </a:lnTo>
                <a:lnTo>
                  <a:pt x="78" y="2129"/>
                </a:lnTo>
                <a:lnTo>
                  <a:pt x="77" y="2131"/>
                </a:lnTo>
                <a:lnTo>
                  <a:pt x="73" y="2136"/>
                </a:lnTo>
                <a:lnTo>
                  <a:pt x="70" y="2140"/>
                </a:lnTo>
                <a:lnTo>
                  <a:pt x="69" y="2142"/>
                </a:lnTo>
                <a:lnTo>
                  <a:pt x="69" y="2145"/>
                </a:lnTo>
                <a:lnTo>
                  <a:pt x="69" y="2149"/>
                </a:lnTo>
                <a:lnTo>
                  <a:pt x="71" y="2153"/>
                </a:lnTo>
                <a:lnTo>
                  <a:pt x="78" y="2163"/>
                </a:lnTo>
                <a:lnTo>
                  <a:pt x="83" y="2172"/>
                </a:lnTo>
                <a:lnTo>
                  <a:pt x="85" y="2177"/>
                </a:lnTo>
                <a:lnTo>
                  <a:pt x="87" y="2181"/>
                </a:lnTo>
                <a:lnTo>
                  <a:pt x="88" y="2186"/>
                </a:lnTo>
                <a:lnTo>
                  <a:pt x="88" y="2192"/>
                </a:lnTo>
                <a:lnTo>
                  <a:pt x="87" y="2202"/>
                </a:lnTo>
                <a:lnTo>
                  <a:pt x="84" y="2212"/>
                </a:lnTo>
                <a:lnTo>
                  <a:pt x="84" y="2215"/>
                </a:lnTo>
                <a:lnTo>
                  <a:pt x="85" y="2219"/>
                </a:lnTo>
                <a:lnTo>
                  <a:pt x="88" y="2222"/>
                </a:lnTo>
                <a:lnTo>
                  <a:pt x="91" y="2226"/>
                </a:lnTo>
                <a:lnTo>
                  <a:pt x="104" y="2233"/>
                </a:lnTo>
                <a:lnTo>
                  <a:pt x="122" y="2240"/>
                </a:lnTo>
                <a:lnTo>
                  <a:pt x="130" y="2245"/>
                </a:lnTo>
                <a:lnTo>
                  <a:pt x="139" y="2250"/>
                </a:lnTo>
                <a:lnTo>
                  <a:pt x="145" y="2256"/>
                </a:lnTo>
                <a:lnTo>
                  <a:pt x="148" y="2262"/>
                </a:lnTo>
                <a:lnTo>
                  <a:pt x="151" y="2268"/>
                </a:lnTo>
                <a:lnTo>
                  <a:pt x="153" y="2274"/>
                </a:lnTo>
                <a:lnTo>
                  <a:pt x="153" y="2278"/>
                </a:lnTo>
                <a:lnTo>
                  <a:pt x="154" y="2283"/>
                </a:lnTo>
                <a:lnTo>
                  <a:pt x="153" y="2291"/>
                </a:lnTo>
                <a:lnTo>
                  <a:pt x="153" y="2302"/>
                </a:lnTo>
                <a:lnTo>
                  <a:pt x="153" y="2314"/>
                </a:lnTo>
                <a:lnTo>
                  <a:pt x="157" y="2329"/>
                </a:lnTo>
                <a:lnTo>
                  <a:pt x="159" y="2337"/>
                </a:lnTo>
                <a:lnTo>
                  <a:pt x="161" y="2344"/>
                </a:lnTo>
                <a:lnTo>
                  <a:pt x="165" y="2350"/>
                </a:lnTo>
                <a:lnTo>
                  <a:pt x="169" y="2354"/>
                </a:lnTo>
                <a:lnTo>
                  <a:pt x="176" y="2365"/>
                </a:lnTo>
                <a:lnTo>
                  <a:pt x="183" y="2379"/>
                </a:lnTo>
                <a:lnTo>
                  <a:pt x="188" y="2385"/>
                </a:lnTo>
                <a:lnTo>
                  <a:pt x="191" y="2391"/>
                </a:lnTo>
                <a:lnTo>
                  <a:pt x="196" y="2396"/>
                </a:lnTo>
                <a:lnTo>
                  <a:pt x="199" y="2400"/>
                </a:lnTo>
                <a:lnTo>
                  <a:pt x="204" y="2402"/>
                </a:lnTo>
                <a:lnTo>
                  <a:pt x="209" y="2403"/>
                </a:lnTo>
                <a:lnTo>
                  <a:pt x="215" y="2404"/>
                </a:lnTo>
                <a:lnTo>
                  <a:pt x="221" y="2404"/>
                </a:lnTo>
                <a:lnTo>
                  <a:pt x="227" y="2404"/>
                </a:lnTo>
                <a:lnTo>
                  <a:pt x="233" y="2405"/>
                </a:lnTo>
                <a:lnTo>
                  <a:pt x="237" y="2408"/>
                </a:lnTo>
                <a:lnTo>
                  <a:pt x="241" y="2410"/>
                </a:lnTo>
                <a:lnTo>
                  <a:pt x="248" y="2416"/>
                </a:lnTo>
                <a:lnTo>
                  <a:pt x="255" y="2421"/>
                </a:lnTo>
                <a:lnTo>
                  <a:pt x="265" y="2423"/>
                </a:lnTo>
                <a:lnTo>
                  <a:pt x="274" y="2424"/>
                </a:lnTo>
                <a:lnTo>
                  <a:pt x="279" y="2424"/>
                </a:lnTo>
                <a:lnTo>
                  <a:pt x="281" y="2426"/>
                </a:lnTo>
                <a:lnTo>
                  <a:pt x="284" y="2427"/>
                </a:lnTo>
                <a:lnTo>
                  <a:pt x="284" y="2429"/>
                </a:lnTo>
                <a:lnTo>
                  <a:pt x="283" y="2435"/>
                </a:lnTo>
                <a:lnTo>
                  <a:pt x="279" y="2441"/>
                </a:lnTo>
                <a:lnTo>
                  <a:pt x="278" y="2443"/>
                </a:lnTo>
                <a:lnTo>
                  <a:pt x="278" y="2446"/>
                </a:lnTo>
                <a:lnTo>
                  <a:pt x="278" y="2448"/>
                </a:lnTo>
                <a:lnTo>
                  <a:pt x="280" y="2451"/>
                </a:lnTo>
                <a:lnTo>
                  <a:pt x="285" y="2457"/>
                </a:lnTo>
                <a:lnTo>
                  <a:pt x="291" y="2463"/>
                </a:lnTo>
                <a:lnTo>
                  <a:pt x="300" y="2470"/>
                </a:lnTo>
                <a:lnTo>
                  <a:pt x="314" y="2477"/>
                </a:lnTo>
                <a:lnTo>
                  <a:pt x="322" y="2479"/>
                </a:lnTo>
                <a:lnTo>
                  <a:pt x="329" y="2482"/>
                </a:lnTo>
                <a:lnTo>
                  <a:pt x="336" y="2483"/>
                </a:lnTo>
                <a:lnTo>
                  <a:pt x="343" y="2483"/>
                </a:lnTo>
                <a:lnTo>
                  <a:pt x="349" y="2480"/>
                </a:lnTo>
                <a:lnTo>
                  <a:pt x="355" y="2478"/>
                </a:lnTo>
                <a:lnTo>
                  <a:pt x="360" y="2476"/>
                </a:lnTo>
                <a:lnTo>
                  <a:pt x="363" y="2472"/>
                </a:lnTo>
                <a:lnTo>
                  <a:pt x="372" y="2463"/>
                </a:lnTo>
                <a:lnTo>
                  <a:pt x="379" y="2454"/>
                </a:lnTo>
                <a:lnTo>
                  <a:pt x="383" y="2451"/>
                </a:lnTo>
                <a:lnTo>
                  <a:pt x="387" y="2447"/>
                </a:lnTo>
                <a:lnTo>
                  <a:pt x="391" y="2445"/>
                </a:lnTo>
                <a:lnTo>
                  <a:pt x="396" y="2442"/>
                </a:lnTo>
                <a:lnTo>
                  <a:pt x="399" y="2442"/>
                </a:lnTo>
                <a:lnTo>
                  <a:pt x="403" y="2442"/>
                </a:lnTo>
                <a:lnTo>
                  <a:pt x="406" y="2443"/>
                </a:lnTo>
                <a:lnTo>
                  <a:pt x="410" y="2447"/>
                </a:lnTo>
                <a:lnTo>
                  <a:pt x="412" y="2451"/>
                </a:lnTo>
                <a:lnTo>
                  <a:pt x="416" y="2453"/>
                </a:lnTo>
                <a:lnTo>
                  <a:pt x="418" y="2455"/>
                </a:lnTo>
                <a:lnTo>
                  <a:pt x="423" y="2458"/>
                </a:lnTo>
                <a:lnTo>
                  <a:pt x="432" y="2459"/>
                </a:lnTo>
                <a:lnTo>
                  <a:pt x="443" y="2459"/>
                </a:lnTo>
                <a:lnTo>
                  <a:pt x="455" y="2459"/>
                </a:lnTo>
                <a:lnTo>
                  <a:pt x="465" y="2455"/>
                </a:lnTo>
                <a:lnTo>
                  <a:pt x="468" y="2454"/>
                </a:lnTo>
                <a:lnTo>
                  <a:pt x="470" y="2451"/>
                </a:lnTo>
                <a:lnTo>
                  <a:pt x="473" y="2447"/>
                </a:lnTo>
                <a:lnTo>
                  <a:pt x="475" y="2443"/>
                </a:lnTo>
                <a:lnTo>
                  <a:pt x="479" y="2436"/>
                </a:lnTo>
                <a:lnTo>
                  <a:pt x="484" y="2432"/>
                </a:lnTo>
                <a:lnTo>
                  <a:pt x="487" y="2429"/>
                </a:lnTo>
                <a:lnTo>
                  <a:pt x="491" y="2429"/>
                </a:lnTo>
                <a:lnTo>
                  <a:pt x="494" y="2428"/>
                </a:lnTo>
                <a:lnTo>
                  <a:pt x="500" y="2429"/>
                </a:lnTo>
                <a:lnTo>
                  <a:pt x="511" y="2430"/>
                </a:lnTo>
                <a:lnTo>
                  <a:pt x="522" y="2432"/>
                </a:lnTo>
                <a:lnTo>
                  <a:pt x="530" y="2433"/>
                </a:lnTo>
                <a:lnTo>
                  <a:pt x="539" y="2434"/>
                </a:lnTo>
                <a:lnTo>
                  <a:pt x="543" y="2435"/>
                </a:lnTo>
                <a:lnTo>
                  <a:pt x="545" y="2436"/>
                </a:lnTo>
                <a:lnTo>
                  <a:pt x="548" y="2438"/>
                </a:lnTo>
                <a:lnTo>
                  <a:pt x="549" y="2439"/>
                </a:lnTo>
                <a:lnTo>
                  <a:pt x="549" y="2441"/>
                </a:lnTo>
                <a:lnTo>
                  <a:pt x="549" y="2442"/>
                </a:lnTo>
                <a:lnTo>
                  <a:pt x="547" y="2445"/>
                </a:lnTo>
                <a:lnTo>
                  <a:pt x="544" y="2446"/>
                </a:lnTo>
                <a:lnTo>
                  <a:pt x="538" y="2451"/>
                </a:lnTo>
                <a:lnTo>
                  <a:pt x="535" y="2458"/>
                </a:lnTo>
                <a:lnTo>
                  <a:pt x="533" y="2461"/>
                </a:lnTo>
                <a:lnTo>
                  <a:pt x="533" y="2466"/>
                </a:lnTo>
                <a:lnTo>
                  <a:pt x="535" y="2471"/>
                </a:lnTo>
                <a:lnTo>
                  <a:pt x="537" y="2477"/>
                </a:lnTo>
                <a:lnTo>
                  <a:pt x="544" y="2487"/>
                </a:lnTo>
                <a:lnTo>
                  <a:pt x="553" y="2499"/>
                </a:lnTo>
                <a:lnTo>
                  <a:pt x="561" y="2512"/>
                </a:lnTo>
                <a:lnTo>
                  <a:pt x="569" y="2528"/>
                </a:lnTo>
                <a:lnTo>
                  <a:pt x="575" y="2543"/>
                </a:lnTo>
                <a:lnTo>
                  <a:pt x="582" y="2558"/>
                </a:lnTo>
                <a:lnTo>
                  <a:pt x="586" y="2565"/>
                </a:lnTo>
                <a:lnTo>
                  <a:pt x="589" y="2573"/>
                </a:lnTo>
                <a:lnTo>
                  <a:pt x="595" y="2580"/>
                </a:lnTo>
                <a:lnTo>
                  <a:pt x="601" y="2587"/>
                </a:lnTo>
                <a:lnTo>
                  <a:pt x="608" y="2594"/>
                </a:lnTo>
                <a:lnTo>
                  <a:pt x="616" y="2602"/>
                </a:lnTo>
                <a:lnTo>
                  <a:pt x="623" y="2606"/>
                </a:lnTo>
                <a:lnTo>
                  <a:pt x="629" y="2611"/>
                </a:lnTo>
                <a:lnTo>
                  <a:pt x="642" y="2618"/>
                </a:lnTo>
                <a:lnTo>
                  <a:pt x="652" y="2622"/>
                </a:lnTo>
                <a:lnTo>
                  <a:pt x="663" y="2625"/>
                </a:lnTo>
                <a:lnTo>
                  <a:pt x="674" y="2630"/>
                </a:lnTo>
                <a:lnTo>
                  <a:pt x="679" y="2634"/>
                </a:lnTo>
                <a:lnTo>
                  <a:pt x="682" y="2637"/>
                </a:lnTo>
                <a:lnTo>
                  <a:pt x="687" y="2641"/>
                </a:lnTo>
                <a:lnTo>
                  <a:pt x="689" y="2646"/>
                </a:lnTo>
                <a:lnTo>
                  <a:pt x="696" y="2657"/>
                </a:lnTo>
                <a:lnTo>
                  <a:pt x="705" y="2672"/>
                </a:lnTo>
                <a:lnTo>
                  <a:pt x="713" y="2685"/>
                </a:lnTo>
                <a:lnTo>
                  <a:pt x="720" y="2693"/>
                </a:lnTo>
                <a:lnTo>
                  <a:pt x="724" y="2694"/>
                </a:lnTo>
                <a:lnTo>
                  <a:pt x="727" y="2694"/>
                </a:lnTo>
                <a:lnTo>
                  <a:pt x="732" y="2693"/>
                </a:lnTo>
                <a:lnTo>
                  <a:pt x="737" y="2692"/>
                </a:lnTo>
                <a:lnTo>
                  <a:pt x="745" y="2686"/>
                </a:lnTo>
                <a:lnTo>
                  <a:pt x="753" y="2680"/>
                </a:lnTo>
                <a:lnTo>
                  <a:pt x="757" y="2678"/>
                </a:lnTo>
                <a:lnTo>
                  <a:pt x="765" y="2678"/>
                </a:lnTo>
                <a:lnTo>
                  <a:pt x="774" y="2679"/>
                </a:lnTo>
                <a:lnTo>
                  <a:pt x="784" y="2681"/>
                </a:lnTo>
                <a:lnTo>
                  <a:pt x="793" y="2685"/>
                </a:lnTo>
                <a:lnTo>
                  <a:pt x="800" y="2688"/>
                </a:lnTo>
                <a:lnTo>
                  <a:pt x="802" y="2691"/>
                </a:lnTo>
                <a:lnTo>
                  <a:pt x="805" y="2693"/>
                </a:lnTo>
                <a:lnTo>
                  <a:pt x="805" y="2695"/>
                </a:lnTo>
                <a:lnTo>
                  <a:pt x="805" y="2699"/>
                </a:lnTo>
                <a:lnTo>
                  <a:pt x="800" y="2709"/>
                </a:lnTo>
                <a:lnTo>
                  <a:pt x="796" y="2717"/>
                </a:lnTo>
                <a:lnTo>
                  <a:pt x="795" y="2720"/>
                </a:lnTo>
                <a:lnTo>
                  <a:pt x="794" y="2725"/>
                </a:lnTo>
                <a:lnTo>
                  <a:pt x="794" y="2729"/>
                </a:lnTo>
                <a:lnTo>
                  <a:pt x="795" y="2735"/>
                </a:lnTo>
                <a:lnTo>
                  <a:pt x="797" y="2739"/>
                </a:lnTo>
                <a:lnTo>
                  <a:pt x="801" y="2742"/>
                </a:lnTo>
                <a:lnTo>
                  <a:pt x="805" y="2744"/>
                </a:lnTo>
                <a:lnTo>
                  <a:pt x="809" y="2745"/>
                </a:lnTo>
                <a:lnTo>
                  <a:pt x="818" y="2745"/>
                </a:lnTo>
                <a:lnTo>
                  <a:pt x="824" y="2743"/>
                </a:lnTo>
                <a:lnTo>
                  <a:pt x="827" y="2742"/>
                </a:lnTo>
                <a:lnTo>
                  <a:pt x="831" y="2742"/>
                </a:lnTo>
                <a:lnTo>
                  <a:pt x="835" y="2744"/>
                </a:lnTo>
                <a:lnTo>
                  <a:pt x="839" y="2748"/>
                </a:lnTo>
                <a:lnTo>
                  <a:pt x="850" y="2747"/>
                </a:lnTo>
                <a:lnTo>
                  <a:pt x="870" y="2748"/>
                </a:lnTo>
                <a:lnTo>
                  <a:pt x="889" y="2761"/>
                </a:lnTo>
                <a:lnTo>
                  <a:pt x="903" y="2772"/>
                </a:lnTo>
                <a:lnTo>
                  <a:pt x="915" y="2774"/>
                </a:lnTo>
                <a:lnTo>
                  <a:pt x="928" y="2775"/>
                </a:lnTo>
                <a:lnTo>
                  <a:pt x="942" y="2775"/>
                </a:lnTo>
                <a:lnTo>
                  <a:pt x="954" y="2774"/>
                </a:lnTo>
                <a:lnTo>
                  <a:pt x="961" y="2772"/>
                </a:lnTo>
                <a:lnTo>
                  <a:pt x="967" y="2770"/>
                </a:lnTo>
                <a:lnTo>
                  <a:pt x="970" y="2770"/>
                </a:lnTo>
                <a:lnTo>
                  <a:pt x="972" y="2772"/>
                </a:lnTo>
                <a:lnTo>
                  <a:pt x="976" y="2773"/>
                </a:lnTo>
                <a:lnTo>
                  <a:pt x="980" y="2776"/>
                </a:lnTo>
                <a:lnTo>
                  <a:pt x="990" y="2785"/>
                </a:lnTo>
                <a:lnTo>
                  <a:pt x="1001" y="2793"/>
                </a:lnTo>
                <a:lnTo>
                  <a:pt x="1010" y="2799"/>
                </a:lnTo>
                <a:lnTo>
                  <a:pt x="1017" y="2802"/>
                </a:lnTo>
                <a:lnTo>
                  <a:pt x="1024" y="2805"/>
                </a:lnTo>
                <a:lnTo>
                  <a:pt x="1032" y="2804"/>
                </a:lnTo>
                <a:lnTo>
                  <a:pt x="1039" y="2801"/>
                </a:lnTo>
                <a:lnTo>
                  <a:pt x="1045" y="2799"/>
                </a:lnTo>
                <a:lnTo>
                  <a:pt x="1047" y="2798"/>
                </a:lnTo>
                <a:lnTo>
                  <a:pt x="1052" y="2797"/>
                </a:lnTo>
                <a:lnTo>
                  <a:pt x="1055" y="2797"/>
                </a:lnTo>
                <a:lnTo>
                  <a:pt x="1060" y="2797"/>
                </a:lnTo>
                <a:lnTo>
                  <a:pt x="1065" y="2798"/>
                </a:lnTo>
                <a:lnTo>
                  <a:pt x="1068" y="2800"/>
                </a:lnTo>
                <a:lnTo>
                  <a:pt x="1072" y="2802"/>
                </a:lnTo>
                <a:lnTo>
                  <a:pt x="1074" y="2805"/>
                </a:lnTo>
                <a:lnTo>
                  <a:pt x="1078" y="2819"/>
                </a:lnTo>
                <a:lnTo>
                  <a:pt x="1081" y="2835"/>
                </a:lnTo>
                <a:lnTo>
                  <a:pt x="1083" y="2837"/>
                </a:lnTo>
                <a:lnTo>
                  <a:pt x="1085" y="2839"/>
                </a:lnTo>
                <a:lnTo>
                  <a:pt x="1087" y="2840"/>
                </a:lnTo>
                <a:lnTo>
                  <a:pt x="1091" y="2842"/>
                </a:lnTo>
                <a:lnTo>
                  <a:pt x="1098" y="2842"/>
                </a:lnTo>
                <a:lnTo>
                  <a:pt x="1108" y="2840"/>
                </a:lnTo>
                <a:lnTo>
                  <a:pt x="1118" y="2838"/>
                </a:lnTo>
                <a:lnTo>
                  <a:pt x="1130" y="2837"/>
                </a:lnTo>
                <a:lnTo>
                  <a:pt x="1136" y="2837"/>
                </a:lnTo>
                <a:lnTo>
                  <a:pt x="1142" y="2838"/>
                </a:lnTo>
                <a:lnTo>
                  <a:pt x="1147" y="2840"/>
                </a:lnTo>
                <a:lnTo>
                  <a:pt x="1150" y="2844"/>
                </a:lnTo>
                <a:lnTo>
                  <a:pt x="1155" y="2852"/>
                </a:lnTo>
                <a:lnTo>
                  <a:pt x="1160" y="2862"/>
                </a:lnTo>
                <a:lnTo>
                  <a:pt x="1166" y="2870"/>
                </a:lnTo>
                <a:lnTo>
                  <a:pt x="1173" y="2881"/>
                </a:lnTo>
                <a:lnTo>
                  <a:pt x="1181" y="2889"/>
                </a:lnTo>
                <a:lnTo>
                  <a:pt x="1187" y="2895"/>
                </a:lnTo>
                <a:lnTo>
                  <a:pt x="1191" y="2898"/>
                </a:lnTo>
                <a:lnTo>
                  <a:pt x="1194" y="2899"/>
                </a:lnTo>
                <a:lnTo>
                  <a:pt x="1198" y="2900"/>
                </a:lnTo>
                <a:lnTo>
                  <a:pt x="1203" y="2899"/>
                </a:lnTo>
                <a:lnTo>
                  <a:pt x="1210" y="2899"/>
                </a:lnTo>
                <a:lnTo>
                  <a:pt x="1216" y="2899"/>
                </a:lnTo>
                <a:lnTo>
                  <a:pt x="1218" y="2900"/>
                </a:lnTo>
                <a:lnTo>
                  <a:pt x="1221" y="2902"/>
                </a:lnTo>
                <a:lnTo>
                  <a:pt x="1222" y="2905"/>
                </a:lnTo>
                <a:lnTo>
                  <a:pt x="1223" y="2907"/>
                </a:lnTo>
                <a:lnTo>
                  <a:pt x="1225" y="2915"/>
                </a:lnTo>
                <a:lnTo>
                  <a:pt x="1229" y="2922"/>
                </a:lnTo>
                <a:lnTo>
                  <a:pt x="1231" y="2925"/>
                </a:lnTo>
                <a:lnTo>
                  <a:pt x="1235" y="2928"/>
                </a:lnTo>
                <a:lnTo>
                  <a:pt x="1238" y="2930"/>
                </a:lnTo>
                <a:lnTo>
                  <a:pt x="1244" y="2931"/>
                </a:lnTo>
                <a:lnTo>
                  <a:pt x="1254" y="2930"/>
                </a:lnTo>
                <a:lnTo>
                  <a:pt x="1261" y="2927"/>
                </a:lnTo>
                <a:lnTo>
                  <a:pt x="1268" y="2924"/>
                </a:lnTo>
                <a:lnTo>
                  <a:pt x="1276" y="2917"/>
                </a:lnTo>
                <a:lnTo>
                  <a:pt x="1281" y="2913"/>
                </a:lnTo>
                <a:lnTo>
                  <a:pt x="1287" y="2911"/>
                </a:lnTo>
                <a:lnTo>
                  <a:pt x="1293" y="2908"/>
                </a:lnTo>
                <a:lnTo>
                  <a:pt x="1300" y="2907"/>
                </a:lnTo>
                <a:lnTo>
                  <a:pt x="1314" y="2907"/>
                </a:lnTo>
                <a:lnTo>
                  <a:pt x="1325" y="2907"/>
                </a:lnTo>
                <a:lnTo>
                  <a:pt x="1330" y="2908"/>
                </a:lnTo>
                <a:lnTo>
                  <a:pt x="1335" y="2911"/>
                </a:lnTo>
                <a:lnTo>
                  <a:pt x="1338" y="2912"/>
                </a:lnTo>
                <a:lnTo>
                  <a:pt x="1343" y="2915"/>
                </a:lnTo>
                <a:lnTo>
                  <a:pt x="1350" y="2922"/>
                </a:lnTo>
                <a:lnTo>
                  <a:pt x="1356" y="2932"/>
                </a:lnTo>
                <a:lnTo>
                  <a:pt x="1362" y="2943"/>
                </a:lnTo>
                <a:lnTo>
                  <a:pt x="1368" y="2952"/>
                </a:lnTo>
                <a:lnTo>
                  <a:pt x="1372" y="2956"/>
                </a:lnTo>
                <a:lnTo>
                  <a:pt x="1375" y="2958"/>
                </a:lnTo>
                <a:lnTo>
                  <a:pt x="1379" y="2959"/>
                </a:lnTo>
                <a:lnTo>
                  <a:pt x="1383" y="2959"/>
                </a:lnTo>
                <a:lnTo>
                  <a:pt x="1392" y="2958"/>
                </a:lnTo>
                <a:lnTo>
                  <a:pt x="1399" y="2958"/>
                </a:lnTo>
                <a:lnTo>
                  <a:pt x="1402" y="2959"/>
                </a:lnTo>
                <a:lnTo>
                  <a:pt x="1405" y="2961"/>
                </a:lnTo>
                <a:lnTo>
                  <a:pt x="1407" y="2962"/>
                </a:lnTo>
                <a:lnTo>
                  <a:pt x="1410" y="2964"/>
                </a:lnTo>
                <a:lnTo>
                  <a:pt x="1416" y="2970"/>
                </a:lnTo>
                <a:lnTo>
                  <a:pt x="1426" y="2975"/>
                </a:lnTo>
                <a:lnTo>
                  <a:pt x="1437" y="2978"/>
                </a:lnTo>
                <a:lnTo>
                  <a:pt x="1446" y="2981"/>
                </a:lnTo>
                <a:lnTo>
                  <a:pt x="1455" y="2980"/>
                </a:lnTo>
                <a:lnTo>
                  <a:pt x="1462" y="2977"/>
                </a:lnTo>
                <a:lnTo>
                  <a:pt x="1468" y="2972"/>
                </a:lnTo>
                <a:lnTo>
                  <a:pt x="1474" y="2966"/>
                </a:lnTo>
                <a:lnTo>
                  <a:pt x="1477" y="2963"/>
                </a:lnTo>
                <a:lnTo>
                  <a:pt x="1481" y="2961"/>
                </a:lnTo>
                <a:lnTo>
                  <a:pt x="1484" y="2959"/>
                </a:lnTo>
                <a:lnTo>
                  <a:pt x="1489" y="2959"/>
                </a:lnTo>
                <a:lnTo>
                  <a:pt x="1498" y="2959"/>
                </a:lnTo>
                <a:lnTo>
                  <a:pt x="1506" y="2961"/>
                </a:lnTo>
                <a:lnTo>
                  <a:pt x="1517" y="2962"/>
                </a:lnTo>
                <a:lnTo>
                  <a:pt x="1526" y="2962"/>
                </a:lnTo>
                <a:lnTo>
                  <a:pt x="1532" y="2962"/>
                </a:lnTo>
                <a:lnTo>
                  <a:pt x="1536" y="2959"/>
                </a:lnTo>
                <a:lnTo>
                  <a:pt x="1540" y="2957"/>
                </a:lnTo>
                <a:lnTo>
                  <a:pt x="1543" y="2953"/>
                </a:lnTo>
                <a:lnTo>
                  <a:pt x="1547" y="2947"/>
                </a:lnTo>
                <a:lnTo>
                  <a:pt x="1553" y="2944"/>
                </a:lnTo>
                <a:lnTo>
                  <a:pt x="1562" y="2942"/>
                </a:lnTo>
                <a:lnTo>
                  <a:pt x="1575" y="2940"/>
                </a:lnTo>
                <a:lnTo>
                  <a:pt x="1589" y="2940"/>
                </a:lnTo>
                <a:lnTo>
                  <a:pt x="1603" y="2938"/>
                </a:lnTo>
                <a:lnTo>
                  <a:pt x="1609" y="2937"/>
                </a:lnTo>
                <a:lnTo>
                  <a:pt x="1614" y="2936"/>
                </a:lnTo>
                <a:lnTo>
                  <a:pt x="1619" y="2933"/>
                </a:lnTo>
                <a:lnTo>
                  <a:pt x="1621" y="2930"/>
                </a:lnTo>
                <a:lnTo>
                  <a:pt x="1627" y="2924"/>
                </a:lnTo>
                <a:lnTo>
                  <a:pt x="1632" y="2919"/>
                </a:lnTo>
                <a:lnTo>
                  <a:pt x="1633" y="2918"/>
                </a:lnTo>
                <a:lnTo>
                  <a:pt x="1637" y="2918"/>
                </a:lnTo>
                <a:lnTo>
                  <a:pt x="1639" y="2919"/>
                </a:lnTo>
                <a:lnTo>
                  <a:pt x="1643" y="2922"/>
                </a:lnTo>
                <a:lnTo>
                  <a:pt x="1651" y="2932"/>
                </a:lnTo>
                <a:lnTo>
                  <a:pt x="1663" y="2942"/>
                </a:lnTo>
                <a:lnTo>
                  <a:pt x="1672" y="2951"/>
                </a:lnTo>
                <a:lnTo>
                  <a:pt x="1679" y="2958"/>
                </a:lnTo>
                <a:lnTo>
                  <a:pt x="1683" y="2964"/>
                </a:lnTo>
                <a:lnTo>
                  <a:pt x="1685" y="2970"/>
                </a:lnTo>
                <a:lnTo>
                  <a:pt x="1688" y="2977"/>
                </a:lnTo>
                <a:lnTo>
                  <a:pt x="1689" y="2985"/>
                </a:lnTo>
                <a:lnTo>
                  <a:pt x="1693" y="2995"/>
                </a:lnTo>
                <a:lnTo>
                  <a:pt x="1696" y="3002"/>
                </a:lnTo>
                <a:lnTo>
                  <a:pt x="1698" y="3006"/>
                </a:lnTo>
                <a:lnTo>
                  <a:pt x="1702" y="3008"/>
                </a:lnTo>
                <a:lnTo>
                  <a:pt x="1706" y="3009"/>
                </a:lnTo>
                <a:lnTo>
                  <a:pt x="1709" y="3010"/>
                </a:lnTo>
                <a:lnTo>
                  <a:pt x="1716" y="3012"/>
                </a:lnTo>
                <a:lnTo>
                  <a:pt x="1721" y="3014"/>
                </a:lnTo>
                <a:lnTo>
                  <a:pt x="1723" y="3016"/>
                </a:lnTo>
                <a:lnTo>
                  <a:pt x="1725" y="3019"/>
                </a:lnTo>
                <a:lnTo>
                  <a:pt x="1726" y="3021"/>
                </a:lnTo>
                <a:lnTo>
                  <a:pt x="1727" y="3025"/>
                </a:lnTo>
                <a:lnTo>
                  <a:pt x="1729" y="3035"/>
                </a:lnTo>
                <a:lnTo>
                  <a:pt x="1732" y="3047"/>
                </a:lnTo>
                <a:lnTo>
                  <a:pt x="1734" y="3053"/>
                </a:lnTo>
                <a:lnTo>
                  <a:pt x="1736" y="3060"/>
                </a:lnTo>
                <a:lnTo>
                  <a:pt x="1739" y="3066"/>
                </a:lnTo>
                <a:lnTo>
                  <a:pt x="1744" y="3072"/>
                </a:lnTo>
                <a:lnTo>
                  <a:pt x="1753" y="3085"/>
                </a:lnTo>
                <a:lnTo>
                  <a:pt x="1764" y="3100"/>
                </a:lnTo>
                <a:lnTo>
                  <a:pt x="1773" y="3111"/>
                </a:lnTo>
                <a:lnTo>
                  <a:pt x="1782" y="3121"/>
                </a:lnTo>
                <a:lnTo>
                  <a:pt x="1786" y="3125"/>
                </a:lnTo>
                <a:lnTo>
                  <a:pt x="1792" y="3126"/>
                </a:lnTo>
                <a:lnTo>
                  <a:pt x="1799" y="3128"/>
                </a:lnTo>
                <a:lnTo>
                  <a:pt x="1807" y="3129"/>
                </a:lnTo>
                <a:lnTo>
                  <a:pt x="1822" y="3130"/>
                </a:lnTo>
                <a:lnTo>
                  <a:pt x="1834" y="3132"/>
                </a:lnTo>
                <a:lnTo>
                  <a:pt x="1843" y="3133"/>
                </a:lnTo>
                <a:lnTo>
                  <a:pt x="1849" y="3135"/>
                </a:lnTo>
                <a:lnTo>
                  <a:pt x="1853" y="3136"/>
                </a:lnTo>
                <a:lnTo>
                  <a:pt x="1854" y="3139"/>
                </a:lnTo>
                <a:lnTo>
                  <a:pt x="1857" y="3142"/>
                </a:lnTo>
                <a:lnTo>
                  <a:pt x="1858" y="3146"/>
                </a:lnTo>
                <a:lnTo>
                  <a:pt x="1859" y="3153"/>
                </a:lnTo>
                <a:lnTo>
                  <a:pt x="1861" y="3159"/>
                </a:lnTo>
                <a:lnTo>
                  <a:pt x="1864" y="3161"/>
                </a:lnTo>
                <a:lnTo>
                  <a:pt x="1866" y="3163"/>
                </a:lnTo>
                <a:lnTo>
                  <a:pt x="1870" y="3164"/>
                </a:lnTo>
                <a:lnTo>
                  <a:pt x="1874" y="3165"/>
                </a:lnTo>
                <a:lnTo>
                  <a:pt x="1883" y="3167"/>
                </a:lnTo>
                <a:lnTo>
                  <a:pt x="1887" y="3171"/>
                </a:lnTo>
                <a:lnTo>
                  <a:pt x="1891" y="3176"/>
                </a:lnTo>
                <a:lnTo>
                  <a:pt x="1893" y="3183"/>
                </a:lnTo>
                <a:lnTo>
                  <a:pt x="1893" y="3191"/>
                </a:lnTo>
                <a:lnTo>
                  <a:pt x="1892" y="3199"/>
                </a:lnTo>
                <a:lnTo>
                  <a:pt x="1889" y="3208"/>
                </a:lnTo>
                <a:lnTo>
                  <a:pt x="1886" y="3215"/>
                </a:lnTo>
                <a:lnTo>
                  <a:pt x="1883" y="3220"/>
                </a:lnTo>
                <a:lnTo>
                  <a:pt x="1882" y="3223"/>
                </a:lnTo>
                <a:lnTo>
                  <a:pt x="1880" y="3227"/>
                </a:lnTo>
                <a:lnTo>
                  <a:pt x="1880" y="3230"/>
                </a:lnTo>
                <a:lnTo>
                  <a:pt x="1880" y="3235"/>
                </a:lnTo>
                <a:lnTo>
                  <a:pt x="1879" y="3240"/>
                </a:lnTo>
                <a:lnTo>
                  <a:pt x="1876" y="3245"/>
                </a:lnTo>
                <a:lnTo>
                  <a:pt x="1870" y="3247"/>
                </a:lnTo>
                <a:lnTo>
                  <a:pt x="1867" y="3248"/>
                </a:lnTo>
                <a:lnTo>
                  <a:pt x="1865" y="3249"/>
                </a:lnTo>
                <a:lnTo>
                  <a:pt x="1863" y="3252"/>
                </a:lnTo>
                <a:lnTo>
                  <a:pt x="1860" y="3254"/>
                </a:lnTo>
                <a:lnTo>
                  <a:pt x="1858" y="3258"/>
                </a:lnTo>
                <a:lnTo>
                  <a:pt x="1858" y="3262"/>
                </a:lnTo>
                <a:lnTo>
                  <a:pt x="1857" y="3267"/>
                </a:lnTo>
                <a:lnTo>
                  <a:pt x="1858" y="3273"/>
                </a:lnTo>
                <a:lnTo>
                  <a:pt x="1860" y="3287"/>
                </a:lnTo>
                <a:lnTo>
                  <a:pt x="1866" y="3304"/>
                </a:lnTo>
                <a:lnTo>
                  <a:pt x="1873" y="3322"/>
                </a:lnTo>
                <a:lnTo>
                  <a:pt x="1882" y="3338"/>
                </a:lnTo>
                <a:lnTo>
                  <a:pt x="1890" y="3352"/>
                </a:lnTo>
                <a:lnTo>
                  <a:pt x="1898" y="3362"/>
                </a:lnTo>
                <a:lnTo>
                  <a:pt x="1905" y="3368"/>
                </a:lnTo>
                <a:lnTo>
                  <a:pt x="1911" y="3372"/>
                </a:lnTo>
                <a:lnTo>
                  <a:pt x="1914" y="3372"/>
                </a:lnTo>
                <a:lnTo>
                  <a:pt x="1916" y="3372"/>
                </a:lnTo>
                <a:lnTo>
                  <a:pt x="1920" y="3371"/>
                </a:lnTo>
                <a:lnTo>
                  <a:pt x="1923" y="3369"/>
                </a:lnTo>
                <a:lnTo>
                  <a:pt x="1929" y="3366"/>
                </a:lnTo>
                <a:lnTo>
                  <a:pt x="1936" y="3362"/>
                </a:lnTo>
                <a:lnTo>
                  <a:pt x="1942" y="3359"/>
                </a:lnTo>
                <a:lnTo>
                  <a:pt x="1949" y="3359"/>
                </a:lnTo>
                <a:lnTo>
                  <a:pt x="1958" y="3360"/>
                </a:lnTo>
                <a:lnTo>
                  <a:pt x="1966" y="3362"/>
                </a:lnTo>
                <a:lnTo>
                  <a:pt x="1974" y="3366"/>
                </a:lnTo>
                <a:lnTo>
                  <a:pt x="1983" y="3371"/>
                </a:lnTo>
                <a:lnTo>
                  <a:pt x="1986" y="3373"/>
                </a:lnTo>
                <a:lnTo>
                  <a:pt x="1990" y="3377"/>
                </a:lnTo>
                <a:lnTo>
                  <a:pt x="1992" y="3380"/>
                </a:lnTo>
                <a:lnTo>
                  <a:pt x="1994" y="3385"/>
                </a:lnTo>
                <a:lnTo>
                  <a:pt x="1997" y="3390"/>
                </a:lnTo>
                <a:lnTo>
                  <a:pt x="1999" y="3393"/>
                </a:lnTo>
                <a:lnTo>
                  <a:pt x="2002" y="3396"/>
                </a:lnTo>
                <a:lnTo>
                  <a:pt x="2004" y="3397"/>
                </a:lnTo>
                <a:lnTo>
                  <a:pt x="2008" y="3398"/>
                </a:lnTo>
                <a:lnTo>
                  <a:pt x="2011" y="3398"/>
                </a:lnTo>
                <a:lnTo>
                  <a:pt x="2015" y="3398"/>
                </a:lnTo>
                <a:lnTo>
                  <a:pt x="2018" y="3396"/>
                </a:lnTo>
                <a:lnTo>
                  <a:pt x="2025" y="3392"/>
                </a:lnTo>
                <a:lnTo>
                  <a:pt x="2031" y="3391"/>
                </a:lnTo>
                <a:lnTo>
                  <a:pt x="2036" y="3392"/>
                </a:lnTo>
                <a:lnTo>
                  <a:pt x="2042" y="3396"/>
                </a:lnTo>
                <a:lnTo>
                  <a:pt x="2047" y="3399"/>
                </a:lnTo>
                <a:lnTo>
                  <a:pt x="2052" y="3400"/>
                </a:lnTo>
                <a:lnTo>
                  <a:pt x="2057" y="3403"/>
                </a:lnTo>
                <a:lnTo>
                  <a:pt x="2065" y="3404"/>
                </a:lnTo>
                <a:lnTo>
                  <a:pt x="2076" y="3405"/>
                </a:lnTo>
                <a:lnTo>
                  <a:pt x="2087" y="3405"/>
                </a:lnTo>
                <a:lnTo>
                  <a:pt x="2095" y="3407"/>
                </a:lnTo>
                <a:lnTo>
                  <a:pt x="2105" y="3410"/>
                </a:lnTo>
                <a:lnTo>
                  <a:pt x="2109" y="3412"/>
                </a:lnTo>
                <a:lnTo>
                  <a:pt x="2112" y="3415"/>
                </a:lnTo>
                <a:lnTo>
                  <a:pt x="2115" y="3418"/>
                </a:lnTo>
                <a:lnTo>
                  <a:pt x="2116" y="3422"/>
                </a:lnTo>
                <a:lnTo>
                  <a:pt x="2116" y="3438"/>
                </a:lnTo>
                <a:lnTo>
                  <a:pt x="2116" y="3455"/>
                </a:lnTo>
                <a:lnTo>
                  <a:pt x="2118" y="3459"/>
                </a:lnTo>
                <a:lnTo>
                  <a:pt x="2120" y="3463"/>
                </a:lnTo>
                <a:lnTo>
                  <a:pt x="2124" y="3467"/>
                </a:lnTo>
                <a:lnTo>
                  <a:pt x="2129" y="3470"/>
                </a:lnTo>
                <a:lnTo>
                  <a:pt x="2135" y="3473"/>
                </a:lnTo>
                <a:lnTo>
                  <a:pt x="2139" y="3475"/>
                </a:lnTo>
                <a:lnTo>
                  <a:pt x="2144" y="3474"/>
                </a:lnTo>
                <a:lnTo>
                  <a:pt x="2149" y="3473"/>
                </a:lnTo>
                <a:lnTo>
                  <a:pt x="2153" y="3470"/>
                </a:lnTo>
                <a:lnTo>
                  <a:pt x="2154" y="3467"/>
                </a:lnTo>
                <a:lnTo>
                  <a:pt x="2155" y="3464"/>
                </a:lnTo>
                <a:lnTo>
                  <a:pt x="2155" y="3463"/>
                </a:lnTo>
                <a:lnTo>
                  <a:pt x="2154" y="3461"/>
                </a:lnTo>
                <a:lnTo>
                  <a:pt x="2153" y="3460"/>
                </a:lnTo>
                <a:lnTo>
                  <a:pt x="2150" y="3460"/>
                </a:lnTo>
                <a:lnTo>
                  <a:pt x="2147" y="3460"/>
                </a:lnTo>
                <a:lnTo>
                  <a:pt x="2144" y="3460"/>
                </a:lnTo>
                <a:lnTo>
                  <a:pt x="2142" y="3460"/>
                </a:lnTo>
                <a:lnTo>
                  <a:pt x="2141" y="3457"/>
                </a:lnTo>
                <a:lnTo>
                  <a:pt x="2141" y="3455"/>
                </a:lnTo>
                <a:lnTo>
                  <a:pt x="2141" y="3453"/>
                </a:lnTo>
                <a:lnTo>
                  <a:pt x="2142" y="3449"/>
                </a:lnTo>
                <a:lnTo>
                  <a:pt x="2143" y="3445"/>
                </a:lnTo>
                <a:lnTo>
                  <a:pt x="2147" y="3442"/>
                </a:lnTo>
                <a:lnTo>
                  <a:pt x="2153" y="3435"/>
                </a:lnTo>
                <a:lnTo>
                  <a:pt x="2159" y="3426"/>
                </a:lnTo>
                <a:lnTo>
                  <a:pt x="2161" y="3422"/>
                </a:lnTo>
                <a:lnTo>
                  <a:pt x="2161" y="3417"/>
                </a:lnTo>
                <a:lnTo>
                  <a:pt x="2161" y="3412"/>
                </a:lnTo>
                <a:lnTo>
                  <a:pt x="2159" y="3406"/>
                </a:lnTo>
                <a:lnTo>
                  <a:pt x="2154" y="3399"/>
                </a:lnTo>
                <a:lnTo>
                  <a:pt x="2151" y="3393"/>
                </a:lnTo>
                <a:lnTo>
                  <a:pt x="2151" y="3386"/>
                </a:lnTo>
                <a:lnTo>
                  <a:pt x="2151" y="3378"/>
                </a:lnTo>
                <a:lnTo>
                  <a:pt x="2148" y="3366"/>
                </a:lnTo>
                <a:lnTo>
                  <a:pt x="2142" y="3355"/>
                </a:lnTo>
                <a:lnTo>
                  <a:pt x="2141" y="3352"/>
                </a:lnTo>
                <a:lnTo>
                  <a:pt x="2139" y="3348"/>
                </a:lnTo>
                <a:lnTo>
                  <a:pt x="2139" y="3346"/>
                </a:lnTo>
                <a:lnTo>
                  <a:pt x="2139" y="3346"/>
                </a:lnTo>
                <a:lnTo>
                  <a:pt x="2141" y="3344"/>
                </a:lnTo>
                <a:lnTo>
                  <a:pt x="2143" y="3344"/>
                </a:lnTo>
                <a:lnTo>
                  <a:pt x="2147" y="3344"/>
                </a:lnTo>
                <a:lnTo>
                  <a:pt x="2149" y="3343"/>
                </a:lnTo>
                <a:lnTo>
                  <a:pt x="2151" y="3343"/>
                </a:lnTo>
                <a:lnTo>
                  <a:pt x="2153" y="3342"/>
                </a:lnTo>
                <a:lnTo>
                  <a:pt x="2154" y="3337"/>
                </a:lnTo>
                <a:lnTo>
                  <a:pt x="2154" y="3330"/>
                </a:lnTo>
                <a:lnTo>
                  <a:pt x="2154" y="3325"/>
                </a:lnTo>
                <a:lnTo>
                  <a:pt x="2155" y="3322"/>
                </a:lnTo>
                <a:lnTo>
                  <a:pt x="2157" y="3319"/>
                </a:lnTo>
                <a:lnTo>
                  <a:pt x="2160" y="3317"/>
                </a:lnTo>
                <a:lnTo>
                  <a:pt x="2163" y="3316"/>
                </a:lnTo>
                <a:lnTo>
                  <a:pt x="2168" y="3314"/>
                </a:lnTo>
                <a:lnTo>
                  <a:pt x="2174" y="3314"/>
                </a:lnTo>
                <a:lnTo>
                  <a:pt x="2181" y="3312"/>
                </a:lnTo>
                <a:lnTo>
                  <a:pt x="2187" y="3314"/>
                </a:lnTo>
                <a:lnTo>
                  <a:pt x="2193" y="3314"/>
                </a:lnTo>
                <a:lnTo>
                  <a:pt x="2197" y="3316"/>
                </a:lnTo>
                <a:lnTo>
                  <a:pt x="2200" y="3317"/>
                </a:lnTo>
                <a:lnTo>
                  <a:pt x="2202" y="3321"/>
                </a:lnTo>
                <a:lnTo>
                  <a:pt x="2204" y="3323"/>
                </a:lnTo>
                <a:lnTo>
                  <a:pt x="2205" y="3327"/>
                </a:lnTo>
                <a:lnTo>
                  <a:pt x="2205" y="3331"/>
                </a:lnTo>
                <a:lnTo>
                  <a:pt x="2205" y="3340"/>
                </a:lnTo>
                <a:lnTo>
                  <a:pt x="2206" y="3346"/>
                </a:lnTo>
                <a:lnTo>
                  <a:pt x="2208" y="3349"/>
                </a:lnTo>
                <a:lnTo>
                  <a:pt x="2210" y="3353"/>
                </a:lnTo>
                <a:lnTo>
                  <a:pt x="2213" y="3355"/>
                </a:lnTo>
                <a:lnTo>
                  <a:pt x="2217" y="3359"/>
                </a:lnTo>
                <a:lnTo>
                  <a:pt x="2220" y="3361"/>
                </a:lnTo>
                <a:lnTo>
                  <a:pt x="2223" y="3365"/>
                </a:lnTo>
                <a:lnTo>
                  <a:pt x="2224" y="3368"/>
                </a:lnTo>
                <a:lnTo>
                  <a:pt x="2225" y="3372"/>
                </a:lnTo>
                <a:lnTo>
                  <a:pt x="2226" y="3379"/>
                </a:lnTo>
                <a:lnTo>
                  <a:pt x="2226" y="3386"/>
                </a:lnTo>
                <a:lnTo>
                  <a:pt x="2227" y="3390"/>
                </a:lnTo>
                <a:lnTo>
                  <a:pt x="2229" y="3394"/>
                </a:lnTo>
                <a:lnTo>
                  <a:pt x="2232" y="3397"/>
                </a:lnTo>
                <a:lnTo>
                  <a:pt x="2236" y="3400"/>
                </a:lnTo>
                <a:lnTo>
                  <a:pt x="2245" y="3405"/>
                </a:lnTo>
                <a:lnTo>
                  <a:pt x="2256" y="3410"/>
                </a:lnTo>
                <a:lnTo>
                  <a:pt x="2273" y="3415"/>
                </a:lnTo>
                <a:lnTo>
                  <a:pt x="2295" y="3423"/>
                </a:lnTo>
                <a:lnTo>
                  <a:pt x="2317" y="3431"/>
                </a:lnTo>
                <a:lnTo>
                  <a:pt x="2332" y="3438"/>
                </a:lnTo>
                <a:lnTo>
                  <a:pt x="2342" y="3444"/>
                </a:lnTo>
                <a:lnTo>
                  <a:pt x="2351" y="3449"/>
                </a:lnTo>
                <a:lnTo>
                  <a:pt x="2355" y="3450"/>
                </a:lnTo>
                <a:lnTo>
                  <a:pt x="2359" y="3451"/>
                </a:lnTo>
                <a:lnTo>
                  <a:pt x="2363" y="3450"/>
                </a:lnTo>
                <a:lnTo>
                  <a:pt x="2365" y="3450"/>
                </a:lnTo>
                <a:lnTo>
                  <a:pt x="2369" y="3448"/>
                </a:lnTo>
                <a:lnTo>
                  <a:pt x="2370" y="3443"/>
                </a:lnTo>
                <a:lnTo>
                  <a:pt x="2371" y="3440"/>
                </a:lnTo>
                <a:lnTo>
                  <a:pt x="2370" y="3434"/>
                </a:lnTo>
                <a:lnTo>
                  <a:pt x="2369" y="3428"/>
                </a:lnTo>
                <a:lnTo>
                  <a:pt x="2367" y="3422"/>
                </a:lnTo>
                <a:lnTo>
                  <a:pt x="2364" y="3416"/>
                </a:lnTo>
                <a:lnTo>
                  <a:pt x="2361" y="3411"/>
                </a:lnTo>
                <a:lnTo>
                  <a:pt x="2355" y="3401"/>
                </a:lnTo>
                <a:lnTo>
                  <a:pt x="2350" y="3392"/>
                </a:lnTo>
                <a:lnTo>
                  <a:pt x="2350" y="3387"/>
                </a:lnTo>
                <a:lnTo>
                  <a:pt x="2350" y="3382"/>
                </a:lnTo>
                <a:lnTo>
                  <a:pt x="2350" y="3377"/>
                </a:lnTo>
                <a:lnTo>
                  <a:pt x="2352" y="3371"/>
                </a:lnTo>
                <a:lnTo>
                  <a:pt x="2356" y="3360"/>
                </a:lnTo>
                <a:lnTo>
                  <a:pt x="2357" y="3350"/>
                </a:lnTo>
                <a:lnTo>
                  <a:pt x="2357" y="3346"/>
                </a:lnTo>
                <a:lnTo>
                  <a:pt x="2356" y="3341"/>
                </a:lnTo>
                <a:lnTo>
                  <a:pt x="2355" y="3336"/>
                </a:lnTo>
                <a:lnTo>
                  <a:pt x="2352" y="3330"/>
                </a:lnTo>
                <a:lnTo>
                  <a:pt x="2349" y="3319"/>
                </a:lnTo>
                <a:lnTo>
                  <a:pt x="2346" y="3310"/>
                </a:lnTo>
                <a:lnTo>
                  <a:pt x="2348" y="3306"/>
                </a:lnTo>
                <a:lnTo>
                  <a:pt x="2349" y="3304"/>
                </a:lnTo>
                <a:lnTo>
                  <a:pt x="2350" y="3302"/>
                </a:lnTo>
                <a:lnTo>
                  <a:pt x="2352" y="3302"/>
                </a:lnTo>
                <a:lnTo>
                  <a:pt x="2364" y="3305"/>
                </a:lnTo>
                <a:lnTo>
                  <a:pt x="2380" y="3314"/>
                </a:lnTo>
                <a:lnTo>
                  <a:pt x="2390" y="3317"/>
                </a:lnTo>
                <a:lnTo>
                  <a:pt x="2401" y="3321"/>
                </a:lnTo>
                <a:lnTo>
                  <a:pt x="2411" y="3323"/>
                </a:lnTo>
                <a:lnTo>
                  <a:pt x="2419" y="3323"/>
                </a:lnTo>
                <a:lnTo>
                  <a:pt x="2426" y="3323"/>
                </a:lnTo>
                <a:lnTo>
                  <a:pt x="2428" y="3321"/>
                </a:lnTo>
                <a:lnTo>
                  <a:pt x="2431" y="3316"/>
                </a:lnTo>
                <a:lnTo>
                  <a:pt x="2431" y="3310"/>
                </a:lnTo>
                <a:lnTo>
                  <a:pt x="2431" y="3306"/>
                </a:lnTo>
                <a:lnTo>
                  <a:pt x="2433" y="3304"/>
                </a:lnTo>
                <a:lnTo>
                  <a:pt x="2437" y="3303"/>
                </a:lnTo>
                <a:lnTo>
                  <a:pt x="2441" y="3302"/>
                </a:lnTo>
                <a:lnTo>
                  <a:pt x="2452" y="3300"/>
                </a:lnTo>
                <a:lnTo>
                  <a:pt x="2466" y="3302"/>
                </a:lnTo>
                <a:lnTo>
                  <a:pt x="2479" y="3304"/>
                </a:lnTo>
                <a:lnTo>
                  <a:pt x="2490" y="3308"/>
                </a:lnTo>
                <a:lnTo>
                  <a:pt x="2497" y="3311"/>
                </a:lnTo>
                <a:lnTo>
                  <a:pt x="2504" y="3314"/>
                </a:lnTo>
                <a:lnTo>
                  <a:pt x="2508" y="3315"/>
                </a:lnTo>
                <a:lnTo>
                  <a:pt x="2510" y="3315"/>
                </a:lnTo>
                <a:lnTo>
                  <a:pt x="2514" y="3315"/>
                </a:lnTo>
                <a:lnTo>
                  <a:pt x="2516" y="3314"/>
                </a:lnTo>
                <a:lnTo>
                  <a:pt x="2520" y="3309"/>
                </a:lnTo>
                <a:lnTo>
                  <a:pt x="2522" y="3304"/>
                </a:lnTo>
                <a:lnTo>
                  <a:pt x="2523" y="3296"/>
                </a:lnTo>
                <a:lnTo>
                  <a:pt x="2527" y="3289"/>
                </a:lnTo>
                <a:lnTo>
                  <a:pt x="2529" y="3286"/>
                </a:lnTo>
                <a:lnTo>
                  <a:pt x="2532" y="3285"/>
                </a:lnTo>
                <a:lnTo>
                  <a:pt x="2535" y="3285"/>
                </a:lnTo>
                <a:lnTo>
                  <a:pt x="2539" y="3286"/>
                </a:lnTo>
                <a:lnTo>
                  <a:pt x="2548" y="3291"/>
                </a:lnTo>
                <a:lnTo>
                  <a:pt x="2558" y="3292"/>
                </a:lnTo>
                <a:lnTo>
                  <a:pt x="2561" y="3292"/>
                </a:lnTo>
                <a:lnTo>
                  <a:pt x="2564" y="3291"/>
                </a:lnTo>
                <a:lnTo>
                  <a:pt x="2566" y="3289"/>
                </a:lnTo>
                <a:lnTo>
                  <a:pt x="2566" y="3285"/>
                </a:lnTo>
                <a:lnTo>
                  <a:pt x="2564" y="3276"/>
                </a:lnTo>
                <a:lnTo>
                  <a:pt x="2561" y="3264"/>
                </a:lnTo>
                <a:lnTo>
                  <a:pt x="2560" y="3256"/>
                </a:lnTo>
                <a:lnTo>
                  <a:pt x="2559" y="3249"/>
                </a:lnTo>
                <a:lnTo>
                  <a:pt x="2559" y="3241"/>
                </a:lnTo>
                <a:lnTo>
                  <a:pt x="2560" y="3232"/>
                </a:lnTo>
                <a:lnTo>
                  <a:pt x="2563" y="3223"/>
                </a:lnTo>
                <a:lnTo>
                  <a:pt x="2565" y="3217"/>
                </a:lnTo>
                <a:lnTo>
                  <a:pt x="2569" y="3213"/>
                </a:lnTo>
                <a:lnTo>
                  <a:pt x="2571" y="3210"/>
                </a:lnTo>
                <a:lnTo>
                  <a:pt x="2575" y="3209"/>
                </a:lnTo>
                <a:lnTo>
                  <a:pt x="2578" y="3209"/>
                </a:lnTo>
                <a:lnTo>
                  <a:pt x="2582" y="3210"/>
                </a:lnTo>
                <a:lnTo>
                  <a:pt x="2585" y="3211"/>
                </a:lnTo>
                <a:lnTo>
                  <a:pt x="2594" y="3215"/>
                </a:lnTo>
                <a:lnTo>
                  <a:pt x="2602" y="3216"/>
                </a:lnTo>
                <a:lnTo>
                  <a:pt x="2605" y="3216"/>
                </a:lnTo>
                <a:lnTo>
                  <a:pt x="2608" y="3215"/>
                </a:lnTo>
                <a:lnTo>
                  <a:pt x="2609" y="3213"/>
                </a:lnTo>
                <a:lnTo>
                  <a:pt x="2609" y="3209"/>
                </a:lnTo>
                <a:lnTo>
                  <a:pt x="2605" y="3199"/>
                </a:lnTo>
                <a:lnTo>
                  <a:pt x="2604" y="3192"/>
                </a:lnTo>
                <a:lnTo>
                  <a:pt x="2604" y="3189"/>
                </a:lnTo>
                <a:lnTo>
                  <a:pt x="2605" y="3185"/>
                </a:lnTo>
                <a:lnTo>
                  <a:pt x="2607" y="3183"/>
                </a:lnTo>
                <a:lnTo>
                  <a:pt x="2609" y="3180"/>
                </a:lnTo>
                <a:lnTo>
                  <a:pt x="2613" y="3179"/>
                </a:lnTo>
                <a:lnTo>
                  <a:pt x="2615" y="3176"/>
                </a:lnTo>
                <a:lnTo>
                  <a:pt x="2617" y="3173"/>
                </a:lnTo>
                <a:lnTo>
                  <a:pt x="2619" y="3170"/>
                </a:lnTo>
                <a:lnTo>
                  <a:pt x="2620" y="3167"/>
                </a:lnTo>
                <a:lnTo>
                  <a:pt x="2619" y="3164"/>
                </a:lnTo>
                <a:lnTo>
                  <a:pt x="2617" y="3161"/>
                </a:lnTo>
                <a:lnTo>
                  <a:pt x="2614" y="3160"/>
                </a:lnTo>
                <a:lnTo>
                  <a:pt x="2605" y="3155"/>
                </a:lnTo>
                <a:lnTo>
                  <a:pt x="2598" y="3152"/>
                </a:lnTo>
                <a:lnTo>
                  <a:pt x="2596" y="3148"/>
                </a:lnTo>
                <a:lnTo>
                  <a:pt x="2595" y="3146"/>
                </a:lnTo>
                <a:lnTo>
                  <a:pt x="2595" y="3142"/>
                </a:lnTo>
                <a:lnTo>
                  <a:pt x="2597" y="3138"/>
                </a:lnTo>
                <a:lnTo>
                  <a:pt x="2602" y="3129"/>
                </a:lnTo>
                <a:lnTo>
                  <a:pt x="2609" y="3121"/>
                </a:lnTo>
                <a:lnTo>
                  <a:pt x="2613" y="3117"/>
                </a:lnTo>
                <a:lnTo>
                  <a:pt x="2616" y="3115"/>
                </a:lnTo>
                <a:lnTo>
                  <a:pt x="2621" y="3113"/>
                </a:lnTo>
                <a:lnTo>
                  <a:pt x="2626" y="3113"/>
                </a:lnTo>
                <a:lnTo>
                  <a:pt x="2641" y="3119"/>
                </a:lnTo>
                <a:lnTo>
                  <a:pt x="2664" y="3128"/>
                </a:lnTo>
                <a:lnTo>
                  <a:pt x="2686" y="3138"/>
                </a:lnTo>
                <a:lnTo>
                  <a:pt x="2704" y="3144"/>
                </a:lnTo>
                <a:lnTo>
                  <a:pt x="2708" y="3144"/>
                </a:lnTo>
                <a:lnTo>
                  <a:pt x="2711" y="3144"/>
                </a:lnTo>
                <a:lnTo>
                  <a:pt x="2712" y="3144"/>
                </a:lnTo>
                <a:lnTo>
                  <a:pt x="2715" y="3142"/>
                </a:lnTo>
                <a:lnTo>
                  <a:pt x="2717" y="3138"/>
                </a:lnTo>
                <a:lnTo>
                  <a:pt x="2723" y="3132"/>
                </a:lnTo>
                <a:lnTo>
                  <a:pt x="2730" y="3126"/>
                </a:lnTo>
                <a:lnTo>
                  <a:pt x="2736" y="3123"/>
                </a:lnTo>
                <a:lnTo>
                  <a:pt x="2739" y="3121"/>
                </a:lnTo>
                <a:lnTo>
                  <a:pt x="2740" y="3120"/>
                </a:lnTo>
                <a:lnTo>
                  <a:pt x="2739" y="3119"/>
                </a:lnTo>
                <a:lnTo>
                  <a:pt x="2736" y="3116"/>
                </a:lnTo>
                <a:lnTo>
                  <a:pt x="2729" y="3108"/>
                </a:lnTo>
                <a:lnTo>
                  <a:pt x="2721" y="3100"/>
                </a:lnTo>
                <a:lnTo>
                  <a:pt x="2710" y="3087"/>
                </a:lnTo>
                <a:lnTo>
                  <a:pt x="2698" y="3075"/>
                </a:lnTo>
                <a:lnTo>
                  <a:pt x="2689" y="3063"/>
                </a:lnTo>
                <a:lnTo>
                  <a:pt x="2682" y="3053"/>
                </a:lnTo>
                <a:lnTo>
                  <a:pt x="2674" y="3046"/>
                </a:lnTo>
                <a:lnTo>
                  <a:pt x="2667" y="3041"/>
                </a:lnTo>
                <a:lnTo>
                  <a:pt x="2660" y="3037"/>
                </a:lnTo>
                <a:lnTo>
                  <a:pt x="2653" y="3034"/>
                </a:lnTo>
                <a:lnTo>
                  <a:pt x="2647" y="3029"/>
                </a:lnTo>
                <a:lnTo>
                  <a:pt x="2640" y="3024"/>
                </a:lnTo>
                <a:lnTo>
                  <a:pt x="2634" y="3016"/>
                </a:lnTo>
                <a:lnTo>
                  <a:pt x="2630" y="3008"/>
                </a:lnTo>
                <a:lnTo>
                  <a:pt x="2629" y="2999"/>
                </a:lnTo>
                <a:lnTo>
                  <a:pt x="2628" y="2987"/>
                </a:lnTo>
                <a:lnTo>
                  <a:pt x="2627" y="2974"/>
                </a:lnTo>
                <a:lnTo>
                  <a:pt x="2627" y="2963"/>
                </a:lnTo>
                <a:lnTo>
                  <a:pt x="2627" y="2958"/>
                </a:lnTo>
                <a:lnTo>
                  <a:pt x="2626" y="2956"/>
                </a:lnTo>
                <a:lnTo>
                  <a:pt x="2623" y="2952"/>
                </a:lnTo>
                <a:lnTo>
                  <a:pt x="2622" y="2950"/>
                </a:lnTo>
                <a:lnTo>
                  <a:pt x="2619" y="2946"/>
                </a:lnTo>
                <a:lnTo>
                  <a:pt x="2617" y="2943"/>
                </a:lnTo>
                <a:lnTo>
                  <a:pt x="2616" y="2940"/>
                </a:lnTo>
                <a:lnTo>
                  <a:pt x="2616" y="2938"/>
                </a:lnTo>
                <a:lnTo>
                  <a:pt x="2619" y="2934"/>
                </a:lnTo>
                <a:lnTo>
                  <a:pt x="2626" y="2927"/>
                </a:lnTo>
                <a:lnTo>
                  <a:pt x="2632" y="2924"/>
                </a:lnTo>
                <a:lnTo>
                  <a:pt x="2638" y="2921"/>
                </a:lnTo>
                <a:lnTo>
                  <a:pt x="2644" y="2919"/>
                </a:lnTo>
                <a:lnTo>
                  <a:pt x="2653" y="2919"/>
                </a:lnTo>
                <a:lnTo>
                  <a:pt x="2670" y="2919"/>
                </a:lnTo>
                <a:lnTo>
                  <a:pt x="2682" y="2918"/>
                </a:lnTo>
                <a:lnTo>
                  <a:pt x="2687" y="2915"/>
                </a:lnTo>
                <a:lnTo>
                  <a:pt x="2691" y="2913"/>
                </a:lnTo>
                <a:lnTo>
                  <a:pt x="2695" y="2909"/>
                </a:lnTo>
                <a:lnTo>
                  <a:pt x="2698" y="2903"/>
                </a:lnTo>
                <a:lnTo>
                  <a:pt x="2699" y="2898"/>
                </a:lnTo>
                <a:lnTo>
                  <a:pt x="2699" y="2890"/>
                </a:lnTo>
                <a:lnTo>
                  <a:pt x="2698" y="2884"/>
                </a:lnTo>
                <a:lnTo>
                  <a:pt x="2696" y="2877"/>
                </a:lnTo>
                <a:lnTo>
                  <a:pt x="2690" y="2867"/>
                </a:lnTo>
                <a:lnTo>
                  <a:pt x="2685" y="2857"/>
                </a:lnTo>
                <a:lnTo>
                  <a:pt x="2684" y="2854"/>
                </a:lnTo>
                <a:lnTo>
                  <a:pt x="2684" y="2851"/>
                </a:lnTo>
                <a:lnTo>
                  <a:pt x="2685" y="2848"/>
                </a:lnTo>
                <a:lnTo>
                  <a:pt x="2686" y="2844"/>
                </a:lnTo>
                <a:lnTo>
                  <a:pt x="2689" y="2840"/>
                </a:lnTo>
                <a:lnTo>
                  <a:pt x="2692" y="2837"/>
                </a:lnTo>
                <a:lnTo>
                  <a:pt x="2697" y="2833"/>
                </a:lnTo>
                <a:lnTo>
                  <a:pt x="2702" y="2831"/>
                </a:lnTo>
                <a:lnTo>
                  <a:pt x="2714" y="2824"/>
                </a:lnTo>
                <a:lnTo>
                  <a:pt x="2723" y="2816"/>
                </a:lnTo>
                <a:lnTo>
                  <a:pt x="2727" y="2811"/>
                </a:lnTo>
                <a:lnTo>
                  <a:pt x="2729" y="2806"/>
                </a:lnTo>
                <a:lnTo>
                  <a:pt x="2731" y="2800"/>
                </a:lnTo>
                <a:lnTo>
                  <a:pt x="2733" y="2794"/>
                </a:lnTo>
                <a:lnTo>
                  <a:pt x="2734" y="2787"/>
                </a:lnTo>
                <a:lnTo>
                  <a:pt x="2735" y="2781"/>
                </a:lnTo>
                <a:lnTo>
                  <a:pt x="2737" y="2775"/>
                </a:lnTo>
                <a:lnTo>
                  <a:pt x="2740" y="2769"/>
                </a:lnTo>
                <a:lnTo>
                  <a:pt x="2743" y="2766"/>
                </a:lnTo>
                <a:lnTo>
                  <a:pt x="2748" y="2762"/>
                </a:lnTo>
                <a:lnTo>
                  <a:pt x="2753" y="2760"/>
                </a:lnTo>
                <a:lnTo>
                  <a:pt x="2758" y="2758"/>
                </a:lnTo>
                <a:lnTo>
                  <a:pt x="2768" y="2757"/>
                </a:lnTo>
                <a:lnTo>
                  <a:pt x="2780" y="2755"/>
                </a:lnTo>
                <a:lnTo>
                  <a:pt x="2790" y="2753"/>
                </a:lnTo>
                <a:lnTo>
                  <a:pt x="2797" y="2750"/>
                </a:lnTo>
                <a:lnTo>
                  <a:pt x="2799" y="2749"/>
                </a:lnTo>
                <a:lnTo>
                  <a:pt x="2800" y="2747"/>
                </a:lnTo>
                <a:lnTo>
                  <a:pt x="2799" y="2744"/>
                </a:lnTo>
                <a:lnTo>
                  <a:pt x="2796" y="2742"/>
                </a:lnTo>
                <a:lnTo>
                  <a:pt x="2792" y="2738"/>
                </a:lnTo>
                <a:lnTo>
                  <a:pt x="2787" y="2736"/>
                </a:lnTo>
                <a:lnTo>
                  <a:pt x="2781" y="2734"/>
                </a:lnTo>
                <a:lnTo>
                  <a:pt x="2774" y="2731"/>
                </a:lnTo>
                <a:lnTo>
                  <a:pt x="2767" y="2729"/>
                </a:lnTo>
                <a:lnTo>
                  <a:pt x="2760" y="2726"/>
                </a:lnTo>
                <a:lnTo>
                  <a:pt x="2754" y="2723"/>
                </a:lnTo>
                <a:lnTo>
                  <a:pt x="2748" y="2719"/>
                </a:lnTo>
                <a:lnTo>
                  <a:pt x="2736" y="2712"/>
                </a:lnTo>
                <a:lnTo>
                  <a:pt x="2727" y="2706"/>
                </a:lnTo>
                <a:lnTo>
                  <a:pt x="2722" y="2703"/>
                </a:lnTo>
                <a:lnTo>
                  <a:pt x="2720" y="2699"/>
                </a:lnTo>
                <a:lnTo>
                  <a:pt x="2717" y="2695"/>
                </a:lnTo>
                <a:lnTo>
                  <a:pt x="2715" y="2692"/>
                </a:lnTo>
                <a:lnTo>
                  <a:pt x="2715" y="2687"/>
                </a:lnTo>
                <a:lnTo>
                  <a:pt x="2715" y="2684"/>
                </a:lnTo>
                <a:lnTo>
                  <a:pt x="2716" y="2680"/>
                </a:lnTo>
                <a:lnTo>
                  <a:pt x="2717" y="2676"/>
                </a:lnTo>
                <a:lnTo>
                  <a:pt x="2718" y="2673"/>
                </a:lnTo>
                <a:lnTo>
                  <a:pt x="2718" y="2671"/>
                </a:lnTo>
                <a:lnTo>
                  <a:pt x="2718" y="2669"/>
                </a:lnTo>
                <a:lnTo>
                  <a:pt x="2717" y="2668"/>
                </a:lnTo>
                <a:lnTo>
                  <a:pt x="2712" y="2666"/>
                </a:lnTo>
                <a:lnTo>
                  <a:pt x="2705" y="2666"/>
                </a:lnTo>
                <a:lnTo>
                  <a:pt x="2701" y="2665"/>
                </a:lnTo>
                <a:lnTo>
                  <a:pt x="2697" y="2662"/>
                </a:lnTo>
                <a:lnTo>
                  <a:pt x="2692" y="2661"/>
                </a:lnTo>
                <a:lnTo>
                  <a:pt x="2690" y="2657"/>
                </a:lnTo>
                <a:lnTo>
                  <a:pt x="2686" y="2654"/>
                </a:lnTo>
                <a:lnTo>
                  <a:pt x="2685" y="2650"/>
                </a:lnTo>
                <a:lnTo>
                  <a:pt x="2685" y="2646"/>
                </a:lnTo>
                <a:lnTo>
                  <a:pt x="2685" y="2641"/>
                </a:lnTo>
                <a:lnTo>
                  <a:pt x="2690" y="2631"/>
                </a:lnTo>
                <a:lnTo>
                  <a:pt x="2693" y="2622"/>
                </a:lnTo>
                <a:lnTo>
                  <a:pt x="2695" y="2616"/>
                </a:lnTo>
                <a:lnTo>
                  <a:pt x="2695" y="2610"/>
                </a:lnTo>
                <a:lnTo>
                  <a:pt x="2695" y="2603"/>
                </a:lnTo>
                <a:lnTo>
                  <a:pt x="2693" y="2594"/>
                </a:lnTo>
                <a:lnTo>
                  <a:pt x="2690" y="2580"/>
                </a:lnTo>
                <a:lnTo>
                  <a:pt x="2685" y="2571"/>
                </a:lnTo>
                <a:lnTo>
                  <a:pt x="2682" y="2564"/>
                </a:lnTo>
                <a:lnTo>
                  <a:pt x="2678" y="2555"/>
                </a:lnTo>
                <a:lnTo>
                  <a:pt x="2677" y="2550"/>
                </a:lnTo>
                <a:lnTo>
                  <a:pt x="2678" y="2547"/>
                </a:lnTo>
                <a:lnTo>
                  <a:pt x="2679" y="2543"/>
                </a:lnTo>
                <a:lnTo>
                  <a:pt x="2682" y="2539"/>
                </a:lnTo>
                <a:lnTo>
                  <a:pt x="2684" y="2536"/>
                </a:lnTo>
                <a:lnTo>
                  <a:pt x="2689" y="2533"/>
                </a:lnTo>
                <a:lnTo>
                  <a:pt x="2693" y="2530"/>
                </a:lnTo>
                <a:lnTo>
                  <a:pt x="2698" y="2529"/>
                </a:lnTo>
                <a:lnTo>
                  <a:pt x="2709" y="2527"/>
                </a:lnTo>
                <a:lnTo>
                  <a:pt x="2720" y="2526"/>
                </a:lnTo>
                <a:lnTo>
                  <a:pt x="2733" y="2524"/>
                </a:lnTo>
                <a:lnTo>
                  <a:pt x="2746" y="2521"/>
                </a:lnTo>
                <a:lnTo>
                  <a:pt x="2760" y="2517"/>
                </a:lnTo>
                <a:lnTo>
                  <a:pt x="2770" y="2515"/>
                </a:lnTo>
                <a:lnTo>
                  <a:pt x="2774" y="2514"/>
                </a:lnTo>
                <a:lnTo>
                  <a:pt x="2778" y="2510"/>
                </a:lnTo>
                <a:lnTo>
                  <a:pt x="2781" y="2506"/>
                </a:lnTo>
                <a:lnTo>
                  <a:pt x="2784" y="2501"/>
                </a:lnTo>
                <a:lnTo>
                  <a:pt x="2786" y="2495"/>
                </a:lnTo>
                <a:lnTo>
                  <a:pt x="2790" y="2490"/>
                </a:lnTo>
                <a:lnTo>
                  <a:pt x="2792" y="2486"/>
                </a:lnTo>
                <a:lnTo>
                  <a:pt x="2796" y="2484"/>
                </a:lnTo>
                <a:lnTo>
                  <a:pt x="2799" y="2482"/>
                </a:lnTo>
                <a:lnTo>
                  <a:pt x="2803" y="2482"/>
                </a:lnTo>
                <a:lnTo>
                  <a:pt x="2806" y="2482"/>
                </a:lnTo>
                <a:lnTo>
                  <a:pt x="2810" y="2483"/>
                </a:lnTo>
                <a:lnTo>
                  <a:pt x="2815" y="2484"/>
                </a:lnTo>
                <a:lnTo>
                  <a:pt x="2818" y="2487"/>
                </a:lnTo>
                <a:lnTo>
                  <a:pt x="2823" y="2490"/>
                </a:lnTo>
                <a:lnTo>
                  <a:pt x="2827" y="2495"/>
                </a:lnTo>
                <a:lnTo>
                  <a:pt x="2830" y="2499"/>
                </a:lnTo>
                <a:lnTo>
                  <a:pt x="2833" y="2505"/>
                </a:lnTo>
                <a:lnTo>
                  <a:pt x="2833" y="2512"/>
                </a:lnTo>
                <a:lnTo>
                  <a:pt x="2833" y="2521"/>
                </a:lnTo>
                <a:lnTo>
                  <a:pt x="2830" y="2535"/>
                </a:lnTo>
                <a:lnTo>
                  <a:pt x="2830" y="2545"/>
                </a:lnTo>
                <a:lnTo>
                  <a:pt x="2831" y="2547"/>
                </a:lnTo>
                <a:lnTo>
                  <a:pt x="2834" y="2549"/>
                </a:lnTo>
                <a:lnTo>
                  <a:pt x="2837" y="2552"/>
                </a:lnTo>
                <a:lnTo>
                  <a:pt x="2842" y="2552"/>
                </a:lnTo>
                <a:lnTo>
                  <a:pt x="2847" y="2553"/>
                </a:lnTo>
                <a:lnTo>
                  <a:pt x="2852" y="2552"/>
                </a:lnTo>
                <a:lnTo>
                  <a:pt x="2856" y="2552"/>
                </a:lnTo>
                <a:lnTo>
                  <a:pt x="2861" y="2549"/>
                </a:lnTo>
                <a:lnTo>
                  <a:pt x="2871" y="2545"/>
                </a:lnTo>
                <a:lnTo>
                  <a:pt x="2881" y="2536"/>
                </a:lnTo>
                <a:lnTo>
                  <a:pt x="2888" y="2528"/>
                </a:lnTo>
                <a:lnTo>
                  <a:pt x="2896" y="2522"/>
                </a:lnTo>
                <a:lnTo>
                  <a:pt x="2899" y="2520"/>
                </a:lnTo>
                <a:lnTo>
                  <a:pt x="2905" y="2518"/>
                </a:lnTo>
                <a:lnTo>
                  <a:pt x="2911" y="2517"/>
                </a:lnTo>
                <a:lnTo>
                  <a:pt x="2920" y="2517"/>
                </a:lnTo>
                <a:lnTo>
                  <a:pt x="2940" y="2521"/>
                </a:lnTo>
                <a:lnTo>
                  <a:pt x="2957" y="2524"/>
                </a:lnTo>
                <a:lnTo>
                  <a:pt x="2974" y="2530"/>
                </a:lnTo>
                <a:lnTo>
                  <a:pt x="2986" y="2534"/>
                </a:lnTo>
                <a:lnTo>
                  <a:pt x="2993" y="2539"/>
                </a:lnTo>
                <a:lnTo>
                  <a:pt x="2998" y="2543"/>
                </a:lnTo>
                <a:lnTo>
                  <a:pt x="3000" y="2549"/>
                </a:lnTo>
                <a:lnTo>
                  <a:pt x="3001" y="2556"/>
                </a:lnTo>
                <a:lnTo>
                  <a:pt x="2999" y="2568"/>
                </a:lnTo>
                <a:lnTo>
                  <a:pt x="2998" y="2583"/>
                </a:lnTo>
                <a:lnTo>
                  <a:pt x="2998" y="2585"/>
                </a:lnTo>
                <a:lnTo>
                  <a:pt x="2998" y="2587"/>
                </a:lnTo>
                <a:lnTo>
                  <a:pt x="2999" y="2588"/>
                </a:lnTo>
                <a:lnTo>
                  <a:pt x="3000" y="2590"/>
                </a:lnTo>
                <a:lnTo>
                  <a:pt x="3005" y="2587"/>
                </a:lnTo>
                <a:lnTo>
                  <a:pt x="3013" y="2579"/>
                </a:lnTo>
                <a:lnTo>
                  <a:pt x="3018" y="2574"/>
                </a:lnTo>
                <a:lnTo>
                  <a:pt x="3024" y="2572"/>
                </a:lnTo>
                <a:lnTo>
                  <a:pt x="3029" y="2569"/>
                </a:lnTo>
                <a:lnTo>
                  <a:pt x="3033" y="2568"/>
                </a:lnTo>
                <a:lnTo>
                  <a:pt x="3038" y="2568"/>
                </a:lnTo>
                <a:lnTo>
                  <a:pt x="3043" y="2568"/>
                </a:lnTo>
                <a:lnTo>
                  <a:pt x="3048" y="2569"/>
                </a:lnTo>
                <a:lnTo>
                  <a:pt x="3052" y="2572"/>
                </a:lnTo>
                <a:lnTo>
                  <a:pt x="3061" y="2577"/>
                </a:lnTo>
                <a:lnTo>
                  <a:pt x="3068" y="2583"/>
                </a:lnTo>
                <a:lnTo>
                  <a:pt x="3075" y="2588"/>
                </a:lnTo>
                <a:lnTo>
                  <a:pt x="3080" y="2593"/>
                </a:lnTo>
                <a:lnTo>
                  <a:pt x="3086" y="2600"/>
                </a:lnTo>
                <a:lnTo>
                  <a:pt x="3089" y="2605"/>
                </a:lnTo>
                <a:lnTo>
                  <a:pt x="3090" y="2611"/>
                </a:lnTo>
                <a:lnTo>
                  <a:pt x="3094" y="2618"/>
                </a:lnTo>
                <a:lnTo>
                  <a:pt x="3102" y="2630"/>
                </a:lnTo>
                <a:lnTo>
                  <a:pt x="3117" y="2646"/>
                </a:lnTo>
                <a:lnTo>
                  <a:pt x="3124" y="2654"/>
                </a:lnTo>
                <a:lnTo>
                  <a:pt x="3130" y="2661"/>
                </a:lnTo>
                <a:lnTo>
                  <a:pt x="3134" y="2668"/>
                </a:lnTo>
                <a:lnTo>
                  <a:pt x="3137" y="2674"/>
                </a:lnTo>
                <a:lnTo>
                  <a:pt x="3136" y="2678"/>
                </a:lnTo>
                <a:lnTo>
                  <a:pt x="3133" y="2681"/>
                </a:lnTo>
                <a:lnTo>
                  <a:pt x="3131" y="2685"/>
                </a:lnTo>
                <a:lnTo>
                  <a:pt x="3127" y="2688"/>
                </a:lnTo>
                <a:lnTo>
                  <a:pt x="3124" y="2692"/>
                </a:lnTo>
                <a:lnTo>
                  <a:pt x="3121" y="2697"/>
                </a:lnTo>
                <a:lnTo>
                  <a:pt x="3119" y="2701"/>
                </a:lnTo>
                <a:lnTo>
                  <a:pt x="3120" y="2709"/>
                </a:lnTo>
                <a:lnTo>
                  <a:pt x="3123" y="2716"/>
                </a:lnTo>
                <a:lnTo>
                  <a:pt x="3125" y="2723"/>
                </a:lnTo>
                <a:lnTo>
                  <a:pt x="3129" y="2730"/>
                </a:lnTo>
                <a:lnTo>
                  <a:pt x="3133" y="2736"/>
                </a:lnTo>
                <a:lnTo>
                  <a:pt x="3140" y="2748"/>
                </a:lnTo>
                <a:lnTo>
                  <a:pt x="3146" y="2756"/>
                </a:lnTo>
                <a:lnTo>
                  <a:pt x="3149" y="2763"/>
                </a:lnTo>
                <a:lnTo>
                  <a:pt x="3151" y="2773"/>
                </a:lnTo>
                <a:lnTo>
                  <a:pt x="3150" y="2783"/>
                </a:lnTo>
                <a:lnTo>
                  <a:pt x="3149" y="2798"/>
                </a:lnTo>
                <a:lnTo>
                  <a:pt x="3148" y="2805"/>
                </a:lnTo>
                <a:lnTo>
                  <a:pt x="3149" y="2811"/>
                </a:lnTo>
                <a:lnTo>
                  <a:pt x="3151" y="2816"/>
                </a:lnTo>
                <a:lnTo>
                  <a:pt x="3155" y="2820"/>
                </a:lnTo>
                <a:lnTo>
                  <a:pt x="3158" y="2825"/>
                </a:lnTo>
                <a:lnTo>
                  <a:pt x="3161" y="2830"/>
                </a:lnTo>
                <a:lnTo>
                  <a:pt x="3163" y="2836"/>
                </a:lnTo>
                <a:lnTo>
                  <a:pt x="3163" y="2843"/>
                </a:lnTo>
                <a:lnTo>
                  <a:pt x="3163" y="2858"/>
                </a:lnTo>
                <a:lnTo>
                  <a:pt x="3162" y="2874"/>
                </a:lnTo>
                <a:lnTo>
                  <a:pt x="3163" y="2881"/>
                </a:lnTo>
                <a:lnTo>
                  <a:pt x="3163" y="2887"/>
                </a:lnTo>
                <a:lnTo>
                  <a:pt x="3165" y="2893"/>
                </a:lnTo>
                <a:lnTo>
                  <a:pt x="3168" y="2899"/>
                </a:lnTo>
                <a:lnTo>
                  <a:pt x="3171" y="2902"/>
                </a:lnTo>
                <a:lnTo>
                  <a:pt x="3177" y="2906"/>
                </a:lnTo>
                <a:lnTo>
                  <a:pt x="3184" y="2909"/>
                </a:lnTo>
                <a:lnTo>
                  <a:pt x="3192" y="2913"/>
                </a:lnTo>
                <a:lnTo>
                  <a:pt x="3199" y="2917"/>
                </a:lnTo>
                <a:lnTo>
                  <a:pt x="3205" y="2920"/>
                </a:lnTo>
                <a:lnTo>
                  <a:pt x="3209" y="2925"/>
                </a:lnTo>
                <a:lnTo>
                  <a:pt x="3212" y="2928"/>
                </a:lnTo>
                <a:lnTo>
                  <a:pt x="3215" y="2937"/>
                </a:lnTo>
                <a:lnTo>
                  <a:pt x="3220" y="2943"/>
                </a:lnTo>
                <a:lnTo>
                  <a:pt x="3222" y="2944"/>
                </a:lnTo>
                <a:lnTo>
                  <a:pt x="3226" y="2946"/>
                </a:lnTo>
                <a:lnTo>
                  <a:pt x="3230" y="2946"/>
                </a:lnTo>
                <a:lnTo>
                  <a:pt x="3233" y="2947"/>
                </a:lnTo>
                <a:lnTo>
                  <a:pt x="3243" y="2947"/>
                </a:lnTo>
                <a:lnTo>
                  <a:pt x="3256" y="2949"/>
                </a:lnTo>
                <a:lnTo>
                  <a:pt x="3263" y="2951"/>
                </a:lnTo>
                <a:lnTo>
                  <a:pt x="3270" y="2955"/>
                </a:lnTo>
                <a:lnTo>
                  <a:pt x="3276" y="2959"/>
                </a:lnTo>
                <a:lnTo>
                  <a:pt x="3283" y="2965"/>
                </a:lnTo>
                <a:lnTo>
                  <a:pt x="3288" y="2972"/>
                </a:lnTo>
                <a:lnTo>
                  <a:pt x="3293" y="2980"/>
                </a:lnTo>
                <a:lnTo>
                  <a:pt x="3296" y="2985"/>
                </a:lnTo>
                <a:lnTo>
                  <a:pt x="3299" y="2993"/>
                </a:lnTo>
                <a:lnTo>
                  <a:pt x="3303" y="3006"/>
                </a:lnTo>
                <a:lnTo>
                  <a:pt x="3307" y="3018"/>
                </a:lnTo>
                <a:lnTo>
                  <a:pt x="3308" y="3021"/>
                </a:lnTo>
                <a:lnTo>
                  <a:pt x="3310" y="3025"/>
                </a:lnTo>
                <a:lnTo>
                  <a:pt x="3313" y="3028"/>
                </a:lnTo>
                <a:lnTo>
                  <a:pt x="3316" y="3031"/>
                </a:lnTo>
                <a:lnTo>
                  <a:pt x="3322" y="3033"/>
                </a:lnTo>
                <a:lnTo>
                  <a:pt x="3329" y="3035"/>
                </a:lnTo>
                <a:lnTo>
                  <a:pt x="3337" y="3038"/>
                </a:lnTo>
                <a:lnTo>
                  <a:pt x="3345" y="3039"/>
                </a:lnTo>
                <a:lnTo>
                  <a:pt x="3353" y="3043"/>
                </a:lnTo>
                <a:lnTo>
                  <a:pt x="3362" y="3048"/>
                </a:lnTo>
                <a:lnTo>
                  <a:pt x="3369" y="3052"/>
                </a:lnTo>
                <a:lnTo>
                  <a:pt x="3375" y="3054"/>
                </a:lnTo>
                <a:lnTo>
                  <a:pt x="3382" y="3056"/>
                </a:lnTo>
                <a:lnTo>
                  <a:pt x="3390" y="3058"/>
                </a:lnTo>
                <a:lnTo>
                  <a:pt x="3395" y="3060"/>
                </a:lnTo>
                <a:lnTo>
                  <a:pt x="3400" y="3064"/>
                </a:lnTo>
                <a:lnTo>
                  <a:pt x="3404" y="3069"/>
                </a:lnTo>
                <a:lnTo>
                  <a:pt x="3409" y="3073"/>
                </a:lnTo>
                <a:lnTo>
                  <a:pt x="3417" y="3084"/>
                </a:lnTo>
                <a:lnTo>
                  <a:pt x="3426" y="3094"/>
                </a:lnTo>
                <a:lnTo>
                  <a:pt x="3432" y="3100"/>
                </a:lnTo>
                <a:lnTo>
                  <a:pt x="3441" y="3106"/>
                </a:lnTo>
                <a:lnTo>
                  <a:pt x="3451" y="3111"/>
                </a:lnTo>
                <a:lnTo>
                  <a:pt x="3463" y="3116"/>
                </a:lnTo>
                <a:lnTo>
                  <a:pt x="3467" y="3119"/>
                </a:lnTo>
                <a:lnTo>
                  <a:pt x="3473" y="3120"/>
                </a:lnTo>
                <a:lnTo>
                  <a:pt x="3478" y="3120"/>
                </a:lnTo>
                <a:lnTo>
                  <a:pt x="3482" y="3119"/>
                </a:lnTo>
                <a:lnTo>
                  <a:pt x="3485" y="3116"/>
                </a:lnTo>
                <a:lnTo>
                  <a:pt x="3489" y="3114"/>
                </a:lnTo>
                <a:lnTo>
                  <a:pt x="3490" y="3109"/>
                </a:lnTo>
                <a:lnTo>
                  <a:pt x="3491" y="3103"/>
                </a:lnTo>
                <a:lnTo>
                  <a:pt x="3492" y="3085"/>
                </a:lnTo>
                <a:lnTo>
                  <a:pt x="3493" y="3067"/>
                </a:lnTo>
                <a:lnTo>
                  <a:pt x="3493" y="3051"/>
                </a:lnTo>
                <a:lnTo>
                  <a:pt x="3493" y="3039"/>
                </a:lnTo>
                <a:lnTo>
                  <a:pt x="3493" y="3034"/>
                </a:lnTo>
                <a:lnTo>
                  <a:pt x="3495" y="3031"/>
                </a:lnTo>
                <a:lnTo>
                  <a:pt x="3497" y="3028"/>
                </a:lnTo>
                <a:lnTo>
                  <a:pt x="3501" y="3026"/>
                </a:lnTo>
                <a:lnTo>
                  <a:pt x="3508" y="3021"/>
                </a:lnTo>
                <a:lnTo>
                  <a:pt x="3518" y="3018"/>
                </a:lnTo>
                <a:lnTo>
                  <a:pt x="3524" y="3014"/>
                </a:lnTo>
                <a:lnTo>
                  <a:pt x="3528" y="3009"/>
                </a:lnTo>
                <a:lnTo>
                  <a:pt x="3530" y="3003"/>
                </a:lnTo>
                <a:lnTo>
                  <a:pt x="3533" y="2997"/>
                </a:lnTo>
                <a:lnTo>
                  <a:pt x="3534" y="2990"/>
                </a:lnTo>
                <a:lnTo>
                  <a:pt x="3536" y="2984"/>
                </a:lnTo>
                <a:lnTo>
                  <a:pt x="3540" y="2980"/>
                </a:lnTo>
                <a:lnTo>
                  <a:pt x="3546" y="2976"/>
                </a:lnTo>
                <a:lnTo>
                  <a:pt x="3547" y="2975"/>
                </a:lnTo>
                <a:lnTo>
                  <a:pt x="3549" y="2975"/>
                </a:lnTo>
                <a:lnTo>
                  <a:pt x="3552" y="2976"/>
                </a:lnTo>
                <a:lnTo>
                  <a:pt x="3553" y="2977"/>
                </a:lnTo>
                <a:lnTo>
                  <a:pt x="3555" y="2982"/>
                </a:lnTo>
                <a:lnTo>
                  <a:pt x="3556" y="2989"/>
                </a:lnTo>
                <a:lnTo>
                  <a:pt x="3558" y="2997"/>
                </a:lnTo>
                <a:lnTo>
                  <a:pt x="3560" y="3003"/>
                </a:lnTo>
                <a:lnTo>
                  <a:pt x="3562" y="3006"/>
                </a:lnTo>
                <a:lnTo>
                  <a:pt x="3565" y="3009"/>
                </a:lnTo>
                <a:lnTo>
                  <a:pt x="3570" y="3012"/>
                </a:lnTo>
                <a:lnTo>
                  <a:pt x="3575" y="3014"/>
                </a:lnTo>
                <a:lnTo>
                  <a:pt x="3580" y="3016"/>
                </a:lnTo>
                <a:lnTo>
                  <a:pt x="3585" y="3019"/>
                </a:lnTo>
                <a:lnTo>
                  <a:pt x="3590" y="3022"/>
                </a:lnTo>
                <a:lnTo>
                  <a:pt x="3593" y="3027"/>
                </a:lnTo>
                <a:lnTo>
                  <a:pt x="3597" y="3032"/>
                </a:lnTo>
                <a:lnTo>
                  <a:pt x="3599" y="3038"/>
                </a:lnTo>
                <a:lnTo>
                  <a:pt x="3603" y="3045"/>
                </a:lnTo>
                <a:lnTo>
                  <a:pt x="3606" y="3053"/>
                </a:lnTo>
                <a:lnTo>
                  <a:pt x="3609" y="3064"/>
                </a:lnTo>
                <a:lnTo>
                  <a:pt x="3609" y="3076"/>
                </a:lnTo>
                <a:lnTo>
                  <a:pt x="3610" y="3088"/>
                </a:lnTo>
                <a:lnTo>
                  <a:pt x="3611" y="3101"/>
                </a:lnTo>
                <a:lnTo>
                  <a:pt x="3612" y="3114"/>
                </a:lnTo>
                <a:lnTo>
                  <a:pt x="3610" y="3125"/>
                </a:lnTo>
                <a:lnTo>
                  <a:pt x="3608" y="3134"/>
                </a:lnTo>
                <a:lnTo>
                  <a:pt x="3604" y="3141"/>
                </a:lnTo>
                <a:lnTo>
                  <a:pt x="3599" y="3148"/>
                </a:lnTo>
                <a:lnTo>
                  <a:pt x="3596" y="3158"/>
                </a:lnTo>
                <a:lnTo>
                  <a:pt x="3595" y="3163"/>
                </a:lnTo>
                <a:lnTo>
                  <a:pt x="3595" y="3167"/>
                </a:lnTo>
                <a:lnTo>
                  <a:pt x="3596" y="3172"/>
                </a:lnTo>
                <a:lnTo>
                  <a:pt x="3598" y="3177"/>
                </a:lnTo>
                <a:lnTo>
                  <a:pt x="3602" y="3180"/>
                </a:lnTo>
                <a:lnTo>
                  <a:pt x="3606" y="3184"/>
                </a:lnTo>
                <a:lnTo>
                  <a:pt x="3611" y="3186"/>
                </a:lnTo>
                <a:lnTo>
                  <a:pt x="3617" y="3189"/>
                </a:lnTo>
                <a:lnTo>
                  <a:pt x="3623" y="3189"/>
                </a:lnTo>
                <a:lnTo>
                  <a:pt x="3629" y="3189"/>
                </a:lnTo>
                <a:lnTo>
                  <a:pt x="3634" y="3188"/>
                </a:lnTo>
                <a:lnTo>
                  <a:pt x="3638" y="3186"/>
                </a:lnTo>
                <a:lnTo>
                  <a:pt x="3642" y="3183"/>
                </a:lnTo>
                <a:lnTo>
                  <a:pt x="3644" y="3179"/>
                </a:lnTo>
                <a:lnTo>
                  <a:pt x="3647" y="3176"/>
                </a:lnTo>
                <a:lnTo>
                  <a:pt x="3647" y="3171"/>
                </a:lnTo>
                <a:lnTo>
                  <a:pt x="3648" y="3161"/>
                </a:lnTo>
                <a:lnTo>
                  <a:pt x="3648" y="3151"/>
                </a:lnTo>
                <a:lnTo>
                  <a:pt x="3649" y="3146"/>
                </a:lnTo>
                <a:lnTo>
                  <a:pt x="3649" y="3144"/>
                </a:lnTo>
                <a:lnTo>
                  <a:pt x="3650" y="3140"/>
                </a:lnTo>
                <a:lnTo>
                  <a:pt x="3653" y="3139"/>
                </a:lnTo>
                <a:lnTo>
                  <a:pt x="3654" y="3139"/>
                </a:lnTo>
                <a:lnTo>
                  <a:pt x="3656" y="3139"/>
                </a:lnTo>
                <a:lnTo>
                  <a:pt x="3660" y="3140"/>
                </a:lnTo>
                <a:lnTo>
                  <a:pt x="3663" y="3141"/>
                </a:lnTo>
                <a:lnTo>
                  <a:pt x="3669" y="3145"/>
                </a:lnTo>
                <a:lnTo>
                  <a:pt x="3675" y="3146"/>
                </a:lnTo>
                <a:lnTo>
                  <a:pt x="3684" y="3146"/>
                </a:lnTo>
                <a:lnTo>
                  <a:pt x="3692" y="3144"/>
                </a:lnTo>
                <a:lnTo>
                  <a:pt x="3698" y="3141"/>
                </a:lnTo>
                <a:lnTo>
                  <a:pt x="3703" y="3139"/>
                </a:lnTo>
                <a:lnTo>
                  <a:pt x="3706" y="3139"/>
                </a:lnTo>
                <a:lnTo>
                  <a:pt x="3710" y="3141"/>
                </a:lnTo>
                <a:lnTo>
                  <a:pt x="3716" y="3145"/>
                </a:lnTo>
                <a:lnTo>
                  <a:pt x="3722" y="3151"/>
                </a:lnTo>
                <a:lnTo>
                  <a:pt x="3728" y="3157"/>
                </a:lnTo>
                <a:lnTo>
                  <a:pt x="3731" y="3163"/>
                </a:lnTo>
                <a:lnTo>
                  <a:pt x="3737" y="3179"/>
                </a:lnTo>
                <a:lnTo>
                  <a:pt x="3744" y="3192"/>
                </a:lnTo>
                <a:lnTo>
                  <a:pt x="3753" y="3205"/>
                </a:lnTo>
                <a:lnTo>
                  <a:pt x="3757" y="3215"/>
                </a:lnTo>
                <a:lnTo>
                  <a:pt x="3757" y="3217"/>
                </a:lnTo>
                <a:lnTo>
                  <a:pt x="3757" y="3220"/>
                </a:lnTo>
                <a:lnTo>
                  <a:pt x="3755" y="3221"/>
                </a:lnTo>
                <a:lnTo>
                  <a:pt x="3751" y="3223"/>
                </a:lnTo>
                <a:lnTo>
                  <a:pt x="3737" y="3234"/>
                </a:lnTo>
                <a:lnTo>
                  <a:pt x="3725" y="3242"/>
                </a:lnTo>
                <a:lnTo>
                  <a:pt x="3719" y="3247"/>
                </a:lnTo>
                <a:lnTo>
                  <a:pt x="3716" y="3254"/>
                </a:lnTo>
                <a:lnTo>
                  <a:pt x="3715" y="3258"/>
                </a:lnTo>
                <a:lnTo>
                  <a:pt x="3713" y="3261"/>
                </a:lnTo>
                <a:lnTo>
                  <a:pt x="3713" y="3266"/>
                </a:lnTo>
                <a:lnTo>
                  <a:pt x="3715" y="3271"/>
                </a:lnTo>
                <a:lnTo>
                  <a:pt x="3716" y="3276"/>
                </a:lnTo>
                <a:lnTo>
                  <a:pt x="3719" y="3279"/>
                </a:lnTo>
                <a:lnTo>
                  <a:pt x="3723" y="3283"/>
                </a:lnTo>
                <a:lnTo>
                  <a:pt x="3728" y="3285"/>
                </a:lnTo>
                <a:lnTo>
                  <a:pt x="3732" y="3287"/>
                </a:lnTo>
                <a:lnTo>
                  <a:pt x="3737" y="3289"/>
                </a:lnTo>
                <a:lnTo>
                  <a:pt x="3743" y="3289"/>
                </a:lnTo>
                <a:lnTo>
                  <a:pt x="3748" y="3286"/>
                </a:lnTo>
                <a:lnTo>
                  <a:pt x="3754" y="3284"/>
                </a:lnTo>
                <a:lnTo>
                  <a:pt x="3759" y="3280"/>
                </a:lnTo>
                <a:lnTo>
                  <a:pt x="3763" y="3276"/>
                </a:lnTo>
                <a:lnTo>
                  <a:pt x="3769" y="3270"/>
                </a:lnTo>
                <a:lnTo>
                  <a:pt x="3778" y="3258"/>
                </a:lnTo>
                <a:lnTo>
                  <a:pt x="3786" y="3245"/>
                </a:lnTo>
                <a:lnTo>
                  <a:pt x="3791" y="3233"/>
                </a:lnTo>
                <a:lnTo>
                  <a:pt x="3793" y="3222"/>
                </a:lnTo>
                <a:lnTo>
                  <a:pt x="3794" y="3217"/>
                </a:lnTo>
                <a:lnTo>
                  <a:pt x="3795" y="3214"/>
                </a:lnTo>
                <a:lnTo>
                  <a:pt x="3797" y="3210"/>
                </a:lnTo>
                <a:lnTo>
                  <a:pt x="3800" y="3208"/>
                </a:lnTo>
                <a:lnTo>
                  <a:pt x="3803" y="3207"/>
                </a:lnTo>
                <a:lnTo>
                  <a:pt x="3805" y="3204"/>
                </a:lnTo>
                <a:lnTo>
                  <a:pt x="3806" y="3202"/>
                </a:lnTo>
                <a:lnTo>
                  <a:pt x="3807" y="3199"/>
                </a:lnTo>
                <a:lnTo>
                  <a:pt x="3807" y="3197"/>
                </a:lnTo>
                <a:lnTo>
                  <a:pt x="3807" y="3193"/>
                </a:lnTo>
                <a:lnTo>
                  <a:pt x="3806" y="3190"/>
                </a:lnTo>
                <a:lnTo>
                  <a:pt x="3804" y="3186"/>
                </a:lnTo>
                <a:lnTo>
                  <a:pt x="3803" y="3182"/>
                </a:lnTo>
                <a:lnTo>
                  <a:pt x="3801" y="3179"/>
                </a:lnTo>
                <a:lnTo>
                  <a:pt x="3801" y="3177"/>
                </a:lnTo>
                <a:lnTo>
                  <a:pt x="3801" y="3174"/>
                </a:lnTo>
                <a:lnTo>
                  <a:pt x="3804" y="3174"/>
                </a:lnTo>
                <a:lnTo>
                  <a:pt x="3806" y="3174"/>
                </a:lnTo>
                <a:lnTo>
                  <a:pt x="3811" y="3176"/>
                </a:lnTo>
                <a:lnTo>
                  <a:pt x="3816" y="3177"/>
                </a:lnTo>
                <a:lnTo>
                  <a:pt x="3826" y="3182"/>
                </a:lnTo>
                <a:lnTo>
                  <a:pt x="3836" y="3188"/>
                </a:lnTo>
                <a:lnTo>
                  <a:pt x="3844" y="3192"/>
                </a:lnTo>
                <a:lnTo>
                  <a:pt x="3851" y="3195"/>
                </a:lnTo>
                <a:lnTo>
                  <a:pt x="3858" y="3195"/>
                </a:lnTo>
                <a:lnTo>
                  <a:pt x="3867" y="3197"/>
                </a:lnTo>
                <a:lnTo>
                  <a:pt x="3874" y="3201"/>
                </a:lnTo>
                <a:lnTo>
                  <a:pt x="3880" y="3205"/>
                </a:lnTo>
                <a:lnTo>
                  <a:pt x="3885" y="3210"/>
                </a:lnTo>
                <a:lnTo>
                  <a:pt x="3889" y="3213"/>
                </a:lnTo>
                <a:lnTo>
                  <a:pt x="3895" y="3211"/>
                </a:lnTo>
                <a:lnTo>
                  <a:pt x="3902" y="3209"/>
                </a:lnTo>
                <a:lnTo>
                  <a:pt x="3912" y="3204"/>
                </a:lnTo>
                <a:lnTo>
                  <a:pt x="3918" y="3201"/>
                </a:lnTo>
                <a:lnTo>
                  <a:pt x="3930" y="3196"/>
                </a:lnTo>
                <a:lnTo>
                  <a:pt x="3942" y="3193"/>
                </a:lnTo>
                <a:lnTo>
                  <a:pt x="3948" y="3192"/>
                </a:lnTo>
                <a:lnTo>
                  <a:pt x="3952" y="3192"/>
                </a:lnTo>
                <a:lnTo>
                  <a:pt x="3956" y="3192"/>
                </a:lnTo>
                <a:lnTo>
                  <a:pt x="3959" y="3193"/>
                </a:lnTo>
                <a:lnTo>
                  <a:pt x="3964" y="3196"/>
                </a:lnTo>
                <a:lnTo>
                  <a:pt x="3967" y="3198"/>
                </a:lnTo>
                <a:lnTo>
                  <a:pt x="3969" y="3198"/>
                </a:lnTo>
                <a:lnTo>
                  <a:pt x="3971" y="3197"/>
                </a:lnTo>
                <a:lnTo>
                  <a:pt x="3976" y="3193"/>
                </a:lnTo>
                <a:lnTo>
                  <a:pt x="3983" y="3185"/>
                </a:lnTo>
                <a:lnTo>
                  <a:pt x="3992" y="3176"/>
                </a:lnTo>
                <a:lnTo>
                  <a:pt x="4000" y="3166"/>
                </a:lnTo>
                <a:lnTo>
                  <a:pt x="4002" y="3161"/>
                </a:lnTo>
                <a:lnTo>
                  <a:pt x="4005" y="3155"/>
                </a:lnTo>
                <a:lnTo>
                  <a:pt x="4007" y="3150"/>
                </a:lnTo>
                <a:lnTo>
                  <a:pt x="4008" y="3144"/>
                </a:lnTo>
                <a:lnTo>
                  <a:pt x="4008" y="3136"/>
                </a:lnTo>
                <a:lnTo>
                  <a:pt x="4008" y="3130"/>
                </a:lnTo>
                <a:lnTo>
                  <a:pt x="4007" y="3125"/>
                </a:lnTo>
                <a:lnTo>
                  <a:pt x="4003" y="3120"/>
                </a:lnTo>
                <a:lnTo>
                  <a:pt x="3995" y="3111"/>
                </a:lnTo>
                <a:lnTo>
                  <a:pt x="3986" y="3102"/>
                </a:lnTo>
                <a:lnTo>
                  <a:pt x="3981" y="3096"/>
                </a:lnTo>
                <a:lnTo>
                  <a:pt x="3976" y="3091"/>
                </a:lnTo>
                <a:lnTo>
                  <a:pt x="3974" y="3085"/>
                </a:lnTo>
                <a:lnTo>
                  <a:pt x="3971" y="3079"/>
                </a:lnTo>
                <a:lnTo>
                  <a:pt x="3970" y="3071"/>
                </a:lnTo>
                <a:lnTo>
                  <a:pt x="3970" y="3063"/>
                </a:lnTo>
                <a:lnTo>
                  <a:pt x="3971" y="3053"/>
                </a:lnTo>
                <a:lnTo>
                  <a:pt x="3974" y="3043"/>
                </a:lnTo>
                <a:lnTo>
                  <a:pt x="3978" y="3021"/>
                </a:lnTo>
                <a:lnTo>
                  <a:pt x="3984" y="3003"/>
                </a:lnTo>
                <a:lnTo>
                  <a:pt x="3987" y="2996"/>
                </a:lnTo>
                <a:lnTo>
                  <a:pt x="3989" y="2991"/>
                </a:lnTo>
                <a:lnTo>
                  <a:pt x="3993" y="2987"/>
                </a:lnTo>
                <a:lnTo>
                  <a:pt x="3996" y="2983"/>
                </a:lnTo>
                <a:lnTo>
                  <a:pt x="4001" y="2980"/>
                </a:lnTo>
                <a:lnTo>
                  <a:pt x="4006" y="2977"/>
                </a:lnTo>
                <a:lnTo>
                  <a:pt x="4012" y="2976"/>
                </a:lnTo>
                <a:lnTo>
                  <a:pt x="4020" y="2974"/>
                </a:lnTo>
                <a:lnTo>
                  <a:pt x="4037" y="2971"/>
                </a:lnTo>
                <a:lnTo>
                  <a:pt x="4050" y="2971"/>
                </a:lnTo>
                <a:lnTo>
                  <a:pt x="4055" y="2971"/>
                </a:lnTo>
                <a:lnTo>
                  <a:pt x="4059" y="2972"/>
                </a:lnTo>
                <a:lnTo>
                  <a:pt x="4063" y="2975"/>
                </a:lnTo>
                <a:lnTo>
                  <a:pt x="4065" y="2978"/>
                </a:lnTo>
                <a:lnTo>
                  <a:pt x="4070" y="2984"/>
                </a:lnTo>
                <a:lnTo>
                  <a:pt x="4074" y="2988"/>
                </a:lnTo>
                <a:lnTo>
                  <a:pt x="4076" y="2988"/>
                </a:lnTo>
                <a:lnTo>
                  <a:pt x="4077" y="2987"/>
                </a:lnTo>
                <a:lnTo>
                  <a:pt x="4078" y="2985"/>
                </a:lnTo>
                <a:lnTo>
                  <a:pt x="4078" y="2982"/>
                </a:lnTo>
                <a:lnTo>
                  <a:pt x="4081" y="2974"/>
                </a:lnTo>
                <a:lnTo>
                  <a:pt x="4083" y="2966"/>
                </a:lnTo>
                <a:lnTo>
                  <a:pt x="4085" y="2964"/>
                </a:lnTo>
                <a:lnTo>
                  <a:pt x="4089" y="2962"/>
                </a:lnTo>
                <a:lnTo>
                  <a:pt x="4093" y="2961"/>
                </a:lnTo>
                <a:lnTo>
                  <a:pt x="4096" y="2961"/>
                </a:lnTo>
                <a:lnTo>
                  <a:pt x="4101" y="2962"/>
                </a:lnTo>
                <a:lnTo>
                  <a:pt x="4106" y="2963"/>
                </a:lnTo>
                <a:lnTo>
                  <a:pt x="4110" y="2964"/>
                </a:lnTo>
                <a:lnTo>
                  <a:pt x="4115" y="2968"/>
                </a:lnTo>
                <a:lnTo>
                  <a:pt x="4125" y="2975"/>
                </a:lnTo>
                <a:lnTo>
                  <a:pt x="4133" y="2985"/>
                </a:lnTo>
                <a:lnTo>
                  <a:pt x="4141" y="2996"/>
                </a:lnTo>
                <a:lnTo>
                  <a:pt x="4150" y="3005"/>
                </a:lnTo>
                <a:lnTo>
                  <a:pt x="4153" y="3008"/>
                </a:lnTo>
                <a:lnTo>
                  <a:pt x="4157" y="3012"/>
                </a:lnTo>
                <a:lnTo>
                  <a:pt x="4160" y="3013"/>
                </a:lnTo>
                <a:lnTo>
                  <a:pt x="4163" y="3014"/>
                </a:lnTo>
                <a:lnTo>
                  <a:pt x="4165" y="3013"/>
                </a:lnTo>
                <a:lnTo>
                  <a:pt x="4169" y="3012"/>
                </a:lnTo>
                <a:lnTo>
                  <a:pt x="4171" y="3008"/>
                </a:lnTo>
                <a:lnTo>
                  <a:pt x="4173" y="3005"/>
                </a:lnTo>
                <a:lnTo>
                  <a:pt x="4179" y="2995"/>
                </a:lnTo>
                <a:lnTo>
                  <a:pt x="4187" y="2987"/>
                </a:lnTo>
                <a:lnTo>
                  <a:pt x="4190" y="2982"/>
                </a:lnTo>
                <a:lnTo>
                  <a:pt x="4192" y="2976"/>
                </a:lnTo>
                <a:lnTo>
                  <a:pt x="4194" y="2970"/>
                </a:lnTo>
                <a:lnTo>
                  <a:pt x="4195" y="2964"/>
                </a:lnTo>
                <a:lnTo>
                  <a:pt x="4195" y="2958"/>
                </a:lnTo>
                <a:lnTo>
                  <a:pt x="4194" y="2953"/>
                </a:lnTo>
                <a:lnTo>
                  <a:pt x="4191" y="2949"/>
                </a:lnTo>
                <a:lnTo>
                  <a:pt x="4188" y="2946"/>
                </a:lnTo>
                <a:lnTo>
                  <a:pt x="4181" y="2942"/>
                </a:lnTo>
                <a:lnTo>
                  <a:pt x="4173" y="2937"/>
                </a:lnTo>
                <a:lnTo>
                  <a:pt x="4171" y="2934"/>
                </a:lnTo>
                <a:lnTo>
                  <a:pt x="4171" y="2930"/>
                </a:lnTo>
                <a:lnTo>
                  <a:pt x="4171" y="2925"/>
                </a:lnTo>
                <a:lnTo>
                  <a:pt x="4172" y="2920"/>
                </a:lnTo>
                <a:lnTo>
                  <a:pt x="4176" y="2914"/>
                </a:lnTo>
                <a:lnTo>
                  <a:pt x="4179" y="2908"/>
                </a:lnTo>
                <a:lnTo>
                  <a:pt x="4184" y="2903"/>
                </a:lnTo>
                <a:lnTo>
                  <a:pt x="4189" y="2899"/>
                </a:lnTo>
                <a:lnTo>
                  <a:pt x="4194" y="2895"/>
                </a:lnTo>
                <a:lnTo>
                  <a:pt x="4200" y="2893"/>
                </a:lnTo>
                <a:lnTo>
                  <a:pt x="4206" y="2890"/>
                </a:lnTo>
                <a:lnTo>
                  <a:pt x="4211" y="2888"/>
                </a:lnTo>
                <a:lnTo>
                  <a:pt x="4216" y="2887"/>
                </a:lnTo>
                <a:lnTo>
                  <a:pt x="4221" y="2884"/>
                </a:lnTo>
                <a:lnTo>
                  <a:pt x="4226" y="2881"/>
                </a:lnTo>
                <a:lnTo>
                  <a:pt x="4228" y="2877"/>
                </a:lnTo>
                <a:lnTo>
                  <a:pt x="4230" y="2873"/>
                </a:lnTo>
                <a:lnTo>
                  <a:pt x="4233" y="2868"/>
                </a:lnTo>
                <a:lnTo>
                  <a:pt x="4234" y="2864"/>
                </a:lnTo>
                <a:lnTo>
                  <a:pt x="4234" y="2859"/>
                </a:lnTo>
                <a:lnTo>
                  <a:pt x="4234" y="2848"/>
                </a:lnTo>
                <a:lnTo>
                  <a:pt x="4234" y="2838"/>
                </a:lnTo>
                <a:lnTo>
                  <a:pt x="4233" y="2835"/>
                </a:lnTo>
                <a:lnTo>
                  <a:pt x="4232" y="2835"/>
                </a:lnTo>
                <a:lnTo>
                  <a:pt x="4228" y="2837"/>
                </a:lnTo>
                <a:lnTo>
                  <a:pt x="4226" y="2842"/>
                </a:lnTo>
                <a:lnTo>
                  <a:pt x="4221" y="2848"/>
                </a:lnTo>
                <a:lnTo>
                  <a:pt x="4215" y="2852"/>
                </a:lnTo>
                <a:lnTo>
                  <a:pt x="4207" y="2855"/>
                </a:lnTo>
                <a:lnTo>
                  <a:pt x="4200" y="2857"/>
                </a:lnTo>
                <a:lnTo>
                  <a:pt x="4191" y="2858"/>
                </a:lnTo>
                <a:lnTo>
                  <a:pt x="4184" y="2857"/>
                </a:lnTo>
                <a:lnTo>
                  <a:pt x="4178" y="2857"/>
                </a:lnTo>
                <a:lnTo>
                  <a:pt x="4173" y="2855"/>
                </a:lnTo>
                <a:lnTo>
                  <a:pt x="4171" y="2852"/>
                </a:lnTo>
                <a:lnTo>
                  <a:pt x="4170" y="2849"/>
                </a:lnTo>
                <a:lnTo>
                  <a:pt x="4169" y="2844"/>
                </a:lnTo>
                <a:lnTo>
                  <a:pt x="4167" y="2839"/>
                </a:lnTo>
                <a:lnTo>
                  <a:pt x="4169" y="2830"/>
                </a:lnTo>
                <a:lnTo>
                  <a:pt x="4172" y="2820"/>
                </a:lnTo>
                <a:lnTo>
                  <a:pt x="4173" y="2813"/>
                </a:lnTo>
                <a:lnTo>
                  <a:pt x="4173" y="2806"/>
                </a:lnTo>
                <a:lnTo>
                  <a:pt x="4171" y="2799"/>
                </a:lnTo>
                <a:lnTo>
                  <a:pt x="4167" y="2791"/>
                </a:lnTo>
                <a:lnTo>
                  <a:pt x="4164" y="2783"/>
                </a:lnTo>
                <a:lnTo>
                  <a:pt x="4164" y="2775"/>
                </a:lnTo>
                <a:lnTo>
                  <a:pt x="4164" y="2769"/>
                </a:lnTo>
                <a:lnTo>
                  <a:pt x="4164" y="2766"/>
                </a:lnTo>
                <a:lnTo>
                  <a:pt x="4163" y="2764"/>
                </a:lnTo>
                <a:lnTo>
                  <a:pt x="4156" y="2762"/>
                </a:lnTo>
                <a:lnTo>
                  <a:pt x="4150" y="2761"/>
                </a:lnTo>
                <a:lnTo>
                  <a:pt x="4141" y="2760"/>
                </a:lnTo>
                <a:lnTo>
                  <a:pt x="4129" y="2761"/>
                </a:lnTo>
                <a:lnTo>
                  <a:pt x="4115" y="2761"/>
                </a:lnTo>
                <a:lnTo>
                  <a:pt x="4107" y="2761"/>
                </a:lnTo>
                <a:lnTo>
                  <a:pt x="4103" y="2762"/>
                </a:lnTo>
                <a:lnTo>
                  <a:pt x="4101" y="2763"/>
                </a:lnTo>
                <a:lnTo>
                  <a:pt x="4096" y="2769"/>
                </a:lnTo>
                <a:lnTo>
                  <a:pt x="4093" y="2773"/>
                </a:lnTo>
                <a:lnTo>
                  <a:pt x="4088" y="2775"/>
                </a:lnTo>
                <a:lnTo>
                  <a:pt x="4080" y="2776"/>
                </a:lnTo>
                <a:lnTo>
                  <a:pt x="4071" y="2776"/>
                </a:lnTo>
                <a:lnTo>
                  <a:pt x="4064" y="2775"/>
                </a:lnTo>
                <a:lnTo>
                  <a:pt x="4057" y="2773"/>
                </a:lnTo>
                <a:lnTo>
                  <a:pt x="4051" y="2770"/>
                </a:lnTo>
                <a:lnTo>
                  <a:pt x="4045" y="2769"/>
                </a:lnTo>
                <a:lnTo>
                  <a:pt x="4038" y="2768"/>
                </a:lnTo>
                <a:lnTo>
                  <a:pt x="4028" y="2769"/>
                </a:lnTo>
                <a:lnTo>
                  <a:pt x="4024" y="2769"/>
                </a:lnTo>
                <a:lnTo>
                  <a:pt x="4020" y="2768"/>
                </a:lnTo>
                <a:lnTo>
                  <a:pt x="4018" y="2767"/>
                </a:lnTo>
                <a:lnTo>
                  <a:pt x="4017" y="2764"/>
                </a:lnTo>
                <a:lnTo>
                  <a:pt x="4017" y="2758"/>
                </a:lnTo>
                <a:lnTo>
                  <a:pt x="4019" y="2750"/>
                </a:lnTo>
                <a:lnTo>
                  <a:pt x="4025" y="2737"/>
                </a:lnTo>
                <a:lnTo>
                  <a:pt x="4034" y="2723"/>
                </a:lnTo>
                <a:lnTo>
                  <a:pt x="4037" y="2718"/>
                </a:lnTo>
                <a:lnTo>
                  <a:pt x="4038" y="2713"/>
                </a:lnTo>
                <a:lnTo>
                  <a:pt x="4036" y="2709"/>
                </a:lnTo>
                <a:lnTo>
                  <a:pt x="4033" y="2704"/>
                </a:lnTo>
                <a:lnTo>
                  <a:pt x="4021" y="2690"/>
                </a:lnTo>
                <a:lnTo>
                  <a:pt x="4006" y="2675"/>
                </a:lnTo>
                <a:lnTo>
                  <a:pt x="4000" y="2669"/>
                </a:lnTo>
                <a:lnTo>
                  <a:pt x="3993" y="2665"/>
                </a:lnTo>
                <a:lnTo>
                  <a:pt x="3989" y="2662"/>
                </a:lnTo>
                <a:lnTo>
                  <a:pt x="3986" y="2661"/>
                </a:lnTo>
                <a:lnTo>
                  <a:pt x="3982" y="2660"/>
                </a:lnTo>
                <a:lnTo>
                  <a:pt x="3978" y="2660"/>
                </a:lnTo>
                <a:lnTo>
                  <a:pt x="3975" y="2661"/>
                </a:lnTo>
                <a:lnTo>
                  <a:pt x="3973" y="2660"/>
                </a:lnTo>
                <a:lnTo>
                  <a:pt x="3970" y="2660"/>
                </a:lnTo>
                <a:lnTo>
                  <a:pt x="3969" y="2659"/>
                </a:lnTo>
                <a:lnTo>
                  <a:pt x="3967" y="2654"/>
                </a:lnTo>
                <a:lnTo>
                  <a:pt x="3964" y="2649"/>
                </a:lnTo>
                <a:lnTo>
                  <a:pt x="3954" y="2631"/>
                </a:lnTo>
                <a:lnTo>
                  <a:pt x="3944" y="2613"/>
                </a:lnTo>
                <a:lnTo>
                  <a:pt x="3939" y="2602"/>
                </a:lnTo>
                <a:lnTo>
                  <a:pt x="3937" y="2587"/>
                </a:lnTo>
                <a:lnTo>
                  <a:pt x="3933" y="2575"/>
                </a:lnTo>
                <a:lnTo>
                  <a:pt x="3931" y="2566"/>
                </a:lnTo>
                <a:lnTo>
                  <a:pt x="3925" y="2559"/>
                </a:lnTo>
                <a:lnTo>
                  <a:pt x="3917" y="2548"/>
                </a:lnTo>
                <a:lnTo>
                  <a:pt x="3908" y="2539"/>
                </a:lnTo>
                <a:lnTo>
                  <a:pt x="3901" y="2528"/>
                </a:lnTo>
                <a:lnTo>
                  <a:pt x="3900" y="2523"/>
                </a:lnTo>
                <a:lnTo>
                  <a:pt x="3899" y="2520"/>
                </a:lnTo>
                <a:lnTo>
                  <a:pt x="3899" y="2516"/>
                </a:lnTo>
                <a:lnTo>
                  <a:pt x="3900" y="2512"/>
                </a:lnTo>
                <a:lnTo>
                  <a:pt x="3902" y="2508"/>
                </a:lnTo>
                <a:lnTo>
                  <a:pt x="3907" y="2504"/>
                </a:lnTo>
                <a:lnTo>
                  <a:pt x="3910" y="2502"/>
                </a:lnTo>
                <a:lnTo>
                  <a:pt x="3912" y="2497"/>
                </a:lnTo>
                <a:lnTo>
                  <a:pt x="3913" y="2491"/>
                </a:lnTo>
                <a:lnTo>
                  <a:pt x="3912" y="2485"/>
                </a:lnTo>
                <a:lnTo>
                  <a:pt x="3913" y="2478"/>
                </a:lnTo>
                <a:lnTo>
                  <a:pt x="3917" y="2470"/>
                </a:lnTo>
                <a:lnTo>
                  <a:pt x="3919" y="2466"/>
                </a:lnTo>
                <a:lnTo>
                  <a:pt x="3921" y="2464"/>
                </a:lnTo>
                <a:lnTo>
                  <a:pt x="3925" y="2461"/>
                </a:lnTo>
                <a:lnTo>
                  <a:pt x="3929" y="2459"/>
                </a:lnTo>
                <a:lnTo>
                  <a:pt x="3936" y="2457"/>
                </a:lnTo>
                <a:lnTo>
                  <a:pt x="3942" y="2454"/>
                </a:lnTo>
                <a:lnTo>
                  <a:pt x="3948" y="2451"/>
                </a:lnTo>
                <a:lnTo>
                  <a:pt x="3954" y="2447"/>
                </a:lnTo>
                <a:lnTo>
                  <a:pt x="3956" y="2445"/>
                </a:lnTo>
                <a:lnTo>
                  <a:pt x="3959" y="2443"/>
                </a:lnTo>
                <a:lnTo>
                  <a:pt x="3964" y="2442"/>
                </a:lnTo>
                <a:lnTo>
                  <a:pt x="3968" y="2443"/>
                </a:lnTo>
                <a:lnTo>
                  <a:pt x="3973" y="2443"/>
                </a:lnTo>
                <a:lnTo>
                  <a:pt x="3977" y="2446"/>
                </a:lnTo>
                <a:lnTo>
                  <a:pt x="3981" y="2448"/>
                </a:lnTo>
                <a:lnTo>
                  <a:pt x="3986" y="2451"/>
                </a:lnTo>
                <a:lnTo>
                  <a:pt x="3996" y="2463"/>
                </a:lnTo>
                <a:lnTo>
                  <a:pt x="4006" y="2476"/>
                </a:lnTo>
                <a:lnTo>
                  <a:pt x="4012" y="2482"/>
                </a:lnTo>
                <a:lnTo>
                  <a:pt x="4018" y="2486"/>
                </a:lnTo>
                <a:lnTo>
                  <a:pt x="4021" y="2487"/>
                </a:lnTo>
                <a:lnTo>
                  <a:pt x="4025" y="2487"/>
                </a:lnTo>
                <a:lnTo>
                  <a:pt x="4028" y="2487"/>
                </a:lnTo>
                <a:lnTo>
                  <a:pt x="4032" y="2486"/>
                </a:lnTo>
                <a:lnTo>
                  <a:pt x="4040" y="2483"/>
                </a:lnTo>
                <a:lnTo>
                  <a:pt x="4047" y="2482"/>
                </a:lnTo>
                <a:lnTo>
                  <a:pt x="4053" y="2480"/>
                </a:lnTo>
                <a:lnTo>
                  <a:pt x="4059" y="2480"/>
                </a:lnTo>
                <a:lnTo>
                  <a:pt x="4064" y="2482"/>
                </a:lnTo>
                <a:lnTo>
                  <a:pt x="4069" y="2484"/>
                </a:lnTo>
                <a:lnTo>
                  <a:pt x="4074" y="2490"/>
                </a:lnTo>
                <a:lnTo>
                  <a:pt x="4080" y="2496"/>
                </a:lnTo>
                <a:lnTo>
                  <a:pt x="4084" y="2502"/>
                </a:lnTo>
                <a:lnTo>
                  <a:pt x="4089" y="2506"/>
                </a:lnTo>
                <a:lnTo>
                  <a:pt x="4094" y="2509"/>
                </a:lnTo>
                <a:lnTo>
                  <a:pt x="4099" y="2511"/>
                </a:lnTo>
                <a:lnTo>
                  <a:pt x="4107" y="2514"/>
                </a:lnTo>
                <a:lnTo>
                  <a:pt x="4115" y="2515"/>
                </a:lnTo>
                <a:lnTo>
                  <a:pt x="4122" y="2516"/>
                </a:lnTo>
                <a:lnTo>
                  <a:pt x="4129" y="2518"/>
                </a:lnTo>
                <a:lnTo>
                  <a:pt x="4137" y="2522"/>
                </a:lnTo>
                <a:lnTo>
                  <a:pt x="4144" y="2527"/>
                </a:lnTo>
                <a:lnTo>
                  <a:pt x="4151" y="2531"/>
                </a:lnTo>
                <a:lnTo>
                  <a:pt x="4157" y="2535"/>
                </a:lnTo>
                <a:lnTo>
                  <a:pt x="4164" y="2536"/>
                </a:lnTo>
                <a:lnTo>
                  <a:pt x="4172" y="2537"/>
                </a:lnTo>
                <a:lnTo>
                  <a:pt x="4177" y="2537"/>
                </a:lnTo>
                <a:lnTo>
                  <a:pt x="4181" y="2540"/>
                </a:lnTo>
                <a:lnTo>
                  <a:pt x="4185" y="2542"/>
                </a:lnTo>
                <a:lnTo>
                  <a:pt x="4190" y="2546"/>
                </a:lnTo>
                <a:lnTo>
                  <a:pt x="4194" y="2550"/>
                </a:lnTo>
                <a:lnTo>
                  <a:pt x="4196" y="2555"/>
                </a:lnTo>
                <a:lnTo>
                  <a:pt x="4198" y="2560"/>
                </a:lnTo>
                <a:lnTo>
                  <a:pt x="4201" y="2565"/>
                </a:lnTo>
                <a:lnTo>
                  <a:pt x="4202" y="2569"/>
                </a:lnTo>
                <a:lnTo>
                  <a:pt x="4204" y="2573"/>
                </a:lnTo>
                <a:lnTo>
                  <a:pt x="4208" y="2578"/>
                </a:lnTo>
                <a:lnTo>
                  <a:pt x="4211" y="2581"/>
                </a:lnTo>
                <a:lnTo>
                  <a:pt x="4220" y="2587"/>
                </a:lnTo>
                <a:lnTo>
                  <a:pt x="4228" y="2592"/>
                </a:lnTo>
                <a:lnTo>
                  <a:pt x="4235" y="2597"/>
                </a:lnTo>
                <a:lnTo>
                  <a:pt x="4242" y="2603"/>
                </a:lnTo>
                <a:lnTo>
                  <a:pt x="4247" y="2605"/>
                </a:lnTo>
                <a:lnTo>
                  <a:pt x="4250" y="2606"/>
                </a:lnTo>
                <a:lnTo>
                  <a:pt x="4252" y="2608"/>
                </a:lnTo>
                <a:lnTo>
                  <a:pt x="4254" y="2606"/>
                </a:lnTo>
                <a:lnTo>
                  <a:pt x="4258" y="2604"/>
                </a:lnTo>
                <a:lnTo>
                  <a:pt x="4261" y="2598"/>
                </a:lnTo>
                <a:lnTo>
                  <a:pt x="4270" y="2590"/>
                </a:lnTo>
                <a:lnTo>
                  <a:pt x="4276" y="2581"/>
                </a:lnTo>
                <a:lnTo>
                  <a:pt x="4282" y="2577"/>
                </a:lnTo>
                <a:lnTo>
                  <a:pt x="4286" y="2575"/>
                </a:lnTo>
                <a:lnTo>
                  <a:pt x="4291" y="2575"/>
                </a:lnTo>
                <a:lnTo>
                  <a:pt x="4297" y="2579"/>
                </a:lnTo>
                <a:lnTo>
                  <a:pt x="4304" y="2583"/>
                </a:lnTo>
                <a:lnTo>
                  <a:pt x="4310" y="2584"/>
                </a:lnTo>
                <a:lnTo>
                  <a:pt x="4315" y="2584"/>
                </a:lnTo>
                <a:lnTo>
                  <a:pt x="4318" y="2583"/>
                </a:lnTo>
                <a:lnTo>
                  <a:pt x="4322" y="2580"/>
                </a:lnTo>
                <a:lnTo>
                  <a:pt x="4327" y="2577"/>
                </a:lnTo>
                <a:lnTo>
                  <a:pt x="4334" y="2568"/>
                </a:lnTo>
                <a:lnTo>
                  <a:pt x="4342" y="2559"/>
                </a:lnTo>
                <a:lnTo>
                  <a:pt x="4348" y="2549"/>
                </a:lnTo>
                <a:lnTo>
                  <a:pt x="4351" y="2539"/>
                </a:lnTo>
                <a:lnTo>
                  <a:pt x="4353" y="2534"/>
                </a:lnTo>
                <a:lnTo>
                  <a:pt x="4354" y="2529"/>
                </a:lnTo>
                <a:lnTo>
                  <a:pt x="4357" y="2526"/>
                </a:lnTo>
                <a:lnTo>
                  <a:pt x="4360" y="2523"/>
                </a:lnTo>
                <a:lnTo>
                  <a:pt x="4364" y="2522"/>
                </a:lnTo>
                <a:lnTo>
                  <a:pt x="4367" y="2521"/>
                </a:lnTo>
                <a:lnTo>
                  <a:pt x="4372" y="2520"/>
                </a:lnTo>
                <a:lnTo>
                  <a:pt x="4377" y="2521"/>
                </a:lnTo>
                <a:lnTo>
                  <a:pt x="4381" y="2521"/>
                </a:lnTo>
                <a:lnTo>
                  <a:pt x="4385" y="2521"/>
                </a:lnTo>
                <a:lnTo>
                  <a:pt x="4389" y="2520"/>
                </a:lnTo>
                <a:lnTo>
                  <a:pt x="4391" y="2518"/>
                </a:lnTo>
                <a:lnTo>
                  <a:pt x="4393" y="2516"/>
                </a:lnTo>
                <a:lnTo>
                  <a:pt x="4395" y="2514"/>
                </a:lnTo>
                <a:lnTo>
                  <a:pt x="4395" y="2510"/>
                </a:lnTo>
                <a:lnTo>
                  <a:pt x="4396" y="2506"/>
                </a:lnTo>
                <a:lnTo>
                  <a:pt x="4396" y="2499"/>
                </a:lnTo>
                <a:lnTo>
                  <a:pt x="4399" y="2495"/>
                </a:lnTo>
                <a:lnTo>
                  <a:pt x="4400" y="2493"/>
                </a:lnTo>
                <a:lnTo>
                  <a:pt x="4403" y="2492"/>
                </a:lnTo>
                <a:lnTo>
                  <a:pt x="4405" y="2492"/>
                </a:lnTo>
                <a:lnTo>
                  <a:pt x="4409" y="2492"/>
                </a:lnTo>
                <a:lnTo>
                  <a:pt x="4415" y="2496"/>
                </a:lnTo>
                <a:lnTo>
                  <a:pt x="4420" y="2499"/>
                </a:lnTo>
                <a:lnTo>
                  <a:pt x="4422" y="2501"/>
                </a:lnTo>
                <a:lnTo>
                  <a:pt x="4424" y="2502"/>
                </a:lnTo>
                <a:lnTo>
                  <a:pt x="4425" y="2502"/>
                </a:lnTo>
                <a:lnTo>
                  <a:pt x="4428" y="2501"/>
                </a:lnTo>
                <a:lnTo>
                  <a:pt x="4429" y="2499"/>
                </a:lnTo>
                <a:lnTo>
                  <a:pt x="4430" y="2498"/>
                </a:lnTo>
                <a:lnTo>
                  <a:pt x="4430" y="2496"/>
                </a:lnTo>
                <a:lnTo>
                  <a:pt x="4430" y="2492"/>
                </a:lnTo>
                <a:lnTo>
                  <a:pt x="4428" y="2484"/>
                </a:lnTo>
                <a:lnTo>
                  <a:pt x="4424" y="2470"/>
                </a:lnTo>
                <a:lnTo>
                  <a:pt x="4421" y="2463"/>
                </a:lnTo>
                <a:lnTo>
                  <a:pt x="4418" y="2455"/>
                </a:lnTo>
                <a:lnTo>
                  <a:pt x="4414" y="2449"/>
                </a:lnTo>
                <a:lnTo>
                  <a:pt x="4409" y="2443"/>
                </a:lnTo>
                <a:lnTo>
                  <a:pt x="4404" y="2439"/>
                </a:lnTo>
                <a:lnTo>
                  <a:pt x="4398" y="2434"/>
                </a:lnTo>
                <a:lnTo>
                  <a:pt x="4392" y="2429"/>
                </a:lnTo>
                <a:lnTo>
                  <a:pt x="4386" y="2426"/>
                </a:lnTo>
                <a:lnTo>
                  <a:pt x="4370" y="2420"/>
                </a:lnTo>
                <a:lnTo>
                  <a:pt x="4353" y="2415"/>
                </a:lnTo>
                <a:lnTo>
                  <a:pt x="4346" y="2413"/>
                </a:lnTo>
                <a:lnTo>
                  <a:pt x="4340" y="2409"/>
                </a:lnTo>
                <a:lnTo>
                  <a:pt x="4337" y="2408"/>
                </a:lnTo>
                <a:lnTo>
                  <a:pt x="4336" y="2405"/>
                </a:lnTo>
                <a:lnTo>
                  <a:pt x="4336" y="2403"/>
                </a:lnTo>
                <a:lnTo>
                  <a:pt x="4337" y="2401"/>
                </a:lnTo>
                <a:lnTo>
                  <a:pt x="4339" y="2394"/>
                </a:lnTo>
                <a:lnTo>
                  <a:pt x="4340" y="2386"/>
                </a:lnTo>
                <a:lnTo>
                  <a:pt x="4339" y="2377"/>
                </a:lnTo>
                <a:lnTo>
                  <a:pt x="4337" y="2367"/>
                </a:lnTo>
                <a:lnTo>
                  <a:pt x="4333" y="2346"/>
                </a:lnTo>
                <a:lnTo>
                  <a:pt x="4327" y="2325"/>
                </a:lnTo>
                <a:lnTo>
                  <a:pt x="4326" y="2314"/>
                </a:lnTo>
                <a:lnTo>
                  <a:pt x="4323" y="2303"/>
                </a:lnTo>
                <a:lnTo>
                  <a:pt x="4323" y="2293"/>
                </a:lnTo>
                <a:lnTo>
                  <a:pt x="4323" y="2283"/>
                </a:lnTo>
                <a:lnTo>
                  <a:pt x="4324" y="2275"/>
                </a:lnTo>
                <a:lnTo>
                  <a:pt x="4328" y="2266"/>
                </a:lnTo>
                <a:lnTo>
                  <a:pt x="4333" y="2259"/>
                </a:lnTo>
                <a:lnTo>
                  <a:pt x="4340" y="2255"/>
                </a:lnTo>
                <a:lnTo>
                  <a:pt x="4345" y="2249"/>
                </a:lnTo>
                <a:lnTo>
                  <a:pt x="4348" y="2241"/>
                </a:lnTo>
                <a:lnTo>
                  <a:pt x="4351" y="2237"/>
                </a:lnTo>
                <a:lnTo>
                  <a:pt x="4354" y="2232"/>
                </a:lnTo>
                <a:lnTo>
                  <a:pt x="4359" y="2227"/>
                </a:lnTo>
                <a:lnTo>
                  <a:pt x="4365" y="2222"/>
                </a:lnTo>
                <a:lnTo>
                  <a:pt x="4384" y="2212"/>
                </a:lnTo>
                <a:lnTo>
                  <a:pt x="4409" y="2200"/>
                </a:lnTo>
                <a:lnTo>
                  <a:pt x="4433" y="2190"/>
                </a:lnTo>
                <a:lnTo>
                  <a:pt x="4452" y="2181"/>
                </a:lnTo>
                <a:lnTo>
                  <a:pt x="4460" y="2175"/>
                </a:lnTo>
                <a:lnTo>
                  <a:pt x="4467" y="2169"/>
                </a:lnTo>
                <a:lnTo>
                  <a:pt x="4475" y="2162"/>
                </a:lnTo>
                <a:lnTo>
                  <a:pt x="4481" y="2153"/>
                </a:lnTo>
                <a:lnTo>
                  <a:pt x="4488" y="2146"/>
                </a:lnTo>
                <a:lnTo>
                  <a:pt x="4493" y="2138"/>
                </a:lnTo>
                <a:lnTo>
                  <a:pt x="4497" y="2132"/>
                </a:lnTo>
                <a:lnTo>
                  <a:pt x="4499" y="2126"/>
                </a:lnTo>
                <a:lnTo>
                  <a:pt x="4502" y="2114"/>
                </a:lnTo>
                <a:lnTo>
                  <a:pt x="4503" y="2104"/>
                </a:lnTo>
                <a:lnTo>
                  <a:pt x="4502" y="2098"/>
                </a:lnTo>
                <a:lnTo>
                  <a:pt x="4500" y="2093"/>
                </a:lnTo>
                <a:lnTo>
                  <a:pt x="4498" y="2089"/>
                </a:lnTo>
                <a:lnTo>
                  <a:pt x="4494" y="2087"/>
                </a:lnTo>
                <a:lnTo>
                  <a:pt x="4491" y="2083"/>
                </a:lnTo>
                <a:lnTo>
                  <a:pt x="4488" y="2081"/>
                </a:lnTo>
                <a:lnTo>
                  <a:pt x="4488" y="2079"/>
                </a:lnTo>
                <a:lnTo>
                  <a:pt x="4488" y="2075"/>
                </a:lnTo>
                <a:lnTo>
                  <a:pt x="4490" y="2068"/>
                </a:lnTo>
                <a:lnTo>
                  <a:pt x="4490" y="2055"/>
                </a:lnTo>
                <a:lnTo>
                  <a:pt x="4490" y="2049"/>
                </a:lnTo>
                <a:lnTo>
                  <a:pt x="4490" y="2044"/>
                </a:lnTo>
                <a:lnTo>
                  <a:pt x="4491" y="2041"/>
                </a:lnTo>
                <a:lnTo>
                  <a:pt x="4493" y="2037"/>
                </a:lnTo>
                <a:lnTo>
                  <a:pt x="4496" y="2036"/>
                </a:lnTo>
                <a:lnTo>
                  <a:pt x="4498" y="2035"/>
                </a:lnTo>
                <a:lnTo>
                  <a:pt x="4502" y="2033"/>
                </a:lnTo>
                <a:lnTo>
                  <a:pt x="4505" y="2033"/>
                </a:lnTo>
                <a:lnTo>
                  <a:pt x="4512" y="2033"/>
                </a:lnTo>
                <a:lnTo>
                  <a:pt x="4518" y="2032"/>
                </a:lnTo>
                <a:lnTo>
                  <a:pt x="4525" y="2030"/>
                </a:lnTo>
                <a:lnTo>
                  <a:pt x="4534" y="2025"/>
                </a:lnTo>
                <a:lnTo>
                  <a:pt x="4538" y="2022"/>
                </a:lnTo>
                <a:lnTo>
                  <a:pt x="4542" y="2017"/>
                </a:lnTo>
                <a:lnTo>
                  <a:pt x="4544" y="2012"/>
                </a:lnTo>
                <a:lnTo>
                  <a:pt x="4546" y="2005"/>
                </a:lnTo>
                <a:lnTo>
                  <a:pt x="4549" y="1992"/>
                </a:lnTo>
                <a:lnTo>
                  <a:pt x="4553" y="1980"/>
                </a:lnTo>
                <a:lnTo>
                  <a:pt x="4555" y="1975"/>
                </a:lnTo>
                <a:lnTo>
                  <a:pt x="4559" y="1973"/>
                </a:lnTo>
                <a:lnTo>
                  <a:pt x="4563" y="1972"/>
                </a:lnTo>
                <a:lnTo>
                  <a:pt x="4568" y="1970"/>
                </a:lnTo>
                <a:lnTo>
                  <a:pt x="4573" y="1972"/>
                </a:lnTo>
                <a:lnTo>
                  <a:pt x="4578" y="1973"/>
                </a:lnTo>
                <a:lnTo>
                  <a:pt x="4582" y="1975"/>
                </a:lnTo>
                <a:lnTo>
                  <a:pt x="4587" y="1978"/>
                </a:lnTo>
                <a:lnTo>
                  <a:pt x="4595" y="1982"/>
                </a:lnTo>
                <a:lnTo>
                  <a:pt x="4603" y="1987"/>
                </a:lnTo>
                <a:lnTo>
                  <a:pt x="4606" y="1988"/>
                </a:lnTo>
                <a:lnTo>
                  <a:pt x="4610" y="1989"/>
                </a:lnTo>
                <a:lnTo>
                  <a:pt x="4614" y="1989"/>
                </a:lnTo>
                <a:lnTo>
                  <a:pt x="4618" y="1988"/>
                </a:lnTo>
                <a:lnTo>
                  <a:pt x="4622" y="1986"/>
                </a:lnTo>
                <a:lnTo>
                  <a:pt x="4625" y="1982"/>
                </a:lnTo>
                <a:lnTo>
                  <a:pt x="4629" y="1978"/>
                </a:lnTo>
                <a:lnTo>
                  <a:pt x="4632" y="1973"/>
                </a:lnTo>
                <a:lnTo>
                  <a:pt x="4636" y="1967"/>
                </a:lnTo>
                <a:lnTo>
                  <a:pt x="4638" y="1961"/>
                </a:lnTo>
                <a:lnTo>
                  <a:pt x="4641" y="1955"/>
                </a:lnTo>
                <a:lnTo>
                  <a:pt x="4642" y="1950"/>
                </a:lnTo>
                <a:lnTo>
                  <a:pt x="4642" y="1944"/>
                </a:lnTo>
                <a:lnTo>
                  <a:pt x="4641" y="1940"/>
                </a:lnTo>
                <a:lnTo>
                  <a:pt x="4638" y="1934"/>
                </a:lnTo>
                <a:lnTo>
                  <a:pt x="4636" y="1929"/>
                </a:lnTo>
                <a:lnTo>
                  <a:pt x="4631" y="1917"/>
                </a:lnTo>
                <a:lnTo>
                  <a:pt x="4626" y="1903"/>
                </a:lnTo>
                <a:lnTo>
                  <a:pt x="4625" y="1892"/>
                </a:lnTo>
                <a:lnTo>
                  <a:pt x="4625" y="1882"/>
                </a:lnTo>
                <a:lnTo>
                  <a:pt x="4625" y="1873"/>
                </a:lnTo>
                <a:lnTo>
                  <a:pt x="4626" y="1866"/>
                </a:lnTo>
                <a:lnTo>
                  <a:pt x="4626" y="1860"/>
                </a:lnTo>
                <a:lnTo>
                  <a:pt x="4629" y="1858"/>
                </a:lnTo>
                <a:lnTo>
                  <a:pt x="4631" y="1856"/>
                </a:lnTo>
                <a:lnTo>
                  <a:pt x="4636" y="1856"/>
                </a:lnTo>
                <a:lnTo>
                  <a:pt x="4642" y="1856"/>
                </a:lnTo>
                <a:lnTo>
                  <a:pt x="4647" y="1855"/>
                </a:lnTo>
                <a:lnTo>
                  <a:pt x="4654" y="1853"/>
                </a:lnTo>
                <a:lnTo>
                  <a:pt x="4661" y="1849"/>
                </a:lnTo>
                <a:lnTo>
                  <a:pt x="4668" y="1846"/>
                </a:lnTo>
                <a:lnTo>
                  <a:pt x="4673" y="1843"/>
                </a:lnTo>
                <a:lnTo>
                  <a:pt x="4677" y="1842"/>
                </a:lnTo>
                <a:lnTo>
                  <a:pt x="4683" y="1841"/>
                </a:lnTo>
                <a:lnTo>
                  <a:pt x="4688" y="1842"/>
                </a:lnTo>
                <a:lnTo>
                  <a:pt x="4692" y="1844"/>
                </a:lnTo>
                <a:lnTo>
                  <a:pt x="4695" y="1846"/>
                </a:lnTo>
                <a:lnTo>
                  <a:pt x="4698" y="1848"/>
                </a:lnTo>
                <a:lnTo>
                  <a:pt x="4702" y="1850"/>
                </a:lnTo>
                <a:lnTo>
                  <a:pt x="4706" y="1852"/>
                </a:lnTo>
                <a:lnTo>
                  <a:pt x="4710" y="1849"/>
                </a:lnTo>
                <a:lnTo>
                  <a:pt x="4712" y="1847"/>
                </a:lnTo>
                <a:lnTo>
                  <a:pt x="4716" y="1838"/>
                </a:lnTo>
                <a:lnTo>
                  <a:pt x="4718" y="1830"/>
                </a:lnTo>
                <a:lnTo>
                  <a:pt x="4720" y="1821"/>
                </a:lnTo>
                <a:lnTo>
                  <a:pt x="4723" y="1811"/>
                </a:lnTo>
                <a:lnTo>
                  <a:pt x="4723" y="1803"/>
                </a:lnTo>
                <a:lnTo>
                  <a:pt x="4723" y="1796"/>
                </a:lnTo>
                <a:lnTo>
                  <a:pt x="4723" y="1790"/>
                </a:lnTo>
                <a:lnTo>
                  <a:pt x="4720" y="1784"/>
                </a:lnTo>
                <a:lnTo>
                  <a:pt x="4718" y="1778"/>
                </a:lnTo>
                <a:lnTo>
                  <a:pt x="4716" y="1772"/>
                </a:lnTo>
                <a:lnTo>
                  <a:pt x="4710" y="1762"/>
                </a:lnTo>
                <a:lnTo>
                  <a:pt x="4706" y="1754"/>
                </a:lnTo>
                <a:lnTo>
                  <a:pt x="4705" y="1751"/>
                </a:lnTo>
                <a:lnTo>
                  <a:pt x="4706" y="1746"/>
                </a:lnTo>
                <a:lnTo>
                  <a:pt x="4708" y="1742"/>
                </a:lnTo>
                <a:lnTo>
                  <a:pt x="4711" y="1739"/>
                </a:lnTo>
                <a:lnTo>
                  <a:pt x="4719" y="1729"/>
                </a:lnTo>
                <a:lnTo>
                  <a:pt x="4727" y="1721"/>
                </a:lnTo>
                <a:lnTo>
                  <a:pt x="4735" y="1715"/>
                </a:lnTo>
                <a:lnTo>
                  <a:pt x="4742" y="1709"/>
                </a:lnTo>
                <a:lnTo>
                  <a:pt x="4751" y="1703"/>
                </a:lnTo>
                <a:lnTo>
                  <a:pt x="4759" y="1698"/>
                </a:lnTo>
                <a:lnTo>
                  <a:pt x="4764" y="1695"/>
                </a:lnTo>
                <a:lnTo>
                  <a:pt x="4767" y="1692"/>
                </a:lnTo>
                <a:lnTo>
                  <a:pt x="4765" y="1690"/>
                </a:lnTo>
                <a:lnTo>
                  <a:pt x="4759" y="1688"/>
                </a:lnTo>
                <a:lnTo>
                  <a:pt x="4754" y="1685"/>
                </a:lnTo>
                <a:lnTo>
                  <a:pt x="4746" y="1683"/>
                </a:lnTo>
                <a:lnTo>
                  <a:pt x="4740" y="1678"/>
                </a:lnTo>
                <a:lnTo>
                  <a:pt x="4736" y="1674"/>
                </a:lnTo>
                <a:lnTo>
                  <a:pt x="4727" y="1664"/>
                </a:lnTo>
                <a:lnTo>
                  <a:pt x="4723" y="1655"/>
                </a:lnTo>
                <a:lnTo>
                  <a:pt x="4717" y="1648"/>
                </a:lnTo>
                <a:lnTo>
                  <a:pt x="4710" y="1642"/>
                </a:lnTo>
                <a:lnTo>
                  <a:pt x="4704" y="1638"/>
                </a:lnTo>
                <a:lnTo>
                  <a:pt x="4696" y="1629"/>
                </a:lnTo>
                <a:lnTo>
                  <a:pt x="4692" y="1622"/>
                </a:lnTo>
                <a:lnTo>
                  <a:pt x="4688" y="1616"/>
                </a:lnTo>
                <a:lnTo>
                  <a:pt x="4686" y="1608"/>
                </a:lnTo>
                <a:lnTo>
                  <a:pt x="4685" y="1592"/>
                </a:lnTo>
                <a:lnTo>
                  <a:pt x="4683" y="1579"/>
                </a:lnTo>
                <a:lnTo>
                  <a:pt x="4681" y="1565"/>
                </a:lnTo>
                <a:lnTo>
                  <a:pt x="4677" y="1551"/>
                </a:lnTo>
                <a:lnTo>
                  <a:pt x="4673" y="1538"/>
                </a:lnTo>
                <a:lnTo>
                  <a:pt x="4668" y="1529"/>
                </a:lnTo>
                <a:lnTo>
                  <a:pt x="4663" y="1524"/>
                </a:lnTo>
                <a:lnTo>
                  <a:pt x="4658" y="1518"/>
                </a:lnTo>
                <a:lnTo>
                  <a:pt x="4652" y="1513"/>
                </a:lnTo>
                <a:lnTo>
                  <a:pt x="4642" y="1506"/>
                </a:lnTo>
                <a:lnTo>
                  <a:pt x="4632" y="1499"/>
                </a:lnTo>
                <a:lnTo>
                  <a:pt x="4628" y="1494"/>
                </a:lnTo>
                <a:lnTo>
                  <a:pt x="4625" y="1489"/>
                </a:lnTo>
                <a:lnTo>
                  <a:pt x="4623" y="1483"/>
                </a:lnTo>
                <a:lnTo>
                  <a:pt x="4622" y="1478"/>
                </a:lnTo>
                <a:lnTo>
                  <a:pt x="4622" y="1472"/>
                </a:lnTo>
                <a:lnTo>
                  <a:pt x="4623" y="1468"/>
                </a:lnTo>
                <a:lnTo>
                  <a:pt x="4626" y="1463"/>
                </a:lnTo>
                <a:lnTo>
                  <a:pt x="4630" y="1459"/>
                </a:lnTo>
                <a:lnTo>
                  <a:pt x="4643" y="1453"/>
                </a:lnTo>
                <a:lnTo>
                  <a:pt x="4657" y="1449"/>
                </a:lnTo>
                <a:lnTo>
                  <a:pt x="4663" y="1447"/>
                </a:lnTo>
                <a:lnTo>
                  <a:pt x="4667" y="1445"/>
                </a:lnTo>
                <a:lnTo>
                  <a:pt x="4668" y="1444"/>
                </a:lnTo>
                <a:lnTo>
                  <a:pt x="4669" y="1443"/>
                </a:lnTo>
                <a:lnTo>
                  <a:pt x="4669" y="1440"/>
                </a:lnTo>
                <a:lnTo>
                  <a:pt x="4669" y="1439"/>
                </a:lnTo>
                <a:lnTo>
                  <a:pt x="4663" y="1425"/>
                </a:lnTo>
                <a:lnTo>
                  <a:pt x="4658" y="1411"/>
                </a:lnTo>
                <a:lnTo>
                  <a:pt x="4655" y="1405"/>
                </a:lnTo>
                <a:lnTo>
                  <a:pt x="4649" y="1396"/>
                </a:lnTo>
                <a:lnTo>
                  <a:pt x="4643" y="1389"/>
                </a:lnTo>
                <a:lnTo>
                  <a:pt x="4637" y="1383"/>
                </a:lnTo>
                <a:lnTo>
                  <a:pt x="4624" y="1371"/>
                </a:lnTo>
                <a:lnTo>
                  <a:pt x="4607" y="1356"/>
                </a:lnTo>
                <a:lnTo>
                  <a:pt x="4604" y="1351"/>
                </a:lnTo>
                <a:lnTo>
                  <a:pt x="4601" y="1348"/>
                </a:lnTo>
                <a:lnTo>
                  <a:pt x="4599" y="1343"/>
                </a:lnTo>
                <a:lnTo>
                  <a:pt x="4599" y="1339"/>
                </a:lnTo>
                <a:lnTo>
                  <a:pt x="4599" y="1331"/>
                </a:lnTo>
                <a:lnTo>
                  <a:pt x="4599" y="1319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8" name="西藏">
            <a:extLst>
              <a:ext uri="{FF2B5EF4-FFF2-40B4-BE49-F238E27FC236}">
                <a16:creationId xmlns="" xmlns:a16="http://schemas.microsoft.com/office/drawing/2014/main" id="{AF59FE11-5867-4ABA-BE22-768B71F07CE1}"/>
              </a:ext>
            </a:extLst>
          </p:cNvPr>
          <p:cNvSpPr>
            <a:spLocks/>
          </p:cNvSpPr>
          <p:nvPr/>
        </p:nvSpPr>
        <p:spPr bwMode="auto">
          <a:xfrm>
            <a:off x="807871" y="3275326"/>
            <a:ext cx="1759435" cy="1158220"/>
          </a:xfrm>
          <a:custGeom>
            <a:avLst/>
            <a:gdLst>
              <a:gd name="T0" fmla="*/ 7031 w 7150"/>
              <a:gd name="T1" fmla="*/ 2898 h 4733"/>
              <a:gd name="T2" fmla="*/ 7084 w 7150"/>
              <a:gd name="T3" fmla="*/ 3189 h 4733"/>
              <a:gd name="T4" fmla="*/ 7132 w 7150"/>
              <a:gd name="T5" fmla="*/ 3593 h 4733"/>
              <a:gd name="T6" fmla="*/ 7083 w 7150"/>
              <a:gd name="T7" fmla="*/ 4058 h 4733"/>
              <a:gd name="T8" fmla="*/ 6950 w 7150"/>
              <a:gd name="T9" fmla="*/ 4115 h 4733"/>
              <a:gd name="T10" fmla="*/ 6864 w 7150"/>
              <a:gd name="T11" fmla="*/ 4456 h 4733"/>
              <a:gd name="T12" fmla="*/ 6653 w 7150"/>
              <a:gd name="T13" fmla="*/ 4387 h 4733"/>
              <a:gd name="T14" fmla="*/ 6435 w 7150"/>
              <a:gd name="T15" fmla="*/ 4373 h 4733"/>
              <a:gd name="T16" fmla="*/ 6285 w 7150"/>
              <a:gd name="T17" fmla="*/ 4528 h 4733"/>
              <a:gd name="T18" fmla="*/ 5894 w 7150"/>
              <a:gd name="T19" fmla="*/ 4318 h 4733"/>
              <a:gd name="T20" fmla="*/ 5095 w 7150"/>
              <a:gd name="T21" fmla="*/ 4600 h 4733"/>
              <a:gd name="T22" fmla="*/ 4581 w 7150"/>
              <a:gd name="T23" fmla="*/ 4667 h 4733"/>
              <a:gd name="T24" fmla="*/ 4323 w 7150"/>
              <a:gd name="T25" fmla="*/ 4387 h 4733"/>
              <a:gd name="T26" fmla="*/ 4127 w 7150"/>
              <a:gd name="T27" fmla="*/ 4124 h 4733"/>
              <a:gd name="T28" fmla="*/ 3734 w 7150"/>
              <a:gd name="T29" fmla="*/ 3951 h 4733"/>
              <a:gd name="T30" fmla="*/ 3334 w 7150"/>
              <a:gd name="T31" fmla="*/ 4075 h 4733"/>
              <a:gd name="T32" fmla="*/ 3190 w 7150"/>
              <a:gd name="T33" fmla="*/ 4078 h 4733"/>
              <a:gd name="T34" fmla="*/ 2955 w 7150"/>
              <a:gd name="T35" fmla="*/ 3920 h 4733"/>
              <a:gd name="T36" fmla="*/ 2594 w 7150"/>
              <a:gd name="T37" fmla="*/ 3863 h 4733"/>
              <a:gd name="T38" fmla="*/ 2351 w 7150"/>
              <a:gd name="T39" fmla="*/ 3763 h 4733"/>
              <a:gd name="T40" fmla="*/ 2160 w 7150"/>
              <a:gd name="T41" fmla="*/ 3684 h 4733"/>
              <a:gd name="T42" fmla="*/ 1969 w 7150"/>
              <a:gd name="T43" fmla="*/ 3499 h 4733"/>
              <a:gd name="T44" fmla="*/ 1780 w 7150"/>
              <a:gd name="T45" fmla="*/ 3293 h 4733"/>
              <a:gd name="T46" fmla="*/ 1629 w 7150"/>
              <a:gd name="T47" fmla="*/ 2969 h 4733"/>
              <a:gd name="T48" fmla="*/ 1363 w 7150"/>
              <a:gd name="T49" fmla="*/ 2779 h 4733"/>
              <a:gd name="T50" fmla="*/ 1145 w 7150"/>
              <a:gd name="T51" fmla="*/ 2528 h 4733"/>
              <a:gd name="T52" fmla="*/ 887 w 7150"/>
              <a:gd name="T53" fmla="*/ 2246 h 4733"/>
              <a:gd name="T54" fmla="*/ 664 w 7150"/>
              <a:gd name="T55" fmla="*/ 2360 h 4733"/>
              <a:gd name="T56" fmla="*/ 352 w 7150"/>
              <a:gd name="T57" fmla="*/ 1998 h 4733"/>
              <a:gd name="T58" fmla="*/ 125 w 7150"/>
              <a:gd name="T59" fmla="*/ 1758 h 4733"/>
              <a:gd name="T60" fmla="*/ 23 w 7150"/>
              <a:gd name="T61" fmla="*/ 1458 h 4733"/>
              <a:gd name="T62" fmla="*/ 27 w 7150"/>
              <a:gd name="T63" fmla="*/ 1129 h 4733"/>
              <a:gd name="T64" fmla="*/ 224 w 7150"/>
              <a:gd name="T65" fmla="*/ 1144 h 4733"/>
              <a:gd name="T66" fmla="*/ 359 w 7150"/>
              <a:gd name="T67" fmla="*/ 803 h 4733"/>
              <a:gd name="T68" fmla="*/ 437 w 7150"/>
              <a:gd name="T69" fmla="*/ 372 h 4733"/>
              <a:gd name="T70" fmla="*/ 787 w 7150"/>
              <a:gd name="T71" fmla="*/ 344 h 4733"/>
              <a:gd name="T72" fmla="*/ 1055 w 7150"/>
              <a:gd name="T73" fmla="*/ 24 h 4733"/>
              <a:gd name="T74" fmla="*/ 1310 w 7150"/>
              <a:gd name="T75" fmla="*/ 95 h 4733"/>
              <a:gd name="T76" fmla="*/ 1717 w 7150"/>
              <a:gd name="T77" fmla="*/ 148 h 4733"/>
              <a:gd name="T78" fmla="*/ 1955 w 7150"/>
              <a:gd name="T79" fmla="*/ 233 h 4733"/>
              <a:gd name="T80" fmla="*/ 2298 w 7150"/>
              <a:gd name="T81" fmla="*/ 363 h 4733"/>
              <a:gd name="T82" fmla="*/ 2787 w 7150"/>
              <a:gd name="T83" fmla="*/ 352 h 4733"/>
              <a:gd name="T84" fmla="*/ 3146 w 7150"/>
              <a:gd name="T85" fmla="*/ 232 h 4733"/>
              <a:gd name="T86" fmla="*/ 3464 w 7150"/>
              <a:gd name="T87" fmla="*/ 224 h 4733"/>
              <a:gd name="T88" fmla="*/ 3869 w 7150"/>
              <a:gd name="T89" fmla="*/ 266 h 4733"/>
              <a:gd name="T90" fmla="*/ 4125 w 7150"/>
              <a:gd name="T91" fmla="*/ 413 h 4733"/>
              <a:gd name="T92" fmla="*/ 4261 w 7150"/>
              <a:gd name="T93" fmla="*/ 634 h 4733"/>
              <a:gd name="T94" fmla="*/ 4122 w 7150"/>
              <a:gd name="T95" fmla="*/ 857 h 4733"/>
              <a:gd name="T96" fmla="*/ 4192 w 7150"/>
              <a:gd name="T97" fmla="*/ 1090 h 4733"/>
              <a:gd name="T98" fmla="*/ 4111 w 7150"/>
              <a:gd name="T99" fmla="*/ 1367 h 4733"/>
              <a:gd name="T100" fmla="*/ 4156 w 7150"/>
              <a:gd name="T101" fmla="*/ 1628 h 4733"/>
              <a:gd name="T102" fmla="*/ 4388 w 7150"/>
              <a:gd name="T103" fmla="*/ 1878 h 4733"/>
              <a:gd name="T104" fmla="*/ 4596 w 7150"/>
              <a:gd name="T105" fmla="*/ 1882 h 4733"/>
              <a:gd name="T106" fmla="*/ 4870 w 7150"/>
              <a:gd name="T107" fmla="*/ 2140 h 4733"/>
              <a:gd name="T108" fmla="*/ 5218 w 7150"/>
              <a:gd name="T109" fmla="*/ 2265 h 4733"/>
              <a:gd name="T110" fmla="*/ 5507 w 7150"/>
              <a:gd name="T111" fmla="*/ 2375 h 4733"/>
              <a:gd name="T112" fmla="*/ 5780 w 7150"/>
              <a:gd name="T113" fmla="*/ 2421 h 4733"/>
              <a:gd name="T114" fmla="*/ 5919 w 7150"/>
              <a:gd name="T115" fmla="*/ 2566 h 4733"/>
              <a:gd name="T116" fmla="*/ 6049 w 7150"/>
              <a:gd name="T117" fmla="*/ 2783 h 4733"/>
              <a:gd name="T118" fmla="*/ 6193 w 7150"/>
              <a:gd name="T119" fmla="*/ 2848 h 4733"/>
              <a:gd name="T120" fmla="*/ 6276 w 7150"/>
              <a:gd name="T121" fmla="*/ 2763 h 4733"/>
              <a:gd name="T122" fmla="*/ 6478 w 7150"/>
              <a:gd name="T123" fmla="*/ 2718 h 4733"/>
              <a:gd name="T124" fmla="*/ 6657 w 7150"/>
              <a:gd name="T125" fmla="*/ 2594 h 4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150" h="4733">
                <a:moveTo>
                  <a:pt x="6802" y="2524"/>
                </a:moveTo>
                <a:lnTo>
                  <a:pt x="6813" y="2533"/>
                </a:lnTo>
                <a:lnTo>
                  <a:pt x="6822" y="2540"/>
                </a:lnTo>
                <a:lnTo>
                  <a:pt x="6833" y="2547"/>
                </a:lnTo>
                <a:lnTo>
                  <a:pt x="6848" y="2555"/>
                </a:lnTo>
                <a:lnTo>
                  <a:pt x="6861" y="2564"/>
                </a:lnTo>
                <a:lnTo>
                  <a:pt x="6871" y="2568"/>
                </a:lnTo>
                <a:lnTo>
                  <a:pt x="6881" y="2572"/>
                </a:lnTo>
                <a:lnTo>
                  <a:pt x="6894" y="2577"/>
                </a:lnTo>
                <a:lnTo>
                  <a:pt x="6906" y="2581"/>
                </a:lnTo>
                <a:lnTo>
                  <a:pt x="6915" y="2586"/>
                </a:lnTo>
                <a:lnTo>
                  <a:pt x="6923" y="2593"/>
                </a:lnTo>
                <a:lnTo>
                  <a:pt x="6931" y="2602"/>
                </a:lnTo>
                <a:lnTo>
                  <a:pt x="6938" y="2610"/>
                </a:lnTo>
                <a:lnTo>
                  <a:pt x="6942" y="2618"/>
                </a:lnTo>
                <a:lnTo>
                  <a:pt x="6945" y="2625"/>
                </a:lnTo>
                <a:lnTo>
                  <a:pt x="6946" y="2634"/>
                </a:lnTo>
                <a:lnTo>
                  <a:pt x="6949" y="2642"/>
                </a:lnTo>
                <a:lnTo>
                  <a:pt x="6949" y="2651"/>
                </a:lnTo>
                <a:lnTo>
                  <a:pt x="6949" y="2662"/>
                </a:lnTo>
                <a:lnTo>
                  <a:pt x="6950" y="2671"/>
                </a:lnTo>
                <a:lnTo>
                  <a:pt x="6952" y="2679"/>
                </a:lnTo>
                <a:lnTo>
                  <a:pt x="6955" y="2685"/>
                </a:lnTo>
                <a:lnTo>
                  <a:pt x="6962" y="2697"/>
                </a:lnTo>
                <a:lnTo>
                  <a:pt x="6968" y="2709"/>
                </a:lnTo>
                <a:lnTo>
                  <a:pt x="6971" y="2718"/>
                </a:lnTo>
                <a:lnTo>
                  <a:pt x="6978" y="2728"/>
                </a:lnTo>
                <a:lnTo>
                  <a:pt x="6986" y="2738"/>
                </a:lnTo>
                <a:lnTo>
                  <a:pt x="6992" y="2747"/>
                </a:lnTo>
                <a:lnTo>
                  <a:pt x="6996" y="2754"/>
                </a:lnTo>
                <a:lnTo>
                  <a:pt x="7001" y="2761"/>
                </a:lnTo>
                <a:lnTo>
                  <a:pt x="7005" y="2769"/>
                </a:lnTo>
                <a:lnTo>
                  <a:pt x="7007" y="2779"/>
                </a:lnTo>
                <a:lnTo>
                  <a:pt x="7007" y="2789"/>
                </a:lnTo>
                <a:lnTo>
                  <a:pt x="7006" y="2798"/>
                </a:lnTo>
                <a:lnTo>
                  <a:pt x="7005" y="2806"/>
                </a:lnTo>
                <a:lnTo>
                  <a:pt x="7002" y="2812"/>
                </a:lnTo>
                <a:lnTo>
                  <a:pt x="6996" y="2819"/>
                </a:lnTo>
                <a:lnTo>
                  <a:pt x="6993" y="2826"/>
                </a:lnTo>
                <a:lnTo>
                  <a:pt x="6993" y="2830"/>
                </a:lnTo>
                <a:lnTo>
                  <a:pt x="6994" y="2833"/>
                </a:lnTo>
                <a:lnTo>
                  <a:pt x="6997" y="2838"/>
                </a:lnTo>
                <a:lnTo>
                  <a:pt x="7001" y="2840"/>
                </a:lnTo>
                <a:lnTo>
                  <a:pt x="7003" y="2844"/>
                </a:lnTo>
                <a:lnTo>
                  <a:pt x="7006" y="2848"/>
                </a:lnTo>
                <a:lnTo>
                  <a:pt x="7008" y="2852"/>
                </a:lnTo>
                <a:lnTo>
                  <a:pt x="7009" y="2858"/>
                </a:lnTo>
                <a:lnTo>
                  <a:pt x="7011" y="2867"/>
                </a:lnTo>
                <a:lnTo>
                  <a:pt x="7014" y="2875"/>
                </a:lnTo>
                <a:lnTo>
                  <a:pt x="7020" y="2883"/>
                </a:lnTo>
                <a:lnTo>
                  <a:pt x="7025" y="2890"/>
                </a:lnTo>
                <a:lnTo>
                  <a:pt x="7031" y="2898"/>
                </a:lnTo>
                <a:lnTo>
                  <a:pt x="7037" y="2905"/>
                </a:lnTo>
                <a:lnTo>
                  <a:pt x="7041" y="2911"/>
                </a:lnTo>
                <a:lnTo>
                  <a:pt x="7044" y="2918"/>
                </a:lnTo>
                <a:lnTo>
                  <a:pt x="7045" y="2927"/>
                </a:lnTo>
                <a:lnTo>
                  <a:pt x="7049" y="2937"/>
                </a:lnTo>
                <a:lnTo>
                  <a:pt x="7052" y="2946"/>
                </a:lnTo>
                <a:lnTo>
                  <a:pt x="7058" y="2955"/>
                </a:lnTo>
                <a:lnTo>
                  <a:pt x="7065" y="2964"/>
                </a:lnTo>
                <a:lnTo>
                  <a:pt x="7077" y="2976"/>
                </a:lnTo>
                <a:lnTo>
                  <a:pt x="7089" y="2989"/>
                </a:lnTo>
                <a:lnTo>
                  <a:pt x="7098" y="3000"/>
                </a:lnTo>
                <a:lnTo>
                  <a:pt x="7108" y="3010"/>
                </a:lnTo>
                <a:lnTo>
                  <a:pt x="7120" y="3026"/>
                </a:lnTo>
                <a:lnTo>
                  <a:pt x="7132" y="3039"/>
                </a:lnTo>
                <a:lnTo>
                  <a:pt x="7139" y="3048"/>
                </a:lnTo>
                <a:lnTo>
                  <a:pt x="7144" y="3054"/>
                </a:lnTo>
                <a:lnTo>
                  <a:pt x="7147" y="3063"/>
                </a:lnTo>
                <a:lnTo>
                  <a:pt x="7148" y="3066"/>
                </a:lnTo>
                <a:lnTo>
                  <a:pt x="7148" y="3070"/>
                </a:lnTo>
                <a:lnTo>
                  <a:pt x="7148" y="3073"/>
                </a:lnTo>
                <a:lnTo>
                  <a:pt x="7147" y="3077"/>
                </a:lnTo>
                <a:lnTo>
                  <a:pt x="7141" y="3083"/>
                </a:lnTo>
                <a:lnTo>
                  <a:pt x="7131" y="3091"/>
                </a:lnTo>
                <a:lnTo>
                  <a:pt x="7120" y="3098"/>
                </a:lnTo>
                <a:lnTo>
                  <a:pt x="7113" y="3104"/>
                </a:lnTo>
                <a:lnTo>
                  <a:pt x="7109" y="3106"/>
                </a:lnTo>
                <a:lnTo>
                  <a:pt x="7106" y="3107"/>
                </a:lnTo>
                <a:lnTo>
                  <a:pt x="7103" y="3107"/>
                </a:lnTo>
                <a:lnTo>
                  <a:pt x="7100" y="3106"/>
                </a:lnTo>
                <a:lnTo>
                  <a:pt x="7094" y="3102"/>
                </a:lnTo>
                <a:lnTo>
                  <a:pt x="7089" y="3097"/>
                </a:lnTo>
                <a:lnTo>
                  <a:pt x="7084" y="3090"/>
                </a:lnTo>
                <a:lnTo>
                  <a:pt x="7079" y="3084"/>
                </a:lnTo>
                <a:lnTo>
                  <a:pt x="7076" y="3079"/>
                </a:lnTo>
                <a:lnTo>
                  <a:pt x="7071" y="3077"/>
                </a:lnTo>
                <a:lnTo>
                  <a:pt x="7065" y="3078"/>
                </a:lnTo>
                <a:lnTo>
                  <a:pt x="7059" y="3081"/>
                </a:lnTo>
                <a:lnTo>
                  <a:pt x="7057" y="3083"/>
                </a:lnTo>
                <a:lnTo>
                  <a:pt x="7055" y="3087"/>
                </a:lnTo>
                <a:lnTo>
                  <a:pt x="7052" y="3090"/>
                </a:lnTo>
                <a:lnTo>
                  <a:pt x="7050" y="3094"/>
                </a:lnTo>
                <a:lnTo>
                  <a:pt x="7049" y="3106"/>
                </a:lnTo>
                <a:lnTo>
                  <a:pt x="7049" y="3121"/>
                </a:lnTo>
                <a:lnTo>
                  <a:pt x="7050" y="3128"/>
                </a:lnTo>
                <a:lnTo>
                  <a:pt x="7051" y="3135"/>
                </a:lnTo>
                <a:lnTo>
                  <a:pt x="7052" y="3142"/>
                </a:lnTo>
                <a:lnTo>
                  <a:pt x="7056" y="3147"/>
                </a:lnTo>
                <a:lnTo>
                  <a:pt x="7068" y="3161"/>
                </a:lnTo>
                <a:lnTo>
                  <a:pt x="7078" y="3174"/>
                </a:lnTo>
                <a:lnTo>
                  <a:pt x="7082" y="3179"/>
                </a:lnTo>
                <a:lnTo>
                  <a:pt x="7083" y="3184"/>
                </a:lnTo>
                <a:lnTo>
                  <a:pt x="7084" y="3189"/>
                </a:lnTo>
                <a:lnTo>
                  <a:pt x="7084" y="3196"/>
                </a:lnTo>
                <a:lnTo>
                  <a:pt x="7085" y="3203"/>
                </a:lnTo>
                <a:lnTo>
                  <a:pt x="7087" y="3209"/>
                </a:lnTo>
                <a:lnTo>
                  <a:pt x="7089" y="3215"/>
                </a:lnTo>
                <a:lnTo>
                  <a:pt x="7094" y="3220"/>
                </a:lnTo>
                <a:lnTo>
                  <a:pt x="7098" y="3224"/>
                </a:lnTo>
                <a:lnTo>
                  <a:pt x="7102" y="3229"/>
                </a:lnTo>
                <a:lnTo>
                  <a:pt x="7104" y="3235"/>
                </a:lnTo>
                <a:lnTo>
                  <a:pt x="7106" y="3242"/>
                </a:lnTo>
                <a:lnTo>
                  <a:pt x="7104" y="3253"/>
                </a:lnTo>
                <a:lnTo>
                  <a:pt x="7103" y="3265"/>
                </a:lnTo>
                <a:lnTo>
                  <a:pt x="7103" y="3271"/>
                </a:lnTo>
                <a:lnTo>
                  <a:pt x="7103" y="3277"/>
                </a:lnTo>
                <a:lnTo>
                  <a:pt x="7104" y="3281"/>
                </a:lnTo>
                <a:lnTo>
                  <a:pt x="7107" y="3285"/>
                </a:lnTo>
                <a:lnTo>
                  <a:pt x="7120" y="3300"/>
                </a:lnTo>
                <a:lnTo>
                  <a:pt x="7138" y="3318"/>
                </a:lnTo>
                <a:lnTo>
                  <a:pt x="7144" y="3328"/>
                </a:lnTo>
                <a:lnTo>
                  <a:pt x="7147" y="3335"/>
                </a:lnTo>
                <a:lnTo>
                  <a:pt x="7148" y="3341"/>
                </a:lnTo>
                <a:lnTo>
                  <a:pt x="7148" y="3347"/>
                </a:lnTo>
                <a:lnTo>
                  <a:pt x="7148" y="3353"/>
                </a:lnTo>
                <a:lnTo>
                  <a:pt x="7146" y="3359"/>
                </a:lnTo>
                <a:lnTo>
                  <a:pt x="7141" y="3363"/>
                </a:lnTo>
                <a:lnTo>
                  <a:pt x="7138" y="3368"/>
                </a:lnTo>
                <a:lnTo>
                  <a:pt x="7135" y="3372"/>
                </a:lnTo>
                <a:lnTo>
                  <a:pt x="7135" y="3374"/>
                </a:lnTo>
                <a:lnTo>
                  <a:pt x="7135" y="3378"/>
                </a:lnTo>
                <a:lnTo>
                  <a:pt x="7137" y="3381"/>
                </a:lnTo>
                <a:lnTo>
                  <a:pt x="7140" y="3390"/>
                </a:lnTo>
                <a:lnTo>
                  <a:pt x="7142" y="3397"/>
                </a:lnTo>
                <a:lnTo>
                  <a:pt x="7144" y="3400"/>
                </a:lnTo>
                <a:lnTo>
                  <a:pt x="7142" y="3405"/>
                </a:lnTo>
                <a:lnTo>
                  <a:pt x="7141" y="3409"/>
                </a:lnTo>
                <a:lnTo>
                  <a:pt x="7140" y="3412"/>
                </a:lnTo>
                <a:lnTo>
                  <a:pt x="7138" y="3417"/>
                </a:lnTo>
                <a:lnTo>
                  <a:pt x="7137" y="3423"/>
                </a:lnTo>
                <a:lnTo>
                  <a:pt x="7135" y="3429"/>
                </a:lnTo>
                <a:lnTo>
                  <a:pt x="7135" y="3435"/>
                </a:lnTo>
                <a:lnTo>
                  <a:pt x="7137" y="3450"/>
                </a:lnTo>
                <a:lnTo>
                  <a:pt x="7138" y="3464"/>
                </a:lnTo>
                <a:lnTo>
                  <a:pt x="7139" y="3478"/>
                </a:lnTo>
                <a:lnTo>
                  <a:pt x="7140" y="3488"/>
                </a:lnTo>
                <a:lnTo>
                  <a:pt x="7139" y="3499"/>
                </a:lnTo>
                <a:lnTo>
                  <a:pt x="7138" y="3508"/>
                </a:lnTo>
                <a:lnTo>
                  <a:pt x="7138" y="3519"/>
                </a:lnTo>
                <a:lnTo>
                  <a:pt x="7137" y="3529"/>
                </a:lnTo>
                <a:lnTo>
                  <a:pt x="7135" y="3541"/>
                </a:lnTo>
                <a:lnTo>
                  <a:pt x="7134" y="3556"/>
                </a:lnTo>
                <a:lnTo>
                  <a:pt x="7133" y="3571"/>
                </a:lnTo>
                <a:lnTo>
                  <a:pt x="7132" y="3583"/>
                </a:lnTo>
                <a:lnTo>
                  <a:pt x="7132" y="3593"/>
                </a:lnTo>
                <a:lnTo>
                  <a:pt x="7133" y="3604"/>
                </a:lnTo>
                <a:lnTo>
                  <a:pt x="7134" y="3614"/>
                </a:lnTo>
                <a:lnTo>
                  <a:pt x="7137" y="3621"/>
                </a:lnTo>
                <a:lnTo>
                  <a:pt x="7139" y="3629"/>
                </a:lnTo>
                <a:lnTo>
                  <a:pt x="7141" y="3638"/>
                </a:lnTo>
                <a:lnTo>
                  <a:pt x="7144" y="3650"/>
                </a:lnTo>
                <a:lnTo>
                  <a:pt x="7146" y="3662"/>
                </a:lnTo>
                <a:lnTo>
                  <a:pt x="7148" y="3674"/>
                </a:lnTo>
                <a:lnTo>
                  <a:pt x="7150" y="3686"/>
                </a:lnTo>
                <a:lnTo>
                  <a:pt x="7150" y="3699"/>
                </a:lnTo>
                <a:lnTo>
                  <a:pt x="7150" y="3713"/>
                </a:lnTo>
                <a:lnTo>
                  <a:pt x="7147" y="3727"/>
                </a:lnTo>
                <a:lnTo>
                  <a:pt x="7145" y="3738"/>
                </a:lnTo>
                <a:lnTo>
                  <a:pt x="7141" y="3747"/>
                </a:lnTo>
                <a:lnTo>
                  <a:pt x="7137" y="3756"/>
                </a:lnTo>
                <a:lnTo>
                  <a:pt x="7131" y="3763"/>
                </a:lnTo>
                <a:lnTo>
                  <a:pt x="7127" y="3770"/>
                </a:lnTo>
                <a:lnTo>
                  <a:pt x="7122" y="3777"/>
                </a:lnTo>
                <a:lnTo>
                  <a:pt x="7120" y="3785"/>
                </a:lnTo>
                <a:lnTo>
                  <a:pt x="7116" y="3796"/>
                </a:lnTo>
                <a:lnTo>
                  <a:pt x="7114" y="3808"/>
                </a:lnTo>
                <a:lnTo>
                  <a:pt x="7112" y="3821"/>
                </a:lnTo>
                <a:lnTo>
                  <a:pt x="7113" y="3834"/>
                </a:lnTo>
                <a:lnTo>
                  <a:pt x="7115" y="3847"/>
                </a:lnTo>
                <a:lnTo>
                  <a:pt x="7120" y="3860"/>
                </a:lnTo>
                <a:lnTo>
                  <a:pt x="7123" y="3872"/>
                </a:lnTo>
                <a:lnTo>
                  <a:pt x="7125" y="3880"/>
                </a:lnTo>
                <a:lnTo>
                  <a:pt x="7126" y="3891"/>
                </a:lnTo>
                <a:lnTo>
                  <a:pt x="7125" y="3903"/>
                </a:lnTo>
                <a:lnTo>
                  <a:pt x="7123" y="3917"/>
                </a:lnTo>
                <a:lnTo>
                  <a:pt x="7122" y="3929"/>
                </a:lnTo>
                <a:lnTo>
                  <a:pt x="7122" y="3942"/>
                </a:lnTo>
                <a:lnTo>
                  <a:pt x="7122" y="3959"/>
                </a:lnTo>
                <a:lnTo>
                  <a:pt x="7123" y="3977"/>
                </a:lnTo>
                <a:lnTo>
                  <a:pt x="7126" y="3989"/>
                </a:lnTo>
                <a:lnTo>
                  <a:pt x="7129" y="3997"/>
                </a:lnTo>
                <a:lnTo>
                  <a:pt x="7132" y="4005"/>
                </a:lnTo>
                <a:lnTo>
                  <a:pt x="7134" y="4014"/>
                </a:lnTo>
                <a:lnTo>
                  <a:pt x="7135" y="4018"/>
                </a:lnTo>
                <a:lnTo>
                  <a:pt x="7135" y="4023"/>
                </a:lnTo>
                <a:lnTo>
                  <a:pt x="7134" y="4024"/>
                </a:lnTo>
                <a:lnTo>
                  <a:pt x="7127" y="4025"/>
                </a:lnTo>
                <a:lnTo>
                  <a:pt x="7116" y="4025"/>
                </a:lnTo>
                <a:lnTo>
                  <a:pt x="7100" y="4024"/>
                </a:lnTo>
                <a:lnTo>
                  <a:pt x="7087" y="4024"/>
                </a:lnTo>
                <a:lnTo>
                  <a:pt x="7082" y="4027"/>
                </a:lnTo>
                <a:lnTo>
                  <a:pt x="7079" y="4030"/>
                </a:lnTo>
                <a:lnTo>
                  <a:pt x="7078" y="4035"/>
                </a:lnTo>
                <a:lnTo>
                  <a:pt x="7077" y="4041"/>
                </a:lnTo>
                <a:lnTo>
                  <a:pt x="7078" y="4047"/>
                </a:lnTo>
                <a:lnTo>
                  <a:pt x="7079" y="4053"/>
                </a:lnTo>
                <a:lnTo>
                  <a:pt x="7083" y="4058"/>
                </a:lnTo>
                <a:lnTo>
                  <a:pt x="7085" y="4062"/>
                </a:lnTo>
                <a:lnTo>
                  <a:pt x="7089" y="4066"/>
                </a:lnTo>
                <a:lnTo>
                  <a:pt x="7091" y="4071"/>
                </a:lnTo>
                <a:lnTo>
                  <a:pt x="7093" y="4074"/>
                </a:lnTo>
                <a:lnTo>
                  <a:pt x="7093" y="4078"/>
                </a:lnTo>
                <a:lnTo>
                  <a:pt x="7093" y="4083"/>
                </a:lnTo>
                <a:lnTo>
                  <a:pt x="7091" y="4086"/>
                </a:lnTo>
                <a:lnTo>
                  <a:pt x="7089" y="4090"/>
                </a:lnTo>
                <a:lnTo>
                  <a:pt x="7085" y="4093"/>
                </a:lnTo>
                <a:lnTo>
                  <a:pt x="7076" y="4100"/>
                </a:lnTo>
                <a:lnTo>
                  <a:pt x="7066" y="4110"/>
                </a:lnTo>
                <a:lnTo>
                  <a:pt x="7063" y="4115"/>
                </a:lnTo>
                <a:lnTo>
                  <a:pt x="7058" y="4119"/>
                </a:lnTo>
                <a:lnTo>
                  <a:pt x="7055" y="4125"/>
                </a:lnTo>
                <a:lnTo>
                  <a:pt x="7052" y="4132"/>
                </a:lnTo>
                <a:lnTo>
                  <a:pt x="7051" y="4138"/>
                </a:lnTo>
                <a:lnTo>
                  <a:pt x="7050" y="4143"/>
                </a:lnTo>
                <a:lnTo>
                  <a:pt x="7051" y="4149"/>
                </a:lnTo>
                <a:lnTo>
                  <a:pt x="7052" y="4153"/>
                </a:lnTo>
                <a:lnTo>
                  <a:pt x="7056" y="4161"/>
                </a:lnTo>
                <a:lnTo>
                  <a:pt x="7059" y="4168"/>
                </a:lnTo>
                <a:lnTo>
                  <a:pt x="7060" y="4171"/>
                </a:lnTo>
                <a:lnTo>
                  <a:pt x="7060" y="4174"/>
                </a:lnTo>
                <a:lnTo>
                  <a:pt x="7060" y="4176"/>
                </a:lnTo>
                <a:lnTo>
                  <a:pt x="7058" y="4179"/>
                </a:lnTo>
                <a:lnTo>
                  <a:pt x="7053" y="4182"/>
                </a:lnTo>
                <a:lnTo>
                  <a:pt x="7044" y="4188"/>
                </a:lnTo>
                <a:lnTo>
                  <a:pt x="7039" y="4191"/>
                </a:lnTo>
                <a:lnTo>
                  <a:pt x="7034" y="4193"/>
                </a:lnTo>
                <a:lnTo>
                  <a:pt x="7030" y="4194"/>
                </a:lnTo>
                <a:lnTo>
                  <a:pt x="7026" y="4193"/>
                </a:lnTo>
                <a:lnTo>
                  <a:pt x="7022" y="4193"/>
                </a:lnTo>
                <a:lnTo>
                  <a:pt x="7020" y="4191"/>
                </a:lnTo>
                <a:lnTo>
                  <a:pt x="7018" y="4188"/>
                </a:lnTo>
                <a:lnTo>
                  <a:pt x="7015" y="4184"/>
                </a:lnTo>
                <a:lnTo>
                  <a:pt x="7014" y="4172"/>
                </a:lnTo>
                <a:lnTo>
                  <a:pt x="7013" y="4154"/>
                </a:lnTo>
                <a:lnTo>
                  <a:pt x="7012" y="4136"/>
                </a:lnTo>
                <a:lnTo>
                  <a:pt x="7012" y="4121"/>
                </a:lnTo>
                <a:lnTo>
                  <a:pt x="7011" y="4115"/>
                </a:lnTo>
                <a:lnTo>
                  <a:pt x="7009" y="4111"/>
                </a:lnTo>
                <a:lnTo>
                  <a:pt x="7007" y="4108"/>
                </a:lnTo>
                <a:lnTo>
                  <a:pt x="7005" y="4105"/>
                </a:lnTo>
                <a:lnTo>
                  <a:pt x="7001" y="4104"/>
                </a:lnTo>
                <a:lnTo>
                  <a:pt x="6997" y="4104"/>
                </a:lnTo>
                <a:lnTo>
                  <a:pt x="6993" y="4104"/>
                </a:lnTo>
                <a:lnTo>
                  <a:pt x="6988" y="4105"/>
                </a:lnTo>
                <a:lnTo>
                  <a:pt x="6975" y="4108"/>
                </a:lnTo>
                <a:lnTo>
                  <a:pt x="6962" y="4110"/>
                </a:lnTo>
                <a:lnTo>
                  <a:pt x="6956" y="4111"/>
                </a:lnTo>
                <a:lnTo>
                  <a:pt x="6952" y="4113"/>
                </a:lnTo>
                <a:lnTo>
                  <a:pt x="6950" y="4115"/>
                </a:lnTo>
                <a:lnTo>
                  <a:pt x="6949" y="4117"/>
                </a:lnTo>
                <a:lnTo>
                  <a:pt x="6950" y="4124"/>
                </a:lnTo>
                <a:lnTo>
                  <a:pt x="6952" y="4135"/>
                </a:lnTo>
                <a:lnTo>
                  <a:pt x="6953" y="4147"/>
                </a:lnTo>
                <a:lnTo>
                  <a:pt x="6953" y="4163"/>
                </a:lnTo>
                <a:lnTo>
                  <a:pt x="6952" y="4182"/>
                </a:lnTo>
                <a:lnTo>
                  <a:pt x="6950" y="4199"/>
                </a:lnTo>
                <a:lnTo>
                  <a:pt x="6951" y="4219"/>
                </a:lnTo>
                <a:lnTo>
                  <a:pt x="6950" y="4226"/>
                </a:lnTo>
                <a:lnTo>
                  <a:pt x="6940" y="4229"/>
                </a:lnTo>
                <a:lnTo>
                  <a:pt x="6930" y="4233"/>
                </a:lnTo>
                <a:lnTo>
                  <a:pt x="6927" y="4236"/>
                </a:lnTo>
                <a:lnTo>
                  <a:pt x="6925" y="4239"/>
                </a:lnTo>
                <a:lnTo>
                  <a:pt x="6923" y="4244"/>
                </a:lnTo>
                <a:lnTo>
                  <a:pt x="6921" y="4251"/>
                </a:lnTo>
                <a:lnTo>
                  <a:pt x="6920" y="4267"/>
                </a:lnTo>
                <a:lnTo>
                  <a:pt x="6920" y="4286"/>
                </a:lnTo>
                <a:lnTo>
                  <a:pt x="6920" y="4296"/>
                </a:lnTo>
                <a:lnTo>
                  <a:pt x="6923" y="4307"/>
                </a:lnTo>
                <a:lnTo>
                  <a:pt x="6925" y="4317"/>
                </a:lnTo>
                <a:lnTo>
                  <a:pt x="6927" y="4325"/>
                </a:lnTo>
                <a:lnTo>
                  <a:pt x="6936" y="4339"/>
                </a:lnTo>
                <a:lnTo>
                  <a:pt x="6943" y="4350"/>
                </a:lnTo>
                <a:lnTo>
                  <a:pt x="6946" y="4355"/>
                </a:lnTo>
                <a:lnTo>
                  <a:pt x="6949" y="4361"/>
                </a:lnTo>
                <a:lnTo>
                  <a:pt x="6951" y="4368"/>
                </a:lnTo>
                <a:lnTo>
                  <a:pt x="6953" y="4374"/>
                </a:lnTo>
                <a:lnTo>
                  <a:pt x="6953" y="4381"/>
                </a:lnTo>
                <a:lnTo>
                  <a:pt x="6953" y="4387"/>
                </a:lnTo>
                <a:lnTo>
                  <a:pt x="6951" y="4392"/>
                </a:lnTo>
                <a:lnTo>
                  <a:pt x="6948" y="4396"/>
                </a:lnTo>
                <a:lnTo>
                  <a:pt x="6945" y="4400"/>
                </a:lnTo>
                <a:lnTo>
                  <a:pt x="6943" y="4405"/>
                </a:lnTo>
                <a:lnTo>
                  <a:pt x="6942" y="4408"/>
                </a:lnTo>
                <a:lnTo>
                  <a:pt x="6940" y="4414"/>
                </a:lnTo>
                <a:lnTo>
                  <a:pt x="6939" y="4419"/>
                </a:lnTo>
                <a:lnTo>
                  <a:pt x="6938" y="4425"/>
                </a:lnTo>
                <a:lnTo>
                  <a:pt x="6937" y="4431"/>
                </a:lnTo>
                <a:lnTo>
                  <a:pt x="6933" y="4437"/>
                </a:lnTo>
                <a:lnTo>
                  <a:pt x="6930" y="4443"/>
                </a:lnTo>
                <a:lnTo>
                  <a:pt x="6924" y="4447"/>
                </a:lnTo>
                <a:lnTo>
                  <a:pt x="6919" y="4451"/>
                </a:lnTo>
                <a:lnTo>
                  <a:pt x="6913" y="4453"/>
                </a:lnTo>
                <a:lnTo>
                  <a:pt x="6907" y="4453"/>
                </a:lnTo>
                <a:lnTo>
                  <a:pt x="6901" y="4453"/>
                </a:lnTo>
                <a:lnTo>
                  <a:pt x="6896" y="4452"/>
                </a:lnTo>
                <a:lnTo>
                  <a:pt x="6892" y="4450"/>
                </a:lnTo>
                <a:lnTo>
                  <a:pt x="6888" y="4447"/>
                </a:lnTo>
                <a:lnTo>
                  <a:pt x="6883" y="4447"/>
                </a:lnTo>
                <a:lnTo>
                  <a:pt x="6879" y="4447"/>
                </a:lnTo>
                <a:lnTo>
                  <a:pt x="6874" y="4450"/>
                </a:lnTo>
                <a:lnTo>
                  <a:pt x="6864" y="4456"/>
                </a:lnTo>
                <a:lnTo>
                  <a:pt x="6856" y="4463"/>
                </a:lnTo>
                <a:lnTo>
                  <a:pt x="6852" y="4466"/>
                </a:lnTo>
                <a:lnTo>
                  <a:pt x="6848" y="4469"/>
                </a:lnTo>
                <a:lnTo>
                  <a:pt x="6843" y="4471"/>
                </a:lnTo>
                <a:lnTo>
                  <a:pt x="6839" y="4472"/>
                </a:lnTo>
                <a:lnTo>
                  <a:pt x="6835" y="4474"/>
                </a:lnTo>
                <a:lnTo>
                  <a:pt x="6830" y="4472"/>
                </a:lnTo>
                <a:lnTo>
                  <a:pt x="6826" y="4471"/>
                </a:lnTo>
                <a:lnTo>
                  <a:pt x="6824" y="4470"/>
                </a:lnTo>
                <a:lnTo>
                  <a:pt x="6819" y="4463"/>
                </a:lnTo>
                <a:lnTo>
                  <a:pt x="6817" y="4455"/>
                </a:lnTo>
                <a:lnTo>
                  <a:pt x="6816" y="4445"/>
                </a:lnTo>
                <a:lnTo>
                  <a:pt x="6814" y="4433"/>
                </a:lnTo>
                <a:lnTo>
                  <a:pt x="6816" y="4421"/>
                </a:lnTo>
                <a:lnTo>
                  <a:pt x="6816" y="4413"/>
                </a:lnTo>
                <a:lnTo>
                  <a:pt x="6814" y="4405"/>
                </a:lnTo>
                <a:lnTo>
                  <a:pt x="6812" y="4398"/>
                </a:lnTo>
                <a:lnTo>
                  <a:pt x="6804" y="4381"/>
                </a:lnTo>
                <a:lnTo>
                  <a:pt x="6797" y="4362"/>
                </a:lnTo>
                <a:lnTo>
                  <a:pt x="6795" y="4356"/>
                </a:lnTo>
                <a:lnTo>
                  <a:pt x="6793" y="4352"/>
                </a:lnTo>
                <a:lnTo>
                  <a:pt x="6789" y="4349"/>
                </a:lnTo>
                <a:lnTo>
                  <a:pt x="6787" y="4346"/>
                </a:lnTo>
                <a:lnTo>
                  <a:pt x="6783" y="4345"/>
                </a:lnTo>
                <a:lnTo>
                  <a:pt x="6780" y="4346"/>
                </a:lnTo>
                <a:lnTo>
                  <a:pt x="6776" y="4348"/>
                </a:lnTo>
                <a:lnTo>
                  <a:pt x="6772" y="4351"/>
                </a:lnTo>
                <a:lnTo>
                  <a:pt x="6768" y="4356"/>
                </a:lnTo>
                <a:lnTo>
                  <a:pt x="6766" y="4362"/>
                </a:lnTo>
                <a:lnTo>
                  <a:pt x="6764" y="4368"/>
                </a:lnTo>
                <a:lnTo>
                  <a:pt x="6764" y="4375"/>
                </a:lnTo>
                <a:lnTo>
                  <a:pt x="6767" y="4389"/>
                </a:lnTo>
                <a:lnTo>
                  <a:pt x="6770" y="4402"/>
                </a:lnTo>
                <a:lnTo>
                  <a:pt x="6773" y="4407"/>
                </a:lnTo>
                <a:lnTo>
                  <a:pt x="6772" y="4412"/>
                </a:lnTo>
                <a:lnTo>
                  <a:pt x="6769" y="4415"/>
                </a:lnTo>
                <a:lnTo>
                  <a:pt x="6767" y="4418"/>
                </a:lnTo>
                <a:lnTo>
                  <a:pt x="6757" y="4422"/>
                </a:lnTo>
                <a:lnTo>
                  <a:pt x="6747" y="4426"/>
                </a:lnTo>
                <a:lnTo>
                  <a:pt x="6732" y="4431"/>
                </a:lnTo>
                <a:lnTo>
                  <a:pt x="6723" y="4436"/>
                </a:lnTo>
                <a:lnTo>
                  <a:pt x="6718" y="4437"/>
                </a:lnTo>
                <a:lnTo>
                  <a:pt x="6712" y="4439"/>
                </a:lnTo>
                <a:lnTo>
                  <a:pt x="6705" y="4440"/>
                </a:lnTo>
                <a:lnTo>
                  <a:pt x="6696" y="4440"/>
                </a:lnTo>
                <a:lnTo>
                  <a:pt x="6688" y="4439"/>
                </a:lnTo>
                <a:lnTo>
                  <a:pt x="6682" y="4438"/>
                </a:lnTo>
                <a:lnTo>
                  <a:pt x="6676" y="4434"/>
                </a:lnTo>
                <a:lnTo>
                  <a:pt x="6673" y="4431"/>
                </a:lnTo>
                <a:lnTo>
                  <a:pt x="6666" y="4420"/>
                </a:lnTo>
                <a:lnTo>
                  <a:pt x="6660" y="4405"/>
                </a:lnTo>
                <a:lnTo>
                  <a:pt x="6653" y="4387"/>
                </a:lnTo>
                <a:lnTo>
                  <a:pt x="6647" y="4369"/>
                </a:lnTo>
                <a:lnTo>
                  <a:pt x="6643" y="4361"/>
                </a:lnTo>
                <a:lnTo>
                  <a:pt x="6640" y="4354"/>
                </a:lnTo>
                <a:lnTo>
                  <a:pt x="6636" y="4349"/>
                </a:lnTo>
                <a:lnTo>
                  <a:pt x="6633" y="4345"/>
                </a:lnTo>
                <a:lnTo>
                  <a:pt x="6629" y="4344"/>
                </a:lnTo>
                <a:lnTo>
                  <a:pt x="6627" y="4344"/>
                </a:lnTo>
                <a:lnTo>
                  <a:pt x="6623" y="4345"/>
                </a:lnTo>
                <a:lnTo>
                  <a:pt x="6621" y="4348"/>
                </a:lnTo>
                <a:lnTo>
                  <a:pt x="6615" y="4354"/>
                </a:lnTo>
                <a:lnTo>
                  <a:pt x="6609" y="4358"/>
                </a:lnTo>
                <a:lnTo>
                  <a:pt x="6605" y="4359"/>
                </a:lnTo>
                <a:lnTo>
                  <a:pt x="6600" y="4358"/>
                </a:lnTo>
                <a:lnTo>
                  <a:pt x="6596" y="4357"/>
                </a:lnTo>
                <a:lnTo>
                  <a:pt x="6592" y="4354"/>
                </a:lnTo>
                <a:lnTo>
                  <a:pt x="6587" y="4349"/>
                </a:lnTo>
                <a:lnTo>
                  <a:pt x="6584" y="4342"/>
                </a:lnTo>
                <a:lnTo>
                  <a:pt x="6580" y="4335"/>
                </a:lnTo>
                <a:lnTo>
                  <a:pt x="6578" y="4326"/>
                </a:lnTo>
                <a:lnTo>
                  <a:pt x="6577" y="4317"/>
                </a:lnTo>
                <a:lnTo>
                  <a:pt x="6574" y="4307"/>
                </a:lnTo>
                <a:lnTo>
                  <a:pt x="6572" y="4299"/>
                </a:lnTo>
                <a:lnTo>
                  <a:pt x="6568" y="4292"/>
                </a:lnTo>
                <a:lnTo>
                  <a:pt x="6564" y="4285"/>
                </a:lnTo>
                <a:lnTo>
                  <a:pt x="6559" y="4279"/>
                </a:lnTo>
                <a:lnTo>
                  <a:pt x="6553" y="4275"/>
                </a:lnTo>
                <a:lnTo>
                  <a:pt x="6546" y="4273"/>
                </a:lnTo>
                <a:lnTo>
                  <a:pt x="6537" y="4273"/>
                </a:lnTo>
                <a:lnTo>
                  <a:pt x="6529" y="4272"/>
                </a:lnTo>
                <a:lnTo>
                  <a:pt x="6521" y="4272"/>
                </a:lnTo>
                <a:lnTo>
                  <a:pt x="6514" y="4274"/>
                </a:lnTo>
                <a:lnTo>
                  <a:pt x="6510" y="4275"/>
                </a:lnTo>
                <a:lnTo>
                  <a:pt x="6507" y="4276"/>
                </a:lnTo>
                <a:lnTo>
                  <a:pt x="6503" y="4280"/>
                </a:lnTo>
                <a:lnTo>
                  <a:pt x="6499" y="4282"/>
                </a:lnTo>
                <a:lnTo>
                  <a:pt x="6497" y="4287"/>
                </a:lnTo>
                <a:lnTo>
                  <a:pt x="6495" y="4292"/>
                </a:lnTo>
                <a:lnTo>
                  <a:pt x="6492" y="4296"/>
                </a:lnTo>
                <a:lnTo>
                  <a:pt x="6490" y="4304"/>
                </a:lnTo>
                <a:lnTo>
                  <a:pt x="6487" y="4324"/>
                </a:lnTo>
                <a:lnTo>
                  <a:pt x="6486" y="4338"/>
                </a:lnTo>
                <a:lnTo>
                  <a:pt x="6485" y="4344"/>
                </a:lnTo>
                <a:lnTo>
                  <a:pt x="6483" y="4348"/>
                </a:lnTo>
                <a:lnTo>
                  <a:pt x="6478" y="4351"/>
                </a:lnTo>
                <a:lnTo>
                  <a:pt x="6472" y="4354"/>
                </a:lnTo>
                <a:lnTo>
                  <a:pt x="6464" y="4355"/>
                </a:lnTo>
                <a:lnTo>
                  <a:pt x="6455" y="4356"/>
                </a:lnTo>
                <a:lnTo>
                  <a:pt x="6451" y="4357"/>
                </a:lnTo>
                <a:lnTo>
                  <a:pt x="6447" y="4358"/>
                </a:lnTo>
                <a:lnTo>
                  <a:pt x="6445" y="4361"/>
                </a:lnTo>
                <a:lnTo>
                  <a:pt x="6441" y="4363"/>
                </a:lnTo>
                <a:lnTo>
                  <a:pt x="6435" y="4373"/>
                </a:lnTo>
                <a:lnTo>
                  <a:pt x="6430" y="4380"/>
                </a:lnTo>
                <a:lnTo>
                  <a:pt x="6427" y="4387"/>
                </a:lnTo>
                <a:lnTo>
                  <a:pt x="6426" y="4393"/>
                </a:lnTo>
                <a:lnTo>
                  <a:pt x="6424" y="4398"/>
                </a:lnTo>
                <a:lnTo>
                  <a:pt x="6423" y="4401"/>
                </a:lnTo>
                <a:lnTo>
                  <a:pt x="6422" y="4405"/>
                </a:lnTo>
                <a:lnTo>
                  <a:pt x="6420" y="4407"/>
                </a:lnTo>
                <a:lnTo>
                  <a:pt x="6414" y="4413"/>
                </a:lnTo>
                <a:lnTo>
                  <a:pt x="6408" y="4419"/>
                </a:lnTo>
                <a:lnTo>
                  <a:pt x="6407" y="4420"/>
                </a:lnTo>
                <a:lnTo>
                  <a:pt x="6405" y="4422"/>
                </a:lnTo>
                <a:lnTo>
                  <a:pt x="6405" y="4425"/>
                </a:lnTo>
                <a:lnTo>
                  <a:pt x="6407" y="4427"/>
                </a:lnTo>
                <a:lnTo>
                  <a:pt x="6409" y="4433"/>
                </a:lnTo>
                <a:lnTo>
                  <a:pt x="6413" y="4440"/>
                </a:lnTo>
                <a:lnTo>
                  <a:pt x="6417" y="4447"/>
                </a:lnTo>
                <a:lnTo>
                  <a:pt x="6421" y="4455"/>
                </a:lnTo>
                <a:lnTo>
                  <a:pt x="6423" y="4462"/>
                </a:lnTo>
                <a:lnTo>
                  <a:pt x="6423" y="4470"/>
                </a:lnTo>
                <a:lnTo>
                  <a:pt x="6422" y="4485"/>
                </a:lnTo>
                <a:lnTo>
                  <a:pt x="6423" y="4502"/>
                </a:lnTo>
                <a:lnTo>
                  <a:pt x="6423" y="4509"/>
                </a:lnTo>
                <a:lnTo>
                  <a:pt x="6422" y="4516"/>
                </a:lnTo>
                <a:lnTo>
                  <a:pt x="6421" y="4522"/>
                </a:lnTo>
                <a:lnTo>
                  <a:pt x="6419" y="4527"/>
                </a:lnTo>
                <a:lnTo>
                  <a:pt x="6417" y="4529"/>
                </a:lnTo>
                <a:lnTo>
                  <a:pt x="6415" y="4531"/>
                </a:lnTo>
                <a:lnTo>
                  <a:pt x="6413" y="4531"/>
                </a:lnTo>
                <a:lnTo>
                  <a:pt x="6410" y="4531"/>
                </a:lnTo>
                <a:lnTo>
                  <a:pt x="6404" y="4529"/>
                </a:lnTo>
                <a:lnTo>
                  <a:pt x="6398" y="4527"/>
                </a:lnTo>
                <a:lnTo>
                  <a:pt x="6394" y="4524"/>
                </a:lnTo>
                <a:lnTo>
                  <a:pt x="6388" y="4521"/>
                </a:lnTo>
                <a:lnTo>
                  <a:pt x="6385" y="4520"/>
                </a:lnTo>
                <a:lnTo>
                  <a:pt x="6382" y="4521"/>
                </a:lnTo>
                <a:lnTo>
                  <a:pt x="6378" y="4522"/>
                </a:lnTo>
                <a:lnTo>
                  <a:pt x="6375" y="4525"/>
                </a:lnTo>
                <a:lnTo>
                  <a:pt x="6356" y="4538"/>
                </a:lnTo>
                <a:lnTo>
                  <a:pt x="6332" y="4552"/>
                </a:lnTo>
                <a:lnTo>
                  <a:pt x="6309" y="4566"/>
                </a:lnTo>
                <a:lnTo>
                  <a:pt x="6294" y="4576"/>
                </a:lnTo>
                <a:lnTo>
                  <a:pt x="6290" y="4578"/>
                </a:lnTo>
                <a:lnTo>
                  <a:pt x="6288" y="4579"/>
                </a:lnTo>
                <a:lnTo>
                  <a:pt x="6285" y="4579"/>
                </a:lnTo>
                <a:lnTo>
                  <a:pt x="6284" y="4577"/>
                </a:lnTo>
                <a:lnTo>
                  <a:pt x="6284" y="4571"/>
                </a:lnTo>
                <a:lnTo>
                  <a:pt x="6285" y="4558"/>
                </a:lnTo>
                <a:lnTo>
                  <a:pt x="6287" y="4547"/>
                </a:lnTo>
                <a:lnTo>
                  <a:pt x="6288" y="4538"/>
                </a:lnTo>
                <a:lnTo>
                  <a:pt x="6288" y="4533"/>
                </a:lnTo>
                <a:lnTo>
                  <a:pt x="6287" y="4529"/>
                </a:lnTo>
                <a:lnTo>
                  <a:pt x="6285" y="4528"/>
                </a:lnTo>
                <a:lnTo>
                  <a:pt x="6281" y="4526"/>
                </a:lnTo>
                <a:lnTo>
                  <a:pt x="6274" y="4522"/>
                </a:lnTo>
                <a:lnTo>
                  <a:pt x="6265" y="4519"/>
                </a:lnTo>
                <a:lnTo>
                  <a:pt x="6258" y="4515"/>
                </a:lnTo>
                <a:lnTo>
                  <a:pt x="6254" y="4512"/>
                </a:lnTo>
                <a:lnTo>
                  <a:pt x="6250" y="4508"/>
                </a:lnTo>
                <a:lnTo>
                  <a:pt x="6246" y="4503"/>
                </a:lnTo>
                <a:lnTo>
                  <a:pt x="6243" y="4497"/>
                </a:lnTo>
                <a:lnTo>
                  <a:pt x="6240" y="4493"/>
                </a:lnTo>
                <a:lnTo>
                  <a:pt x="6235" y="4494"/>
                </a:lnTo>
                <a:lnTo>
                  <a:pt x="6231" y="4496"/>
                </a:lnTo>
                <a:lnTo>
                  <a:pt x="6225" y="4496"/>
                </a:lnTo>
                <a:lnTo>
                  <a:pt x="6218" y="4496"/>
                </a:lnTo>
                <a:lnTo>
                  <a:pt x="6214" y="4495"/>
                </a:lnTo>
                <a:lnTo>
                  <a:pt x="6209" y="4494"/>
                </a:lnTo>
                <a:lnTo>
                  <a:pt x="6206" y="4491"/>
                </a:lnTo>
                <a:lnTo>
                  <a:pt x="6202" y="4488"/>
                </a:lnTo>
                <a:lnTo>
                  <a:pt x="6189" y="4472"/>
                </a:lnTo>
                <a:lnTo>
                  <a:pt x="6177" y="4459"/>
                </a:lnTo>
                <a:lnTo>
                  <a:pt x="6162" y="4451"/>
                </a:lnTo>
                <a:lnTo>
                  <a:pt x="6146" y="4444"/>
                </a:lnTo>
                <a:lnTo>
                  <a:pt x="6133" y="4432"/>
                </a:lnTo>
                <a:lnTo>
                  <a:pt x="6117" y="4415"/>
                </a:lnTo>
                <a:lnTo>
                  <a:pt x="6096" y="4398"/>
                </a:lnTo>
                <a:lnTo>
                  <a:pt x="6082" y="4384"/>
                </a:lnTo>
                <a:lnTo>
                  <a:pt x="6075" y="4374"/>
                </a:lnTo>
                <a:lnTo>
                  <a:pt x="6068" y="4365"/>
                </a:lnTo>
                <a:lnTo>
                  <a:pt x="6062" y="4368"/>
                </a:lnTo>
                <a:lnTo>
                  <a:pt x="6054" y="4373"/>
                </a:lnTo>
                <a:lnTo>
                  <a:pt x="6046" y="4375"/>
                </a:lnTo>
                <a:lnTo>
                  <a:pt x="6038" y="4374"/>
                </a:lnTo>
                <a:lnTo>
                  <a:pt x="6030" y="4373"/>
                </a:lnTo>
                <a:lnTo>
                  <a:pt x="6024" y="4369"/>
                </a:lnTo>
                <a:lnTo>
                  <a:pt x="6018" y="4365"/>
                </a:lnTo>
                <a:lnTo>
                  <a:pt x="6013" y="4359"/>
                </a:lnTo>
                <a:lnTo>
                  <a:pt x="6010" y="4354"/>
                </a:lnTo>
                <a:lnTo>
                  <a:pt x="6008" y="4346"/>
                </a:lnTo>
                <a:lnTo>
                  <a:pt x="6007" y="4339"/>
                </a:lnTo>
                <a:lnTo>
                  <a:pt x="6007" y="4332"/>
                </a:lnTo>
                <a:lnTo>
                  <a:pt x="6007" y="4330"/>
                </a:lnTo>
                <a:lnTo>
                  <a:pt x="6006" y="4327"/>
                </a:lnTo>
                <a:lnTo>
                  <a:pt x="6004" y="4326"/>
                </a:lnTo>
                <a:lnTo>
                  <a:pt x="6001" y="4324"/>
                </a:lnTo>
                <a:lnTo>
                  <a:pt x="5993" y="4323"/>
                </a:lnTo>
                <a:lnTo>
                  <a:pt x="5983" y="4323"/>
                </a:lnTo>
                <a:lnTo>
                  <a:pt x="5963" y="4325"/>
                </a:lnTo>
                <a:lnTo>
                  <a:pt x="5943" y="4327"/>
                </a:lnTo>
                <a:lnTo>
                  <a:pt x="5930" y="4329"/>
                </a:lnTo>
                <a:lnTo>
                  <a:pt x="5918" y="4331"/>
                </a:lnTo>
                <a:lnTo>
                  <a:pt x="5912" y="4329"/>
                </a:lnTo>
                <a:lnTo>
                  <a:pt x="5904" y="4324"/>
                </a:lnTo>
                <a:lnTo>
                  <a:pt x="5894" y="4318"/>
                </a:lnTo>
                <a:lnTo>
                  <a:pt x="5886" y="4310"/>
                </a:lnTo>
                <a:lnTo>
                  <a:pt x="5873" y="4296"/>
                </a:lnTo>
                <a:lnTo>
                  <a:pt x="5861" y="4285"/>
                </a:lnTo>
                <a:lnTo>
                  <a:pt x="5854" y="4280"/>
                </a:lnTo>
                <a:lnTo>
                  <a:pt x="5846" y="4277"/>
                </a:lnTo>
                <a:lnTo>
                  <a:pt x="5836" y="4275"/>
                </a:lnTo>
                <a:lnTo>
                  <a:pt x="5824" y="4276"/>
                </a:lnTo>
                <a:lnTo>
                  <a:pt x="5799" y="4281"/>
                </a:lnTo>
                <a:lnTo>
                  <a:pt x="5774" y="4288"/>
                </a:lnTo>
                <a:lnTo>
                  <a:pt x="5749" y="4295"/>
                </a:lnTo>
                <a:lnTo>
                  <a:pt x="5722" y="4302"/>
                </a:lnTo>
                <a:lnTo>
                  <a:pt x="5708" y="4305"/>
                </a:lnTo>
                <a:lnTo>
                  <a:pt x="5696" y="4310"/>
                </a:lnTo>
                <a:lnTo>
                  <a:pt x="5686" y="4314"/>
                </a:lnTo>
                <a:lnTo>
                  <a:pt x="5678" y="4319"/>
                </a:lnTo>
                <a:lnTo>
                  <a:pt x="5666" y="4331"/>
                </a:lnTo>
                <a:lnTo>
                  <a:pt x="5655" y="4344"/>
                </a:lnTo>
                <a:lnTo>
                  <a:pt x="5647" y="4357"/>
                </a:lnTo>
                <a:lnTo>
                  <a:pt x="5641" y="4371"/>
                </a:lnTo>
                <a:lnTo>
                  <a:pt x="5638" y="4379"/>
                </a:lnTo>
                <a:lnTo>
                  <a:pt x="5634" y="4386"/>
                </a:lnTo>
                <a:lnTo>
                  <a:pt x="5629" y="4392"/>
                </a:lnTo>
                <a:lnTo>
                  <a:pt x="5623" y="4396"/>
                </a:lnTo>
                <a:lnTo>
                  <a:pt x="5616" y="4400"/>
                </a:lnTo>
                <a:lnTo>
                  <a:pt x="5607" y="4403"/>
                </a:lnTo>
                <a:lnTo>
                  <a:pt x="5596" y="4407"/>
                </a:lnTo>
                <a:lnTo>
                  <a:pt x="5585" y="4411"/>
                </a:lnTo>
                <a:lnTo>
                  <a:pt x="5560" y="4418"/>
                </a:lnTo>
                <a:lnTo>
                  <a:pt x="5538" y="4425"/>
                </a:lnTo>
                <a:lnTo>
                  <a:pt x="5514" y="4434"/>
                </a:lnTo>
                <a:lnTo>
                  <a:pt x="5487" y="4444"/>
                </a:lnTo>
                <a:lnTo>
                  <a:pt x="5456" y="4455"/>
                </a:lnTo>
                <a:lnTo>
                  <a:pt x="5425" y="4466"/>
                </a:lnTo>
                <a:lnTo>
                  <a:pt x="5393" y="4478"/>
                </a:lnTo>
                <a:lnTo>
                  <a:pt x="5361" y="4488"/>
                </a:lnTo>
                <a:lnTo>
                  <a:pt x="5345" y="4491"/>
                </a:lnTo>
                <a:lnTo>
                  <a:pt x="5331" y="4495"/>
                </a:lnTo>
                <a:lnTo>
                  <a:pt x="5318" y="4497"/>
                </a:lnTo>
                <a:lnTo>
                  <a:pt x="5305" y="4499"/>
                </a:lnTo>
                <a:lnTo>
                  <a:pt x="5283" y="4499"/>
                </a:lnTo>
                <a:lnTo>
                  <a:pt x="5267" y="4497"/>
                </a:lnTo>
                <a:lnTo>
                  <a:pt x="5250" y="4495"/>
                </a:lnTo>
                <a:lnTo>
                  <a:pt x="5231" y="4496"/>
                </a:lnTo>
                <a:lnTo>
                  <a:pt x="5219" y="4499"/>
                </a:lnTo>
                <a:lnTo>
                  <a:pt x="5210" y="4503"/>
                </a:lnTo>
                <a:lnTo>
                  <a:pt x="5201" y="4508"/>
                </a:lnTo>
                <a:lnTo>
                  <a:pt x="5193" y="4515"/>
                </a:lnTo>
                <a:lnTo>
                  <a:pt x="5177" y="4529"/>
                </a:lnTo>
                <a:lnTo>
                  <a:pt x="5166" y="4543"/>
                </a:lnTo>
                <a:lnTo>
                  <a:pt x="5148" y="4558"/>
                </a:lnTo>
                <a:lnTo>
                  <a:pt x="5123" y="4578"/>
                </a:lnTo>
                <a:lnTo>
                  <a:pt x="5095" y="4600"/>
                </a:lnTo>
                <a:lnTo>
                  <a:pt x="5073" y="4617"/>
                </a:lnTo>
                <a:lnTo>
                  <a:pt x="5063" y="4626"/>
                </a:lnTo>
                <a:lnTo>
                  <a:pt x="5055" y="4635"/>
                </a:lnTo>
                <a:lnTo>
                  <a:pt x="5048" y="4646"/>
                </a:lnTo>
                <a:lnTo>
                  <a:pt x="5042" y="4657"/>
                </a:lnTo>
                <a:lnTo>
                  <a:pt x="5036" y="4669"/>
                </a:lnTo>
                <a:lnTo>
                  <a:pt x="5032" y="4679"/>
                </a:lnTo>
                <a:lnTo>
                  <a:pt x="5029" y="4690"/>
                </a:lnTo>
                <a:lnTo>
                  <a:pt x="5027" y="4701"/>
                </a:lnTo>
                <a:lnTo>
                  <a:pt x="5025" y="4705"/>
                </a:lnTo>
                <a:lnTo>
                  <a:pt x="5023" y="4708"/>
                </a:lnTo>
                <a:lnTo>
                  <a:pt x="5021" y="4710"/>
                </a:lnTo>
                <a:lnTo>
                  <a:pt x="5018" y="4711"/>
                </a:lnTo>
                <a:lnTo>
                  <a:pt x="5011" y="4712"/>
                </a:lnTo>
                <a:lnTo>
                  <a:pt x="5003" y="4711"/>
                </a:lnTo>
                <a:lnTo>
                  <a:pt x="4993" y="4709"/>
                </a:lnTo>
                <a:lnTo>
                  <a:pt x="4983" y="4707"/>
                </a:lnTo>
                <a:lnTo>
                  <a:pt x="4972" y="4705"/>
                </a:lnTo>
                <a:lnTo>
                  <a:pt x="4961" y="4708"/>
                </a:lnTo>
                <a:lnTo>
                  <a:pt x="4958" y="4709"/>
                </a:lnTo>
                <a:lnTo>
                  <a:pt x="4954" y="4711"/>
                </a:lnTo>
                <a:lnTo>
                  <a:pt x="4950" y="4715"/>
                </a:lnTo>
                <a:lnTo>
                  <a:pt x="4947" y="4718"/>
                </a:lnTo>
                <a:lnTo>
                  <a:pt x="4943" y="4722"/>
                </a:lnTo>
                <a:lnTo>
                  <a:pt x="4940" y="4726"/>
                </a:lnTo>
                <a:lnTo>
                  <a:pt x="4934" y="4728"/>
                </a:lnTo>
                <a:lnTo>
                  <a:pt x="4928" y="4730"/>
                </a:lnTo>
                <a:lnTo>
                  <a:pt x="4916" y="4732"/>
                </a:lnTo>
                <a:lnTo>
                  <a:pt x="4902" y="4733"/>
                </a:lnTo>
                <a:lnTo>
                  <a:pt x="4886" y="4733"/>
                </a:lnTo>
                <a:lnTo>
                  <a:pt x="4871" y="4732"/>
                </a:lnTo>
                <a:lnTo>
                  <a:pt x="4839" y="4730"/>
                </a:lnTo>
                <a:lnTo>
                  <a:pt x="4811" y="4729"/>
                </a:lnTo>
                <a:lnTo>
                  <a:pt x="4791" y="4729"/>
                </a:lnTo>
                <a:lnTo>
                  <a:pt x="4774" y="4728"/>
                </a:lnTo>
                <a:lnTo>
                  <a:pt x="4759" y="4728"/>
                </a:lnTo>
                <a:lnTo>
                  <a:pt x="4745" y="4727"/>
                </a:lnTo>
                <a:lnTo>
                  <a:pt x="4740" y="4726"/>
                </a:lnTo>
                <a:lnTo>
                  <a:pt x="4734" y="4723"/>
                </a:lnTo>
                <a:lnTo>
                  <a:pt x="4729" y="4721"/>
                </a:lnTo>
                <a:lnTo>
                  <a:pt x="4725" y="4718"/>
                </a:lnTo>
                <a:lnTo>
                  <a:pt x="4716" y="4712"/>
                </a:lnTo>
                <a:lnTo>
                  <a:pt x="4707" y="4707"/>
                </a:lnTo>
                <a:lnTo>
                  <a:pt x="4694" y="4703"/>
                </a:lnTo>
                <a:lnTo>
                  <a:pt x="4676" y="4702"/>
                </a:lnTo>
                <a:lnTo>
                  <a:pt x="4656" y="4701"/>
                </a:lnTo>
                <a:lnTo>
                  <a:pt x="4638" y="4698"/>
                </a:lnTo>
                <a:lnTo>
                  <a:pt x="4620" y="4691"/>
                </a:lnTo>
                <a:lnTo>
                  <a:pt x="4606" y="4684"/>
                </a:lnTo>
                <a:lnTo>
                  <a:pt x="4595" y="4677"/>
                </a:lnTo>
                <a:lnTo>
                  <a:pt x="4587" y="4671"/>
                </a:lnTo>
                <a:lnTo>
                  <a:pt x="4581" y="4667"/>
                </a:lnTo>
                <a:lnTo>
                  <a:pt x="4574" y="4664"/>
                </a:lnTo>
                <a:lnTo>
                  <a:pt x="4568" y="4663"/>
                </a:lnTo>
                <a:lnTo>
                  <a:pt x="4559" y="4660"/>
                </a:lnTo>
                <a:lnTo>
                  <a:pt x="4550" y="4660"/>
                </a:lnTo>
                <a:lnTo>
                  <a:pt x="4538" y="4660"/>
                </a:lnTo>
                <a:lnTo>
                  <a:pt x="4524" y="4663"/>
                </a:lnTo>
                <a:lnTo>
                  <a:pt x="4506" y="4664"/>
                </a:lnTo>
                <a:lnTo>
                  <a:pt x="4490" y="4666"/>
                </a:lnTo>
                <a:lnTo>
                  <a:pt x="4477" y="4669"/>
                </a:lnTo>
                <a:lnTo>
                  <a:pt x="4464" y="4670"/>
                </a:lnTo>
                <a:lnTo>
                  <a:pt x="4452" y="4670"/>
                </a:lnTo>
                <a:lnTo>
                  <a:pt x="4435" y="4670"/>
                </a:lnTo>
                <a:lnTo>
                  <a:pt x="4418" y="4669"/>
                </a:lnTo>
                <a:lnTo>
                  <a:pt x="4404" y="4666"/>
                </a:lnTo>
                <a:lnTo>
                  <a:pt x="4391" y="4665"/>
                </a:lnTo>
                <a:lnTo>
                  <a:pt x="4370" y="4664"/>
                </a:lnTo>
                <a:lnTo>
                  <a:pt x="4356" y="4663"/>
                </a:lnTo>
                <a:lnTo>
                  <a:pt x="4354" y="4660"/>
                </a:lnTo>
                <a:lnTo>
                  <a:pt x="4352" y="4657"/>
                </a:lnTo>
                <a:lnTo>
                  <a:pt x="4352" y="4654"/>
                </a:lnTo>
                <a:lnTo>
                  <a:pt x="4352" y="4651"/>
                </a:lnTo>
                <a:lnTo>
                  <a:pt x="4355" y="4641"/>
                </a:lnTo>
                <a:lnTo>
                  <a:pt x="4358" y="4632"/>
                </a:lnTo>
                <a:lnTo>
                  <a:pt x="4360" y="4622"/>
                </a:lnTo>
                <a:lnTo>
                  <a:pt x="4360" y="4614"/>
                </a:lnTo>
                <a:lnTo>
                  <a:pt x="4360" y="4606"/>
                </a:lnTo>
                <a:lnTo>
                  <a:pt x="4357" y="4600"/>
                </a:lnTo>
                <a:lnTo>
                  <a:pt x="4351" y="4587"/>
                </a:lnTo>
                <a:lnTo>
                  <a:pt x="4344" y="4572"/>
                </a:lnTo>
                <a:lnTo>
                  <a:pt x="4342" y="4564"/>
                </a:lnTo>
                <a:lnTo>
                  <a:pt x="4342" y="4556"/>
                </a:lnTo>
                <a:lnTo>
                  <a:pt x="4342" y="4546"/>
                </a:lnTo>
                <a:lnTo>
                  <a:pt x="4345" y="4537"/>
                </a:lnTo>
                <a:lnTo>
                  <a:pt x="4349" y="4527"/>
                </a:lnTo>
                <a:lnTo>
                  <a:pt x="4354" y="4518"/>
                </a:lnTo>
                <a:lnTo>
                  <a:pt x="4360" y="4509"/>
                </a:lnTo>
                <a:lnTo>
                  <a:pt x="4367" y="4501"/>
                </a:lnTo>
                <a:lnTo>
                  <a:pt x="4379" y="4489"/>
                </a:lnTo>
                <a:lnTo>
                  <a:pt x="4388" y="4480"/>
                </a:lnTo>
                <a:lnTo>
                  <a:pt x="4391" y="4475"/>
                </a:lnTo>
                <a:lnTo>
                  <a:pt x="4391" y="4470"/>
                </a:lnTo>
                <a:lnTo>
                  <a:pt x="4389" y="4465"/>
                </a:lnTo>
                <a:lnTo>
                  <a:pt x="4386" y="4458"/>
                </a:lnTo>
                <a:lnTo>
                  <a:pt x="4377" y="4439"/>
                </a:lnTo>
                <a:lnTo>
                  <a:pt x="4372" y="4420"/>
                </a:lnTo>
                <a:lnTo>
                  <a:pt x="4368" y="4411"/>
                </a:lnTo>
                <a:lnTo>
                  <a:pt x="4363" y="4402"/>
                </a:lnTo>
                <a:lnTo>
                  <a:pt x="4361" y="4399"/>
                </a:lnTo>
                <a:lnTo>
                  <a:pt x="4356" y="4396"/>
                </a:lnTo>
                <a:lnTo>
                  <a:pt x="4352" y="4394"/>
                </a:lnTo>
                <a:lnTo>
                  <a:pt x="4348" y="4393"/>
                </a:lnTo>
                <a:lnTo>
                  <a:pt x="4323" y="4387"/>
                </a:lnTo>
                <a:lnTo>
                  <a:pt x="4293" y="4380"/>
                </a:lnTo>
                <a:lnTo>
                  <a:pt x="4266" y="4371"/>
                </a:lnTo>
                <a:lnTo>
                  <a:pt x="4243" y="4364"/>
                </a:lnTo>
                <a:lnTo>
                  <a:pt x="4240" y="4362"/>
                </a:lnTo>
                <a:lnTo>
                  <a:pt x="4237" y="4359"/>
                </a:lnTo>
                <a:lnTo>
                  <a:pt x="4234" y="4357"/>
                </a:lnTo>
                <a:lnTo>
                  <a:pt x="4231" y="4354"/>
                </a:lnTo>
                <a:lnTo>
                  <a:pt x="4229" y="4346"/>
                </a:lnTo>
                <a:lnTo>
                  <a:pt x="4226" y="4337"/>
                </a:lnTo>
                <a:lnTo>
                  <a:pt x="4226" y="4327"/>
                </a:lnTo>
                <a:lnTo>
                  <a:pt x="4228" y="4317"/>
                </a:lnTo>
                <a:lnTo>
                  <a:pt x="4230" y="4304"/>
                </a:lnTo>
                <a:lnTo>
                  <a:pt x="4234" y="4289"/>
                </a:lnTo>
                <a:lnTo>
                  <a:pt x="4237" y="4276"/>
                </a:lnTo>
                <a:lnTo>
                  <a:pt x="4242" y="4262"/>
                </a:lnTo>
                <a:lnTo>
                  <a:pt x="4244" y="4255"/>
                </a:lnTo>
                <a:lnTo>
                  <a:pt x="4245" y="4248"/>
                </a:lnTo>
                <a:lnTo>
                  <a:pt x="4245" y="4242"/>
                </a:lnTo>
                <a:lnTo>
                  <a:pt x="4244" y="4235"/>
                </a:lnTo>
                <a:lnTo>
                  <a:pt x="4234" y="4225"/>
                </a:lnTo>
                <a:lnTo>
                  <a:pt x="4225" y="4216"/>
                </a:lnTo>
                <a:lnTo>
                  <a:pt x="4226" y="4212"/>
                </a:lnTo>
                <a:lnTo>
                  <a:pt x="4229" y="4210"/>
                </a:lnTo>
                <a:lnTo>
                  <a:pt x="4232" y="4209"/>
                </a:lnTo>
                <a:lnTo>
                  <a:pt x="4237" y="4206"/>
                </a:lnTo>
                <a:lnTo>
                  <a:pt x="4241" y="4204"/>
                </a:lnTo>
                <a:lnTo>
                  <a:pt x="4244" y="4201"/>
                </a:lnTo>
                <a:lnTo>
                  <a:pt x="4245" y="4199"/>
                </a:lnTo>
                <a:lnTo>
                  <a:pt x="4244" y="4194"/>
                </a:lnTo>
                <a:lnTo>
                  <a:pt x="4242" y="4190"/>
                </a:lnTo>
                <a:lnTo>
                  <a:pt x="4238" y="4186"/>
                </a:lnTo>
                <a:lnTo>
                  <a:pt x="4234" y="4184"/>
                </a:lnTo>
                <a:lnTo>
                  <a:pt x="4229" y="4180"/>
                </a:lnTo>
                <a:lnTo>
                  <a:pt x="4219" y="4175"/>
                </a:lnTo>
                <a:lnTo>
                  <a:pt x="4211" y="4171"/>
                </a:lnTo>
                <a:lnTo>
                  <a:pt x="4202" y="4160"/>
                </a:lnTo>
                <a:lnTo>
                  <a:pt x="4194" y="4151"/>
                </a:lnTo>
                <a:lnTo>
                  <a:pt x="4188" y="4143"/>
                </a:lnTo>
                <a:lnTo>
                  <a:pt x="4185" y="4136"/>
                </a:lnTo>
                <a:lnTo>
                  <a:pt x="4179" y="4124"/>
                </a:lnTo>
                <a:lnTo>
                  <a:pt x="4172" y="4115"/>
                </a:lnTo>
                <a:lnTo>
                  <a:pt x="4167" y="4111"/>
                </a:lnTo>
                <a:lnTo>
                  <a:pt x="4163" y="4109"/>
                </a:lnTo>
                <a:lnTo>
                  <a:pt x="4159" y="4106"/>
                </a:lnTo>
                <a:lnTo>
                  <a:pt x="4155" y="4106"/>
                </a:lnTo>
                <a:lnTo>
                  <a:pt x="4152" y="4106"/>
                </a:lnTo>
                <a:lnTo>
                  <a:pt x="4147" y="4109"/>
                </a:lnTo>
                <a:lnTo>
                  <a:pt x="4143" y="4112"/>
                </a:lnTo>
                <a:lnTo>
                  <a:pt x="4139" y="4116"/>
                </a:lnTo>
                <a:lnTo>
                  <a:pt x="4135" y="4119"/>
                </a:lnTo>
                <a:lnTo>
                  <a:pt x="4130" y="4123"/>
                </a:lnTo>
                <a:lnTo>
                  <a:pt x="4127" y="4124"/>
                </a:lnTo>
                <a:lnTo>
                  <a:pt x="4121" y="4125"/>
                </a:lnTo>
                <a:lnTo>
                  <a:pt x="4116" y="4127"/>
                </a:lnTo>
                <a:lnTo>
                  <a:pt x="4110" y="4127"/>
                </a:lnTo>
                <a:lnTo>
                  <a:pt x="4104" y="4125"/>
                </a:lnTo>
                <a:lnTo>
                  <a:pt x="4098" y="4124"/>
                </a:lnTo>
                <a:lnTo>
                  <a:pt x="4091" y="4122"/>
                </a:lnTo>
                <a:lnTo>
                  <a:pt x="4087" y="4121"/>
                </a:lnTo>
                <a:lnTo>
                  <a:pt x="4086" y="4122"/>
                </a:lnTo>
                <a:lnTo>
                  <a:pt x="4085" y="4128"/>
                </a:lnTo>
                <a:lnTo>
                  <a:pt x="4083" y="4135"/>
                </a:lnTo>
                <a:lnTo>
                  <a:pt x="4079" y="4141"/>
                </a:lnTo>
                <a:lnTo>
                  <a:pt x="4077" y="4143"/>
                </a:lnTo>
                <a:lnTo>
                  <a:pt x="4073" y="4148"/>
                </a:lnTo>
                <a:lnTo>
                  <a:pt x="4071" y="4149"/>
                </a:lnTo>
                <a:lnTo>
                  <a:pt x="4068" y="4149"/>
                </a:lnTo>
                <a:lnTo>
                  <a:pt x="4066" y="4149"/>
                </a:lnTo>
                <a:lnTo>
                  <a:pt x="4062" y="4148"/>
                </a:lnTo>
                <a:lnTo>
                  <a:pt x="4055" y="4143"/>
                </a:lnTo>
                <a:lnTo>
                  <a:pt x="4047" y="4137"/>
                </a:lnTo>
                <a:lnTo>
                  <a:pt x="4037" y="4131"/>
                </a:lnTo>
                <a:lnTo>
                  <a:pt x="4027" y="4127"/>
                </a:lnTo>
                <a:lnTo>
                  <a:pt x="4010" y="4117"/>
                </a:lnTo>
                <a:lnTo>
                  <a:pt x="3992" y="4106"/>
                </a:lnTo>
                <a:lnTo>
                  <a:pt x="3984" y="4100"/>
                </a:lnTo>
                <a:lnTo>
                  <a:pt x="3976" y="4093"/>
                </a:lnTo>
                <a:lnTo>
                  <a:pt x="3969" y="4087"/>
                </a:lnTo>
                <a:lnTo>
                  <a:pt x="3963" y="4079"/>
                </a:lnTo>
                <a:lnTo>
                  <a:pt x="3952" y="4065"/>
                </a:lnTo>
                <a:lnTo>
                  <a:pt x="3941" y="4052"/>
                </a:lnTo>
                <a:lnTo>
                  <a:pt x="3936" y="4048"/>
                </a:lnTo>
                <a:lnTo>
                  <a:pt x="3929" y="4045"/>
                </a:lnTo>
                <a:lnTo>
                  <a:pt x="3923" y="4042"/>
                </a:lnTo>
                <a:lnTo>
                  <a:pt x="3915" y="4041"/>
                </a:lnTo>
                <a:lnTo>
                  <a:pt x="3900" y="4042"/>
                </a:lnTo>
                <a:lnTo>
                  <a:pt x="3886" y="4041"/>
                </a:lnTo>
                <a:lnTo>
                  <a:pt x="3879" y="4040"/>
                </a:lnTo>
                <a:lnTo>
                  <a:pt x="3871" y="4036"/>
                </a:lnTo>
                <a:lnTo>
                  <a:pt x="3862" y="4033"/>
                </a:lnTo>
                <a:lnTo>
                  <a:pt x="3851" y="4027"/>
                </a:lnTo>
                <a:lnTo>
                  <a:pt x="3829" y="4014"/>
                </a:lnTo>
                <a:lnTo>
                  <a:pt x="3813" y="4003"/>
                </a:lnTo>
                <a:lnTo>
                  <a:pt x="3797" y="3991"/>
                </a:lnTo>
                <a:lnTo>
                  <a:pt x="3782" y="3978"/>
                </a:lnTo>
                <a:lnTo>
                  <a:pt x="3778" y="3976"/>
                </a:lnTo>
                <a:lnTo>
                  <a:pt x="3774" y="3973"/>
                </a:lnTo>
                <a:lnTo>
                  <a:pt x="3770" y="3972"/>
                </a:lnTo>
                <a:lnTo>
                  <a:pt x="3765" y="3971"/>
                </a:lnTo>
                <a:lnTo>
                  <a:pt x="3757" y="3970"/>
                </a:lnTo>
                <a:lnTo>
                  <a:pt x="3751" y="3967"/>
                </a:lnTo>
                <a:lnTo>
                  <a:pt x="3744" y="3960"/>
                </a:lnTo>
                <a:lnTo>
                  <a:pt x="3739" y="3953"/>
                </a:lnTo>
                <a:lnTo>
                  <a:pt x="3734" y="3951"/>
                </a:lnTo>
                <a:lnTo>
                  <a:pt x="3730" y="3949"/>
                </a:lnTo>
                <a:lnTo>
                  <a:pt x="3727" y="3949"/>
                </a:lnTo>
                <a:lnTo>
                  <a:pt x="3725" y="3951"/>
                </a:lnTo>
                <a:lnTo>
                  <a:pt x="3724" y="3953"/>
                </a:lnTo>
                <a:lnTo>
                  <a:pt x="3722" y="3957"/>
                </a:lnTo>
                <a:lnTo>
                  <a:pt x="3721" y="3960"/>
                </a:lnTo>
                <a:lnTo>
                  <a:pt x="3719" y="3962"/>
                </a:lnTo>
                <a:lnTo>
                  <a:pt x="3717" y="3964"/>
                </a:lnTo>
                <a:lnTo>
                  <a:pt x="3713" y="3964"/>
                </a:lnTo>
                <a:lnTo>
                  <a:pt x="3705" y="3961"/>
                </a:lnTo>
                <a:lnTo>
                  <a:pt x="3694" y="3959"/>
                </a:lnTo>
                <a:lnTo>
                  <a:pt x="3688" y="3957"/>
                </a:lnTo>
                <a:lnTo>
                  <a:pt x="3682" y="3952"/>
                </a:lnTo>
                <a:lnTo>
                  <a:pt x="3676" y="3947"/>
                </a:lnTo>
                <a:lnTo>
                  <a:pt x="3670" y="3942"/>
                </a:lnTo>
                <a:lnTo>
                  <a:pt x="3659" y="3932"/>
                </a:lnTo>
                <a:lnTo>
                  <a:pt x="3650" y="3926"/>
                </a:lnTo>
                <a:lnTo>
                  <a:pt x="3643" y="3924"/>
                </a:lnTo>
                <a:lnTo>
                  <a:pt x="3637" y="3922"/>
                </a:lnTo>
                <a:lnTo>
                  <a:pt x="3634" y="3921"/>
                </a:lnTo>
                <a:lnTo>
                  <a:pt x="3632" y="3919"/>
                </a:lnTo>
                <a:lnTo>
                  <a:pt x="3631" y="3915"/>
                </a:lnTo>
                <a:lnTo>
                  <a:pt x="3629" y="3910"/>
                </a:lnTo>
                <a:lnTo>
                  <a:pt x="3626" y="3905"/>
                </a:lnTo>
                <a:lnTo>
                  <a:pt x="3623" y="3902"/>
                </a:lnTo>
                <a:lnTo>
                  <a:pt x="3618" y="3900"/>
                </a:lnTo>
                <a:lnTo>
                  <a:pt x="3612" y="3900"/>
                </a:lnTo>
                <a:lnTo>
                  <a:pt x="3606" y="3900"/>
                </a:lnTo>
                <a:lnTo>
                  <a:pt x="3601" y="3901"/>
                </a:lnTo>
                <a:lnTo>
                  <a:pt x="3595" y="3904"/>
                </a:lnTo>
                <a:lnTo>
                  <a:pt x="3592" y="3908"/>
                </a:lnTo>
                <a:lnTo>
                  <a:pt x="3587" y="3915"/>
                </a:lnTo>
                <a:lnTo>
                  <a:pt x="3582" y="3919"/>
                </a:lnTo>
                <a:lnTo>
                  <a:pt x="3576" y="3920"/>
                </a:lnTo>
                <a:lnTo>
                  <a:pt x="3564" y="3919"/>
                </a:lnTo>
                <a:lnTo>
                  <a:pt x="3551" y="3917"/>
                </a:lnTo>
                <a:lnTo>
                  <a:pt x="3538" y="3916"/>
                </a:lnTo>
                <a:lnTo>
                  <a:pt x="3527" y="3919"/>
                </a:lnTo>
                <a:lnTo>
                  <a:pt x="3517" y="3923"/>
                </a:lnTo>
                <a:lnTo>
                  <a:pt x="3507" y="3928"/>
                </a:lnTo>
                <a:lnTo>
                  <a:pt x="3498" y="3934"/>
                </a:lnTo>
                <a:lnTo>
                  <a:pt x="3484" y="3946"/>
                </a:lnTo>
                <a:lnTo>
                  <a:pt x="3468" y="3960"/>
                </a:lnTo>
                <a:lnTo>
                  <a:pt x="3455" y="3973"/>
                </a:lnTo>
                <a:lnTo>
                  <a:pt x="3444" y="3985"/>
                </a:lnTo>
                <a:lnTo>
                  <a:pt x="3434" y="3995"/>
                </a:lnTo>
                <a:lnTo>
                  <a:pt x="3417" y="4008"/>
                </a:lnTo>
                <a:lnTo>
                  <a:pt x="3398" y="4021"/>
                </a:lnTo>
                <a:lnTo>
                  <a:pt x="3379" y="4034"/>
                </a:lnTo>
                <a:lnTo>
                  <a:pt x="3365" y="4045"/>
                </a:lnTo>
                <a:lnTo>
                  <a:pt x="3350" y="4056"/>
                </a:lnTo>
                <a:lnTo>
                  <a:pt x="3334" y="4075"/>
                </a:lnTo>
                <a:lnTo>
                  <a:pt x="3323" y="4090"/>
                </a:lnTo>
                <a:lnTo>
                  <a:pt x="3317" y="4096"/>
                </a:lnTo>
                <a:lnTo>
                  <a:pt x="3315" y="4102"/>
                </a:lnTo>
                <a:lnTo>
                  <a:pt x="3315" y="4108"/>
                </a:lnTo>
                <a:lnTo>
                  <a:pt x="3316" y="4113"/>
                </a:lnTo>
                <a:lnTo>
                  <a:pt x="3316" y="4119"/>
                </a:lnTo>
                <a:lnTo>
                  <a:pt x="3315" y="4125"/>
                </a:lnTo>
                <a:lnTo>
                  <a:pt x="3311" y="4132"/>
                </a:lnTo>
                <a:lnTo>
                  <a:pt x="3302" y="4140"/>
                </a:lnTo>
                <a:lnTo>
                  <a:pt x="3297" y="4143"/>
                </a:lnTo>
                <a:lnTo>
                  <a:pt x="3292" y="4148"/>
                </a:lnTo>
                <a:lnTo>
                  <a:pt x="3290" y="4153"/>
                </a:lnTo>
                <a:lnTo>
                  <a:pt x="3287" y="4157"/>
                </a:lnTo>
                <a:lnTo>
                  <a:pt x="3286" y="4162"/>
                </a:lnTo>
                <a:lnTo>
                  <a:pt x="3285" y="4168"/>
                </a:lnTo>
                <a:lnTo>
                  <a:pt x="3286" y="4175"/>
                </a:lnTo>
                <a:lnTo>
                  <a:pt x="3287" y="4182"/>
                </a:lnTo>
                <a:lnTo>
                  <a:pt x="3292" y="4197"/>
                </a:lnTo>
                <a:lnTo>
                  <a:pt x="3296" y="4210"/>
                </a:lnTo>
                <a:lnTo>
                  <a:pt x="3296" y="4214"/>
                </a:lnTo>
                <a:lnTo>
                  <a:pt x="3296" y="4219"/>
                </a:lnTo>
                <a:lnTo>
                  <a:pt x="3294" y="4224"/>
                </a:lnTo>
                <a:lnTo>
                  <a:pt x="3292" y="4228"/>
                </a:lnTo>
                <a:lnTo>
                  <a:pt x="3289" y="4231"/>
                </a:lnTo>
                <a:lnTo>
                  <a:pt x="3285" y="4233"/>
                </a:lnTo>
                <a:lnTo>
                  <a:pt x="3279" y="4236"/>
                </a:lnTo>
                <a:lnTo>
                  <a:pt x="3274" y="4238"/>
                </a:lnTo>
                <a:lnTo>
                  <a:pt x="3261" y="4244"/>
                </a:lnTo>
                <a:lnTo>
                  <a:pt x="3248" y="4251"/>
                </a:lnTo>
                <a:lnTo>
                  <a:pt x="3241" y="4254"/>
                </a:lnTo>
                <a:lnTo>
                  <a:pt x="3234" y="4255"/>
                </a:lnTo>
                <a:lnTo>
                  <a:pt x="3227" y="4254"/>
                </a:lnTo>
                <a:lnTo>
                  <a:pt x="3221" y="4251"/>
                </a:lnTo>
                <a:lnTo>
                  <a:pt x="3214" y="4249"/>
                </a:lnTo>
                <a:lnTo>
                  <a:pt x="3209" y="4244"/>
                </a:lnTo>
                <a:lnTo>
                  <a:pt x="3204" y="4238"/>
                </a:lnTo>
                <a:lnTo>
                  <a:pt x="3201" y="4233"/>
                </a:lnTo>
                <a:lnTo>
                  <a:pt x="3195" y="4218"/>
                </a:lnTo>
                <a:lnTo>
                  <a:pt x="3185" y="4199"/>
                </a:lnTo>
                <a:lnTo>
                  <a:pt x="3177" y="4180"/>
                </a:lnTo>
                <a:lnTo>
                  <a:pt x="3170" y="4163"/>
                </a:lnTo>
                <a:lnTo>
                  <a:pt x="3166" y="4157"/>
                </a:lnTo>
                <a:lnTo>
                  <a:pt x="3164" y="4149"/>
                </a:lnTo>
                <a:lnTo>
                  <a:pt x="3163" y="4140"/>
                </a:lnTo>
                <a:lnTo>
                  <a:pt x="3161" y="4130"/>
                </a:lnTo>
                <a:lnTo>
                  <a:pt x="3163" y="4121"/>
                </a:lnTo>
                <a:lnTo>
                  <a:pt x="3166" y="4110"/>
                </a:lnTo>
                <a:lnTo>
                  <a:pt x="3168" y="4105"/>
                </a:lnTo>
                <a:lnTo>
                  <a:pt x="3172" y="4099"/>
                </a:lnTo>
                <a:lnTo>
                  <a:pt x="3176" y="4094"/>
                </a:lnTo>
                <a:lnTo>
                  <a:pt x="3180" y="4088"/>
                </a:lnTo>
                <a:lnTo>
                  <a:pt x="3190" y="4078"/>
                </a:lnTo>
                <a:lnTo>
                  <a:pt x="3198" y="4067"/>
                </a:lnTo>
                <a:lnTo>
                  <a:pt x="3207" y="4055"/>
                </a:lnTo>
                <a:lnTo>
                  <a:pt x="3212" y="4043"/>
                </a:lnTo>
                <a:lnTo>
                  <a:pt x="3217" y="4033"/>
                </a:lnTo>
                <a:lnTo>
                  <a:pt x="3222" y="4022"/>
                </a:lnTo>
                <a:lnTo>
                  <a:pt x="3224" y="4011"/>
                </a:lnTo>
                <a:lnTo>
                  <a:pt x="3227" y="4002"/>
                </a:lnTo>
                <a:lnTo>
                  <a:pt x="3228" y="3992"/>
                </a:lnTo>
                <a:lnTo>
                  <a:pt x="3228" y="3983"/>
                </a:lnTo>
                <a:lnTo>
                  <a:pt x="3227" y="3973"/>
                </a:lnTo>
                <a:lnTo>
                  <a:pt x="3226" y="3962"/>
                </a:lnTo>
                <a:lnTo>
                  <a:pt x="3223" y="3942"/>
                </a:lnTo>
                <a:lnTo>
                  <a:pt x="3220" y="3921"/>
                </a:lnTo>
                <a:lnTo>
                  <a:pt x="3222" y="3913"/>
                </a:lnTo>
                <a:lnTo>
                  <a:pt x="3221" y="3905"/>
                </a:lnTo>
                <a:lnTo>
                  <a:pt x="3207" y="3894"/>
                </a:lnTo>
                <a:lnTo>
                  <a:pt x="3195" y="3884"/>
                </a:lnTo>
                <a:lnTo>
                  <a:pt x="3185" y="3878"/>
                </a:lnTo>
                <a:lnTo>
                  <a:pt x="3177" y="3873"/>
                </a:lnTo>
                <a:lnTo>
                  <a:pt x="3172" y="3869"/>
                </a:lnTo>
                <a:lnTo>
                  <a:pt x="3167" y="3864"/>
                </a:lnTo>
                <a:lnTo>
                  <a:pt x="3159" y="3863"/>
                </a:lnTo>
                <a:lnTo>
                  <a:pt x="3152" y="3864"/>
                </a:lnTo>
                <a:lnTo>
                  <a:pt x="3145" y="3867"/>
                </a:lnTo>
                <a:lnTo>
                  <a:pt x="3140" y="3872"/>
                </a:lnTo>
                <a:lnTo>
                  <a:pt x="3134" y="3879"/>
                </a:lnTo>
                <a:lnTo>
                  <a:pt x="3130" y="3883"/>
                </a:lnTo>
                <a:lnTo>
                  <a:pt x="3126" y="3885"/>
                </a:lnTo>
                <a:lnTo>
                  <a:pt x="3116" y="3886"/>
                </a:lnTo>
                <a:lnTo>
                  <a:pt x="3109" y="3885"/>
                </a:lnTo>
                <a:lnTo>
                  <a:pt x="3103" y="3885"/>
                </a:lnTo>
                <a:lnTo>
                  <a:pt x="3085" y="3891"/>
                </a:lnTo>
                <a:lnTo>
                  <a:pt x="3071" y="3898"/>
                </a:lnTo>
                <a:lnTo>
                  <a:pt x="3065" y="3900"/>
                </a:lnTo>
                <a:lnTo>
                  <a:pt x="3057" y="3902"/>
                </a:lnTo>
                <a:lnTo>
                  <a:pt x="3047" y="3905"/>
                </a:lnTo>
                <a:lnTo>
                  <a:pt x="3035" y="3911"/>
                </a:lnTo>
                <a:lnTo>
                  <a:pt x="3029" y="3915"/>
                </a:lnTo>
                <a:lnTo>
                  <a:pt x="3022" y="3917"/>
                </a:lnTo>
                <a:lnTo>
                  <a:pt x="3015" y="3917"/>
                </a:lnTo>
                <a:lnTo>
                  <a:pt x="3008" y="3917"/>
                </a:lnTo>
                <a:lnTo>
                  <a:pt x="2995" y="3915"/>
                </a:lnTo>
                <a:lnTo>
                  <a:pt x="2984" y="3911"/>
                </a:lnTo>
                <a:lnTo>
                  <a:pt x="2981" y="3910"/>
                </a:lnTo>
                <a:lnTo>
                  <a:pt x="2977" y="3910"/>
                </a:lnTo>
                <a:lnTo>
                  <a:pt x="2975" y="3910"/>
                </a:lnTo>
                <a:lnTo>
                  <a:pt x="2972" y="3911"/>
                </a:lnTo>
                <a:lnTo>
                  <a:pt x="2968" y="3915"/>
                </a:lnTo>
                <a:lnTo>
                  <a:pt x="2963" y="3919"/>
                </a:lnTo>
                <a:lnTo>
                  <a:pt x="2960" y="3920"/>
                </a:lnTo>
                <a:lnTo>
                  <a:pt x="2957" y="3920"/>
                </a:lnTo>
                <a:lnTo>
                  <a:pt x="2955" y="3920"/>
                </a:lnTo>
                <a:lnTo>
                  <a:pt x="2951" y="3919"/>
                </a:lnTo>
                <a:lnTo>
                  <a:pt x="2944" y="3915"/>
                </a:lnTo>
                <a:lnTo>
                  <a:pt x="2938" y="3913"/>
                </a:lnTo>
                <a:lnTo>
                  <a:pt x="2922" y="3909"/>
                </a:lnTo>
                <a:lnTo>
                  <a:pt x="2907" y="3907"/>
                </a:lnTo>
                <a:lnTo>
                  <a:pt x="2897" y="3903"/>
                </a:lnTo>
                <a:lnTo>
                  <a:pt x="2884" y="3898"/>
                </a:lnTo>
                <a:lnTo>
                  <a:pt x="2877" y="3895"/>
                </a:lnTo>
                <a:lnTo>
                  <a:pt x="2872" y="3891"/>
                </a:lnTo>
                <a:lnTo>
                  <a:pt x="2868" y="3886"/>
                </a:lnTo>
                <a:lnTo>
                  <a:pt x="2867" y="3880"/>
                </a:lnTo>
                <a:lnTo>
                  <a:pt x="2864" y="3876"/>
                </a:lnTo>
                <a:lnTo>
                  <a:pt x="2862" y="3873"/>
                </a:lnTo>
                <a:lnTo>
                  <a:pt x="2858" y="3873"/>
                </a:lnTo>
                <a:lnTo>
                  <a:pt x="2855" y="3875"/>
                </a:lnTo>
                <a:lnTo>
                  <a:pt x="2845" y="3880"/>
                </a:lnTo>
                <a:lnTo>
                  <a:pt x="2838" y="3888"/>
                </a:lnTo>
                <a:lnTo>
                  <a:pt x="2823" y="3903"/>
                </a:lnTo>
                <a:lnTo>
                  <a:pt x="2808" y="3917"/>
                </a:lnTo>
                <a:lnTo>
                  <a:pt x="2806" y="3920"/>
                </a:lnTo>
                <a:lnTo>
                  <a:pt x="2802" y="3921"/>
                </a:lnTo>
                <a:lnTo>
                  <a:pt x="2799" y="3921"/>
                </a:lnTo>
                <a:lnTo>
                  <a:pt x="2794" y="3921"/>
                </a:lnTo>
                <a:lnTo>
                  <a:pt x="2786" y="3916"/>
                </a:lnTo>
                <a:lnTo>
                  <a:pt x="2776" y="3909"/>
                </a:lnTo>
                <a:lnTo>
                  <a:pt x="2758" y="3895"/>
                </a:lnTo>
                <a:lnTo>
                  <a:pt x="2742" y="3885"/>
                </a:lnTo>
                <a:lnTo>
                  <a:pt x="2738" y="3884"/>
                </a:lnTo>
                <a:lnTo>
                  <a:pt x="2735" y="3884"/>
                </a:lnTo>
                <a:lnTo>
                  <a:pt x="2732" y="3884"/>
                </a:lnTo>
                <a:lnTo>
                  <a:pt x="2729" y="3885"/>
                </a:lnTo>
                <a:lnTo>
                  <a:pt x="2722" y="3889"/>
                </a:lnTo>
                <a:lnTo>
                  <a:pt x="2714" y="3895"/>
                </a:lnTo>
                <a:lnTo>
                  <a:pt x="2711" y="3897"/>
                </a:lnTo>
                <a:lnTo>
                  <a:pt x="2707" y="3898"/>
                </a:lnTo>
                <a:lnTo>
                  <a:pt x="2704" y="3900"/>
                </a:lnTo>
                <a:lnTo>
                  <a:pt x="2700" y="3898"/>
                </a:lnTo>
                <a:lnTo>
                  <a:pt x="2694" y="3896"/>
                </a:lnTo>
                <a:lnTo>
                  <a:pt x="2692" y="3892"/>
                </a:lnTo>
                <a:lnTo>
                  <a:pt x="2692" y="3889"/>
                </a:lnTo>
                <a:lnTo>
                  <a:pt x="2689" y="3885"/>
                </a:lnTo>
                <a:lnTo>
                  <a:pt x="2687" y="3883"/>
                </a:lnTo>
                <a:lnTo>
                  <a:pt x="2683" y="3882"/>
                </a:lnTo>
                <a:lnTo>
                  <a:pt x="2676" y="3879"/>
                </a:lnTo>
                <a:lnTo>
                  <a:pt x="2668" y="3878"/>
                </a:lnTo>
                <a:lnTo>
                  <a:pt x="2649" y="3875"/>
                </a:lnTo>
                <a:lnTo>
                  <a:pt x="2636" y="3872"/>
                </a:lnTo>
                <a:lnTo>
                  <a:pt x="2623" y="3870"/>
                </a:lnTo>
                <a:lnTo>
                  <a:pt x="2611" y="3869"/>
                </a:lnTo>
                <a:lnTo>
                  <a:pt x="2605" y="3869"/>
                </a:lnTo>
                <a:lnTo>
                  <a:pt x="2600" y="3866"/>
                </a:lnTo>
                <a:lnTo>
                  <a:pt x="2594" y="3863"/>
                </a:lnTo>
                <a:lnTo>
                  <a:pt x="2591" y="3858"/>
                </a:lnTo>
                <a:lnTo>
                  <a:pt x="2582" y="3846"/>
                </a:lnTo>
                <a:lnTo>
                  <a:pt x="2574" y="3828"/>
                </a:lnTo>
                <a:lnTo>
                  <a:pt x="2569" y="3819"/>
                </a:lnTo>
                <a:lnTo>
                  <a:pt x="2563" y="3812"/>
                </a:lnTo>
                <a:lnTo>
                  <a:pt x="2557" y="3807"/>
                </a:lnTo>
                <a:lnTo>
                  <a:pt x="2552" y="3802"/>
                </a:lnTo>
                <a:lnTo>
                  <a:pt x="2540" y="3797"/>
                </a:lnTo>
                <a:lnTo>
                  <a:pt x="2529" y="3794"/>
                </a:lnTo>
                <a:lnTo>
                  <a:pt x="2524" y="3791"/>
                </a:lnTo>
                <a:lnTo>
                  <a:pt x="2522" y="3790"/>
                </a:lnTo>
                <a:lnTo>
                  <a:pt x="2521" y="3788"/>
                </a:lnTo>
                <a:lnTo>
                  <a:pt x="2519" y="3784"/>
                </a:lnTo>
                <a:lnTo>
                  <a:pt x="2519" y="3777"/>
                </a:lnTo>
                <a:lnTo>
                  <a:pt x="2516" y="3769"/>
                </a:lnTo>
                <a:lnTo>
                  <a:pt x="2512" y="3764"/>
                </a:lnTo>
                <a:lnTo>
                  <a:pt x="2509" y="3760"/>
                </a:lnTo>
                <a:lnTo>
                  <a:pt x="2505" y="3758"/>
                </a:lnTo>
                <a:lnTo>
                  <a:pt x="2500" y="3756"/>
                </a:lnTo>
                <a:lnTo>
                  <a:pt x="2491" y="3751"/>
                </a:lnTo>
                <a:lnTo>
                  <a:pt x="2484" y="3747"/>
                </a:lnTo>
                <a:lnTo>
                  <a:pt x="2480" y="3746"/>
                </a:lnTo>
                <a:lnTo>
                  <a:pt x="2478" y="3743"/>
                </a:lnTo>
                <a:lnTo>
                  <a:pt x="2475" y="3739"/>
                </a:lnTo>
                <a:lnTo>
                  <a:pt x="2473" y="3735"/>
                </a:lnTo>
                <a:lnTo>
                  <a:pt x="2470" y="3727"/>
                </a:lnTo>
                <a:lnTo>
                  <a:pt x="2467" y="3720"/>
                </a:lnTo>
                <a:lnTo>
                  <a:pt x="2465" y="3716"/>
                </a:lnTo>
                <a:lnTo>
                  <a:pt x="2462" y="3714"/>
                </a:lnTo>
                <a:lnTo>
                  <a:pt x="2460" y="3713"/>
                </a:lnTo>
                <a:lnTo>
                  <a:pt x="2456" y="3712"/>
                </a:lnTo>
                <a:lnTo>
                  <a:pt x="2449" y="3712"/>
                </a:lnTo>
                <a:lnTo>
                  <a:pt x="2441" y="3712"/>
                </a:lnTo>
                <a:lnTo>
                  <a:pt x="2431" y="3712"/>
                </a:lnTo>
                <a:lnTo>
                  <a:pt x="2424" y="3711"/>
                </a:lnTo>
                <a:lnTo>
                  <a:pt x="2418" y="3706"/>
                </a:lnTo>
                <a:lnTo>
                  <a:pt x="2414" y="3700"/>
                </a:lnTo>
                <a:lnTo>
                  <a:pt x="2411" y="3697"/>
                </a:lnTo>
                <a:lnTo>
                  <a:pt x="2409" y="3695"/>
                </a:lnTo>
                <a:lnTo>
                  <a:pt x="2407" y="3693"/>
                </a:lnTo>
                <a:lnTo>
                  <a:pt x="2404" y="3693"/>
                </a:lnTo>
                <a:lnTo>
                  <a:pt x="2402" y="3693"/>
                </a:lnTo>
                <a:lnTo>
                  <a:pt x="2401" y="3694"/>
                </a:lnTo>
                <a:lnTo>
                  <a:pt x="2398" y="3696"/>
                </a:lnTo>
                <a:lnTo>
                  <a:pt x="2397" y="3700"/>
                </a:lnTo>
                <a:lnTo>
                  <a:pt x="2392" y="3709"/>
                </a:lnTo>
                <a:lnTo>
                  <a:pt x="2385" y="3722"/>
                </a:lnTo>
                <a:lnTo>
                  <a:pt x="2378" y="3734"/>
                </a:lnTo>
                <a:lnTo>
                  <a:pt x="2372" y="3745"/>
                </a:lnTo>
                <a:lnTo>
                  <a:pt x="2365" y="3752"/>
                </a:lnTo>
                <a:lnTo>
                  <a:pt x="2358" y="3758"/>
                </a:lnTo>
                <a:lnTo>
                  <a:pt x="2351" y="3763"/>
                </a:lnTo>
                <a:lnTo>
                  <a:pt x="2345" y="3765"/>
                </a:lnTo>
                <a:lnTo>
                  <a:pt x="2341" y="3765"/>
                </a:lnTo>
                <a:lnTo>
                  <a:pt x="2338" y="3763"/>
                </a:lnTo>
                <a:lnTo>
                  <a:pt x="2333" y="3760"/>
                </a:lnTo>
                <a:lnTo>
                  <a:pt x="2327" y="3757"/>
                </a:lnTo>
                <a:lnTo>
                  <a:pt x="2316" y="3749"/>
                </a:lnTo>
                <a:lnTo>
                  <a:pt x="2304" y="3740"/>
                </a:lnTo>
                <a:lnTo>
                  <a:pt x="2294" y="3733"/>
                </a:lnTo>
                <a:lnTo>
                  <a:pt x="2282" y="3725"/>
                </a:lnTo>
                <a:lnTo>
                  <a:pt x="2271" y="3715"/>
                </a:lnTo>
                <a:lnTo>
                  <a:pt x="2264" y="3709"/>
                </a:lnTo>
                <a:lnTo>
                  <a:pt x="2261" y="3706"/>
                </a:lnTo>
                <a:lnTo>
                  <a:pt x="2261" y="3701"/>
                </a:lnTo>
                <a:lnTo>
                  <a:pt x="2260" y="3695"/>
                </a:lnTo>
                <a:lnTo>
                  <a:pt x="2261" y="3689"/>
                </a:lnTo>
                <a:lnTo>
                  <a:pt x="2263" y="3682"/>
                </a:lnTo>
                <a:lnTo>
                  <a:pt x="2265" y="3676"/>
                </a:lnTo>
                <a:lnTo>
                  <a:pt x="2269" y="3670"/>
                </a:lnTo>
                <a:lnTo>
                  <a:pt x="2271" y="3665"/>
                </a:lnTo>
                <a:lnTo>
                  <a:pt x="2277" y="3655"/>
                </a:lnTo>
                <a:lnTo>
                  <a:pt x="2280" y="3645"/>
                </a:lnTo>
                <a:lnTo>
                  <a:pt x="2282" y="3640"/>
                </a:lnTo>
                <a:lnTo>
                  <a:pt x="2282" y="3637"/>
                </a:lnTo>
                <a:lnTo>
                  <a:pt x="2280" y="3634"/>
                </a:lnTo>
                <a:lnTo>
                  <a:pt x="2278" y="3632"/>
                </a:lnTo>
                <a:lnTo>
                  <a:pt x="2272" y="3632"/>
                </a:lnTo>
                <a:lnTo>
                  <a:pt x="2265" y="3633"/>
                </a:lnTo>
                <a:lnTo>
                  <a:pt x="2257" y="3634"/>
                </a:lnTo>
                <a:lnTo>
                  <a:pt x="2250" y="3638"/>
                </a:lnTo>
                <a:lnTo>
                  <a:pt x="2241" y="3644"/>
                </a:lnTo>
                <a:lnTo>
                  <a:pt x="2232" y="3653"/>
                </a:lnTo>
                <a:lnTo>
                  <a:pt x="2228" y="3659"/>
                </a:lnTo>
                <a:lnTo>
                  <a:pt x="2225" y="3664"/>
                </a:lnTo>
                <a:lnTo>
                  <a:pt x="2222" y="3670"/>
                </a:lnTo>
                <a:lnTo>
                  <a:pt x="2221" y="3676"/>
                </a:lnTo>
                <a:lnTo>
                  <a:pt x="2220" y="3689"/>
                </a:lnTo>
                <a:lnTo>
                  <a:pt x="2217" y="3703"/>
                </a:lnTo>
                <a:lnTo>
                  <a:pt x="2216" y="3711"/>
                </a:lnTo>
                <a:lnTo>
                  <a:pt x="2214" y="3716"/>
                </a:lnTo>
                <a:lnTo>
                  <a:pt x="2212" y="3722"/>
                </a:lnTo>
                <a:lnTo>
                  <a:pt x="2209" y="3726"/>
                </a:lnTo>
                <a:lnTo>
                  <a:pt x="2206" y="3728"/>
                </a:lnTo>
                <a:lnTo>
                  <a:pt x="2200" y="3728"/>
                </a:lnTo>
                <a:lnTo>
                  <a:pt x="2194" y="3727"/>
                </a:lnTo>
                <a:lnTo>
                  <a:pt x="2185" y="3725"/>
                </a:lnTo>
                <a:lnTo>
                  <a:pt x="2178" y="3721"/>
                </a:lnTo>
                <a:lnTo>
                  <a:pt x="2171" y="3718"/>
                </a:lnTo>
                <a:lnTo>
                  <a:pt x="2166" y="3713"/>
                </a:lnTo>
                <a:lnTo>
                  <a:pt x="2162" y="3708"/>
                </a:lnTo>
                <a:lnTo>
                  <a:pt x="2160" y="3701"/>
                </a:lnTo>
                <a:lnTo>
                  <a:pt x="2160" y="3694"/>
                </a:lnTo>
                <a:lnTo>
                  <a:pt x="2160" y="3684"/>
                </a:lnTo>
                <a:lnTo>
                  <a:pt x="2160" y="3674"/>
                </a:lnTo>
                <a:lnTo>
                  <a:pt x="2158" y="3657"/>
                </a:lnTo>
                <a:lnTo>
                  <a:pt x="2153" y="3642"/>
                </a:lnTo>
                <a:lnTo>
                  <a:pt x="2150" y="3626"/>
                </a:lnTo>
                <a:lnTo>
                  <a:pt x="2145" y="3613"/>
                </a:lnTo>
                <a:lnTo>
                  <a:pt x="2139" y="3601"/>
                </a:lnTo>
                <a:lnTo>
                  <a:pt x="2132" y="3592"/>
                </a:lnTo>
                <a:lnTo>
                  <a:pt x="2128" y="3587"/>
                </a:lnTo>
                <a:lnTo>
                  <a:pt x="2125" y="3582"/>
                </a:lnTo>
                <a:lnTo>
                  <a:pt x="2121" y="3576"/>
                </a:lnTo>
                <a:lnTo>
                  <a:pt x="2119" y="3570"/>
                </a:lnTo>
                <a:lnTo>
                  <a:pt x="2118" y="3563"/>
                </a:lnTo>
                <a:lnTo>
                  <a:pt x="2115" y="3557"/>
                </a:lnTo>
                <a:lnTo>
                  <a:pt x="2115" y="3550"/>
                </a:lnTo>
                <a:lnTo>
                  <a:pt x="2115" y="3543"/>
                </a:lnTo>
                <a:lnTo>
                  <a:pt x="2116" y="3530"/>
                </a:lnTo>
                <a:lnTo>
                  <a:pt x="2118" y="3519"/>
                </a:lnTo>
                <a:lnTo>
                  <a:pt x="2118" y="3513"/>
                </a:lnTo>
                <a:lnTo>
                  <a:pt x="2118" y="3510"/>
                </a:lnTo>
                <a:lnTo>
                  <a:pt x="2116" y="3506"/>
                </a:lnTo>
                <a:lnTo>
                  <a:pt x="2114" y="3503"/>
                </a:lnTo>
                <a:lnTo>
                  <a:pt x="2112" y="3501"/>
                </a:lnTo>
                <a:lnTo>
                  <a:pt x="2108" y="3500"/>
                </a:lnTo>
                <a:lnTo>
                  <a:pt x="2106" y="3499"/>
                </a:lnTo>
                <a:lnTo>
                  <a:pt x="2103" y="3500"/>
                </a:lnTo>
                <a:lnTo>
                  <a:pt x="2100" y="3501"/>
                </a:lnTo>
                <a:lnTo>
                  <a:pt x="2096" y="3505"/>
                </a:lnTo>
                <a:lnTo>
                  <a:pt x="2094" y="3508"/>
                </a:lnTo>
                <a:lnTo>
                  <a:pt x="2090" y="3512"/>
                </a:lnTo>
                <a:lnTo>
                  <a:pt x="2086" y="3523"/>
                </a:lnTo>
                <a:lnTo>
                  <a:pt x="2081" y="3532"/>
                </a:lnTo>
                <a:lnTo>
                  <a:pt x="2078" y="3536"/>
                </a:lnTo>
                <a:lnTo>
                  <a:pt x="2076" y="3539"/>
                </a:lnTo>
                <a:lnTo>
                  <a:pt x="2074" y="3542"/>
                </a:lnTo>
                <a:lnTo>
                  <a:pt x="2071" y="3543"/>
                </a:lnTo>
                <a:lnTo>
                  <a:pt x="2069" y="3543"/>
                </a:lnTo>
                <a:lnTo>
                  <a:pt x="2067" y="3541"/>
                </a:lnTo>
                <a:lnTo>
                  <a:pt x="2064" y="3538"/>
                </a:lnTo>
                <a:lnTo>
                  <a:pt x="2062" y="3533"/>
                </a:lnTo>
                <a:lnTo>
                  <a:pt x="2058" y="3524"/>
                </a:lnTo>
                <a:lnTo>
                  <a:pt x="2053" y="3514"/>
                </a:lnTo>
                <a:lnTo>
                  <a:pt x="2046" y="3506"/>
                </a:lnTo>
                <a:lnTo>
                  <a:pt x="2038" y="3498"/>
                </a:lnTo>
                <a:lnTo>
                  <a:pt x="2033" y="3495"/>
                </a:lnTo>
                <a:lnTo>
                  <a:pt x="2027" y="3493"/>
                </a:lnTo>
                <a:lnTo>
                  <a:pt x="2020" y="3493"/>
                </a:lnTo>
                <a:lnTo>
                  <a:pt x="2012" y="3493"/>
                </a:lnTo>
                <a:lnTo>
                  <a:pt x="1995" y="3497"/>
                </a:lnTo>
                <a:lnTo>
                  <a:pt x="1983" y="3499"/>
                </a:lnTo>
                <a:lnTo>
                  <a:pt x="1979" y="3500"/>
                </a:lnTo>
                <a:lnTo>
                  <a:pt x="1974" y="3500"/>
                </a:lnTo>
                <a:lnTo>
                  <a:pt x="1969" y="3499"/>
                </a:lnTo>
                <a:lnTo>
                  <a:pt x="1964" y="3498"/>
                </a:lnTo>
                <a:lnTo>
                  <a:pt x="1958" y="3494"/>
                </a:lnTo>
                <a:lnTo>
                  <a:pt x="1954" y="3489"/>
                </a:lnTo>
                <a:lnTo>
                  <a:pt x="1948" y="3485"/>
                </a:lnTo>
                <a:lnTo>
                  <a:pt x="1943" y="3479"/>
                </a:lnTo>
                <a:lnTo>
                  <a:pt x="1937" y="3474"/>
                </a:lnTo>
                <a:lnTo>
                  <a:pt x="1932" y="3469"/>
                </a:lnTo>
                <a:lnTo>
                  <a:pt x="1926" y="3466"/>
                </a:lnTo>
                <a:lnTo>
                  <a:pt x="1921" y="3464"/>
                </a:lnTo>
                <a:lnTo>
                  <a:pt x="1916" y="3463"/>
                </a:lnTo>
                <a:lnTo>
                  <a:pt x="1911" y="3462"/>
                </a:lnTo>
                <a:lnTo>
                  <a:pt x="1906" y="3461"/>
                </a:lnTo>
                <a:lnTo>
                  <a:pt x="1902" y="3459"/>
                </a:lnTo>
                <a:lnTo>
                  <a:pt x="1899" y="3455"/>
                </a:lnTo>
                <a:lnTo>
                  <a:pt x="1897" y="3451"/>
                </a:lnTo>
                <a:lnTo>
                  <a:pt x="1895" y="3447"/>
                </a:lnTo>
                <a:lnTo>
                  <a:pt x="1895" y="3441"/>
                </a:lnTo>
                <a:lnTo>
                  <a:pt x="1895" y="3434"/>
                </a:lnTo>
                <a:lnTo>
                  <a:pt x="1897" y="3426"/>
                </a:lnTo>
                <a:lnTo>
                  <a:pt x="1899" y="3419"/>
                </a:lnTo>
                <a:lnTo>
                  <a:pt x="1902" y="3411"/>
                </a:lnTo>
                <a:lnTo>
                  <a:pt x="1906" y="3404"/>
                </a:lnTo>
                <a:lnTo>
                  <a:pt x="1911" y="3397"/>
                </a:lnTo>
                <a:lnTo>
                  <a:pt x="1916" y="3390"/>
                </a:lnTo>
                <a:lnTo>
                  <a:pt x="1921" y="3384"/>
                </a:lnTo>
                <a:lnTo>
                  <a:pt x="1931" y="3374"/>
                </a:lnTo>
                <a:lnTo>
                  <a:pt x="1937" y="3366"/>
                </a:lnTo>
                <a:lnTo>
                  <a:pt x="1942" y="3358"/>
                </a:lnTo>
                <a:lnTo>
                  <a:pt x="1945" y="3348"/>
                </a:lnTo>
                <a:lnTo>
                  <a:pt x="1945" y="3342"/>
                </a:lnTo>
                <a:lnTo>
                  <a:pt x="1944" y="3335"/>
                </a:lnTo>
                <a:lnTo>
                  <a:pt x="1941" y="3328"/>
                </a:lnTo>
                <a:lnTo>
                  <a:pt x="1936" y="3322"/>
                </a:lnTo>
                <a:lnTo>
                  <a:pt x="1930" y="3316"/>
                </a:lnTo>
                <a:lnTo>
                  <a:pt x="1924" y="3312"/>
                </a:lnTo>
                <a:lnTo>
                  <a:pt x="1920" y="3310"/>
                </a:lnTo>
                <a:lnTo>
                  <a:pt x="1917" y="3310"/>
                </a:lnTo>
                <a:lnTo>
                  <a:pt x="1914" y="3309"/>
                </a:lnTo>
                <a:lnTo>
                  <a:pt x="1911" y="3310"/>
                </a:lnTo>
                <a:lnTo>
                  <a:pt x="1900" y="3315"/>
                </a:lnTo>
                <a:lnTo>
                  <a:pt x="1888" y="3322"/>
                </a:lnTo>
                <a:lnTo>
                  <a:pt x="1882" y="3324"/>
                </a:lnTo>
                <a:lnTo>
                  <a:pt x="1876" y="3328"/>
                </a:lnTo>
                <a:lnTo>
                  <a:pt x="1870" y="3329"/>
                </a:lnTo>
                <a:lnTo>
                  <a:pt x="1863" y="3330"/>
                </a:lnTo>
                <a:lnTo>
                  <a:pt x="1850" y="3329"/>
                </a:lnTo>
                <a:lnTo>
                  <a:pt x="1836" y="3327"/>
                </a:lnTo>
                <a:lnTo>
                  <a:pt x="1822" y="3322"/>
                </a:lnTo>
                <a:lnTo>
                  <a:pt x="1807" y="3315"/>
                </a:lnTo>
                <a:lnTo>
                  <a:pt x="1794" y="3306"/>
                </a:lnTo>
                <a:lnTo>
                  <a:pt x="1785" y="3298"/>
                </a:lnTo>
                <a:lnTo>
                  <a:pt x="1780" y="3293"/>
                </a:lnTo>
                <a:lnTo>
                  <a:pt x="1778" y="3289"/>
                </a:lnTo>
                <a:lnTo>
                  <a:pt x="1776" y="3284"/>
                </a:lnTo>
                <a:lnTo>
                  <a:pt x="1775" y="3279"/>
                </a:lnTo>
                <a:lnTo>
                  <a:pt x="1775" y="3273"/>
                </a:lnTo>
                <a:lnTo>
                  <a:pt x="1774" y="3268"/>
                </a:lnTo>
                <a:lnTo>
                  <a:pt x="1772" y="3264"/>
                </a:lnTo>
                <a:lnTo>
                  <a:pt x="1769" y="3260"/>
                </a:lnTo>
                <a:lnTo>
                  <a:pt x="1762" y="3253"/>
                </a:lnTo>
                <a:lnTo>
                  <a:pt x="1755" y="3248"/>
                </a:lnTo>
                <a:lnTo>
                  <a:pt x="1746" y="3242"/>
                </a:lnTo>
                <a:lnTo>
                  <a:pt x="1732" y="3234"/>
                </a:lnTo>
                <a:lnTo>
                  <a:pt x="1721" y="3227"/>
                </a:lnTo>
                <a:lnTo>
                  <a:pt x="1710" y="3221"/>
                </a:lnTo>
                <a:lnTo>
                  <a:pt x="1706" y="3218"/>
                </a:lnTo>
                <a:lnTo>
                  <a:pt x="1703" y="3216"/>
                </a:lnTo>
                <a:lnTo>
                  <a:pt x="1700" y="3211"/>
                </a:lnTo>
                <a:lnTo>
                  <a:pt x="1697" y="3208"/>
                </a:lnTo>
                <a:lnTo>
                  <a:pt x="1694" y="3198"/>
                </a:lnTo>
                <a:lnTo>
                  <a:pt x="1693" y="3189"/>
                </a:lnTo>
                <a:lnTo>
                  <a:pt x="1692" y="3179"/>
                </a:lnTo>
                <a:lnTo>
                  <a:pt x="1690" y="3172"/>
                </a:lnTo>
                <a:lnTo>
                  <a:pt x="1687" y="3169"/>
                </a:lnTo>
                <a:lnTo>
                  <a:pt x="1684" y="3166"/>
                </a:lnTo>
                <a:lnTo>
                  <a:pt x="1680" y="3164"/>
                </a:lnTo>
                <a:lnTo>
                  <a:pt x="1675" y="3163"/>
                </a:lnTo>
                <a:lnTo>
                  <a:pt x="1669" y="3161"/>
                </a:lnTo>
                <a:lnTo>
                  <a:pt x="1662" y="3158"/>
                </a:lnTo>
                <a:lnTo>
                  <a:pt x="1655" y="3154"/>
                </a:lnTo>
                <a:lnTo>
                  <a:pt x="1649" y="3150"/>
                </a:lnTo>
                <a:lnTo>
                  <a:pt x="1643" y="3145"/>
                </a:lnTo>
                <a:lnTo>
                  <a:pt x="1639" y="3140"/>
                </a:lnTo>
                <a:lnTo>
                  <a:pt x="1636" y="3134"/>
                </a:lnTo>
                <a:lnTo>
                  <a:pt x="1635" y="3128"/>
                </a:lnTo>
                <a:lnTo>
                  <a:pt x="1636" y="3122"/>
                </a:lnTo>
                <a:lnTo>
                  <a:pt x="1639" y="3116"/>
                </a:lnTo>
                <a:lnTo>
                  <a:pt x="1641" y="3110"/>
                </a:lnTo>
                <a:lnTo>
                  <a:pt x="1643" y="3104"/>
                </a:lnTo>
                <a:lnTo>
                  <a:pt x="1649" y="3094"/>
                </a:lnTo>
                <a:lnTo>
                  <a:pt x="1652" y="3084"/>
                </a:lnTo>
                <a:lnTo>
                  <a:pt x="1648" y="3075"/>
                </a:lnTo>
                <a:lnTo>
                  <a:pt x="1645" y="3063"/>
                </a:lnTo>
                <a:lnTo>
                  <a:pt x="1642" y="3056"/>
                </a:lnTo>
                <a:lnTo>
                  <a:pt x="1640" y="3047"/>
                </a:lnTo>
                <a:lnTo>
                  <a:pt x="1640" y="3038"/>
                </a:lnTo>
                <a:lnTo>
                  <a:pt x="1641" y="3027"/>
                </a:lnTo>
                <a:lnTo>
                  <a:pt x="1645" y="3007"/>
                </a:lnTo>
                <a:lnTo>
                  <a:pt x="1648" y="2995"/>
                </a:lnTo>
                <a:lnTo>
                  <a:pt x="1648" y="2990"/>
                </a:lnTo>
                <a:lnTo>
                  <a:pt x="1647" y="2987"/>
                </a:lnTo>
                <a:lnTo>
                  <a:pt x="1645" y="2982"/>
                </a:lnTo>
                <a:lnTo>
                  <a:pt x="1641" y="2978"/>
                </a:lnTo>
                <a:lnTo>
                  <a:pt x="1629" y="2969"/>
                </a:lnTo>
                <a:lnTo>
                  <a:pt x="1614" y="2958"/>
                </a:lnTo>
                <a:lnTo>
                  <a:pt x="1606" y="2953"/>
                </a:lnTo>
                <a:lnTo>
                  <a:pt x="1601" y="2949"/>
                </a:lnTo>
                <a:lnTo>
                  <a:pt x="1596" y="2944"/>
                </a:lnTo>
                <a:lnTo>
                  <a:pt x="1592" y="2940"/>
                </a:lnTo>
                <a:lnTo>
                  <a:pt x="1591" y="2937"/>
                </a:lnTo>
                <a:lnTo>
                  <a:pt x="1587" y="2934"/>
                </a:lnTo>
                <a:lnTo>
                  <a:pt x="1585" y="2933"/>
                </a:lnTo>
                <a:lnTo>
                  <a:pt x="1582" y="2932"/>
                </a:lnTo>
                <a:lnTo>
                  <a:pt x="1573" y="2932"/>
                </a:lnTo>
                <a:lnTo>
                  <a:pt x="1562" y="2932"/>
                </a:lnTo>
                <a:lnTo>
                  <a:pt x="1553" y="2931"/>
                </a:lnTo>
                <a:lnTo>
                  <a:pt x="1546" y="2930"/>
                </a:lnTo>
                <a:lnTo>
                  <a:pt x="1542" y="2930"/>
                </a:lnTo>
                <a:lnTo>
                  <a:pt x="1539" y="2930"/>
                </a:lnTo>
                <a:lnTo>
                  <a:pt x="1536" y="2932"/>
                </a:lnTo>
                <a:lnTo>
                  <a:pt x="1534" y="2936"/>
                </a:lnTo>
                <a:lnTo>
                  <a:pt x="1528" y="2943"/>
                </a:lnTo>
                <a:lnTo>
                  <a:pt x="1522" y="2947"/>
                </a:lnTo>
                <a:lnTo>
                  <a:pt x="1516" y="2950"/>
                </a:lnTo>
                <a:lnTo>
                  <a:pt x="1509" y="2951"/>
                </a:lnTo>
                <a:lnTo>
                  <a:pt x="1499" y="2950"/>
                </a:lnTo>
                <a:lnTo>
                  <a:pt x="1490" y="2949"/>
                </a:lnTo>
                <a:lnTo>
                  <a:pt x="1485" y="2949"/>
                </a:lnTo>
                <a:lnTo>
                  <a:pt x="1480" y="2949"/>
                </a:lnTo>
                <a:lnTo>
                  <a:pt x="1476" y="2950"/>
                </a:lnTo>
                <a:lnTo>
                  <a:pt x="1471" y="2952"/>
                </a:lnTo>
                <a:lnTo>
                  <a:pt x="1464" y="2958"/>
                </a:lnTo>
                <a:lnTo>
                  <a:pt x="1458" y="2963"/>
                </a:lnTo>
                <a:lnTo>
                  <a:pt x="1452" y="2964"/>
                </a:lnTo>
                <a:lnTo>
                  <a:pt x="1444" y="2964"/>
                </a:lnTo>
                <a:lnTo>
                  <a:pt x="1439" y="2963"/>
                </a:lnTo>
                <a:lnTo>
                  <a:pt x="1435" y="2959"/>
                </a:lnTo>
                <a:lnTo>
                  <a:pt x="1432" y="2955"/>
                </a:lnTo>
                <a:lnTo>
                  <a:pt x="1429" y="2949"/>
                </a:lnTo>
                <a:lnTo>
                  <a:pt x="1425" y="2937"/>
                </a:lnTo>
                <a:lnTo>
                  <a:pt x="1420" y="2926"/>
                </a:lnTo>
                <a:lnTo>
                  <a:pt x="1414" y="2918"/>
                </a:lnTo>
                <a:lnTo>
                  <a:pt x="1407" y="2906"/>
                </a:lnTo>
                <a:lnTo>
                  <a:pt x="1402" y="2899"/>
                </a:lnTo>
                <a:lnTo>
                  <a:pt x="1400" y="2890"/>
                </a:lnTo>
                <a:lnTo>
                  <a:pt x="1396" y="2880"/>
                </a:lnTo>
                <a:lnTo>
                  <a:pt x="1394" y="2867"/>
                </a:lnTo>
                <a:lnTo>
                  <a:pt x="1392" y="2854"/>
                </a:lnTo>
                <a:lnTo>
                  <a:pt x="1390" y="2842"/>
                </a:lnTo>
                <a:lnTo>
                  <a:pt x="1388" y="2832"/>
                </a:lnTo>
                <a:lnTo>
                  <a:pt x="1385" y="2825"/>
                </a:lnTo>
                <a:lnTo>
                  <a:pt x="1378" y="2812"/>
                </a:lnTo>
                <a:lnTo>
                  <a:pt x="1372" y="2805"/>
                </a:lnTo>
                <a:lnTo>
                  <a:pt x="1368" y="2796"/>
                </a:lnTo>
                <a:lnTo>
                  <a:pt x="1364" y="2788"/>
                </a:lnTo>
                <a:lnTo>
                  <a:pt x="1363" y="2779"/>
                </a:lnTo>
                <a:lnTo>
                  <a:pt x="1364" y="2770"/>
                </a:lnTo>
                <a:lnTo>
                  <a:pt x="1364" y="2767"/>
                </a:lnTo>
                <a:lnTo>
                  <a:pt x="1363" y="2763"/>
                </a:lnTo>
                <a:lnTo>
                  <a:pt x="1362" y="2760"/>
                </a:lnTo>
                <a:lnTo>
                  <a:pt x="1358" y="2755"/>
                </a:lnTo>
                <a:lnTo>
                  <a:pt x="1354" y="2751"/>
                </a:lnTo>
                <a:lnTo>
                  <a:pt x="1350" y="2748"/>
                </a:lnTo>
                <a:lnTo>
                  <a:pt x="1344" y="2744"/>
                </a:lnTo>
                <a:lnTo>
                  <a:pt x="1337" y="2741"/>
                </a:lnTo>
                <a:lnTo>
                  <a:pt x="1324" y="2737"/>
                </a:lnTo>
                <a:lnTo>
                  <a:pt x="1312" y="2732"/>
                </a:lnTo>
                <a:lnTo>
                  <a:pt x="1306" y="2729"/>
                </a:lnTo>
                <a:lnTo>
                  <a:pt x="1301" y="2725"/>
                </a:lnTo>
                <a:lnTo>
                  <a:pt x="1297" y="2722"/>
                </a:lnTo>
                <a:lnTo>
                  <a:pt x="1294" y="2717"/>
                </a:lnTo>
                <a:lnTo>
                  <a:pt x="1287" y="2707"/>
                </a:lnTo>
                <a:lnTo>
                  <a:pt x="1278" y="2698"/>
                </a:lnTo>
                <a:lnTo>
                  <a:pt x="1268" y="2690"/>
                </a:lnTo>
                <a:lnTo>
                  <a:pt x="1255" y="2684"/>
                </a:lnTo>
                <a:lnTo>
                  <a:pt x="1243" y="2678"/>
                </a:lnTo>
                <a:lnTo>
                  <a:pt x="1233" y="2672"/>
                </a:lnTo>
                <a:lnTo>
                  <a:pt x="1224" y="2666"/>
                </a:lnTo>
                <a:lnTo>
                  <a:pt x="1217" y="2659"/>
                </a:lnTo>
                <a:lnTo>
                  <a:pt x="1201" y="2643"/>
                </a:lnTo>
                <a:lnTo>
                  <a:pt x="1188" y="2634"/>
                </a:lnTo>
                <a:lnTo>
                  <a:pt x="1184" y="2630"/>
                </a:lnTo>
                <a:lnTo>
                  <a:pt x="1182" y="2628"/>
                </a:lnTo>
                <a:lnTo>
                  <a:pt x="1184" y="2622"/>
                </a:lnTo>
                <a:lnTo>
                  <a:pt x="1190" y="2615"/>
                </a:lnTo>
                <a:lnTo>
                  <a:pt x="1196" y="2606"/>
                </a:lnTo>
                <a:lnTo>
                  <a:pt x="1199" y="2600"/>
                </a:lnTo>
                <a:lnTo>
                  <a:pt x="1199" y="2599"/>
                </a:lnTo>
                <a:lnTo>
                  <a:pt x="1199" y="2597"/>
                </a:lnTo>
                <a:lnTo>
                  <a:pt x="1196" y="2596"/>
                </a:lnTo>
                <a:lnTo>
                  <a:pt x="1194" y="2596"/>
                </a:lnTo>
                <a:lnTo>
                  <a:pt x="1186" y="2593"/>
                </a:lnTo>
                <a:lnTo>
                  <a:pt x="1175" y="2592"/>
                </a:lnTo>
                <a:lnTo>
                  <a:pt x="1170" y="2591"/>
                </a:lnTo>
                <a:lnTo>
                  <a:pt x="1167" y="2588"/>
                </a:lnTo>
                <a:lnTo>
                  <a:pt x="1165" y="2587"/>
                </a:lnTo>
                <a:lnTo>
                  <a:pt x="1165" y="2585"/>
                </a:lnTo>
                <a:lnTo>
                  <a:pt x="1165" y="2584"/>
                </a:lnTo>
                <a:lnTo>
                  <a:pt x="1167" y="2581"/>
                </a:lnTo>
                <a:lnTo>
                  <a:pt x="1168" y="2577"/>
                </a:lnTo>
                <a:lnTo>
                  <a:pt x="1169" y="2571"/>
                </a:lnTo>
                <a:lnTo>
                  <a:pt x="1168" y="2564"/>
                </a:lnTo>
                <a:lnTo>
                  <a:pt x="1167" y="2556"/>
                </a:lnTo>
                <a:lnTo>
                  <a:pt x="1164" y="2550"/>
                </a:lnTo>
                <a:lnTo>
                  <a:pt x="1162" y="2543"/>
                </a:lnTo>
                <a:lnTo>
                  <a:pt x="1158" y="2539"/>
                </a:lnTo>
                <a:lnTo>
                  <a:pt x="1154" y="2534"/>
                </a:lnTo>
                <a:lnTo>
                  <a:pt x="1145" y="2528"/>
                </a:lnTo>
                <a:lnTo>
                  <a:pt x="1137" y="2520"/>
                </a:lnTo>
                <a:lnTo>
                  <a:pt x="1127" y="2511"/>
                </a:lnTo>
                <a:lnTo>
                  <a:pt x="1118" y="2503"/>
                </a:lnTo>
                <a:lnTo>
                  <a:pt x="1106" y="2493"/>
                </a:lnTo>
                <a:lnTo>
                  <a:pt x="1094" y="2483"/>
                </a:lnTo>
                <a:lnTo>
                  <a:pt x="1082" y="2473"/>
                </a:lnTo>
                <a:lnTo>
                  <a:pt x="1074" y="2467"/>
                </a:lnTo>
                <a:lnTo>
                  <a:pt x="1058" y="2459"/>
                </a:lnTo>
                <a:lnTo>
                  <a:pt x="1045" y="2452"/>
                </a:lnTo>
                <a:lnTo>
                  <a:pt x="1042" y="2451"/>
                </a:lnTo>
                <a:lnTo>
                  <a:pt x="1039" y="2449"/>
                </a:lnTo>
                <a:lnTo>
                  <a:pt x="1038" y="2447"/>
                </a:lnTo>
                <a:lnTo>
                  <a:pt x="1038" y="2445"/>
                </a:lnTo>
                <a:lnTo>
                  <a:pt x="1038" y="2441"/>
                </a:lnTo>
                <a:lnTo>
                  <a:pt x="1039" y="2438"/>
                </a:lnTo>
                <a:lnTo>
                  <a:pt x="1041" y="2435"/>
                </a:lnTo>
                <a:lnTo>
                  <a:pt x="1044" y="2432"/>
                </a:lnTo>
                <a:lnTo>
                  <a:pt x="1047" y="2428"/>
                </a:lnTo>
                <a:lnTo>
                  <a:pt x="1048" y="2423"/>
                </a:lnTo>
                <a:lnTo>
                  <a:pt x="1048" y="2419"/>
                </a:lnTo>
                <a:lnTo>
                  <a:pt x="1047" y="2414"/>
                </a:lnTo>
                <a:lnTo>
                  <a:pt x="1042" y="2405"/>
                </a:lnTo>
                <a:lnTo>
                  <a:pt x="1036" y="2397"/>
                </a:lnTo>
                <a:lnTo>
                  <a:pt x="1032" y="2392"/>
                </a:lnTo>
                <a:lnTo>
                  <a:pt x="1030" y="2389"/>
                </a:lnTo>
                <a:lnTo>
                  <a:pt x="1029" y="2384"/>
                </a:lnTo>
                <a:lnTo>
                  <a:pt x="1028" y="2379"/>
                </a:lnTo>
                <a:lnTo>
                  <a:pt x="1026" y="2375"/>
                </a:lnTo>
                <a:lnTo>
                  <a:pt x="1028" y="2369"/>
                </a:lnTo>
                <a:lnTo>
                  <a:pt x="1030" y="2361"/>
                </a:lnTo>
                <a:lnTo>
                  <a:pt x="1032" y="2354"/>
                </a:lnTo>
                <a:lnTo>
                  <a:pt x="1036" y="2347"/>
                </a:lnTo>
                <a:lnTo>
                  <a:pt x="1037" y="2341"/>
                </a:lnTo>
                <a:lnTo>
                  <a:pt x="1037" y="2335"/>
                </a:lnTo>
                <a:lnTo>
                  <a:pt x="1036" y="2332"/>
                </a:lnTo>
                <a:lnTo>
                  <a:pt x="1032" y="2328"/>
                </a:lnTo>
                <a:lnTo>
                  <a:pt x="1029" y="2325"/>
                </a:lnTo>
                <a:lnTo>
                  <a:pt x="1024" y="2322"/>
                </a:lnTo>
                <a:lnTo>
                  <a:pt x="1018" y="2321"/>
                </a:lnTo>
                <a:lnTo>
                  <a:pt x="1006" y="2317"/>
                </a:lnTo>
                <a:lnTo>
                  <a:pt x="994" y="2315"/>
                </a:lnTo>
                <a:lnTo>
                  <a:pt x="990" y="2313"/>
                </a:lnTo>
                <a:lnTo>
                  <a:pt x="984" y="2310"/>
                </a:lnTo>
                <a:lnTo>
                  <a:pt x="978" y="2306"/>
                </a:lnTo>
                <a:lnTo>
                  <a:pt x="972" y="2301"/>
                </a:lnTo>
                <a:lnTo>
                  <a:pt x="957" y="2291"/>
                </a:lnTo>
                <a:lnTo>
                  <a:pt x="944" y="2283"/>
                </a:lnTo>
                <a:lnTo>
                  <a:pt x="932" y="2276"/>
                </a:lnTo>
                <a:lnTo>
                  <a:pt x="922" y="2269"/>
                </a:lnTo>
                <a:lnTo>
                  <a:pt x="911" y="2262"/>
                </a:lnTo>
                <a:lnTo>
                  <a:pt x="899" y="2253"/>
                </a:lnTo>
                <a:lnTo>
                  <a:pt x="887" y="2246"/>
                </a:lnTo>
                <a:lnTo>
                  <a:pt x="880" y="2241"/>
                </a:lnTo>
                <a:lnTo>
                  <a:pt x="874" y="2240"/>
                </a:lnTo>
                <a:lnTo>
                  <a:pt x="867" y="2240"/>
                </a:lnTo>
                <a:lnTo>
                  <a:pt x="864" y="2240"/>
                </a:lnTo>
                <a:lnTo>
                  <a:pt x="860" y="2241"/>
                </a:lnTo>
                <a:lnTo>
                  <a:pt x="858" y="2244"/>
                </a:lnTo>
                <a:lnTo>
                  <a:pt x="855" y="2246"/>
                </a:lnTo>
                <a:lnTo>
                  <a:pt x="853" y="2250"/>
                </a:lnTo>
                <a:lnTo>
                  <a:pt x="850" y="2252"/>
                </a:lnTo>
                <a:lnTo>
                  <a:pt x="848" y="2253"/>
                </a:lnTo>
                <a:lnTo>
                  <a:pt x="846" y="2253"/>
                </a:lnTo>
                <a:lnTo>
                  <a:pt x="840" y="2251"/>
                </a:lnTo>
                <a:lnTo>
                  <a:pt x="831" y="2245"/>
                </a:lnTo>
                <a:lnTo>
                  <a:pt x="817" y="2233"/>
                </a:lnTo>
                <a:lnTo>
                  <a:pt x="809" y="2227"/>
                </a:lnTo>
                <a:lnTo>
                  <a:pt x="805" y="2227"/>
                </a:lnTo>
                <a:lnTo>
                  <a:pt x="804" y="2228"/>
                </a:lnTo>
                <a:lnTo>
                  <a:pt x="803" y="2233"/>
                </a:lnTo>
                <a:lnTo>
                  <a:pt x="801" y="2241"/>
                </a:lnTo>
                <a:lnTo>
                  <a:pt x="797" y="2257"/>
                </a:lnTo>
                <a:lnTo>
                  <a:pt x="791" y="2270"/>
                </a:lnTo>
                <a:lnTo>
                  <a:pt x="787" y="2278"/>
                </a:lnTo>
                <a:lnTo>
                  <a:pt x="783" y="2289"/>
                </a:lnTo>
                <a:lnTo>
                  <a:pt x="776" y="2300"/>
                </a:lnTo>
                <a:lnTo>
                  <a:pt x="768" y="2310"/>
                </a:lnTo>
                <a:lnTo>
                  <a:pt x="765" y="2315"/>
                </a:lnTo>
                <a:lnTo>
                  <a:pt x="761" y="2317"/>
                </a:lnTo>
                <a:lnTo>
                  <a:pt x="758" y="2319"/>
                </a:lnTo>
                <a:lnTo>
                  <a:pt x="755" y="2320"/>
                </a:lnTo>
                <a:lnTo>
                  <a:pt x="749" y="2320"/>
                </a:lnTo>
                <a:lnTo>
                  <a:pt x="743" y="2319"/>
                </a:lnTo>
                <a:lnTo>
                  <a:pt x="730" y="2317"/>
                </a:lnTo>
                <a:lnTo>
                  <a:pt x="717" y="2317"/>
                </a:lnTo>
                <a:lnTo>
                  <a:pt x="715" y="2319"/>
                </a:lnTo>
                <a:lnTo>
                  <a:pt x="714" y="2320"/>
                </a:lnTo>
                <a:lnTo>
                  <a:pt x="714" y="2322"/>
                </a:lnTo>
                <a:lnTo>
                  <a:pt x="714" y="2325"/>
                </a:lnTo>
                <a:lnTo>
                  <a:pt x="716" y="2332"/>
                </a:lnTo>
                <a:lnTo>
                  <a:pt x="720" y="2340"/>
                </a:lnTo>
                <a:lnTo>
                  <a:pt x="721" y="2345"/>
                </a:lnTo>
                <a:lnTo>
                  <a:pt x="722" y="2350"/>
                </a:lnTo>
                <a:lnTo>
                  <a:pt x="722" y="2353"/>
                </a:lnTo>
                <a:lnTo>
                  <a:pt x="722" y="2357"/>
                </a:lnTo>
                <a:lnTo>
                  <a:pt x="720" y="2360"/>
                </a:lnTo>
                <a:lnTo>
                  <a:pt x="716" y="2363"/>
                </a:lnTo>
                <a:lnTo>
                  <a:pt x="710" y="2366"/>
                </a:lnTo>
                <a:lnTo>
                  <a:pt x="703" y="2367"/>
                </a:lnTo>
                <a:lnTo>
                  <a:pt x="695" y="2369"/>
                </a:lnTo>
                <a:lnTo>
                  <a:pt x="686" y="2369"/>
                </a:lnTo>
                <a:lnTo>
                  <a:pt x="678" y="2366"/>
                </a:lnTo>
                <a:lnTo>
                  <a:pt x="671" y="2364"/>
                </a:lnTo>
                <a:lnTo>
                  <a:pt x="664" y="2360"/>
                </a:lnTo>
                <a:lnTo>
                  <a:pt x="658" y="2356"/>
                </a:lnTo>
                <a:lnTo>
                  <a:pt x="653" y="2351"/>
                </a:lnTo>
                <a:lnTo>
                  <a:pt x="650" y="2345"/>
                </a:lnTo>
                <a:lnTo>
                  <a:pt x="647" y="2339"/>
                </a:lnTo>
                <a:lnTo>
                  <a:pt x="646" y="2331"/>
                </a:lnTo>
                <a:lnTo>
                  <a:pt x="646" y="2321"/>
                </a:lnTo>
                <a:lnTo>
                  <a:pt x="646" y="2312"/>
                </a:lnTo>
                <a:lnTo>
                  <a:pt x="647" y="2293"/>
                </a:lnTo>
                <a:lnTo>
                  <a:pt x="647" y="2275"/>
                </a:lnTo>
                <a:lnTo>
                  <a:pt x="647" y="2268"/>
                </a:lnTo>
                <a:lnTo>
                  <a:pt x="646" y="2260"/>
                </a:lnTo>
                <a:lnTo>
                  <a:pt x="644" y="2254"/>
                </a:lnTo>
                <a:lnTo>
                  <a:pt x="641" y="2249"/>
                </a:lnTo>
                <a:lnTo>
                  <a:pt x="638" y="2244"/>
                </a:lnTo>
                <a:lnTo>
                  <a:pt x="634" y="2239"/>
                </a:lnTo>
                <a:lnTo>
                  <a:pt x="629" y="2235"/>
                </a:lnTo>
                <a:lnTo>
                  <a:pt x="625" y="2233"/>
                </a:lnTo>
                <a:lnTo>
                  <a:pt x="615" y="2228"/>
                </a:lnTo>
                <a:lnTo>
                  <a:pt x="606" y="2222"/>
                </a:lnTo>
                <a:lnTo>
                  <a:pt x="597" y="2215"/>
                </a:lnTo>
                <a:lnTo>
                  <a:pt x="588" y="2206"/>
                </a:lnTo>
                <a:lnTo>
                  <a:pt x="578" y="2193"/>
                </a:lnTo>
                <a:lnTo>
                  <a:pt x="568" y="2178"/>
                </a:lnTo>
                <a:lnTo>
                  <a:pt x="557" y="2165"/>
                </a:lnTo>
                <a:lnTo>
                  <a:pt x="547" y="2155"/>
                </a:lnTo>
                <a:lnTo>
                  <a:pt x="544" y="2151"/>
                </a:lnTo>
                <a:lnTo>
                  <a:pt x="541" y="2146"/>
                </a:lnTo>
                <a:lnTo>
                  <a:pt x="539" y="2142"/>
                </a:lnTo>
                <a:lnTo>
                  <a:pt x="538" y="2137"/>
                </a:lnTo>
                <a:lnTo>
                  <a:pt x="537" y="2132"/>
                </a:lnTo>
                <a:lnTo>
                  <a:pt x="534" y="2127"/>
                </a:lnTo>
                <a:lnTo>
                  <a:pt x="532" y="2123"/>
                </a:lnTo>
                <a:lnTo>
                  <a:pt x="527" y="2119"/>
                </a:lnTo>
                <a:lnTo>
                  <a:pt x="518" y="2114"/>
                </a:lnTo>
                <a:lnTo>
                  <a:pt x="505" y="2107"/>
                </a:lnTo>
                <a:lnTo>
                  <a:pt x="496" y="2104"/>
                </a:lnTo>
                <a:lnTo>
                  <a:pt x="488" y="2099"/>
                </a:lnTo>
                <a:lnTo>
                  <a:pt x="481" y="2094"/>
                </a:lnTo>
                <a:lnTo>
                  <a:pt x="472" y="2087"/>
                </a:lnTo>
                <a:lnTo>
                  <a:pt x="457" y="2073"/>
                </a:lnTo>
                <a:lnTo>
                  <a:pt x="440" y="2057"/>
                </a:lnTo>
                <a:lnTo>
                  <a:pt x="425" y="2041"/>
                </a:lnTo>
                <a:lnTo>
                  <a:pt x="413" y="2026"/>
                </a:lnTo>
                <a:lnTo>
                  <a:pt x="407" y="2022"/>
                </a:lnTo>
                <a:lnTo>
                  <a:pt x="400" y="2017"/>
                </a:lnTo>
                <a:lnTo>
                  <a:pt x="392" y="2014"/>
                </a:lnTo>
                <a:lnTo>
                  <a:pt x="383" y="2012"/>
                </a:lnTo>
                <a:lnTo>
                  <a:pt x="376" y="2010"/>
                </a:lnTo>
                <a:lnTo>
                  <a:pt x="369" y="2007"/>
                </a:lnTo>
                <a:lnTo>
                  <a:pt x="362" y="2005"/>
                </a:lnTo>
                <a:lnTo>
                  <a:pt x="357" y="2003"/>
                </a:lnTo>
                <a:lnTo>
                  <a:pt x="352" y="1998"/>
                </a:lnTo>
                <a:lnTo>
                  <a:pt x="349" y="1993"/>
                </a:lnTo>
                <a:lnTo>
                  <a:pt x="345" y="1986"/>
                </a:lnTo>
                <a:lnTo>
                  <a:pt x="342" y="1980"/>
                </a:lnTo>
                <a:lnTo>
                  <a:pt x="338" y="1972"/>
                </a:lnTo>
                <a:lnTo>
                  <a:pt x="336" y="1964"/>
                </a:lnTo>
                <a:lnTo>
                  <a:pt x="335" y="1956"/>
                </a:lnTo>
                <a:lnTo>
                  <a:pt x="335" y="1949"/>
                </a:lnTo>
                <a:lnTo>
                  <a:pt x="335" y="1934"/>
                </a:lnTo>
                <a:lnTo>
                  <a:pt x="335" y="1917"/>
                </a:lnTo>
                <a:lnTo>
                  <a:pt x="335" y="1909"/>
                </a:lnTo>
                <a:lnTo>
                  <a:pt x="332" y="1899"/>
                </a:lnTo>
                <a:lnTo>
                  <a:pt x="330" y="1890"/>
                </a:lnTo>
                <a:lnTo>
                  <a:pt x="326" y="1880"/>
                </a:lnTo>
                <a:lnTo>
                  <a:pt x="317" y="1861"/>
                </a:lnTo>
                <a:lnTo>
                  <a:pt x="306" y="1844"/>
                </a:lnTo>
                <a:lnTo>
                  <a:pt x="296" y="1829"/>
                </a:lnTo>
                <a:lnTo>
                  <a:pt x="287" y="1814"/>
                </a:lnTo>
                <a:lnTo>
                  <a:pt x="282" y="1808"/>
                </a:lnTo>
                <a:lnTo>
                  <a:pt x="277" y="1803"/>
                </a:lnTo>
                <a:lnTo>
                  <a:pt x="273" y="1800"/>
                </a:lnTo>
                <a:lnTo>
                  <a:pt x="267" y="1799"/>
                </a:lnTo>
                <a:lnTo>
                  <a:pt x="256" y="1799"/>
                </a:lnTo>
                <a:lnTo>
                  <a:pt x="247" y="1800"/>
                </a:lnTo>
                <a:lnTo>
                  <a:pt x="242" y="1799"/>
                </a:lnTo>
                <a:lnTo>
                  <a:pt x="237" y="1798"/>
                </a:lnTo>
                <a:lnTo>
                  <a:pt x="232" y="1795"/>
                </a:lnTo>
                <a:lnTo>
                  <a:pt x="226" y="1790"/>
                </a:lnTo>
                <a:lnTo>
                  <a:pt x="222" y="1784"/>
                </a:lnTo>
                <a:lnTo>
                  <a:pt x="217" y="1779"/>
                </a:lnTo>
                <a:lnTo>
                  <a:pt x="213" y="1773"/>
                </a:lnTo>
                <a:lnTo>
                  <a:pt x="210" y="1767"/>
                </a:lnTo>
                <a:lnTo>
                  <a:pt x="200" y="1759"/>
                </a:lnTo>
                <a:lnTo>
                  <a:pt x="191" y="1752"/>
                </a:lnTo>
                <a:lnTo>
                  <a:pt x="189" y="1741"/>
                </a:lnTo>
                <a:lnTo>
                  <a:pt x="188" y="1735"/>
                </a:lnTo>
                <a:lnTo>
                  <a:pt x="185" y="1734"/>
                </a:lnTo>
                <a:lnTo>
                  <a:pt x="182" y="1733"/>
                </a:lnTo>
                <a:lnTo>
                  <a:pt x="179" y="1733"/>
                </a:lnTo>
                <a:lnTo>
                  <a:pt x="174" y="1733"/>
                </a:lnTo>
                <a:lnTo>
                  <a:pt x="166" y="1734"/>
                </a:lnTo>
                <a:lnTo>
                  <a:pt x="157" y="1735"/>
                </a:lnTo>
                <a:lnTo>
                  <a:pt x="151" y="1736"/>
                </a:lnTo>
                <a:lnTo>
                  <a:pt x="148" y="1739"/>
                </a:lnTo>
                <a:lnTo>
                  <a:pt x="147" y="1742"/>
                </a:lnTo>
                <a:lnTo>
                  <a:pt x="148" y="1749"/>
                </a:lnTo>
                <a:lnTo>
                  <a:pt x="148" y="1753"/>
                </a:lnTo>
                <a:lnTo>
                  <a:pt x="147" y="1756"/>
                </a:lnTo>
                <a:lnTo>
                  <a:pt x="145" y="1759"/>
                </a:lnTo>
                <a:lnTo>
                  <a:pt x="144" y="1760"/>
                </a:lnTo>
                <a:lnTo>
                  <a:pt x="140" y="1761"/>
                </a:lnTo>
                <a:lnTo>
                  <a:pt x="132" y="1760"/>
                </a:lnTo>
                <a:lnTo>
                  <a:pt x="125" y="1758"/>
                </a:lnTo>
                <a:lnTo>
                  <a:pt x="118" y="1755"/>
                </a:lnTo>
                <a:lnTo>
                  <a:pt x="115" y="1753"/>
                </a:lnTo>
                <a:lnTo>
                  <a:pt x="112" y="1751"/>
                </a:lnTo>
                <a:lnTo>
                  <a:pt x="110" y="1748"/>
                </a:lnTo>
                <a:lnTo>
                  <a:pt x="109" y="1743"/>
                </a:lnTo>
                <a:lnTo>
                  <a:pt x="107" y="1736"/>
                </a:lnTo>
                <a:lnTo>
                  <a:pt x="104" y="1730"/>
                </a:lnTo>
                <a:lnTo>
                  <a:pt x="100" y="1728"/>
                </a:lnTo>
                <a:lnTo>
                  <a:pt x="98" y="1726"/>
                </a:lnTo>
                <a:lnTo>
                  <a:pt x="93" y="1724"/>
                </a:lnTo>
                <a:lnTo>
                  <a:pt x="88" y="1723"/>
                </a:lnTo>
                <a:lnTo>
                  <a:pt x="82" y="1722"/>
                </a:lnTo>
                <a:lnTo>
                  <a:pt x="77" y="1721"/>
                </a:lnTo>
                <a:lnTo>
                  <a:pt x="71" y="1718"/>
                </a:lnTo>
                <a:lnTo>
                  <a:pt x="63" y="1716"/>
                </a:lnTo>
                <a:lnTo>
                  <a:pt x="59" y="1711"/>
                </a:lnTo>
                <a:lnTo>
                  <a:pt x="54" y="1705"/>
                </a:lnTo>
                <a:lnTo>
                  <a:pt x="49" y="1698"/>
                </a:lnTo>
                <a:lnTo>
                  <a:pt x="47" y="1689"/>
                </a:lnTo>
                <a:lnTo>
                  <a:pt x="44" y="1667"/>
                </a:lnTo>
                <a:lnTo>
                  <a:pt x="44" y="1646"/>
                </a:lnTo>
                <a:lnTo>
                  <a:pt x="46" y="1626"/>
                </a:lnTo>
                <a:lnTo>
                  <a:pt x="44" y="1608"/>
                </a:lnTo>
                <a:lnTo>
                  <a:pt x="41" y="1597"/>
                </a:lnTo>
                <a:lnTo>
                  <a:pt x="36" y="1587"/>
                </a:lnTo>
                <a:lnTo>
                  <a:pt x="34" y="1577"/>
                </a:lnTo>
                <a:lnTo>
                  <a:pt x="33" y="1570"/>
                </a:lnTo>
                <a:lnTo>
                  <a:pt x="30" y="1567"/>
                </a:lnTo>
                <a:lnTo>
                  <a:pt x="29" y="1565"/>
                </a:lnTo>
                <a:lnTo>
                  <a:pt x="28" y="1564"/>
                </a:lnTo>
                <a:lnTo>
                  <a:pt x="25" y="1563"/>
                </a:lnTo>
                <a:lnTo>
                  <a:pt x="21" y="1563"/>
                </a:lnTo>
                <a:lnTo>
                  <a:pt x="16" y="1562"/>
                </a:lnTo>
                <a:lnTo>
                  <a:pt x="11" y="1559"/>
                </a:lnTo>
                <a:lnTo>
                  <a:pt x="8" y="1556"/>
                </a:lnTo>
                <a:lnTo>
                  <a:pt x="5" y="1552"/>
                </a:lnTo>
                <a:lnTo>
                  <a:pt x="4" y="1546"/>
                </a:lnTo>
                <a:lnTo>
                  <a:pt x="4" y="1538"/>
                </a:lnTo>
                <a:lnTo>
                  <a:pt x="6" y="1528"/>
                </a:lnTo>
                <a:lnTo>
                  <a:pt x="10" y="1522"/>
                </a:lnTo>
                <a:lnTo>
                  <a:pt x="14" y="1516"/>
                </a:lnTo>
                <a:lnTo>
                  <a:pt x="16" y="1513"/>
                </a:lnTo>
                <a:lnTo>
                  <a:pt x="17" y="1509"/>
                </a:lnTo>
                <a:lnTo>
                  <a:pt x="17" y="1507"/>
                </a:lnTo>
                <a:lnTo>
                  <a:pt x="17" y="1503"/>
                </a:lnTo>
                <a:lnTo>
                  <a:pt x="15" y="1495"/>
                </a:lnTo>
                <a:lnTo>
                  <a:pt x="14" y="1487"/>
                </a:lnTo>
                <a:lnTo>
                  <a:pt x="14" y="1480"/>
                </a:lnTo>
                <a:lnTo>
                  <a:pt x="14" y="1472"/>
                </a:lnTo>
                <a:lnTo>
                  <a:pt x="16" y="1468"/>
                </a:lnTo>
                <a:lnTo>
                  <a:pt x="18" y="1463"/>
                </a:lnTo>
                <a:lnTo>
                  <a:pt x="23" y="1458"/>
                </a:lnTo>
                <a:lnTo>
                  <a:pt x="28" y="1456"/>
                </a:lnTo>
                <a:lnTo>
                  <a:pt x="42" y="1451"/>
                </a:lnTo>
                <a:lnTo>
                  <a:pt x="54" y="1446"/>
                </a:lnTo>
                <a:lnTo>
                  <a:pt x="58" y="1444"/>
                </a:lnTo>
                <a:lnTo>
                  <a:pt x="61" y="1440"/>
                </a:lnTo>
                <a:lnTo>
                  <a:pt x="62" y="1437"/>
                </a:lnTo>
                <a:lnTo>
                  <a:pt x="62" y="1430"/>
                </a:lnTo>
                <a:lnTo>
                  <a:pt x="58" y="1418"/>
                </a:lnTo>
                <a:lnTo>
                  <a:pt x="52" y="1406"/>
                </a:lnTo>
                <a:lnTo>
                  <a:pt x="48" y="1399"/>
                </a:lnTo>
                <a:lnTo>
                  <a:pt x="44" y="1390"/>
                </a:lnTo>
                <a:lnTo>
                  <a:pt x="42" y="1382"/>
                </a:lnTo>
                <a:lnTo>
                  <a:pt x="40" y="1371"/>
                </a:lnTo>
                <a:lnTo>
                  <a:pt x="37" y="1361"/>
                </a:lnTo>
                <a:lnTo>
                  <a:pt x="36" y="1350"/>
                </a:lnTo>
                <a:lnTo>
                  <a:pt x="35" y="1340"/>
                </a:lnTo>
                <a:lnTo>
                  <a:pt x="35" y="1332"/>
                </a:lnTo>
                <a:lnTo>
                  <a:pt x="36" y="1324"/>
                </a:lnTo>
                <a:lnTo>
                  <a:pt x="39" y="1318"/>
                </a:lnTo>
                <a:lnTo>
                  <a:pt x="41" y="1316"/>
                </a:lnTo>
                <a:lnTo>
                  <a:pt x="43" y="1314"/>
                </a:lnTo>
                <a:lnTo>
                  <a:pt x="47" y="1312"/>
                </a:lnTo>
                <a:lnTo>
                  <a:pt x="49" y="1312"/>
                </a:lnTo>
                <a:lnTo>
                  <a:pt x="63" y="1307"/>
                </a:lnTo>
                <a:lnTo>
                  <a:pt x="75" y="1302"/>
                </a:lnTo>
                <a:lnTo>
                  <a:pt x="79" y="1300"/>
                </a:lnTo>
                <a:lnTo>
                  <a:pt x="82" y="1298"/>
                </a:lnTo>
                <a:lnTo>
                  <a:pt x="84" y="1294"/>
                </a:lnTo>
                <a:lnTo>
                  <a:pt x="82" y="1292"/>
                </a:lnTo>
                <a:lnTo>
                  <a:pt x="75" y="1286"/>
                </a:lnTo>
                <a:lnTo>
                  <a:pt x="66" y="1279"/>
                </a:lnTo>
                <a:lnTo>
                  <a:pt x="60" y="1274"/>
                </a:lnTo>
                <a:lnTo>
                  <a:pt x="54" y="1268"/>
                </a:lnTo>
                <a:lnTo>
                  <a:pt x="48" y="1262"/>
                </a:lnTo>
                <a:lnTo>
                  <a:pt x="43" y="1254"/>
                </a:lnTo>
                <a:lnTo>
                  <a:pt x="34" y="1236"/>
                </a:lnTo>
                <a:lnTo>
                  <a:pt x="28" y="1220"/>
                </a:lnTo>
                <a:lnTo>
                  <a:pt x="25" y="1212"/>
                </a:lnTo>
                <a:lnTo>
                  <a:pt x="23" y="1206"/>
                </a:lnTo>
                <a:lnTo>
                  <a:pt x="19" y="1200"/>
                </a:lnTo>
                <a:lnTo>
                  <a:pt x="16" y="1195"/>
                </a:lnTo>
                <a:lnTo>
                  <a:pt x="9" y="1188"/>
                </a:lnTo>
                <a:lnTo>
                  <a:pt x="3" y="1179"/>
                </a:lnTo>
                <a:lnTo>
                  <a:pt x="0" y="1173"/>
                </a:lnTo>
                <a:lnTo>
                  <a:pt x="0" y="1167"/>
                </a:lnTo>
                <a:lnTo>
                  <a:pt x="3" y="1161"/>
                </a:lnTo>
                <a:lnTo>
                  <a:pt x="6" y="1153"/>
                </a:lnTo>
                <a:lnTo>
                  <a:pt x="10" y="1144"/>
                </a:lnTo>
                <a:lnTo>
                  <a:pt x="14" y="1137"/>
                </a:lnTo>
                <a:lnTo>
                  <a:pt x="19" y="1134"/>
                </a:lnTo>
                <a:lnTo>
                  <a:pt x="24" y="1131"/>
                </a:lnTo>
                <a:lnTo>
                  <a:pt x="27" y="1129"/>
                </a:lnTo>
                <a:lnTo>
                  <a:pt x="29" y="1127"/>
                </a:lnTo>
                <a:lnTo>
                  <a:pt x="31" y="1122"/>
                </a:lnTo>
                <a:lnTo>
                  <a:pt x="33" y="1117"/>
                </a:lnTo>
                <a:lnTo>
                  <a:pt x="36" y="1103"/>
                </a:lnTo>
                <a:lnTo>
                  <a:pt x="39" y="1090"/>
                </a:lnTo>
                <a:lnTo>
                  <a:pt x="40" y="1084"/>
                </a:lnTo>
                <a:lnTo>
                  <a:pt x="41" y="1078"/>
                </a:lnTo>
                <a:lnTo>
                  <a:pt x="41" y="1071"/>
                </a:lnTo>
                <a:lnTo>
                  <a:pt x="40" y="1064"/>
                </a:lnTo>
                <a:lnTo>
                  <a:pt x="36" y="1046"/>
                </a:lnTo>
                <a:lnTo>
                  <a:pt x="35" y="1028"/>
                </a:lnTo>
                <a:lnTo>
                  <a:pt x="35" y="1020"/>
                </a:lnTo>
                <a:lnTo>
                  <a:pt x="36" y="1011"/>
                </a:lnTo>
                <a:lnTo>
                  <a:pt x="40" y="1005"/>
                </a:lnTo>
                <a:lnTo>
                  <a:pt x="44" y="999"/>
                </a:lnTo>
                <a:lnTo>
                  <a:pt x="50" y="997"/>
                </a:lnTo>
                <a:lnTo>
                  <a:pt x="58" y="995"/>
                </a:lnTo>
                <a:lnTo>
                  <a:pt x="65" y="995"/>
                </a:lnTo>
                <a:lnTo>
                  <a:pt x="73" y="993"/>
                </a:lnTo>
                <a:lnTo>
                  <a:pt x="80" y="993"/>
                </a:lnTo>
                <a:lnTo>
                  <a:pt x="90" y="993"/>
                </a:lnTo>
                <a:lnTo>
                  <a:pt x="98" y="992"/>
                </a:lnTo>
                <a:lnTo>
                  <a:pt x="107" y="990"/>
                </a:lnTo>
                <a:lnTo>
                  <a:pt x="125" y="983"/>
                </a:lnTo>
                <a:lnTo>
                  <a:pt x="142" y="978"/>
                </a:lnTo>
                <a:lnTo>
                  <a:pt x="149" y="977"/>
                </a:lnTo>
                <a:lnTo>
                  <a:pt x="156" y="976"/>
                </a:lnTo>
                <a:lnTo>
                  <a:pt x="161" y="977"/>
                </a:lnTo>
                <a:lnTo>
                  <a:pt x="165" y="980"/>
                </a:lnTo>
                <a:lnTo>
                  <a:pt x="169" y="989"/>
                </a:lnTo>
                <a:lnTo>
                  <a:pt x="172" y="997"/>
                </a:lnTo>
                <a:lnTo>
                  <a:pt x="172" y="1001"/>
                </a:lnTo>
                <a:lnTo>
                  <a:pt x="172" y="1005"/>
                </a:lnTo>
                <a:lnTo>
                  <a:pt x="170" y="1009"/>
                </a:lnTo>
                <a:lnTo>
                  <a:pt x="168" y="1014"/>
                </a:lnTo>
                <a:lnTo>
                  <a:pt x="163" y="1024"/>
                </a:lnTo>
                <a:lnTo>
                  <a:pt x="160" y="1041"/>
                </a:lnTo>
                <a:lnTo>
                  <a:pt x="157" y="1059"/>
                </a:lnTo>
                <a:lnTo>
                  <a:pt x="156" y="1073"/>
                </a:lnTo>
                <a:lnTo>
                  <a:pt x="156" y="1079"/>
                </a:lnTo>
                <a:lnTo>
                  <a:pt x="156" y="1084"/>
                </a:lnTo>
                <a:lnTo>
                  <a:pt x="157" y="1088"/>
                </a:lnTo>
                <a:lnTo>
                  <a:pt x="160" y="1093"/>
                </a:lnTo>
                <a:lnTo>
                  <a:pt x="163" y="1100"/>
                </a:lnTo>
                <a:lnTo>
                  <a:pt x="169" y="1106"/>
                </a:lnTo>
                <a:lnTo>
                  <a:pt x="175" y="1116"/>
                </a:lnTo>
                <a:lnTo>
                  <a:pt x="182" y="1128"/>
                </a:lnTo>
                <a:lnTo>
                  <a:pt x="187" y="1134"/>
                </a:lnTo>
                <a:lnTo>
                  <a:pt x="193" y="1137"/>
                </a:lnTo>
                <a:lnTo>
                  <a:pt x="199" y="1141"/>
                </a:lnTo>
                <a:lnTo>
                  <a:pt x="207" y="1142"/>
                </a:lnTo>
                <a:lnTo>
                  <a:pt x="224" y="1144"/>
                </a:lnTo>
                <a:lnTo>
                  <a:pt x="239" y="1148"/>
                </a:lnTo>
                <a:lnTo>
                  <a:pt x="247" y="1149"/>
                </a:lnTo>
                <a:lnTo>
                  <a:pt x="252" y="1149"/>
                </a:lnTo>
                <a:lnTo>
                  <a:pt x="255" y="1149"/>
                </a:lnTo>
                <a:lnTo>
                  <a:pt x="256" y="1148"/>
                </a:lnTo>
                <a:lnTo>
                  <a:pt x="258" y="1147"/>
                </a:lnTo>
                <a:lnTo>
                  <a:pt x="258" y="1143"/>
                </a:lnTo>
                <a:lnTo>
                  <a:pt x="262" y="1134"/>
                </a:lnTo>
                <a:lnTo>
                  <a:pt x="264" y="1125"/>
                </a:lnTo>
                <a:lnTo>
                  <a:pt x="266" y="1122"/>
                </a:lnTo>
                <a:lnTo>
                  <a:pt x="269" y="1119"/>
                </a:lnTo>
                <a:lnTo>
                  <a:pt x="274" y="1117"/>
                </a:lnTo>
                <a:lnTo>
                  <a:pt x="280" y="1116"/>
                </a:lnTo>
                <a:lnTo>
                  <a:pt x="291" y="1112"/>
                </a:lnTo>
                <a:lnTo>
                  <a:pt x="302" y="1108"/>
                </a:lnTo>
                <a:lnTo>
                  <a:pt x="313" y="1105"/>
                </a:lnTo>
                <a:lnTo>
                  <a:pt x="323" y="1102"/>
                </a:lnTo>
                <a:lnTo>
                  <a:pt x="327" y="1099"/>
                </a:lnTo>
                <a:lnTo>
                  <a:pt x="332" y="1097"/>
                </a:lnTo>
                <a:lnTo>
                  <a:pt x="336" y="1094"/>
                </a:lnTo>
                <a:lnTo>
                  <a:pt x="339" y="1090"/>
                </a:lnTo>
                <a:lnTo>
                  <a:pt x="344" y="1083"/>
                </a:lnTo>
                <a:lnTo>
                  <a:pt x="346" y="1075"/>
                </a:lnTo>
                <a:lnTo>
                  <a:pt x="350" y="1067"/>
                </a:lnTo>
                <a:lnTo>
                  <a:pt x="351" y="1060"/>
                </a:lnTo>
                <a:lnTo>
                  <a:pt x="355" y="1046"/>
                </a:lnTo>
                <a:lnTo>
                  <a:pt x="358" y="1034"/>
                </a:lnTo>
                <a:lnTo>
                  <a:pt x="359" y="1028"/>
                </a:lnTo>
                <a:lnTo>
                  <a:pt x="361" y="1023"/>
                </a:lnTo>
                <a:lnTo>
                  <a:pt x="361" y="1017"/>
                </a:lnTo>
                <a:lnTo>
                  <a:pt x="359" y="1010"/>
                </a:lnTo>
                <a:lnTo>
                  <a:pt x="357" y="999"/>
                </a:lnTo>
                <a:lnTo>
                  <a:pt x="355" y="992"/>
                </a:lnTo>
                <a:lnTo>
                  <a:pt x="355" y="984"/>
                </a:lnTo>
                <a:lnTo>
                  <a:pt x="357" y="970"/>
                </a:lnTo>
                <a:lnTo>
                  <a:pt x="361" y="954"/>
                </a:lnTo>
                <a:lnTo>
                  <a:pt x="363" y="939"/>
                </a:lnTo>
                <a:lnTo>
                  <a:pt x="365" y="924"/>
                </a:lnTo>
                <a:lnTo>
                  <a:pt x="367" y="913"/>
                </a:lnTo>
                <a:lnTo>
                  <a:pt x="367" y="907"/>
                </a:lnTo>
                <a:lnTo>
                  <a:pt x="365" y="900"/>
                </a:lnTo>
                <a:lnTo>
                  <a:pt x="364" y="892"/>
                </a:lnTo>
                <a:lnTo>
                  <a:pt x="362" y="883"/>
                </a:lnTo>
                <a:lnTo>
                  <a:pt x="361" y="877"/>
                </a:lnTo>
                <a:lnTo>
                  <a:pt x="361" y="869"/>
                </a:lnTo>
                <a:lnTo>
                  <a:pt x="362" y="860"/>
                </a:lnTo>
                <a:lnTo>
                  <a:pt x="364" y="852"/>
                </a:lnTo>
                <a:lnTo>
                  <a:pt x="369" y="835"/>
                </a:lnTo>
                <a:lnTo>
                  <a:pt x="370" y="821"/>
                </a:lnTo>
                <a:lnTo>
                  <a:pt x="368" y="814"/>
                </a:lnTo>
                <a:lnTo>
                  <a:pt x="364" y="808"/>
                </a:lnTo>
                <a:lnTo>
                  <a:pt x="359" y="803"/>
                </a:lnTo>
                <a:lnTo>
                  <a:pt x="357" y="798"/>
                </a:lnTo>
                <a:lnTo>
                  <a:pt x="352" y="785"/>
                </a:lnTo>
                <a:lnTo>
                  <a:pt x="350" y="770"/>
                </a:lnTo>
                <a:lnTo>
                  <a:pt x="348" y="753"/>
                </a:lnTo>
                <a:lnTo>
                  <a:pt x="343" y="739"/>
                </a:lnTo>
                <a:lnTo>
                  <a:pt x="336" y="724"/>
                </a:lnTo>
                <a:lnTo>
                  <a:pt x="324" y="703"/>
                </a:lnTo>
                <a:lnTo>
                  <a:pt x="313" y="684"/>
                </a:lnTo>
                <a:lnTo>
                  <a:pt x="306" y="671"/>
                </a:lnTo>
                <a:lnTo>
                  <a:pt x="301" y="652"/>
                </a:lnTo>
                <a:lnTo>
                  <a:pt x="295" y="638"/>
                </a:lnTo>
                <a:lnTo>
                  <a:pt x="293" y="634"/>
                </a:lnTo>
                <a:lnTo>
                  <a:pt x="291" y="627"/>
                </a:lnTo>
                <a:lnTo>
                  <a:pt x="291" y="623"/>
                </a:lnTo>
                <a:lnTo>
                  <a:pt x="291" y="617"/>
                </a:lnTo>
                <a:lnTo>
                  <a:pt x="292" y="612"/>
                </a:lnTo>
                <a:lnTo>
                  <a:pt x="294" y="606"/>
                </a:lnTo>
                <a:lnTo>
                  <a:pt x="291" y="589"/>
                </a:lnTo>
                <a:lnTo>
                  <a:pt x="286" y="573"/>
                </a:lnTo>
                <a:lnTo>
                  <a:pt x="288" y="568"/>
                </a:lnTo>
                <a:lnTo>
                  <a:pt x="293" y="564"/>
                </a:lnTo>
                <a:lnTo>
                  <a:pt x="299" y="562"/>
                </a:lnTo>
                <a:lnTo>
                  <a:pt x="305" y="560"/>
                </a:lnTo>
                <a:lnTo>
                  <a:pt x="311" y="557"/>
                </a:lnTo>
                <a:lnTo>
                  <a:pt x="315" y="556"/>
                </a:lnTo>
                <a:lnTo>
                  <a:pt x="320" y="554"/>
                </a:lnTo>
                <a:lnTo>
                  <a:pt x="323" y="551"/>
                </a:lnTo>
                <a:lnTo>
                  <a:pt x="326" y="541"/>
                </a:lnTo>
                <a:lnTo>
                  <a:pt x="327" y="532"/>
                </a:lnTo>
                <a:lnTo>
                  <a:pt x="330" y="523"/>
                </a:lnTo>
                <a:lnTo>
                  <a:pt x="333" y="507"/>
                </a:lnTo>
                <a:lnTo>
                  <a:pt x="337" y="488"/>
                </a:lnTo>
                <a:lnTo>
                  <a:pt x="340" y="470"/>
                </a:lnTo>
                <a:lnTo>
                  <a:pt x="342" y="454"/>
                </a:lnTo>
                <a:lnTo>
                  <a:pt x="339" y="443"/>
                </a:lnTo>
                <a:lnTo>
                  <a:pt x="335" y="430"/>
                </a:lnTo>
                <a:lnTo>
                  <a:pt x="330" y="412"/>
                </a:lnTo>
                <a:lnTo>
                  <a:pt x="329" y="404"/>
                </a:lnTo>
                <a:lnTo>
                  <a:pt x="330" y="397"/>
                </a:lnTo>
                <a:lnTo>
                  <a:pt x="331" y="394"/>
                </a:lnTo>
                <a:lnTo>
                  <a:pt x="333" y="392"/>
                </a:lnTo>
                <a:lnTo>
                  <a:pt x="337" y="391"/>
                </a:lnTo>
                <a:lnTo>
                  <a:pt x="342" y="390"/>
                </a:lnTo>
                <a:lnTo>
                  <a:pt x="361" y="391"/>
                </a:lnTo>
                <a:lnTo>
                  <a:pt x="380" y="391"/>
                </a:lnTo>
                <a:lnTo>
                  <a:pt x="389" y="390"/>
                </a:lnTo>
                <a:lnTo>
                  <a:pt x="398" y="388"/>
                </a:lnTo>
                <a:lnTo>
                  <a:pt x="407" y="386"/>
                </a:lnTo>
                <a:lnTo>
                  <a:pt x="415" y="384"/>
                </a:lnTo>
                <a:lnTo>
                  <a:pt x="422" y="380"/>
                </a:lnTo>
                <a:lnTo>
                  <a:pt x="430" y="377"/>
                </a:lnTo>
                <a:lnTo>
                  <a:pt x="437" y="372"/>
                </a:lnTo>
                <a:lnTo>
                  <a:pt x="441" y="367"/>
                </a:lnTo>
                <a:lnTo>
                  <a:pt x="447" y="362"/>
                </a:lnTo>
                <a:lnTo>
                  <a:pt x="451" y="355"/>
                </a:lnTo>
                <a:lnTo>
                  <a:pt x="456" y="349"/>
                </a:lnTo>
                <a:lnTo>
                  <a:pt x="459" y="341"/>
                </a:lnTo>
                <a:lnTo>
                  <a:pt x="463" y="335"/>
                </a:lnTo>
                <a:lnTo>
                  <a:pt x="468" y="331"/>
                </a:lnTo>
                <a:lnTo>
                  <a:pt x="471" y="330"/>
                </a:lnTo>
                <a:lnTo>
                  <a:pt x="476" y="329"/>
                </a:lnTo>
                <a:lnTo>
                  <a:pt x="480" y="329"/>
                </a:lnTo>
                <a:lnTo>
                  <a:pt x="484" y="329"/>
                </a:lnTo>
                <a:lnTo>
                  <a:pt x="488" y="328"/>
                </a:lnTo>
                <a:lnTo>
                  <a:pt x="490" y="325"/>
                </a:lnTo>
                <a:lnTo>
                  <a:pt x="495" y="319"/>
                </a:lnTo>
                <a:lnTo>
                  <a:pt x="496" y="316"/>
                </a:lnTo>
                <a:lnTo>
                  <a:pt x="497" y="312"/>
                </a:lnTo>
                <a:lnTo>
                  <a:pt x="503" y="308"/>
                </a:lnTo>
                <a:lnTo>
                  <a:pt x="508" y="304"/>
                </a:lnTo>
                <a:lnTo>
                  <a:pt x="513" y="300"/>
                </a:lnTo>
                <a:lnTo>
                  <a:pt x="519" y="297"/>
                </a:lnTo>
                <a:lnTo>
                  <a:pt x="525" y="296"/>
                </a:lnTo>
                <a:lnTo>
                  <a:pt x="529" y="295"/>
                </a:lnTo>
                <a:lnTo>
                  <a:pt x="535" y="295"/>
                </a:lnTo>
                <a:lnTo>
                  <a:pt x="540" y="297"/>
                </a:lnTo>
                <a:lnTo>
                  <a:pt x="545" y="299"/>
                </a:lnTo>
                <a:lnTo>
                  <a:pt x="554" y="305"/>
                </a:lnTo>
                <a:lnTo>
                  <a:pt x="565" y="310"/>
                </a:lnTo>
                <a:lnTo>
                  <a:pt x="578" y="315"/>
                </a:lnTo>
                <a:lnTo>
                  <a:pt x="591" y="318"/>
                </a:lnTo>
                <a:lnTo>
                  <a:pt x="619" y="323"/>
                </a:lnTo>
                <a:lnTo>
                  <a:pt x="642" y="327"/>
                </a:lnTo>
                <a:lnTo>
                  <a:pt x="659" y="328"/>
                </a:lnTo>
                <a:lnTo>
                  <a:pt x="669" y="328"/>
                </a:lnTo>
                <a:lnTo>
                  <a:pt x="672" y="328"/>
                </a:lnTo>
                <a:lnTo>
                  <a:pt x="676" y="329"/>
                </a:lnTo>
                <a:lnTo>
                  <a:pt x="679" y="330"/>
                </a:lnTo>
                <a:lnTo>
                  <a:pt x="684" y="333"/>
                </a:lnTo>
                <a:lnTo>
                  <a:pt x="692" y="340"/>
                </a:lnTo>
                <a:lnTo>
                  <a:pt x="701" y="343"/>
                </a:lnTo>
                <a:lnTo>
                  <a:pt x="704" y="346"/>
                </a:lnTo>
                <a:lnTo>
                  <a:pt x="709" y="347"/>
                </a:lnTo>
                <a:lnTo>
                  <a:pt x="715" y="347"/>
                </a:lnTo>
                <a:lnTo>
                  <a:pt x="721" y="347"/>
                </a:lnTo>
                <a:lnTo>
                  <a:pt x="733" y="347"/>
                </a:lnTo>
                <a:lnTo>
                  <a:pt x="742" y="347"/>
                </a:lnTo>
                <a:lnTo>
                  <a:pt x="751" y="348"/>
                </a:lnTo>
                <a:lnTo>
                  <a:pt x="761" y="348"/>
                </a:lnTo>
                <a:lnTo>
                  <a:pt x="767" y="349"/>
                </a:lnTo>
                <a:lnTo>
                  <a:pt x="773" y="349"/>
                </a:lnTo>
                <a:lnTo>
                  <a:pt x="778" y="348"/>
                </a:lnTo>
                <a:lnTo>
                  <a:pt x="783" y="347"/>
                </a:lnTo>
                <a:lnTo>
                  <a:pt x="787" y="344"/>
                </a:lnTo>
                <a:lnTo>
                  <a:pt x="791" y="340"/>
                </a:lnTo>
                <a:lnTo>
                  <a:pt x="795" y="334"/>
                </a:lnTo>
                <a:lnTo>
                  <a:pt x="798" y="325"/>
                </a:lnTo>
                <a:lnTo>
                  <a:pt x="804" y="309"/>
                </a:lnTo>
                <a:lnTo>
                  <a:pt x="810" y="297"/>
                </a:lnTo>
                <a:lnTo>
                  <a:pt x="817" y="287"/>
                </a:lnTo>
                <a:lnTo>
                  <a:pt x="823" y="278"/>
                </a:lnTo>
                <a:lnTo>
                  <a:pt x="829" y="268"/>
                </a:lnTo>
                <a:lnTo>
                  <a:pt x="834" y="260"/>
                </a:lnTo>
                <a:lnTo>
                  <a:pt x="837" y="251"/>
                </a:lnTo>
                <a:lnTo>
                  <a:pt x="841" y="241"/>
                </a:lnTo>
                <a:lnTo>
                  <a:pt x="842" y="230"/>
                </a:lnTo>
                <a:lnTo>
                  <a:pt x="843" y="220"/>
                </a:lnTo>
                <a:lnTo>
                  <a:pt x="844" y="216"/>
                </a:lnTo>
                <a:lnTo>
                  <a:pt x="847" y="211"/>
                </a:lnTo>
                <a:lnTo>
                  <a:pt x="852" y="208"/>
                </a:lnTo>
                <a:lnTo>
                  <a:pt x="858" y="204"/>
                </a:lnTo>
                <a:lnTo>
                  <a:pt x="865" y="202"/>
                </a:lnTo>
                <a:lnTo>
                  <a:pt x="872" y="203"/>
                </a:lnTo>
                <a:lnTo>
                  <a:pt x="878" y="204"/>
                </a:lnTo>
                <a:lnTo>
                  <a:pt x="884" y="207"/>
                </a:lnTo>
                <a:lnTo>
                  <a:pt x="888" y="208"/>
                </a:lnTo>
                <a:lnTo>
                  <a:pt x="892" y="208"/>
                </a:lnTo>
                <a:lnTo>
                  <a:pt x="894" y="207"/>
                </a:lnTo>
                <a:lnTo>
                  <a:pt x="896" y="205"/>
                </a:lnTo>
                <a:lnTo>
                  <a:pt x="896" y="203"/>
                </a:lnTo>
                <a:lnTo>
                  <a:pt x="897" y="199"/>
                </a:lnTo>
                <a:lnTo>
                  <a:pt x="898" y="184"/>
                </a:lnTo>
                <a:lnTo>
                  <a:pt x="902" y="170"/>
                </a:lnTo>
                <a:lnTo>
                  <a:pt x="905" y="163"/>
                </a:lnTo>
                <a:lnTo>
                  <a:pt x="909" y="157"/>
                </a:lnTo>
                <a:lnTo>
                  <a:pt x="915" y="151"/>
                </a:lnTo>
                <a:lnTo>
                  <a:pt x="921" y="146"/>
                </a:lnTo>
                <a:lnTo>
                  <a:pt x="937" y="136"/>
                </a:lnTo>
                <a:lnTo>
                  <a:pt x="956" y="126"/>
                </a:lnTo>
                <a:lnTo>
                  <a:pt x="976" y="115"/>
                </a:lnTo>
                <a:lnTo>
                  <a:pt x="995" y="103"/>
                </a:lnTo>
                <a:lnTo>
                  <a:pt x="1013" y="94"/>
                </a:lnTo>
                <a:lnTo>
                  <a:pt x="1025" y="87"/>
                </a:lnTo>
                <a:lnTo>
                  <a:pt x="1029" y="82"/>
                </a:lnTo>
                <a:lnTo>
                  <a:pt x="1031" y="78"/>
                </a:lnTo>
                <a:lnTo>
                  <a:pt x="1031" y="73"/>
                </a:lnTo>
                <a:lnTo>
                  <a:pt x="1030" y="67"/>
                </a:lnTo>
                <a:lnTo>
                  <a:pt x="1028" y="60"/>
                </a:lnTo>
                <a:lnTo>
                  <a:pt x="1026" y="54"/>
                </a:lnTo>
                <a:lnTo>
                  <a:pt x="1026" y="50"/>
                </a:lnTo>
                <a:lnTo>
                  <a:pt x="1028" y="45"/>
                </a:lnTo>
                <a:lnTo>
                  <a:pt x="1029" y="40"/>
                </a:lnTo>
                <a:lnTo>
                  <a:pt x="1032" y="35"/>
                </a:lnTo>
                <a:lnTo>
                  <a:pt x="1037" y="32"/>
                </a:lnTo>
                <a:lnTo>
                  <a:pt x="1043" y="28"/>
                </a:lnTo>
                <a:lnTo>
                  <a:pt x="1055" y="24"/>
                </a:lnTo>
                <a:lnTo>
                  <a:pt x="1066" y="21"/>
                </a:lnTo>
                <a:lnTo>
                  <a:pt x="1076" y="16"/>
                </a:lnTo>
                <a:lnTo>
                  <a:pt x="1091" y="9"/>
                </a:lnTo>
                <a:lnTo>
                  <a:pt x="1099" y="4"/>
                </a:lnTo>
                <a:lnTo>
                  <a:pt x="1107" y="1"/>
                </a:lnTo>
                <a:lnTo>
                  <a:pt x="1113" y="0"/>
                </a:lnTo>
                <a:lnTo>
                  <a:pt x="1119" y="0"/>
                </a:lnTo>
                <a:lnTo>
                  <a:pt x="1124" y="2"/>
                </a:lnTo>
                <a:lnTo>
                  <a:pt x="1127" y="4"/>
                </a:lnTo>
                <a:lnTo>
                  <a:pt x="1130" y="9"/>
                </a:lnTo>
                <a:lnTo>
                  <a:pt x="1130" y="15"/>
                </a:lnTo>
                <a:lnTo>
                  <a:pt x="1130" y="26"/>
                </a:lnTo>
                <a:lnTo>
                  <a:pt x="1130" y="34"/>
                </a:lnTo>
                <a:lnTo>
                  <a:pt x="1130" y="38"/>
                </a:lnTo>
                <a:lnTo>
                  <a:pt x="1132" y="40"/>
                </a:lnTo>
                <a:lnTo>
                  <a:pt x="1135" y="41"/>
                </a:lnTo>
                <a:lnTo>
                  <a:pt x="1139" y="43"/>
                </a:lnTo>
                <a:lnTo>
                  <a:pt x="1148" y="46"/>
                </a:lnTo>
                <a:lnTo>
                  <a:pt x="1157" y="51"/>
                </a:lnTo>
                <a:lnTo>
                  <a:pt x="1165" y="58"/>
                </a:lnTo>
                <a:lnTo>
                  <a:pt x="1174" y="69"/>
                </a:lnTo>
                <a:lnTo>
                  <a:pt x="1177" y="75"/>
                </a:lnTo>
                <a:lnTo>
                  <a:pt x="1181" y="78"/>
                </a:lnTo>
                <a:lnTo>
                  <a:pt x="1184" y="82"/>
                </a:lnTo>
                <a:lnTo>
                  <a:pt x="1188" y="85"/>
                </a:lnTo>
                <a:lnTo>
                  <a:pt x="1193" y="87"/>
                </a:lnTo>
                <a:lnTo>
                  <a:pt x="1196" y="88"/>
                </a:lnTo>
                <a:lnTo>
                  <a:pt x="1201" y="89"/>
                </a:lnTo>
                <a:lnTo>
                  <a:pt x="1206" y="89"/>
                </a:lnTo>
                <a:lnTo>
                  <a:pt x="1217" y="90"/>
                </a:lnTo>
                <a:lnTo>
                  <a:pt x="1225" y="91"/>
                </a:lnTo>
                <a:lnTo>
                  <a:pt x="1234" y="96"/>
                </a:lnTo>
                <a:lnTo>
                  <a:pt x="1247" y="104"/>
                </a:lnTo>
                <a:lnTo>
                  <a:pt x="1261" y="115"/>
                </a:lnTo>
                <a:lnTo>
                  <a:pt x="1274" y="123"/>
                </a:lnTo>
                <a:lnTo>
                  <a:pt x="1280" y="125"/>
                </a:lnTo>
                <a:lnTo>
                  <a:pt x="1284" y="126"/>
                </a:lnTo>
                <a:lnTo>
                  <a:pt x="1287" y="125"/>
                </a:lnTo>
                <a:lnTo>
                  <a:pt x="1288" y="123"/>
                </a:lnTo>
                <a:lnTo>
                  <a:pt x="1290" y="122"/>
                </a:lnTo>
                <a:lnTo>
                  <a:pt x="1291" y="120"/>
                </a:lnTo>
                <a:lnTo>
                  <a:pt x="1293" y="114"/>
                </a:lnTo>
                <a:lnTo>
                  <a:pt x="1294" y="108"/>
                </a:lnTo>
                <a:lnTo>
                  <a:pt x="1294" y="103"/>
                </a:lnTo>
                <a:lnTo>
                  <a:pt x="1294" y="98"/>
                </a:lnTo>
                <a:lnTo>
                  <a:pt x="1294" y="94"/>
                </a:lnTo>
                <a:lnTo>
                  <a:pt x="1295" y="90"/>
                </a:lnTo>
                <a:lnTo>
                  <a:pt x="1296" y="89"/>
                </a:lnTo>
                <a:lnTo>
                  <a:pt x="1299" y="88"/>
                </a:lnTo>
                <a:lnTo>
                  <a:pt x="1302" y="88"/>
                </a:lnTo>
                <a:lnTo>
                  <a:pt x="1307" y="90"/>
                </a:lnTo>
                <a:lnTo>
                  <a:pt x="1310" y="95"/>
                </a:lnTo>
                <a:lnTo>
                  <a:pt x="1315" y="100"/>
                </a:lnTo>
                <a:lnTo>
                  <a:pt x="1325" y="111"/>
                </a:lnTo>
                <a:lnTo>
                  <a:pt x="1334" y="122"/>
                </a:lnTo>
                <a:lnTo>
                  <a:pt x="1340" y="127"/>
                </a:lnTo>
                <a:lnTo>
                  <a:pt x="1346" y="129"/>
                </a:lnTo>
                <a:lnTo>
                  <a:pt x="1352" y="132"/>
                </a:lnTo>
                <a:lnTo>
                  <a:pt x="1359" y="134"/>
                </a:lnTo>
                <a:lnTo>
                  <a:pt x="1372" y="135"/>
                </a:lnTo>
                <a:lnTo>
                  <a:pt x="1385" y="136"/>
                </a:lnTo>
                <a:lnTo>
                  <a:pt x="1398" y="136"/>
                </a:lnTo>
                <a:lnTo>
                  <a:pt x="1413" y="139"/>
                </a:lnTo>
                <a:lnTo>
                  <a:pt x="1419" y="141"/>
                </a:lnTo>
                <a:lnTo>
                  <a:pt x="1425" y="145"/>
                </a:lnTo>
                <a:lnTo>
                  <a:pt x="1428" y="148"/>
                </a:lnTo>
                <a:lnTo>
                  <a:pt x="1431" y="154"/>
                </a:lnTo>
                <a:lnTo>
                  <a:pt x="1434" y="167"/>
                </a:lnTo>
                <a:lnTo>
                  <a:pt x="1438" y="180"/>
                </a:lnTo>
                <a:lnTo>
                  <a:pt x="1440" y="186"/>
                </a:lnTo>
                <a:lnTo>
                  <a:pt x="1442" y="191"/>
                </a:lnTo>
                <a:lnTo>
                  <a:pt x="1446" y="196"/>
                </a:lnTo>
                <a:lnTo>
                  <a:pt x="1450" y="199"/>
                </a:lnTo>
                <a:lnTo>
                  <a:pt x="1456" y="203"/>
                </a:lnTo>
                <a:lnTo>
                  <a:pt x="1463" y="207"/>
                </a:lnTo>
                <a:lnTo>
                  <a:pt x="1470" y="209"/>
                </a:lnTo>
                <a:lnTo>
                  <a:pt x="1479" y="211"/>
                </a:lnTo>
                <a:lnTo>
                  <a:pt x="1498" y="215"/>
                </a:lnTo>
                <a:lnTo>
                  <a:pt x="1516" y="218"/>
                </a:lnTo>
                <a:lnTo>
                  <a:pt x="1533" y="221"/>
                </a:lnTo>
                <a:lnTo>
                  <a:pt x="1547" y="222"/>
                </a:lnTo>
                <a:lnTo>
                  <a:pt x="1553" y="221"/>
                </a:lnTo>
                <a:lnTo>
                  <a:pt x="1559" y="220"/>
                </a:lnTo>
                <a:lnTo>
                  <a:pt x="1565" y="217"/>
                </a:lnTo>
                <a:lnTo>
                  <a:pt x="1571" y="215"/>
                </a:lnTo>
                <a:lnTo>
                  <a:pt x="1580" y="208"/>
                </a:lnTo>
                <a:lnTo>
                  <a:pt x="1589" y="205"/>
                </a:lnTo>
                <a:lnTo>
                  <a:pt x="1596" y="204"/>
                </a:lnTo>
                <a:lnTo>
                  <a:pt x="1604" y="204"/>
                </a:lnTo>
                <a:lnTo>
                  <a:pt x="1612" y="205"/>
                </a:lnTo>
                <a:lnTo>
                  <a:pt x="1620" y="204"/>
                </a:lnTo>
                <a:lnTo>
                  <a:pt x="1622" y="203"/>
                </a:lnTo>
                <a:lnTo>
                  <a:pt x="1624" y="199"/>
                </a:lnTo>
                <a:lnTo>
                  <a:pt x="1627" y="196"/>
                </a:lnTo>
                <a:lnTo>
                  <a:pt x="1630" y="189"/>
                </a:lnTo>
                <a:lnTo>
                  <a:pt x="1635" y="176"/>
                </a:lnTo>
                <a:lnTo>
                  <a:pt x="1642" y="164"/>
                </a:lnTo>
                <a:lnTo>
                  <a:pt x="1647" y="160"/>
                </a:lnTo>
                <a:lnTo>
                  <a:pt x="1653" y="155"/>
                </a:lnTo>
                <a:lnTo>
                  <a:pt x="1659" y="153"/>
                </a:lnTo>
                <a:lnTo>
                  <a:pt x="1667" y="152"/>
                </a:lnTo>
                <a:lnTo>
                  <a:pt x="1687" y="151"/>
                </a:lnTo>
                <a:lnTo>
                  <a:pt x="1708" y="150"/>
                </a:lnTo>
                <a:lnTo>
                  <a:pt x="1717" y="148"/>
                </a:lnTo>
                <a:lnTo>
                  <a:pt x="1725" y="146"/>
                </a:lnTo>
                <a:lnTo>
                  <a:pt x="1729" y="145"/>
                </a:lnTo>
                <a:lnTo>
                  <a:pt x="1732" y="144"/>
                </a:lnTo>
                <a:lnTo>
                  <a:pt x="1735" y="141"/>
                </a:lnTo>
                <a:lnTo>
                  <a:pt x="1737" y="138"/>
                </a:lnTo>
                <a:lnTo>
                  <a:pt x="1744" y="127"/>
                </a:lnTo>
                <a:lnTo>
                  <a:pt x="1753" y="117"/>
                </a:lnTo>
                <a:lnTo>
                  <a:pt x="1759" y="113"/>
                </a:lnTo>
                <a:lnTo>
                  <a:pt x="1765" y="109"/>
                </a:lnTo>
                <a:lnTo>
                  <a:pt x="1772" y="106"/>
                </a:lnTo>
                <a:lnTo>
                  <a:pt x="1780" y="103"/>
                </a:lnTo>
                <a:lnTo>
                  <a:pt x="1790" y="101"/>
                </a:lnTo>
                <a:lnTo>
                  <a:pt x="1799" y="100"/>
                </a:lnTo>
                <a:lnTo>
                  <a:pt x="1807" y="100"/>
                </a:lnTo>
                <a:lnTo>
                  <a:pt x="1817" y="101"/>
                </a:lnTo>
                <a:lnTo>
                  <a:pt x="1825" y="103"/>
                </a:lnTo>
                <a:lnTo>
                  <a:pt x="1834" y="106"/>
                </a:lnTo>
                <a:lnTo>
                  <a:pt x="1842" y="110"/>
                </a:lnTo>
                <a:lnTo>
                  <a:pt x="1849" y="114"/>
                </a:lnTo>
                <a:lnTo>
                  <a:pt x="1861" y="125"/>
                </a:lnTo>
                <a:lnTo>
                  <a:pt x="1870" y="133"/>
                </a:lnTo>
                <a:lnTo>
                  <a:pt x="1874" y="138"/>
                </a:lnTo>
                <a:lnTo>
                  <a:pt x="1878" y="140"/>
                </a:lnTo>
                <a:lnTo>
                  <a:pt x="1882" y="144"/>
                </a:lnTo>
                <a:lnTo>
                  <a:pt x="1887" y="146"/>
                </a:lnTo>
                <a:lnTo>
                  <a:pt x="1889" y="146"/>
                </a:lnTo>
                <a:lnTo>
                  <a:pt x="1892" y="146"/>
                </a:lnTo>
                <a:lnTo>
                  <a:pt x="1894" y="146"/>
                </a:lnTo>
                <a:lnTo>
                  <a:pt x="1897" y="145"/>
                </a:lnTo>
                <a:lnTo>
                  <a:pt x="1901" y="141"/>
                </a:lnTo>
                <a:lnTo>
                  <a:pt x="1907" y="136"/>
                </a:lnTo>
                <a:lnTo>
                  <a:pt x="1912" y="132"/>
                </a:lnTo>
                <a:lnTo>
                  <a:pt x="1918" y="128"/>
                </a:lnTo>
                <a:lnTo>
                  <a:pt x="1924" y="126"/>
                </a:lnTo>
                <a:lnTo>
                  <a:pt x="1930" y="126"/>
                </a:lnTo>
                <a:lnTo>
                  <a:pt x="1937" y="128"/>
                </a:lnTo>
                <a:lnTo>
                  <a:pt x="1943" y="132"/>
                </a:lnTo>
                <a:lnTo>
                  <a:pt x="1950" y="136"/>
                </a:lnTo>
                <a:lnTo>
                  <a:pt x="1956" y="141"/>
                </a:lnTo>
                <a:lnTo>
                  <a:pt x="1961" y="147"/>
                </a:lnTo>
                <a:lnTo>
                  <a:pt x="1964" y="153"/>
                </a:lnTo>
                <a:lnTo>
                  <a:pt x="1968" y="159"/>
                </a:lnTo>
                <a:lnTo>
                  <a:pt x="1969" y="165"/>
                </a:lnTo>
                <a:lnTo>
                  <a:pt x="1968" y="171"/>
                </a:lnTo>
                <a:lnTo>
                  <a:pt x="1967" y="176"/>
                </a:lnTo>
                <a:lnTo>
                  <a:pt x="1965" y="182"/>
                </a:lnTo>
                <a:lnTo>
                  <a:pt x="1963" y="186"/>
                </a:lnTo>
                <a:lnTo>
                  <a:pt x="1957" y="197"/>
                </a:lnTo>
                <a:lnTo>
                  <a:pt x="1955" y="207"/>
                </a:lnTo>
                <a:lnTo>
                  <a:pt x="1954" y="216"/>
                </a:lnTo>
                <a:lnTo>
                  <a:pt x="1954" y="226"/>
                </a:lnTo>
                <a:lnTo>
                  <a:pt x="1955" y="233"/>
                </a:lnTo>
                <a:lnTo>
                  <a:pt x="1957" y="239"/>
                </a:lnTo>
                <a:lnTo>
                  <a:pt x="1961" y="246"/>
                </a:lnTo>
                <a:lnTo>
                  <a:pt x="1964" y="254"/>
                </a:lnTo>
                <a:lnTo>
                  <a:pt x="1969" y="262"/>
                </a:lnTo>
                <a:lnTo>
                  <a:pt x="1974" y="268"/>
                </a:lnTo>
                <a:lnTo>
                  <a:pt x="1979" y="274"/>
                </a:lnTo>
                <a:lnTo>
                  <a:pt x="1983" y="278"/>
                </a:lnTo>
                <a:lnTo>
                  <a:pt x="1988" y="280"/>
                </a:lnTo>
                <a:lnTo>
                  <a:pt x="1993" y="281"/>
                </a:lnTo>
                <a:lnTo>
                  <a:pt x="1999" y="279"/>
                </a:lnTo>
                <a:lnTo>
                  <a:pt x="2005" y="275"/>
                </a:lnTo>
                <a:lnTo>
                  <a:pt x="2008" y="274"/>
                </a:lnTo>
                <a:lnTo>
                  <a:pt x="2012" y="273"/>
                </a:lnTo>
                <a:lnTo>
                  <a:pt x="2014" y="273"/>
                </a:lnTo>
                <a:lnTo>
                  <a:pt x="2018" y="273"/>
                </a:lnTo>
                <a:lnTo>
                  <a:pt x="2025" y="277"/>
                </a:lnTo>
                <a:lnTo>
                  <a:pt x="2032" y="280"/>
                </a:lnTo>
                <a:lnTo>
                  <a:pt x="2045" y="293"/>
                </a:lnTo>
                <a:lnTo>
                  <a:pt x="2055" y="305"/>
                </a:lnTo>
                <a:lnTo>
                  <a:pt x="2059" y="310"/>
                </a:lnTo>
                <a:lnTo>
                  <a:pt x="2063" y="312"/>
                </a:lnTo>
                <a:lnTo>
                  <a:pt x="2067" y="315"/>
                </a:lnTo>
                <a:lnTo>
                  <a:pt x="2070" y="317"/>
                </a:lnTo>
                <a:lnTo>
                  <a:pt x="2077" y="317"/>
                </a:lnTo>
                <a:lnTo>
                  <a:pt x="2086" y="317"/>
                </a:lnTo>
                <a:lnTo>
                  <a:pt x="2094" y="318"/>
                </a:lnTo>
                <a:lnTo>
                  <a:pt x="2100" y="319"/>
                </a:lnTo>
                <a:lnTo>
                  <a:pt x="2105" y="322"/>
                </a:lnTo>
                <a:lnTo>
                  <a:pt x="2112" y="330"/>
                </a:lnTo>
                <a:lnTo>
                  <a:pt x="2115" y="334"/>
                </a:lnTo>
                <a:lnTo>
                  <a:pt x="2119" y="337"/>
                </a:lnTo>
                <a:lnTo>
                  <a:pt x="2124" y="341"/>
                </a:lnTo>
                <a:lnTo>
                  <a:pt x="2130" y="343"/>
                </a:lnTo>
                <a:lnTo>
                  <a:pt x="2141" y="347"/>
                </a:lnTo>
                <a:lnTo>
                  <a:pt x="2156" y="348"/>
                </a:lnTo>
                <a:lnTo>
                  <a:pt x="2170" y="348"/>
                </a:lnTo>
                <a:lnTo>
                  <a:pt x="2183" y="349"/>
                </a:lnTo>
                <a:lnTo>
                  <a:pt x="2194" y="352"/>
                </a:lnTo>
                <a:lnTo>
                  <a:pt x="2203" y="356"/>
                </a:lnTo>
                <a:lnTo>
                  <a:pt x="2212" y="361"/>
                </a:lnTo>
                <a:lnTo>
                  <a:pt x="2222" y="363"/>
                </a:lnTo>
                <a:lnTo>
                  <a:pt x="2227" y="363"/>
                </a:lnTo>
                <a:lnTo>
                  <a:pt x="2233" y="363"/>
                </a:lnTo>
                <a:lnTo>
                  <a:pt x="2238" y="361"/>
                </a:lnTo>
                <a:lnTo>
                  <a:pt x="2244" y="359"/>
                </a:lnTo>
                <a:lnTo>
                  <a:pt x="2253" y="355"/>
                </a:lnTo>
                <a:lnTo>
                  <a:pt x="2260" y="353"/>
                </a:lnTo>
                <a:lnTo>
                  <a:pt x="2269" y="353"/>
                </a:lnTo>
                <a:lnTo>
                  <a:pt x="2279" y="354"/>
                </a:lnTo>
                <a:lnTo>
                  <a:pt x="2290" y="358"/>
                </a:lnTo>
                <a:lnTo>
                  <a:pt x="2296" y="361"/>
                </a:lnTo>
                <a:lnTo>
                  <a:pt x="2298" y="363"/>
                </a:lnTo>
                <a:lnTo>
                  <a:pt x="2300" y="366"/>
                </a:lnTo>
                <a:lnTo>
                  <a:pt x="2300" y="369"/>
                </a:lnTo>
                <a:lnTo>
                  <a:pt x="2300" y="374"/>
                </a:lnTo>
                <a:lnTo>
                  <a:pt x="2300" y="378"/>
                </a:lnTo>
                <a:lnTo>
                  <a:pt x="2301" y="382"/>
                </a:lnTo>
                <a:lnTo>
                  <a:pt x="2302" y="385"/>
                </a:lnTo>
                <a:lnTo>
                  <a:pt x="2303" y="387"/>
                </a:lnTo>
                <a:lnTo>
                  <a:pt x="2307" y="390"/>
                </a:lnTo>
                <a:lnTo>
                  <a:pt x="2311" y="391"/>
                </a:lnTo>
                <a:lnTo>
                  <a:pt x="2317" y="391"/>
                </a:lnTo>
                <a:lnTo>
                  <a:pt x="2326" y="390"/>
                </a:lnTo>
                <a:lnTo>
                  <a:pt x="2345" y="388"/>
                </a:lnTo>
                <a:lnTo>
                  <a:pt x="2365" y="386"/>
                </a:lnTo>
                <a:lnTo>
                  <a:pt x="2384" y="384"/>
                </a:lnTo>
                <a:lnTo>
                  <a:pt x="2402" y="381"/>
                </a:lnTo>
                <a:lnTo>
                  <a:pt x="2408" y="379"/>
                </a:lnTo>
                <a:lnTo>
                  <a:pt x="2412" y="375"/>
                </a:lnTo>
                <a:lnTo>
                  <a:pt x="2416" y="372"/>
                </a:lnTo>
                <a:lnTo>
                  <a:pt x="2417" y="367"/>
                </a:lnTo>
                <a:lnTo>
                  <a:pt x="2420" y="358"/>
                </a:lnTo>
                <a:lnTo>
                  <a:pt x="2422" y="344"/>
                </a:lnTo>
                <a:lnTo>
                  <a:pt x="2424" y="338"/>
                </a:lnTo>
                <a:lnTo>
                  <a:pt x="2429" y="334"/>
                </a:lnTo>
                <a:lnTo>
                  <a:pt x="2434" y="330"/>
                </a:lnTo>
                <a:lnTo>
                  <a:pt x="2441" y="328"/>
                </a:lnTo>
                <a:lnTo>
                  <a:pt x="2455" y="327"/>
                </a:lnTo>
                <a:lnTo>
                  <a:pt x="2471" y="328"/>
                </a:lnTo>
                <a:lnTo>
                  <a:pt x="2486" y="329"/>
                </a:lnTo>
                <a:lnTo>
                  <a:pt x="2503" y="330"/>
                </a:lnTo>
                <a:lnTo>
                  <a:pt x="2523" y="331"/>
                </a:lnTo>
                <a:lnTo>
                  <a:pt x="2547" y="333"/>
                </a:lnTo>
                <a:lnTo>
                  <a:pt x="2569" y="334"/>
                </a:lnTo>
                <a:lnTo>
                  <a:pt x="2585" y="333"/>
                </a:lnTo>
                <a:lnTo>
                  <a:pt x="2592" y="331"/>
                </a:lnTo>
                <a:lnTo>
                  <a:pt x="2599" y="330"/>
                </a:lnTo>
                <a:lnTo>
                  <a:pt x="2606" y="327"/>
                </a:lnTo>
                <a:lnTo>
                  <a:pt x="2615" y="323"/>
                </a:lnTo>
                <a:lnTo>
                  <a:pt x="2624" y="319"/>
                </a:lnTo>
                <a:lnTo>
                  <a:pt x="2632" y="317"/>
                </a:lnTo>
                <a:lnTo>
                  <a:pt x="2642" y="315"/>
                </a:lnTo>
                <a:lnTo>
                  <a:pt x="2651" y="314"/>
                </a:lnTo>
                <a:lnTo>
                  <a:pt x="2668" y="312"/>
                </a:lnTo>
                <a:lnTo>
                  <a:pt x="2685" y="311"/>
                </a:lnTo>
                <a:lnTo>
                  <a:pt x="2704" y="311"/>
                </a:lnTo>
                <a:lnTo>
                  <a:pt x="2726" y="312"/>
                </a:lnTo>
                <a:lnTo>
                  <a:pt x="2737" y="314"/>
                </a:lnTo>
                <a:lnTo>
                  <a:pt x="2746" y="316"/>
                </a:lnTo>
                <a:lnTo>
                  <a:pt x="2755" y="319"/>
                </a:lnTo>
                <a:lnTo>
                  <a:pt x="2761" y="324"/>
                </a:lnTo>
                <a:lnTo>
                  <a:pt x="2771" y="335"/>
                </a:lnTo>
                <a:lnTo>
                  <a:pt x="2781" y="347"/>
                </a:lnTo>
                <a:lnTo>
                  <a:pt x="2787" y="352"/>
                </a:lnTo>
                <a:lnTo>
                  <a:pt x="2793" y="356"/>
                </a:lnTo>
                <a:lnTo>
                  <a:pt x="2799" y="360"/>
                </a:lnTo>
                <a:lnTo>
                  <a:pt x="2805" y="363"/>
                </a:lnTo>
                <a:lnTo>
                  <a:pt x="2809" y="365"/>
                </a:lnTo>
                <a:lnTo>
                  <a:pt x="2813" y="367"/>
                </a:lnTo>
                <a:lnTo>
                  <a:pt x="2817" y="371"/>
                </a:lnTo>
                <a:lnTo>
                  <a:pt x="2820" y="374"/>
                </a:lnTo>
                <a:lnTo>
                  <a:pt x="2827" y="384"/>
                </a:lnTo>
                <a:lnTo>
                  <a:pt x="2837" y="394"/>
                </a:lnTo>
                <a:lnTo>
                  <a:pt x="2840" y="398"/>
                </a:lnTo>
                <a:lnTo>
                  <a:pt x="2843" y="399"/>
                </a:lnTo>
                <a:lnTo>
                  <a:pt x="2845" y="400"/>
                </a:lnTo>
                <a:lnTo>
                  <a:pt x="2848" y="400"/>
                </a:lnTo>
                <a:lnTo>
                  <a:pt x="2851" y="398"/>
                </a:lnTo>
                <a:lnTo>
                  <a:pt x="2853" y="397"/>
                </a:lnTo>
                <a:lnTo>
                  <a:pt x="2856" y="393"/>
                </a:lnTo>
                <a:lnTo>
                  <a:pt x="2859" y="388"/>
                </a:lnTo>
                <a:lnTo>
                  <a:pt x="2863" y="384"/>
                </a:lnTo>
                <a:lnTo>
                  <a:pt x="2868" y="379"/>
                </a:lnTo>
                <a:lnTo>
                  <a:pt x="2874" y="375"/>
                </a:lnTo>
                <a:lnTo>
                  <a:pt x="2880" y="372"/>
                </a:lnTo>
                <a:lnTo>
                  <a:pt x="2888" y="368"/>
                </a:lnTo>
                <a:lnTo>
                  <a:pt x="2896" y="366"/>
                </a:lnTo>
                <a:lnTo>
                  <a:pt x="2905" y="365"/>
                </a:lnTo>
                <a:lnTo>
                  <a:pt x="2914" y="363"/>
                </a:lnTo>
                <a:lnTo>
                  <a:pt x="2938" y="363"/>
                </a:lnTo>
                <a:lnTo>
                  <a:pt x="2964" y="363"/>
                </a:lnTo>
                <a:lnTo>
                  <a:pt x="2977" y="362"/>
                </a:lnTo>
                <a:lnTo>
                  <a:pt x="2990" y="362"/>
                </a:lnTo>
                <a:lnTo>
                  <a:pt x="3002" y="360"/>
                </a:lnTo>
                <a:lnTo>
                  <a:pt x="3012" y="358"/>
                </a:lnTo>
                <a:lnTo>
                  <a:pt x="3021" y="353"/>
                </a:lnTo>
                <a:lnTo>
                  <a:pt x="3029" y="348"/>
                </a:lnTo>
                <a:lnTo>
                  <a:pt x="3038" y="340"/>
                </a:lnTo>
                <a:lnTo>
                  <a:pt x="3045" y="331"/>
                </a:lnTo>
                <a:lnTo>
                  <a:pt x="3052" y="322"/>
                </a:lnTo>
                <a:lnTo>
                  <a:pt x="3058" y="312"/>
                </a:lnTo>
                <a:lnTo>
                  <a:pt x="3064" y="300"/>
                </a:lnTo>
                <a:lnTo>
                  <a:pt x="3069" y="290"/>
                </a:lnTo>
                <a:lnTo>
                  <a:pt x="3077" y="267"/>
                </a:lnTo>
                <a:lnTo>
                  <a:pt x="3084" y="249"/>
                </a:lnTo>
                <a:lnTo>
                  <a:pt x="3088" y="242"/>
                </a:lnTo>
                <a:lnTo>
                  <a:pt x="3092" y="236"/>
                </a:lnTo>
                <a:lnTo>
                  <a:pt x="3098" y="233"/>
                </a:lnTo>
                <a:lnTo>
                  <a:pt x="3105" y="230"/>
                </a:lnTo>
                <a:lnTo>
                  <a:pt x="3113" y="229"/>
                </a:lnTo>
                <a:lnTo>
                  <a:pt x="3120" y="229"/>
                </a:lnTo>
                <a:lnTo>
                  <a:pt x="3126" y="230"/>
                </a:lnTo>
                <a:lnTo>
                  <a:pt x="3132" y="230"/>
                </a:lnTo>
                <a:lnTo>
                  <a:pt x="3136" y="232"/>
                </a:lnTo>
                <a:lnTo>
                  <a:pt x="3141" y="232"/>
                </a:lnTo>
                <a:lnTo>
                  <a:pt x="3146" y="232"/>
                </a:lnTo>
                <a:lnTo>
                  <a:pt x="3151" y="229"/>
                </a:lnTo>
                <a:lnTo>
                  <a:pt x="3159" y="226"/>
                </a:lnTo>
                <a:lnTo>
                  <a:pt x="3166" y="223"/>
                </a:lnTo>
                <a:lnTo>
                  <a:pt x="3168" y="223"/>
                </a:lnTo>
                <a:lnTo>
                  <a:pt x="3171" y="223"/>
                </a:lnTo>
                <a:lnTo>
                  <a:pt x="3174" y="226"/>
                </a:lnTo>
                <a:lnTo>
                  <a:pt x="3177" y="228"/>
                </a:lnTo>
                <a:lnTo>
                  <a:pt x="3180" y="230"/>
                </a:lnTo>
                <a:lnTo>
                  <a:pt x="3184" y="232"/>
                </a:lnTo>
                <a:lnTo>
                  <a:pt x="3186" y="233"/>
                </a:lnTo>
                <a:lnTo>
                  <a:pt x="3190" y="233"/>
                </a:lnTo>
                <a:lnTo>
                  <a:pt x="3196" y="232"/>
                </a:lnTo>
                <a:lnTo>
                  <a:pt x="3201" y="228"/>
                </a:lnTo>
                <a:lnTo>
                  <a:pt x="3204" y="226"/>
                </a:lnTo>
                <a:lnTo>
                  <a:pt x="3208" y="226"/>
                </a:lnTo>
                <a:lnTo>
                  <a:pt x="3214" y="227"/>
                </a:lnTo>
                <a:lnTo>
                  <a:pt x="3218" y="227"/>
                </a:lnTo>
                <a:lnTo>
                  <a:pt x="3230" y="230"/>
                </a:lnTo>
                <a:lnTo>
                  <a:pt x="3240" y="233"/>
                </a:lnTo>
                <a:lnTo>
                  <a:pt x="3248" y="234"/>
                </a:lnTo>
                <a:lnTo>
                  <a:pt x="3256" y="233"/>
                </a:lnTo>
                <a:lnTo>
                  <a:pt x="3261" y="230"/>
                </a:lnTo>
                <a:lnTo>
                  <a:pt x="3266" y="228"/>
                </a:lnTo>
                <a:lnTo>
                  <a:pt x="3271" y="226"/>
                </a:lnTo>
                <a:lnTo>
                  <a:pt x="3277" y="221"/>
                </a:lnTo>
                <a:lnTo>
                  <a:pt x="3283" y="216"/>
                </a:lnTo>
                <a:lnTo>
                  <a:pt x="3290" y="214"/>
                </a:lnTo>
                <a:lnTo>
                  <a:pt x="3297" y="212"/>
                </a:lnTo>
                <a:lnTo>
                  <a:pt x="3304" y="212"/>
                </a:lnTo>
                <a:lnTo>
                  <a:pt x="3311" y="214"/>
                </a:lnTo>
                <a:lnTo>
                  <a:pt x="3318" y="216"/>
                </a:lnTo>
                <a:lnTo>
                  <a:pt x="3324" y="218"/>
                </a:lnTo>
                <a:lnTo>
                  <a:pt x="3330" y="221"/>
                </a:lnTo>
                <a:lnTo>
                  <a:pt x="3338" y="228"/>
                </a:lnTo>
                <a:lnTo>
                  <a:pt x="3347" y="234"/>
                </a:lnTo>
                <a:lnTo>
                  <a:pt x="3352" y="235"/>
                </a:lnTo>
                <a:lnTo>
                  <a:pt x="3356" y="237"/>
                </a:lnTo>
                <a:lnTo>
                  <a:pt x="3363" y="239"/>
                </a:lnTo>
                <a:lnTo>
                  <a:pt x="3372" y="239"/>
                </a:lnTo>
                <a:lnTo>
                  <a:pt x="3390" y="240"/>
                </a:lnTo>
                <a:lnTo>
                  <a:pt x="3404" y="243"/>
                </a:lnTo>
                <a:lnTo>
                  <a:pt x="3410" y="245"/>
                </a:lnTo>
                <a:lnTo>
                  <a:pt x="3415" y="245"/>
                </a:lnTo>
                <a:lnTo>
                  <a:pt x="3418" y="243"/>
                </a:lnTo>
                <a:lnTo>
                  <a:pt x="3419" y="240"/>
                </a:lnTo>
                <a:lnTo>
                  <a:pt x="3422" y="236"/>
                </a:lnTo>
                <a:lnTo>
                  <a:pt x="3424" y="233"/>
                </a:lnTo>
                <a:lnTo>
                  <a:pt x="3428" y="230"/>
                </a:lnTo>
                <a:lnTo>
                  <a:pt x="3432" y="229"/>
                </a:lnTo>
                <a:lnTo>
                  <a:pt x="3442" y="227"/>
                </a:lnTo>
                <a:lnTo>
                  <a:pt x="3453" y="227"/>
                </a:lnTo>
                <a:lnTo>
                  <a:pt x="3464" y="224"/>
                </a:lnTo>
                <a:lnTo>
                  <a:pt x="3481" y="220"/>
                </a:lnTo>
                <a:lnTo>
                  <a:pt x="3497" y="216"/>
                </a:lnTo>
                <a:lnTo>
                  <a:pt x="3511" y="214"/>
                </a:lnTo>
                <a:lnTo>
                  <a:pt x="3517" y="214"/>
                </a:lnTo>
                <a:lnTo>
                  <a:pt x="3522" y="215"/>
                </a:lnTo>
                <a:lnTo>
                  <a:pt x="3526" y="215"/>
                </a:lnTo>
                <a:lnTo>
                  <a:pt x="3530" y="217"/>
                </a:lnTo>
                <a:lnTo>
                  <a:pt x="3532" y="220"/>
                </a:lnTo>
                <a:lnTo>
                  <a:pt x="3535" y="222"/>
                </a:lnTo>
                <a:lnTo>
                  <a:pt x="3536" y="227"/>
                </a:lnTo>
                <a:lnTo>
                  <a:pt x="3537" y="232"/>
                </a:lnTo>
                <a:lnTo>
                  <a:pt x="3538" y="237"/>
                </a:lnTo>
                <a:lnTo>
                  <a:pt x="3539" y="242"/>
                </a:lnTo>
                <a:lnTo>
                  <a:pt x="3541" y="247"/>
                </a:lnTo>
                <a:lnTo>
                  <a:pt x="3543" y="249"/>
                </a:lnTo>
                <a:lnTo>
                  <a:pt x="3545" y="252"/>
                </a:lnTo>
                <a:lnTo>
                  <a:pt x="3550" y="254"/>
                </a:lnTo>
                <a:lnTo>
                  <a:pt x="3555" y="255"/>
                </a:lnTo>
                <a:lnTo>
                  <a:pt x="3561" y="255"/>
                </a:lnTo>
                <a:lnTo>
                  <a:pt x="3575" y="256"/>
                </a:lnTo>
                <a:lnTo>
                  <a:pt x="3588" y="258"/>
                </a:lnTo>
                <a:lnTo>
                  <a:pt x="3601" y="259"/>
                </a:lnTo>
                <a:lnTo>
                  <a:pt x="3613" y="259"/>
                </a:lnTo>
                <a:lnTo>
                  <a:pt x="3623" y="258"/>
                </a:lnTo>
                <a:lnTo>
                  <a:pt x="3631" y="259"/>
                </a:lnTo>
                <a:lnTo>
                  <a:pt x="3636" y="260"/>
                </a:lnTo>
                <a:lnTo>
                  <a:pt x="3639" y="261"/>
                </a:lnTo>
                <a:lnTo>
                  <a:pt x="3643" y="265"/>
                </a:lnTo>
                <a:lnTo>
                  <a:pt x="3648" y="268"/>
                </a:lnTo>
                <a:lnTo>
                  <a:pt x="3651" y="271"/>
                </a:lnTo>
                <a:lnTo>
                  <a:pt x="3656" y="273"/>
                </a:lnTo>
                <a:lnTo>
                  <a:pt x="3661" y="273"/>
                </a:lnTo>
                <a:lnTo>
                  <a:pt x="3667" y="272"/>
                </a:lnTo>
                <a:lnTo>
                  <a:pt x="3676" y="268"/>
                </a:lnTo>
                <a:lnTo>
                  <a:pt x="3684" y="262"/>
                </a:lnTo>
                <a:lnTo>
                  <a:pt x="3692" y="256"/>
                </a:lnTo>
                <a:lnTo>
                  <a:pt x="3700" y="251"/>
                </a:lnTo>
                <a:lnTo>
                  <a:pt x="3705" y="248"/>
                </a:lnTo>
                <a:lnTo>
                  <a:pt x="3709" y="247"/>
                </a:lnTo>
                <a:lnTo>
                  <a:pt x="3715" y="247"/>
                </a:lnTo>
                <a:lnTo>
                  <a:pt x="3721" y="248"/>
                </a:lnTo>
                <a:lnTo>
                  <a:pt x="3734" y="252"/>
                </a:lnTo>
                <a:lnTo>
                  <a:pt x="3749" y="258"/>
                </a:lnTo>
                <a:lnTo>
                  <a:pt x="3756" y="260"/>
                </a:lnTo>
                <a:lnTo>
                  <a:pt x="3764" y="261"/>
                </a:lnTo>
                <a:lnTo>
                  <a:pt x="3772" y="262"/>
                </a:lnTo>
                <a:lnTo>
                  <a:pt x="3782" y="264"/>
                </a:lnTo>
                <a:lnTo>
                  <a:pt x="3801" y="262"/>
                </a:lnTo>
                <a:lnTo>
                  <a:pt x="3822" y="261"/>
                </a:lnTo>
                <a:lnTo>
                  <a:pt x="3843" y="261"/>
                </a:lnTo>
                <a:lnTo>
                  <a:pt x="3860" y="264"/>
                </a:lnTo>
                <a:lnTo>
                  <a:pt x="3869" y="266"/>
                </a:lnTo>
                <a:lnTo>
                  <a:pt x="3877" y="270"/>
                </a:lnTo>
                <a:lnTo>
                  <a:pt x="3886" y="273"/>
                </a:lnTo>
                <a:lnTo>
                  <a:pt x="3895" y="278"/>
                </a:lnTo>
                <a:lnTo>
                  <a:pt x="3902" y="283"/>
                </a:lnTo>
                <a:lnTo>
                  <a:pt x="3908" y="287"/>
                </a:lnTo>
                <a:lnTo>
                  <a:pt x="3913" y="292"/>
                </a:lnTo>
                <a:lnTo>
                  <a:pt x="3916" y="297"/>
                </a:lnTo>
                <a:lnTo>
                  <a:pt x="3919" y="304"/>
                </a:lnTo>
                <a:lnTo>
                  <a:pt x="3920" y="311"/>
                </a:lnTo>
                <a:lnTo>
                  <a:pt x="3921" y="315"/>
                </a:lnTo>
                <a:lnTo>
                  <a:pt x="3922" y="318"/>
                </a:lnTo>
                <a:lnTo>
                  <a:pt x="3926" y="323"/>
                </a:lnTo>
                <a:lnTo>
                  <a:pt x="3930" y="327"/>
                </a:lnTo>
                <a:lnTo>
                  <a:pt x="3940" y="334"/>
                </a:lnTo>
                <a:lnTo>
                  <a:pt x="3946" y="340"/>
                </a:lnTo>
                <a:lnTo>
                  <a:pt x="3949" y="346"/>
                </a:lnTo>
                <a:lnTo>
                  <a:pt x="3952" y="353"/>
                </a:lnTo>
                <a:lnTo>
                  <a:pt x="3953" y="358"/>
                </a:lnTo>
                <a:lnTo>
                  <a:pt x="3954" y="362"/>
                </a:lnTo>
                <a:lnTo>
                  <a:pt x="3958" y="366"/>
                </a:lnTo>
                <a:lnTo>
                  <a:pt x="3960" y="368"/>
                </a:lnTo>
                <a:lnTo>
                  <a:pt x="3964" y="371"/>
                </a:lnTo>
                <a:lnTo>
                  <a:pt x="3969" y="372"/>
                </a:lnTo>
                <a:lnTo>
                  <a:pt x="3973" y="371"/>
                </a:lnTo>
                <a:lnTo>
                  <a:pt x="3978" y="368"/>
                </a:lnTo>
                <a:lnTo>
                  <a:pt x="3985" y="365"/>
                </a:lnTo>
                <a:lnTo>
                  <a:pt x="3992" y="363"/>
                </a:lnTo>
                <a:lnTo>
                  <a:pt x="3998" y="363"/>
                </a:lnTo>
                <a:lnTo>
                  <a:pt x="4004" y="365"/>
                </a:lnTo>
                <a:lnTo>
                  <a:pt x="4016" y="371"/>
                </a:lnTo>
                <a:lnTo>
                  <a:pt x="4030" y="378"/>
                </a:lnTo>
                <a:lnTo>
                  <a:pt x="4041" y="382"/>
                </a:lnTo>
                <a:lnTo>
                  <a:pt x="4052" y="387"/>
                </a:lnTo>
                <a:lnTo>
                  <a:pt x="4056" y="390"/>
                </a:lnTo>
                <a:lnTo>
                  <a:pt x="4061" y="393"/>
                </a:lnTo>
                <a:lnTo>
                  <a:pt x="4065" y="397"/>
                </a:lnTo>
                <a:lnTo>
                  <a:pt x="4068" y="400"/>
                </a:lnTo>
                <a:lnTo>
                  <a:pt x="4072" y="404"/>
                </a:lnTo>
                <a:lnTo>
                  <a:pt x="4074" y="407"/>
                </a:lnTo>
                <a:lnTo>
                  <a:pt x="4078" y="411"/>
                </a:lnTo>
                <a:lnTo>
                  <a:pt x="4081" y="412"/>
                </a:lnTo>
                <a:lnTo>
                  <a:pt x="4085" y="413"/>
                </a:lnTo>
                <a:lnTo>
                  <a:pt x="4089" y="415"/>
                </a:lnTo>
                <a:lnTo>
                  <a:pt x="4092" y="413"/>
                </a:lnTo>
                <a:lnTo>
                  <a:pt x="4096" y="412"/>
                </a:lnTo>
                <a:lnTo>
                  <a:pt x="4099" y="410"/>
                </a:lnTo>
                <a:lnTo>
                  <a:pt x="4103" y="409"/>
                </a:lnTo>
                <a:lnTo>
                  <a:pt x="4108" y="409"/>
                </a:lnTo>
                <a:lnTo>
                  <a:pt x="4112" y="409"/>
                </a:lnTo>
                <a:lnTo>
                  <a:pt x="4117" y="409"/>
                </a:lnTo>
                <a:lnTo>
                  <a:pt x="4121" y="411"/>
                </a:lnTo>
                <a:lnTo>
                  <a:pt x="4125" y="413"/>
                </a:lnTo>
                <a:lnTo>
                  <a:pt x="4128" y="417"/>
                </a:lnTo>
                <a:lnTo>
                  <a:pt x="4131" y="422"/>
                </a:lnTo>
                <a:lnTo>
                  <a:pt x="4135" y="425"/>
                </a:lnTo>
                <a:lnTo>
                  <a:pt x="4141" y="430"/>
                </a:lnTo>
                <a:lnTo>
                  <a:pt x="4147" y="435"/>
                </a:lnTo>
                <a:lnTo>
                  <a:pt x="4161" y="444"/>
                </a:lnTo>
                <a:lnTo>
                  <a:pt x="4173" y="455"/>
                </a:lnTo>
                <a:lnTo>
                  <a:pt x="4186" y="468"/>
                </a:lnTo>
                <a:lnTo>
                  <a:pt x="4200" y="481"/>
                </a:lnTo>
                <a:lnTo>
                  <a:pt x="4217" y="493"/>
                </a:lnTo>
                <a:lnTo>
                  <a:pt x="4231" y="505"/>
                </a:lnTo>
                <a:lnTo>
                  <a:pt x="4236" y="508"/>
                </a:lnTo>
                <a:lnTo>
                  <a:pt x="4237" y="512"/>
                </a:lnTo>
                <a:lnTo>
                  <a:pt x="4235" y="514"/>
                </a:lnTo>
                <a:lnTo>
                  <a:pt x="4230" y="518"/>
                </a:lnTo>
                <a:lnTo>
                  <a:pt x="4224" y="522"/>
                </a:lnTo>
                <a:lnTo>
                  <a:pt x="4218" y="525"/>
                </a:lnTo>
                <a:lnTo>
                  <a:pt x="4212" y="527"/>
                </a:lnTo>
                <a:lnTo>
                  <a:pt x="4205" y="529"/>
                </a:lnTo>
                <a:lnTo>
                  <a:pt x="4194" y="530"/>
                </a:lnTo>
                <a:lnTo>
                  <a:pt x="4187" y="531"/>
                </a:lnTo>
                <a:lnTo>
                  <a:pt x="4185" y="531"/>
                </a:lnTo>
                <a:lnTo>
                  <a:pt x="4182" y="532"/>
                </a:lnTo>
                <a:lnTo>
                  <a:pt x="4181" y="535"/>
                </a:lnTo>
                <a:lnTo>
                  <a:pt x="4179" y="537"/>
                </a:lnTo>
                <a:lnTo>
                  <a:pt x="4177" y="541"/>
                </a:lnTo>
                <a:lnTo>
                  <a:pt x="4173" y="543"/>
                </a:lnTo>
                <a:lnTo>
                  <a:pt x="4168" y="545"/>
                </a:lnTo>
                <a:lnTo>
                  <a:pt x="4162" y="546"/>
                </a:lnTo>
                <a:lnTo>
                  <a:pt x="4159" y="546"/>
                </a:lnTo>
                <a:lnTo>
                  <a:pt x="4156" y="548"/>
                </a:lnTo>
                <a:lnTo>
                  <a:pt x="4155" y="550"/>
                </a:lnTo>
                <a:lnTo>
                  <a:pt x="4154" y="552"/>
                </a:lnTo>
                <a:lnTo>
                  <a:pt x="4153" y="558"/>
                </a:lnTo>
                <a:lnTo>
                  <a:pt x="4153" y="564"/>
                </a:lnTo>
                <a:lnTo>
                  <a:pt x="4154" y="571"/>
                </a:lnTo>
                <a:lnTo>
                  <a:pt x="4155" y="577"/>
                </a:lnTo>
                <a:lnTo>
                  <a:pt x="4160" y="585"/>
                </a:lnTo>
                <a:lnTo>
                  <a:pt x="4166" y="592"/>
                </a:lnTo>
                <a:lnTo>
                  <a:pt x="4174" y="600"/>
                </a:lnTo>
                <a:lnTo>
                  <a:pt x="4181" y="608"/>
                </a:lnTo>
                <a:lnTo>
                  <a:pt x="4188" y="615"/>
                </a:lnTo>
                <a:lnTo>
                  <a:pt x="4196" y="620"/>
                </a:lnTo>
                <a:lnTo>
                  <a:pt x="4203" y="624"/>
                </a:lnTo>
                <a:lnTo>
                  <a:pt x="4212" y="625"/>
                </a:lnTo>
                <a:lnTo>
                  <a:pt x="4224" y="626"/>
                </a:lnTo>
                <a:lnTo>
                  <a:pt x="4238" y="626"/>
                </a:lnTo>
                <a:lnTo>
                  <a:pt x="4245" y="627"/>
                </a:lnTo>
                <a:lnTo>
                  <a:pt x="4250" y="629"/>
                </a:lnTo>
                <a:lnTo>
                  <a:pt x="4255" y="630"/>
                </a:lnTo>
                <a:lnTo>
                  <a:pt x="4259" y="632"/>
                </a:lnTo>
                <a:lnTo>
                  <a:pt x="4261" y="634"/>
                </a:lnTo>
                <a:lnTo>
                  <a:pt x="4262" y="638"/>
                </a:lnTo>
                <a:lnTo>
                  <a:pt x="4263" y="642"/>
                </a:lnTo>
                <a:lnTo>
                  <a:pt x="4263" y="645"/>
                </a:lnTo>
                <a:lnTo>
                  <a:pt x="4262" y="649"/>
                </a:lnTo>
                <a:lnTo>
                  <a:pt x="4261" y="653"/>
                </a:lnTo>
                <a:lnTo>
                  <a:pt x="4259" y="658"/>
                </a:lnTo>
                <a:lnTo>
                  <a:pt x="4256" y="663"/>
                </a:lnTo>
                <a:lnTo>
                  <a:pt x="4249" y="672"/>
                </a:lnTo>
                <a:lnTo>
                  <a:pt x="4241" y="681"/>
                </a:lnTo>
                <a:lnTo>
                  <a:pt x="4237" y="687"/>
                </a:lnTo>
                <a:lnTo>
                  <a:pt x="4234" y="692"/>
                </a:lnTo>
                <a:lnTo>
                  <a:pt x="4231" y="699"/>
                </a:lnTo>
                <a:lnTo>
                  <a:pt x="4229" y="705"/>
                </a:lnTo>
                <a:lnTo>
                  <a:pt x="4228" y="711"/>
                </a:lnTo>
                <a:lnTo>
                  <a:pt x="4228" y="716"/>
                </a:lnTo>
                <a:lnTo>
                  <a:pt x="4228" y="722"/>
                </a:lnTo>
                <a:lnTo>
                  <a:pt x="4229" y="727"/>
                </a:lnTo>
                <a:lnTo>
                  <a:pt x="4232" y="734"/>
                </a:lnTo>
                <a:lnTo>
                  <a:pt x="4235" y="741"/>
                </a:lnTo>
                <a:lnTo>
                  <a:pt x="4235" y="744"/>
                </a:lnTo>
                <a:lnTo>
                  <a:pt x="4235" y="746"/>
                </a:lnTo>
                <a:lnTo>
                  <a:pt x="4232" y="747"/>
                </a:lnTo>
                <a:lnTo>
                  <a:pt x="4230" y="750"/>
                </a:lnTo>
                <a:lnTo>
                  <a:pt x="4225" y="752"/>
                </a:lnTo>
                <a:lnTo>
                  <a:pt x="4222" y="754"/>
                </a:lnTo>
                <a:lnTo>
                  <a:pt x="4219" y="757"/>
                </a:lnTo>
                <a:lnTo>
                  <a:pt x="4217" y="759"/>
                </a:lnTo>
                <a:lnTo>
                  <a:pt x="4216" y="763"/>
                </a:lnTo>
                <a:lnTo>
                  <a:pt x="4215" y="766"/>
                </a:lnTo>
                <a:lnTo>
                  <a:pt x="4216" y="770"/>
                </a:lnTo>
                <a:lnTo>
                  <a:pt x="4217" y="772"/>
                </a:lnTo>
                <a:lnTo>
                  <a:pt x="4218" y="777"/>
                </a:lnTo>
                <a:lnTo>
                  <a:pt x="4219" y="783"/>
                </a:lnTo>
                <a:lnTo>
                  <a:pt x="4218" y="787"/>
                </a:lnTo>
                <a:lnTo>
                  <a:pt x="4217" y="790"/>
                </a:lnTo>
                <a:lnTo>
                  <a:pt x="4215" y="794"/>
                </a:lnTo>
                <a:lnTo>
                  <a:pt x="4212" y="797"/>
                </a:lnTo>
                <a:lnTo>
                  <a:pt x="4205" y="802"/>
                </a:lnTo>
                <a:lnTo>
                  <a:pt x="4198" y="806"/>
                </a:lnTo>
                <a:lnTo>
                  <a:pt x="4188" y="808"/>
                </a:lnTo>
                <a:lnTo>
                  <a:pt x="4175" y="810"/>
                </a:lnTo>
                <a:lnTo>
                  <a:pt x="4160" y="812"/>
                </a:lnTo>
                <a:lnTo>
                  <a:pt x="4146" y="814"/>
                </a:lnTo>
                <a:lnTo>
                  <a:pt x="4139" y="816"/>
                </a:lnTo>
                <a:lnTo>
                  <a:pt x="4134" y="820"/>
                </a:lnTo>
                <a:lnTo>
                  <a:pt x="4129" y="823"/>
                </a:lnTo>
                <a:lnTo>
                  <a:pt x="4127" y="829"/>
                </a:lnTo>
                <a:lnTo>
                  <a:pt x="4124" y="840"/>
                </a:lnTo>
                <a:lnTo>
                  <a:pt x="4124" y="848"/>
                </a:lnTo>
                <a:lnTo>
                  <a:pt x="4123" y="852"/>
                </a:lnTo>
                <a:lnTo>
                  <a:pt x="4123" y="854"/>
                </a:lnTo>
                <a:lnTo>
                  <a:pt x="4122" y="857"/>
                </a:lnTo>
                <a:lnTo>
                  <a:pt x="4119" y="858"/>
                </a:lnTo>
                <a:lnTo>
                  <a:pt x="4114" y="861"/>
                </a:lnTo>
                <a:lnTo>
                  <a:pt x="4106" y="865"/>
                </a:lnTo>
                <a:lnTo>
                  <a:pt x="4104" y="866"/>
                </a:lnTo>
                <a:lnTo>
                  <a:pt x="4100" y="870"/>
                </a:lnTo>
                <a:lnTo>
                  <a:pt x="4098" y="872"/>
                </a:lnTo>
                <a:lnTo>
                  <a:pt x="4097" y="876"/>
                </a:lnTo>
                <a:lnTo>
                  <a:pt x="4096" y="884"/>
                </a:lnTo>
                <a:lnTo>
                  <a:pt x="4098" y="894"/>
                </a:lnTo>
                <a:lnTo>
                  <a:pt x="4099" y="898"/>
                </a:lnTo>
                <a:lnTo>
                  <a:pt x="4102" y="904"/>
                </a:lnTo>
                <a:lnTo>
                  <a:pt x="4104" y="908"/>
                </a:lnTo>
                <a:lnTo>
                  <a:pt x="4106" y="913"/>
                </a:lnTo>
                <a:lnTo>
                  <a:pt x="4114" y="920"/>
                </a:lnTo>
                <a:lnTo>
                  <a:pt x="4121" y="927"/>
                </a:lnTo>
                <a:lnTo>
                  <a:pt x="4124" y="930"/>
                </a:lnTo>
                <a:lnTo>
                  <a:pt x="4127" y="934"/>
                </a:lnTo>
                <a:lnTo>
                  <a:pt x="4129" y="939"/>
                </a:lnTo>
                <a:lnTo>
                  <a:pt x="4131" y="942"/>
                </a:lnTo>
                <a:lnTo>
                  <a:pt x="4131" y="947"/>
                </a:lnTo>
                <a:lnTo>
                  <a:pt x="4131" y="951"/>
                </a:lnTo>
                <a:lnTo>
                  <a:pt x="4129" y="955"/>
                </a:lnTo>
                <a:lnTo>
                  <a:pt x="4128" y="959"/>
                </a:lnTo>
                <a:lnTo>
                  <a:pt x="4122" y="967"/>
                </a:lnTo>
                <a:lnTo>
                  <a:pt x="4116" y="976"/>
                </a:lnTo>
                <a:lnTo>
                  <a:pt x="4111" y="985"/>
                </a:lnTo>
                <a:lnTo>
                  <a:pt x="4105" y="995"/>
                </a:lnTo>
                <a:lnTo>
                  <a:pt x="4102" y="1004"/>
                </a:lnTo>
                <a:lnTo>
                  <a:pt x="4100" y="1012"/>
                </a:lnTo>
                <a:lnTo>
                  <a:pt x="4100" y="1016"/>
                </a:lnTo>
                <a:lnTo>
                  <a:pt x="4102" y="1020"/>
                </a:lnTo>
                <a:lnTo>
                  <a:pt x="4103" y="1023"/>
                </a:lnTo>
                <a:lnTo>
                  <a:pt x="4105" y="1027"/>
                </a:lnTo>
                <a:lnTo>
                  <a:pt x="4110" y="1033"/>
                </a:lnTo>
                <a:lnTo>
                  <a:pt x="4117" y="1036"/>
                </a:lnTo>
                <a:lnTo>
                  <a:pt x="4125" y="1037"/>
                </a:lnTo>
                <a:lnTo>
                  <a:pt x="4135" y="1037"/>
                </a:lnTo>
                <a:lnTo>
                  <a:pt x="4144" y="1035"/>
                </a:lnTo>
                <a:lnTo>
                  <a:pt x="4153" y="1033"/>
                </a:lnTo>
                <a:lnTo>
                  <a:pt x="4158" y="1031"/>
                </a:lnTo>
                <a:lnTo>
                  <a:pt x="4162" y="1031"/>
                </a:lnTo>
                <a:lnTo>
                  <a:pt x="4168" y="1033"/>
                </a:lnTo>
                <a:lnTo>
                  <a:pt x="4173" y="1035"/>
                </a:lnTo>
                <a:lnTo>
                  <a:pt x="4179" y="1037"/>
                </a:lnTo>
                <a:lnTo>
                  <a:pt x="4184" y="1040"/>
                </a:lnTo>
                <a:lnTo>
                  <a:pt x="4188" y="1043"/>
                </a:lnTo>
                <a:lnTo>
                  <a:pt x="4191" y="1047"/>
                </a:lnTo>
                <a:lnTo>
                  <a:pt x="4194" y="1056"/>
                </a:lnTo>
                <a:lnTo>
                  <a:pt x="4196" y="1067"/>
                </a:lnTo>
                <a:lnTo>
                  <a:pt x="4196" y="1078"/>
                </a:lnTo>
                <a:lnTo>
                  <a:pt x="4194" y="1086"/>
                </a:lnTo>
                <a:lnTo>
                  <a:pt x="4192" y="1090"/>
                </a:lnTo>
                <a:lnTo>
                  <a:pt x="4190" y="1093"/>
                </a:lnTo>
                <a:lnTo>
                  <a:pt x="4185" y="1097"/>
                </a:lnTo>
                <a:lnTo>
                  <a:pt x="4180" y="1099"/>
                </a:lnTo>
                <a:lnTo>
                  <a:pt x="4171" y="1103"/>
                </a:lnTo>
                <a:lnTo>
                  <a:pt x="4162" y="1105"/>
                </a:lnTo>
                <a:lnTo>
                  <a:pt x="4154" y="1109"/>
                </a:lnTo>
                <a:lnTo>
                  <a:pt x="4146" y="1112"/>
                </a:lnTo>
                <a:lnTo>
                  <a:pt x="4142" y="1115"/>
                </a:lnTo>
                <a:lnTo>
                  <a:pt x="4139" y="1117"/>
                </a:lnTo>
                <a:lnTo>
                  <a:pt x="4136" y="1119"/>
                </a:lnTo>
                <a:lnTo>
                  <a:pt x="4135" y="1123"/>
                </a:lnTo>
                <a:lnTo>
                  <a:pt x="4135" y="1130"/>
                </a:lnTo>
                <a:lnTo>
                  <a:pt x="4137" y="1136"/>
                </a:lnTo>
                <a:lnTo>
                  <a:pt x="4141" y="1141"/>
                </a:lnTo>
                <a:lnTo>
                  <a:pt x="4146" y="1146"/>
                </a:lnTo>
                <a:lnTo>
                  <a:pt x="4152" y="1149"/>
                </a:lnTo>
                <a:lnTo>
                  <a:pt x="4155" y="1155"/>
                </a:lnTo>
                <a:lnTo>
                  <a:pt x="4156" y="1157"/>
                </a:lnTo>
                <a:lnTo>
                  <a:pt x="4158" y="1161"/>
                </a:lnTo>
                <a:lnTo>
                  <a:pt x="4158" y="1165"/>
                </a:lnTo>
                <a:lnTo>
                  <a:pt x="4156" y="1168"/>
                </a:lnTo>
                <a:lnTo>
                  <a:pt x="4155" y="1173"/>
                </a:lnTo>
                <a:lnTo>
                  <a:pt x="4154" y="1178"/>
                </a:lnTo>
                <a:lnTo>
                  <a:pt x="4154" y="1181"/>
                </a:lnTo>
                <a:lnTo>
                  <a:pt x="4155" y="1187"/>
                </a:lnTo>
                <a:lnTo>
                  <a:pt x="4156" y="1198"/>
                </a:lnTo>
                <a:lnTo>
                  <a:pt x="4156" y="1211"/>
                </a:lnTo>
                <a:lnTo>
                  <a:pt x="4154" y="1225"/>
                </a:lnTo>
                <a:lnTo>
                  <a:pt x="4152" y="1238"/>
                </a:lnTo>
                <a:lnTo>
                  <a:pt x="4149" y="1249"/>
                </a:lnTo>
                <a:lnTo>
                  <a:pt x="4147" y="1256"/>
                </a:lnTo>
                <a:lnTo>
                  <a:pt x="4147" y="1260"/>
                </a:lnTo>
                <a:lnTo>
                  <a:pt x="4148" y="1263"/>
                </a:lnTo>
                <a:lnTo>
                  <a:pt x="4148" y="1267"/>
                </a:lnTo>
                <a:lnTo>
                  <a:pt x="4150" y="1272"/>
                </a:lnTo>
                <a:lnTo>
                  <a:pt x="4154" y="1279"/>
                </a:lnTo>
                <a:lnTo>
                  <a:pt x="4159" y="1283"/>
                </a:lnTo>
                <a:lnTo>
                  <a:pt x="4160" y="1285"/>
                </a:lnTo>
                <a:lnTo>
                  <a:pt x="4160" y="1287"/>
                </a:lnTo>
                <a:lnTo>
                  <a:pt x="4160" y="1289"/>
                </a:lnTo>
                <a:lnTo>
                  <a:pt x="4159" y="1293"/>
                </a:lnTo>
                <a:lnTo>
                  <a:pt x="4147" y="1307"/>
                </a:lnTo>
                <a:lnTo>
                  <a:pt x="4135" y="1321"/>
                </a:lnTo>
                <a:lnTo>
                  <a:pt x="4131" y="1330"/>
                </a:lnTo>
                <a:lnTo>
                  <a:pt x="4129" y="1336"/>
                </a:lnTo>
                <a:lnTo>
                  <a:pt x="4128" y="1343"/>
                </a:lnTo>
                <a:lnTo>
                  <a:pt x="4127" y="1350"/>
                </a:lnTo>
                <a:lnTo>
                  <a:pt x="4124" y="1357"/>
                </a:lnTo>
                <a:lnTo>
                  <a:pt x="4121" y="1362"/>
                </a:lnTo>
                <a:lnTo>
                  <a:pt x="4118" y="1364"/>
                </a:lnTo>
                <a:lnTo>
                  <a:pt x="4116" y="1365"/>
                </a:lnTo>
                <a:lnTo>
                  <a:pt x="4111" y="1367"/>
                </a:lnTo>
                <a:lnTo>
                  <a:pt x="4108" y="1368"/>
                </a:lnTo>
                <a:lnTo>
                  <a:pt x="4096" y="1368"/>
                </a:lnTo>
                <a:lnTo>
                  <a:pt x="4085" y="1369"/>
                </a:lnTo>
                <a:lnTo>
                  <a:pt x="4074" y="1370"/>
                </a:lnTo>
                <a:lnTo>
                  <a:pt x="4067" y="1374"/>
                </a:lnTo>
                <a:lnTo>
                  <a:pt x="4061" y="1380"/>
                </a:lnTo>
                <a:lnTo>
                  <a:pt x="4055" y="1388"/>
                </a:lnTo>
                <a:lnTo>
                  <a:pt x="4054" y="1393"/>
                </a:lnTo>
                <a:lnTo>
                  <a:pt x="4053" y="1398"/>
                </a:lnTo>
                <a:lnTo>
                  <a:pt x="4052" y="1402"/>
                </a:lnTo>
                <a:lnTo>
                  <a:pt x="4053" y="1407"/>
                </a:lnTo>
                <a:lnTo>
                  <a:pt x="4056" y="1417"/>
                </a:lnTo>
                <a:lnTo>
                  <a:pt x="4061" y="1427"/>
                </a:lnTo>
                <a:lnTo>
                  <a:pt x="4067" y="1438"/>
                </a:lnTo>
                <a:lnTo>
                  <a:pt x="4072" y="1446"/>
                </a:lnTo>
                <a:lnTo>
                  <a:pt x="4077" y="1453"/>
                </a:lnTo>
                <a:lnTo>
                  <a:pt x="4080" y="1459"/>
                </a:lnTo>
                <a:lnTo>
                  <a:pt x="4083" y="1466"/>
                </a:lnTo>
                <a:lnTo>
                  <a:pt x="4085" y="1474"/>
                </a:lnTo>
                <a:lnTo>
                  <a:pt x="4087" y="1480"/>
                </a:lnTo>
                <a:lnTo>
                  <a:pt x="4092" y="1483"/>
                </a:lnTo>
                <a:lnTo>
                  <a:pt x="4096" y="1485"/>
                </a:lnTo>
                <a:lnTo>
                  <a:pt x="4100" y="1485"/>
                </a:lnTo>
                <a:lnTo>
                  <a:pt x="4105" y="1487"/>
                </a:lnTo>
                <a:lnTo>
                  <a:pt x="4110" y="1488"/>
                </a:lnTo>
                <a:lnTo>
                  <a:pt x="4115" y="1491"/>
                </a:lnTo>
                <a:lnTo>
                  <a:pt x="4121" y="1497"/>
                </a:lnTo>
                <a:lnTo>
                  <a:pt x="4124" y="1504"/>
                </a:lnTo>
                <a:lnTo>
                  <a:pt x="4128" y="1513"/>
                </a:lnTo>
                <a:lnTo>
                  <a:pt x="4129" y="1516"/>
                </a:lnTo>
                <a:lnTo>
                  <a:pt x="4130" y="1520"/>
                </a:lnTo>
                <a:lnTo>
                  <a:pt x="4130" y="1524"/>
                </a:lnTo>
                <a:lnTo>
                  <a:pt x="4129" y="1526"/>
                </a:lnTo>
                <a:lnTo>
                  <a:pt x="4125" y="1531"/>
                </a:lnTo>
                <a:lnTo>
                  <a:pt x="4122" y="1535"/>
                </a:lnTo>
                <a:lnTo>
                  <a:pt x="4121" y="1537"/>
                </a:lnTo>
                <a:lnTo>
                  <a:pt x="4121" y="1540"/>
                </a:lnTo>
                <a:lnTo>
                  <a:pt x="4121" y="1544"/>
                </a:lnTo>
                <a:lnTo>
                  <a:pt x="4123" y="1548"/>
                </a:lnTo>
                <a:lnTo>
                  <a:pt x="4130" y="1558"/>
                </a:lnTo>
                <a:lnTo>
                  <a:pt x="4135" y="1567"/>
                </a:lnTo>
                <a:lnTo>
                  <a:pt x="4137" y="1572"/>
                </a:lnTo>
                <a:lnTo>
                  <a:pt x="4139" y="1576"/>
                </a:lnTo>
                <a:lnTo>
                  <a:pt x="4140" y="1581"/>
                </a:lnTo>
                <a:lnTo>
                  <a:pt x="4140" y="1587"/>
                </a:lnTo>
                <a:lnTo>
                  <a:pt x="4139" y="1597"/>
                </a:lnTo>
                <a:lnTo>
                  <a:pt x="4136" y="1607"/>
                </a:lnTo>
                <a:lnTo>
                  <a:pt x="4136" y="1610"/>
                </a:lnTo>
                <a:lnTo>
                  <a:pt x="4137" y="1614"/>
                </a:lnTo>
                <a:lnTo>
                  <a:pt x="4140" y="1617"/>
                </a:lnTo>
                <a:lnTo>
                  <a:pt x="4143" y="1621"/>
                </a:lnTo>
                <a:lnTo>
                  <a:pt x="4156" y="1628"/>
                </a:lnTo>
                <a:lnTo>
                  <a:pt x="4174" y="1635"/>
                </a:lnTo>
                <a:lnTo>
                  <a:pt x="4182" y="1640"/>
                </a:lnTo>
                <a:lnTo>
                  <a:pt x="4191" y="1645"/>
                </a:lnTo>
                <a:lnTo>
                  <a:pt x="4197" y="1651"/>
                </a:lnTo>
                <a:lnTo>
                  <a:pt x="4200" y="1657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6" y="1678"/>
                </a:lnTo>
                <a:lnTo>
                  <a:pt x="4205" y="1686"/>
                </a:lnTo>
                <a:lnTo>
                  <a:pt x="4205" y="1697"/>
                </a:lnTo>
                <a:lnTo>
                  <a:pt x="4205" y="1709"/>
                </a:lnTo>
                <a:lnTo>
                  <a:pt x="4209" y="1724"/>
                </a:lnTo>
                <a:lnTo>
                  <a:pt x="4211" y="1732"/>
                </a:lnTo>
                <a:lnTo>
                  <a:pt x="4213" y="1739"/>
                </a:lnTo>
                <a:lnTo>
                  <a:pt x="4217" y="1745"/>
                </a:lnTo>
                <a:lnTo>
                  <a:pt x="4221" y="1749"/>
                </a:lnTo>
                <a:lnTo>
                  <a:pt x="4228" y="1760"/>
                </a:lnTo>
                <a:lnTo>
                  <a:pt x="4235" y="1774"/>
                </a:lnTo>
                <a:lnTo>
                  <a:pt x="4240" y="1780"/>
                </a:lnTo>
                <a:lnTo>
                  <a:pt x="4243" y="1786"/>
                </a:lnTo>
                <a:lnTo>
                  <a:pt x="4248" y="1791"/>
                </a:lnTo>
                <a:lnTo>
                  <a:pt x="4251" y="1795"/>
                </a:lnTo>
                <a:lnTo>
                  <a:pt x="4256" y="1797"/>
                </a:lnTo>
                <a:lnTo>
                  <a:pt x="4261" y="1798"/>
                </a:lnTo>
                <a:lnTo>
                  <a:pt x="4267" y="1799"/>
                </a:lnTo>
                <a:lnTo>
                  <a:pt x="4273" y="1799"/>
                </a:lnTo>
                <a:lnTo>
                  <a:pt x="4279" y="1799"/>
                </a:lnTo>
                <a:lnTo>
                  <a:pt x="4285" y="1800"/>
                </a:lnTo>
                <a:lnTo>
                  <a:pt x="4289" y="1803"/>
                </a:lnTo>
                <a:lnTo>
                  <a:pt x="4293" y="1805"/>
                </a:lnTo>
                <a:lnTo>
                  <a:pt x="4300" y="1811"/>
                </a:lnTo>
                <a:lnTo>
                  <a:pt x="4307" y="1816"/>
                </a:lnTo>
                <a:lnTo>
                  <a:pt x="4317" y="1818"/>
                </a:lnTo>
                <a:lnTo>
                  <a:pt x="4326" y="1819"/>
                </a:lnTo>
                <a:lnTo>
                  <a:pt x="4331" y="1819"/>
                </a:lnTo>
                <a:lnTo>
                  <a:pt x="4333" y="1821"/>
                </a:lnTo>
                <a:lnTo>
                  <a:pt x="4336" y="1822"/>
                </a:lnTo>
                <a:lnTo>
                  <a:pt x="4336" y="1824"/>
                </a:lnTo>
                <a:lnTo>
                  <a:pt x="4335" y="1830"/>
                </a:lnTo>
                <a:lnTo>
                  <a:pt x="4331" y="1836"/>
                </a:lnTo>
                <a:lnTo>
                  <a:pt x="4330" y="1838"/>
                </a:lnTo>
                <a:lnTo>
                  <a:pt x="4330" y="1841"/>
                </a:lnTo>
                <a:lnTo>
                  <a:pt x="4330" y="1843"/>
                </a:lnTo>
                <a:lnTo>
                  <a:pt x="4332" y="1846"/>
                </a:lnTo>
                <a:lnTo>
                  <a:pt x="4337" y="1852"/>
                </a:lnTo>
                <a:lnTo>
                  <a:pt x="4343" y="1858"/>
                </a:lnTo>
                <a:lnTo>
                  <a:pt x="4352" y="1865"/>
                </a:lnTo>
                <a:lnTo>
                  <a:pt x="4366" y="1872"/>
                </a:lnTo>
                <a:lnTo>
                  <a:pt x="4374" y="1874"/>
                </a:lnTo>
                <a:lnTo>
                  <a:pt x="4381" y="1877"/>
                </a:lnTo>
                <a:lnTo>
                  <a:pt x="4388" y="1878"/>
                </a:lnTo>
                <a:lnTo>
                  <a:pt x="4395" y="1878"/>
                </a:lnTo>
                <a:lnTo>
                  <a:pt x="4401" y="1875"/>
                </a:lnTo>
                <a:lnTo>
                  <a:pt x="4407" y="1873"/>
                </a:lnTo>
                <a:lnTo>
                  <a:pt x="4412" y="1871"/>
                </a:lnTo>
                <a:lnTo>
                  <a:pt x="4415" y="1867"/>
                </a:lnTo>
                <a:lnTo>
                  <a:pt x="4424" y="1858"/>
                </a:lnTo>
                <a:lnTo>
                  <a:pt x="4431" y="1849"/>
                </a:lnTo>
                <a:lnTo>
                  <a:pt x="4435" y="1846"/>
                </a:lnTo>
                <a:lnTo>
                  <a:pt x="4439" y="1842"/>
                </a:lnTo>
                <a:lnTo>
                  <a:pt x="4443" y="1840"/>
                </a:lnTo>
                <a:lnTo>
                  <a:pt x="4448" y="1837"/>
                </a:lnTo>
                <a:lnTo>
                  <a:pt x="4451" y="1837"/>
                </a:lnTo>
                <a:lnTo>
                  <a:pt x="4455" y="1837"/>
                </a:lnTo>
                <a:lnTo>
                  <a:pt x="4458" y="1838"/>
                </a:lnTo>
                <a:lnTo>
                  <a:pt x="4462" y="1842"/>
                </a:lnTo>
                <a:lnTo>
                  <a:pt x="4464" y="1846"/>
                </a:lnTo>
                <a:lnTo>
                  <a:pt x="4468" y="1848"/>
                </a:lnTo>
                <a:lnTo>
                  <a:pt x="4470" y="1850"/>
                </a:lnTo>
                <a:lnTo>
                  <a:pt x="4475" y="1853"/>
                </a:lnTo>
                <a:lnTo>
                  <a:pt x="4484" y="1854"/>
                </a:lnTo>
                <a:lnTo>
                  <a:pt x="4495" y="1854"/>
                </a:lnTo>
                <a:lnTo>
                  <a:pt x="4507" y="1854"/>
                </a:lnTo>
                <a:lnTo>
                  <a:pt x="4517" y="1850"/>
                </a:lnTo>
                <a:lnTo>
                  <a:pt x="4520" y="1849"/>
                </a:lnTo>
                <a:lnTo>
                  <a:pt x="4522" y="1846"/>
                </a:lnTo>
                <a:lnTo>
                  <a:pt x="4525" y="1842"/>
                </a:lnTo>
                <a:lnTo>
                  <a:pt x="4527" y="1838"/>
                </a:lnTo>
                <a:lnTo>
                  <a:pt x="4531" y="1831"/>
                </a:lnTo>
                <a:lnTo>
                  <a:pt x="4536" y="1827"/>
                </a:lnTo>
                <a:lnTo>
                  <a:pt x="4539" y="1824"/>
                </a:lnTo>
                <a:lnTo>
                  <a:pt x="4543" y="1824"/>
                </a:lnTo>
                <a:lnTo>
                  <a:pt x="4546" y="1823"/>
                </a:lnTo>
                <a:lnTo>
                  <a:pt x="4552" y="1824"/>
                </a:lnTo>
                <a:lnTo>
                  <a:pt x="4563" y="1825"/>
                </a:lnTo>
                <a:lnTo>
                  <a:pt x="4574" y="1827"/>
                </a:lnTo>
                <a:lnTo>
                  <a:pt x="4582" y="1828"/>
                </a:lnTo>
                <a:lnTo>
                  <a:pt x="4591" y="1829"/>
                </a:lnTo>
                <a:lnTo>
                  <a:pt x="4595" y="1830"/>
                </a:lnTo>
                <a:lnTo>
                  <a:pt x="4597" y="1831"/>
                </a:lnTo>
                <a:lnTo>
                  <a:pt x="4600" y="1833"/>
                </a:lnTo>
                <a:lnTo>
                  <a:pt x="4601" y="1834"/>
                </a:lnTo>
                <a:lnTo>
                  <a:pt x="4601" y="1836"/>
                </a:lnTo>
                <a:lnTo>
                  <a:pt x="4601" y="1837"/>
                </a:lnTo>
                <a:lnTo>
                  <a:pt x="4599" y="1840"/>
                </a:lnTo>
                <a:lnTo>
                  <a:pt x="4596" y="1841"/>
                </a:lnTo>
                <a:lnTo>
                  <a:pt x="4590" y="1846"/>
                </a:lnTo>
                <a:lnTo>
                  <a:pt x="4587" y="1853"/>
                </a:lnTo>
                <a:lnTo>
                  <a:pt x="4585" y="1856"/>
                </a:lnTo>
                <a:lnTo>
                  <a:pt x="4585" y="1861"/>
                </a:lnTo>
                <a:lnTo>
                  <a:pt x="4587" y="1866"/>
                </a:lnTo>
                <a:lnTo>
                  <a:pt x="4589" y="1872"/>
                </a:lnTo>
                <a:lnTo>
                  <a:pt x="4596" y="1882"/>
                </a:lnTo>
                <a:lnTo>
                  <a:pt x="4605" y="1894"/>
                </a:lnTo>
                <a:lnTo>
                  <a:pt x="4613" y="1907"/>
                </a:lnTo>
                <a:lnTo>
                  <a:pt x="4621" y="1923"/>
                </a:lnTo>
                <a:lnTo>
                  <a:pt x="4627" y="1938"/>
                </a:lnTo>
                <a:lnTo>
                  <a:pt x="4634" y="1953"/>
                </a:lnTo>
                <a:lnTo>
                  <a:pt x="4638" y="1960"/>
                </a:lnTo>
                <a:lnTo>
                  <a:pt x="4641" y="1968"/>
                </a:lnTo>
                <a:lnTo>
                  <a:pt x="4647" y="1975"/>
                </a:lnTo>
                <a:lnTo>
                  <a:pt x="4653" y="1982"/>
                </a:lnTo>
                <a:lnTo>
                  <a:pt x="4660" y="1989"/>
                </a:lnTo>
                <a:lnTo>
                  <a:pt x="4668" y="1997"/>
                </a:lnTo>
                <a:lnTo>
                  <a:pt x="4675" y="2001"/>
                </a:lnTo>
                <a:lnTo>
                  <a:pt x="4681" y="2006"/>
                </a:lnTo>
                <a:lnTo>
                  <a:pt x="4694" y="2013"/>
                </a:lnTo>
                <a:lnTo>
                  <a:pt x="4704" y="2017"/>
                </a:lnTo>
                <a:lnTo>
                  <a:pt x="4715" y="2020"/>
                </a:lnTo>
                <a:lnTo>
                  <a:pt x="4726" y="2025"/>
                </a:lnTo>
                <a:lnTo>
                  <a:pt x="4731" y="2029"/>
                </a:lnTo>
                <a:lnTo>
                  <a:pt x="4734" y="2032"/>
                </a:lnTo>
                <a:lnTo>
                  <a:pt x="4739" y="2036"/>
                </a:lnTo>
                <a:lnTo>
                  <a:pt x="4741" y="2041"/>
                </a:lnTo>
                <a:lnTo>
                  <a:pt x="4748" y="2052"/>
                </a:lnTo>
                <a:lnTo>
                  <a:pt x="4757" y="2067"/>
                </a:lnTo>
                <a:lnTo>
                  <a:pt x="4765" y="2080"/>
                </a:lnTo>
                <a:lnTo>
                  <a:pt x="4772" y="2088"/>
                </a:lnTo>
                <a:lnTo>
                  <a:pt x="4776" y="2089"/>
                </a:lnTo>
                <a:lnTo>
                  <a:pt x="4779" y="2089"/>
                </a:lnTo>
                <a:lnTo>
                  <a:pt x="4784" y="2088"/>
                </a:lnTo>
                <a:lnTo>
                  <a:pt x="4789" y="2087"/>
                </a:lnTo>
                <a:lnTo>
                  <a:pt x="4797" y="2081"/>
                </a:lnTo>
                <a:lnTo>
                  <a:pt x="4805" y="2075"/>
                </a:lnTo>
                <a:lnTo>
                  <a:pt x="4809" y="2073"/>
                </a:lnTo>
                <a:lnTo>
                  <a:pt x="4817" y="2073"/>
                </a:lnTo>
                <a:lnTo>
                  <a:pt x="4826" y="2074"/>
                </a:lnTo>
                <a:lnTo>
                  <a:pt x="4836" y="2076"/>
                </a:lnTo>
                <a:lnTo>
                  <a:pt x="4845" y="2080"/>
                </a:lnTo>
                <a:lnTo>
                  <a:pt x="4852" y="2083"/>
                </a:lnTo>
                <a:lnTo>
                  <a:pt x="4854" y="2086"/>
                </a:lnTo>
                <a:lnTo>
                  <a:pt x="4857" y="2088"/>
                </a:lnTo>
                <a:lnTo>
                  <a:pt x="4857" y="2090"/>
                </a:lnTo>
                <a:lnTo>
                  <a:pt x="4857" y="2094"/>
                </a:lnTo>
                <a:lnTo>
                  <a:pt x="4852" y="2104"/>
                </a:lnTo>
                <a:lnTo>
                  <a:pt x="4848" y="2112"/>
                </a:lnTo>
                <a:lnTo>
                  <a:pt x="4847" y="2115"/>
                </a:lnTo>
                <a:lnTo>
                  <a:pt x="4846" y="2120"/>
                </a:lnTo>
                <a:lnTo>
                  <a:pt x="4846" y="2124"/>
                </a:lnTo>
                <a:lnTo>
                  <a:pt x="4847" y="2130"/>
                </a:lnTo>
                <a:lnTo>
                  <a:pt x="4849" y="2134"/>
                </a:lnTo>
                <a:lnTo>
                  <a:pt x="4853" y="2137"/>
                </a:lnTo>
                <a:lnTo>
                  <a:pt x="4857" y="2139"/>
                </a:lnTo>
                <a:lnTo>
                  <a:pt x="4861" y="2140"/>
                </a:lnTo>
                <a:lnTo>
                  <a:pt x="4870" y="2140"/>
                </a:lnTo>
                <a:lnTo>
                  <a:pt x="4876" y="2138"/>
                </a:lnTo>
                <a:lnTo>
                  <a:pt x="4879" y="2137"/>
                </a:lnTo>
                <a:lnTo>
                  <a:pt x="4883" y="2137"/>
                </a:lnTo>
                <a:lnTo>
                  <a:pt x="4887" y="2139"/>
                </a:lnTo>
                <a:lnTo>
                  <a:pt x="4891" y="2143"/>
                </a:lnTo>
                <a:lnTo>
                  <a:pt x="4902" y="2142"/>
                </a:lnTo>
                <a:lnTo>
                  <a:pt x="4922" y="2143"/>
                </a:lnTo>
                <a:lnTo>
                  <a:pt x="4941" y="2156"/>
                </a:lnTo>
                <a:lnTo>
                  <a:pt x="4955" y="2167"/>
                </a:lnTo>
                <a:lnTo>
                  <a:pt x="4967" y="2169"/>
                </a:lnTo>
                <a:lnTo>
                  <a:pt x="4980" y="2170"/>
                </a:lnTo>
                <a:lnTo>
                  <a:pt x="4994" y="2170"/>
                </a:lnTo>
                <a:lnTo>
                  <a:pt x="5006" y="2169"/>
                </a:lnTo>
                <a:lnTo>
                  <a:pt x="5013" y="2167"/>
                </a:lnTo>
                <a:lnTo>
                  <a:pt x="5019" y="2165"/>
                </a:lnTo>
                <a:lnTo>
                  <a:pt x="5022" y="2165"/>
                </a:lnTo>
                <a:lnTo>
                  <a:pt x="5024" y="2167"/>
                </a:lnTo>
                <a:lnTo>
                  <a:pt x="5028" y="2168"/>
                </a:lnTo>
                <a:lnTo>
                  <a:pt x="5032" y="2171"/>
                </a:lnTo>
                <a:lnTo>
                  <a:pt x="5042" y="2180"/>
                </a:lnTo>
                <a:lnTo>
                  <a:pt x="5053" y="2188"/>
                </a:lnTo>
                <a:lnTo>
                  <a:pt x="5062" y="2194"/>
                </a:lnTo>
                <a:lnTo>
                  <a:pt x="5069" y="2197"/>
                </a:lnTo>
                <a:lnTo>
                  <a:pt x="5076" y="2200"/>
                </a:lnTo>
                <a:lnTo>
                  <a:pt x="5084" y="2199"/>
                </a:lnTo>
                <a:lnTo>
                  <a:pt x="5091" y="2196"/>
                </a:lnTo>
                <a:lnTo>
                  <a:pt x="5097" y="2194"/>
                </a:lnTo>
                <a:lnTo>
                  <a:pt x="5099" y="2193"/>
                </a:lnTo>
                <a:lnTo>
                  <a:pt x="5104" y="2192"/>
                </a:lnTo>
                <a:lnTo>
                  <a:pt x="5107" y="2192"/>
                </a:lnTo>
                <a:lnTo>
                  <a:pt x="5112" y="2192"/>
                </a:lnTo>
                <a:lnTo>
                  <a:pt x="5117" y="2193"/>
                </a:lnTo>
                <a:lnTo>
                  <a:pt x="5120" y="2195"/>
                </a:lnTo>
                <a:lnTo>
                  <a:pt x="5124" y="2197"/>
                </a:lnTo>
                <a:lnTo>
                  <a:pt x="5126" y="2200"/>
                </a:lnTo>
                <a:lnTo>
                  <a:pt x="5130" y="2214"/>
                </a:lnTo>
                <a:lnTo>
                  <a:pt x="5133" y="2230"/>
                </a:lnTo>
                <a:lnTo>
                  <a:pt x="5135" y="2232"/>
                </a:lnTo>
                <a:lnTo>
                  <a:pt x="5137" y="2234"/>
                </a:lnTo>
                <a:lnTo>
                  <a:pt x="5139" y="2235"/>
                </a:lnTo>
                <a:lnTo>
                  <a:pt x="5143" y="2237"/>
                </a:lnTo>
                <a:lnTo>
                  <a:pt x="5150" y="2237"/>
                </a:lnTo>
                <a:lnTo>
                  <a:pt x="5160" y="2235"/>
                </a:lnTo>
                <a:lnTo>
                  <a:pt x="5170" y="2233"/>
                </a:lnTo>
                <a:lnTo>
                  <a:pt x="5182" y="2232"/>
                </a:lnTo>
                <a:lnTo>
                  <a:pt x="5188" y="2232"/>
                </a:lnTo>
                <a:lnTo>
                  <a:pt x="5194" y="2233"/>
                </a:lnTo>
                <a:lnTo>
                  <a:pt x="5199" y="2235"/>
                </a:lnTo>
                <a:lnTo>
                  <a:pt x="5202" y="2239"/>
                </a:lnTo>
                <a:lnTo>
                  <a:pt x="5207" y="2247"/>
                </a:lnTo>
                <a:lnTo>
                  <a:pt x="5212" y="2257"/>
                </a:lnTo>
                <a:lnTo>
                  <a:pt x="5218" y="2265"/>
                </a:lnTo>
                <a:lnTo>
                  <a:pt x="5225" y="2276"/>
                </a:lnTo>
                <a:lnTo>
                  <a:pt x="5233" y="2284"/>
                </a:lnTo>
                <a:lnTo>
                  <a:pt x="5239" y="2290"/>
                </a:lnTo>
                <a:lnTo>
                  <a:pt x="5243" y="2293"/>
                </a:lnTo>
                <a:lnTo>
                  <a:pt x="5246" y="2294"/>
                </a:lnTo>
                <a:lnTo>
                  <a:pt x="5250" y="2295"/>
                </a:lnTo>
                <a:lnTo>
                  <a:pt x="5255" y="2294"/>
                </a:lnTo>
                <a:lnTo>
                  <a:pt x="5262" y="2294"/>
                </a:lnTo>
                <a:lnTo>
                  <a:pt x="5268" y="2294"/>
                </a:lnTo>
                <a:lnTo>
                  <a:pt x="5270" y="2295"/>
                </a:lnTo>
                <a:lnTo>
                  <a:pt x="5273" y="2297"/>
                </a:lnTo>
                <a:lnTo>
                  <a:pt x="5274" y="2300"/>
                </a:lnTo>
                <a:lnTo>
                  <a:pt x="5275" y="2302"/>
                </a:lnTo>
                <a:lnTo>
                  <a:pt x="5277" y="2310"/>
                </a:lnTo>
                <a:lnTo>
                  <a:pt x="5281" y="2317"/>
                </a:lnTo>
                <a:lnTo>
                  <a:pt x="5283" y="2320"/>
                </a:lnTo>
                <a:lnTo>
                  <a:pt x="5287" y="2323"/>
                </a:lnTo>
                <a:lnTo>
                  <a:pt x="5290" y="2325"/>
                </a:lnTo>
                <a:lnTo>
                  <a:pt x="5296" y="2326"/>
                </a:lnTo>
                <a:lnTo>
                  <a:pt x="5306" y="2325"/>
                </a:lnTo>
                <a:lnTo>
                  <a:pt x="5313" y="2322"/>
                </a:lnTo>
                <a:lnTo>
                  <a:pt x="5320" y="2319"/>
                </a:lnTo>
                <a:lnTo>
                  <a:pt x="5328" y="2312"/>
                </a:lnTo>
                <a:lnTo>
                  <a:pt x="5333" y="2308"/>
                </a:lnTo>
                <a:lnTo>
                  <a:pt x="5339" y="2306"/>
                </a:lnTo>
                <a:lnTo>
                  <a:pt x="5345" y="2303"/>
                </a:lnTo>
                <a:lnTo>
                  <a:pt x="5352" y="2302"/>
                </a:lnTo>
                <a:lnTo>
                  <a:pt x="5366" y="2302"/>
                </a:lnTo>
                <a:lnTo>
                  <a:pt x="5377" y="2302"/>
                </a:lnTo>
                <a:lnTo>
                  <a:pt x="5382" y="2303"/>
                </a:lnTo>
                <a:lnTo>
                  <a:pt x="5387" y="2306"/>
                </a:lnTo>
                <a:lnTo>
                  <a:pt x="5390" y="2307"/>
                </a:lnTo>
                <a:lnTo>
                  <a:pt x="5395" y="2310"/>
                </a:lnTo>
                <a:lnTo>
                  <a:pt x="5402" y="2317"/>
                </a:lnTo>
                <a:lnTo>
                  <a:pt x="5408" y="2327"/>
                </a:lnTo>
                <a:lnTo>
                  <a:pt x="5414" y="2338"/>
                </a:lnTo>
                <a:lnTo>
                  <a:pt x="5420" y="2347"/>
                </a:lnTo>
                <a:lnTo>
                  <a:pt x="5424" y="2351"/>
                </a:lnTo>
                <a:lnTo>
                  <a:pt x="5427" y="2353"/>
                </a:lnTo>
                <a:lnTo>
                  <a:pt x="5431" y="2354"/>
                </a:lnTo>
                <a:lnTo>
                  <a:pt x="5435" y="2354"/>
                </a:lnTo>
                <a:lnTo>
                  <a:pt x="5444" y="2353"/>
                </a:lnTo>
                <a:lnTo>
                  <a:pt x="5451" y="2353"/>
                </a:lnTo>
                <a:lnTo>
                  <a:pt x="5454" y="2354"/>
                </a:lnTo>
                <a:lnTo>
                  <a:pt x="5457" y="2356"/>
                </a:lnTo>
                <a:lnTo>
                  <a:pt x="5459" y="2357"/>
                </a:lnTo>
                <a:lnTo>
                  <a:pt x="5462" y="2359"/>
                </a:lnTo>
                <a:lnTo>
                  <a:pt x="5468" y="2365"/>
                </a:lnTo>
                <a:lnTo>
                  <a:pt x="5478" y="2370"/>
                </a:lnTo>
                <a:lnTo>
                  <a:pt x="5489" y="2373"/>
                </a:lnTo>
                <a:lnTo>
                  <a:pt x="5498" y="2376"/>
                </a:lnTo>
                <a:lnTo>
                  <a:pt x="5507" y="2375"/>
                </a:lnTo>
                <a:lnTo>
                  <a:pt x="5514" y="2372"/>
                </a:lnTo>
                <a:lnTo>
                  <a:pt x="5520" y="2367"/>
                </a:lnTo>
                <a:lnTo>
                  <a:pt x="5526" y="2361"/>
                </a:lnTo>
                <a:lnTo>
                  <a:pt x="5529" y="2358"/>
                </a:lnTo>
                <a:lnTo>
                  <a:pt x="5533" y="2356"/>
                </a:lnTo>
                <a:lnTo>
                  <a:pt x="5536" y="2354"/>
                </a:lnTo>
                <a:lnTo>
                  <a:pt x="5541" y="2354"/>
                </a:lnTo>
                <a:lnTo>
                  <a:pt x="5550" y="2354"/>
                </a:lnTo>
                <a:lnTo>
                  <a:pt x="5558" y="2356"/>
                </a:lnTo>
                <a:lnTo>
                  <a:pt x="5569" y="2357"/>
                </a:lnTo>
                <a:lnTo>
                  <a:pt x="5578" y="2357"/>
                </a:lnTo>
                <a:lnTo>
                  <a:pt x="5584" y="2357"/>
                </a:lnTo>
                <a:lnTo>
                  <a:pt x="5588" y="2354"/>
                </a:lnTo>
                <a:lnTo>
                  <a:pt x="5592" y="2352"/>
                </a:lnTo>
                <a:lnTo>
                  <a:pt x="5595" y="2348"/>
                </a:lnTo>
                <a:lnTo>
                  <a:pt x="5599" y="2342"/>
                </a:lnTo>
                <a:lnTo>
                  <a:pt x="5605" y="2339"/>
                </a:lnTo>
                <a:lnTo>
                  <a:pt x="5614" y="2337"/>
                </a:lnTo>
                <a:lnTo>
                  <a:pt x="5627" y="2335"/>
                </a:lnTo>
                <a:lnTo>
                  <a:pt x="5641" y="2335"/>
                </a:lnTo>
                <a:lnTo>
                  <a:pt x="5655" y="2333"/>
                </a:lnTo>
                <a:lnTo>
                  <a:pt x="5661" y="2332"/>
                </a:lnTo>
                <a:lnTo>
                  <a:pt x="5666" y="2331"/>
                </a:lnTo>
                <a:lnTo>
                  <a:pt x="5671" y="2328"/>
                </a:lnTo>
                <a:lnTo>
                  <a:pt x="5673" y="2325"/>
                </a:lnTo>
                <a:lnTo>
                  <a:pt x="5679" y="2319"/>
                </a:lnTo>
                <a:lnTo>
                  <a:pt x="5684" y="2314"/>
                </a:lnTo>
                <a:lnTo>
                  <a:pt x="5685" y="2313"/>
                </a:lnTo>
                <a:lnTo>
                  <a:pt x="5689" y="2313"/>
                </a:lnTo>
                <a:lnTo>
                  <a:pt x="5691" y="2314"/>
                </a:lnTo>
                <a:lnTo>
                  <a:pt x="5695" y="2317"/>
                </a:lnTo>
                <a:lnTo>
                  <a:pt x="5703" y="2327"/>
                </a:lnTo>
                <a:lnTo>
                  <a:pt x="5715" y="2337"/>
                </a:lnTo>
                <a:lnTo>
                  <a:pt x="5724" y="2346"/>
                </a:lnTo>
                <a:lnTo>
                  <a:pt x="5731" y="2353"/>
                </a:lnTo>
                <a:lnTo>
                  <a:pt x="5735" y="2359"/>
                </a:lnTo>
                <a:lnTo>
                  <a:pt x="5737" y="2365"/>
                </a:lnTo>
                <a:lnTo>
                  <a:pt x="5740" y="2372"/>
                </a:lnTo>
                <a:lnTo>
                  <a:pt x="5741" y="2380"/>
                </a:lnTo>
                <a:lnTo>
                  <a:pt x="5745" y="2390"/>
                </a:lnTo>
                <a:lnTo>
                  <a:pt x="5748" y="2397"/>
                </a:lnTo>
                <a:lnTo>
                  <a:pt x="5750" y="2401"/>
                </a:lnTo>
                <a:lnTo>
                  <a:pt x="5754" y="2403"/>
                </a:lnTo>
                <a:lnTo>
                  <a:pt x="5758" y="2404"/>
                </a:lnTo>
                <a:lnTo>
                  <a:pt x="5761" y="2405"/>
                </a:lnTo>
                <a:lnTo>
                  <a:pt x="5768" y="2407"/>
                </a:lnTo>
                <a:lnTo>
                  <a:pt x="5773" y="2409"/>
                </a:lnTo>
                <a:lnTo>
                  <a:pt x="5775" y="2411"/>
                </a:lnTo>
                <a:lnTo>
                  <a:pt x="5777" y="2414"/>
                </a:lnTo>
                <a:lnTo>
                  <a:pt x="5778" y="2416"/>
                </a:lnTo>
                <a:lnTo>
                  <a:pt x="5779" y="2420"/>
                </a:lnTo>
                <a:lnTo>
                  <a:pt x="5780" y="2421"/>
                </a:lnTo>
                <a:lnTo>
                  <a:pt x="5783" y="2422"/>
                </a:lnTo>
                <a:lnTo>
                  <a:pt x="5786" y="2422"/>
                </a:lnTo>
                <a:lnTo>
                  <a:pt x="5792" y="2420"/>
                </a:lnTo>
                <a:lnTo>
                  <a:pt x="5796" y="2417"/>
                </a:lnTo>
                <a:lnTo>
                  <a:pt x="5800" y="2417"/>
                </a:lnTo>
                <a:lnTo>
                  <a:pt x="5805" y="2417"/>
                </a:lnTo>
                <a:lnTo>
                  <a:pt x="5809" y="2419"/>
                </a:lnTo>
                <a:lnTo>
                  <a:pt x="5816" y="2422"/>
                </a:lnTo>
                <a:lnTo>
                  <a:pt x="5822" y="2428"/>
                </a:lnTo>
                <a:lnTo>
                  <a:pt x="5827" y="2433"/>
                </a:lnTo>
                <a:lnTo>
                  <a:pt x="5832" y="2435"/>
                </a:lnTo>
                <a:lnTo>
                  <a:pt x="5838" y="2438"/>
                </a:lnTo>
                <a:lnTo>
                  <a:pt x="5846" y="2440"/>
                </a:lnTo>
                <a:lnTo>
                  <a:pt x="5859" y="2442"/>
                </a:lnTo>
                <a:lnTo>
                  <a:pt x="5872" y="2445"/>
                </a:lnTo>
                <a:lnTo>
                  <a:pt x="5876" y="2447"/>
                </a:lnTo>
                <a:lnTo>
                  <a:pt x="5881" y="2449"/>
                </a:lnTo>
                <a:lnTo>
                  <a:pt x="5884" y="2452"/>
                </a:lnTo>
                <a:lnTo>
                  <a:pt x="5885" y="2455"/>
                </a:lnTo>
                <a:lnTo>
                  <a:pt x="5886" y="2460"/>
                </a:lnTo>
                <a:lnTo>
                  <a:pt x="5888" y="2465"/>
                </a:lnTo>
                <a:lnTo>
                  <a:pt x="5890" y="2467"/>
                </a:lnTo>
                <a:lnTo>
                  <a:pt x="5890" y="2468"/>
                </a:lnTo>
                <a:lnTo>
                  <a:pt x="5888" y="2470"/>
                </a:lnTo>
                <a:lnTo>
                  <a:pt x="5886" y="2471"/>
                </a:lnTo>
                <a:lnTo>
                  <a:pt x="5880" y="2472"/>
                </a:lnTo>
                <a:lnTo>
                  <a:pt x="5872" y="2472"/>
                </a:lnTo>
                <a:lnTo>
                  <a:pt x="5851" y="2473"/>
                </a:lnTo>
                <a:lnTo>
                  <a:pt x="5837" y="2476"/>
                </a:lnTo>
                <a:lnTo>
                  <a:pt x="5836" y="2476"/>
                </a:lnTo>
                <a:lnTo>
                  <a:pt x="5836" y="2478"/>
                </a:lnTo>
                <a:lnTo>
                  <a:pt x="5837" y="2480"/>
                </a:lnTo>
                <a:lnTo>
                  <a:pt x="5840" y="2482"/>
                </a:lnTo>
                <a:lnTo>
                  <a:pt x="5846" y="2486"/>
                </a:lnTo>
                <a:lnTo>
                  <a:pt x="5850" y="2490"/>
                </a:lnTo>
                <a:lnTo>
                  <a:pt x="5857" y="2495"/>
                </a:lnTo>
                <a:lnTo>
                  <a:pt x="5865" y="2498"/>
                </a:lnTo>
                <a:lnTo>
                  <a:pt x="5873" y="2499"/>
                </a:lnTo>
                <a:lnTo>
                  <a:pt x="5881" y="2501"/>
                </a:lnTo>
                <a:lnTo>
                  <a:pt x="5884" y="2502"/>
                </a:lnTo>
                <a:lnTo>
                  <a:pt x="5886" y="2503"/>
                </a:lnTo>
                <a:lnTo>
                  <a:pt x="5887" y="2506"/>
                </a:lnTo>
                <a:lnTo>
                  <a:pt x="5890" y="2509"/>
                </a:lnTo>
                <a:lnTo>
                  <a:pt x="5892" y="2518"/>
                </a:lnTo>
                <a:lnTo>
                  <a:pt x="5894" y="2528"/>
                </a:lnTo>
                <a:lnTo>
                  <a:pt x="5897" y="2549"/>
                </a:lnTo>
                <a:lnTo>
                  <a:pt x="5899" y="2564"/>
                </a:lnTo>
                <a:lnTo>
                  <a:pt x="5900" y="2566"/>
                </a:lnTo>
                <a:lnTo>
                  <a:pt x="5903" y="2568"/>
                </a:lnTo>
                <a:lnTo>
                  <a:pt x="5906" y="2568"/>
                </a:lnTo>
                <a:lnTo>
                  <a:pt x="5910" y="2568"/>
                </a:lnTo>
                <a:lnTo>
                  <a:pt x="5919" y="2566"/>
                </a:lnTo>
                <a:lnTo>
                  <a:pt x="5929" y="2566"/>
                </a:lnTo>
                <a:lnTo>
                  <a:pt x="5936" y="2567"/>
                </a:lnTo>
                <a:lnTo>
                  <a:pt x="5941" y="2568"/>
                </a:lnTo>
                <a:lnTo>
                  <a:pt x="5943" y="2569"/>
                </a:lnTo>
                <a:lnTo>
                  <a:pt x="5944" y="2571"/>
                </a:lnTo>
                <a:lnTo>
                  <a:pt x="5944" y="2574"/>
                </a:lnTo>
                <a:lnTo>
                  <a:pt x="5945" y="2578"/>
                </a:lnTo>
                <a:lnTo>
                  <a:pt x="5945" y="2586"/>
                </a:lnTo>
                <a:lnTo>
                  <a:pt x="5944" y="2594"/>
                </a:lnTo>
                <a:lnTo>
                  <a:pt x="5941" y="2603"/>
                </a:lnTo>
                <a:lnTo>
                  <a:pt x="5938" y="2610"/>
                </a:lnTo>
                <a:lnTo>
                  <a:pt x="5935" y="2615"/>
                </a:lnTo>
                <a:lnTo>
                  <a:pt x="5934" y="2618"/>
                </a:lnTo>
                <a:lnTo>
                  <a:pt x="5932" y="2622"/>
                </a:lnTo>
                <a:lnTo>
                  <a:pt x="5932" y="2625"/>
                </a:lnTo>
                <a:lnTo>
                  <a:pt x="5932" y="2630"/>
                </a:lnTo>
                <a:lnTo>
                  <a:pt x="5931" y="2635"/>
                </a:lnTo>
                <a:lnTo>
                  <a:pt x="5928" y="2640"/>
                </a:lnTo>
                <a:lnTo>
                  <a:pt x="5922" y="2642"/>
                </a:lnTo>
                <a:lnTo>
                  <a:pt x="5919" y="2643"/>
                </a:lnTo>
                <a:lnTo>
                  <a:pt x="5917" y="2644"/>
                </a:lnTo>
                <a:lnTo>
                  <a:pt x="5915" y="2647"/>
                </a:lnTo>
                <a:lnTo>
                  <a:pt x="5912" y="2649"/>
                </a:lnTo>
                <a:lnTo>
                  <a:pt x="5910" y="2653"/>
                </a:lnTo>
                <a:lnTo>
                  <a:pt x="5910" y="2657"/>
                </a:lnTo>
                <a:lnTo>
                  <a:pt x="5909" y="2662"/>
                </a:lnTo>
                <a:lnTo>
                  <a:pt x="5910" y="2668"/>
                </a:lnTo>
                <a:lnTo>
                  <a:pt x="5912" y="2682"/>
                </a:lnTo>
                <a:lnTo>
                  <a:pt x="5918" y="2699"/>
                </a:lnTo>
                <a:lnTo>
                  <a:pt x="5925" y="2717"/>
                </a:lnTo>
                <a:lnTo>
                  <a:pt x="5934" y="2733"/>
                </a:lnTo>
                <a:lnTo>
                  <a:pt x="5942" y="2747"/>
                </a:lnTo>
                <a:lnTo>
                  <a:pt x="5950" y="2757"/>
                </a:lnTo>
                <a:lnTo>
                  <a:pt x="5957" y="2763"/>
                </a:lnTo>
                <a:lnTo>
                  <a:pt x="5963" y="2767"/>
                </a:lnTo>
                <a:lnTo>
                  <a:pt x="5966" y="2767"/>
                </a:lnTo>
                <a:lnTo>
                  <a:pt x="5968" y="2767"/>
                </a:lnTo>
                <a:lnTo>
                  <a:pt x="5972" y="2766"/>
                </a:lnTo>
                <a:lnTo>
                  <a:pt x="5975" y="2764"/>
                </a:lnTo>
                <a:lnTo>
                  <a:pt x="5981" y="2761"/>
                </a:lnTo>
                <a:lnTo>
                  <a:pt x="5988" y="2757"/>
                </a:lnTo>
                <a:lnTo>
                  <a:pt x="5994" y="2754"/>
                </a:lnTo>
                <a:lnTo>
                  <a:pt x="6001" y="2754"/>
                </a:lnTo>
                <a:lnTo>
                  <a:pt x="6010" y="2755"/>
                </a:lnTo>
                <a:lnTo>
                  <a:pt x="6018" y="2757"/>
                </a:lnTo>
                <a:lnTo>
                  <a:pt x="6026" y="2761"/>
                </a:lnTo>
                <a:lnTo>
                  <a:pt x="6035" y="2766"/>
                </a:lnTo>
                <a:lnTo>
                  <a:pt x="6038" y="2768"/>
                </a:lnTo>
                <a:lnTo>
                  <a:pt x="6042" y="2772"/>
                </a:lnTo>
                <a:lnTo>
                  <a:pt x="6044" y="2775"/>
                </a:lnTo>
                <a:lnTo>
                  <a:pt x="6046" y="2780"/>
                </a:lnTo>
                <a:lnTo>
                  <a:pt x="6049" y="2783"/>
                </a:lnTo>
                <a:lnTo>
                  <a:pt x="6051" y="2785"/>
                </a:lnTo>
                <a:lnTo>
                  <a:pt x="6054" y="2785"/>
                </a:lnTo>
                <a:lnTo>
                  <a:pt x="6056" y="2783"/>
                </a:lnTo>
                <a:lnTo>
                  <a:pt x="6062" y="2777"/>
                </a:lnTo>
                <a:lnTo>
                  <a:pt x="6070" y="2772"/>
                </a:lnTo>
                <a:lnTo>
                  <a:pt x="6074" y="2768"/>
                </a:lnTo>
                <a:lnTo>
                  <a:pt x="6077" y="2762"/>
                </a:lnTo>
                <a:lnTo>
                  <a:pt x="6082" y="2756"/>
                </a:lnTo>
                <a:lnTo>
                  <a:pt x="6087" y="2749"/>
                </a:lnTo>
                <a:lnTo>
                  <a:pt x="6090" y="2743"/>
                </a:lnTo>
                <a:lnTo>
                  <a:pt x="6094" y="2738"/>
                </a:lnTo>
                <a:lnTo>
                  <a:pt x="6096" y="2737"/>
                </a:lnTo>
                <a:lnTo>
                  <a:pt x="6098" y="2736"/>
                </a:lnTo>
                <a:lnTo>
                  <a:pt x="6100" y="2736"/>
                </a:lnTo>
                <a:lnTo>
                  <a:pt x="6101" y="2737"/>
                </a:lnTo>
                <a:lnTo>
                  <a:pt x="6108" y="2745"/>
                </a:lnTo>
                <a:lnTo>
                  <a:pt x="6115" y="2757"/>
                </a:lnTo>
                <a:lnTo>
                  <a:pt x="6119" y="2763"/>
                </a:lnTo>
                <a:lnTo>
                  <a:pt x="6124" y="2768"/>
                </a:lnTo>
                <a:lnTo>
                  <a:pt x="6127" y="2772"/>
                </a:lnTo>
                <a:lnTo>
                  <a:pt x="6131" y="2774"/>
                </a:lnTo>
                <a:lnTo>
                  <a:pt x="6136" y="2775"/>
                </a:lnTo>
                <a:lnTo>
                  <a:pt x="6140" y="2779"/>
                </a:lnTo>
                <a:lnTo>
                  <a:pt x="6146" y="2785"/>
                </a:lnTo>
                <a:lnTo>
                  <a:pt x="6152" y="2792"/>
                </a:lnTo>
                <a:lnTo>
                  <a:pt x="6158" y="2799"/>
                </a:lnTo>
                <a:lnTo>
                  <a:pt x="6163" y="2806"/>
                </a:lnTo>
                <a:lnTo>
                  <a:pt x="6165" y="2812"/>
                </a:lnTo>
                <a:lnTo>
                  <a:pt x="6168" y="2817"/>
                </a:lnTo>
                <a:lnTo>
                  <a:pt x="6168" y="2833"/>
                </a:lnTo>
                <a:lnTo>
                  <a:pt x="6168" y="2850"/>
                </a:lnTo>
                <a:lnTo>
                  <a:pt x="6170" y="2854"/>
                </a:lnTo>
                <a:lnTo>
                  <a:pt x="6172" y="2858"/>
                </a:lnTo>
                <a:lnTo>
                  <a:pt x="6176" y="2862"/>
                </a:lnTo>
                <a:lnTo>
                  <a:pt x="6181" y="2865"/>
                </a:lnTo>
                <a:lnTo>
                  <a:pt x="6187" y="2868"/>
                </a:lnTo>
                <a:lnTo>
                  <a:pt x="6191" y="2870"/>
                </a:lnTo>
                <a:lnTo>
                  <a:pt x="6196" y="2869"/>
                </a:lnTo>
                <a:lnTo>
                  <a:pt x="6201" y="2868"/>
                </a:lnTo>
                <a:lnTo>
                  <a:pt x="6205" y="2865"/>
                </a:lnTo>
                <a:lnTo>
                  <a:pt x="6206" y="2862"/>
                </a:lnTo>
                <a:lnTo>
                  <a:pt x="6207" y="2859"/>
                </a:lnTo>
                <a:lnTo>
                  <a:pt x="6207" y="2858"/>
                </a:lnTo>
                <a:lnTo>
                  <a:pt x="6206" y="2856"/>
                </a:lnTo>
                <a:lnTo>
                  <a:pt x="6205" y="2855"/>
                </a:lnTo>
                <a:lnTo>
                  <a:pt x="6202" y="2855"/>
                </a:lnTo>
                <a:lnTo>
                  <a:pt x="6199" y="2855"/>
                </a:lnTo>
                <a:lnTo>
                  <a:pt x="6196" y="2855"/>
                </a:lnTo>
                <a:lnTo>
                  <a:pt x="6194" y="2855"/>
                </a:lnTo>
                <a:lnTo>
                  <a:pt x="6193" y="2852"/>
                </a:lnTo>
                <a:lnTo>
                  <a:pt x="6193" y="2850"/>
                </a:lnTo>
                <a:lnTo>
                  <a:pt x="6193" y="2848"/>
                </a:lnTo>
                <a:lnTo>
                  <a:pt x="6194" y="2844"/>
                </a:lnTo>
                <a:lnTo>
                  <a:pt x="6195" y="2840"/>
                </a:lnTo>
                <a:lnTo>
                  <a:pt x="6199" y="2837"/>
                </a:lnTo>
                <a:lnTo>
                  <a:pt x="6205" y="2829"/>
                </a:lnTo>
                <a:lnTo>
                  <a:pt x="6211" y="2819"/>
                </a:lnTo>
                <a:lnTo>
                  <a:pt x="6212" y="2814"/>
                </a:lnTo>
                <a:lnTo>
                  <a:pt x="6212" y="2810"/>
                </a:lnTo>
                <a:lnTo>
                  <a:pt x="6212" y="2804"/>
                </a:lnTo>
                <a:lnTo>
                  <a:pt x="6208" y="2799"/>
                </a:lnTo>
                <a:lnTo>
                  <a:pt x="6203" y="2791"/>
                </a:lnTo>
                <a:lnTo>
                  <a:pt x="6202" y="2785"/>
                </a:lnTo>
                <a:lnTo>
                  <a:pt x="6202" y="2779"/>
                </a:lnTo>
                <a:lnTo>
                  <a:pt x="6202" y="2769"/>
                </a:lnTo>
                <a:lnTo>
                  <a:pt x="6201" y="2763"/>
                </a:lnTo>
                <a:lnTo>
                  <a:pt x="6199" y="2758"/>
                </a:lnTo>
                <a:lnTo>
                  <a:pt x="6196" y="2754"/>
                </a:lnTo>
                <a:lnTo>
                  <a:pt x="6194" y="2749"/>
                </a:lnTo>
                <a:lnTo>
                  <a:pt x="6191" y="2745"/>
                </a:lnTo>
                <a:lnTo>
                  <a:pt x="6191" y="2742"/>
                </a:lnTo>
                <a:lnTo>
                  <a:pt x="6191" y="2741"/>
                </a:lnTo>
                <a:lnTo>
                  <a:pt x="6195" y="2739"/>
                </a:lnTo>
                <a:lnTo>
                  <a:pt x="6199" y="2739"/>
                </a:lnTo>
                <a:lnTo>
                  <a:pt x="6201" y="2738"/>
                </a:lnTo>
                <a:lnTo>
                  <a:pt x="6203" y="2738"/>
                </a:lnTo>
                <a:lnTo>
                  <a:pt x="6205" y="2737"/>
                </a:lnTo>
                <a:lnTo>
                  <a:pt x="6206" y="2732"/>
                </a:lnTo>
                <a:lnTo>
                  <a:pt x="6206" y="2725"/>
                </a:lnTo>
                <a:lnTo>
                  <a:pt x="6206" y="2720"/>
                </a:lnTo>
                <a:lnTo>
                  <a:pt x="6207" y="2717"/>
                </a:lnTo>
                <a:lnTo>
                  <a:pt x="6209" y="2714"/>
                </a:lnTo>
                <a:lnTo>
                  <a:pt x="6212" y="2712"/>
                </a:lnTo>
                <a:lnTo>
                  <a:pt x="6215" y="2711"/>
                </a:lnTo>
                <a:lnTo>
                  <a:pt x="6220" y="2709"/>
                </a:lnTo>
                <a:lnTo>
                  <a:pt x="6226" y="2709"/>
                </a:lnTo>
                <a:lnTo>
                  <a:pt x="6233" y="2707"/>
                </a:lnTo>
                <a:lnTo>
                  <a:pt x="6239" y="2709"/>
                </a:lnTo>
                <a:lnTo>
                  <a:pt x="6245" y="2709"/>
                </a:lnTo>
                <a:lnTo>
                  <a:pt x="6249" y="2711"/>
                </a:lnTo>
                <a:lnTo>
                  <a:pt x="6252" y="2712"/>
                </a:lnTo>
                <a:lnTo>
                  <a:pt x="6254" y="2716"/>
                </a:lnTo>
                <a:lnTo>
                  <a:pt x="6256" y="2718"/>
                </a:lnTo>
                <a:lnTo>
                  <a:pt x="6257" y="2722"/>
                </a:lnTo>
                <a:lnTo>
                  <a:pt x="6257" y="2726"/>
                </a:lnTo>
                <a:lnTo>
                  <a:pt x="6257" y="2735"/>
                </a:lnTo>
                <a:lnTo>
                  <a:pt x="6258" y="2741"/>
                </a:lnTo>
                <a:lnTo>
                  <a:pt x="6260" y="2744"/>
                </a:lnTo>
                <a:lnTo>
                  <a:pt x="6262" y="2748"/>
                </a:lnTo>
                <a:lnTo>
                  <a:pt x="6265" y="2750"/>
                </a:lnTo>
                <a:lnTo>
                  <a:pt x="6269" y="2754"/>
                </a:lnTo>
                <a:lnTo>
                  <a:pt x="6272" y="2756"/>
                </a:lnTo>
                <a:lnTo>
                  <a:pt x="6275" y="2760"/>
                </a:lnTo>
                <a:lnTo>
                  <a:pt x="6276" y="2763"/>
                </a:lnTo>
                <a:lnTo>
                  <a:pt x="6277" y="2767"/>
                </a:lnTo>
                <a:lnTo>
                  <a:pt x="6278" y="2774"/>
                </a:lnTo>
                <a:lnTo>
                  <a:pt x="6278" y="2781"/>
                </a:lnTo>
                <a:lnTo>
                  <a:pt x="6279" y="2785"/>
                </a:lnTo>
                <a:lnTo>
                  <a:pt x="6281" y="2789"/>
                </a:lnTo>
                <a:lnTo>
                  <a:pt x="6284" y="2792"/>
                </a:lnTo>
                <a:lnTo>
                  <a:pt x="6288" y="2795"/>
                </a:lnTo>
                <a:lnTo>
                  <a:pt x="6297" y="2800"/>
                </a:lnTo>
                <a:lnTo>
                  <a:pt x="6308" y="2805"/>
                </a:lnTo>
                <a:lnTo>
                  <a:pt x="6325" y="2810"/>
                </a:lnTo>
                <a:lnTo>
                  <a:pt x="6347" y="2818"/>
                </a:lnTo>
                <a:lnTo>
                  <a:pt x="6369" y="2826"/>
                </a:lnTo>
                <a:lnTo>
                  <a:pt x="6384" y="2833"/>
                </a:lnTo>
                <a:lnTo>
                  <a:pt x="6394" y="2839"/>
                </a:lnTo>
                <a:lnTo>
                  <a:pt x="6403" y="2844"/>
                </a:lnTo>
                <a:lnTo>
                  <a:pt x="6407" y="2845"/>
                </a:lnTo>
                <a:lnTo>
                  <a:pt x="6411" y="2846"/>
                </a:lnTo>
                <a:lnTo>
                  <a:pt x="6415" y="2845"/>
                </a:lnTo>
                <a:lnTo>
                  <a:pt x="6417" y="2845"/>
                </a:lnTo>
                <a:lnTo>
                  <a:pt x="6421" y="2843"/>
                </a:lnTo>
                <a:lnTo>
                  <a:pt x="6422" y="2838"/>
                </a:lnTo>
                <a:lnTo>
                  <a:pt x="6423" y="2835"/>
                </a:lnTo>
                <a:lnTo>
                  <a:pt x="6422" y="2829"/>
                </a:lnTo>
                <a:lnTo>
                  <a:pt x="6421" y="2823"/>
                </a:lnTo>
                <a:lnTo>
                  <a:pt x="6419" y="2817"/>
                </a:lnTo>
                <a:lnTo>
                  <a:pt x="6416" y="2811"/>
                </a:lnTo>
                <a:lnTo>
                  <a:pt x="6413" y="2806"/>
                </a:lnTo>
                <a:lnTo>
                  <a:pt x="6407" y="2796"/>
                </a:lnTo>
                <a:lnTo>
                  <a:pt x="6402" y="2787"/>
                </a:lnTo>
                <a:lnTo>
                  <a:pt x="6402" y="2782"/>
                </a:lnTo>
                <a:lnTo>
                  <a:pt x="6402" y="2777"/>
                </a:lnTo>
                <a:lnTo>
                  <a:pt x="6402" y="2772"/>
                </a:lnTo>
                <a:lnTo>
                  <a:pt x="6404" y="2766"/>
                </a:lnTo>
                <a:lnTo>
                  <a:pt x="6408" y="2755"/>
                </a:lnTo>
                <a:lnTo>
                  <a:pt x="6409" y="2745"/>
                </a:lnTo>
                <a:lnTo>
                  <a:pt x="6409" y="2741"/>
                </a:lnTo>
                <a:lnTo>
                  <a:pt x="6408" y="2736"/>
                </a:lnTo>
                <a:lnTo>
                  <a:pt x="6407" y="2731"/>
                </a:lnTo>
                <a:lnTo>
                  <a:pt x="6404" y="2725"/>
                </a:lnTo>
                <a:lnTo>
                  <a:pt x="6401" y="2714"/>
                </a:lnTo>
                <a:lnTo>
                  <a:pt x="6398" y="2705"/>
                </a:lnTo>
                <a:lnTo>
                  <a:pt x="6400" y="2701"/>
                </a:lnTo>
                <a:lnTo>
                  <a:pt x="6401" y="2699"/>
                </a:lnTo>
                <a:lnTo>
                  <a:pt x="6402" y="2697"/>
                </a:lnTo>
                <a:lnTo>
                  <a:pt x="6404" y="2697"/>
                </a:lnTo>
                <a:lnTo>
                  <a:pt x="6416" y="2700"/>
                </a:lnTo>
                <a:lnTo>
                  <a:pt x="6432" y="2709"/>
                </a:lnTo>
                <a:lnTo>
                  <a:pt x="6442" y="2712"/>
                </a:lnTo>
                <a:lnTo>
                  <a:pt x="6453" y="2716"/>
                </a:lnTo>
                <a:lnTo>
                  <a:pt x="6463" y="2718"/>
                </a:lnTo>
                <a:lnTo>
                  <a:pt x="6471" y="2718"/>
                </a:lnTo>
                <a:lnTo>
                  <a:pt x="6478" y="2718"/>
                </a:lnTo>
                <a:lnTo>
                  <a:pt x="6480" y="2716"/>
                </a:lnTo>
                <a:lnTo>
                  <a:pt x="6483" y="2711"/>
                </a:lnTo>
                <a:lnTo>
                  <a:pt x="6483" y="2705"/>
                </a:lnTo>
                <a:lnTo>
                  <a:pt x="6483" y="2701"/>
                </a:lnTo>
                <a:lnTo>
                  <a:pt x="6485" y="2699"/>
                </a:lnTo>
                <a:lnTo>
                  <a:pt x="6489" y="2698"/>
                </a:lnTo>
                <a:lnTo>
                  <a:pt x="6493" y="2697"/>
                </a:lnTo>
                <a:lnTo>
                  <a:pt x="6504" y="2695"/>
                </a:lnTo>
                <a:lnTo>
                  <a:pt x="6518" y="2697"/>
                </a:lnTo>
                <a:lnTo>
                  <a:pt x="6531" y="2699"/>
                </a:lnTo>
                <a:lnTo>
                  <a:pt x="6542" y="2703"/>
                </a:lnTo>
                <a:lnTo>
                  <a:pt x="6549" y="2706"/>
                </a:lnTo>
                <a:lnTo>
                  <a:pt x="6556" y="2709"/>
                </a:lnTo>
                <a:lnTo>
                  <a:pt x="6560" y="2710"/>
                </a:lnTo>
                <a:lnTo>
                  <a:pt x="6562" y="2710"/>
                </a:lnTo>
                <a:lnTo>
                  <a:pt x="6566" y="2710"/>
                </a:lnTo>
                <a:lnTo>
                  <a:pt x="6568" y="2709"/>
                </a:lnTo>
                <a:lnTo>
                  <a:pt x="6572" y="2704"/>
                </a:lnTo>
                <a:lnTo>
                  <a:pt x="6574" y="2699"/>
                </a:lnTo>
                <a:lnTo>
                  <a:pt x="6575" y="2691"/>
                </a:lnTo>
                <a:lnTo>
                  <a:pt x="6579" y="2684"/>
                </a:lnTo>
                <a:lnTo>
                  <a:pt x="6581" y="2681"/>
                </a:lnTo>
                <a:lnTo>
                  <a:pt x="6584" y="2680"/>
                </a:lnTo>
                <a:lnTo>
                  <a:pt x="6587" y="2680"/>
                </a:lnTo>
                <a:lnTo>
                  <a:pt x="6591" y="2681"/>
                </a:lnTo>
                <a:lnTo>
                  <a:pt x="6600" y="2686"/>
                </a:lnTo>
                <a:lnTo>
                  <a:pt x="6610" y="2687"/>
                </a:lnTo>
                <a:lnTo>
                  <a:pt x="6613" y="2687"/>
                </a:lnTo>
                <a:lnTo>
                  <a:pt x="6616" y="2686"/>
                </a:lnTo>
                <a:lnTo>
                  <a:pt x="6618" y="2684"/>
                </a:lnTo>
                <a:lnTo>
                  <a:pt x="6618" y="2680"/>
                </a:lnTo>
                <a:lnTo>
                  <a:pt x="6616" y="2671"/>
                </a:lnTo>
                <a:lnTo>
                  <a:pt x="6613" y="2659"/>
                </a:lnTo>
                <a:lnTo>
                  <a:pt x="6612" y="2651"/>
                </a:lnTo>
                <a:lnTo>
                  <a:pt x="6611" y="2644"/>
                </a:lnTo>
                <a:lnTo>
                  <a:pt x="6611" y="2636"/>
                </a:lnTo>
                <a:lnTo>
                  <a:pt x="6612" y="2627"/>
                </a:lnTo>
                <a:lnTo>
                  <a:pt x="6615" y="2618"/>
                </a:lnTo>
                <a:lnTo>
                  <a:pt x="6617" y="2612"/>
                </a:lnTo>
                <a:lnTo>
                  <a:pt x="6621" y="2608"/>
                </a:lnTo>
                <a:lnTo>
                  <a:pt x="6623" y="2605"/>
                </a:lnTo>
                <a:lnTo>
                  <a:pt x="6627" y="2604"/>
                </a:lnTo>
                <a:lnTo>
                  <a:pt x="6630" y="2604"/>
                </a:lnTo>
                <a:lnTo>
                  <a:pt x="6634" y="2605"/>
                </a:lnTo>
                <a:lnTo>
                  <a:pt x="6637" y="2606"/>
                </a:lnTo>
                <a:lnTo>
                  <a:pt x="6646" y="2610"/>
                </a:lnTo>
                <a:lnTo>
                  <a:pt x="6654" y="2611"/>
                </a:lnTo>
                <a:lnTo>
                  <a:pt x="6657" y="2611"/>
                </a:lnTo>
                <a:lnTo>
                  <a:pt x="6660" y="2610"/>
                </a:lnTo>
                <a:lnTo>
                  <a:pt x="6661" y="2608"/>
                </a:lnTo>
                <a:lnTo>
                  <a:pt x="6661" y="2604"/>
                </a:lnTo>
                <a:lnTo>
                  <a:pt x="6657" y="2594"/>
                </a:lnTo>
                <a:lnTo>
                  <a:pt x="6656" y="2587"/>
                </a:lnTo>
                <a:lnTo>
                  <a:pt x="6656" y="2584"/>
                </a:lnTo>
                <a:lnTo>
                  <a:pt x="6657" y="2580"/>
                </a:lnTo>
                <a:lnTo>
                  <a:pt x="6659" y="2578"/>
                </a:lnTo>
                <a:lnTo>
                  <a:pt x="6661" y="2575"/>
                </a:lnTo>
                <a:lnTo>
                  <a:pt x="6665" y="2574"/>
                </a:lnTo>
                <a:lnTo>
                  <a:pt x="6667" y="2571"/>
                </a:lnTo>
                <a:lnTo>
                  <a:pt x="6669" y="2568"/>
                </a:lnTo>
                <a:lnTo>
                  <a:pt x="6671" y="2565"/>
                </a:lnTo>
                <a:lnTo>
                  <a:pt x="6672" y="2562"/>
                </a:lnTo>
                <a:lnTo>
                  <a:pt x="6671" y="2559"/>
                </a:lnTo>
                <a:lnTo>
                  <a:pt x="6669" y="2556"/>
                </a:lnTo>
                <a:lnTo>
                  <a:pt x="6666" y="2555"/>
                </a:lnTo>
                <a:lnTo>
                  <a:pt x="6657" y="2550"/>
                </a:lnTo>
                <a:lnTo>
                  <a:pt x="6650" y="2547"/>
                </a:lnTo>
                <a:lnTo>
                  <a:pt x="6648" y="2543"/>
                </a:lnTo>
                <a:lnTo>
                  <a:pt x="6647" y="2541"/>
                </a:lnTo>
                <a:lnTo>
                  <a:pt x="6647" y="2537"/>
                </a:lnTo>
                <a:lnTo>
                  <a:pt x="6649" y="2533"/>
                </a:lnTo>
                <a:lnTo>
                  <a:pt x="6654" y="2524"/>
                </a:lnTo>
                <a:lnTo>
                  <a:pt x="6660" y="2517"/>
                </a:lnTo>
                <a:lnTo>
                  <a:pt x="6663" y="2514"/>
                </a:lnTo>
                <a:lnTo>
                  <a:pt x="6667" y="2511"/>
                </a:lnTo>
                <a:lnTo>
                  <a:pt x="6672" y="2509"/>
                </a:lnTo>
                <a:lnTo>
                  <a:pt x="6678" y="2508"/>
                </a:lnTo>
                <a:lnTo>
                  <a:pt x="6685" y="2509"/>
                </a:lnTo>
                <a:lnTo>
                  <a:pt x="6694" y="2512"/>
                </a:lnTo>
                <a:lnTo>
                  <a:pt x="6705" y="2517"/>
                </a:lnTo>
                <a:lnTo>
                  <a:pt x="6716" y="2523"/>
                </a:lnTo>
                <a:lnTo>
                  <a:pt x="6737" y="2534"/>
                </a:lnTo>
                <a:lnTo>
                  <a:pt x="6754" y="2541"/>
                </a:lnTo>
                <a:lnTo>
                  <a:pt x="6759" y="2541"/>
                </a:lnTo>
                <a:lnTo>
                  <a:pt x="6762" y="2540"/>
                </a:lnTo>
                <a:lnTo>
                  <a:pt x="6764" y="2539"/>
                </a:lnTo>
                <a:lnTo>
                  <a:pt x="6767" y="2536"/>
                </a:lnTo>
                <a:lnTo>
                  <a:pt x="6772" y="2529"/>
                </a:lnTo>
                <a:lnTo>
                  <a:pt x="6776" y="2521"/>
                </a:lnTo>
                <a:lnTo>
                  <a:pt x="6781" y="2517"/>
                </a:lnTo>
                <a:lnTo>
                  <a:pt x="6785" y="2515"/>
                </a:lnTo>
                <a:lnTo>
                  <a:pt x="6787" y="2514"/>
                </a:lnTo>
                <a:lnTo>
                  <a:pt x="6791" y="2515"/>
                </a:lnTo>
                <a:lnTo>
                  <a:pt x="6797" y="2518"/>
                </a:lnTo>
                <a:lnTo>
                  <a:pt x="6802" y="2524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29" name="新疆">
            <a:extLst>
              <a:ext uri="{FF2B5EF4-FFF2-40B4-BE49-F238E27FC236}">
                <a16:creationId xmlns="" xmlns:a16="http://schemas.microsoft.com/office/drawing/2014/main" id="{A8270848-ECA3-4227-A2C2-4F3D6577B65F}"/>
              </a:ext>
            </a:extLst>
          </p:cNvPr>
          <p:cNvSpPr>
            <a:spLocks/>
          </p:cNvSpPr>
          <p:nvPr/>
        </p:nvSpPr>
        <p:spPr bwMode="auto">
          <a:xfrm>
            <a:off x="657567" y="1984485"/>
            <a:ext cx="1856690" cy="1441145"/>
          </a:xfrm>
          <a:custGeom>
            <a:avLst/>
            <a:gdLst>
              <a:gd name="T0" fmla="*/ 7312 w 7557"/>
              <a:gd name="T1" fmla="*/ 2647 h 5874"/>
              <a:gd name="T2" fmla="*/ 7035 w 7557"/>
              <a:gd name="T3" fmla="*/ 2362 h 5874"/>
              <a:gd name="T4" fmla="*/ 6457 w 7557"/>
              <a:gd name="T5" fmla="*/ 2072 h 5874"/>
              <a:gd name="T6" fmla="*/ 6089 w 7557"/>
              <a:gd name="T7" fmla="*/ 1917 h 5874"/>
              <a:gd name="T8" fmla="*/ 6152 w 7557"/>
              <a:gd name="T9" fmla="*/ 1496 h 5874"/>
              <a:gd name="T10" fmla="*/ 6157 w 7557"/>
              <a:gd name="T11" fmla="*/ 1125 h 5874"/>
              <a:gd name="T12" fmla="*/ 5989 w 7557"/>
              <a:gd name="T13" fmla="*/ 736 h 5874"/>
              <a:gd name="T14" fmla="*/ 5713 w 7557"/>
              <a:gd name="T15" fmla="*/ 562 h 5874"/>
              <a:gd name="T16" fmla="*/ 5468 w 7557"/>
              <a:gd name="T17" fmla="*/ 159 h 5874"/>
              <a:gd name="T18" fmla="*/ 5285 w 7557"/>
              <a:gd name="T19" fmla="*/ 0 h 5874"/>
              <a:gd name="T20" fmla="*/ 5011 w 7557"/>
              <a:gd name="T21" fmla="*/ 246 h 5874"/>
              <a:gd name="T22" fmla="*/ 4728 w 7557"/>
              <a:gd name="T23" fmla="*/ 610 h 5874"/>
              <a:gd name="T24" fmla="*/ 4421 w 7557"/>
              <a:gd name="T25" fmla="*/ 791 h 5874"/>
              <a:gd name="T26" fmla="*/ 4019 w 7557"/>
              <a:gd name="T27" fmla="*/ 567 h 5874"/>
              <a:gd name="T28" fmla="*/ 3604 w 7557"/>
              <a:gd name="T29" fmla="*/ 1072 h 5874"/>
              <a:gd name="T30" fmla="*/ 3381 w 7557"/>
              <a:gd name="T31" fmla="*/ 1195 h 5874"/>
              <a:gd name="T32" fmla="*/ 2975 w 7557"/>
              <a:gd name="T33" fmla="*/ 1191 h 5874"/>
              <a:gd name="T34" fmla="*/ 2786 w 7557"/>
              <a:gd name="T35" fmla="*/ 1257 h 5874"/>
              <a:gd name="T36" fmla="*/ 2830 w 7557"/>
              <a:gd name="T37" fmla="*/ 1655 h 5874"/>
              <a:gd name="T38" fmla="*/ 2723 w 7557"/>
              <a:gd name="T39" fmla="*/ 2043 h 5874"/>
              <a:gd name="T40" fmla="*/ 2565 w 7557"/>
              <a:gd name="T41" fmla="*/ 2244 h 5874"/>
              <a:gd name="T42" fmla="*/ 2433 w 7557"/>
              <a:gd name="T43" fmla="*/ 2428 h 5874"/>
              <a:gd name="T44" fmla="*/ 2035 w 7557"/>
              <a:gd name="T45" fmla="*/ 2509 h 5874"/>
              <a:gd name="T46" fmla="*/ 1570 w 7557"/>
              <a:gd name="T47" fmla="*/ 2614 h 5874"/>
              <a:gd name="T48" fmla="*/ 1235 w 7557"/>
              <a:gd name="T49" fmla="*/ 2643 h 5874"/>
              <a:gd name="T50" fmla="*/ 919 w 7557"/>
              <a:gd name="T51" fmla="*/ 2730 h 5874"/>
              <a:gd name="T52" fmla="*/ 693 w 7557"/>
              <a:gd name="T53" fmla="*/ 2584 h 5874"/>
              <a:gd name="T54" fmla="*/ 497 w 7557"/>
              <a:gd name="T55" fmla="*/ 2641 h 5874"/>
              <a:gd name="T56" fmla="*/ 152 w 7557"/>
              <a:gd name="T57" fmla="*/ 2851 h 5874"/>
              <a:gd name="T58" fmla="*/ 59 w 7557"/>
              <a:gd name="T59" fmla="*/ 3076 h 5874"/>
              <a:gd name="T60" fmla="*/ 282 w 7557"/>
              <a:gd name="T61" fmla="*/ 3290 h 5874"/>
              <a:gd name="T62" fmla="*/ 289 w 7557"/>
              <a:gd name="T63" fmla="*/ 3698 h 5874"/>
              <a:gd name="T64" fmla="*/ 153 w 7557"/>
              <a:gd name="T65" fmla="*/ 3884 h 5874"/>
              <a:gd name="T66" fmla="*/ 138 w 7557"/>
              <a:gd name="T67" fmla="*/ 4019 h 5874"/>
              <a:gd name="T68" fmla="*/ 355 w 7557"/>
              <a:gd name="T69" fmla="*/ 4188 h 5874"/>
              <a:gd name="T70" fmla="*/ 345 w 7557"/>
              <a:gd name="T71" fmla="*/ 4525 h 5874"/>
              <a:gd name="T72" fmla="*/ 502 w 7557"/>
              <a:gd name="T73" fmla="*/ 4681 h 5874"/>
              <a:gd name="T74" fmla="*/ 774 w 7557"/>
              <a:gd name="T75" fmla="*/ 4931 h 5874"/>
              <a:gd name="T76" fmla="*/ 908 w 7557"/>
              <a:gd name="T77" fmla="*/ 5140 h 5874"/>
              <a:gd name="T78" fmla="*/ 982 w 7557"/>
              <a:gd name="T79" fmla="*/ 5434 h 5874"/>
              <a:gd name="T80" fmla="*/ 1204 w 7557"/>
              <a:gd name="T81" fmla="*/ 5566 h 5874"/>
              <a:gd name="T82" fmla="*/ 1504 w 7557"/>
              <a:gd name="T83" fmla="*/ 5456 h 5874"/>
              <a:gd name="T84" fmla="*/ 1761 w 7557"/>
              <a:gd name="T85" fmla="*/ 5292 h 5874"/>
              <a:gd name="T86" fmla="*/ 2054 w 7557"/>
              <a:gd name="T87" fmla="*/ 5399 h 5874"/>
              <a:gd name="T88" fmla="*/ 2399 w 7557"/>
              <a:gd name="T89" fmla="*/ 5361 h 5874"/>
              <a:gd name="T90" fmla="*/ 2613 w 7557"/>
              <a:gd name="T91" fmla="*/ 5537 h 5874"/>
              <a:gd name="T92" fmla="*/ 2924 w 7557"/>
              <a:gd name="T93" fmla="*/ 5614 h 5874"/>
              <a:gd name="T94" fmla="*/ 3323 w 7557"/>
              <a:gd name="T95" fmla="*/ 5575 h 5874"/>
              <a:gd name="T96" fmla="*/ 3703 w 7557"/>
              <a:gd name="T97" fmla="*/ 5518 h 5874"/>
              <a:gd name="T98" fmla="*/ 3978 w 7557"/>
              <a:gd name="T99" fmla="*/ 5486 h 5874"/>
              <a:gd name="T100" fmla="*/ 4287 w 7557"/>
              <a:gd name="T101" fmla="*/ 5524 h 5874"/>
              <a:gd name="T102" fmla="*/ 4622 w 7557"/>
              <a:gd name="T103" fmla="*/ 5618 h 5874"/>
              <a:gd name="T104" fmla="*/ 4994 w 7557"/>
              <a:gd name="T105" fmla="*/ 5762 h 5874"/>
              <a:gd name="T106" fmla="*/ 5330 w 7557"/>
              <a:gd name="T107" fmla="*/ 5856 h 5874"/>
              <a:gd name="T108" fmla="*/ 5342 w 7557"/>
              <a:gd name="T109" fmla="*/ 5658 h 5874"/>
              <a:gd name="T110" fmla="*/ 5448 w 7557"/>
              <a:gd name="T111" fmla="*/ 5468 h 5874"/>
              <a:gd name="T112" fmla="*/ 5286 w 7557"/>
              <a:gd name="T113" fmla="*/ 5100 h 5874"/>
              <a:gd name="T114" fmla="*/ 5452 w 7557"/>
              <a:gd name="T115" fmla="*/ 4736 h 5874"/>
              <a:gd name="T116" fmla="*/ 6021 w 7557"/>
              <a:gd name="T117" fmla="*/ 4678 h 5874"/>
              <a:gd name="T118" fmla="*/ 6254 w 7557"/>
              <a:gd name="T119" fmla="*/ 4258 h 5874"/>
              <a:gd name="T120" fmla="*/ 6592 w 7557"/>
              <a:gd name="T121" fmla="*/ 3994 h 5874"/>
              <a:gd name="T122" fmla="*/ 7097 w 7557"/>
              <a:gd name="T123" fmla="*/ 3631 h 5874"/>
              <a:gd name="T124" fmla="*/ 7508 w 7557"/>
              <a:gd name="T125" fmla="*/ 3279 h 5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557" h="5874">
                <a:moveTo>
                  <a:pt x="7557" y="3250"/>
                </a:moveTo>
                <a:lnTo>
                  <a:pt x="7557" y="3237"/>
                </a:lnTo>
                <a:lnTo>
                  <a:pt x="7556" y="3223"/>
                </a:lnTo>
                <a:lnTo>
                  <a:pt x="7555" y="3209"/>
                </a:lnTo>
                <a:lnTo>
                  <a:pt x="7553" y="3194"/>
                </a:lnTo>
                <a:lnTo>
                  <a:pt x="7550" y="3179"/>
                </a:lnTo>
                <a:lnTo>
                  <a:pt x="7546" y="3168"/>
                </a:lnTo>
                <a:lnTo>
                  <a:pt x="7538" y="3155"/>
                </a:lnTo>
                <a:lnTo>
                  <a:pt x="7526" y="3140"/>
                </a:lnTo>
                <a:lnTo>
                  <a:pt x="7513" y="3123"/>
                </a:lnTo>
                <a:lnTo>
                  <a:pt x="7502" y="3110"/>
                </a:lnTo>
                <a:lnTo>
                  <a:pt x="7493" y="3098"/>
                </a:lnTo>
                <a:lnTo>
                  <a:pt x="7483" y="3086"/>
                </a:lnTo>
                <a:lnTo>
                  <a:pt x="7475" y="3074"/>
                </a:lnTo>
                <a:lnTo>
                  <a:pt x="7468" y="3063"/>
                </a:lnTo>
                <a:lnTo>
                  <a:pt x="7458" y="3049"/>
                </a:lnTo>
                <a:lnTo>
                  <a:pt x="7446" y="3035"/>
                </a:lnTo>
                <a:lnTo>
                  <a:pt x="7434" y="3021"/>
                </a:lnTo>
                <a:lnTo>
                  <a:pt x="7426" y="3009"/>
                </a:lnTo>
                <a:lnTo>
                  <a:pt x="7425" y="3003"/>
                </a:lnTo>
                <a:lnTo>
                  <a:pt x="7424" y="2996"/>
                </a:lnTo>
                <a:lnTo>
                  <a:pt x="7424" y="2989"/>
                </a:lnTo>
                <a:lnTo>
                  <a:pt x="7424" y="2981"/>
                </a:lnTo>
                <a:lnTo>
                  <a:pt x="7423" y="2962"/>
                </a:lnTo>
                <a:lnTo>
                  <a:pt x="7421" y="2943"/>
                </a:lnTo>
                <a:lnTo>
                  <a:pt x="7418" y="2920"/>
                </a:lnTo>
                <a:lnTo>
                  <a:pt x="7412" y="2896"/>
                </a:lnTo>
                <a:lnTo>
                  <a:pt x="7407" y="2871"/>
                </a:lnTo>
                <a:lnTo>
                  <a:pt x="7401" y="2850"/>
                </a:lnTo>
                <a:lnTo>
                  <a:pt x="7396" y="2830"/>
                </a:lnTo>
                <a:lnTo>
                  <a:pt x="7390" y="2809"/>
                </a:lnTo>
                <a:lnTo>
                  <a:pt x="7386" y="2788"/>
                </a:lnTo>
                <a:lnTo>
                  <a:pt x="7382" y="2769"/>
                </a:lnTo>
                <a:lnTo>
                  <a:pt x="7381" y="2750"/>
                </a:lnTo>
                <a:lnTo>
                  <a:pt x="7379" y="2731"/>
                </a:lnTo>
                <a:lnTo>
                  <a:pt x="7375" y="2711"/>
                </a:lnTo>
                <a:lnTo>
                  <a:pt x="7370" y="2692"/>
                </a:lnTo>
                <a:lnTo>
                  <a:pt x="7368" y="2683"/>
                </a:lnTo>
                <a:lnTo>
                  <a:pt x="7364" y="2676"/>
                </a:lnTo>
                <a:lnTo>
                  <a:pt x="7361" y="2670"/>
                </a:lnTo>
                <a:lnTo>
                  <a:pt x="7355" y="2666"/>
                </a:lnTo>
                <a:lnTo>
                  <a:pt x="7350" y="2662"/>
                </a:lnTo>
                <a:lnTo>
                  <a:pt x="7343" y="2660"/>
                </a:lnTo>
                <a:lnTo>
                  <a:pt x="7336" y="2657"/>
                </a:lnTo>
                <a:lnTo>
                  <a:pt x="7327" y="2655"/>
                </a:lnTo>
                <a:lnTo>
                  <a:pt x="7319" y="2652"/>
                </a:lnTo>
                <a:lnTo>
                  <a:pt x="7314" y="2649"/>
                </a:lnTo>
                <a:lnTo>
                  <a:pt x="7312" y="2647"/>
                </a:lnTo>
                <a:lnTo>
                  <a:pt x="7312" y="2643"/>
                </a:lnTo>
                <a:lnTo>
                  <a:pt x="7313" y="2632"/>
                </a:lnTo>
                <a:lnTo>
                  <a:pt x="7316" y="2617"/>
                </a:lnTo>
                <a:lnTo>
                  <a:pt x="7317" y="2607"/>
                </a:lnTo>
                <a:lnTo>
                  <a:pt x="7318" y="2599"/>
                </a:lnTo>
                <a:lnTo>
                  <a:pt x="7320" y="2591"/>
                </a:lnTo>
                <a:lnTo>
                  <a:pt x="7324" y="2584"/>
                </a:lnTo>
                <a:lnTo>
                  <a:pt x="7332" y="2570"/>
                </a:lnTo>
                <a:lnTo>
                  <a:pt x="7342" y="2559"/>
                </a:lnTo>
                <a:lnTo>
                  <a:pt x="7345" y="2554"/>
                </a:lnTo>
                <a:lnTo>
                  <a:pt x="7349" y="2549"/>
                </a:lnTo>
                <a:lnTo>
                  <a:pt x="7350" y="2546"/>
                </a:lnTo>
                <a:lnTo>
                  <a:pt x="7350" y="2542"/>
                </a:lnTo>
                <a:lnTo>
                  <a:pt x="7350" y="2540"/>
                </a:lnTo>
                <a:lnTo>
                  <a:pt x="7348" y="2538"/>
                </a:lnTo>
                <a:lnTo>
                  <a:pt x="7345" y="2536"/>
                </a:lnTo>
                <a:lnTo>
                  <a:pt x="7343" y="2536"/>
                </a:lnTo>
                <a:lnTo>
                  <a:pt x="7332" y="2535"/>
                </a:lnTo>
                <a:lnTo>
                  <a:pt x="7317" y="2535"/>
                </a:lnTo>
                <a:lnTo>
                  <a:pt x="7294" y="2536"/>
                </a:lnTo>
                <a:lnTo>
                  <a:pt x="7264" y="2535"/>
                </a:lnTo>
                <a:lnTo>
                  <a:pt x="7250" y="2534"/>
                </a:lnTo>
                <a:lnTo>
                  <a:pt x="7238" y="2532"/>
                </a:lnTo>
                <a:lnTo>
                  <a:pt x="7230" y="2530"/>
                </a:lnTo>
                <a:lnTo>
                  <a:pt x="7223" y="2528"/>
                </a:lnTo>
                <a:lnTo>
                  <a:pt x="7212" y="2521"/>
                </a:lnTo>
                <a:lnTo>
                  <a:pt x="7201" y="2512"/>
                </a:lnTo>
                <a:lnTo>
                  <a:pt x="7188" y="2504"/>
                </a:lnTo>
                <a:lnTo>
                  <a:pt x="7172" y="2497"/>
                </a:lnTo>
                <a:lnTo>
                  <a:pt x="7165" y="2493"/>
                </a:lnTo>
                <a:lnTo>
                  <a:pt x="7157" y="2490"/>
                </a:lnTo>
                <a:lnTo>
                  <a:pt x="7150" y="2486"/>
                </a:lnTo>
                <a:lnTo>
                  <a:pt x="7146" y="2481"/>
                </a:lnTo>
                <a:lnTo>
                  <a:pt x="7137" y="2471"/>
                </a:lnTo>
                <a:lnTo>
                  <a:pt x="7128" y="2456"/>
                </a:lnTo>
                <a:lnTo>
                  <a:pt x="7117" y="2439"/>
                </a:lnTo>
                <a:lnTo>
                  <a:pt x="7103" y="2420"/>
                </a:lnTo>
                <a:lnTo>
                  <a:pt x="7096" y="2411"/>
                </a:lnTo>
                <a:lnTo>
                  <a:pt x="7087" y="2404"/>
                </a:lnTo>
                <a:lnTo>
                  <a:pt x="7080" y="2399"/>
                </a:lnTo>
                <a:lnTo>
                  <a:pt x="7073" y="2395"/>
                </a:lnTo>
                <a:lnTo>
                  <a:pt x="7059" y="2389"/>
                </a:lnTo>
                <a:lnTo>
                  <a:pt x="7046" y="2384"/>
                </a:lnTo>
                <a:lnTo>
                  <a:pt x="7042" y="2381"/>
                </a:lnTo>
                <a:lnTo>
                  <a:pt x="7040" y="2379"/>
                </a:lnTo>
                <a:lnTo>
                  <a:pt x="7039" y="2376"/>
                </a:lnTo>
                <a:lnTo>
                  <a:pt x="7037" y="2372"/>
                </a:lnTo>
                <a:lnTo>
                  <a:pt x="7035" y="2362"/>
                </a:lnTo>
                <a:lnTo>
                  <a:pt x="7030" y="2353"/>
                </a:lnTo>
                <a:lnTo>
                  <a:pt x="7024" y="2342"/>
                </a:lnTo>
                <a:lnTo>
                  <a:pt x="7016" y="2332"/>
                </a:lnTo>
                <a:lnTo>
                  <a:pt x="7009" y="2322"/>
                </a:lnTo>
                <a:lnTo>
                  <a:pt x="7001" y="2311"/>
                </a:lnTo>
                <a:lnTo>
                  <a:pt x="6992" y="2302"/>
                </a:lnTo>
                <a:lnTo>
                  <a:pt x="6984" y="2292"/>
                </a:lnTo>
                <a:lnTo>
                  <a:pt x="6974" y="2284"/>
                </a:lnTo>
                <a:lnTo>
                  <a:pt x="6964" y="2275"/>
                </a:lnTo>
                <a:lnTo>
                  <a:pt x="6945" y="2258"/>
                </a:lnTo>
                <a:lnTo>
                  <a:pt x="6930" y="2246"/>
                </a:lnTo>
                <a:lnTo>
                  <a:pt x="6916" y="2238"/>
                </a:lnTo>
                <a:lnTo>
                  <a:pt x="6902" y="2228"/>
                </a:lnTo>
                <a:lnTo>
                  <a:pt x="6894" y="2222"/>
                </a:lnTo>
                <a:lnTo>
                  <a:pt x="6886" y="2217"/>
                </a:lnTo>
                <a:lnTo>
                  <a:pt x="6879" y="2212"/>
                </a:lnTo>
                <a:lnTo>
                  <a:pt x="6873" y="2204"/>
                </a:lnTo>
                <a:lnTo>
                  <a:pt x="6864" y="2190"/>
                </a:lnTo>
                <a:lnTo>
                  <a:pt x="6851" y="2176"/>
                </a:lnTo>
                <a:lnTo>
                  <a:pt x="6844" y="2169"/>
                </a:lnTo>
                <a:lnTo>
                  <a:pt x="6834" y="2163"/>
                </a:lnTo>
                <a:lnTo>
                  <a:pt x="6822" y="2157"/>
                </a:lnTo>
                <a:lnTo>
                  <a:pt x="6810" y="2152"/>
                </a:lnTo>
                <a:lnTo>
                  <a:pt x="6797" y="2149"/>
                </a:lnTo>
                <a:lnTo>
                  <a:pt x="6787" y="2145"/>
                </a:lnTo>
                <a:lnTo>
                  <a:pt x="6777" y="2141"/>
                </a:lnTo>
                <a:lnTo>
                  <a:pt x="6768" y="2137"/>
                </a:lnTo>
                <a:lnTo>
                  <a:pt x="6750" y="2128"/>
                </a:lnTo>
                <a:lnTo>
                  <a:pt x="6728" y="2120"/>
                </a:lnTo>
                <a:lnTo>
                  <a:pt x="6706" y="2115"/>
                </a:lnTo>
                <a:lnTo>
                  <a:pt x="6686" y="2112"/>
                </a:lnTo>
                <a:lnTo>
                  <a:pt x="6677" y="2109"/>
                </a:lnTo>
                <a:lnTo>
                  <a:pt x="6669" y="2107"/>
                </a:lnTo>
                <a:lnTo>
                  <a:pt x="6661" y="2105"/>
                </a:lnTo>
                <a:lnTo>
                  <a:pt x="6651" y="2100"/>
                </a:lnTo>
                <a:lnTo>
                  <a:pt x="6643" y="2096"/>
                </a:lnTo>
                <a:lnTo>
                  <a:pt x="6633" y="2093"/>
                </a:lnTo>
                <a:lnTo>
                  <a:pt x="6624" y="2090"/>
                </a:lnTo>
                <a:lnTo>
                  <a:pt x="6614" y="2089"/>
                </a:lnTo>
                <a:lnTo>
                  <a:pt x="6590" y="2088"/>
                </a:lnTo>
                <a:lnTo>
                  <a:pt x="6562" y="2088"/>
                </a:lnTo>
                <a:lnTo>
                  <a:pt x="6550" y="2088"/>
                </a:lnTo>
                <a:lnTo>
                  <a:pt x="6539" y="2088"/>
                </a:lnTo>
                <a:lnTo>
                  <a:pt x="6527" y="2088"/>
                </a:lnTo>
                <a:lnTo>
                  <a:pt x="6516" y="2087"/>
                </a:lnTo>
                <a:lnTo>
                  <a:pt x="6494" y="2083"/>
                </a:lnTo>
                <a:lnTo>
                  <a:pt x="6474" y="2078"/>
                </a:lnTo>
                <a:lnTo>
                  <a:pt x="6457" y="2072"/>
                </a:lnTo>
                <a:lnTo>
                  <a:pt x="6443" y="2068"/>
                </a:lnTo>
                <a:lnTo>
                  <a:pt x="6434" y="2064"/>
                </a:lnTo>
                <a:lnTo>
                  <a:pt x="6424" y="2061"/>
                </a:lnTo>
                <a:lnTo>
                  <a:pt x="6416" y="2055"/>
                </a:lnTo>
                <a:lnTo>
                  <a:pt x="6407" y="2050"/>
                </a:lnTo>
                <a:lnTo>
                  <a:pt x="6391" y="2038"/>
                </a:lnTo>
                <a:lnTo>
                  <a:pt x="6373" y="2028"/>
                </a:lnTo>
                <a:lnTo>
                  <a:pt x="6362" y="2025"/>
                </a:lnTo>
                <a:lnTo>
                  <a:pt x="6351" y="2024"/>
                </a:lnTo>
                <a:lnTo>
                  <a:pt x="6340" y="2023"/>
                </a:lnTo>
                <a:lnTo>
                  <a:pt x="6329" y="2021"/>
                </a:lnTo>
                <a:lnTo>
                  <a:pt x="6308" y="2021"/>
                </a:lnTo>
                <a:lnTo>
                  <a:pt x="6287" y="2020"/>
                </a:lnTo>
                <a:lnTo>
                  <a:pt x="6278" y="2018"/>
                </a:lnTo>
                <a:lnTo>
                  <a:pt x="6268" y="2015"/>
                </a:lnTo>
                <a:lnTo>
                  <a:pt x="6259" y="2012"/>
                </a:lnTo>
                <a:lnTo>
                  <a:pt x="6249" y="2008"/>
                </a:lnTo>
                <a:lnTo>
                  <a:pt x="6241" y="2004"/>
                </a:lnTo>
                <a:lnTo>
                  <a:pt x="6234" y="1999"/>
                </a:lnTo>
                <a:lnTo>
                  <a:pt x="6228" y="1994"/>
                </a:lnTo>
                <a:lnTo>
                  <a:pt x="6224" y="1989"/>
                </a:lnTo>
                <a:lnTo>
                  <a:pt x="6221" y="1982"/>
                </a:lnTo>
                <a:lnTo>
                  <a:pt x="6218" y="1975"/>
                </a:lnTo>
                <a:lnTo>
                  <a:pt x="6217" y="1973"/>
                </a:lnTo>
                <a:lnTo>
                  <a:pt x="6216" y="1970"/>
                </a:lnTo>
                <a:lnTo>
                  <a:pt x="6214" y="1969"/>
                </a:lnTo>
                <a:lnTo>
                  <a:pt x="6211" y="1969"/>
                </a:lnTo>
                <a:lnTo>
                  <a:pt x="6206" y="1970"/>
                </a:lnTo>
                <a:lnTo>
                  <a:pt x="6201" y="1973"/>
                </a:lnTo>
                <a:lnTo>
                  <a:pt x="6198" y="1974"/>
                </a:lnTo>
                <a:lnTo>
                  <a:pt x="6195" y="1974"/>
                </a:lnTo>
                <a:lnTo>
                  <a:pt x="6192" y="1974"/>
                </a:lnTo>
                <a:lnTo>
                  <a:pt x="6189" y="1973"/>
                </a:lnTo>
                <a:lnTo>
                  <a:pt x="6182" y="1970"/>
                </a:lnTo>
                <a:lnTo>
                  <a:pt x="6171" y="1967"/>
                </a:lnTo>
                <a:lnTo>
                  <a:pt x="6159" y="1962"/>
                </a:lnTo>
                <a:lnTo>
                  <a:pt x="6147" y="1958"/>
                </a:lnTo>
                <a:lnTo>
                  <a:pt x="6142" y="1956"/>
                </a:lnTo>
                <a:lnTo>
                  <a:pt x="6139" y="1952"/>
                </a:lnTo>
                <a:lnTo>
                  <a:pt x="6135" y="1949"/>
                </a:lnTo>
                <a:lnTo>
                  <a:pt x="6132" y="1944"/>
                </a:lnTo>
                <a:lnTo>
                  <a:pt x="6126" y="1933"/>
                </a:lnTo>
                <a:lnTo>
                  <a:pt x="6117" y="1923"/>
                </a:lnTo>
                <a:lnTo>
                  <a:pt x="6114" y="1920"/>
                </a:lnTo>
                <a:lnTo>
                  <a:pt x="6110" y="1918"/>
                </a:lnTo>
                <a:lnTo>
                  <a:pt x="6105" y="1917"/>
                </a:lnTo>
                <a:lnTo>
                  <a:pt x="6101" y="1917"/>
                </a:lnTo>
                <a:lnTo>
                  <a:pt x="6089" y="1917"/>
                </a:lnTo>
                <a:lnTo>
                  <a:pt x="6077" y="1917"/>
                </a:lnTo>
                <a:lnTo>
                  <a:pt x="6064" y="1918"/>
                </a:lnTo>
                <a:lnTo>
                  <a:pt x="6053" y="1918"/>
                </a:lnTo>
                <a:lnTo>
                  <a:pt x="6048" y="1918"/>
                </a:lnTo>
                <a:lnTo>
                  <a:pt x="6045" y="1918"/>
                </a:lnTo>
                <a:lnTo>
                  <a:pt x="6041" y="1917"/>
                </a:lnTo>
                <a:lnTo>
                  <a:pt x="6040" y="1916"/>
                </a:lnTo>
                <a:lnTo>
                  <a:pt x="6045" y="1904"/>
                </a:lnTo>
                <a:lnTo>
                  <a:pt x="6053" y="1893"/>
                </a:lnTo>
                <a:lnTo>
                  <a:pt x="6051" y="1886"/>
                </a:lnTo>
                <a:lnTo>
                  <a:pt x="6045" y="1878"/>
                </a:lnTo>
                <a:lnTo>
                  <a:pt x="6042" y="1873"/>
                </a:lnTo>
                <a:lnTo>
                  <a:pt x="6041" y="1869"/>
                </a:lnTo>
                <a:lnTo>
                  <a:pt x="6040" y="1864"/>
                </a:lnTo>
                <a:lnTo>
                  <a:pt x="6039" y="1859"/>
                </a:lnTo>
                <a:lnTo>
                  <a:pt x="6039" y="1848"/>
                </a:lnTo>
                <a:lnTo>
                  <a:pt x="6038" y="1832"/>
                </a:lnTo>
                <a:lnTo>
                  <a:pt x="6036" y="1824"/>
                </a:lnTo>
                <a:lnTo>
                  <a:pt x="6034" y="1817"/>
                </a:lnTo>
                <a:lnTo>
                  <a:pt x="6032" y="1811"/>
                </a:lnTo>
                <a:lnTo>
                  <a:pt x="6029" y="1805"/>
                </a:lnTo>
                <a:lnTo>
                  <a:pt x="6023" y="1793"/>
                </a:lnTo>
                <a:lnTo>
                  <a:pt x="6017" y="1780"/>
                </a:lnTo>
                <a:lnTo>
                  <a:pt x="6014" y="1768"/>
                </a:lnTo>
                <a:lnTo>
                  <a:pt x="6013" y="1759"/>
                </a:lnTo>
                <a:lnTo>
                  <a:pt x="6014" y="1749"/>
                </a:lnTo>
                <a:lnTo>
                  <a:pt x="6016" y="1736"/>
                </a:lnTo>
                <a:lnTo>
                  <a:pt x="6021" y="1719"/>
                </a:lnTo>
                <a:lnTo>
                  <a:pt x="6028" y="1702"/>
                </a:lnTo>
                <a:lnTo>
                  <a:pt x="6039" y="1684"/>
                </a:lnTo>
                <a:lnTo>
                  <a:pt x="6051" y="1667"/>
                </a:lnTo>
                <a:lnTo>
                  <a:pt x="6060" y="1653"/>
                </a:lnTo>
                <a:lnTo>
                  <a:pt x="6071" y="1639"/>
                </a:lnTo>
                <a:lnTo>
                  <a:pt x="6088" y="1626"/>
                </a:lnTo>
                <a:lnTo>
                  <a:pt x="6104" y="1615"/>
                </a:lnTo>
                <a:lnTo>
                  <a:pt x="6117" y="1605"/>
                </a:lnTo>
                <a:lnTo>
                  <a:pt x="6129" y="1596"/>
                </a:lnTo>
                <a:lnTo>
                  <a:pt x="6140" y="1586"/>
                </a:lnTo>
                <a:lnTo>
                  <a:pt x="6149" y="1577"/>
                </a:lnTo>
                <a:lnTo>
                  <a:pt x="6153" y="1572"/>
                </a:lnTo>
                <a:lnTo>
                  <a:pt x="6155" y="1566"/>
                </a:lnTo>
                <a:lnTo>
                  <a:pt x="6158" y="1561"/>
                </a:lnTo>
                <a:lnTo>
                  <a:pt x="6158" y="1555"/>
                </a:lnTo>
                <a:lnTo>
                  <a:pt x="6158" y="1546"/>
                </a:lnTo>
                <a:lnTo>
                  <a:pt x="6158" y="1535"/>
                </a:lnTo>
                <a:lnTo>
                  <a:pt x="6157" y="1523"/>
                </a:lnTo>
                <a:lnTo>
                  <a:pt x="6155" y="1510"/>
                </a:lnTo>
                <a:lnTo>
                  <a:pt x="6152" y="1496"/>
                </a:lnTo>
                <a:lnTo>
                  <a:pt x="6149" y="1485"/>
                </a:lnTo>
                <a:lnTo>
                  <a:pt x="6148" y="1477"/>
                </a:lnTo>
                <a:lnTo>
                  <a:pt x="6147" y="1470"/>
                </a:lnTo>
                <a:lnTo>
                  <a:pt x="6147" y="1463"/>
                </a:lnTo>
                <a:lnTo>
                  <a:pt x="6147" y="1453"/>
                </a:lnTo>
                <a:lnTo>
                  <a:pt x="6148" y="1446"/>
                </a:lnTo>
                <a:lnTo>
                  <a:pt x="6151" y="1440"/>
                </a:lnTo>
                <a:lnTo>
                  <a:pt x="6154" y="1434"/>
                </a:lnTo>
                <a:lnTo>
                  <a:pt x="6158" y="1427"/>
                </a:lnTo>
                <a:lnTo>
                  <a:pt x="6166" y="1415"/>
                </a:lnTo>
                <a:lnTo>
                  <a:pt x="6177" y="1403"/>
                </a:lnTo>
                <a:lnTo>
                  <a:pt x="6186" y="1393"/>
                </a:lnTo>
                <a:lnTo>
                  <a:pt x="6195" y="1380"/>
                </a:lnTo>
                <a:lnTo>
                  <a:pt x="6203" y="1366"/>
                </a:lnTo>
                <a:lnTo>
                  <a:pt x="6210" y="1356"/>
                </a:lnTo>
                <a:lnTo>
                  <a:pt x="6214" y="1352"/>
                </a:lnTo>
                <a:lnTo>
                  <a:pt x="6215" y="1349"/>
                </a:lnTo>
                <a:lnTo>
                  <a:pt x="6214" y="1344"/>
                </a:lnTo>
                <a:lnTo>
                  <a:pt x="6212" y="1340"/>
                </a:lnTo>
                <a:lnTo>
                  <a:pt x="6209" y="1334"/>
                </a:lnTo>
                <a:lnTo>
                  <a:pt x="6203" y="1330"/>
                </a:lnTo>
                <a:lnTo>
                  <a:pt x="6202" y="1327"/>
                </a:lnTo>
                <a:lnTo>
                  <a:pt x="6203" y="1322"/>
                </a:lnTo>
                <a:lnTo>
                  <a:pt x="6205" y="1315"/>
                </a:lnTo>
                <a:lnTo>
                  <a:pt x="6209" y="1308"/>
                </a:lnTo>
                <a:lnTo>
                  <a:pt x="6216" y="1292"/>
                </a:lnTo>
                <a:lnTo>
                  <a:pt x="6222" y="1277"/>
                </a:lnTo>
                <a:lnTo>
                  <a:pt x="6223" y="1271"/>
                </a:lnTo>
                <a:lnTo>
                  <a:pt x="6222" y="1267"/>
                </a:lnTo>
                <a:lnTo>
                  <a:pt x="6221" y="1262"/>
                </a:lnTo>
                <a:lnTo>
                  <a:pt x="6218" y="1257"/>
                </a:lnTo>
                <a:lnTo>
                  <a:pt x="6214" y="1250"/>
                </a:lnTo>
                <a:lnTo>
                  <a:pt x="6208" y="1242"/>
                </a:lnTo>
                <a:lnTo>
                  <a:pt x="6204" y="1237"/>
                </a:lnTo>
                <a:lnTo>
                  <a:pt x="6203" y="1230"/>
                </a:lnTo>
                <a:lnTo>
                  <a:pt x="6202" y="1224"/>
                </a:lnTo>
                <a:lnTo>
                  <a:pt x="6202" y="1217"/>
                </a:lnTo>
                <a:lnTo>
                  <a:pt x="6201" y="1202"/>
                </a:lnTo>
                <a:lnTo>
                  <a:pt x="6201" y="1189"/>
                </a:lnTo>
                <a:lnTo>
                  <a:pt x="6199" y="1185"/>
                </a:lnTo>
                <a:lnTo>
                  <a:pt x="6198" y="1179"/>
                </a:lnTo>
                <a:lnTo>
                  <a:pt x="6195" y="1174"/>
                </a:lnTo>
                <a:lnTo>
                  <a:pt x="6192" y="1169"/>
                </a:lnTo>
                <a:lnTo>
                  <a:pt x="6185" y="1160"/>
                </a:lnTo>
                <a:lnTo>
                  <a:pt x="6178" y="1151"/>
                </a:lnTo>
                <a:lnTo>
                  <a:pt x="6171" y="1144"/>
                </a:lnTo>
                <a:lnTo>
                  <a:pt x="6162" y="1135"/>
                </a:lnTo>
                <a:lnTo>
                  <a:pt x="6157" y="1125"/>
                </a:lnTo>
                <a:lnTo>
                  <a:pt x="6152" y="1117"/>
                </a:lnTo>
                <a:lnTo>
                  <a:pt x="6145" y="1103"/>
                </a:lnTo>
                <a:lnTo>
                  <a:pt x="6135" y="1081"/>
                </a:lnTo>
                <a:lnTo>
                  <a:pt x="6126" y="1059"/>
                </a:lnTo>
                <a:lnTo>
                  <a:pt x="6120" y="1043"/>
                </a:lnTo>
                <a:lnTo>
                  <a:pt x="6117" y="1030"/>
                </a:lnTo>
                <a:lnTo>
                  <a:pt x="6116" y="1013"/>
                </a:lnTo>
                <a:lnTo>
                  <a:pt x="6116" y="997"/>
                </a:lnTo>
                <a:lnTo>
                  <a:pt x="6118" y="983"/>
                </a:lnTo>
                <a:lnTo>
                  <a:pt x="6120" y="972"/>
                </a:lnTo>
                <a:lnTo>
                  <a:pt x="6120" y="964"/>
                </a:lnTo>
                <a:lnTo>
                  <a:pt x="6118" y="955"/>
                </a:lnTo>
                <a:lnTo>
                  <a:pt x="6115" y="949"/>
                </a:lnTo>
                <a:lnTo>
                  <a:pt x="6114" y="942"/>
                </a:lnTo>
                <a:lnTo>
                  <a:pt x="6114" y="933"/>
                </a:lnTo>
                <a:lnTo>
                  <a:pt x="6115" y="922"/>
                </a:lnTo>
                <a:lnTo>
                  <a:pt x="6115" y="909"/>
                </a:lnTo>
                <a:lnTo>
                  <a:pt x="6113" y="896"/>
                </a:lnTo>
                <a:lnTo>
                  <a:pt x="6110" y="886"/>
                </a:lnTo>
                <a:lnTo>
                  <a:pt x="6107" y="877"/>
                </a:lnTo>
                <a:lnTo>
                  <a:pt x="6103" y="867"/>
                </a:lnTo>
                <a:lnTo>
                  <a:pt x="6101" y="854"/>
                </a:lnTo>
                <a:lnTo>
                  <a:pt x="6099" y="842"/>
                </a:lnTo>
                <a:lnTo>
                  <a:pt x="6099" y="838"/>
                </a:lnTo>
                <a:lnTo>
                  <a:pt x="6098" y="832"/>
                </a:lnTo>
                <a:lnTo>
                  <a:pt x="6096" y="827"/>
                </a:lnTo>
                <a:lnTo>
                  <a:pt x="6092" y="823"/>
                </a:lnTo>
                <a:lnTo>
                  <a:pt x="6080" y="815"/>
                </a:lnTo>
                <a:lnTo>
                  <a:pt x="6066" y="808"/>
                </a:lnTo>
                <a:lnTo>
                  <a:pt x="6053" y="801"/>
                </a:lnTo>
                <a:lnTo>
                  <a:pt x="6042" y="791"/>
                </a:lnTo>
                <a:lnTo>
                  <a:pt x="6038" y="786"/>
                </a:lnTo>
                <a:lnTo>
                  <a:pt x="6035" y="780"/>
                </a:lnTo>
                <a:lnTo>
                  <a:pt x="6034" y="773"/>
                </a:lnTo>
                <a:lnTo>
                  <a:pt x="6034" y="766"/>
                </a:lnTo>
                <a:lnTo>
                  <a:pt x="6034" y="752"/>
                </a:lnTo>
                <a:lnTo>
                  <a:pt x="6034" y="738"/>
                </a:lnTo>
                <a:lnTo>
                  <a:pt x="6033" y="734"/>
                </a:lnTo>
                <a:lnTo>
                  <a:pt x="6032" y="731"/>
                </a:lnTo>
                <a:lnTo>
                  <a:pt x="6029" y="728"/>
                </a:lnTo>
                <a:lnTo>
                  <a:pt x="6027" y="726"/>
                </a:lnTo>
                <a:lnTo>
                  <a:pt x="6023" y="725"/>
                </a:lnTo>
                <a:lnTo>
                  <a:pt x="6021" y="725"/>
                </a:lnTo>
                <a:lnTo>
                  <a:pt x="6017" y="725"/>
                </a:lnTo>
                <a:lnTo>
                  <a:pt x="6013" y="725"/>
                </a:lnTo>
                <a:lnTo>
                  <a:pt x="6006" y="729"/>
                </a:lnTo>
                <a:lnTo>
                  <a:pt x="5997" y="734"/>
                </a:lnTo>
                <a:lnTo>
                  <a:pt x="5989" y="736"/>
                </a:lnTo>
                <a:lnTo>
                  <a:pt x="5982" y="736"/>
                </a:lnTo>
                <a:lnTo>
                  <a:pt x="5975" y="735"/>
                </a:lnTo>
                <a:lnTo>
                  <a:pt x="5968" y="732"/>
                </a:lnTo>
                <a:lnTo>
                  <a:pt x="5960" y="728"/>
                </a:lnTo>
                <a:lnTo>
                  <a:pt x="5954" y="723"/>
                </a:lnTo>
                <a:lnTo>
                  <a:pt x="5950" y="717"/>
                </a:lnTo>
                <a:lnTo>
                  <a:pt x="5945" y="713"/>
                </a:lnTo>
                <a:lnTo>
                  <a:pt x="5937" y="701"/>
                </a:lnTo>
                <a:lnTo>
                  <a:pt x="5928" y="688"/>
                </a:lnTo>
                <a:lnTo>
                  <a:pt x="5925" y="681"/>
                </a:lnTo>
                <a:lnTo>
                  <a:pt x="5922" y="672"/>
                </a:lnTo>
                <a:lnTo>
                  <a:pt x="5921" y="665"/>
                </a:lnTo>
                <a:lnTo>
                  <a:pt x="5920" y="658"/>
                </a:lnTo>
                <a:lnTo>
                  <a:pt x="5919" y="652"/>
                </a:lnTo>
                <a:lnTo>
                  <a:pt x="5918" y="647"/>
                </a:lnTo>
                <a:lnTo>
                  <a:pt x="5915" y="643"/>
                </a:lnTo>
                <a:lnTo>
                  <a:pt x="5912" y="638"/>
                </a:lnTo>
                <a:lnTo>
                  <a:pt x="5908" y="635"/>
                </a:lnTo>
                <a:lnTo>
                  <a:pt x="5903" y="633"/>
                </a:lnTo>
                <a:lnTo>
                  <a:pt x="5899" y="632"/>
                </a:lnTo>
                <a:lnTo>
                  <a:pt x="5894" y="632"/>
                </a:lnTo>
                <a:lnTo>
                  <a:pt x="5883" y="632"/>
                </a:lnTo>
                <a:lnTo>
                  <a:pt x="5875" y="631"/>
                </a:lnTo>
                <a:lnTo>
                  <a:pt x="5871" y="630"/>
                </a:lnTo>
                <a:lnTo>
                  <a:pt x="5869" y="628"/>
                </a:lnTo>
                <a:lnTo>
                  <a:pt x="5865" y="626"/>
                </a:lnTo>
                <a:lnTo>
                  <a:pt x="5862" y="622"/>
                </a:lnTo>
                <a:lnTo>
                  <a:pt x="5858" y="620"/>
                </a:lnTo>
                <a:lnTo>
                  <a:pt x="5855" y="620"/>
                </a:lnTo>
                <a:lnTo>
                  <a:pt x="5851" y="621"/>
                </a:lnTo>
                <a:lnTo>
                  <a:pt x="5847" y="624"/>
                </a:lnTo>
                <a:lnTo>
                  <a:pt x="5839" y="630"/>
                </a:lnTo>
                <a:lnTo>
                  <a:pt x="5828" y="634"/>
                </a:lnTo>
                <a:lnTo>
                  <a:pt x="5822" y="635"/>
                </a:lnTo>
                <a:lnTo>
                  <a:pt x="5815" y="634"/>
                </a:lnTo>
                <a:lnTo>
                  <a:pt x="5808" y="633"/>
                </a:lnTo>
                <a:lnTo>
                  <a:pt x="5801" y="630"/>
                </a:lnTo>
                <a:lnTo>
                  <a:pt x="5787" y="624"/>
                </a:lnTo>
                <a:lnTo>
                  <a:pt x="5771" y="616"/>
                </a:lnTo>
                <a:lnTo>
                  <a:pt x="5767" y="614"/>
                </a:lnTo>
                <a:lnTo>
                  <a:pt x="5763" y="612"/>
                </a:lnTo>
                <a:lnTo>
                  <a:pt x="5761" y="608"/>
                </a:lnTo>
                <a:lnTo>
                  <a:pt x="5758" y="605"/>
                </a:lnTo>
                <a:lnTo>
                  <a:pt x="5752" y="595"/>
                </a:lnTo>
                <a:lnTo>
                  <a:pt x="5744" y="586"/>
                </a:lnTo>
                <a:lnTo>
                  <a:pt x="5733" y="577"/>
                </a:lnTo>
                <a:lnTo>
                  <a:pt x="5720" y="568"/>
                </a:lnTo>
                <a:lnTo>
                  <a:pt x="5713" y="562"/>
                </a:lnTo>
                <a:lnTo>
                  <a:pt x="5706" y="555"/>
                </a:lnTo>
                <a:lnTo>
                  <a:pt x="5699" y="546"/>
                </a:lnTo>
                <a:lnTo>
                  <a:pt x="5692" y="539"/>
                </a:lnTo>
                <a:lnTo>
                  <a:pt x="5685" y="531"/>
                </a:lnTo>
                <a:lnTo>
                  <a:pt x="5679" y="524"/>
                </a:lnTo>
                <a:lnTo>
                  <a:pt x="5672" y="518"/>
                </a:lnTo>
                <a:lnTo>
                  <a:pt x="5666" y="514"/>
                </a:lnTo>
                <a:lnTo>
                  <a:pt x="5661" y="511"/>
                </a:lnTo>
                <a:lnTo>
                  <a:pt x="5657" y="506"/>
                </a:lnTo>
                <a:lnTo>
                  <a:pt x="5656" y="500"/>
                </a:lnTo>
                <a:lnTo>
                  <a:pt x="5655" y="494"/>
                </a:lnTo>
                <a:lnTo>
                  <a:pt x="5655" y="480"/>
                </a:lnTo>
                <a:lnTo>
                  <a:pt x="5656" y="463"/>
                </a:lnTo>
                <a:lnTo>
                  <a:pt x="5656" y="450"/>
                </a:lnTo>
                <a:lnTo>
                  <a:pt x="5655" y="442"/>
                </a:lnTo>
                <a:lnTo>
                  <a:pt x="5651" y="435"/>
                </a:lnTo>
                <a:lnTo>
                  <a:pt x="5644" y="423"/>
                </a:lnTo>
                <a:lnTo>
                  <a:pt x="5630" y="411"/>
                </a:lnTo>
                <a:lnTo>
                  <a:pt x="5612" y="399"/>
                </a:lnTo>
                <a:lnTo>
                  <a:pt x="5599" y="383"/>
                </a:lnTo>
                <a:lnTo>
                  <a:pt x="5587" y="369"/>
                </a:lnTo>
                <a:lnTo>
                  <a:pt x="5575" y="354"/>
                </a:lnTo>
                <a:lnTo>
                  <a:pt x="5557" y="337"/>
                </a:lnTo>
                <a:lnTo>
                  <a:pt x="5541" y="323"/>
                </a:lnTo>
                <a:lnTo>
                  <a:pt x="5528" y="313"/>
                </a:lnTo>
                <a:lnTo>
                  <a:pt x="5518" y="309"/>
                </a:lnTo>
                <a:lnTo>
                  <a:pt x="5512" y="306"/>
                </a:lnTo>
                <a:lnTo>
                  <a:pt x="5507" y="305"/>
                </a:lnTo>
                <a:lnTo>
                  <a:pt x="5506" y="301"/>
                </a:lnTo>
                <a:lnTo>
                  <a:pt x="5513" y="293"/>
                </a:lnTo>
                <a:lnTo>
                  <a:pt x="5530" y="279"/>
                </a:lnTo>
                <a:lnTo>
                  <a:pt x="5534" y="274"/>
                </a:lnTo>
                <a:lnTo>
                  <a:pt x="5536" y="268"/>
                </a:lnTo>
                <a:lnTo>
                  <a:pt x="5537" y="262"/>
                </a:lnTo>
                <a:lnTo>
                  <a:pt x="5537" y="255"/>
                </a:lnTo>
                <a:lnTo>
                  <a:pt x="5537" y="249"/>
                </a:lnTo>
                <a:lnTo>
                  <a:pt x="5535" y="242"/>
                </a:lnTo>
                <a:lnTo>
                  <a:pt x="5530" y="236"/>
                </a:lnTo>
                <a:lnTo>
                  <a:pt x="5524" y="231"/>
                </a:lnTo>
                <a:lnTo>
                  <a:pt x="5517" y="227"/>
                </a:lnTo>
                <a:lnTo>
                  <a:pt x="5510" y="219"/>
                </a:lnTo>
                <a:lnTo>
                  <a:pt x="5503" y="211"/>
                </a:lnTo>
                <a:lnTo>
                  <a:pt x="5494" y="202"/>
                </a:lnTo>
                <a:lnTo>
                  <a:pt x="5481" y="185"/>
                </a:lnTo>
                <a:lnTo>
                  <a:pt x="5472" y="172"/>
                </a:lnTo>
                <a:lnTo>
                  <a:pt x="5469" y="167"/>
                </a:lnTo>
                <a:lnTo>
                  <a:pt x="5468" y="162"/>
                </a:lnTo>
                <a:lnTo>
                  <a:pt x="5468" y="159"/>
                </a:lnTo>
                <a:lnTo>
                  <a:pt x="5469" y="154"/>
                </a:lnTo>
                <a:lnTo>
                  <a:pt x="5472" y="151"/>
                </a:lnTo>
                <a:lnTo>
                  <a:pt x="5475" y="147"/>
                </a:lnTo>
                <a:lnTo>
                  <a:pt x="5479" y="143"/>
                </a:lnTo>
                <a:lnTo>
                  <a:pt x="5484" y="141"/>
                </a:lnTo>
                <a:lnTo>
                  <a:pt x="5493" y="136"/>
                </a:lnTo>
                <a:lnTo>
                  <a:pt x="5505" y="130"/>
                </a:lnTo>
                <a:lnTo>
                  <a:pt x="5510" y="128"/>
                </a:lnTo>
                <a:lnTo>
                  <a:pt x="5515" y="124"/>
                </a:lnTo>
                <a:lnTo>
                  <a:pt x="5517" y="122"/>
                </a:lnTo>
                <a:lnTo>
                  <a:pt x="5518" y="118"/>
                </a:lnTo>
                <a:lnTo>
                  <a:pt x="5517" y="96"/>
                </a:lnTo>
                <a:lnTo>
                  <a:pt x="5516" y="79"/>
                </a:lnTo>
                <a:lnTo>
                  <a:pt x="5515" y="67"/>
                </a:lnTo>
                <a:lnTo>
                  <a:pt x="5515" y="57"/>
                </a:lnTo>
                <a:lnTo>
                  <a:pt x="5515" y="46"/>
                </a:lnTo>
                <a:lnTo>
                  <a:pt x="5515" y="39"/>
                </a:lnTo>
                <a:lnTo>
                  <a:pt x="5513" y="35"/>
                </a:lnTo>
                <a:lnTo>
                  <a:pt x="5511" y="33"/>
                </a:lnTo>
                <a:lnTo>
                  <a:pt x="5507" y="32"/>
                </a:lnTo>
                <a:lnTo>
                  <a:pt x="5504" y="30"/>
                </a:lnTo>
                <a:lnTo>
                  <a:pt x="5490" y="32"/>
                </a:lnTo>
                <a:lnTo>
                  <a:pt x="5479" y="32"/>
                </a:lnTo>
                <a:lnTo>
                  <a:pt x="5468" y="32"/>
                </a:lnTo>
                <a:lnTo>
                  <a:pt x="5455" y="30"/>
                </a:lnTo>
                <a:lnTo>
                  <a:pt x="5449" y="30"/>
                </a:lnTo>
                <a:lnTo>
                  <a:pt x="5443" y="30"/>
                </a:lnTo>
                <a:lnTo>
                  <a:pt x="5440" y="30"/>
                </a:lnTo>
                <a:lnTo>
                  <a:pt x="5436" y="32"/>
                </a:lnTo>
                <a:lnTo>
                  <a:pt x="5430" y="36"/>
                </a:lnTo>
                <a:lnTo>
                  <a:pt x="5425" y="44"/>
                </a:lnTo>
                <a:lnTo>
                  <a:pt x="5422" y="51"/>
                </a:lnTo>
                <a:lnTo>
                  <a:pt x="5416" y="55"/>
                </a:lnTo>
                <a:lnTo>
                  <a:pt x="5412" y="57"/>
                </a:lnTo>
                <a:lnTo>
                  <a:pt x="5408" y="58"/>
                </a:lnTo>
                <a:lnTo>
                  <a:pt x="5403" y="58"/>
                </a:lnTo>
                <a:lnTo>
                  <a:pt x="5397" y="57"/>
                </a:lnTo>
                <a:lnTo>
                  <a:pt x="5391" y="55"/>
                </a:lnTo>
                <a:lnTo>
                  <a:pt x="5384" y="52"/>
                </a:lnTo>
                <a:lnTo>
                  <a:pt x="5378" y="47"/>
                </a:lnTo>
                <a:lnTo>
                  <a:pt x="5372" y="41"/>
                </a:lnTo>
                <a:lnTo>
                  <a:pt x="5358" y="28"/>
                </a:lnTo>
                <a:lnTo>
                  <a:pt x="5342" y="15"/>
                </a:lnTo>
                <a:lnTo>
                  <a:pt x="5332" y="10"/>
                </a:lnTo>
                <a:lnTo>
                  <a:pt x="5321" y="5"/>
                </a:lnTo>
                <a:lnTo>
                  <a:pt x="5309" y="3"/>
                </a:lnTo>
                <a:lnTo>
                  <a:pt x="5297" y="1"/>
                </a:lnTo>
                <a:lnTo>
                  <a:pt x="5285" y="0"/>
                </a:lnTo>
                <a:lnTo>
                  <a:pt x="5273" y="0"/>
                </a:lnTo>
                <a:lnTo>
                  <a:pt x="5264" y="0"/>
                </a:lnTo>
                <a:lnTo>
                  <a:pt x="5254" y="1"/>
                </a:lnTo>
                <a:lnTo>
                  <a:pt x="5251" y="2"/>
                </a:lnTo>
                <a:lnTo>
                  <a:pt x="5248" y="3"/>
                </a:lnTo>
                <a:lnTo>
                  <a:pt x="5245" y="5"/>
                </a:lnTo>
                <a:lnTo>
                  <a:pt x="5242" y="8"/>
                </a:lnTo>
                <a:lnTo>
                  <a:pt x="5238" y="14"/>
                </a:lnTo>
                <a:lnTo>
                  <a:pt x="5232" y="20"/>
                </a:lnTo>
                <a:lnTo>
                  <a:pt x="5216" y="32"/>
                </a:lnTo>
                <a:lnTo>
                  <a:pt x="5201" y="41"/>
                </a:lnTo>
                <a:lnTo>
                  <a:pt x="5195" y="47"/>
                </a:lnTo>
                <a:lnTo>
                  <a:pt x="5190" y="54"/>
                </a:lnTo>
                <a:lnTo>
                  <a:pt x="5187" y="63"/>
                </a:lnTo>
                <a:lnTo>
                  <a:pt x="5184" y="70"/>
                </a:lnTo>
                <a:lnTo>
                  <a:pt x="5183" y="78"/>
                </a:lnTo>
                <a:lnTo>
                  <a:pt x="5184" y="84"/>
                </a:lnTo>
                <a:lnTo>
                  <a:pt x="5185" y="88"/>
                </a:lnTo>
                <a:lnTo>
                  <a:pt x="5187" y="90"/>
                </a:lnTo>
                <a:lnTo>
                  <a:pt x="5189" y="92"/>
                </a:lnTo>
                <a:lnTo>
                  <a:pt x="5191" y="93"/>
                </a:lnTo>
                <a:lnTo>
                  <a:pt x="5196" y="97"/>
                </a:lnTo>
                <a:lnTo>
                  <a:pt x="5198" y="101"/>
                </a:lnTo>
                <a:lnTo>
                  <a:pt x="5200" y="104"/>
                </a:lnTo>
                <a:lnTo>
                  <a:pt x="5200" y="109"/>
                </a:lnTo>
                <a:lnTo>
                  <a:pt x="5198" y="114"/>
                </a:lnTo>
                <a:lnTo>
                  <a:pt x="5195" y="118"/>
                </a:lnTo>
                <a:lnTo>
                  <a:pt x="5192" y="123"/>
                </a:lnTo>
                <a:lnTo>
                  <a:pt x="5188" y="127"/>
                </a:lnTo>
                <a:lnTo>
                  <a:pt x="5181" y="139"/>
                </a:lnTo>
                <a:lnTo>
                  <a:pt x="5173" y="153"/>
                </a:lnTo>
                <a:lnTo>
                  <a:pt x="5169" y="161"/>
                </a:lnTo>
                <a:lnTo>
                  <a:pt x="5164" y="168"/>
                </a:lnTo>
                <a:lnTo>
                  <a:pt x="5159" y="174"/>
                </a:lnTo>
                <a:lnTo>
                  <a:pt x="5152" y="180"/>
                </a:lnTo>
                <a:lnTo>
                  <a:pt x="5144" y="185"/>
                </a:lnTo>
                <a:lnTo>
                  <a:pt x="5137" y="190"/>
                </a:lnTo>
                <a:lnTo>
                  <a:pt x="5129" y="194"/>
                </a:lnTo>
                <a:lnTo>
                  <a:pt x="5125" y="200"/>
                </a:lnTo>
                <a:lnTo>
                  <a:pt x="5114" y="215"/>
                </a:lnTo>
                <a:lnTo>
                  <a:pt x="5103" y="227"/>
                </a:lnTo>
                <a:lnTo>
                  <a:pt x="5099" y="230"/>
                </a:lnTo>
                <a:lnTo>
                  <a:pt x="5094" y="233"/>
                </a:lnTo>
                <a:lnTo>
                  <a:pt x="5087" y="235"/>
                </a:lnTo>
                <a:lnTo>
                  <a:pt x="5080" y="237"/>
                </a:lnTo>
                <a:lnTo>
                  <a:pt x="5061" y="241"/>
                </a:lnTo>
                <a:lnTo>
                  <a:pt x="5036" y="243"/>
                </a:lnTo>
                <a:lnTo>
                  <a:pt x="5011" y="246"/>
                </a:lnTo>
                <a:lnTo>
                  <a:pt x="4989" y="244"/>
                </a:lnTo>
                <a:lnTo>
                  <a:pt x="4973" y="242"/>
                </a:lnTo>
                <a:lnTo>
                  <a:pt x="4958" y="238"/>
                </a:lnTo>
                <a:lnTo>
                  <a:pt x="4943" y="234"/>
                </a:lnTo>
                <a:lnTo>
                  <a:pt x="4924" y="228"/>
                </a:lnTo>
                <a:lnTo>
                  <a:pt x="4914" y="225"/>
                </a:lnTo>
                <a:lnTo>
                  <a:pt x="4905" y="223"/>
                </a:lnTo>
                <a:lnTo>
                  <a:pt x="4896" y="223"/>
                </a:lnTo>
                <a:lnTo>
                  <a:pt x="4888" y="223"/>
                </a:lnTo>
                <a:lnTo>
                  <a:pt x="4879" y="225"/>
                </a:lnTo>
                <a:lnTo>
                  <a:pt x="4869" y="227"/>
                </a:lnTo>
                <a:lnTo>
                  <a:pt x="4864" y="229"/>
                </a:lnTo>
                <a:lnTo>
                  <a:pt x="4860" y="230"/>
                </a:lnTo>
                <a:lnTo>
                  <a:pt x="4855" y="233"/>
                </a:lnTo>
                <a:lnTo>
                  <a:pt x="4850" y="236"/>
                </a:lnTo>
                <a:lnTo>
                  <a:pt x="4843" y="242"/>
                </a:lnTo>
                <a:lnTo>
                  <a:pt x="4837" y="250"/>
                </a:lnTo>
                <a:lnTo>
                  <a:pt x="4832" y="260"/>
                </a:lnTo>
                <a:lnTo>
                  <a:pt x="4828" y="268"/>
                </a:lnTo>
                <a:lnTo>
                  <a:pt x="4824" y="276"/>
                </a:lnTo>
                <a:lnTo>
                  <a:pt x="4819" y="281"/>
                </a:lnTo>
                <a:lnTo>
                  <a:pt x="4814" y="286"/>
                </a:lnTo>
                <a:lnTo>
                  <a:pt x="4810" y="290"/>
                </a:lnTo>
                <a:lnTo>
                  <a:pt x="4805" y="293"/>
                </a:lnTo>
                <a:lnTo>
                  <a:pt x="4800" y="297"/>
                </a:lnTo>
                <a:lnTo>
                  <a:pt x="4794" y="301"/>
                </a:lnTo>
                <a:lnTo>
                  <a:pt x="4789" y="309"/>
                </a:lnTo>
                <a:lnTo>
                  <a:pt x="4781" y="322"/>
                </a:lnTo>
                <a:lnTo>
                  <a:pt x="4774" y="338"/>
                </a:lnTo>
                <a:lnTo>
                  <a:pt x="4765" y="356"/>
                </a:lnTo>
                <a:lnTo>
                  <a:pt x="4754" y="373"/>
                </a:lnTo>
                <a:lnTo>
                  <a:pt x="4753" y="374"/>
                </a:lnTo>
                <a:lnTo>
                  <a:pt x="4753" y="376"/>
                </a:lnTo>
                <a:lnTo>
                  <a:pt x="4754" y="378"/>
                </a:lnTo>
                <a:lnTo>
                  <a:pt x="4755" y="380"/>
                </a:lnTo>
                <a:lnTo>
                  <a:pt x="4757" y="382"/>
                </a:lnTo>
                <a:lnTo>
                  <a:pt x="4759" y="386"/>
                </a:lnTo>
                <a:lnTo>
                  <a:pt x="4757" y="402"/>
                </a:lnTo>
                <a:lnTo>
                  <a:pt x="4755" y="424"/>
                </a:lnTo>
                <a:lnTo>
                  <a:pt x="4751" y="448"/>
                </a:lnTo>
                <a:lnTo>
                  <a:pt x="4749" y="465"/>
                </a:lnTo>
                <a:lnTo>
                  <a:pt x="4745" y="485"/>
                </a:lnTo>
                <a:lnTo>
                  <a:pt x="4740" y="512"/>
                </a:lnTo>
                <a:lnTo>
                  <a:pt x="4737" y="527"/>
                </a:lnTo>
                <a:lnTo>
                  <a:pt x="4734" y="545"/>
                </a:lnTo>
                <a:lnTo>
                  <a:pt x="4731" y="563"/>
                </a:lnTo>
                <a:lnTo>
                  <a:pt x="4729" y="581"/>
                </a:lnTo>
                <a:lnTo>
                  <a:pt x="4728" y="610"/>
                </a:lnTo>
                <a:lnTo>
                  <a:pt x="4729" y="627"/>
                </a:lnTo>
                <a:lnTo>
                  <a:pt x="4731" y="635"/>
                </a:lnTo>
                <a:lnTo>
                  <a:pt x="4732" y="643"/>
                </a:lnTo>
                <a:lnTo>
                  <a:pt x="4731" y="654"/>
                </a:lnTo>
                <a:lnTo>
                  <a:pt x="4729" y="670"/>
                </a:lnTo>
                <a:lnTo>
                  <a:pt x="4724" y="688"/>
                </a:lnTo>
                <a:lnTo>
                  <a:pt x="4719" y="703"/>
                </a:lnTo>
                <a:lnTo>
                  <a:pt x="4716" y="710"/>
                </a:lnTo>
                <a:lnTo>
                  <a:pt x="4711" y="719"/>
                </a:lnTo>
                <a:lnTo>
                  <a:pt x="4705" y="726"/>
                </a:lnTo>
                <a:lnTo>
                  <a:pt x="4698" y="734"/>
                </a:lnTo>
                <a:lnTo>
                  <a:pt x="4682" y="750"/>
                </a:lnTo>
                <a:lnTo>
                  <a:pt x="4669" y="761"/>
                </a:lnTo>
                <a:lnTo>
                  <a:pt x="4663" y="766"/>
                </a:lnTo>
                <a:lnTo>
                  <a:pt x="4658" y="770"/>
                </a:lnTo>
                <a:lnTo>
                  <a:pt x="4652" y="773"/>
                </a:lnTo>
                <a:lnTo>
                  <a:pt x="4646" y="775"/>
                </a:lnTo>
                <a:lnTo>
                  <a:pt x="4640" y="776"/>
                </a:lnTo>
                <a:lnTo>
                  <a:pt x="4633" y="777"/>
                </a:lnTo>
                <a:lnTo>
                  <a:pt x="4627" y="777"/>
                </a:lnTo>
                <a:lnTo>
                  <a:pt x="4619" y="776"/>
                </a:lnTo>
                <a:lnTo>
                  <a:pt x="4614" y="776"/>
                </a:lnTo>
                <a:lnTo>
                  <a:pt x="4608" y="776"/>
                </a:lnTo>
                <a:lnTo>
                  <a:pt x="4602" y="777"/>
                </a:lnTo>
                <a:lnTo>
                  <a:pt x="4597" y="778"/>
                </a:lnTo>
                <a:lnTo>
                  <a:pt x="4589" y="782"/>
                </a:lnTo>
                <a:lnTo>
                  <a:pt x="4580" y="786"/>
                </a:lnTo>
                <a:lnTo>
                  <a:pt x="4573" y="792"/>
                </a:lnTo>
                <a:lnTo>
                  <a:pt x="4565" y="796"/>
                </a:lnTo>
                <a:lnTo>
                  <a:pt x="4560" y="798"/>
                </a:lnTo>
                <a:lnTo>
                  <a:pt x="4555" y="799"/>
                </a:lnTo>
                <a:lnTo>
                  <a:pt x="4551" y="801"/>
                </a:lnTo>
                <a:lnTo>
                  <a:pt x="4546" y="801"/>
                </a:lnTo>
                <a:lnTo>
                  <a:pt x="4537" y="802"/>
                </a:lnTo>
                <a:lnTo>
                  <a:pt x="4527" y="805"/>
                </a:lnTo>
                <a:lnTo>
                  <a:pt x="4515" y="811"/>
                </a:lnTo>
                <a:lnTo>
                  <a:pt x="4502" y="817"/>
                </a:lnTo>
                <a:lnTo>
                  <a:pt x="4489" y="823"/>
                </a:lnTo>
                <a:lnTo>
                  <a:pt x="4476" y="827"/>
                </a:lnTo>
                <a:lnTo>
                  <a:pt x="4470" y="828"/>
                </a:lnTo>
                <a:lnTo>
                  <a:pt x="4464" y="829"/>
                </a:lnTo>
                <a:lnTo>
                  <a:pt x="4458" y="828"/>
                </a:lnTo>
                <a:lnTo>
                  <a:pt x="4453" y="827"/>
                </a:lnTo>
                <a:lnTo>
                  <a:pt x="4449" y="824"/>
                </a:lnTo>
                <a:lnTo>
                  <a:pt x="4444" y="820"/>
                </a:lnTo>
                <a:lnTo>
                  <a:pt x="4438" y="814"/>
                </a:lnTo>
                <a:lnTo>
                  <a:pt x="4432" y="807"/>
                </a:lnTo>
                <a:lnTo>
                  <a:pt x="4421" y="791"/>
                </a:lnTo>
                <a:lnTo>
                  <a:pt x="4415" y="779"/>
                </a:lnTo>
                <a:lnTo>
                  <a:pt x="4411" y="766"/>
                </a:lnTo>
                <a:lnTo>
                  <a:pt x="4408" y="755"/>
                </a:lnTo>
                <a:lnTo>
                  <a:pt x="4407" y="751"/>
                </a:lnTo>
                <a:lnTo>
                  <a:pt x="4403" y="747"/>
                </a:lnTo>
                <a:lnTo>
                  <a:pt x="4397" y="745"/>
                </a:lnTo>
                <a:lnTo>
                  <a:pt x="4390" y="745"/>
                </a:lnTo>
                <a:lnTo>
                  <a:pt x="4378" y="744"/>
                </a:lnTo>
                <a:lnTo>
                  <a:pt x="4369" y="742"/>
                </a:lnTo>
                <a:lnTo>
                  <a:pt x="4359" y="740"/>
                </a:lnTo>
                <a:lnTo>
                  <a:pt x="4352" y="736"/>
                </a:lnTo>
                <a:lnTo>
                  <a:pt x="4339" y="731"/>
                </a:lnTo>
                <a:lnTo>
                  <a:pt x="4323" y="723"/>
                </a:lnTo>
                <a:lnTo>
                  <a:pt x="4304" y="716"/>
                </a:lnTo>
                <a:lnTo>
                  <a:pt x="4285" y="713"/>
                </a:lnTo>
                <a:lnTo>
                  <a:pt x="4277" y="712"/>
                </a:lnTo>
                <a:lnTo>
                  <a:pt x="4269" y="710"/>
                </a:lnTo>
                <a:lnTo>
                  <a:pt x="4260" y="710"/>
                </a:lnTo>
                <a:lnTo>
                  <a:pt x="4253" y="713"/>
                </a:lnTo>
                <a:lnTo>
                  <a:pt x="4247" y="714"/>
                </a:lnTo>
                <a:lnTo>
                  <a:pt x="4243" y="714"/>
                </a:lnTo>
                <a:lnTo>
                  <a:pt x="4237" y="714"/>
                </a:lnTo>
                <a:lnTo>
                  <a:pt x="4232" y="713"/>
                </a:lnTo>
                <a:lnTo>
                  <a:pt x="4224" y="709"/>
                </a:lnTo>
                <a:lnTo>
                  <a:pt x="4218" y="703"/>
                </a:lnTo>
                <a:lnTo>
                  <a:pt x="4213" y="698"/>
                </a:lnTo>
                <a:lnTo>
                  <a:pt x="4206" y="696"/>
                </a:lnTo>
                <a:lnTo>
                  <a:pt x="4197" y="695"/>
                </a:lnTo>
                <a:lnTo>
                  <a:pt x="4187" y="694"/>
                </a:lnTo>
                <a:lnTo>
                  <a:pt x="4176" y="693"/>
                </a:lnTo>
                <a:lnTo>
                  <a:pt x="4168" y="690"/>
                </a:lnTo>
                <a:lnTo>
                  <a:pt x="4162" y="687"/>
                </a:lnTo>
                <a:lnTo>
                  <a:pt x="4153" y="679"/>
                </a:lnTo>
                <a:lnTo>
                  <a:pt x="4144" y="671"/>
                </a:lnTo>
                <a:lnTo>
                  <a:pt x="4132" y="664"/>
                </a:lnTo>
                <a:lnTo>
                  <a:pt x="4121" y="657"/>
                </a:lnTo>
                <a:lnTo>
                  <a:pt x="4110" y="651"/>
                </a:lnTo>
                <a:lnTo>
                  <a:pt x="4101" y="641"/>
                </a:lnTo>
                <a:lnTo>
                  <a:pt x="4093" y="631"/>
                </a:lnTo>
                <a:lnTo>
                  <a:pt x="4081" y="619"/>
                </a:lnTo>
                <a:lnTo>
                  <a:pt x="4069" y="607"/>
                </a:lnTo>
                <a:lnTo>
                  <a:pt x="4061" y="596"/>
                </a:lnTo>
                <a:lnTo>
                  <a:pt x="4050" y="584"/>
                </a:lnTo>
                <a:lnTo>
                  <a:pt x="4044" y="580"/>
                </a:lnTo>
                <a:lnTo>
                  <a:pt x="4039" y="576"/>
                </a:lnTo>
                <a:lnTo>
                  <a:pt x="4033" y="572"/>
                </a:lnTo>
                <a:lnTo>
                  <a:pt x="4029" y="570"/>
                </a:lnTo>
                <a:lnTo>
                  <a:pt x="4019" y="567"/>
                </a:lnTo>
                <a:lnTo>
                  <a:pt x="4013" y="562"/>
                </a:lnTo>
                <a:lnTo>
                  <a:pt x="4010" y="557"/>
                </a:lnTo>
                <a:lnTo>
                  <a:pt x="4006" y="552"/>
                </a:lnTo>
                <a:lnTo>
                  <a:pt x="4003" y="546"/>
                </a:lnTo>
                <a:lnTo>
                  <a:pt x="3997" y="540"/>
                </a:lnTo>
                <a:lnTo>
                  <a:pt x="3993" y="537"/>
                </a:lnTo>
                <a:lnTo>
                  <a:pt x="3988" y="534"/>
                </a:lnTo>
                <a:lnTo>
                  <a:pt x="3982" y="533"/>
                </a:lnTo>
                <a:lnTo>
                  <a:pt x="3975" y="532"/>
                </a:lnTo>
                <a:lnTo>
                  <a:pt x="3968" y="532"/>
                </a:lnTo>
                <a:lnTo>
                  <a:pt x="3963" y="534"/>
                </a:lnTo>
                <a:lnTo>
                  <a:pt x="3959" y="538"/>
                </a:lnTo>
                <a:lnTo>
                  <a:pt x="3955" y="543"/>
                </a:lnTo>
                <a:lnTo>
                  <a:pt x="3948" y="557"/>
                </a:lnTo>
                <a:lnTo>
                  <a:pt x="3938" y="574"/>
                </a:lnTo>
                <a:lnTo>
                  <a:pt x="3929" y="586"/>
                </a:lnTo>
                <a:lnTo>
                  <a:pt x="3918" y="601"/>
                </a:lnTo>
                <a:lnTo>
                  <a:pt x="3905" y="619"/>
                </a:lnTo>
                <a:lnTo>
                  <a:pt x="3892" y="637"/>
                </a:lnTo>
                <a:lnTo>
                  <a:pt x="3884" y="646"/>
                </a:lnTo>
                <a:lnTo>
                  <a:pt x="3874" y="656"/>
                </a:lnTo>
                <a:lnTo>
                  <a:pt x="3866" y="665"/>
                </a:lnTo>
                <a:lnTo>
                  <a:pt x="3859" y="673"/>
                </a:lnTo>
                <a:lnTo>
                  <a:pt x="3842" y="701"/>
                </a:lnTo>
                <a:lnTo>
                  <a:pt x="3824" y="732"/>
                </a:lnTo>
                <a:lnTo>
                  <a:pt x="3810" y="759"/>
                </a:lnTo>
                <a:lnTo>
                  <a:pt x="3802" y="776"/>
                </a:lnTo>
                <a:lnTo>
                  <a:pt x="3791" y="794"/>
                </a:lnTo>
                <a:lnTo>
                  <a:pt x="3770" y="822"/>
                </a:lnTo>
                <a:lnTo>
                  <a:pt x="3748" y="854"/>
                </a:lnTo>
                <a:lnTo>
                  <a:pt x="3730" y="878"/>
                </a:lnTo>
                <a:lnTo>
                  <a:pt x="3717" y="897"/>
                </a:lnTo>
                <a:lnTo>
                  <a:pt x="3701" y="918"/>
                </a:lnTo>
                <a:lnTo>
                  <a:pt x="3684" y="940"/>
                </a:lnTo>
                <a:lnTo>
                  <a:pt x="3670" y="959"/>
                </a:lnTo>
                <a:lnTo>
                  <a:pt x="3661" y="975"/>
                </a:lnTo>
                <a:lnTo>
                  <a:pt x="3654" y="990"/>
                </a:lnTo>
                <a:lnTo>
                  <a:pt x="3651" y="997"/>
                </a:lnTo>
                <a:lnTo>
                  <a:pt x="3645" y="1003"/>
                </a:lnTo>
                <a:lnTo>
                  <a:pt x="3639" y="1007"/>
                </a:lnTo>
                <a:lnTo>
                  <a:pt x="3630" y="1012"/>
                </a:lnTo>
                <a:lnTo>
                  <a:pt x="3623" y="1016"/>
                </a:lnTo>
                <a:lnTo>
                  <a:pt x="3617" y="1021"/>
                </a:lnTo>
                <a:lnTo>
                  <a:pt x="3615" y="1025"/>
                </a:lnTo>
                <a:lnTo>
                  <a:pt x="3613" y="1030"/>
                </a:lnTo>
                <a:lnTo>
                  <a:pt x="3611" y="1044"/>
                </a:lnTo>
                <a:lnTo>
                  <a:pt x="3608" y="1061"/>
                </a:lnTo>
                <a:lnTo>
                  <a:pt x="3604" y="1072"/>
                </a:lnTo>
                <a:lnTo>
                  <a:pt x="3600" y="1082"/>
                </a:lnTo>
                <a:lnTo>
                  <a:pt x="3594" y="1093"/>
                </a:lnTo>
                <a:lnTo>
                  <a:pt x="3586" y="1104"/>
                </a:lnTo>
                <a:lnTo>
                  <a:pt x="3581" y="1116"/>
                </a:lnTo>
                <a:lnTo>
                  <a:pt x="3575" y="1128"/>
                </a:lnTo>
                <a:lnTo>
                  <a:pt x="3569" y="1141"/>
                </a:lnTo>
                <a:lnTo>
                  <a:pt x="3564" y="1154"/>
                </a:lnTo>
                <a:lnTo>
                  <a:pt x="3560" y="1164"/>
                </a:lnTo>
                <a:lnTo>
                  <a:pt x="3560" y="1174"/>
                </a:lnTo>
                <a:lnTo>
                  <a:pt x="3561" y="1181"/>
                </a:lnTo>
                <a:lnTo>
                  <a:pt x="3564" y="1187"/>
                </a:lnTo>
                <a:lnTo>
                  <a:pt x="3572" y="1194"/>
                </a:lnTo>
                <a:lnTo>
                  <a:pt x="3582" y="1201"/>
                </a:lnTo>
                <a:lnTo>
                  <a:pt x="3586" y="1207"/>
                </a:lnTo>
                <a:lnTo>
                  <a:pt x="3591" y="1214"/>
                </a:lnTo>
                <a:lnTo>
                  <a:pt x="3595" y="1224"/>
                </a:lnTo>
                <a:lnTo>
                  <a:pt x="3598" y="1235"/>
                </a:lnTo>
                <a:lnTo>
                  <a:pt x="3605" y="1259"/>
                </a:lnTo>
                <a:lnTo>
                  <a:pt x="3610" y="1286"/>
                </a:lnTo>
                <a:lnTo>
                  <a:pt x="3611" y="1297"/>
                </a:lnTo>
                <a:lnTo>
                  <a:pt x="3610" y="1306"/>
                </a:lnTo>
                <a:lnTo>
                  <a:pt x="3608" y="1313"/>
                </a:lnTo>
                <a:lnTo>
                  <a:pt x="3603" y="1317"/>
                </a:lnTo>
                <a:lnTo>
                  <a:pt x="3598" y="1320"/>
                </a:lnTo>
                <a:lnTo>
                  <a:pt x="3594" y="1321"/>
                </a:lnTo>
                <a:lnTo>
                  <a:pt x="3588" y="1320"/>
                </a:lnTo>
                <a:lnTo>
                  <a:pt x="3582" y="1320"/>
                </a:lnTo>
                <a:lnTo>
                  <a:pt x="3573" y="1317"/>
                </a:lnTo>
                <a:lnTo>
                  <a:pt x="3565" y="1311"/>
                </a:lnTo>
                <a:lnTo>
                  <a:pt x="3553" y="1303"/>
                </a:lnTo>
                <a:lnTo>
                  <a:pt x="3534" y="1294"/>
                </a:lnTo>
                <a:lnTo>
                  <a:pt x="3523" y="1290"/>
                </a:lnTo>
                <a:lnTo>
                  <a:pt x="3514" y="1287"/>
                </a:lnTo>
                <a:lnTo>
                  <a:pt x="3507" y="1286"/>
                </a:lnTo>
                <a:lnTo>
                  <a:pt x="3501" y="1284"/>
                </a:lnTo>
                <a:lnTo>
                  <a:pt x="3489" y="1284"/>
                </a:lnTo>
                <a:lnTo>
                  <a:pt x="3476" y="1282"/>
                </a:lnTo>
                <a:lnTo>
                  <a:pt x="3468" y="1280"/>
                </a:lnTo>
                <a:lnTo>
                  <a:pt x="3460" y="1275"/>
                </a:lnTo>
                <a:lnTo>
                  <a:pt x="3452" y="1268"/>
                </a:lnTo>
                <a:lnTo>
                  <a:pt x="3445" y="1261"/>
                </a:lnTo>
                <a:lnTo>
                  <a:pt x="3430" y="1243"/>
                </a:lnTo>
                <a:lnTo>
                  <a:pt x="3416" y="1225"/>
                </a:lnTo>
                <a:lnTo>
                  <a:pt x="3409" y="1217"/>
                </a:lnTo>
                <a:lnTo>
                  <a:pt x="3402" y="1210"/>
                </a:lnTo>
                <a:lnTo>
                  <a:pt x="3395" y="1204"/>
                </a:lnTo>
                <a:lnTo>
                  <a:pt x="3388" y="1199"/>
                </a:lnTo>
                <a:lnTo>
                  <a:pt x="3381" y="1195"/>
                </a:lnTo>
                <a:lnTo>
                  <a:pt x="3374" y="1193"/>
                </a:lnTo>
                <a:lnTo>
                  <a:pt x="3367" y="1192"/>
                </a:lnTo>
                <a:lnTo>
                  <a:pt x="3358" y="1192"/>
                </a:lnTo>
                <a:lnTo>
                  <a:pt x="3344" y="1194"/>
                </a:lnTo>
                <a:lnTo>
                  <a:pt x="3332" y="1198"/>
                </a:lnTo>
                <a:lnTo>
                  <a:pt x="3320" y="1204"/>
                </a:lnTo>
                <a:lnTo>
                  <a:pt x="3307" y="1210"/>
                </a:lnTo>
                <a:lnTo>
                  <a:pt x="3299" y="1212"/>
                </a:lnTo>
                <a:lnTo>
                  <a:pt x="3290" y="1214"/>
                </a:lnTo>
                <a:lnTo>
                  <a:pt x="3282" y="1214"/>
                </a:lnTo>
                <a:lnTo>
                  <a:pt x="3273" y="1215"/>
                </a:lnTo>
                <a:lnTo>
                  <a:pt x="3254" y="1213"/>
                </a:lnTo>
                <a:lnTo>
                  <a:pt x="3233" y="1211"/>
                </a:lnTo>
                <a:lnTo>
                  <a:pt x="3219" y="1207"/>
                </a:lnTo>
                <a:lnTo>
                  <a:pt x="3210" y="1206"/>
                </a:lnTo>
                <a:lnTo>
                  <a:pt x="3202" y="1206"/>
                </a:lnTo>
                <a:lnTo>
                  <a:pt x="3193" y="1210"/>
                </a:lnTo>
                <a:lnTo>
                  <a:pt x="3180" y="1213"/>
                </a:lnTo>
                <a:lnTo>
                  <a:pt x="3166" y="1214"/>
                </a:lnTo>
                <a:lnTo>
                  <a:pt x="3149" y="1215"/>
                </a:lnTo>
                <a:lnTo>
                  <a:pt x="3132" y="1215"/>
                </a:lnTo>
                <a:lnTo>
                  <a:pt x="3117" y="1217"/>
                </a:lnTo>
                <a:lnTo>
                  <a:pt x="3106" y="1217"/>
                </a:lnTo>
                <a:lnTo>
                  <a:pt x="3101" y="1217"/>
                </a:lnTo>
                <a:lnTo>
                  <a:pt x="3097" y="1215"/>
                </a:lnTo>
                <a:lnTo>
                  <a:pt x="3092" y="1213"/>
                </a:lnTo>
                <a:lnTo>
                  <a:pt x="3086" y="1210"/>
                </a:lnTo>
                <a:lnTo>
                  <a:pt x="3075" y="1201"/>
                </a:lnTo>
                <a:lnTo>
                  <a:pt x="3067" y="1194"/>
                </a:lnTo>
                <a:lnTo>
                  <a:pt x="3063" y="1193"/>
                </a:lnTo>
                <a:lnTo>
                  <a:pt x="3060" y="1192"/>
                </a:lnTo>
                <a:lnTo>
                  <a:pt x="3057" y="1192"/>
                </a:lnTo>
                <a:lnTo>
                  <a:pt x="3055" y="1192"/>
                </a:lnTo>
                <a:lnTo>
                  <a:pt x="3054" y="1198"/>
                </a:lnTo>
                <a:lnTo>
                  <a:pt x="3053" y="1204"/>
                </a:lnTo>
                <a:lnTo>
                  <a:pt x="3052" y="1206"/>
                </a:lnTo>
                <a:lnTo>
                  <a:pt x="3050" y="1208"/>
                </a:lnTo>
                <a:lnTo>
                  <a:pt x="3048" y="1210"/>
                </a:lnTo>
                <a:lnTo>
                  <a:pt x="3043" y="1210"/>
                </a:lnTo>
                <a:lnTo>
                  <a:pt x="3033" y="1208"/>
                </a:lnTo>
                <a:lnTo>
                  <a:pt x="3022" y="1205"/>
                </a:lnTo>
                <a:lnTo>
                  <a:pt x="3010" y="1201"/>
                </a:lnTo>
                <a:lnTo>
                  <a:pt x="2998" y="1196"/>
                </a:lnTo>
                <a:lnTo>
                  <a:pt x="2992" y="1193"/>
                </a:lnTo>
                <a:lnTo>
                  <a:pt x="2987" y="1192"/>
                </a:lnTo>
                <a:lnTo>
                  <a:pt x="2983" y="1191"/>
                </a:lnTo>
                <a:lnTo>
                  <a:pt x="2979" y="1191"/>
                </a:lnTo>
                <a:lnTo>
                  <a:pt x="2975" y="1191"/>
                </a:lnTo>
                <a:lnTo>
                  <a:pt x="2972" y="1193"/>
                </a:lnTo>
                <a:lnTo>
                  <a:pt x="2969" y="1196"/>
                </a:lnTo>
                <a:lnTo>
                  <a:pt x="2966" y="1201"/>
                </a:lnTo>
                <a:lnTo>
                  <a:pt x="2964" y="1205"/>
                </a:lnTo>
                <a:lnTo>
                  <a:pt x="2960" y="1208"/>
                </a:lnTo>
                <a:lnTo>
                  <a:pt x="2955" y="1210"/>
                </a:lnTo>
                <a:lnTo>
                  <a:pt x="2952" y="1210"/>
                </a:lnTo>
                <a:lnTo>
                  <a:pt x="2947" y="1210"/>
                </a:lnTo>
                <a:lnTo>
                  <a:pt x="2942" y="1208"/>
                </a:lnTo>
                <a:lnTo>
                  <a:pt x="2939" y="1206"/>
                </a:lnTo>
                <a:lnTo>
                  <a:pt x="2935" y="1204"/>
                </a:lnTo>
                <a:lnTo>
                  <a:pt x="2931" y="1201"/>
                </a:lnTo>
                <a:lnTo>
                  <a:pt x="2928" y="1200"/>
                </a:lnTo>
                <a:lnTo>
                  <a:pt x="2923" y="1200"/>
                </a:lnTo>
                <a:lnTo>
                  <a:pt x="2918" y="1200"/>
                </a:lnTo>
                <a:lnTo>
                  <a:pt x="2908" y="1202"/>
                </a:lnTo>
                <a:lnTo>
                  <a:pt x="2897" y="1207"/>
                </a:lnTo>
                <a:lnTo>
                  <a:pt x="2892" y="1208"/>
                </a:lnTo>
                <a:lnTo>
                  <a:pt x="2889" y="1208"/>
                </a:lnTo>
                <a:lnTo>
                  <a:pt x="2885" y="1206"/>
                </a:lnTo>
                <a:lnTo>
                  <a:pt x="2883" y="1204"/>
                </a:lnTo>
                <a:lnTo>
                  <a:pt x="2876" y="1196"/>
                </a:lnTo>
                <a:lnTo>
                  <a:pt x="2867" y="1189"/>
                </a:lnTo>
                <a:lnTo>
                  <a:pt x="2864" y="1188"/>
                </a:lnTo>
                <a:lnTo>
                  <a:pt x="2860" y="1188"/>
                </a:lnTo>
                <a:lnTo>
                  <a:pt x="2858" y="1189"/>
                </a:lnTo>
                <a:lnTo>
                  <a:pt x="2854" y="1192"/>
                </a:lnTo>
                <a:lnTo>
                  <a:pt x="2846" y="1198"/>
                </a:lnTo>
                <a:lnTo>
                  <a:pt x="2838" y="1202"/>
                </a:lnTo>
                <a:lnTo>
                  <a:pt x="2828" y="1205"/>
                </a:lnTo>
                <a:lnTo>
                  <a:pt x="2819" y="1206"/>
                </a:lnTo>
                <a:lnTo>
                  <a:pt x="2809" y="1208"/>
                </a:lnTo>
                <a:lnTo>
                  <a:pt x="2801" y="1212"/>
                </a:lnTo>
                <a:lnTo>
                  <a:pt x="2788" y="1220"/>
                </a:lnTo>
                <a:lnTo>
                  <a:pt x="2779" y="1227"/>
                </a:lnTo>
                <a:lnTo>
                  <a:pt x="2778" y="1231"/>
                </a:lnTo>
                <a:lnTo>
                  <a:pt x="2778" y="1233"/>
                </a:lnTo>
                <a:lnTo>
                  <a:pt x="2780" y="1235"/>
                </a:lnTo>
                <a:lnTo>
                  <a:pt x="2785" y="1236"/>
                </a:lnTo>
                <a:lnTo>
                  <a:pt x="2789" y="1237"/>
                </a:lnTo>
                <a:lnTo>
                  <a:pt x="2792" y="1238"/>
                </a:lnTo>
                <a:lnTo>
                  <a:pt x="2795" y="1239"/>
                </a:lnTo>
                <a:lnTo>
                  <a:pt x="2795" y="1242"/>
                </a:lnTo>
                <a:lnTo>
                  <a:pt x="2795" y="1245"/>
                </a:lnTo>
                <a:lnTo>
                  <a:pt x="2791" y="1249"/>
                </a:lnTo>
                <a:lnTo>
                  <a:pt x="2789" y="1251"/>
                </a:lnTo>
                <a:lnTo>
                  <a:pt x="2788" y="1254"/>
                </a:lnTo>
                <a:lnTo>
                  <a:pt x="2786" y="1257"/>
                </a:lnTo>
                <a:lnTo>
                  <a:pt x="2786" y="1261"/>
                </a:lnTo>
                <a:lnTo>
                  <a:pt x="2788" y="1264"/>
                </a:lnTo>
                <a:lnTo>
                  <a:pt x="2789" y="1268"/>
                </a:lnTo>
                <a:lnTo>
                  <a:pt x="2790" y="1271"/>
                </a:lnTo>
                <a:lnTo>
                  <a:pt x="2794" y="1274"/>
                </a:lnTo>
                <a:lnTo>
                  <a:pt x="2800" y="1280"/>
                </a:lnTo>
                <a:lnTo>
                  <a:pt x="2808" y="1283"/>
                </a:lnTo>
                <a:lnTo>
                  <a:pt x="2813" y="1284"/>
                </a:lnTo>
                <a:lnTo>
                  <a:pt x="2817" y="1286"/>
                </a:lnTo>
                <a:lnTo>
                  <a:pt x="2824" y="1286"/>
                </a:lnTo>
                <a:lnTo>
                  <a:pt x="2830" y="1286"/>
                </a:lnTo>
                <a:lnTo>
                  <a:pt x="2842" y="1283"/>
                </a:lnTo>
                <a:lnTo>
                  <a:pt x="2848" y="1284"/>
                </a:lnTo>
                <a:lnTo>
                  <a:pt x="2849" y="1286"/>
                </a:lnTo>
                <a:lnTo>
                  <a:pt x="2851" y="1289"/>
                </a:lnTo>
                <a:lnTo>
                  <a:pt x="2851" y="1294"/>
                </a:lnTo>
                <a:lnTo>
                  <a:pt x="2851" y="1301"/>
                </a:lnTo>
                <a:lnTo>
                  <a:pt x="2852" y="1307"/>
                </a:lnTo>
                <a:lnTo>
                  <a:pt x="2852" y="1312"/>
                </a:lnTo>
                <a:lnTo>
                  <a:pt x="2854" y="1317"/>
                </a:lnTo>
                <a:lnTo>
                  <a:pt x="2857" y="1320"/>
                </a:lnTo>
                <a:lnTo>
                  <a:pt x="2867" y="1331"/>
                </a:lnTo>
                <a:lnTo>
                  <a:pt x="2878" y="1340"/>
                </a:lnTo>
                <a:lnTo>
                  <a:pt x="2882" y="1344"/>
                </a:lnTo>
                <a:lnTo>
                  <a:pt x="2884" y="1350"/>
                </a:lnTo>
                <a:lnTo>
                  <a:pt x="2886" y="1356"/>
                </a:lnTo>
                <a:lnTo>
                  <a:pt x="2887" y="1362"/>
                </a:lnTo>
                <a:lnTo>
                  <a:pt x="2889" y="1369"/>
                </a:lnTo>
                <a:lnTo>
                  <a:pt x="2887" y="1377"/>
                </a:lnTo>
                <a:lnTo>
                  <a:pt x="2886" y="1385"/>
                </a:lnTo>
                <a:lnTo>
                  <a:pt x="2884" y="1395"/>
                </a:lnTo>
                <a:lnTo>
                  <a:pt x="2877" y="1409"/>
                </a:lnTo>
                <a:lnTo>
                  <a:pt x="2868" y="1427"/>
                </a:lnTo>
                <a:lnTo>
                  <a:pt x="2863" y="1451"/>
                </a:lnTo>
                <a:lnTo>
                  <a:pt x="2858" y="1476"/>
                </a:lnTo>
                <a:lnTo>
                  <a:pt x="2854" y="1498"/>
                </a:lnTo>
                <a:lnTo>
                  <a:pt x="2852" y="1516"/>
                </a:lnTo>
                <a:lnTo>
                  <a:pt x="2848" y="1528"/>
                </a:lnTo>
                <a:lnTo>
                  <a:pt x="2842" y="1542"/>
                </a:lnTo>
                <a:lnTo>
                  <a:pt x="2839" y="1559"/>
                </a:lnTo>
                <a:lnTo>
                  <a:pt x="2836" y="1576"/>
                </a:lnTo>
                <a:lnTo>
                  <a:pt x="2834" y="1589"/>
                </a:lnTo>
                <a:lnTo>
                  <a:pt x="2832" y="1601"/>
                </a:lnTo>
                <a:lnTo>
                  <a:pt x="2832" y="1612"/>
                </a:lnTo>
                <a:lnTo>
                  <a:pt x="2832" y="1627"/>
                </a:lnTo>
                <a:lnTo>
                  <a:pt x="2832" y="1635"/>
                </a:lnTo>
                <a:lnTo>
                  <a:pt x="2832" y="1645"/>
                </a:lnTo>
                <a:lnTo>
                  <a:pt x="2830" y="1655"/>
                </a:lnTo>
                <a:lnTo>
                  <a:pt x="2829" y="1666"/>
                </a:lnTo>
                <a:lnTo>
                  <a:pt x="2829" y="1677"/>
                </a:lnTo>
                <a:lnTo>
                  <a:pt x="2829" y="1686"/>
                </a:lnTo>
                <a:lnTo>
                  <a:pt x="2830" y="1697"/>
                </a:lnTo>
                <a:lnTo>
                  <a:pt x="2830" y="1708"/>
                </a:lnTo>
                <a:lnTo>
                  <a:pt x="2830" y="1725"/>
                </a:lnTo>
                <a:lnTo>
                  <a:pt x="2830" y="1743"/>
                </a:lnTo>
                <a:lnTo>
                  <a:pt x="2830" y="1759"/>
                </a:lnTo>
                <a:lnTo>
                  <a:pt x="2832" y="1773"/>
                </a:lnTo>
                <a:lnTo>
                  <a:pt x="2836" y="1803"/>
                </a:lnTo>
                <a:lnTo>
                  <a:pt x="2842" y="1834"/>
                </a:lnTo>
                <a:lnTo>
                  <a:pt x="2847" y="1862"/>
                </a:lnTo>
                <a:lnTo>
                  <a:pt x="2849" y="1885"/>
                </a:lnTo>
                <a:lnTo>
                  <a:pt x="2849" y="1892"/>
                </a:lnTo>
                <a:lnTo>
                  <a:pt x="2849" y="1899"/>
                </a:lnTo>
                <a:lnTo>
                  <a:pt x="2848" y="1905"/>
                </a:lnTo>
                <a:lnTo>
                  <a:pt x="2846" y="1911"/>
                </a:lnTo>
                <a:lnTo>
                  <a:pt x="2843" y="1916"/>
                </a:lnTo>
                <a:lnTo>
                  <a:pt x="2840" y="1922"/>
                </a:lnTo>
                <a:lnTo>
                  <a:pt x="2835" y="1926"/>
                </a:lnTo>
                <a:lnTo>
                  <a:pt x="2829" y="1931"/>
                </a:lnTo>
                <a:lnTo>
                  <a:pt x="2824" y="1937"/>
                </a:lnTo>
                <a:lnTo>
                  <a:pt x="2820" y="1942"/>
                </a:lnTo>
                <a:lnTo>
                  <a:pt x="2816" y="1946"/>
                </a:lnTo>
                <a:lnTo>
                  <a:pt x="2815" y="1951"/>
                </a:lnTo>
                <a:lnTo>
                  <a:pt x="2819" y="1960"/>
                </a:lnTo>
                <a:lnTo>
                  <a:pt x="2824" y="1967"/>
                </a:lnTo>
                <a:lnTo>
                  <a:pt x="2827" y="1973"/>
                </a:lnTo>
                <a:lnTo>
                  <a:pt x="2828" y="1979"/>
                </a:lnTo>
                <a:lnTo>
                  <a:pt x="2829" y="1987"/>
                </a:lnTo>
                <a:lnTo>
                  <a:pt x="2829" y="1995"/>
                </a:lnTo>
                <a:lnTo>
                  <a:pt x="2828" y="2012"/>
                </a:lnTo>
                <a:lnTo>
                  <a:pt x="2824" y="2027"/>
                </a:lnTo>
                <a:lnTo>
                  <a:pt x="2822" y="2032"/>
                </a:lnTo>
                <a:lnTo>
                  <a:pt x="2819" y="2036"/>
                </a:lnTo>
                <a:lnTo>
                  <a:pt x="2814" y="2037"/>
                </a:lnTo>
                <a:lnTo>
                  <a:pt x="2809" y="2037"/>
                </a:lnTo>
                <a:lnTo>
                  <a:pt x="2798" y="2034"/>
                </a:lnTo>
                <a:lnTo>
                  <a:pt x="2788" y="2030"/>
                </a:lnTo>
                <a:lnTo>
                  <a:pt x="2783" y="2028"/>
                </a:lnTo>
                <a:lnTo>
                  <a:pt x="2777" y="2027"/>
                </a:lnTo>
                <a:lnTo>
                  <a:pt x="2772" y="2027"/>
                </a:lnTo>
                <a:lnTo>
                  <a:pt x="2766" y="2030"/>
                </a:lnTo>
                <a:lnTo>
                  <a:pt x="2756" y="2033"/>
                </a:lnTo>
                <a:lnTo>
                  <a:pt x="2745" y="2039"/>
                </a:lnTo>
                <a:lnTo>
                  <a:pt x="2739" y="2042"/>
                </a:lnTo>
                <a:lnTo>
                  <a:pt x="2732" y="2043"/>
                </a:lnTo>
                <a:lnTo>
                  <a:pt x="2723" y="2043"/>
                </a:lnTo>
                <a:lnTo>
                  <a:pt x="2716" y="2044"/>
                </a:lnTo>
                <a:lnTo>
                  <a:pt x="2708" y="2044"/>
                </a:lnTo>
                <a:lnTo>
                  <a:pt x="2701" y="2045"/>
                </a:lnTo>
                <a:lnTo>
                  <a:pt x="2695" y="2046"/>
                </a:lnTo>
                <a:lnTo>
                  <a:pt x="2689" y="2050"/>
                </a:lnTo>
                <a:lnTo>
                  <a:pt x="2684" y="2055"/>
                </a:lnTo>
                <a:lnTo>
                  <a:pt x="2682" y="2061"/>
                </a:lnTo>
                <a:lnTo>
                  <a:pt x="2682" y="2065"/>
                </a:lnTo>
                <a:lnTo>
                  <a:pt x="2682" y="2071"/>
                </a:lnTo>
                <a:lnTo>
                  <a:pt x="2684" y="2077"/>
                </a:lnTo>
                <a:lnTo>
                  <a:pt x="2687" y="2082"/>
                </a:lnTo>
                <a:lnTo>
                  <a:pt x="2690" y="2088"/>
                </a:lnTo>
                <a:lnTo>
                  <a:pt x="2695" y="2093"/>
                </a:lnTo>
                <a:lnTo>
                  <a:pt x="2702" y="2100"/>
                </a:lnTo>
                <a:lnTo>
                  <a:pt x="2712" y="2109"/>
                </a:lnTo>
                <a:lnTo>
                  <a:pt x="2722" y="2120"/>
                </a:lnTo>
                <a:lnTo>
                  <a:pt x="2732" y="2130"/>
                </a:lnTo>
                <a:lnTo>
                  <a:pt x="2737" y="2134"/>
                </a:lnTo>
                <a:lnTo>
                  <a:pt x="2738" y="2137"/>
                </a:lnTo>
                <a:lnTo>
                  <a:pt x="2734" y="2137"/>
                </a:lnTo>
                <a:lnTo>
                  <a:pt x="2726" y="2135"/>
                </a:lnTo>
                <a:lnTo>
                  <a:pt x="2714" y="2135"/>
                </a:lnTo>
                <a:lnTo>
                  <a:pt x="2698" y="2134"/>
                </a:lnTo>
                <a:lnTo>
                  <a:pt x="2683" y="2135"/>
                </a:lnTo>
                <a:lnTo>
                  <a:pt x="2672" y="2137"/>
                </a:lnTo>
                <a:lnTo>
                  <a:pt x="2658" y="2138"/>
                </a:lnTo>
                <a:lnTo>
                  <a:pt x="2645" y="2138"/>
                </a:lnTo>
                <a:lnTo>
                  <a:pt x="2635" y="2135"/>
                </a:lnTo>
                <a:lnTo>
                  <a:pt x="2628" y="2132"/>
                </a:lnTo>
                <a:lnTo>
                  <a:pt x="2625" y="2130"/>
                </a:lnTo>
                <a:lnTo>
                  <a:pt x="2620" y="2128"/>
                </a:lnTo>
                <a:lnTo>
                  <a:pt x="2618" y="2128"/>
                </a:lnTo>
                <a:lnTo>
                  <a:pt x="2616" y="2130"/>
                </a:lnTo>
                <a:lnTo>
                  <a:pt x="2615" y="2132"/>
                </a:lnTo>
                <a:lnTo>
                  <a:pt x="2613" y="2134"/>
                </a:lnTo>
                <a:lnTo>
                  <a:pt x="2608" y="2145"/>
                </a:lnTo>
                <a:lnTo>
                  <a:pt x="2600" y="2156"/>
                </a:lnTo>
                <a:lnTo>
                  <a:pt x="2587" y="2173"/>
                </a:lnTo>
                <a:lnTo>
                  <a:pt x="2574" y="2190"/>
                </a:lnTo>
                <a:lnTo>
                  <a:pt x="2569" y="2197"/>
                </a:lnTo>
                <a:lnTo>
                  <a:pt x="2565" y="2203"/>
                </a:lnTo>
                <a:lnTo>
                  <a:pt x="2563" y="2210"/>
                </a:lnTo>
                <a:lnTo>
                  <a:pt x="2561" y="2216"/>
                </a:lnTo>
                <a:lnTo>
                  <a:pt x="2559" y="2222"/>
                </a:lnTo>
                <a:lnTo>
                  <a:pt x="2559" y="2228"/>
                </a:lnTo>
                <a:lnTo>
                  <a:pt x="2561" y="2233"/>
                </a:lnTo>
                <a:lnTo>
                  <a:pt x="2563" y="2239"/>
                </a:lnTo>
                <a:lnTo>
                  <a:pt x="2565" y="2244"/>
                </a:lnTo>
                <a:lnTo>
                  <a:pt x="2565" y="2247"/>
                </a:lnTo>
                <a:lnTo>
                  <a:pt x="2565" y="2252"/>
                </a:lnTo>
                <a:lnTo>
                  <a:pt x="2564" y="2257"/>
                </a:lnTo>
                <a:lnTo>
                  <a:pt x="2561" y="2265"/>
                </a:lnTo>
                <a:lnTo>
                  <a:pt x="2556" y="2275"/>
                </a:lnTo>
                <a:lnTo>
                  <a:pt x="2556" y="2278"/>
                </a:lnTo>
                <a:lnTo>
                  <a:pt x="2558" y="2283"/>
                </a:lnTo>
                <a:lnTo>
                  <a:pt x="2561" y="2290"/>
                </a:lnTo>
                <a:lnTo>
                  <a:pt x="2565" y="2297"/>
                </a:lnTo>
                <a:lnTo>
                  <a:pt x="2569" y="2305"/>
                </a:lnTo>
                <a:lnTo>
                  <a:pt x="2574" y="2316"/>
                </a:lnTo>
                <a:lnTo>
                  <a:pt x="2577" y="2327"/>
                </a:lnTo>
                <a:lnTo>
                  <a:pt x="2581" y="2338"/>
                </a:lnTo>
                <a:lnTo>
                  <a:pt x="2582" y="2346"/>
                </a:lnTo>
                <a:lnTo>
                  <a:pt x="2582" y="2354"/>
                </a:lnTo>
                <a:lnTo>
                  <a:pt x="2581" y="2364"/>
                </a:lnTo>
                <a:lnTo>
                  <a:pt x="2580" y="2372"/>
                </a:lnTo>
                <a:lnTo>
                  <a:pt x="2577" y="2386"/>
                </a:lnTo>
                <a:lnTo>
                  <a:pt x="2576" y="2396"/>
                </a:lnTo>
                <a:lnTo>
                  <a:pt x="2576" y="2399"/>
                </a:lnTo>
                <a:lnTo>
                  <a:pt x="2575" y="2402"/>
                </a:lnTo>
                <a:lnTo>
                  <a:pt x="2572" y="2404"/>
                </a:lnTo>
                <a:lnTo>
                  <a:pt x="2570" y="2405"/>
                </a:lnTo>
                <a:lnTo>
                  <a:pt x="2564" y="2406"/>
                </a:lnTo>
                <a:lnTo>
                  <a:pt x="2557" y="2406"/>
                </a:lnTo>
                <a:lnTo>
                  <a:pt x="2542" y="2403"/>
                </a:lnTo>
                <a:lnTo>
                  <a:pt x="2528" y="2403"/>
                </a:lnTo>
                <a:lnTo>
                  <a:pt x="2519" y="2403"/>
                </a:lnTo>
                <a:lnTo>
                  <a:pt x="2513" y="2402"/>
                </a:lnTo>
                <a:lnTo>
                  <a:pt x="2509" y="2402"/>
                </a:lnTo>
                <a:lnTo>
                  <a:pt x="2507" y="2402"/>
                </a:lnTo>
                <a:lnTo>
                  <a:pt x="2505" y="2403"/>
                </a:lnTo>
                <a:lnTo>
                  <a:pt x="2502" y="2405"/>
                </a:lnTo>
                <a:lnTo>
                  <a:pt x="2500" y="2410"/>
                </a:lnTo>
                <a:lnTo>
                  <a:pt x="2499" y="2415"/>
                </a:lnTo>
                <a:lnTo>
                  <a:pt x="2498" y="2421"/>
                </a:lnTo>
                <a:lnTo>
                  <a:pt x="2498" y="2428"/>
                </a:lnTo>
                <a:lnTo>
                  <a:pt x="2496" y="2433"/>
                </a:lnTo>
                <a:lnTo>
                  <a:pt x="2494" y="2437"/>
                </a:lnTo>
                <a:lnTo>
                  <a:pt x="2492" y="2439"/>
                </a:lnTo>
                <a:lnTo>
                  <a:pt x="2489" y="2439"/>
                </a:lnTo>
                <a:lnTo>
                  <a:pt x="2487" y="2439"/>
                </a:lnTo>
                <a:lnTo>
                  <a:pt x="2483" y="2439"/>
                </a:lnTo>
                <a:lnTo>
                  <a:pt x="2471" y="2435"/>
                </a:lnTo>
                <a:lnTo>
                  <a:pt x="2462" y="2433"/>
                </a:lnTo>
                <a:lnTo>
                  <a:pt x="2452" y="2431"/>
                </a:lnTo>
                <a:lnTo>
                  <a:pt x="2443" y="2429"/>
                </a:lnTo>
                <a:lnTo>
                  <a:pt x="2433" y="2428"/>
                </a:lnTo>
                <a:lnTo>
                  <a:pt x="2424" y="2427"/>
                </a:lnTo>
                <a:lnTo>
                  <a:pt x="2413" y="2427"/>
                </a:lnTo>
                <a:lnTo>
                  <a:pt x="2401" y="2424"/>
                </a:lnTo>
                <a:lnTo>
                  <a:pt x="2395" y="2424"/>
                </a:lnTo>
                <a:lnTo>
                  <a:pt x="2391" y="2424"/>
                </a:lnTo>
                <a:lnTo>
                  <a:pt x="2388" y="2425"/>
                </a:lnTo>
                <a:lnTo>
                  <a:pt x="2386" y="2428"/>
                </a:lnTo>
                <a:lnTo>
                  <a:pt x="2383" y="2434"/>
                </a:lnTo>
                <a:lnTo>
                  <a:pt x="2382" y="2440"/>
                </a:lnTo>
                <a:lnTo>
                  <a:pt x="2376" y="2443"/>
                </a:lnTo>
                <a:lnTo>
                  <a:pt x="2368" y="2448"/>
                </a:lnTo>
                <a:lnTo>
                  <a:pt x="2363" y="2456"/>
                </a:lnTo>
                <a:lnTo>
                  <a:pt x="2358" y="2464"/>
                </a:lnTo>
                <a:lnTo>
                  <a:pt x="2349" y="2464"/>
                </a:lnTo>
                <a:lnTo>
                  <a:pt x="2338" y="2461"/>
                </a:lnTo>
                <a:lnTo>
                  <a:pt x="2330" y="2461"/>
                </a:lnTo>
                <a:lnTo>
                  <a:pt x="2322" y="2462"/>
                </a:lnTo>
                <a:lnTo>
                  <a:pt x="2313" y="2462"/>
                </a:lnTo>
                <a:lnTo>
                  <a:pt x="2306" y="2465"/>
                </a:lnTo>
                <a:lnTo>
                  <a:pt x="2292" y="2468"/>
                </a:lnTo>
                <a:lnTo>
                  <a:pt x="2278" y="2473"/>
                </a:lnTo>
                <a:lnTo>
                  <a:pt x="2274" y="2474"/>
                </a:lnTo>
                <a:lnTo>
                  <a:pt x="2272" y="2473"/>
                </a:lnTo>
                <a:lnTo>
                  <a:pt x="2269" y="2472"/>
                </a:lnTo>
                <a:lnTo>
                  <a:pt x="2267" y="2469"/>
                </a:lnTo>
                <a:lnTo>
                  <a:pt x="2263" y="2465"/>
                </a:lnTo>
                <a:lnTo>
                  <a:pt x="2257" y="2458"/>
                </a:lnTo>
                <a:lnTo>
                  <a:pt x="2253" y="2456"/>
                </a:lnTo>
                <a:lnTo>
                  <a:pt x="2248" y="2456"/>
                </a:lnTo>
                <a:lnTo>
                  <a:pt x="2243" y="2458"/>
                </a:lnTo>
                <a:lnTo>
                  <a:pt x="2237" y="2460"/>
                </a:lnTo>
                <a:lnTo>
                  <a:pt x="2225" y="2466"/>
                </a:lnTo>
                <a:lnTo>
                  <a:pt x="2216" y="2468"/>
                </a:lnTo>
                <a:lnTo>
                  <a:pt x="2206" y="2471"/>
                </a:lnTo>
                <a:lnTo>
                  <a:pt x="2197" y="2473"/>
                </a:lnTo>
                <a:lnTo>
                  <a:pt x="2188" y="2475"/>
                </a:lnTo>
                <a:lnTo>
                  <a:pt x="2180" y="2479"/>
                </a:lnTo>
                <a:lnTo>
                  <a:pt x="2171" y="2483"/>
                </a:lnTo>
                <a:lnTo>
                  <a:pt x="2161" y="2485"/>
                </a:lnTo>
                <a:lnTo>
                  <a:pt x="2150" y="2487"/>
                </a:lnTo>
                <a:lnTo>
                  <a:pt x="2139" y="2488"/>
                </a:lnTo>
                <a:lnTo>
                  <a:pt x="2129" y="2490"/>
                </a:lnTo>
                <a:lnTo>
                  <a:pt x="2120" y="2491"/>
                </a:lnTo>
                <a:lnTo>
                  <a:pt x="2109" y="2493"/>
                </a:lnTo>
                <a:lnTo>
                  <a:pt x="2097" y="2496"/>
                </a:lnTo>
                <a:lnTo>
                  <a:pt x="2077" y="2502"/>
                </a:lnTo>
                <a:lnTo>
                  <a:pt x="2055" y="2505"/>
                </a:lnTo>
                <a:lnTo>
                  <a:pt x="2035" y="2509"/>
                </a:lnTo>
                <a:lnTo>
                  <a:pt x="2018" y="2512"/>
                </a:lnTo>
                <a:lnTo>
                  <a:pt x="2009" y="2513"/>
                </a:lnTo>
                <a:lnTo>
                  <a:pt x="1999" y="2516"/>
                </a:lnTo>
                <a:lnTo>
                  <a:pt x="1990" y="2518"/>
                </a:lnTo>
                <a:lnTo>
                  <a:pt x="1984" y="2522"/>
                </a:lnTo>
                <a:lnTo>
                  <a:pt x="1976" y="2529"/>
                </a:lnTo>
                <a:lnTo>
                  <a:pt x="1969" y="2531"/>
                </a:lnTo>
                <a:lnTo>
                  <a:pt x="1961" y="2534"/>
                </a:lnTo>
                <a:lnTo>
                  <a:pt x="1953" y="2535"/>
                </a:lnTo>
                <a:lnTo>
                  <a:pt x="1944" y="2537"/>
                </a:lnTo>
                <a:lnTo>
                  <a:pt x="1932" y="2540"/>
                </a:lnTo>
                <a:lnTo>
                  <a:pt x="1919" y="2541"/>
                </a:lnTo>
                <a:lnTo>
                  <a:pt x="1906" y="2542"/>
                </a:lnTo>
                <a:lnTo>
                  <a:pt x="1892" y="2542"/>
                </a:lnTo>
                <a:lnTo>
                  <a:pt x="1879" y="2541"/>
                </a:lnTo>
                <a:lnTo>
                  <a:pt x="1869" y="2540"/>
                </a:lnTo>
                <a:lnTo>
                  <a:pt x="1859" y="2538"/>
                </a:lnTo>
                <a:lnTo>
                  <a:pt x="1850" y="2535"/>
                </a:lnTo>
                <a:lnTo>
                  <a:pt x="1843" y="2534"/>
                </a:lnTo>
                <a:lnTo>
                  <a:pt x="1838" y="2535"/>
                </a:lnTo>
                <a:lnTo>
                  <a:pt x="1834" y="2536"/>
                </a:lnTo>
                <a:lnTo>
                  <a:pt x="1832" y="2543"/>
                </a:lnTo>
                <a:lnTo>
                  <a:pt x="1831" y="2554"/>
                </a:lnTo>
                <a:lnTo>
                  <a:pt x="1829" y="2559"/>
                </a:lnTo>
                <a:lnTo>
                  <a:pt x="1828" y="2565"/>
                </a:lnTo>
                <a:lnTo>
                  <a:pt x="1825" y="2570"/>
                </a:lnTo>
                <a:lnTo>
                  <a:pt x="1820" y="2575"/>
                </a:lnTo>
                <a:lnTo>
                  <a:pt x="1813" y="2580"/>
                </a:lnTo>
                <a:lnTo>
                  <a:pt x="1802" y="2585"/>
                </a:lnTo>
                <a:lnTo>
                  <a:pt x="1789" y="2588"/>
                </a:lnTo>
                <a:lnTo>
                  <a:pt x="1771" y="2589"/>
                </a:lnTo>
                <a:lnTo>
                  <a:pt x="1756" y="2593"/>
                </a:lnTo>
                <a:lnTo>
                  <a:pt x="1737" y="2598"/>
                </a:lnTo>
                <a:lnTo>
                  <a:pt x="1718" y="2606"/>
                </a:lnTo>
                <a:lnTo>
                  <a:pt x="1701" y="2614"/>
                </a:lnTo>
                <a:lnTo>
                  <a:pt x="1690" y="2620"/>
                </a:lnTo>
                <a:lnTo>
                  <a:pt x="1673" y="2628"/>
                </a:lnTo>
                <a:lnTo>
                  <a:pt x="1662" y="2632"/>
                </a:lnTo>
                <a:lnTo>
                  <a:pt x="1652" y="2635"/>
                </a:lnTo>
                <a:lnTo>
                  <a:pt x="1642" y="2636"/>
                </a:lnTo>
                <a:lnTo>
                  <a:pt x="1631" y="2636"/>
                </a:lnTo>
                <a:lnTo>
                  <a:pt x="1614" y="2635"/>
                </a:lnTo>
                <a:lnTo>
                  <a:pt x="1599" y="2633"/>
                </a:lnTo>
                <a:lnTo>
                  <a:pt x="1593" y="2632"/>
                </a:lnTo>
                <a:lnTo>
                  <a:pt x="1587" y="2630"/>
                </a:lnTo>
                <a:lnTo>
                  <a:pt x="1581" y="2626"/>
                </a:lnTo>
                <a:lnTo>
                  <a:pt x="1576" y="2620"/>
                </a:lnTo>
                <a:lnTo>
                  <a:pt x="1570" y="2614"/>
                </a:lnTo>
                <a:lnTo>
                  <a:pt x="1564" y="2610"/>
                </a:lnTo>
                <a:lnTo>
                  <a:pt x="1557" y="2604"/>
                </a:lnTo>
                <a:lnTo>
                  <a:pt x="1550" y="2600"/>
                </a:lnTo>
                <a:lnTo>
                  <a:pt x="1535" y="2593"/>
                </a:lnTo>
                <a:lnTo>
                  <a:pt x="1520" y="2589"/>
                </a:lnTo>
                <a:lnTo>
                  <a:pt x="1514" y="2588"/>
                </a:lnTo>
                <a:lnTo>
                  <a:pt x="1507" y="2589"/>
                </a:lnTo>
                <a:lnTo>
                  <a:pt x="1500" y="2591"/>
                </a:lnTo>
                <a:lnTo>
                  <a:pt x="1492" y="2592"/>
                </a:lnTo>
                <a:lnTo>
                  <a:pt x="1485" y="2594"/>
                </a:lnTo>
                <a:lnTo>
                  <a:pt x="1476" y="2595"/>
                </a:lnTo>
                <a:lnTo>
                  <a:pt x="1467" y="2595"/>
                </a:lnTo>
                <a:lnTo>
                  <a:pt x="1457" y="2593"/>
                </a:lnTo>
                <a:lnTo>
                  <a:pt x="1449" y="2591"/>
                </a:lnTo>
                <a:lnTo>
                  <a:pt x="1443" y="2588"/>
                </a:lnTo>
                <a:lnTo>
                  <a:pt x="1437" y="2585"/>
                </a:lnTo>
                <a:lnTo>
                  <a:pt x="1432" y="2581"/>
                </a:lnTo>
                <a:lnTo>
                  <a:pt x="1425" y="2573"/>
                </a:lnTo>
                <a:lnTo>
                  <a:pt x="1419" y="2562"/>
                </a:lnTo>
                <a:lnTo>
                  <a:pt x="1418" y="2559"/>
                </a:lnTo>
                <a:lnTo>
                  <a:pt x="1415" y="2557"/>
                </a:lnTo>
                <a:lnTo>
                  <a:pt x="1412" y="2555"/>
                </a:lnTo>
                <a:lnTo>
                  <a:pt x="1409" y="2554"/>
                </a:lnTo>
                <a:lnTo>
                  <a:pt x="1402" y="2553"/>
                </a:lnTo>
                <a:lnTo>
                  <a:pt x="1392" y="2551"/>
                </a:lnTo>
                <a:lnTo>
                  <a:pt x="1375" y="2553"/>
                </a:lnTo>
                <a:lnTo>
                  <a:pt x="1360" y="2553"/>
                </a:lnTo>
                <a:lnTo>
                  <a:pt x="1355" y="2554"/>
                </a:lnTo>
                <a:lnTo>
                  <a:pt x="1350" y="2555"/>
                </a:lnTo>
                <a:lnTo>
                  <a:pt x="1346" y="2556"/>
                </a:lnTo>
                <a:lnTo>
                  <a:pt x="1341" y="2559"/>
                </a:lnTo>
                <a:lnTo>
                  <a:pt x="1331" y="2562"/>
                </a:lnTo>
                <a:lnTo>
                  <a:pt x="1320" y="2566"/>
                </a:lnTo>
                <a:lnTo>
                  <a:pt x="1314" y="2567"/>
                </a:lnTo>
                <a:lnTo>
                  <a:pt x="1309" y="2569"/>
                </a:lnTo>
                <a:lnTo>
                  <a:pt x="1305" y="2573"/>
                </a:lnTo>
                <a:lnTo>
                  <a:pt x="1302" y="2578"/>
                </a:lnTo>
                <a:lnTo>
                  <a:pt x="1296" y="2587"/>
                </a:lnTo>
                <a:lnTo>
                  <a:pt x="1292" y="2599"/>
                </a:lnTo>
                <a:lnTo>
                  <a:pt x="1286" y="2610"/>
                </a:lnTo>
                <a:lnTo>
                  <a:pt x="1279" y="2620"/>
                </a:lnTo>
                <a:lnTo>
                  <a:pt x="1274" y="2625"/>
                </a:lnTo>
                <a:lnTo>
                  <a:pt x="1268" y="2630"/>
                </a:lnTo>
                <a:lnTo>
                  <a:pt x="1261" y="2633"/>
                </a:lnTo>
                <a:lnTo>
                  <a:pt x="1254" y="2636"/>
                </a:lnTo>
                <a:lnTo>
                  <a:pt x="1245" y="2637"/>
                </a:lnTo>
                <a:lnTo>
                  <a:pt x="1237" y="2639"/>
                </a:lnTo>
                <a:lnTo>
                  <a:pt x="1235" y="2643"/>
                </a:lnTo>
                <a:lnTo>
                  <a:pt x="1234" y="2647"/>
                </a:lnTo>
                <a:lnTo>
                  <a:pt x="1234" y="2651"/>
                </a:lnTo>
                <a:lnTo>
                  <a:pt x="1234" y="2657"/>
                </a:lnTo>
                <a:lnTo>
                  <a:pt x="1235" y="2668"/>
                </a:lnTo>
                <a:lnTo>
                  <a:pt x="1234" y="2679"/>
                </a:lnTo>
                <a:lnTo>
                  <a:pt x="1230" y="2685"/>
                </a:lnTo>
                <a:lnTo>
                  <a:pt x="1227" y="2689"/>
                </a:lnTo>
                <a:lnTo>
                  <a:pt x="1221" y="2694"/>
                </a:lnTo>
                <a:lnTo>
                  <a:pt x="1215" y="2699"/>
                </a:lnTo>
                <a:lnTo>
                  <a:pt x="1202" y="2711"/>
                </a:lnTo>
                <a:lnTo>
                  <a:pt x="1186" y="2725"/>
                </a:lnTo>
                <a:lnTo>
                  <a:pt x="1170" y="2742"/>
                </a:lnTo>
                <a:lnTo>
                  <a:pt x="1154" y="2756"/>
                </a:lnTo>
                <a:lnTo>
                  <a:pt x="1146" y="2762"/>
                </a:lnTo>
                <a:lnTo>
                  <a:pt x="1136" y="2767"/>
                </a:lnTo>
                <a:lnTo>
                  <a:pt x="1127" y="2770"/>
                </a:lnTo>
                <a:lnTo>
                  <a:pt x="1117" y="2773"/>
                </a:lnTo>
                <a:lnTo>
                  <a:pt x="1108" y="2774"/>
                </a:lnTo>
                <a:lnTo>
                  <a:pt x="1101" y="2774"/>
                </a:lnTo>
                <a:lnTo>
                  <a:pt x="1096" y="2774"/>
                </a:lnTo>
                <a:lnTo>
                  <a:pt x="1094" y="2773"/>
                </a:lnTo>
                <a:lnTo>
                  <a:pt x="1091" y="2769"/>
                </a:lnTo>
                <a:lnTo>
                  <a:pt x="1091" y="2765"/>
                </a:lnTo>
                <a:lnTo>
                  <a:pt x="1091" y="2762"/>
                </a:lnTo>
                <a:lnTo>
                  <a:pt x="1091" y="2757"/>
                </a:lnTo>
                <a:lnTo>
                  <a:pt x="1091" y="2751"/>
                </a:lnTo>
                <a:lnTo>
                  <a:pt x="1089" y="2746"/>
                </a:lnTo>
                <a:lnTo>
                  <a:pt x="1087" y="2743"/>
                </a:lnTo>
                <a:lnTo>
                  <a:pt x="1084" y="2739"/>
                </a:lnTo>
                <a:lnTo>
                  <a:pt x="1081" y="2738"/>
                </a:lnTo>
                <a:lnTo>
                  <a:pt x="1077" y="2737"/>
                </a:lnTo>
                <a:lnTo>
                  <a:pt x="1072" y="2737"/>
                </a:lnTo>
                <a:lnTo>
                  <a:pt x="1069" y="2739"/>
                </a:lnTo>
                <a:lnTo>
                  <a:pt x="1065" y="2742"/>
                </a:lnTo>
                <a:lnTo>
                  <a:pt x="1062" y="2743"/>
                </a:lnTo>
                <a:lnTo>
                  <a:pt x="1058" y="2743"/>
                </a:lnTo>
                <a:lnTo>
                  <a:pt x="1054" y="2743"/>
                </a:lnTo>
                <a:lnTo>
                  <a:pt x="1046" y="2740"/>
                </a:lnTo>
                <a:lnTo>
                  <a:pt x="1035" y="2738"/>
                </a:lnTo>
                <a:lnTo>
                  <a:pt x="1024" y="2733"/>
                </a:lnTo>
                <a:lnTo>
                  <a:pt x="1010" y="2730"/>
                </a:lnTo>
                <a:lnTo>
                  <a:pt x="1003" y="2727"/>
                </a:lnTo>
                <a:lnTo>
                  <a:pt x="996" y="2726"/>
                </a:lnTo>
                <a:lnTo>
                  <a:pt x="988" y="2725"/>
                </a:lnTo>
                <a:lnTo>
                  <a:pt x="980" y="2725"/>
                </a:lnTo>
                <a:lnTo>
                  <a:pt x="959" y="2726"/>
                </a:lnTo>
                <a:lnTo>
                  <a:pt x="939" y="2729"/>
                </a:lnTo>
                <a:lnTo>
                  <a:pt x="919" y="2730"/>
                </a:lnTo>
                <a:lnTo>
                  <a:pt x="902" y="2731"/>
                </a:lnTo>
                <a:lnTo>
                  <a:pt x="896" y="2730"/>
                </a:lnTo>
                <a:lnTo>
                  <a:pt x="892" y="2727"/>
                </a:lnTo>
                <a:lnTo>
                  <a:pt x="889" y="2724"/>
                </a:lnTo>
                <a:lnTo>
                  <a:pt x="888" y="2720"/>
                </a:lnTo>
                <a:lnTo>
                  <a:pt x="888" y="2712"/>
                </a:lnTo>
                <a:lnTo>
                  <a:pt x="888" y="2702"/>
                </a:lnTo>
                <a:lnTo>
                  <a:pt x="889" y="2695"/>
                </a:lnTo>
                <a:lnTo>
                  <a:pt x="890" y="2688"/>
                </a:lnTo>
                <a:lnTo>
                  <a:pt x="893" y="2686"/>
                </a:lnTo>
                <a:lnTo>
                  <a:pt x="895" y="2683"/>
                </a:lnTo>
                <a:lnTo>
                  <a:pt x="899" y="2681"/>
                </a:lnTo>
                <a:lnTo>
                  <a:pt x="902" y="2680"/>
                </a:lnTo>
                <a:lnTo>
                  <a:pt x="907" y="2677"/>
                </a:lnTo>
                <a:lnTo>
                  <a:pt x="911" y="2675"/>
                </a:lnTo>
                <a:lnTo>
                  <a:pt x="914" y="2672"/>
                </a:lnTo>
                <a:lnTo>
                  <a:pt x="917" y="2668"/>
                </a:lnTo>
                <a:lnTo>
                  <a:pt x="919" y="2663"/>
                </a:lnTo>
                <a:lnTo>
                  <a:pt x="919" y="2658"/>
                </a:lnTo>
                <a:lnTo>
                  <a:pt x="918" y="2651"/>
                </a:lnTo>
                <a:lnTo>
                  <a:pt x="914" y="2645"/>
                </a:lnTo>
                <a:lnTo>
                  <a:pt x="911" y="2638"/>
                </a:lnTo>
                <a:lnTo>
                  <a:pt x="909" y="2631"/>
                </a:lnTo>
                <a:lnTo>
                  <a:pt x="907" y="2625"/>
                </a:lnTo>
                <a:lnTo>
                  <a:pt x="907" y="2619"/>
                </a:lnTo>
                <a:lnTo>
                  <a:pt x="907" y="2607"/>
                </a:lnTo>
                <a:lnTo>
                  <a:pt x="908" y="2594"/>
                </a:lnTo>
                <a:lnTo>
                  <a:pt x="908" y="2584"/>
                </a:lnTo>
                <a:lnTo>
                  <a:pt x="907" y="2576"/>
                </a:lnTo>
                <a:lnTo>
                  <a:pt x="905" y="2574"/>
                </a:lnTo>
                <a:lnTo>
                  <a:pt x="902" y="2572"/>
                </a:lnTo>
                <a:lnTo>
                  <a:pt x="896" y="2572"/>
                </a:lnTo>
                <a:lnTo>
                  <a:pt x="890" y="2572"/>
                </a:lnTo>
                <a:lnTo>
                  <a:pt x="875" y="2573"/>
                </a:lnTo>
                <a:lnTo>
                  <a:pt x="862" y="2575"/>
                </a:lnTo>
                <a:lnTo>
                  <a:pt x="848" y="2580"/>
                </a:lnTo>
                <a:lnTo>
                  <a:pt x="829" y="2587"/>
                </a:lnTo>
                <a:lnTo>
                  <a:pt x="810" y="2595"/>
                </a:lnTo>
                <a:lnTo>
                  <a:pt x="794" y="2601"/>
                </a:lnTo>
                <a:lnTo>
                  <a:pt x="786" y="2604"/>
                </a:lnTo>
                <a:lnTo>
                  <a:pt x="776" y="2605"/>
                </a:lnTo>
                <a:lnTo>
                  <a:pt x="766" y="2606"/>
                </a:lnTo>
                <a:lnTo>
                  <a:pt x="752" y="2605"/>
                </a:lnTo>
                <a:lnTo>
                  <a:pt x="739" y="2603"/>
                </a:lnTo>
                <a:lnTo>
                  <a:pt x="726" y="2599"/>
                </a:lnTo>
                <a:lnTo>
                  <a:pt x="713" y="2594"/>
                </a:lnTo>
                <a:lnTo>
                  <a:pt x="703" y="2589"/>
                </a:lnTo>
                <a:lnTo>
                  <a:pt x="693" y="2584"/>
                </a:lnTo>
                <a:lnTo>
                  <a:pt x="686" y="2578"/>
                </a:lnTo>
                <a:lnTo>
                  <a:pt x="680" y="2573"/>
                </a:lnTo>
                <a:lnTo>
                  <a:pt x="678" y="2568"/>
                </a:lnTo>
                <a:lnTo>
                  <a:pt x="674" y="2560"/>
                </a:lnTo>
                <a:lnTo>
                  <a:pt x="668" y="2551"/>
                </a:lnTo>
                <a:lnTo>
                  <a:pt x="665" y="2548"/>
                </a:lnTo>
                <a:lnTo>
                  <a:pt x="661" y="2547"/>
                </a:lnTo>
                <a:lnTo>
                  <a:pt x="657" y="2547"/>
                </a:lnTo>
                <a:lnTo>
                  <a:pt x="653" y="2549"/>
                </a:lnTo>
                <a:lnTo>
                  <a:pt x="649" y="2553"/>
                </a:lnTo>
                <a:lnTo>
                  <a:pt x="645" y="2559"/>
                </a:lnTo>
                <a:lnTo>
                  <a:pt x="643" y="2565"/>
                </a:lnTo>
                <a:lnTo>
                  <a:pt x="642" y="2572"/>
                </a:lnTo>
                <a:lnTo>
                  <a:pt x="642" y="2579"/>
                </a:lnTo>
                <a:lnTo>
                  <a:pt x="643" y="2586"/>
                </a:lnTo>
                <a:lnTo>
                  <a:pt x="647" y="2593"/>
                </a:lnTo>
                <a:lnTo>
                  <a:pt x="651" y="2600"/>
                </a:lnTo>
                <a:lnTo>
                  <a:pt x="656" y="2606"/>
                </a:lnTo>
                <a:lnTo>
                  <a:pt x="660" y="2612"/>
                </a:lnTo>
                <a:lnTo>
                  <a:pt x="661" y="2617"/>
                </a:lnTo>
                <a:lnTo>
                  <a:pt x="660" y="2620"/>
                </a:lnTo>
                <a:lnTo>
                  <a:pt x="659" y="2622"/>
                </a:lnTo>
                <a:lnTo>
                  <a:pt x="656" y="2623"/>
                </a:lnTo>
                <a:lnTo>
                  <a:pt x="653" y="2623"/>
                </a:lnTo>
                <a:lnTo>
                  <a:pt x="649" y="2622"/>
                </a:lnTo>
                <a:lnTo>
                  <a:pt x="642" y="2619"/>
                </a:lnTo>
                <a:lnTo>
                  <a:pt x="635" y="2614"/>
                </a:lnTo>
                <a:lnTo>
                  <a:pt x="626" y="2609"/>
                </a:lnTo>
                <a:lnTo>
                  <a:pt x="618" y="2603"/>
                </a:lnTo>
                <a:lnTo>
                  <a:pt x="615" y="2600"/>
                </a:lnTo>
                <a:lnTo>
                  <a:pt x="610" y="2599"/>
                </a:lnTo>
                <a:lnTo>
                  <a:pt x="604" y="2599"/>
                </a:lnTo>
                <a:lnTo>
                  <a:pt x="598" y="2599"/>
                </a:lnTo>
                <a:lnTo>
                  <a:pt x="592" y="2600"/>
                </a:lnTo>
                <a:lnTo>
                  <a:pt x="587" y="2604"/>
                </a:lnTo>
                <a:lnTo>
                  <a:pt x="582" y="2607"/>
                </a:lnTo>
                <a:lnTo>
                  <a:pt x="578" y="2611"/>
                </a:lnTo>
                <a:lnTo>
                  <a:pt x="573" y="2614"/>
                </a:lnTo>
                <a:lnTo>
                  <a:pt x="567" y="2617"/>
                </a:lnTo>
                <a:lnTo>
                  <a:pt x="559" y="2618"/>
                </a:lnTo>
                <a:lnTo>
                  <a:pt x="550" y="2616"/>
                </a:lnTo>
                <a:lnTo>
                  <a:pt x="544" y="2616"/>
                </a:lnTo>
                <a:lnTo>
                  <a:pt x="540" y="2618"/>
                </a:lnTo>
                <a:lnTo>
                  <a:pt x="535" y="2620"/>
                </a:lnTo>
                <a:lnTo>
                  <a:pt x="530" y="2623"/>
                </a:lnTo>
                <a:lnTo>
                  <a:pt x="519" y="2629"/>
                </a:lnTo>
                <a:lnTo>
                  <a:pt x="508" y="2635"/>
                </a:lnTo>
                <a:lnTo>
                  <a:pt x="497" y="2641"/>
                </a:lnTo>
                <a:lnTo>
                  <a:pt x="484" y="2647"/>
                </a:lnTo>
                <a:lnTo>
                  <a:pt x="476" y="2650"/>
                </a:lnTo>
                <a:lnTo>
                  <a:pt x="466" y="2652"/>
                </a:lnTo>
                <a:lnTo>
                  <a:pt x="458" y="2654"/>
                </a:lnTo>
                <a:lnTo>
                  <a:pt x="449" y="2654"/>
                </a:lnTo>
                <a:lnTo>
                  <a:pt x="441" y="2654"/>
                </a:lnTo>
                <a:lnTo>
                  <a:pt x="434" y="2650"/>
                </a:lnTo>
                <a:lnTo>
                  <a:pt x="432" y="2649"/>
                </a:lnTo>
                <a:lnTo>
                  <a:pt x="429" y="2647"/>
                </a:lnTo>
                <a:lnTo>
                  <a:pt x="427" y="2643"/>
                </a:lnTo>
                <a:lnTo>
                  <a:pt x="426" y="2639"/>
                </a:lnTo>
                <a:lnTo>
                  <a:pt x="421" y="2633"/>
                </a:lnTo>
                <a:lnTo>
                  <a:pt x="416" y="2630"/>
                </a:lnTo>
                <a:lnTo>
                  <a:pt x="410" y="2629"/>
                </a:lnTo>
                <a:lnTo>
                  <a:pt x="403" y="2628"/>
                </a:lnTo>
                <a:lnTo>
                  <a:pt x="388" y="2628"/>
                </a:lnTo>
                <a:lnTo>
                  <a:pt x="370" y="2626"/>
                </a:lnTo>
                <a:lnTo>
                  <a:pt x="360" y="2624"/>
                </a:lnTo>
                <a:lnTo>
                  <a:pt x="349" y="2622"/>
                </a:lnTo>
                <a:lnTo>
                  <a:pt x="340" y="2625"/>
                </a:lnTo>
                <a:lnTo>
                  <a:pt x="332" y="2630"/>
                </a:lnTo>
                <a:lnTo>
                  <a:pt x="321" y="2630"/>
                </a:lnTo>
                <a:lnTo>
                  <a:pt x="314" y="2632"/>
                </a:lnTo>
                <a:lnTo>
                  <a:pt x="316" y="2647"/>
                </a:lnTo>
                <a:lnTo>
                  <a:pt x="317" y="2658"/>
                </a:lnTo>
                <a:lnTo>
                  <a:pt x="309" y="2667"/>
                </a:lnTo>
                <a:lnTo>
                  <a:pt x="297" y="2675"/>
                </a:lnTo>
                <a:lnTo>
                  <a:pt x="283" y="2685"/>
                </a:lnTo>
                <a:lnTo>
                  <a:pt x="263" y="2699"/>
                </a:lnTo>
                <a:lnTo>
                  <a:pt x="253" y="2707"/>
                </a:lnTo>
                <a:lnTo>
                  <a:pt x="246" y="2714"/>
                </a:lnTo>
                <a:lnTo>
                  <a:pt x="244" y="2721"/>
                </a:lnTo>
                <a:lnTo>
                  <a:pt x="243" y="2730"/>
                </a:lnTo>
                <a:lnTo>
                  <a:pt x="244" y="2746"/>
                </a:lnTo>
                <a:lnTo>
                  <a:pt x="245" y="2768"/>
                </a:lnTo>
                <a:lnTo>
                  <a:pt x="244" y="2780"/>
                </a:lnTo>
                <a:lnTo>
                  <a:pt x="241" y="2789"/>
                </a:lnTo>
                <a:lnTo>
                  <a:pt x="238" y="2799"/>
                </a:lnTo>
                <a:lnTo>
                  <a:pt x="233" y="2806"/>
                </a:lnTo>
                <a:lnTo>
                  <a:pt x="227" y="2813"/>
                </a:lnTo>
                <a:lnTo>
                  <a:pt x="220" y="2820"/>
                </a:lnTo>
                <a:lnTo>
                  <a:pt x="213" y="2826"/>
                </a:lnTo>
                <a:lnTo>
                  <a:pt x="204" y="2832"/>
                </a:lnTo>
                <a:lnTo>
                  <a:pt x="195" y="2837"/>
                </a:lnTo>
                <a:lnTo>
                  <a:pt x="185" y="2841"/>
                </a:lnTo>
                <a:lnTo>
                  <a:pt x="175" y="2845"/>
                </a:lnTo>
                <a:lnTo>
                  <a:pt x="164" y="2849"/>
                </a:lnTo>
                <a:lnTo>
                  <a:pt x="152" y="2851"/>
                </a:lnTo>
                <a:lnTo>
                  <a:pt x="140" y="2852"/>
                </a:lnTo>
                <a:lnTo>
                  <a:pt x="130" y="2852"/>
                </a:lnTo>
                <a:lnTo>
                  <a:pt x="118" y="2852"/>
                </a:lnTo>
                <a:lnTo>
                  <a:pt x="106" y="2852"/>
                </a:lnTo>
                <a:lnTo>
                  <a:pt x="95" y="2853"/>
                </a:lnTo>
                <a:lnTo>
                  <a:pt x="86" y="2855"/>
                </a:lnTo>
                <a:lnTo>
                  <a:pt x="76" y="2856"/>
                </a:lnTo>
                <a:lnTo>
                  <a:pt x="69" y="2859"/>
                </a:lnTo>
                <a:lnTo>
                  <a:pt x="62" y="2863"/>
                </a:lnTo>
                <a:lnTo>
                  <a:pt x="56" y="2866"/>
                </a:lnTo>
                <a:lnTo>
                  <a:pt x="52" y="2871"/>
                </a:lnTo>
                <a:lnTo>
                  <a:pt x="50" y="2877"/>
                </a:lnTo>
                <a:lnTo>
                  <a:pt x="50" y="2883"/>
                </a:lnTo>
                <a:lnTo>
                  <a:pt x="52" y="2890"/>
                </a:lnTo>
                <a:lnTo>
                  <a:pt x="56" y="2896"/>
                </a:lnTo>
                <a:lnTo>
                  <a:pt x="64" y="2910"/>
                </a:lnTo>
                <a:lnTo>
                  <a:pt x="75" y="2926"/>
                </a:lnTo>
                <a:lnTo>
                  <a:pt x="80" y="2934"/>
                </a:lnTo>
                <a:lnTo>
                  <a:pt x="83" y="2943"/>
                </a:lnTo>
                <a:lnTo>
                  <a:pt x="86" y="2952"/>
                </a:lnTo>
                <a:lnTo>
                  <a:pt x="88" y="2962"/>
                </a:lnTo>
                <a:lnTo>
                  <a:pt x="92" y="2981"/>
                </a:lnTo>
                <a:lnTo>
                  <a:pt x="93" y="2995"/>
                </a:lnTo>
                <a:lnTo>
                  <a:pt x="94" y="3007"/>
                </a:lnTo>
                <a:lnTo>
                  <a:pt x="95" y="3016"/>
                </a:lnTo>
                <a:lnTo>
                  <a:pt x="96" y="3020"/>
                </a:lnTo>
                <a:lnTo>
                  <a:pt x="97" y="3023"/>
                </a:lnTo>
                <a:lnTo>
                  <a:pt x="100" y="3026"/>
                </a:lnTo>
                <a:lnTo>
                  <a:pt x="102" y="3027"/>
                </a:lnTo>
                <a:lnTo>
                  <a:pt x="106" y="3028"/>
                </a:lnTo>
                <a:lnTo>
                  <a:pt x="108" y="3030"/>
                </a:lnTo>
                <a:lnTo>
                  <a:pt x="109" y="3034"/>
                </a:lnTo>
                <a:lnTo>
                  <a:pt x="111" y="3038"/>
                </a:lnTo>
                <a:lnTo>
                  <a:pt x="112" y="3048"/>
                </a:lnTo>
                <a:lnTo>
                  <a:pt x="111" y="3060"/>
                </a:lnTo>
                <a:lnTo>
                  <a:pt x="109" y="3066"/>
                </a:lnTo>
                <a:lnTo>
                  <a:pt x="107" y="3071"/>
                </a:lnTo>
                <a:lnTo>
                  <a:pt x="105" y="3073"/>
                </a:lnTo>
                <a:lnTo>
                  <a:pt x="101" y="3074"/>
                </a:lnTo>
                <a:lnTo>
                  <a:pt x="99" y="3074"/>
                </a:lnTo>
                <a:lnTo>
                  <a:pt x="95" y="3074"/>
                </a:lnTo>
                <a:lnTo>
                  <a:pt x="92" y="3073"/>
                </a:lnTo>
                <a:lnTo>
                  <a:pt x="88" y="3071"/>
                </a:lnTo>
                <a:lnTo>
                  <a:pt x="84" y="3070"/>
                </a:lnTo>
                <a:lnTo>
                  <a:pt x="81" y="3068"/>
                </a:lnTo>
                <a:lnTo>
                  <a:pt x="76" y="3070"/>
                </a:lnTo>
                <a:lnTo>
                  <a:pt x="71" y="3071"/>
                </a:lnTo>
                <a:lnTo>
                  <a:pt x="59" y="3076"/>
                </a:lnTo>
                <a:lnTo>
                  <a:pt x="45" y="3083"/>
                </a:lnTo>
                <a:lnTo>
                  <a:pt x="29" y="3090"/>
                </a:lnTo>
                <a:lnTo>
                  <a:pt x="14" y="3095"/>
                </a:lnTo>
                <a:lnTo>
                  <a:pt x="8" y="3097"/>
                </a:lnTo>
                <a:lnTo>
                  <a:pt x="5" y="3101"/>
                </a:lnTo>
                <a:lnTo>
                  <a:pt x="1" y="3105"/>
                </a:lnTo>
                <a:lnTo>
                  <a:pt x="0" y="3111"/>
                </a:lnTo>
                <a:lnTo>
                  <a:pt x="0" y="3118"/>
                </a:lnTo>
                <a:lnTo>
                  <a:pt x="2" y="3128"/>
                </a:lnTo>
                <a:lnTo>
                  <a:pt x="5" y="3135"/>
                </a:lnTo>
                <a:lnTo>
                  <a:pt x="10" y="3142"/>
                </a:lnTo>
                <a:lnTo>
                  <a:pt x="20" y="3148"/>
                </a:lnTo>
                <a:lnTo>
                  <a:pt x="32" y="3154"/>
                </a:lnTo>
                <a:lnTo>
                  <a:pt x="37" y="3160"/>
                </a:lnTo>
                <a:lnTo>
                  <a:pt x="39" y="3167"/>
                </a:lnTo>
                <a:lnTo>
                  <a:pt x="42" y="3175"/>
                </a:lnTo>
                <a:lnTo>
                  <a:pt x="43" y="3185"/>
                </a:lnTo>
                <a:lnTo>
                  <a:pt x="44" y="3194"/>
                </a:lnTo>
                <a:lnTo>
                  <a:pt x="46" y="3204"/>
                </a:lnTo>
                <a:lnTo>
                  <a:pt x="50" y="3212"/>
                </a:lnTo>
                <a:lnTo>
                  <a:pt x="55" y="3219"/>
                </a:lnTo>
                <a:lnTo>
                  <a:pt x="68" y="3233"/>
                </a:lnTo>
                <a:lnTo>
                  <a:pt x="81" y="3248"/>
                </a:lnTo>
                <a:lnTo>
                  <a:pt x="87" y="3254"/>
                </a:lnTo>
                <a:lnTo>
                  <a:pt x="94" y="3259"/>
                </a:lnTo>
                <a:lnTo>
                  <a:pt x="100" y="3262"/>
                </a:lnTo>
                <a:lnTo>
                  <a:pt x="107" y="3263"/>
                </a:lnTo>
                <a:lnTo>
                  <a:pt x="114" y="3262"/>
                </a:lnTo>
                <a:lnTo>
                  <a:pt x="119" y="3261"/>
                </a:lnTo>
                <a:lnTo>
                  <a:pt x="121" y="3260"/>
                </a:lnTo>
                <a:lnTo>
                  <a:pt x="125" y="3256"/>
                </a:lnTo>
                <a:lnTo>
                  <a:pt x="128" y="3249"/>
                </a:lnTo>
                <a:lnTo>
                  <a:pt x="133" y="3240"/>
                </a:lnTo>
                <a:lnTo>
                  <a:pt x="137" y="3235"/>
                </a:lnTo>
                <a:lnTo>
                  <a:pt x="140" y="3230"/>
                </a:lnTo>
                <a:lnTo>
                  <a:pt x="145" y="3228"/>
                </a:lnTo>
                <a:lnTo>
                  <a:pt x="151" y="3225"/>
                </a:lnTo>
                <a:lnTo>
                  <a:pt x="156" y="3224"/>
                </a:lnTo>
                <a:lnTo>
                  <a:pt x="162" y="3224"/>
                </a:lnTo>
                <a:lnTo>
                  <a:pt x="169" y="3227"/>
                </a:lnTo>
                <a:lnTo>
                  <a:pt x="175" y="3229"/>
                </a:lnTo>
                <a:lnTo>
                  <a:pt x="191" y="3238"/>
                </a:lnTo>
                <a:lnTo>
                  <a:pt x="210" y="3249"/>
                </a:lnTo>
                <a:lnTo>
                  <a:pt x="229" y="3259"/>
                </a:lnTo>
                <a:lnTo>
                  <a:pt x="245" y="3267"/>
                </a:lnTo>
                <a:lnTo>
                  <a:pt x="258" y="3274"/>
                </a:lnTo>
                <a:lnTo>
                  <a:pt x="275" y="3284"/>
                </a:lnTo>
                <a:lnTo>
                  <a:pt x="282" y="3290"/>
                </a:lnTo>
                <a:lnTo>
                  <a:pt x="289" y="3297"/>
                </a:lnTo>
                <a:lnTo>
                  <a:pt x="295" y="3303"/>
                </a:lnTo>
                <a:lnTo>
                  <a:pt x="300" y="3310"/>
                </a:lnTo>
                <a:lnTo>
                  <a:pt x="309" y="3328"/>
                </a:lnTo>
                <a:lnTo>
                  <a:pt x="319" y="3344"/>
                </a:lnTo>
                <a:lnTo>
                  <a:pt x="332" y="3357"/>
                </a:lnTo>
                <a:lnTo>
                  <a:pt x="342" y="3369"/>
                </a:lnTo>
                <a:lnTo>
                  <a:pt x="346" y="3375"/>
                </a:lnTo>
                <a:lnTo>
                  <a:pt x="347" y="3382"/>
                </a:lnTo>
                <a:lnTo>
                  <a:pt x="348" y="3389"/>
                </a:lnTo>
                <a:lnTo>
                  <a:pt x="348" y="3397"/>
                </a:lnTo>
                <a:lnTo>
                  <a:pt x="346" y="3402"/>
                </a:lnTo>
                <a:lnTo>
                  <a:pt x="342" y="3408"/>
                </a:lnTo>
                <a:lnTo>
                  <a:pt x="339" y="3413"/>
                </a:lnTo>
                <a:lnTo>
                  <a:pt x="332" y="3417"/>
                </a:lnTo>
                <a:lnTo>
                  <a:pt x="326" y="3419"/>
                </a:lnTo>
                <a:lnTo>
                  <a:pt x="320" y="3424"/>
                </a:lnTo>
                <a:lnTo>
                  <a:pt x="315" y="3429"/>
                </a:lnTo>
                <a:lnTo>
                  <a:pt x="310" y="3436"/>
                </a:lnTo>
                <a:lnTo>
                  <a:pt x="307" y="3443"/>
                </a:lnTo>
                <a:lnTo>
                  <a:pt x="303" y="3452"/>
                </a:lnTo>
                <a:lnTo>
                  <a:pt x="300" y="3462"/>
                </a:lnTo>
                <a:lnTo>
                  <a:pt x="297" y="3474"/>
                </a:lnTo>
                <a:lnTo>
                  <a:pt x="290" y="3496"/>
                </a:lnTo>
                <a:lnTo>
                  <a:pt x="285" y="3520"/>
                </a:lnTo>
                <a:lnTo>
                  <a:pt x="284" y="3532"/>
                </a:lnTo>
                <a:lnTo>
                  <a:pt x="285" y="3543"/>
                </a:lnTo>
                <a:lnTo>
                  <a:pt x="286" y="3549"/>
                </a:lnTo>
                <a:lnTo>
                  <a:pt x="289" y="3553"/>
                </a:lnTo>
                <a:lnTo>
                  <a:pt x="292" y="3558"/>
                </a:lnTo>
                <a:lnTo>
                  <a:pt x="296" y="3563"/>
                </a:lnTo>
                <a:lnTo>
                  <a:pt x="302" y="3571"/>
                </a:lnTo>
                <a:lnTo>
                  <a:pt x="306" y="3577"/>
                </a:lnTo>
                <a:lnTo>
                  <a:pt x="307" y="3582"/>
                </a:lnTo>
                <a:lnTo>
                  <a:pt x="304" y="3586"/>
                </a:lnTo>
                <a:lnTo>
                  <a:pt x="297" y="3596"/>
                </a:lnTo>
                <a:lnTo>
                  <a:pt x="288" y="3614"/>
                </a:lnTo>
                <a:lnTo>
                  <a:pt x="284" y="3625"/>
                </a:lnTo>
                <a:lnTo>
                  <a:pt x="283" y="3634"/>
                </a:lnTo>
                <a:lnTo>
                  <a:pt x="284" y="3644"/>
                </a:lnTo>
                <a:lnTo>
                  <a:pt x="285" y="3653"/>
                </a:lnTo>
                <a:lnTo>
                  <a:pt x="291" y="3669"/>
                </a:lnTo>
                <a:lnTo>
                  <a:pt x="296" y="3683"/>
                </a:lnTo>
                <a:lnTo>
                  <a:pt x="296" y="3687"/>
                </a:lnTo>
                <a:lnTo>
                  <a:pt x="296" y="3689"/>
                </a:lnTo>
                <a:lnTo>
                  <a:pt x="295" y="3691"/>
                </a:lnTo>
                <a:lnTo>
                  <a:pt x="294" y="3694"/>
                </a:lnTo>
                <a:lnTo>
                  <a:pt x="289" y="3698"/>
                </a:lnTo>
                <a:lnTo>
                  <a:pt x="283" y="3702"/>
                </a:lnTo>
                <a:lnTo>
                  <a:pt x="277" y="3706"/>
                </a:lnTo>
                <a:lnTo>
                  <a:pt x="270" y="3709"/>
                </a:lnTo>
                <a:lnTo>
                  <a:pt x="262" y="3714"/>
                </a:lnTo>
                <a:lnTo>
                  <a:pt x="253" y="3721"/>
                </a:lnTo>
                <a:lnTo>
                  <a:pt x="250" y="3725"/>
                </a:lnTo>
                <a:lnTo>
                  <a:pt x="247" y="3729"/>
                </a:lnTo>
                <a:lnTo>
                  <a:pt x="245" y="3734"/>
                </a:lnTo>
                <a:lnTo>
                  <a:pt x="244" y="3739"/>
                </a:lnTo>
                <a:lnTo>
                  <a:pt x="243" y="3748"/>
                </a:lnTo>
                <a:lnTo>
                  <a:pt x="244" y="3759"/>
                </a:lnTo>
                <a:lnTo>
                  <a:pt x="250" y="3778"/>
                </a:lnTo>
                <a:lnTo>
                  <a:pt x="256" y="3791"/>
                </a:lnTo>
                <a:lnTo>
                  <a:pt x="259" y="3798"/>
                </a:lnTo>
                <a:lnTo>
                  <a:pt x="266" y="3809"/>
                </a:lnTo>
                <a:lnTo>
                  <a:pt x="273" y="3821"/>
                </a:lnTo>
                <a:lnTo>
                  <a:pt x="279" y="3834"/>
                </a:lnTo>
                <a:lnTo>
                  <a:pt x="281" y="3839"/>
                </a:lnTo>
                <a:lnTo>
                  <a:pt x="282" y="3842"/>
                </a:lnTo>
                <a:lnTo>
                  <a:pt x="281" y="3846"/>
                </a:lnTo>
                <a:lnTo>
                  <a:pt x="281" y="3849"/>
                </a:lnTo>
                <a:lnTo>
                  <a:pt x="278" y="3858"/>
                </a:lnTo>
                <a:lnTo>
                  <a:pt x="277" y="3866"/>
                </a:lnTo>
                <a:lnTo>
                  <a:pt x="277" y="3871"/>
                </a:lnTo>
                <a:lnTo>
                  <a:pt x="276" y="3876"/>
                </a:lnTo>
                <a:lnTo>
                  <a:pt x="275" y="3879"/>
                </a:lnTo>
                <a:lnTo>
                  <a:pt x="272" y="3881"/>
                </a:lnTo>
                <a:lnTo>
                  <a:pt x="270" y="3884"/>
                </a:lnTo>
                <a:lnTo>
                  <a:pt x="267" y="3886"/>
                </a:lnTo>
                <a:lnTo>
                  <a:pt x="265" y="3887"/>
                </a:lnTo>
                <a:lnTo>
                  <a:pt x="262" y="3887"/>
                </a:lnTo>
                <a:lnTo>
                  <a:pt x="254" y="3887"/>
                </a:lnTo>
                <a:lnTo>
                  <a:pt x="246" y="3887"/>
                </a:lnTo>
                <a:lnTo>
                  <a:pt x="239" y="3886"/>
                </a:lnTo>
                <a:lnTo>
                  <a:pt x="231" y="3884"/>
                </a:lnTo>
                <a:lnTo>
                  <a:pt x="218" y="3881"/>
                </a:lnTo>
                <a:lnTo>
                  <a:pt x="207" y="3880"/>
                </a:lnTo>
                <a:lnTo>
                  <a:pt x="202" y="3881"/>
                </a:lnTo>
                <a:lnTo>
                  <a:pt x="197" y="3883"/>
                </a:lnTo>
                <a:lnTo>
                  <a:pt x="191" y="3885"/>
                </a:lnTo>
                <a:lnTo>
                  <a:pt x="187" y="3889"/>
                </a:lnTo>
                <a:lnTo>
                  <a:pt x="181" y="3891"/>
                </a:lnTo>
                <a:lnTo>
                  <a:pt x="175" y="3893"/>
                </a:lnTo>
                <a:lnTo>
                  <a:pt x="170" y="3895"/>
                </a:lnTo>
                <a:lnTo>
                  <a:pt x="165" y="3893"/>
                </a:lnTo>
                <a:lnTo>
                  <a:pt x="162" y="3892"/>
                </a:lnTo>
                <a:lnTo>
                  <a:pt x="157" y="3889"/>
                </a:lnTo>
                <a:lnTo>
                  <a:pt x="153" y="3884"/>
                </a:lnTo>
                <a:lnTo>
                  <a:pt x="149" y="3877"/>
                </a:lnTo>
                <a:lnTo>
                  <a:pt x="146" y="3873"/>
                </a:lnTo>
                <a:lnTo>
                  <a:pt x="143" y="3868"/>
                </a:lnTo>
                <a:lnTo>
                  <a:pt x="139" y="3866"/>
                </a:lnTo>
                <a:lnTo>
                  <a:pt x="134" y="3864"/>
                </a:lnTo>
                <a:lnTo>
                  <a:pt x="130" y="3861"/>
                </a:lnTo>
                <a:lnTo>
                  <a:pt x="125" y="3859"/>
                </a:lnTo>
                <a:lnTo>
                  <a:pt x="119" y="3858"/>
                </a:lnTo>
                <a:lnTo>
                  <a:pt x="114" y="3858"/>
                </a:lnTo>
                <a:lnTo>
                  <a:pt x="102" y="3859"/>
                </a:lnTo>
                <a:lnTo>
                  <a:pt x="89" y="3860"/>
                </a:lnTo>
                <a:lnTo>
                  <a:pt x="83" y="3857"/>
                </a:lnTo>
                <a:lnTo>
                  <a:pt x="76" y="3853"/>
                </a:lnTo>
                <a:lnTo>
                  <a:pt x="69" y="3853"/>
                </a:lnTo>
                <a:lnTo>
                  <a:pt x="63" y="3853"/>
                </a:lnTo>
                <a:lnTo>
                  <a:pt x="57" y="3854"/>
                </a:lnTo>
                <a:lnTo>
                  <a:pt x="53" y="3855"/>
                </a:lnTo>
                <a:lnTo>
                  <a:pt x="49" y="3860"/>
                </a:lnTo>
                <a:lnTo>
                  <a:pt x="46" y="3865"/>
                </a:lnTo>
                <a:lnTo>
                  <a:pt x="44" y="3871"/>
                </a:lnTo>
                <a:lnTo>
                  <a:pt x="43" y="3878"/>
                </a:lnTo>
                <a:lnTo>
                  <a:pt x="42" y="3892"/>
                </a:lnTo>
                <a:lnTo>
                  <a:pt x="40" y="3906"/>
                </a:lnTo>
                <a:lnTo>
                  <a:pt x="39" y="3916"/>
                </a:lnTo>
                <a:lnTo>
                  <a:pt x="39" y="3924"/>
                </a:lnTo>
                <a:lnTo>
                  <a:pt x="39" y="3933"/>
                </a:lnTo>
                <a:lnTo>
                  <a:pt x="42" y="3939"/>
                </a:lnTo>
                <a:lnTo>
                  <a:pt x="44" y="3944"/>
                </a:lnTo>
                <a:lnTo>
                  <a:pt x="48" y="3948"/>
                </a:lnTo>
                <a:lnTo>
                  <a:pt x="51" y="3949"/>
                </a:lnTo>
                <a:lnTo>
                  <a:pt x="56" y="3949"/>
                </a:lnTo>
                <a:lnTo>
                  <a:pt x="68" y="3944"/>
                </a:lnTo>
                <a:lnTo>
                  <a:pt x="80" y="3941"/>
                </a:lnTo>
                <a:lnTo>
                  <a:pt x="84" y="3940"/>
                </a:lnTo>
                <a:lnTo>
                  <a:pt x="89" y="3940"/>
                </a:lnTo>
                <a:lnTo>
                  <a:pt x="94" y="3940"/>
                </a:lnTo>
                <a:lnTo>
                  <a:pt x="97" y="3941"/>
                </a:lnTo>
                <a:lnTo>
                  <a:pt x="100" y="3948"/>
                </a:lnTo>
                <a:lnTo>
                  <a:pt x="106" y="3959"/>
                </a:lnTo>
                <a:lnTo>
                  <a:pt x="119" y="3965"/>
                </a:lnTo>
                <a:lnTo>
                  <a:pt x="131" y="3969"/>
                </a:lnTo>
                <a:lnTo>
                  <a:pt x="132" y="3978"/>
                </a:lnTo>
                <a:lnTo>
                  <a:pt x="132" y="3993"/>
                </a:lnTo>
                <a:lnTo>
                  <a:pt x="132" y="4000"/>
                </a:lnTo>
                <a:lnTo>
                  <a:pt x="133" y="4007"/>
                </a:lnTo>
                <a:lnTo>
                  <a:pt x="134" y="4013"/>
                </a:lnTo>
                <a:lnTo>
                  <a:pt x="136" y="4018"/>
                </a:lnTo>
                <a:lnTo>
                  <a:pt x="138" y="4019"/>
                </a:lnTo>
                <a:lnTo>
                  <a:pt x="141" y="4021"/>
                </a:lnTo>
                <a:lnTo>
                  <a:pt x="144" y="4019"/>
                </a:lnTo>
                <a:lnTo>
                  <a:pt x="146" y="4018"/>
                </a:lnTo>
                <a:lnTo>
                  <a:pt x="152" y="4010"/>
                </a:lnTo>
                <a:lnTo>
                  <a:pt x="159" y="4003"/>
                </a:lnTo>
                <a:lnTo>
                  <a:pt x="163" y="4002"/>
                </a:lnTo>
                <a:lnTo>
                  <a:pt x="168" y="4002"/>
                </a:lnTo>
                <a:lnTo>
                  <a:pt x="172" y="4003"/>
                </a:lnTo>
                <a:lnTo>
                  <a:pt x="176" y="4004"/>
                </a:lnTo>
                <a:lnTo>
                  <a:pt x="185" y="4007"/>
                </a:lnTo>
                <a:lnTo>
                  <a:pt x="193" y="4010"/>
                </a:lnTo>
                <a:lnTo>
                  <a:pt x="204" y="4012"/>
                </a:lnTo>
                <a:lnTo>
                  <a:pt x="215" y="4016"/>
                </a:lnTo>
                <a:lnTo>
                  <a:pt x="225" y="4019"/>
                </a:lnTo>
                <a:lnTo>
                  <a:pt x="232" y="4025"/>
                </a:lnTo>
                <a:lnTo>
                  <a:pt x="240" y="4038"/>
                </a:lnTo>
                <a:lnTo>
                  <a:pt x="251" y="4050"/>
                </a:lnTo>
                <a:lnTo>
                  <a:pt x="265" y="4057"/>
                </a:lnTo>
                <a:lnTo>
                  <a:pt x="277" y="4062"/>
                </a:lnTo>
                <a:lnTo>
                  <a:pt x="282" y="4065"/>
                </a:lnTo>
                <a:lnTo>
                  <a:pt x="286" y="4067"/>
                </a:lnTo>
                <a:lnTo>
                  <a:pt x="289" y="4070"/>
                </a:lnTo>
                <a:lnTo>
                  <a:pt x="291" y="4074"/>
                </a:lnTo>
                <a:lnTo>
                  <a:pt x="294" y="4085"/>
                </a:lnTo>
                <a:lnTo>
                  <a:pt x="295" y="4101"/>
                </a:lnTo>
                <a:lnTo>
                  <a:pt x="294" y="4112"/>
                </a:lnTo>
                <a:lnTo>
                  <a:pt x="292" y="4123"/>
                </a:lnTo>
                <a:lnTo>
                  <a:pt x="291" y="4135"/>
                </a:lnTo>
                <a:lnTo>
                  <a:pt x="289" y="4148"/>
                </a:lnTo>
                <a:lnTo>
                  <a:pt x="288" y="4154"/>
                </a:lnTo>
                <a:lnTo>
                  <a:pt x="286" y="4158"/>
                </a:lnTo>
                <a:lnTo>
                  <a:pt x="286" y="4163"/>
                </a:lnTo>
                <a:lnTo>
                  <a:pt x="288" y="4168"/>
                </a:lnTo>
                <a:lnTo>
                  <a:pt x="290" y="4174"/>
                </a:lnTo>
                <a:lnTo>
                  <a:pt x="295" y="4177"/>
                </a:lnTo>
                <a:lnTo>
                  <a:pt x="300" y="4179"/>
                </a:lnTo>
                <a:lnTo>
                  <a:pt x="303" y="4177"/>
                </a:lnTo>
                <a:lnTo>
                  <a:pt x="307" y="4176"/>
                </a:lnTo>
                <a:lnTo>
                  <a:pt x="309" y="4173"/>
                </a:lnTo>
                <a:lnTo>
                  <a:pt x="310" y="4170"/>
                </a:lnTo>
                <a:lnTo>
                  <a:pt x="313" y="4168"/>
                </a:lnTo>
                <a:lnTo>
                  <a:pt x="314" y="4166"/>
                </a:lnTo>
                <a:lnTo>
                  <a:pt x="317" y="4166"/>
                </a:lnTo>
                <a:lnTo>
                  <a:pt x="323" y="4164"/>
                </a:lnTo>
                <a:lnTo>
                  <a:pt x="330" y="4167"/>
                </a:lnTo>
                <a:lnTo>
                  <a:pt x="339" y="4172"/>
                </a:lnTo>
                <a:lnTo>
                  <a:pt x="347" y="4179"/>
                </a:lnTo>
                <a:lnTo>
                  <a:pt x="355" y="4188"/>
                </a:lnTo>
                <a:lnTo>
                  <a:pt x="364" y="4196"/>
                </a:lnTo>
                <a:lnTo>
                  <a:pt x="373" y="4211"/>
                </a:lnTo>
                <a:lnTo>
                  <a:pt x="389" y="4232"/>
                </a:lnTo>
                <a:lnTo>
                  <a:pt x="404" y="4256"/>
                </a:lnTo>
                <a:lnTo>
                  <a:pt x="415" y="4275"/>
                </a:lnTo>
                <a:lnTo>
                  <a:pt x="417" y="4281"/>
                </a:lnTo>
                <a:lnTo>
                  <a:pt x="417" y="4286"/>
                </a:lnTo>
                <a:lnTo>
                  <a:pt x="415" y="4287"/>
                </a:lnTo>
                <a:lnTo>
                  <a:pt x="411" y="4290"/>
                </a:lnTo>
                <a:lnTo>
                  <a:pt x="410" y="4293"/>
                </a:lnTo>
                <a:lnTo>
                  <a:pt x="410" y="4295"/>
                </a:lnTo>
                <a:lnTo>
                  <a:pt x="410" y="4297"/>
                </a:lnTo>
                <a:lnTo>
                  <a:pt x="410" y="4301"/>
                </a:lnTo>
                <a:lnTo>
                  <a:pt x="415" y="4313"/>
                </a:lnTo>
                <a:lnTo>
                  <a:pt x="421" y="4330"/>
                </a:lnTo>
                <a:lnTo>
                  <a:pt x="426" y="4346"/>
                </a:lnTo>
                <a:lnTo>
                  <a:pt x="427" y="4357"/>
                </a:lnTo>
                <a:lnTo>
                  <a:pt x="427" y="4360"/>
                </a:lnTo>
                <a:lnTo>
                  <a:pt x="424" y="4364"/>
                </a:lnTo>
                <a:lnTo>
                  <a:pt x="422" y="4368"/>
                </a:lnTo>
                <a:lnTo>
                  <a:pt x="420" y="4370"/>
                </a:lnTo>
                <a:lnTo>
                  <a:pt x="412" y="4376"/>
                </a:lnTo>
                <a:lnTo>
                  <a:pt x="404" y="4385"/>
                </a:lnTo>
                <a:lnTo>
                  <a:pt x="401" y="4391"/>
                </a:lnTo>
                <a:lnTo>
                  <a:pt x="398" y="4396"/>
                </a:lnTo>
                <a:lnTo>
                  <a:pt x="397" y="4401"/>
                </a:lnTo>
                <a:lnTo>
                  <a:pt x="397" y="4406"/>
                </a:lnTo>
                <a:lnTo>
                  <a:pt x="399" y="4415"/>
                </a:lnTo>
                <a:lnTo>
                  <a:pt x="399" y="4428"/>
                </a:lnTo>
                <a:lnTo>
                  <a:pt x="399" y="4433"/>
                </a:lnTo>
                <a:lnTo>
                  <a:pt x="397" y="4438"/>
                </a:lnTo>
                <a:lnTo>
                  <a:pt x="395" y="4441"/>
                </a:lnTo>
                <a:lnTo>
                  <a:pt x="392" y="4445"/>
                </a:lnTo>
                <a:lnTo>
                  <a:pt x="384" y="4447"/>
                </a:lnTo>
                <a:lnTo>
                  <a:pt x="377" y="4450"/>
                </a:lnTo>
                <a:lnTo>
                  <a:pt x="374" y="4458"/>
                </a:lnTo>
                <a:lnTo>
                  <a:pt x="373" y="4466"/>
                </a:lnTo>
                <a:lnTo>
                  <a:pt x="363" y="4473"/>
                </a:lnTo>
                <a:lnTo>
                  <a:pt x="349" y="4482"/>
                </a:lnTo>
                <a:lnTo>
                  <a:pt x="346" y="4486"/>
                </a:lnTo>
                <a:lnTo>
                  <a:pt x="342" y="4492"/>
                </a:lnTo>
                <a:lnTo>
                  <a:pt x="341" y="4497"/>
                </a:lnTo>
                <a:lnTo>
                  <a:pt x="339" y="4502"/>
                </a:lnTo>
                <a:lnTo>
                  <a:pt x="339" y="4505"/>
                </a:lnTo>
                <a:lnTo>
                  <a:pt x="339" y="4510"/>
                </a:lnTo>
                <a:lnTo>
                  <a:pt x="340" y="4514"/>
                </a:lnTo>
                <a:lnTo>
                  <a:pt x="341" y="4519"/>
                </a:lnTo>
                <a:lnTo>
                  <a:pt x="345" y="4525"/>
                </a:lnTo>
                <a:lnTo>
                  <a:pt x="348" y="4530"/>
                </a:lnTo>
                <a:lnTo>
                  <a:pt x="354" y="4534"/>
                </a:lnTo>
                <a:lnTo>
                  <a:pt x="359" y="4536"/>
                </a:lnTo>
                <a:lnTo>
                  <a:pt x="369" y="4540"/>
                </a:lnTo>
                <a:lnTo>
                  <a:pt x="376" y="4545"/>
                </a:lnTo>
                <a:lnTo>
                  <a:pt x="379" y="4547"/>
                </a:lnTo>
                <a:lnTo>
                  <a:pt x="382" y="4551"/>
                </a:lnTo>
                <a:lnTo>
                  <a:pt x="384" y="4555"/>
                </a:lnTo>
                <a:lnTo>
                  <a:pt x="385" y="4560"/>
                </a:lnTo>
                <a:lnTo>
                  <a:pt x="388" y="4571"/>
                </a:lnTo>
                <a:lnTo>
                  <a:pt x="388" y="4582"/>
                </a:lnTo>
                <a:lnTo>
                  <a:pt x="388" y="4588"/>
                </a:lnTo>
                <a:lnTo>
                  <a:pt x="385" y="4593"/>
                </a:lnTo>
                <a:lnTo>
                  <a:pt x="383" y="4599"/>
                </a:lnTo>
                <a:lnTo>
                  <a:pt x="379" y="4607"/>
                </a:lnTo>
                <a:lnTo>
                  <a:pt x="376" y="4612"/>
                </a:lnTo>
                <a:lnTo>
                  <a:pt x="373" y="4618"/>
                </a:lnTo>
                <a:lnTo>
                  <a:pt x="372" y="4623"/>
                </a:lnTo>
                <a:lnTo>
                  <a:pt x="372" y="4627"/>
                </a:lnTo>
                <a:lnTo>
                  <a:pt x="372" y="4630"/>
                </a:lnTo>
                <a:lnTo>
                  <a:pt x="374" y="4634"/>
                </a:lnTo>
                <a:lnTo>
                  <a:pt x="377" y="4636"/>
                </a:lnTo>
                <a:lnTo>
                  <a:pt x="380" y="4639"/>
                </a:lnTo>
                <a:lnTo>
                  <a:pt x="388" y="4643"/>
                </a:lnTo>
                <a:lnTo>
                  <a:pt x="397" y="4648"/>
                </a:lnTo>
                <a:lnTo>
                  <a:pt x="408" y="4652"/>
                </a:lnTo>
                <a:lnTo>
                  <a:pt x="418" y="4656"/>
                </a:lnTo>
                <a:lnTo>
                  <a:pt x="423" y="4660"/>
                </a:lnTo>
                <a:lnTo>
                  <a:pt x="429" y="4662"/>
                </a:lnTo>
                <a:lnTo>
                  <a:pt x="435" y="4665"/>
                </a:lnTo>
                <a:lnTo>
                  <a:pt x="441" y="4665"/>
                </a:lnTo>
                <a:lnTo>
                  <a:pt x="453" y="4660"/>
                </a:lnTo>
                <a:lnTo>
                  <a:pt x="466" y="4653"/>
                </a:lnTo>
                <a:lnTo>
                  <a:pt x="481" y="4648"/>
                </a:lnTo>
                <a:lnTo>
                  <a:pt x="496" y="4647"/>
                </a:lnTo>
                <a:lnTo>
                  <a:pt x="503" y="4646"/>
                </a:lnTo>
                <a:lnTo>
                  <a:pt x="508" y="4647"/>
                </a:lnTo>
                <a:lnTo>
                  <a:pt x="512" y="4647"/>
                </a:lnTo>
                <a:lnTo>
                  <a:pt x="516" y="4649"/>
                </a:lnTo>
                <a:lnTo>
                  <a:pt x="519" y="4651"/>
                </a:lnTo>
                <a:lnTo>
                  <a:pt x="521" y="4653"/>
                </a:lnTo>
                <a:lnTo>
                  <a:pt x="522" y="4656"/>
                </a:lnTo>
                <a:lnTo>
                  <a:pt x="522" y="4660"/>
                </a:lnTo>
                <a:lnTo>
                  <a:pt x="521" y="4664"/>
                </a:lnTo>
                <a:lnTo>
                  <a:pt x="518" y="4668"/>
                </a:lnTo>
                <a:lnTo>
                  <a:pt x="514" y="4672"/>
                </a:lnTo>
                <a:lnTo>
                  <a:pt x="508" y="4677"/>
                </a:lnTo>
                <a:lnTo>
                  <a:pt x="502" y="4681"/>
                </a:lnTo>
                <a:lnTo>
                  <a:pt x="499" y="4686"/>
                </a:lnTo>
                <a:lnTo>
                  <a:pt x="498" y="4691"/>
                </a:lnTo>
                <a:lnTo>
                  <a:pt x="498" y="4694"/>
                </a:lnTo>
                <a:lnTo>
                  <a:pt x="500" y="4699"/>
                </a:lnTo>
                <a:lnTo>
                  <a:pt x="503" y="4703"/>
                </a:lnTo>
                <a:lnTo>
                  <a:pt x="506" y="4706"/>
                </a:lnTo>
                <a:lnTo>
                  <a:pt x="511" y="4710"/>
                </a:lnTo>
                <a:lnTo>
                  <a:pt x="519" y="4717"/>
                </a:lnTo>
                <a:lnTo>
                  <a:pt x="527" y="4727"/>
                </a:lnTo>
                <a:lnTo>
                  <a:pt x="533" y="4737"/>
                </a:lnTo>
                <a:lnTo>
                  <a:pt x="537" y="4749"/>
                </a:lnTo>
                <a:lnTo>
                  <a:pt x="544" y="4762"/>
                </a:lnTo>
                <a:lnTo>
                  <a:pt x="556" y="4779"/>
                </a:lnTo>
                <a:lnTo>
                  <a:pt x="568" y="4793"/>
                </a:lnTo>
                <a:lnTo>
                  <a:pt x="577" y="4805"/>
                </a:lnTo>
                <a:lnTo>
                  <a:pt x="580" y="4809"/>
                </a:lnTo>
                <a:lnTo>
                  <a:pt x="582" y="4811"/>
                </a:lnTo>
                <a:lnTo>
                  <a:pt x="586" y="4813"/>
                </a:lnTo>
                <a:lnTo>
                  <a:pt x="590" y="4816"/>
                </a:lnTo>
                <a:lnTo>
                  <a:pt x="598" y="4819"/>
                </a:lnTo>
                <a:lnTo>
                  <a:pt x="611" y="4822"/>
                </a:lnTo>
                <a:lnTo>
                  <a:pt x="617" y="4824"/>
                </a:lnTo>
                <a:lnTo>
                  <a:pt x="624" y="4828"/>
                </a:lnTo>
                <a:lnTo>
                  <a:pt x="629" y="4831"/>
                </a:lnTo>
                <a:lnTo>
                  <a:pt x="634" y="4836"/>
                </a:lnTo>
                <a:lnTo>
                  <a:pt x="637" y="4841"/>
                </a:lnTo>
                <a:lnTo>
                  <a:pt x="641" y="4847"/>
                </a:lnTo>
                <a:lnTo>
                  <a:pt x="643" y="4853"/>
                </a:lnTo>
                <a:lnTo>
                  <a:pt x="645" y="4857"/>
                </a:lnTo>
                <a:lnTo>
                  <a:pt x="648" y="4863"/>
                </a:lnTo>
                <a:lnTo>
                  <a:pt x="650" y="4867"/>
                </a:lnTo>
                <a:lnTo>
                  <a:pt x="654" y="4870"/>
                </a:lnTo>
                <a:lnTo>
                  <a:pt x="659" y="4873"/>
                </a:lnTo>
                <a:lnTo>
                  <a:pt x="668" y="4875"/>
                </a:lnTo>
                <a:lnTo>
                  <a:pt x="681" y="4879"/>
                </a:lnTo>
                <a:lnTo>
                  <a:pt x="687" y="4880"/>
                </a:lnTo>
                <a:lnTo>
                  <a:pt x="693" y="4883"/>
                </a:lnTo>
                <a:lnTo>
                  <a:pt x="699" y="4887"/>
                </a:lnTo>
                <a:lnTo>
                  <a:pt x="705" y="4891"/>
                </a:lnTo>
                <a:lnTo>
                  <a:pt x="714" y="4899"/>
                </a:lnTo>
                <a:lnTo>
                  <a:pt x="723" y="4908"/>
                </a:lnTo>
                <a:lnTo>
                  <a:pt x="731" y="4916"/>
                </a:lnTo>
                <a:lnTo>
                  <a:pt x="742" y="4923"/>
                </a:lnTo>
                <a:lnTo>
                  <a:pt x="747" y="4925"/>
                </a:lnTo>
                <a:lnTo>
                  <a:pt x="752" y="4927"/>
                </a:lnTo>
                <a:lnTo>
                  <a:pt x="757" y="4929"/>
                </a:lnTo>
                <a:lnTo>
                  <a:pt x="762" y="4930"/>
                </a:lnTo>
                <a:lnTo>
                  <a:pt x="774" y="4931"/>
                </a:lnTo>
                <a:lnTo>
                  <a:pt x="786" y="4935"/>
                </a:lnTo>
                <a:lnTo>
                  <a:pt x="798" y="4941"/>
                </a:lnTo>
                <a:lnTo>
                  <a:pt x="808" y="4946"/>
                </a:lnTo>
                <a:lnTo>
                  <a:pt x="813" y="4950"/>
                </a:lnTo>
                <a:lnTo>
                  <a:pt x="818" y="4951"/>
                </a:lnTo>
                <a:lnTo>
                  <a:pt x="823" y="4952"/>
                </a:lnTo>
                <a:lnTo>
                  <a:pt x="827" y="4954"/>
                </a:lnTo>
                <a:lnTo>
                  <a:pt x="839" y="4955"/>
                </a:lnTo>
                <a:lnTo>
                  <a:pt x="854" y="4956"/>
                </a:lnTo>
                <a:lnTo>
                  <a:pt x="863" y="4962"/>
                </a:lnTo>
                <a:lnTo>
                  <a:pt x="875" y="4971"/>
                </a:lnTo>
                <a:lnTo>
                  <a:pt x="881" y="4975"/>
                </a:lnTo>
                <a:lnTo>
                  <a:pt x="887" y="4979"/>
                </a:lnTo>
                <a:lnTo>
                  <a:pt x="890" y="4979"/>
                </a:lnTo>
                <a:lnTo>
                  <a:pt x="893" y="4979"/>
                </a:lnTo>
                <a:lnTo>
                  <a:pt x="895" y="4979"/>
                </a:lnTo>
                <a:lnTo>
                  <a:pt x="898" y="4976"/>
                </a:lnTo>
                <a:lnTo>
                  <a:pt x="901" y="4973"/>
                </a:lnTo>
                <a:lnTo>
                  <a:pt x="906" y="4973"/>
                </a:lnTo>
                <a:lnTo>
                  <a:pt x="911" y="4973"/>
                </a:lnTo>
                <a:lnTo>
                  <a:pt x="917" y="4974"/>
                </a:lnTo>
                <a:lnTo>
                  <a:pt x="927" y="4980"/>
                </a:lnTo>
                <a:lnTo>
                  <a:pt x="938" y="4983"/>
                </a:lnTo>
                <a:lnTo>
                  <a:pt x="946" y="4986"/>
                </a:lnTo>
                <a:lnTo>
                  <a:pt x="953" y="4988"/>
                </a:lnTo>
                <a:lnTo>
                  <a:pt x="958" y="4989"/>
                </a:lnTo>
                <a:lnTo>
                  <a:pt x="962" y="4992"/>
                </a:lnTo>
                <a:lnTo>
                  <a:pt x="963" y="4995"/>
                </a:lnTo>
                <a:lnTo>
                  <a:pt x="962" y="4998"/>
                </a:lnTo>
                <a:lnTo>
                  <a:pt x="959" y="5001"/>
                </a:lnTo>
                <a:lnTo>
                  <a:pt x="955" y="5006"/>
                </a:lnTo>
                <a:lnTo>
                  <a:pt x="945" y="5012"/>
                </a:lnTo>
                <a:lnTo>
                  <a:pt x="937" y="5017"/>
                </a:lnTo>
                <a:lnTo>
                  <a:pt x="927" y="5021"/>
                </a:lnTo>
                <a:lnTo>
                  <a:pt x="919" y="5028"/>
                </a:lnTo>
                <a:lnTo>
                  <a:pt x="915" y="5033"/>
                </a:lnTo>
                <a:lnTo>
                  <a:pt x="913" y="5039"/>
                </a:lnTo>
                <a:lnTo>
                  <a:pt x="909" y="5045"/>
                </a:lnTo>
                <a:lnTo>
                  <a:pt x="908" y="5051"/>
                </a:lnTo>
                <a:lnTo>
                  <a:pt x="905" y="5064"/>
                </a:lnTo>
                <a:lnTo>
                  <a:pt x="902" y="5077"/>
                </a:lnTo>
                <a:lnTo>
                  <a:pt x="901" y="5090"/>
                </a:lnTo>
                <a:lnTo>
                  <a:pt x="901" y="5102"/>
                </a:lnTo>
                <a:lnTo>
                  <a:pt x="901" y="5113"/>
                </a:lnTo>
                <a:lnTo>
                  <a:pt x="902" y="5121"/>
                </a:lnTo>
                <a:lnTo>
                  <a:pt x="903" y="5130"/>
                </a:lnTo>
                <a:lnTo>
                  <a:pt x="906" y="5135"/>
                </a:lnTo>
                <a:lnTo>
                  <a:pt x="908" y="5140"/>
                </a:lnTo>
                <a:lnTo>
                  <a:pt x="913" y="5144"/>
                </a:lnTo>
                <a:lnTo>
                  <a:pt x="917" y="5146"/>
                </a:lnTo>
                <a:lnTo>
                  <a:pt x="919" y="5150"/>
                </a:lnTo>
                <a:lnTo>
                  <a:pt x="920" y="5153"/>
                </a:lnTo>
                <a:lnTo>
                  <a:pt x="921" y="5157"/>
                </a:lnTo>
                <a:lnTo>
                  <a:pt x="921" y="5162"/>
                </a:lnTo>
                <a:lnTo>
                  <a:pt x="919" y="5166"/>
                </a:lnTo>
                <a:lnTo>
                  <a:pt x="917" y="5172"/>
                </a:lnTo>
                <a:lnTo>
                  <a:pt x="913" y="5179"/>
                </a:lnTo>
                <a:lnTo>
                  <a:pt x="911" y="5185"/>
                </a:lnTo>
                <a:lnTo>
                  <a:pt x="909" y="5190"/>
                </a:lnTo>
                <a:lnTo>
                  <a:pt x="908" y="5195"/>
                </a:lnTo>
                <a:lnTo>
                  <a:pt x="909" y="5198"/>
                </a:lnTo>
                <a:lnTo>
                  <a:pt x="913" y="5210"/>
                </a:lnTo>
                <a:lnTo>
                  <a:pt x="914" y="5228"/>
                </a:lnTo>
                <a:lnTo>
                  <a:pt x="914" y="5240"/>
                </a:lnTo>
                <a:lnTo>
                  <a:pt x="913" y="5252"/>
                </a:lnTo>
                <a:lnTo>
                  <a:pt x="911" y="5263"/>
                </a:lnTo>
                <a:lnTo>
                  <a:pt x="909" y="5273"/>
                </a:lnTo>
                <a:lnTo>
                  <a:pt x="903" y="5294"/>
                </a:lnTo>
                <a:lnTo>
                  <a:pt x="898" y="5311"/>
                </a:lnTo>
                <a:lnTo>
                  <a:pt x="896" y="5320"/>
                </a:lnTo>
                <a:lnTo>
                  <a:pt x="896" y="5327"/>
                </a:lnTo>
                <a:lnTo>
                  <a:pt x="898" y="5333"/>
                </a:lnTo>
                <a:lnTo>
                  <a:pt x="900" y="5339"/>
                </a:lnTo>
                <a:lnTo>
                  <a:pt x="901" y="5343"/>
                </a:lnTo>
                <a:lnTo>
                  <a:pt x="902" y="5349"/>
                </a:lnTo>
                <a:lnTo>
                  <a:pt x="902" y="5354"/>
                </a:lnTo>
                <a:lnTo>
                  <a:pt x="900" y="5360"/>
                </a:lnTo>
                <a:lnTo>
                  <a:pt x="899" y="5365"/>
                </a:lnTo>
                <a:lnTo>
                  <a:pt x="898" y="5370"/>
                </a:lnTo>
                <a:lnTo>
                  <a:pt x="900" y="5373"/>
                </a:lnTo>
                <a:lnTo>
                  <a:pt x="902" y="5377"/>
                </a:lnTo>
                <a:lnTo>
                  <a:pt x="908" y="5381"/>
                </a:lnTo>
                <a:lnTo>
                  <a:pt x="915" y="5384"/>
                </a:lnTo>
                <a:lnTo>
                  <a:pt x="921" y="5386"/>
                </a:lnTo>
                <a:lnTo>
                  <a:pt x="927" y="5390"/>
                </a:lnTo>
                <a:lnTo>
                  <a:pt x="934" y="5396"/>
                </a:lnTo>
                <a:lnTo>
                  <a:pt x="939" y="5402"/>
                </a:lnTo>
                <a:lnTo>
                  <a:pt x="945" y="5408"/>
                </a:lnTo>
                <a:lnTo>
                  <a:pt x="950" y="5411"/>
                </a:lnTo>
                <a:lnTo>
                  <a:pt x="956" y="5415"/>
                </a:lnTo>
                <a:lnTo>
                  <a:pt x="963" y="5415"/>
                </a:lnTo>
                <a:lnTo>
                  <a:pt x="969" y="5415"/>
                </a:lnTo>
                <a:lnTo>
                  <a:pt x="974" y="5417"/>
                </a:lnTo>
                <a:lnTo>
                  <a:pt x="977" y="5421"/>
                </a:lnTo>
                <a:lnTo>
                  <a:pt x="981" y="5427"/>
                </a:lnTo>
                <a:lnTo>
                  <a:pt x="982" y="5434"/>
                </a:lnTo>
                <a:lnTo>
                  <a:pt x="982" y="5441"/>
                </a:lnTo>
                <a:lnTo>
                  <a:pt x="983" y="5443"/>
                </a:lnTo>
                <a:lnTo>
                  <a:pt x="985" y="5446"/>
                </a:lnTo>
                <a:lnTo>
                  <a:pt x="988" y="5448"/>
                </a:lnTo>
                <a:lnTo>
                  <a:pt x="993" y="5448"/>
                </a:lnTo>
                <a:lnTo>
                  <a:pt x="1000" y="5449"/>
                </a:lnTo>
                <a:lnTo>
                  <a:pt x="1006" y="5450"/>
                </a:lnTo>
                <a:lnTo>
                  <a:pt x="1013" y="5454"/>
                </a:lnTo>
                <a:lnTo>
                  <a:pt x="1019" y="5458"/>
                </a:lnTo>
                <a:lnTo>
                  <a:pt x="1024" y="5461"/>
                </a:lnTo>
                <a:lnTo>
                  <a:pt x="1027" y="5466"/>
                </a:lnTo>
                <a:lnTo>
                  <a:pt x="1031" y="5471"/>
                </a:lnTo>
                <a:lnTo>
                  <a:pt x="1033" y="5475"/>
                </a:lnTo>
                <a:lnTo>
                  <a:pt x="1034" y="5480"/>
                </a:lnTo>
                <a:lnTo>
                  <a:pt x="1037" y="5484"/>
                </a:lnTo>
                <a:lnTo>
                  <a:pt x="1039" y="5487"/>
                </a:lnTo>
                <a:lnTo>
                  <a:pt x="1041" y="5491"/>
                </a:lnTo>
                <a:lnTo>
                  <a:pt x="1047" y="5496"/>
                </a:lnTo>
                <a:lnTo>
                  <a:pt x="1054" y="5499"/>
                </a:lnTo>
                <a:lnTo>
                  <a:pt x="1057" y="5502"/>
                </a:lnTo>
                <a:lnTo>
                  <a:pt x="1060" y="5507"/>
                </a:lnTo>
                <a:lnTo>
                  <a:pt x="1063" y="5513"/>
                </a:lnTo>
                <a:lnTo>
                  <a:pt x="1065" y="5521"/>
                </a:lnTo>
                <a:lnTo>
                  <a:pt x="1067" y="5528"/>
                </a:lnTo>
                <a:lnTo>
                  <a:pt x="1071" y="5534"/>
                </a:lnTo>
                <a:lnTo>
                  <a:pt x="1075" y="5538"/>
                </a:lnTo>
                <a:lnTo>
                  <a:pt x="1078" y="5542"/>
                </a:lnTo>
                <a:lnTo>
                  <a:pt x="1088" y="5544"/>
                </a:lnTo>
                <a:lnTo>
                  <a:pt x="1098" y="5546"/>
                </a:lnTo>
                <a:lnTo>
                  <a:pt x="1103" y="5546"/>
                </a:lnTo>
                <a:lnTo>
                  <a:pt x="1107" y="5547"/>
                </a:lnTo>
                <a:lnTo>
                  <a:pt x="1111" y="5549"/>
                </a:lnTo>
                <a:lnTo>
                  <a:pt x="1114" y="5553"/>
                </a:lnTo>
                <a:lnTo>
                  <a:pt x="1117" y="5560"/>
                </a:lnTo>
                <a:lnTo>
                  <a:pt x="1121" y="5563"/>
                </a:lnTo>
                <a:lnTo>
                  <a:pt x="1125" y="5562"/>
                </a:lnTo>
                <a:lnTo>
                  <a:pt x="1129" y="5559"/>
                </a:lnTo>
                <a:lnTo>
                  <a:pt x="1134" y="5555"/>
                </a:lnTo>
                <a:lnTo>
                  <a:pt x="1139" y="5551"/>
                </a:lnTo>
                <a:lnTo>
                  <a:pt x="1145" y="5548"/>
                </a:lnTo>
                <a:lnTo>
                  <a:pt x="1151" y="5547"/>
                </a:lnTo>
                <a:lnTo>
                  <a:pt x="1155" y="5546"/>
                </a:lnTo>
                <a:lnTo>
                  <a:pt x="1161" y="5546"/>
                </a:lnTo>
                <a:lnTo>
                  <a:pt x="1166" y="5548"/>
                </a:lnTo>
                <a:lnTo>
                  <a:pt x="1171" y="5550"/>
                </a:lnTo>
                <a:lnTo>
                  <a:pt x="1180" y="5556"/>
                </a:lnTo>
                <a:lnTo>
                  <a:pt x="1191" y="5561"/>
                </a:lnTo>
                <a:lnTo>
                  <a:pt x="1204" y="5566"/>
                </a:lnTo>
                <a:lnTo>
                  <a:pt x="1217" y="5569"/>
                </a:lnTo>
                <a:lnTo>
                  <a:pt x="1245" y="5574"/>
                </a:lnTo>
                <a:lnTo>
                  <a:pt x="1268" y="5578"/>
                </a:lnTo>
                <a:lnTo>
                  <a:pt x="1285" y="5579"/>
                </a:lnTo>
                <a:lnTo>
                  <a:pt x="1295" y="5579"/>
                </a:lnTo>
                <a:lnTo>
                  <a:pt x="1298" y="5579"/>
                </a:lnTo>
                <a:lnTo>
                  <a:pt x="1302" y="5580"/>
                </a:lnTo>
                <a:lnTo>
                  <a:pt x="1305" y="5581"/>
                </a:lnTo>
                <a:lnTo>
                  <a:pt x="1310" y="5584"/>
                </a:lnTo>
                <a:lnTo>
                  <a:pt x="1318" y="5591"/>
                </a:lnTo>
                <a:lnTo>
                  <a:pt x="1327" y="5594"/>
                </a:lnTo>
                <a:lnTo>
                  <a:pt x="1330" y="5597"/>
                </a:lnTo>
                <a:lnTo>
                  <a:pt x="1335" y="5598"/>
                </a:lnTo>
                <a:lnTo>
                  <a:pt x="1341" y="5598"/>
                </a:lnTo>
                <a:lnTo>
                  <a:pt x="1347" y="5598"/>
                </a:lnTo>
                <a:lnTo>
                  <a:pt x="1359" y="5598"/>
                </a:lnTo>
                <a:lnTo>
                  <a:pt x="1368" y="5598"/>
                </a:lnTo>
                <a:lnTo>
                  <a:pt x="1377" y="5599"/>
                </a:lnTo>
                <a:lnTo>
                  <a:pt x="1387" y="5599"/>
                </a:lnTo>
                <a:lnTo>
                  <a:pt x="1393" y="5600"/>
                </a:lnTo>
                <a:lnTo>
                  <a:pt x="1399" y="5600"/>
                </a:lnTo>
                <a:lnTo>
                  <a:pt x="1404" y="5599"/>
                </a:lnTo>
                <a:lnTo>
                  <a:pt x="1409" y="5598"/>
                </a:lnTo>
                <a:lnTo>
                  <a:pt x="1413" y="5595"/>
                </a:lnTo>
                <a:lnTo>
                  <a:pt x="1417" y="5591"/>
                </a:lnTo>
                <a:lnTo>
                  <a:pt x="1421" y="5585"/>
                </a:lnTo>
                <a:lnTo>
                  <a:pt x="1424" y="5576"/>
                </a:lnTo>
                <a:lnTo>
                  <a:pt x="1430" y="5560"/>
                </a:lnTo>
                <a:lnTo>
                  <a:pt x="1436" y="5547"/>
                </a:lnTo>
                <a:lnTo>
                  <a:pt x="1438" y="5542"/>
                </a:lnTo>
                <a:lnTo>
                  <a:pt x="1443" y="5537"/>
                </a:lnTo>
                <a:lnTo>
                  <a:pt x="1447" y="5534"/>
                </a:lnTo>
                <a:lnTo>
                  <a:pt x="1453" y="5529"/>
                </a:lnTo>
                <a:lnTo>
                  <a:pt x="1456" y="5525"/>
                </a:lnTo>
                <a:lnTo>
                  <a:pt x="1460" y="5521"/>
                </a:lnTo>
                <a:lnTo>
                  <a:pt x="1462" y="5516"/>
                </a:lnTo>
                <a:lnTo>
                  <a:pt x="1465" y="5511"/>
                </a:lnTo>
                <a:lnTo>
                  <a:pt x="1467" y="5500"/>
                </a:lnTo>
                <a:lnTo>
                  <a:pt x="1469" y="5488"/>
                </a:lnTo>
                <a:lnTo>
                  <a:pt x="1470" y="5478"/>
                </a:lnTo>
                <a:lnTo>
                  <a:pt x="1473" y="5468"/>
                </a:lnTo>
                <a:lnTo>
                  <a:pt x="1475" y="5463"/>
                </a:lnTo>
                <a:lnTo>
                  <a:pt x="1478" y="5461"/>
                </a:lnTo>
                <a:lnTo>
                  <a:pt x="1480" y="5458"/>
                </a:lnTo>
                <a:lnTo>
                  <a:pt x="1484" y="5456"/>
                </a:lnTo>
                <a:lnTo>
                  <a:pt x="1491" y="5454"/>
                </a:lnTo>
                <a:lnTo>
                  <a:pt x="1498" y="5455"/>
                </a:lnTo>
                <a:lnTo>
                  <a:pt x="1504" y="5456"/>
                </a:lnTo>
                <a:lnTo>
                  <a:pt x="1510" y="5459"/>
                </a:lnTo>
                <a:lnTo>
                  <a:pt x="1514" y="5460"/>
                </a:lnTo>
                <a:lnTo>
                  <a:pt x="1518" y="5459"/>
                </a:lnTo>
                <a:lnTo>
                  <a:pt x="1520" y="5458"/>
                </a:lnTo>
                <a:lnTo>
                  <a:pt x="1522" y="5456"/>
                </a:lnTo>
                <a:lnTo>
                  <a:pt x="1522" y="5454"/>
                </a:lnTo>
                <a:lnTo>
                  <a:pt x="1523" y="5450"/>
                </a:lnTo>
                <a:lnTo>
                  <a:pt x="1524" y="5435"/>
                </a:lnTo>
                <a:lnTo>
                  <a:pt x="1528" y="5421"/>
                </a:lnTo>
                <a:lnTo>
                  <a:pt x="1531" y="5414"/>
                </a:lnTo>
                <a:lnTo>
                  <a:pt x="1535" y="5408"/>
                </a:lnTo>
                <a:lnTo>
                  <a:pt x="1541" y="5402"/>
                </a:lnTo>
                <a:lnTo>
                  <a:pt x="1547" y="5397"/>
                </a:lnTo>
                <a:lnTo>
                  <a:pt x="1563" y="5387"/>
                </a:lnTo>
                <a:lnTo>
                  <a:pt x="1582" y="5377"/>
                </a:lnTo>
                <a:lnTo>
                  <a:pt x="1602" y="5366"/>
                </a:lnTo>
                <a:lnTo>
                  <a:pt x="1621" y="5354"/>
                </a:lnTo>
                <a:lnTo>
                  <a:pt x="1639" y="5345"/>
                </a:lnTo>
                <a:lnTo>
                  <a:pt x="1651" y="5338"/>
                </a:lnTo>
                <a:lnTo>
                  <a:pt x="1655" y="5333"/>
                </a:lnTo>
                <a:lnTo>
                  <a:pt x="1657" y="5329"/>
                </a:lnTo>
                <a:lnTo>
                  <a:pt x="1657" y="5324"/>
                </a:lnTo>
                <a:lnTo>
                  <a:pt x="1656" y="5318"/>
                </a:lnTo>
                <a:lnTo>
                  <a:pt x="1654" y="5311"/>
                </a:lnTo>
                <a:lnTo>
                  <a:pt x="1652" y="5305"/>
                </a:lnTo>
                <a:lnTo>
                  <a:pt x="1652" y="5301"/>
                </a:lnTo>
                <a:lnTo>
                  <a:pt x="1654" y="5296"/>
                </a:lnTo>
                <a:lnTo>
                  <a:pt x="1655" y="5291"/>
                </a:lnTo>
                <a:lnTo>
                  <a:pt x="1658" y="5286"/>
                </a:lnTo>
                <a:lnTo>
                  <a:pt x="1663" y="5283"/>
                </a:lnTo>
                <a:lnTo>
                  <a:pt x="1669" y="5279"/>
                </a:lnTo>
                <a:lnTo>
                  <a:pt x="1681" y="5275"/>
                </a:lnTo>
                <a:lnTo>
                  <a:pt x="1692" y="5272"/>
                </a:lnTo>
                <a:lnTo>
                  <a:pt x="1702" y="5267"/>
                </a:lnTo>
                <a:lnTo>
                  <a:pt x="1717" y="5260"/>
                </a:lnTo>
                <a:lnTo>
                  <a:pt x="1725" y="5255"/>
                </a:lnTo>
                <a:lnTo>
                  <a:pt x="1733" y="5252"/>
                </a:lnTo>
                <a:lnTo>
                  <a:pt x="1739" y="5251"/>
                </a:lnTo>
                <a:lnTo>
                  <a:pt x="1745" y="5251"/>
                </a:lnTo>
                <a:lnTo>
                  <a:pt x="1750" y="5253"/>
                </a:lnTo>
                <a:lnTo>
                  <a:pt x="1753" y="5255"/>
                </a:lnTo>
                <a:lnTo>
                  <a:pt x="1756" y="5260"/>
                </a:lnTo>
                <a:lnTo>
                  <a:pt x="1756" y="5266"/>
                </a:lnTo>
                <a:lnTo>
                  <a:pt x="1756" y="5277"/>
                </a:lnTo>
                <a:lnTo>
                  <a:pt x="1756" y="5285"/>
                </a:lnTo>
                <a:lnTo>
                  <a:pt x="1756" y="5289"/>
                </a:lnTo>
                <a:lnTo>
                  <a:pt x="1758" y="5291"/>
                </a:lnTo>
                <a:lnTo>
                  <a:pt x="1761" y="5292"/>
                </a:lnTo>
                <a:lnTo>
                  <a:pt x="1765" y="5294"/>
                </a:lnTo>
                <a:lnTo>
                  <a:pt x="1774" y="5297"/>
                </a:lnTo>
                <a:lnTo>
                  <a:pt x="1783" y="5302"/>
                </a:lnTo>
                <a:lnTo>
                  <a:pt x="1791" y="5309"/>
                </a:lnTo>
                <a:lnTo>
                  <a:pt x="1800" y="5320"/>
                </a:lnTo>
                <a:lnTo>
                  <a:pt x="1807" y="5333"/>
                </a:lnTo>
                <a:lnTo>
                  <a:pt x="1815" y="5345"/>
                </a:lnTo>
                <a:lnTo>
                  <a:pt x="1819" y="5351"/>
                </a:lnTo>
                <a:lnTo>
                  <a:pt x="1824" y="5354"/>
                </a:lnTo>
                <a:lnTo>
                  <a:pt x="1827" y="5358"/>
                </a:lnTo>
                <a:lnTo>
                  <a:pt x="1833" y="5359"/>
                </a:lnTo>
                <a:lnTo>
                  <a:pt x="1843" y="5357"/>
                </a:lnTo>
                <a:lnTo>
                  <a:pt x="1852" y="5353"/>
                </a:lnTo>
                <a:lnTo>
                  <a:pt x="1857" y="5353"/>
                </a:lnTo>
                <a:lnTo>
                  <a:pt x="1862" y="5353"/>
                </a:lnTo>
                <a:lnTo>
                  <a:pt x="1868" y="5354"/>
                </a:lnTo>
                <a:lnTo>
                  <a:pt x="1875" y="5359"/>
                </a:lnTo>
                <a:lnTo>
                  <a:pt x="1888" y="5368"/>
                </a:lnTo>
                <a:lnTo>
                  <a:pt x="1901" y="5376"/>
                </a:lnTo>
                <a:lnTo>
                  <a:pt x="1906" y="5377"/>
                </a:lnTo>
                <a:lnTo>
                  <a:pt x="1910" y="5377"/>
                </a:lnTo>
                <a:lnTo>
                  <a:pt x="1914" y="5374"/>
                </a:lnTo>
                <a:lnTo>
                  <a:pt x="1917" y="5371"/>
                </a:lnTo>
                <a:lnTo>
                  <a:pt x="1919" y="5365"/>
                </a:lnTo>
                <a:lnTo>
                  <a:pt x="1920" y="5359"/>
                </a:lnTo>
                <a:lnTo>
                  <a:pt x="1920" y="5354"/>
                </a:lnTo>
                <a:lnTo>
                  <a:pt x="1920" y="5349"/>
                </a:lnTo>
                <a:lnTo>
                  <a:pt x="1920" y="5345"/>
                </a:lnTo>
                <a:lnTo>
                  <a:pt x="1921" y="5341"/>
                </a:lnTo>
                <a:lnTo>
                  <a:pt x="1922" y="5340"/>
                </a:lnTo>
                <a:lnTo>
                  <a:pt x="1925" y="5339"/>
                </a:lnTo>
                <a:lnTo>
                  <a:pt x="1928" y="5339"/>
                </a:lnTo>
                <a:lnTo>
                  <a:pt x="1933" y="5341"/>
                </a:lnTo>
                <a:lnTo>
                  <a:pt x="1936" y="5346"/>
                </a:lnTo>
                <a:lnTo>
                  <a:pt x="1941" y="5351"/>
                </a:lnTo>
                <a:lnTo>
                  <a:pt x="1951" y="5362"/>
                </a:lnTo>
                <a:lnTo>
                  <a:pt x="1960" y="5373"/>
                </a:lnTo>
                <a:lnTo>
                  <a:pt x="1966" y="5378"/>
                </a:lnTo>
                <a:lnTo>
                  <a:pt x="1972" y="5380"/>
                </a:lnTo>
                <a:lnTo>
                  <a:pt x="1978" y="5383"/>
                </a:lnTo>
                <a:lnTo>
                  <a:pt x="1985" y="5385"/>
                </a:lnTo>
                <a:lnTo>
                  <a:pt x="1998" y="5386"/>
                </a:lnTo>
                <a:lnTo>
                  <a:pt x="2011" y="5387"/>
                </a:lnTo>
                <a:lnTo>
                  <a:pt x="2024" y="5387"/>
                </a:lnTo>
                <a:lnTo>
                  <a:pt x="2039" y="5390"/>
                </a:lnTo>
                <a:lnTo>
                  <a:pt x="2045" y="5392"/>
                </a:lnTo>
                <a:lnTo>
                  <a:pt x="2051" y="5396"/>
                </a:lnTo>
                <a:lnTo>
                  <a:pt x="2054" y="5399"/>
                </a:lnTo>
                <a:lnTo>
                  <a:pt x="2057" y="5405"/>
                </a:lnTo>
                <a:lnTo>
                  <a:pt x="2060" y="5418"/>
                </a:lnTo>
                <a:lnTo>
                  <a:pt x="2064" y="5431"/>
                </a:lnTo>
                <a:lnTo>
                  <a:pt x="2066" y="5437"/>
                </a:lnTo>
                <a:lnTo>
                  <a:pt x="2068" y="5442"/>
                </a:lnTo>
                <a:lnTo>
                  <a:pt x="2072" y="5447"/>
                </a:lnTo>
                <a:lnTo>
                  <a:pt x="2076" y="5450"/>
                </a:lnTo>
                <a:lnTo>
                  <a:pt x="2082" y="5454"/>
                </a:lnTo>
                <a:lnTo>
                  <a:pt x="2089" y="5458"/>
                </a:lnTo>
                <a:lnTo>
                  <a:pt x="2096" y="5460"/>
                </a:lnTo>
                <a:lnTo>
                  <a:pt x="2105" y="5462"/>
                </a:lnTo>
                <a:lnTo>
                  <a:pt x="2124" y="5466"/>
                </a:lnTo>
                <a:lnTo>
                  <a:pt x="2142" y="5469"/>
                </a:lnTo>
                <a:lnTo>
                  <a:pt x="2159" y="5472"/>
                </a:lnTo>
                <a:lnTo>
                  <a:pt x="2173" y="5473"/>
                </a:lnTo>
                <a:lnTo>
                  <a:pt x="2179" y="5472"/>
                </a:lnTo>
                <a:lnTo>
                  <a:pt x="2185" y="5471"/>
                </a:lnTo>
                <a:lnTo>
                  <a:pt x="2191" y="5468"/>
                </a:lnTo>
                <a:lnTo>
                  <a:pt x="2197" y="5466"/>
                </a:lnTo>
                <a:lnTo>
                  <a:pt x="2206" y="5459"/>
                </a:lnTo>
                <a:lnTo>
                  <a:pt x="2215" y="5456"/>
                </a:lnTo>
                <a:lnTo>
                  <a:pt x="2222" y="5455"/>
                </a:lnTo>
                <a:lnTo>
                  <a:pt x="2230" y="5455"/>
                </a:lnTo>
                <a:lnTo>
                  <a:pt x="2238" y="5456"/>
                </a:lnTo>
                <a:lnTo>
                  <a:pt x="2246" y="5455"/>
                </a:lnTo>
                <a:lnTo>
                  <a:pt x="2248" y="5454"/>
                </a:lnTo>
                <a:lnTo>
                  <a:pt x="2250" y="5450"/>
                </a:lnTo>
                <a:lnTo>
                  <a:pt x="2253" y="5447"/>
                </a:lnTo>
                <a:lnTo>
                  <a:pt x="2256" y="5440"/>
                </a:lnTo>
                <a:lnTo>
                  <a:pt x="2261" y="5427"/>
                </a:lnTo>
                <a:lnTo>
                  <a:pt x="2268" y="5415"/>
                </a:lnTo>
                <a:lnTo>
                  <a:pt x="2273" y="5411"/>
                </a:lnTo>
                <a:lnTo>
                  <a:pt x="2279" y="5406"/>
                </a:lnTo>
                <a:lnTo>
                  <a:pt x="2285" y="5404"/>
                </a:lnTo>
                <a:lnTo>
                  <a:pt x="2293" y="5403"/>
                </a:lnTo>
                <a:lnTo>
                  <a:pt x="2314" y="5402"/>
                </a:lnTo>
                <a:lnTo>
                  <a:pt x="2339" y="5401"/>
                </a:lnTo>
                <a:lnTo>
                  <a:pt x="2350" y="5399"/>
                </a:lnTo>
                <a:lnTo>
                  <a:pt x="2361" y="5397"/>
                </a:lnTo>
                <a:lnTo>
                  <a:pt x="2364" y="5396"/>
                </a:lnTo>
                <a:lnTo>
                  <a:pt x="2369" y="5395"/>
                </a:lnTo>
                <a:lnTo>
                  <a:pt x="2372" y="5392"/>
                </a:lnTo>
                <a:lnTo>
                  <a:pt x="2374" y="5389"/>
                </a:lnTo>
                <a:lnTo>
                  <a:pt x="2379" y="5379"/>
                </a:lnTo>
                <a:lnTo>
                  <a:pt x="2385" y="5371"/>
                </a:lnTo>
                <a:lnTo>
                  <a:pt x="2388" y="5367"/>
                </a:lnTo>
                <a:lnTo>
                  <a:pt x="2393" y="5365"/>
                </a:lnTo>
                <a:lnTo>
                  <a:pt x="2399" y="5361"/>
                </a:lnTo>
                <a:lnTo>
                  <a:pt x="2407" y="5359"/>
                </a:lnTo>
                <a:lnTo>
                  <a:pt x="2417" y="5357"/>
                </a:lnTo>
                <a:lnTo>
                  <a:pt x="2425" y="5355"/>
                </a:lnTo>
                <a:lnTo>
                  <a:pt x="2435" y="5354"/>
                </a:lnTo>
                <a:lnTo>
                  <a:pt x="2443" y="5354"/>
                </a:lnTo>
                <a:lnTo>
                  <a:pt x="2451" y="5355"/>
                </a:lnTo>
                <a:lnTo>
                  <a:pt x="2460" y="5358"/>
                </a:lnTo>
                <a:lnTo>
                  <a:pt x="2468" y="5361"/>
                </a:lnTo>
                <a:lnTo>
                  <a:pt x="2475" y="5365"/>
                </a:lnTo>
                <a:lnTo>
                  <a:pt x="2487" y="5376"/>
                </a:lnTo>
                <a:lnTo>
                  <a:pt x="2496" y="5384"/>
                </a:lnTo>
                <a:lnTo>
                  <a:pt x="2500" y="5389"/>
                </a:lnTo>
                <a:lnTo>
                  <a:pt x="2504" y="5391"/>
                </a:lnTo>
                <a:lnTo>
                  <a:pt x="2508" y="5395"/>
                </a:lnTo>
                <a:lnTo>
                  <a:pt x="2513" y="5397"/>
                </a:lnTo>
                <a:lnTo>
                  <a:pt x="2518" y="5397"/>
                </a:lnTo>
                <a:lnTo>
                  <a:pt x="2523" y="5396"/>
                </a:lnTo>
                <a:lnTo>
                  <a:pt x="2527" y="5392"/>
                </a:lnTo>
                <a:lnTo>
                  <a:pt x="2532" y="5387"/>
                </a:lnTo>
                <a:lnTo>
                  <a:pt x="2538" y="5384"/>
                </a:lnTo>
                <a:lnTo>
                  <a:pt x="2543" y="5380"/>
                </a:lnTo>
                <a:lnTo>
                  <a:pt x="2546" y="5379"/>
                </a:lnTo>
                <a:lnTo>
                  <a:pt x="2549" y="5378"/>
                </a:lnTo>
                <a:lnTo>
                  <a:pt x="2552" y="5378"/>
                </a:lnTo>
                <a:lnTo>
                  <a:pt x="2556" y="5379"/>
                </a:lnTo>
                <a:lnTo>
                  <a:pt x="2562" y="5381"/>
                </a:lnTo>
                <a:lnTo>
                  <a:pt x="2569" y="5385"/>
                </a:lnTo>
                <a:lnTo>
                  <a:pt x="2575" y="5390"/>
                </a:lnTo>
                <a:lnTo>
                  <a:pt x="2580" y="5395"/>
                </a:lnTo>
                <a:lnTo>
                  <a:pt x="2584" y="5401"/>
                </a:lnTo>
                <a:lnTo>
                  <a:pt x="2589" y="5406"/>
                </a:lnTo>
                <a:lnTo>
                  <a:pt x="2591" y="5412"/>
                </a:lnTo>
                <a:lnTo>
                  <a:pt x="2591" y="5418"/>
                </a:lnTo>
                <a:lnTo>
                  <a:pt x="2591" y="5424"/>
                </a:lnTo>
                <a:lnTo>
                  <a:pt x="2589" y="5429"/>
                </a:lnTo>
                <a:lnTo>
                  <a:pt x="2587" y="5434"/>
                </a:lnTo>
                <a:lnTo>
                  <a:pt x="2582" y="5440"/>
                </a:lnTo>
                <a:lnTo>
                  <a:pt x="2575" y="5449"/>
                </a:lnTo>
                <a:lnTo>
                  <a:pt x="2570" y="5458"/>
                </a:lnTo>
                <a:lnTo>
                  <a:pt x="2570" y="5462"/>
                </a:lnTo>
                <a:lnTo>
                  <a:pt x="2571" y="5467"/>
                </a:lnTo>
                <a:lnTo>
                  <a:pt x="2572" y="5472"/>
                </a:lnTo>
                <a:lnTo>
                  <a:pt x="2575" y="5478"/>
                </a:lnTo>
                <a:lnTo>
                  <a:pt x="2582" y="5490"/>
                </a:lnTo>
                <a:lnTo>
                  <a:pt x="2590" y="5505"/>
                </a:lnTo>
                <a:lnTo>
                  <a:pt x="2600" y="5522"/>
                </a:lnTo>
                <a:lnTo>
                  <a:pt x="2608" y="5534"/>
                </a:lnTo>
                <a:lnTo>
                  <a:pt x="2613" y="5537"/>
                </a:lnTo>
                <a:lnTo>
                  <a:pt x="2618" y="5538"/>
                </a:lnTo>
                <a:lnTo>
                  <a:pt x="2620" y="5538"/>
                </a:lnTo>
                <a:lnTo>
                  <a:pt x="2622" y="5537"/>
                </a:lnTo>
                <a:lnTo>
                  <a:pt x="2625" y="5536"/>
                </a:lnTo>
                <a:lnTo>
                  <a:pt x="2628" y="5534"/>
                </a:lnTo>
                <a:lnTo>
                  <a:pt x="2631" y="5530"/>
                </a:lnTo>
                <a:lnTo>
                  <a:pt x="2634" y="5529"/>
                </a:lnTo>
                <a:lnTo>
                  <a:pt x="2637" y="5528"/>
                </a:lnTo>
                <a:lnTo>
                  <a:pt x="2640" y="5528"/>
                </a:lnTo>
                <a:lnTo>
                  <a:pt x="2649" y="5530"/>
                </a:lnTo>
                <a:lnTo>
                  <a:pt x="2656" y="5534"/>
                </a:lnTo>
                <a:lnTo>
                  <a:pt x="2663" y="5538"/>
                </a:lnTo>
                <a:lnTo>
                  <a:pt x="2670" y="5544"/>
                </a:lnTo>
                <a:lnTo>
                  <a:pt x="2676" y="5550"/>
                </a:lnTo>
                <a:lnTo>
                  <a:pt x="2681" y="5556"/>
                </a:lnTo>
                <a:lnTo>
                  <a:pt x="2685" y="5561"/>
                </a:lnTo>
                <a:lnTo>
                  <a:pt x="2689" y="5563"/>
                </a:lnTo>
                <a:lnTo>
                  <a:pt x="2693" y="5566"/>
                </a:lnTo>
                <a:lnTo>
                  <a:pt x="2696" y="5568"/>
                </a:lnTo>
                <a:lnTo>
                  <a:pt x="2703" y="5568"/>
                </a:lnTo>
                <a:lnTo>
                  <a:pt x="2712" y="5568"/>
                </a:lnTo>
                <a:lnTo>
                  <a:pt x="2720" y="5569"/>
                </a:lnTo>
                <a:lnTo>
                  <a:pt x="2726" y="5570"/>
                </a:lnTo>
                <a:lnTo>
                  <a:pt x="2731" y="5573"/>
                </a:lnTo>
                <a:lnTo>
                  <a:pt x="2738" y="5581"/>
                </a:lnTo>
                <a:lnTo>
                  <a:pt x="2741" y="5585"/>
                </a:lnTo>
                <a:lnTo>
                  <a:pt x="2745" y="5588"/>
                </a:lnTo>
                <a:lnTo>
                  <a:pt x="2750" y="5592"/>
                </a:lnTo>
                <a:lnTo>
                  <a:pt x="2756" y="5594"/>
                </a:lnTo>
                <a:lnTo>
                  <a:pt x="2767" y="5598"/>
                </a:lnTo>
                <a:lnTo>
                  <a:pt x="2782" y="5599"/>
                </a:lnTo>
                <a:lnTo>
                  <a:pt x="2796" y="5599"/>
                </a:lnTo>
                <a:lnTo>
                  <a:pt x="2809" y="5600"/>
                </a:lnTo>
                <a:lnTo>
                  <a:pt x="2820" y="5603"/>
                </a:lnTo>
                <a:lnTo>
                  <a:pt x="2829" y="5607"/>
                </a:lnTo>
                <a:lnTo>
                  <a:pt x="2838" y="5612"/>
                </a:lnTo>
                <a:lnTo>
                  <a:pt x="2848" y="5614"/>
                </a:lnTo>
                <a:lnTo>
                  <a:pt x="2853" y="5614"/>
                </a:lnTo>
                <a:lnTo>
                  <a:pt x="2859" y="5614"/>
                </a:lnTo>
                <a:lnTo>
                  <a:pt x="2864" y="5612"/>
                </a:lnTo>
                <a:lnTo>
                  <a:pt x="2870" y="5610"/>
                </a:lnTo>
                <a:lnTo>
                  <a:pt x="2879" y="5606"/>
                </a:lnTo>
                <a:lnTo>
                  <a:pt x="2886" y="5604"/>
                </a:lnTo>
                <a:lnTo>
                  <a:pt x="2895" y="5604"/>
                </a:lnTo>
                <a:lnTo>
                  <a:pt x="2905" y="5605"/>
                </a:lnTo>
                <a:lnTo>
                  <a:pt x="2916" y="5609"/>
                </a:lnTo>
                <a:lnTo>
                  <a:pt x="2922" y="5612"/>
                </a:lnTo>
                <a:lnTo>
                  <a:pt x="2924" y="5614"/>
                </a:lnTo>
                <a:lnTo>
                  <a:pt x="2926" y="5617"/>
                </a:lnTo>
                <a:lnTo>
                  <a:pt x="2926" y="5620"/>
                </a:lnTo>
                <a:lnTo>
                  <a:pt x="2926" y="5625"/>
                </a:lnTo>
                <a:lnTo>
                  <a:pt x="2926" y="5629"/>
                </a:lnTo>
                <a:lnTo>
                  <a:pt x="2927" y="5633"/>
                </a:lnTo>
                <a:lnTo>
                  <a:pt x="2928" y="5636"/>
                </a:lnTo>
                <a:lnTo>
                  <a:pt x="2929" y="5638"/>
                </a:lnTo>
                <a:lnTo>
                  <a:pt x="2933" y="5641"/>
                </a:lnTo>
                <a:lnTo>
                  <a:pt x="2937" y="5642"/>
                </a:lnTo>
                <a:lnTo>
                  <a:pt x="2943" y="5642"/>
                </a:lnTo>
                <a:lnTo>
                  <a:pt x="2952" y="5641"/>
                </a:lnTo>
                <a:lnTo>
                  <a:pt x="2972" y="5639"/>
                </a:lnTo>
                <a:lnTo>
                  <a:pt x="2992" y="5637"/>
                </a:lnTo>
                <a:lnTo>
                  <a:pt x="3013" y="5635"/>
                </a:lnTo>
                <a:lnTo>
                  <a:pt x="3031" y="5631"/>
                </a:lnTo>
                <a:lnTo>
                  <a:pt x="3037" y="5629"/>
                </a:lnTo>
                <a:lnTo>
                  <a:pt x="3042" y="5625"/>
                </a:lnTo>
                <a:lnTo>
                  <a:pt x="3044" y="5623"/>
                </a:lnTo>
                <a:lnTo>
                  <a:pt x="3046" y="5618"/>
                </a:lnTo>
                <a:lnTo>
                  <a:pt x="3046" y="5609"/>
                </a:lnTo>
                <a:lnTo>
                  <a:pt x="3048" y="5595"/>
                </a:lnTo>
                <a:lnTo>
                  <a:pt x="3050" y="5589"/>
                </a:lnTo>
                <a:lnTo>
                  <a:pt x="3054" y="5585"/>
                </a:lnTo>
                <a:lnTo>
                  <a:pt x="3060" y="5582"/>
                </a:lnTo>
                <a:lnTo>
                  <a:pt x="3067" y="5580"/>
                </a:lnTo>
                <a:lnTo>
                  <a:pt x="3081" y="5579"/>
                </a:lnTo>
                <a:lnTo>
                  <a:pt x="3097" y="5579"/>
                </a:lnTo>
                <a:lnTo>
                  <a:pt x="3112" y="5580"/>
                </a:lnTo>
                <a:lnTo>
                  <a:pt x="3129" y="5581"/>
                </a:lnTo>
                <a:lnTo>
                  <a:pt x="3149" y="5582"/>
                </a:lnTo>
                <a:lnTo>
                  <a:pt x="3173" y="5584"/>
                </a:lnTo>
                <a:lnTo>
                  <a:pt x="3195" y="5585"/>
                </a:lnTo>
                <a:lnTo>
                  <a:pt x="3211" y="5584"/>
                </a:lnTo>
                <a:lnTo>
                  <a:pt x="3218" y="5582"/>
                </a:lnTo>
                <a:lnTo>
                  <a:pt x="3225" y="5581"/>
                </a:lnTo>
                <a:lnTo>
                  <a:pt x="3232" y="5578"/>
                </a:lnTo>
                <a:lnTo>
                  <a:pt x="3241" y="5574"/>
                </a:lnTo>
                <a:lnTo>
                  <a:pt x="3251" y="5570"/>
                </a:lnTo>
                <a:lnTo>
                  <a:pt x="3263" y="5566"/>
                </a:lnTo>
                <a:lnTo>
                  <a:pt x="3270" y="5565"/>
                </a:lnTo>
                <a:lnTo>
                  <a:pt x="3276" y="5565"/>
                </a:lnTo>
                <a:lnTo>
                  <a:pt x="3283" y="5563"/>
                </a:lnTo>
                <a:lnTo>
                  <a:pt x="3289" y="5565"/>
                </a:lnTo>
                <a:lnTo>
                  <a:pt x="3300" y="5568"/>
                </a:lnTo>
                <a:lnTo>
                  <a:pt x="3309" y="5573"/>
                </a:lnTo>
                <a:lnTo>
                  <a:pt x="3314" y="5574"/>
                </a:lnTo>
                <a:lnTo>
                  <a:pt x="3318" y="5575"/>
                </a:lnTo>
                <a:lnTo>
                  <a:pt x="3323" y="5575"/>
                </a:lnTo>
                <a:lnTo>
                  <a:pt x="3327" y="5575"/>
                </a:lnTo>
                <a:lnTo>
                  <a:pt x="3345" y="5569"/>
                </a:lnTo>
                <a:lnTo>
                  <a:pt x="3362" y="5567"/>
                </a:lnTo>
                <a:lnTo>
                  <a:pt x="3369" y="5567"/>
                </a:lnTo>
                <a:lnTo>
                  <a:pt x="3376" y="5568"/>
                </a:lnTo>
                <a:lnTo>
                  <a:pt x="3382" y="5570"/>
                </a:lnTo>
                <a:lnTo>
                  <a:pt x="3387" y="5575"/>
                </a:lnTo>
                <a:lnTo>
                  <a:pt x="3396" y="5586"/>
                </a:lnTo>
                <a:lnTo>
                  <a:pt x="3405" y="5597"/>
                </a:lnTo>
                <a:lnTo>
                  <a:pt x="3408" y="5601"/>
                </a:lnTo>
                <a:lnTo>
                  <a:pt x="3413" y="5606"/>
                </a:lnTo>
                <a:lnTo>
                  <a:pt x="3419" y="5610"/>
                </a:lnTo>
                <a:lnTo>
                  <a:pt x="3425" y="5613"/>
                </a:lnTo>
                <a:lnTo>
                  <a:pt x="3431" y="5617"/>
                </a:lnTo>
                <a:lnTo>
                  <a:pt x="3437" y="5620"/>
                </a:lnTo>
                <a:lnTo>
                  <a:pt x="3441" y="5624"/>
                </a:lnTo>
                <a:lnTo>
                  <a:pt x="3446" y="5629"/>
                </a:lnTo>
                <a:lnTo>
                  <a:pt x="3455" y="5638"/>
                </a:lnTo>
                <a:lnTo>
                  <a:pt x="3464" y="5650"/>
                </a:lnTo>
                <a:lnTo>
                  <a:pt x="3466" y="5652"/>
                </a:lnTo>
                <a:lnTo>
                  <a:pt x="3470" y="5654"/>
                </a:lnTo>
                <a:lnTo>
                  <a:pt x="3472" y="5654"/>
                </a:lnTo>
                <a:lnTo>
                  <a:pt x="3475" y="5654"/>
                </a:lnTo>
                <a:lnTo>
                  <a:pt x="3479" y="5648"/>
                </a:lnTo>
                <a:lnTo>
                  <a:pt x="3485" y="5639"/>
                </a:lnTo>
                <a:lnTo>
                  <a:pt x="3489" y="5635"/>
                </a:lnTo>
                <a:lnTo>
                  <a:pt x="3494" y="5630"/>
                </a:lnTo>
                <a:lnTo>
                  <a:pt x="3500" y="5626"/>
                </a:lnTo>
                <a:lnTo>
                  <a:pt x="3506" y="5623"/>
                </a:lnTo>
                <a:lnTo>
                  <a:pt x="3514" y="5619"/>
                </a:lnTo>
                <a:lnTo>
                  <a:pt x="3522" y="5617"/>
                </a:lnTo>
                <a:lnTo>
                  <a:pt x="3531" y="5616"/>
                </a:lnTo>
                <a:lnTo>
                  <a:pt x="3540" y="5614"/>
                </a:lnTo>
                <a:lnTo>
                  <a:pt x="3564" y="5614"/>
                </a:lnTo>
                <a:lnTo>
                  <a:pt x="3590" y="5614"/>
                </a:lnTo>
                <a:lnTo>
                  <a:pt x="3603" y="5613"/>
                </a:lnTo>
                <a:lnTo>
                  <a:pt x="3616" y="5613"/>
                </a:lnTo>
                <a:lnTo>
                  <a:pt x="3628" y="5611"/>
                </a:lnTo>
                <a:lnTo>
                  <a:pt x="3638" y="5609"/>
                </a:lnTo>
                <a:lnTo>
                  <a:pt x="3647" y="5604"/>
                </a:lnTo>
                <a:lnTo>
                  <a:pt x="3655" y="5599"/>
                </a:lnTo>
                <a:lnTo>
                  <a:pt x="3664" y="5591"/>
                </a:lnTo>
                <a:lnTo>
                  <a:pt x="3671" y="5582"/>
                </a:lnTo>
                <a:lnTo>
                  <a:pt x="3678" y="5573"/>
                </a:lnTo>
                <a:lnTo>
                  <a:pt x="3684" y="5563"/>
                </a:lnTo>
                <a:lnTo>
                  <a:pt x="3690" y="5551"/>
                </a:lnTo>
                <a:lnTo>
                  <a:pt x="3695" y="5541"/>
                </a:lnTo>
                <a:lnTo>
                  <a:pt x="3703" y="5518"/>
                </a:lnTo>
                <a:lnTo>
                  <a:pt x="3710" y="5500"/>
                </a:lnTo>
                <a:lnTo>
                  <a:pt x="3714" y="5493"/>
                </a:lnTo>
                <a:lnTo>
                  <a:pt x="3718" y="5487"/>
                </a:lnTo>
                <a:lnTo>
                  <a:pt x="3724" y="5484"/>
                </a:lnTo>
                <a:lnTo>
                  <a:pt x="3731" y="5481"/>
                </a:lnTo>
                <a:lnTo>
                  <a:pt x="3739" y="5480"/>
                </a:lnTo>
                <a:lnTo>
                  <a:pt x="3746" y="5480"/>
                </a:lnTo>
                <a:lnTo>
                  <a:pt x="3752" y="5481"/>
                </a:lnTo>
                <a:lnTo>
                  <a:pt x="3758" y="5481"/>
                </a:lnTo>
                <a:lnTo>
                  <a:pt x="3762" y="5483"/>
                </a:lnTo>
                <a:lnTo>
                  <a:pt x="3767" y="5483"/>
                </a:lnTo>
                <a:lnTo>
                  <a:pt x="3772" y="5483"/>
                </a:lnTo>
                <a:lnTo>
                  <a:pt x="3777" y="5480"/>
                </a:lnTo>
                <a:lnTo>
                  <a:pt x="3785" y="5477"/>
                </a:lnTo>
                <a:lnTo>
                  <a:pt x="3792" y="5474"/>
                </a:lnTo>
                <a:lnTo>
                  <a:pt x="3794" y="5474"/>
                </a:lnTo>
                <a:lnTo>
                  <a:pt x="3797" y="5474"/>
                </a:lnTo>
                <a:lnTo>
                  <a:pt x="3800" y="5477"/>
                </a:lnTo>
                <a:lnTo>
                  <a:pt x="3803" y="5479"/>
                </a:lnTo>
                <a:lnTo>
                  <a:pt x="3806" y="5481"/>
                </a:lnTo>
                <a:lnTo>
                  <a:pt x="3810" y="5483"/>
                </a:lnTo>
                <a:lnTo>
                  <a:pt x="3812" y="5484"/>
                </a:lnTo>
                <a:lnTo>
                  <a:pt x="3816" y="5484"/>
                </a:lnTo>
                <a:lnTo>
                  <a:pt x="3822" y="5483"/>
                </a:lnTo>
                <a:lnTo>
                  <a:pt x="3827" y="5479"/>
                </a:lnTo>
                <a:lnTo>
                  <a:pt x="3830" y="5477"/>
                </a:lnTo>
                <a:lnTo>
                  <a:pt x="3834" y="5477"/>
                </a:lnTo>
                <a:lnTo>
                  <a:pt x="3840" y="5478"/>
                </a:lnTo>
                <a:lnTo>
                  <a:pt x="3844" y="5478"/>
                </a:lnTo>
                <a:lnTo>
                  <a:pt x="3856" y="5481"/>
                </a:lnTo>
                <a:lnTo>
                  <a:pt x="3866" y="5484"/>
                </a:lnTo>
                <a:lnTo>
                  <a:pt x="3874" y="5485"/>
                </a:lnTo>
                <a:lnTo>
                  <a:pt x="3882" y="5484"/>
                </a:lnTo>
                <a:lnTo>
                  <a:pt x="3887" y="5481"/>
                </a:lnTo>
                <a:lnTo>
                  <a:pt x="3892" y="5479"/>
                </a:lnTo>
                <a:lnTo>
                  <a:pt x="3897" y="5477"/>
                </a:lnTo>
                <a:lnTo>
                  <a:pt x="3903" y="5472"/>
                </a:lnTo>
                <a:lnTo>
                  <a:pt x="3909" y="5467"/>
                </a:lnTo>
                <a:lnTo>
                  <a:pt x="3916" y="5465"/>
                </a:lnTo>
                <a:lnTo>
                  <a:pt x="3923" y="5463"/>
                </a:lnTo>
                <a:lnTo>
                  <a:pt x="3930" y="5463"/>
                </a:lnTo>
                <a:lnTo>
                  <a:pt x="3937" y="5465"/>
                </a:lnTo>
                <a:lnTo>
                  <a:pt x="3944" y="5467"/>
                </a:lnTo>
                <a:lnTo>
                  <a:pt x="3950" y="5469"/>
                </a:lnTo>
                <a:lnTo>
                  <a:pt x="3956" y="5472"/>
                </a:lnTo>
                <a:lnTo>
                  <a:pt x="3964" y="5479"/>
                </a:lnTo>
                <a:lnTo>
                  <a:pt x="3973" y="5485"/>
                </a:lnTo>
                <a:lnTo>
                  <a:pt x="3978" y="5486"/>
                </a:lnTo>
                <a:lnTo>
                  <a:pt x="3982" y="5488"/>
                </a:lnTo>
                <a:lnTo>
                  <a:pt x="3989" y="5490"/>
                </a:lnTo>
                <a:lnTo>
                  <a:pt x="3998" y="5490"/>
                </a:lnTo>
                <a:lnTo>
                  <a:pt x="4016" y="5491"/>
                </a:lnTo>
                <a:lnTo>
                  <a:pt x="4030" y="5494"/>
                </a:lnTo>
                <a:lnTo>
                  <a:pt x="4036" y="5496"/>
                </a:lnTo>
                <a:lnTo>
                  <a:pt x="4041" y="5496"/>
                </a:lnTo>
                <a:lnTo>
                  <a:pt x="4044" y="5494"/>
                </a:lnTo>
                <a:lnTo>
                  <a:pt x="4045" y="5491"/>
                </a:lnTo>
                <a:lnTo>
                  <a:pt x="4048" y="5487"/>
                </a:lnTo>
                <a:lnTo>
                  <a:pt x="4050" y="5484"/>
                </a:lnTo>
                <a:lnTo>
                  <a:pt x="4054" y="5481"/>
                </a:lnTo>
                <a:lnTo>
                  <a:pt x="4058" y="5480"/>
                </a:lnTo>
                <a:lnTo>
                  <a:pt x="4068" y="5478"/>
                </a:lnTo>
                <a:lnTo>
                  <a:pt x="4079" y="5478"/>
                </a:lnTo>
                <a:lnTo>
                  <a:pt x="4090" y="5475"/>
                </a:lnTo>
                <a:lnTo>
                  <a:pt x="4107" y="5471"/>
                </a:lnTo>
                <a:lnTo>
                  <a:pt x="4123" y="5467"/>
                </a:lnTo>
                <a:lnTo>
                  <a:pt x="4137" y="5465"/>
                </a:lnTo>
                <a:lnTo>
                  <a:pt x="4143" y="5465"/>
                </a:lnTo>
                <a:lnTo>
                  <a:pt x="4148" y="5466"/>
                </a:lnTo>
                <a:lnTo>
                  <a:pt x="4152" y="5466"/>
                </a:lnTo>
                <a:lnTo>
                  <a:pt x="4156" y="5468"/>
                </a:lnTo>
                <a:lnTo>
                  <a:pt x="4158" y="5471"/>
                </a:lnTo>
                <a:lnTo>
                  <a:pt x="4161" y="5473"/>
                </a:lnTo>
                <a:lnTo>
                  <a:pt x="4162" y="5478"/>
                </a:lnTo>
                <a:lnTo>
                  <a:pt x="4163" y="5483"/>
                </a:lnTo>
                <a:lnTo>
                  <a:pt x="4164" y="5488"/>
                </a:lnTo>
                <a:lnTo>
                  <a:pt x="4165" y="5493"/>
                </a:lnTo>
                <a:lnTo>
                  <a:pt x="4167" y="5498"/>
                </a:lnTo>
                <a:lnTo>
                  <a:pt x="4169" y="5500"/>
                </a:lnTo>
                <a:lnTo>
                  <a:pt x="4171" y="5503"/>
                </a:lnTo>
                <a:lnTo>
                  <a:pt x="4176" y="5505"/>
                </a:lnTo>
                <a:lnTo>
                  <a:pt x="4181" y="5506"/>
                </a:lnTo>
                <a:lnTo>
                  <a:pt x="4187" y="5506"/>
                </a:lnTo>
                <a:lnTo>
                  <a:pt x="4201" y="5507"/>
                </a:lnTo>
                <a:lnTo>
                  <a:pt x="4214" y="5509"/>
                </a:lnTo>
                <a:lnTo>
                  <a:pt x="4227" y="5510"/>
                </a:lnTo>
                <a:lnTo>
                  <a:pt x="4239" y="5510"/>
                </a:lnTo>
                <a:lnTo>
                  <a:pt x="4249" y="5509"/>
                </a:lnTo>
                <a:lnTo>
                  <a:pt x="4257" y="5510"/>
                </a:lnTo>
                <a:lnTo>
                  <a:pt x="4262" y="5511"/>
                </a:lnTo>
                <a:lnTo>
                  <a:pt x="4265" y="5512"/>
                </a:lnTo>
                <a:lnTo>
                  <a:pt x="4269" y="5516"/>
                </a:lnTo>
                <a:lnTo>
                  <a:pt x="4274" y="5519"/>
                </a:lnTo>
                <a:lnTo>
                  <a:pt x="4277" y="5522"/>
                </a:lnTo>
                <a:lnTo>
                  <a:pt x="4282" y="5524"/>
                </a:lnTo>
                <a:lnTo>
                  <a:pt x="4287" y="5524"/>
                </a:lnTo>
                <a:lnTo>
                  <a:pt x="4293" y="5523"/>
                </a:lnTo>
                <a:lnTo>
                  <a:pt x="4302" y="5519"/>
                </a:lnTo>
                <a:lnTo>
                  <a:pt x="4310" y="5513"/>
                </a:lnTo>
                <a:lnTo>
                  <a:pt x="4318" y="5507"/>
                </a:lnTo>
                <a:lnTo>
                  <a:pt x="4326" y="5502"/>
                </a:lnTo>
                <a:lnTo>
                  <a:pt x="4331" y="5499"/>
                </a:lnTo>
                <a:lnTo>
                  <a:pt x="4335" y="5498"/>
                </a:lnTo>
                <a:lnTo>
                  <a:pt x="4341" y="5498"/>
                </a:lnTo>
                <a:lnTo>
                  <a:pt x="4347" y="5499"/>
                </a:lnTo>
                <a:lnTo>
                  <a:pt x="4360" y="5503"/>
                </a:lnTo>
                <a:lnTo>
                  <a:pt x="4375" y="5509"/>
                </a:lnTo>
                <a:lnTo>
                  <a:pt x="4382" y="5511"/>
                </a:lnTo>
                <a:lnTo>
                  <a:pt x="4390" y="5512"/>
                </a:lnTo>
                <a:lnTo>
                  <a:pt x="4398" y="5513"/>
                </a:lnTo>
                <a:lnTo>
                  <a:pt x="4408" y="5515"/>
                </a:lnTo>
                <a:lnTo>
                  <a:pt x="4427" y="5513"/>
                </a:lnTo>
                <a:lnTo>
                  <a:pt x="4448" y="5513"/>
                </a:lnTo>
                <a:lnTo>
                  <a:pt x="4458" y="5515"/>
                </a:lnTo>
                <a:lnTo>
                  <a:pt x="4469" y="5517"/>
                </a:lnTo>
                <a:lnTo>
                  <a:pt x="4477" y="5519"/>
                </a:lnTo>
                <a:lnTo>
                  <a:pt x="4486" y="5523"/>
                </a:lnTo>
                <a:lnTo>
                  <a:pt x="4503" y="5530"/>
                </a:lnTo>
                <a:lnTo>
                  <a:pt x="4518" y="5535"/>
                </a:lnTo>
                <a:lnTo>
                  <a:pt x="4524" y="5537"/>
                </a:lnTo>
                <a:lnTo>
                  <a:pt x="4530" y="5541"/>
                </a:lnTo>
                <a:lnTo>
                  <a:pt x="4534" y="5543"/>
                </a:lnTo>
                <a:lnTo>
                  <a:pt x="4537" y="5547"/>
                </a:lnTo>
                <a:lnTo>
                  <a:pt x="4540" y="5555"/>
                </a:lnTo>
                <a:lnTo>
                  <a:pt x="4543" y="5562"/>
                </a:lnTo>
                <a:lnTo>
                  <a:pt x="4545" y="5566"/>
                </a:lnTo>
                <a:lnTo>
                  <a:pt x="4547" y="5569"/>
                </a:lnTo>
                <a:lnTo>
                  <a:pt x="4552" y="5573"/>
                </a:lnTo>
                <a:lnTo>
                  <a:pt x="4556" y="5578"/>
                </a:lnTo>
                <a:lnTo>
                  <a:pt x="4566" y="5585"/>
                </a:lnTo>
                <a:lnTo>
                  <a:pt x="4572" y="5591"/>
                </a:lnTo>
                <a:lnTo>
                  <a:pt x="4575" y="5597"/>
                </a:lnTo>
                <a:lnTo>
                  <a:pt x="4578" y="5604"/>
                </a:lnTo>
                <a:lnTo>
                  <a:pt x="4579" y="5609"/>
                </a:lnTo>
                <a:lnTo>
                  <a:pt x="4581" y="5613"/>
                </a:lnTo>
                <a:lnTo>
                  <a:pt x="4584" y="5617"/>
                </a:lnTo>
                <a:lnTo>
                  <a:pt x="4587" y="5619"/>
                </a:lnTo>
                <a:lnTo>
                  <a:pt x="4592" y="5622"/>
                </a:lnTo>
                <a:lnTo>
                  <a:pt x="4596" y="5623"/>
                </a:lnTo>
                <a:lnTo>
                  <a:pt x="4600" y="5623"/>
                </a:lnTo>
                <a:lnTo>
                  <a:pt x="4606" y="5622"/>
                </a:lnTo>
                <a:lnTo>
                  <a:pt x="4611" y="5620"/>
                </a:lnTo>
                <a:lnTo>
                  <a:pt x="4616" y="5619"/>
                </a:lnTo>
                <a:lnTo>
                  <a:pt x="4622" y="5618"/>
                </a:lnTo>
                <a:lnTo>
                  <a:pt x="4628" y="5619"/>
                </a:lnTo>
                <a:lnTo>
                  <a:pt x="4639" y="5622"/>
                </a:lnTo>
                <a:lnTo>
                  <a:pt x="4650" y="5625"/>
                </a:lnTo>
                <a:lnTo>
                  <a:pt x="4663" y="5632"/>
                </a:lnTo>
                <a:lnTo>
                  <a:pt x="4674" y="5638"/>
                </a:lnTo>
                <a:lnTo>
                  <a:pt x="4682" y="5644"/>
                </a:lnTo>
                <a:lnTo>
                  <a:pt x="4693" y="5652"/>
                </a:lnTo>
                <a:lnTo>
                  <a:pt x="4702" y="5658"/>
                </a:lnTo>
                <a:lnTo>
                  <a:pt x="4709" y="5663"/>
                </a:lnTo>
                <a:lnTo>
                  <a:pt x="4712" y="5664"/>
                </a:lnTo>
                <a:lnTo>
                  <a:pt x="4716" y="5664"/>
                </a:lnTo>
                <a:lnTo>
                  <a:pt x="4719" y="5664"/>
                </a:lnTo>
                <a:lnTo>
                  <a:pt x="4722" y="5663"/>
                </a:lnTo>
                <a:lnTo>
                  <a:pt x="4725" y="5661"/>
                </a:lnTo>
                <a:lnTo>
                  <a:pt x="4730" y="5660"/>
                </a:lnTo>
                <a:lnTo>
                  <a:pt x="4734" y="5660"/>
                </a:lnTo>
                <a:lnTo>
                  <a:pt x="4738" y="5660"/>
                </a:lnTo>
                <a:lnTo>
                  <a:pt x="4743" y="5660"/>
                </a:lnTo>
                <a:lnTo>
                  <a:pt x="4748" y="5662"/>
                </a:lnTo>
                <a:lnTo>
                  <a:pt x="4751" y="5664"/>
                </a:lnTo>
                <a:lnTo>
                  <a:pt x="4754" y="5668"/>
                </a:lnTo>
                <a:lnTo>
                  <a:pt x="4757" y="5673"/>
                </a:lnTo>
                <a:lnTo>
                  <a:pt x="4761" y="5676"/>
                </a:lnTo>
                <a:lnTo>
                  <a:pt x="4767" y="5681"/>
                </a:lnTo>
                <a:lnTo>
                  <a:pt x="4773" y="5686"/>
                </a:lnTo>
                <a:lnTo>
                  <a:pt x="4787" y="5695"/>
                </a:lnTo>
                <a:lnTo>
                  <a:pt x="4799" y="5706"/>
                </a:lnTo>
                <a:lnTo>
                  <a:pt x="4812" y="5719"/>
                </a:lnTo>
                <a:lnTo>
                  <a:pt x="4826" y="5732"/>
                </a:lnTo>
                <a:lnTo>
                  <a:pt x="4843" y="5744"/>
                </a:lnTo>
                <a:lnTo>
                  <a:pt x="4857" y="5756"/>
                </a:lnTo>
                <a:lnTo>
                  <a:pt x="4874" y="5765"/>
                </a:lnTo>
                <a:lnTo>
                  <a:pt x="4892" y="5774"/>
                </a:lnTo>
                <a:lnTo>
                  <a:pt x="4908" y="5780"/>
                </a:lnTo>
                <a:lnTo>
                  <a:pt x="4924" y="5782"/>
                </a:lnTo>
                <a:lnTo>
                  <a:pt x="4936" y="5783"/>
                </a:lnTo>
                <a:lnTo>
                  <a:pt x="4944" y="5783"/>
                </a:lnTo>
                <a:lnTo>
                  <a:pt x="4951" y="5784"/>
                </a:lnTo>
                <a:lnTo>
                  <a:pt x="4958" y="5788"/>
                </a:lnTo>
                <a:lnTo>
                  <a:pt x="4963" y="5790"/>
                </a:lnTo>
                <a:lnTo>
                  <a:pt x="4967" y="5790"/>
                </a:lnTo>
                <a:lnTo>
                  <a:pt x="4971" y="5790"/>
                </a:lnTo>
                <a:lnTo>
                  <a:pt x="4975" y="5788"/>
                </a:lnTo>
                <a:lnTo>
                  <a:pt x="4978" y="5786"/>
                </a:lnTo>
                <a:lnTo>
                  <a:pt x="4982" y="5783"/>
                </a:lnTo>
                <a:lnTo>
                  <a:pt x="4986" y="5778"/>
                </a:lnTo>
                <a:lnTo>
                  <a:pt x="4989" y="5775"/>
                </a:lnTo>
                <a:lnTo>
                  <a:pt x="4994" y="5762"/>
                </a:lnTo>
                <a:lnTo>
                  <a:pt x="5000" y="5744"/>
                </a:lnTo>
                <a:lnTo>
                  <a:pt x="5005" y="5727"/>
                </a:lnTo>
                <a:lnTo>
                  <a:pt x="5007" y="5714"/>
                </a:lnTo>
                <a:lnTo>
                  <a:pt x="5008" y="5711"/>
                </a:lnTo>
                <a:lnTo>
                  <a:pt x="5011" y="5708"/>
                </a:lnTo>
                <a:lnTo>
                  <a:pt x="5013" y="5708"/>
                </a:lnTo>
                <a:lnTo>
                  <a:pt x="5015" y="5708"/>
                </a:lnTo>
                <a:lnTo>
                  <a:pt x="5022" y="5713"/>
                </a:lnTo>
                <a:lnTo>
                  <a:pt x="5031" y="5720"/>
                </a:lnTo>
                <a:lnTo>
                  <a:pt x="5040" y="5732"/>
                </a:lnTo>
                <a:lnTo>
                  <a:pt x="5050" y="5748"/>
                </a:lnTo>
                <a:lnTo>
                  <a:pt x="5058" y="5763"/>
                </a:lnTo>
                <a:lnTo>
                  <a:pt x="5064" y="5773"/>
                </a:lnTo>
                <a:lnTo>
                  <a:pt x="5069" y="5774"/>
                </a:lnTo>
                <a:lnTo>
                  <a:pt x="5076" y="5775"/>
                </a:lnTo>
                <a:lnTo>
                  <a:pt x="5083" y="5775"/>
                </a:lnTo>
                <a:lnTo>
                  <a:pt x="5089" y="5775"/>
                </a:lnTo>
                <a:lnTo>
                  <a:pt x="5096" y="5777"/>
                </a:lnTo>
                <a:lnTo>
                  <a:pt x="5107" y="5782"/>
                </a:lnTo>
                <a:lnTo>
                  <a:pt x="5119" y="5788"/>
                </a:lnTo>
                <a:lnTo>
                  <a:pt x="5127" y="5793"/>
                </a:lnTo>
                <a:lnTo>
                  <a:pt x="5140" y="5795"/>
                </a:lnTo>
                <a:lnTo>
                  <a:pt x="5153" y="5796"/>
                </a:lnTo>
                <a:lnTo>
                  <a:pt x="5166" y="5796"/>
                </a:lnTo>
                <a:lnTo>
                  <a:pt x="5177" y="5796"/>
                </a:lnTo>
                <a:lnTo>
                  <a:pt x="5187" y="5797"/>
                </a:lnTo>
                <a:lnTo>
                  <a:pt x="5198" y="5802"/>
                </a:lnTo>
                <a:lnTo>
                  <a:pt x="5211" y="5808"/>
                </a:lnTo>
                <a:lnTo>
                  <a:pt x="5222" y="5817"/>
                </a:lnTo>
                <a:lnTo>
                  <a:pt x="5233" y="5824"/>
                </a:lnTo>
                <a:lnTo>
                  <a:pt x="5241" y="5832"/>
                </a:lnTo>
                <a:lnTo>
                  <a:pt x="5248" y="5840"/>
                </a:lnTo>
                <a:lnTo>
                  <a:pt x="5255" y="5850"/>
                </a:lnTo>
                <a:lnTo>
                  <a:pt x="5261" y="5858"/>
                </a:lnTo>
                <a:lnTo>
                  <a:pt x="5270" y="5865"/>
                </a:lnTo>
                <a:lnTo>
                  <a:pt x="5273" y="5869"/>
                </a:lnTo>
                <a:lnTo>
                  <a:pt x="5278" y="5871"/>
                </a:lnTo>
                <a:lnTo>
                  <a:pt x="5283" y="5872"/>
                </a:lnTo>
                <a:lnTo>
                  <a:pt x="5288" y="5874"/>
                </a:lnTo>
                <a:lnTo>
                  <a:pt x="5298" y="5874"/>
                </a:lnTo>
                <a:lnTo>
                  <a:pt x="5308" y="5872"/>
                </a:lnTo>
                <a:lnTo>
                  <a:pt x="5311" y="5870"/>
                </a:lnTo>
                <a:lnTo>
                  <a:pt x="5315" y="5869"/>
                </a:lnTo>
                <a:lnTo>
                  <a:pt x="5318" y="5866"/>
                </a:lnTo>
                <a:lnTo>
                  <a:pt x="5321" y="5863"/>
                </a:lnTo>
                <a:lnTo>
                  <a:pt x="5324" y="5860"/>
                </a:lnTo>
                <a:lnTo>
                  <a:pt x="5327" y="5858"/>
                </a:lnTo>
                <a:lnTo>
                  <a:pt x="5330" y="5856"/>
                </a:lnTo>
                <a:lnTo>
                  <a:pt x="5334" y="5855"/>
                </a:lnTo>
                <a:lnTo>
                  <a:pt x="5342" y="5853"/>
                </a:lnTo>
                <a:lnTo>
                  <a:pt x="5352" y="5855"/>
                </a:lnTo>
                <a:lnTo>
                  <a:pt x="5357" y="5856"/>
                </a:lnTo>
                <a:lnTo>
                  <a:pt x="5361" y="5856"/>
                </a:lnTo>
                <a:lnTo>
                  <a:pt x="5365" y="5855"/>
                </a:lnTo>
                <a:lnTo>
                  <a:pt x="5368" y="5853"/>
                </a:lnTo>
                <a:lnTo>
                  <a:pt x="5372" y="5851"/>
                </a:lnTo>
                <a:lnTo>
                  <a:pt x="5374" y="5847"/>
                </a:lnTo>
                <a:lnTo>
                  <a:pt x="5377" y="5844"/>
                </a:lnTo>
                <a:lnTo>
                  <a:pt x="5378" y="5838"/>
                </a:lnTo>
                <a:lnTo>
                  <a:pt x="5379" y="5826"/>
                </a:lnTo>
                <a:lnTo>
                  <a:pt x="5379" y="5815"/>
                </a:lnTo>
                <a:lnTo>
                  <a:pt x="5378" y="5809"/>
                </a:lnTo>
                <a:lnTo>
                  <a:pt x="5377" y="5805"/>
                </a:lnTo>
                <a:lnTo>
                  <a:pt x="5374" y="5801"/>
                </a:lnTo>
                <a:lnTo>
                  <a:pt x="5373" y="5799"/>
                </a:lnTo>
                <a:lnTo>
                  <a:pt x="5368" y="5793"/>
                </a:lnTo>
                <a:lnTo>
                  <a:pt x="5367" y="5788"/>
                </a:lnTo>
                <a:lnTo>
                  <a:pt x="5367" y="5786"/>
                </a:lnTo>
                <a:lnTo>
                  <a:pt x="5368" y="5783"/>
                </a:lnTo>
                <a:lnTo>
                  <a:pt x="5370" y="5781"/>
                </a:lnTo>
                <a:lnTo>
                  <a:pt x="5372" y="5778"/>
                </a:lnTo>
                <a:lnTo>
                  <a:pt x="5377" y="5775"/>
                </a:lnTo>
                <a:lnTo>
                  <a:pt x="5380" y="5771"/>
                </a:lnTo>
                <a:lnTo>
                  <a:pt x="5380" y="5770"/>
                </a:lnTo>
                <a:lnTo>
                  <a:pt x="5379" y="5769"/>
                </a:lnTo>
                <a:lnTo>
                  <a:pt x="5378" y="5769"/>
                </a:lnTo>
                <a:lnTo>
                  <a:pt x="5374" y="5769"/>
                </a:lnTo>
                <a:lnTo>
                  <a:pt x="5372" y="5768"/>
                </a:lnTo>
                <a:lnTo>
                  <a:pt x="5368" y="5767"/>
                </a:lnTo>
                <a:lnTo>
                  <a:pt x="5366" y="5765"/>
                </a:lnTo>
                <a:lnTo>
                  <a:pt x="5364" y="5763"/>
                </a:lnTo>
                <a:lnTo>
                  <a:pt x="5362" y="5761"/>
                </a:lnTo>
                <a:lnTo>
                  <a:pt x="5361" y="5756"/>
                </a:lnTo>
                <a:lnTo>
                  <a:pt x="5361" y="5751"/>
                </a:lnTo>
                <a:lnTo>
                  <a:pt x="5362" y="5745"/>
                </a:lnTo>
                <a:lnTo>
                  <a:pt x="5366" y="5733"/>
                </a:lnTo>
                <a:lnTo>
                  <a:pt x="5370" y="5721"/>
                </a:lnTo>
                <a:lnTo>
                  <a:pt x="5372" y="5712"/>
                </a:lnTo>
                <a:lnTo>
                  <a:pt x="5373" y="5700"/>
                </a:lnTo>
                <a:lnTo>
                  <a:pt x="5373" y="5688"/>
                </a:lnTo>
                <a:lnTo>
                  <a:pt x="5372" y="5676"/>
                </a:lnTo>
                <a:lnTo>
                  <a:pt x="5371" y="5672"/>
                </a:lnTo>
                <a:lnTo>
                  <a:pt x="5368" y="5667"/>
                </a:lnTo>
                <a:lnTo>
                  <a:pt x="5364" y="5663"/>
                </a:lnTo>
                <a:lnTo>
                  <a:pt x="5357" y="5661"/>
                </a:lnTo>
                <a:lnTo>
                  <a:pt x="5342" y="5658"/>
                </a:lnTo>
                <a:lnTo>
                  <a:pt x="5330" y="5657"/>
                </a:lnTo>
                <a:lnTo>
                  <a:pt x="5326" y="5656"/>
                </a:lnTo>
                <a:lnTo>
                  <a:pt x="5322" y="5655"/>
                </a:lnTo>
                <a:lnTo>
                  <a:pt x="5320" y="5652"/>
                </a:lnTo>
                <a:lnTo>
                  <a:pt x="5318" y="5650"/>
                </a:lnTo>
                <a:lnTo>
                  <a:pt x="5317" y="5644"/>
                </a:lnTo>
                <a:lnTo>
                  <a:pt x="5316" y="5641"/>
                </a:lnTo>
                <a:lnTo>
                  <a:pt x="5313" y="5639"/>
                </a:lnTo>
                <a:lnTo>
                  <a:pt x="5308" y="5638"/>
                </a:lnTo>
                <a:lnTo>
                  <a:pt x="5301" y="5638"/>
                </a:lnTo>
                <a:lnTo>
                  <a:pt x="5295" y="5636"/>
                </a:lnTo>
                <a:lnTo>
                  <a:pt x="5291" y="5633"/>
                </a:lnTo>
                <a:lnTo>
                  <a:pt x="5289" y="5630"/>
                </a:lnTo>
                <a:lnTo>
                  <a:pt x="5286" y="5626"/>
                </a:lnTo>
                <a:lnTo>
                  <a:pt x="5285" y="5620"/>
                </a:lnTo>
                <a:lnTo>
                  <a:pt x="5283" y="5607"/>
                </a:lnTo>
                <a:lnTo>
                  <a:pt x="5284" y="5593"/>
                </a:lnTo>
                <a:lnTo>
                  <a:pt x="5285" y="5587"/>
                </a:lnTo>
                <a:lnTo>
                  <a:pt x="5286" y="5582"/>
                </a:lnTo>
                <a:lnTo>
                  <a:pt x="5288" y="5578"/>
                </a:lnTo>
                <a:lnTo>
                  <a:pt x="5290" y="5575"/>
                </a:lnTo>
                <a:lnTo>
                  <a:pt x="5294" y="5570"/>
                </a:lnTo>
                <a:lnTo>
                  <a:pt x="5296" y="5566"/>
                </a:lnTo>
                <a:lnTo>
                  <a:pt x="5295" y="5561"/>
                </a:lnTo>
                <a:lnTo>
                  <a:pt x="5294" y="5554"/>
                </a:lnTo>
                <a:lnTo>
                  <a:pt x="5292" y="5551"/>
                </a:lnTo>
                <a:lnTo>
                  <a:pt x="5291" y="5548"/>
                </a:lnTo>
                <a:lnTo>
                  <a:pt x="5291" y="5544"/>
                </a:lnTo>
                <a:lnTo>
                  <a:pt x="5291" y="5541"/>
                </a:lnTo>
                <a:lnTo>
                  <a:pt x="5294" y="5538"/>
                </a:lnTo>
                <a:lnTo>
                  <a:pt x="5296" y="5535"/>
                </a:lnTo>
                <a:lnTo>
                  <a:pt x="5298" y="5531"/>
                </a:lnTo>
                <a:lnTo>
                  <a:pt x="5303" y="5528"/>
                </a:lnTo>
                <a:lnTo>
                  <a:pt x="5315" y="5518"/>
                </a:lnTo>
                <a:lnTo>
                  <a:pt x="5329" y="5507"/>
                </a:lnTo>
                <a:lnTo>
                  <a:pt x="5336" y="5504"/>
                </a:lnTo>
                <a:lnTo>
                  <a:pt x="5345" y="5499"/>
                </a:lnTo>
                <a:lnTo>
                  <a:pt x="5352" y="5498"/>
                </a:lnTo>
                <a:lnTo>
                  <a:pt x="5359" y="5497"/>
                </a:lnTo>
                <a:lnTo>
                  <a:pt x="5374" y="5499"/>
                </a:lnTo>
                <a:lnTo>
                  <a:pt x="5393" y="5499"/>
                </a:lnTo>
                <a:lnTo>
                  <a:pt x="5402" y="5499"/>
                </a:lnTo>
                <a:lnTo>
                  <a:pt x="5411" y="5497"/>
                </a:lnTo>
                <a:lnTo>
                  <a:pt x="5418" y="5494"/>
                </a:lnTo>
                <a:lnTo>
                  <a:pt x="5425" y="5491"/>
                </a:lnTo>
                <a:lnTo>
                  <a:pt x="5436" y="5480"/>
                </a:lnTo>
                <a:lnTo>
                  <a:pt x="5444" y="5472"/>
                </a:lnTo>
                <a:lnTo>
                  <a:pt x="5448" y="5468"/>
                </a:lnTo>
                <a:lnTo>
                  <a:pt x="5453" y="5466"/>
                </a:lnTo>
                <a:lnTo>
                  <a:pt x="5459" y="5465"/>
                </a:lnTo>
                <a:lnTo>
                  <a:pt x="5466" y="5466"/>
                </a:lnTo>
                <a:lnTo>
                  <a:pt x="5480" y="5468"/>
                </a:lnTo>
                <a:lnTo>
                  <a:pt x="5492" y="5471"/>
                </a:lnTo>
                <a:lnTo>
                  <a:pt x="5497" y="5471"/>
                </a:lnTo>
                <a:lnTo>
                  <a:pt x="5502" y="5469"/>
                </a:lnTo>
                <a:lnTo>
                  <a:pt x="5506" y="5468"/>
                </a:lnTo>
                <a:lnTo>
                  <a:pt x="5510" y="5465"/>
                </a:lnTo>
                <a:lnTo>
                  <a:pt x="5512" y="5460"/>
                </a:lnTo>
                <a:lnTo>
                  <a:pt x="5515" y="5454"/>
                </a:lnTo>
                <a:lnTo>
                  <a:pt x="5515" y="5447"/>
                </a:lnTo>
                <a:lnTo>
                  <a:pt x="5513" y="5440"/>
                </a:lnTo>
                <a:lnTo>
                  <a:pt x="5511" y="5424"/>
                </a:lnTo>
                <a:lnTo>
                  <a:pt x="5506" y="5414"/>
                </a:lnTo>
                <a:lnTo>
                  <a:pt x="5502" y="5404"/>
                </a:lnTo>
                <a:lnTo>
                  <a:pt x="5494" y="5392"/>
                </a:lnTo>
                <a:lnTo>
                  <a:pt x="5487" y="5379"/>
                </a:lnTo>
                <a:lnTo>
                  <a:pt x="5483" y="5367"/>
                </a:lnTo>
                <a:lnTo>
                  <a:pt x="5478" y="5352"/>
                </a:lnTo>
                <a:lnTo>
                  <a:pt x="5475" y="5332"/>
                </a:lnTo>
                <a:lnTo>
                  <a:pt x="5473" y="5311"/>
                </a:lnTo>
                <a:lnTo>
                  <a:pt x="5471" y="5296"/>
                </a:lnTo>
                <a:lnTo>
                  <a:pt x="5468" y="5283"/>
                </a:lnTo>
                <a:lnTo>
                  <a:pt x="5463" y="5272"/>
                </a:lnTo>
                <a:lnTo>
                  <a:pt x="5460" y="5267"/>
                </a:lnTo>
                <a:lnTo>
                  <a:pt x="5456" y="5264"/>
                </a:lnTo>
                <a:lnTo>
                  <a:pt x="5453" y="5260"/>
                </a:lnTo>
                <a:lnTo>
                  <a:pt x="5448" y="5258"/>
                </a:lnTo>
                <a:lnTo>
                  <a:pt x="5437" y="5254"/>
                </a:lnTo>
                <a:lnTo>
                  <a:pt x="5425" y="5248"/>
                </a:lnTo>
                <a:lnTo>
                  <a:pt x="5421" y="5245"/>
                </a:lnTo>
                <a:lnTo>
                  <a:pt x="5415" y="5241"/>
                </a:lnTo>
                <a:lnTo>
                  <a:pt x="5411" y="5235"/>
                </a:lnTo>
                <a:lnTo>
                  <a:pt x="5408" y="5228"/>
                </a:lnTo>
                <a:lnTo>
                  <a:pt x="5403" y="5213"/>
                </a:lnTo>
                <a:lnTo>
                  <a:pt x="5400" y="5198"/>
                </a:lnTo>
                <a:lnTo>
                  <a:pt x="5398" y="5191"/>
                </a:lnTo>
                <a:lnTo>
                  <a:pt x="5396" y="5184"/>
                </a:lnTo>
                <a:lnTo>
                  <a:pt x="5391" y="5177"/>
                </a:lnTo>
                <a:lnTo>
                  <a:pt x="5384" y="5169"/>
                </a:lnTo>
                <a:lnTo>
                  <a:pt x="5365" y="5153"/>
                </a:lnTo>
                <a:lnTo>
                  <a:pt x="5342" y="5139"/>
                </a:lnTo>
                <a:lnTo>
                  <a:pt x="5322" y="5126"/>
                </a:lnTo>
                <a:lnTo>
                  <a:pt x="5305" y="5115"/>
                </a:lnTo>
                <a:lnTo>
                  <a:pt x="5298" y="5110"/>
                </a:lnTo>
                <a:lnTo>
                  <a:pt x="5292" y="5106"/>
                </a:lnTo>
                <a:lnTo>
                  <a:pt x="5286" y="5100"/>
                </a:lnTo>
                <a:lnTo>
                  <a:pt x="5282" y="5094"/>
                </a:lnTo>
                <a:lnTo>
                  <a:pt x="5277" y="5088"/>
                </a:lnTo>
                <a:lnTo>
                  <a:pt x="5273" y="5081"/>
                </a:lnTo>
                <a:lnTo>
                  <a:pt x="5271" y="5074"/>
                </a:lnTo>
                <a:lnTo>
                  <a:pt x="5271" y="5067"/>
                </a:lnTo>
                <a:lnTo>
                  <a:pt x="5271" y="5051"/>
                </a:lnTo>
                <a:lnTo>
                  <a:pt x="5272" y="5038"/>
                </a:lnTo>
                <a:lnTo>
                  <a:pt x="5274" y="5032"/>
                </a:lnTo>
                <a:lnTo>
                  <a:pt x="5277" y="5027"/>
                </a:lnTo>
                <a:lnTo>
                  <a:pt x="5280" y="5025"/>
                </a:lnTo>
                <a:lnTo>
                  <a:pt x="5285" y="5023"/>
                </a:lnTo>
                <a:lnTo>
                  <a:pt x="5296" y="5020"/>
                </a:lnTo>
                <a:lnTo>
                  <a:pt x="5305" y="5017"/>
                </a:lnTo>
                <a:lnTo>
                  <a:pt x="5309" y="5015"/>
                </a:lnTo>
                <a:lnTo>
                  <a:pt x="5311" y="5012"/>
                </a:lnTo>
                <a:lnTo>
                  <a:pt x="5314" y="5008"/>
                </a:lnTo>
                <a:lnTo>
                  <a:pt x="5314" y="5004"/>
                </a:lnTo>
                <a:lnTo>
                  <a:pt x="5313" y="4990"/>
                </a:lnTo>
                <a:lnTo>
                  <a:pt x="5307" y="4974"/>
                </a:lnTo>
                <a:lnTo>
                  <a:pt x="5301" y="4958"/>
                </a:lnTo>
                <a:lnTo>
                  <a:pt x="5294" y="4948"/>
                </a:lnTo>
                <a:lnTo>
                  <a:pt x="5283" y="4932"/>
                </a:lnTo>
                <a:lnTo>
                  <a:pt x="5267" y="4910"/>
                </a:lnTo>
                <a:lnTo>
                  <a:pt x="5251" y="4886"/>
                </a:lnTo>
                <a:lnTo>
                  <a:pt x="5239" y="4868"/>
                </a:lnTo>
                <a:lnTo>
                  <a:pt x="5232" y="4854"/>
                </a:lnTo>
                <a:lnTo>
                  <a:pt x="5227" y="4842"/>
                </a:lnTo>
                <a:lnTo>
                  <a:pt x="5226" y="4831"/>
                </a:lnTo>
                <a:lnTo>
                  <a:pt x="5226" y="4823"/>
                </a:lnTo>
                <a:lnTo>
                  <a:pt x="5229" y="4816"/>
                </a:lnTo>
                <a:lnTo>
                  <a:pt x="5233" y="4810"/>
                </a:lnTo>
                <a:lnTo>
                  <a:pt x="5239" y="4805"/>
                </a:lnTo>
                <a:lnTo>
                  <a:pt x="5246" y="4801"/>
                </a:lnTo>
                <a:lnTo>
                  <a:pt x="5253" y="4799"/>
                </a:lnTo>
                <a:lnTo>
                  <a:pt x="5263" y="4797"/>
                </a:lnTo>
                <a:lnTo>
                  <a:pt x="5271" y="4796"/>
                </a:lnTo>
                <a:lnTo>
                  <a:pt x="5280" y="4794"/>
                </a:lnTo>
                <a:lnTo>
                  <a:pt x="5297" y="4793"/>
                </a:lnTo>
                <a:lnTo>
                  <a:pt x="5311" y="4792"/>
                </a:lnTo>
                <a:lnTo>
                  <a:pt x="5327" y="4790"/>
                </a:lnTo>
                <a:lnTo>
                  <a:pt x="5343" y="4784"/>
                </a:lnTo>
                <a:lnTo>
                  <a:pt x="5361" y="4776"/>
                </a:lnTo>
                <a:lnTo>
                  <a:pt x="5383" y="4765"/>
                </a:lnTo>
                <a:lnTo>
                  <a:pt x="5404" y="4753"/>
                </a:lnTo>
                <a:lnTo>
                  <a:pt x="5423" y="4743"/>
                </a:lnTo>
                <a:lnTo>
                  <a:pt x="5433" y="4740"/>
                </a:lnTo>
                <a:lnTo>
                  <a:pt x="5442" y="4737"/>
                </a:lnTo>
                <a:lnTo>
                  <a:pt x="5452" y="4736"/>
                </a:lnTo>
                <a:lnTo>
                  <a:pt x="5460" y="4736"/>
                </a:lnTo>
                <a:lnTo>
                  <a:pt x="5480" y="4738"/>
                </a:lnTo>
                <a:lnTo>
                  <a:pt x="5504" y="4740"/>
                </a:lnTo>
                <a:lnTo>
                  <a:pt x="5529" y="4741"/>
                </a:lnTo>
                <a:lnTo>
                  <a:pt x="5553" y="4740"/>
                </a:lnTo>
                <a:lnTo>
                  <a:pt x="5579" y="4738"/>
                </a:lnTo>
                <a:lnTo>
                  <a:pt x="5605" y="4737"/>
                </a:lnTo>
                <a:lnTo>
                  <a:pt x="5626" y="4736"/>
                </a:lnTo>
                <a:lnTo>
                  <a:pt x="5641" y="4734"/>
                </a:lnTo>
                <a:lnTo>
                  <a:pt x="5654" y="4730"/>
                </a:lnTo>
                <a:lnTo>
                  <a:pt x="5673" y="4723"/>
                </a:lnTo>
                <a:lnTo>
                  <a:pt x="5685" y="4718"/>
                </a:lnTo>
                <a:lnTo>
                  <a:pt x="5695" y="4715"/>
                </a:lnTo>
                <a:lnTo>
                  <a:pt x="5707" y="4712"/>
                </a:lnTo>
                <a:lnTo>
                  <a:pt x="5718" y="4710"/>
                </a:lnTo>
                <a:lnTo>
                  <a:pt x="5730" y="4710"/>
                </a:lnTo>
                <a:lnTo>
                  <a:pt x="5740" y="4710"/>
                </a:lnTo>
                <a:lnTo>
                  <a:pt x="5751" y="4710"/>
                </a:lnTo>
                <a:lnTo>
                  <a:pt x="5762" y="4711"/>
                </a:lnTo>
                <a:lnTo>
                  <a:pt x="5781" y="4715"/>
                </a:lnTo>
                <a:lnTo>
                  <a:pt x="5798" y="4717"/>
                </a:lnTo>
                <a:lnTo>
                  <a:pt x="5805" y="4717"/>
                </a:lnTo>
                <a:lnTo>
                  <a:pt x="5813" y="4717"/>
                </a:lnTo>
                <a:lnTo>
                  <a:pt x="5822" y="4716"/>
                </a:lnTo>
                <a:lnTo>
                  <a:pt x="5832" y="4714"/>
                </a:lnTo>
                <a:lnTo>
                  <a:pt x="5842" y="4712"/>
                </a:lnTo>
                <a:lnTo>
                  <a:pt x="5850" y="4709"/>
                </a:lnTo>
                <a:lnTo>
                  <a:pt x="5858" y="4705"/>
                </a:lnTo>
                <a:lnTo>
                  <a:pt x="5865" y="4702"/>
                </a:lnTo>
                <a:lnTo>
                  <a:pt x="5876" y="4696"/>
                </a:lnTo>
                <a:lnTo>
                  <a:pt x="5887" y="4691"/>
                </a:lnTo>
                <a:lnTo>
                  <a:pt x="5897" y="4690"/>
                </a:lnTo>
                <a:lnTo>
                  <a:pt x="5910" y="4689"/>
                </a:lnTo>
                <a:lnTo>
                  <a:pt x="5922" y="4689"/>
                </a:lnTo>
                <a:lnTo>
                  <a:pt x="5932" y="4687"/>
                </a:lnTo>
                <a:lnTo>
                  <a:pt x="5940" y="4686"/>
                </a:lnTo>
                <a:lnTo>
                  <a:pt x="5951" y="4681"/>
                </a:lnTo>
                <a:lnTo>
                  <a:pt x="5963" y="4677"/>
                </a:lnTo>
                <a:lnTo>
                  <a:pt x="5975" y="4674"/>
                </a:lnTo>
                <a:lnTo>
                  <a:pt x="5981" y="4674"/>
                </a:lnTo>
                <a:lnTo>
                  <a:pt x="5985" y="4674"/>
                </a:lnTo>
                <a:lnTo>
                  <a:pt x="5990" y="4674"/>
                </a:lnTo>
                <a:lnTo>
                  <a:pt x="5995" y="4675"/>
                </a:lnTo>
                <a:lnTo>
                  <a:pt x="6003" y="4678"/>
                </a:lnTo>
                <a:lnTo>
                  <a:pt x="6012" y="4680"/>
                </a:lnTo>
                <a:lnTo>
                  <a:pt x="6015" y="4680"/>
                </a:lnTo>
                <a:lnTo>
                  <a:pt x="6019" y="4679"/>
                </a:lnTo>
                <a:lnTo>
                  <a:pt x="6021" y="4678"/>
                </a:lnTo>
                <a:lnTo>
                  <a:pt x="6023" y="4674"/>
                </a:lnTo>
                <a:lnTo>
                  <a:pt x="6028" y="4668"/>
                </a:lnTo>
                <a:lnTo>
                  <a:pt x="6034" y="4664"/>
                </a:lnTo>
                <a:lnTo>
                  <a:pt x="6038" y="4661"/>
                </a:lnTo>
                <a:lnTo>
                  <a:pt x="6041" y="4659"/>
                </a:lnTo>
                <a:lnTo>
                  <a:pt x="6046" y="4659"/>
                </a:lnTo>
                <a:lnTo>
                  <a:pt x="6052" y="4659"/>
                </a:lnTo>
                <a:lnTo>
                  <a:pt x="6057" y="4659"/>
                </a:lnTo>
                <a:lnTo>
                  <a:pt x="6060" y="4656"/>
                </a:lnTo>
                <a:lnTo>
                  <a:pt x="6064" y="4655"/>
                </a:lnTo>
                <a:lnTo>
                  <a:pt x="6067" y="4652"/>
                </a:lnTo>
                <a:lnTo>
                  <a:pt x="6071" y="4649"/>
                </a:lnTo>
                <a:lnTo>
                  <a:pt x="6077" y="4648"/>
                </a:lnTo>
                <a:lnTo>
                  <a:pt x="6084" y="4646"/>
                </a:lnTo>
                <a:lnTo>
                  <a:pt x="6095" y="4646"/>
                </a:lnTo>
                <a:lnTo>
                  <a:pt x="6120" y="4647"/>
                </a:lnTo>
                <a:lnTo>
                  <a:pt x="6147" y="4647"/>
                </a:lnTo>
                <a:lnTo>
                  <a:pt x="6172" y="4648"/>
                </a:lnTo>
                <a:lnTo>
                  <a:pt x="6193" y="4648"/>
                </a:lnTo>
                <a:lnTo>
                  <a:pt x="6210" y="4649"/>
                </a:lnTo>
                <a:lnTo>
                  <a:pt x="6221" y="4649"/>
                </a:lnTo>
                <a:lnTo>
                  <a:pt x="6218" y="4641"/>
                </a:lnTo>
                <a:lnTo>
                  <a:pt x="6217" y="4624"/>
                </a:lnTo>
                <a:lnTo>
                  <a:pt x="6220" y="4609"/>
                </a:lnTo>
                <a:lnTo>
                  <a:pt x="6221" y="4595"/>
                </a:lnTo>
                <a:lnTo>
                  <a:pt x="6223" y="4582"/>
                </a:lnTo>
                <a:lnTo>
                  <a:pt x="6224" y="4572"/>
                </a:lnTo>
                <a:lnTo>
                  <a:pt x="6225" y="4565"/>
                </a:lnTo>
                <a:lnTo>
                  <a:pt x="6227" y="4558"/>
                </a:lnTo>
                <a:lnTo>
                  <a:pt x="6225" y="4549"/>
                </a:lnTo>
                <a:lnTo>
                  <a:pt x="6225" y="4541"/>
                </a:lnTo>
                <a:lnTo>
                  <a:pt x="6222" y="4523"/>
                </a:lnTo>
                <a:lnTo>
                  <a:pt x="6217" y="4504"/>
                </a:lnTo>
                <a:lnTo>
                  <a:pt x="6211" y="4484"/>
                </a:lnTo>
                <a:lnTo>
                  <a:pt x="6206" y="4460"/>
                </a:lnTo>
                <a:lnTo>
                  <a:pt x="6203" y="4437"/>
                </a:lnTo>
                <a:lnTo>
                  <a:pt x="6202" y="4414"/>
                </a:lnTo>
                <a:lnTo>
                  <a:pt x="6201" y="4391"/>
                </a:lnTo>
                <a:lnTo>
                  <a:pt x="6201" y="4368"/>
                </a:lnTo>
                <a:lnTo>
                  <a:pt x="6201" y="4356"/>
                </a:lnTo>
                <a:lnTo>
                  <a:pt x="6201" y="4345"/>
                </a:lnTo>
                <a:lnTo>
                  <a:pt x="6203" y="4337"/>
                </a:lnTo>
                <a:lnTo>
                  <a:pt x="6205" y="4328"/>
                </a:lnTo>
                <a:lnTo>
                  <a:pt x="6212" y="4314"/>
                </a:lnTo>
                <a:lnTo>
                  <a:pt x="6222" y="4300"/>
                </a:lnTo>
                <a:lnTo>
                  <a:pt x="6234" y="4284"/>
                </a:lnTo>
                <a:lnTo>
                  <a:pt x="6245" y="4271"/>
                </a:lnTo>
                <a:lnTo>
                  <a:pt x="6254" y="4258"/>
                </a:lnTo>
                <a:lnTo>
                  <a:pt x="6262" y="4246"/>
                </a:lnTo>
                <a:lnTo>
                  <a:pt x="6268" y="4234"/>
                </a:lnTo>
                <a:lnTo>
                  <a:pt x="6273" y="4224"/>
                </a:lnTo>
                <a:lnTo>
                  <a:pt x="6277" y="4210"/>
                </a:lnTo>
                <a:lnTo>
                  <a:pt x="6279" y="4191"/>
                </a:lnTo>
                <a:lnTo>
                  <a:pt x="6281" y="4170"/>
                </a:lnTo>
                <a:lnTo>
                  <a:pt x="6284" y="4155"/>
                </a:lnTo>
                <a:lnTo>
                  <a:pt x="6286" y="4138"/>
                </a:lnTo>
                <a:lnTo>
                  <a:pt x="6290" y="4119"/>
                </a:lnTo>
                <a:lnTo>
                  <a:pt x="6293" y="4098"/>
                </a:lnTo>
                <a:lnTo>
                  <a:pt x="6294" y="4078"/>
                </a:lnTo>
                <a:lnTo>
                  <a:pt x="6294" y="4069"/>
                </a:lnTo>
                <a:lnTo>
                  <a:pt x="6294" y="4062"/>
                </a:lnTo>
                <a:lnTo>
                  <a:pt x="6296" y="4057"/>
                </a:lnTo>
                <a:lnTo>
                  <a:pt x="6298" y="4054"/>
                </a:lnTo>
                <a:lnTo>
                  <a:pt x="6300" y="4053"/>
                </a:lnTo>
                <a:lnTo>
                  <a:pt x="6304" y="4053"/>
                </a:lnTo>
                <a:lnTo>
                  <a:pt x="6309" y="4054"/>
                </a:lnTo>
                <a:lnTo>
                  <a:pt x="6315" y="4057"/>
                </a:lnTo>
                <a:lnTo>
                  <a:pt x="6334" y="4067"/>
                </a:lnTo>
                <a:lnTo>
                  <a:pt x="6356" y="4078"/>
                </a:lnTo>
                <a:lnTo>
                  <a:pt x="6380" y="4088"/>
                </a:lnTo>
                <a:lnTo>
                  <a:pt x="6400" y="4097"/>
                </a:lnTo>
                <a:lnTo>
                  <a:pt x="6414" y="4101"/>
                </a:lnTo>
                <a:lnTo>
                  <a:pt x="6426" y="4103"/>
                </a:lnTo>
                <a:lnTo>
                  <a:pt x="6431" y="4103"/>
                </a:lnTo>
                <a:lnTo>
                  <a:pt x="6436" y="4101"/>
                </a:lnTo>
                <a:lnTo>
                  <a:pt x="6442" y="4099"/>
                </a:lnTo>
                <a:lnTo>
                  <a:pt x="6448" y="4095"/>
                </a:lnTo>
                <a:lnTo>
                  <a:pt x="6460" y="4088"/>
                </a:lnTo>
                <a:lnTo>
                  <a:pt x="6470" y="4081"/>
                </a:lnTo>
                <a:lnTo>
                  <a:pt x="6483" y="4074"/>
                </a:lnTo>
                <a:lnTo>
                  <a:pt x="6498" y="4068"/>
                </a:lnTo>
                <a:lnTo>
                  <a:pt x="6519" y="4065"/>
                </a:lnTo>
                <a:lnTo>
                  <a:pt x="6542" y="4062"/>
                </a:lnTo>
                <a:lnTo>
                  <a:pt x="6554" y="4061"/>
                </a:lnTo>
                <a:lnTo>
                  <a:pt x="6564" y="4059"/>
                </a:lnTo>
                <a:lnTo>
                  <a:pt x="6569" y="4056"/>
                </a:lnTo>
                <a:lnTo>
                  <a:pt x="6573" y="4055"/>
                </a:lnTo>
                <a:lnTo>
                  <a:pt x="6577" y="4051"/>
                </a:lnTo>
                <a:lnTo>
                  <a:pt x="6580" y="4049"/>
                </a:lnTo>
                <a:lnTo>
                  <a:pt x="6584" y="4042"/>
                </a:lnTo>
                <a:lnTo>
                  <a:pt x="6587" y="4034"/>
                </a:lnTo>
                <a:lnTo>
                  <a:pt x="6588" y="4025"/>
                </a:lnTo>
                <a:lnTo>
                  <a:pt x="6588" y="4017"/>
                </a:lnTo>
                <a:lnTo>
                  <a:pt x="6588" y="4007"/>
                </a:lnTo>
                <a:lnTo>
                  <a:pt x="6590" y="3999"/>
                </a:lnTo>
                <a:lnTo>
                  <a:pt x="6592" y="3994"/>
                </a:lnTo>
                <a:lnTo>
                  <a:pt x="6593" y="3990"/>
                </a:lnTo>
                <a:lnTo>
                  <a:pt x="6596" y="3985"/>
                </a:lnTo>
                <a:lnTo>
                  <a:pt x="6599" y="3980"/>
                </a:lnTo>
                <a:lnTo>
                  <a:pt x="6613" y="3962"/>
                </a:lnTo>
                <a:lnTo>
                  <a:pt x="6627" y="3946"/>
                </a:lnTo>
                <a:lnTo>
                  <a:pt x="6642" y="3929"/>
                </a:lnTo>
                <a:lnTo>
                  <a:pt x="6656" y="3916"/>
                </a:lnTo>
                <a:lnTo>
                  <a:pt x="6663" y="3910"/>
                </a:lnTo>
                <a:lnTo>
                  <a:pt x="6669" y="3904"/>
                </a:lnTo>
                <a:lnTo>
                  <a:pt x="6672" y="3898"/>
                </a:lnTo>
                <a:lnTo>
                  <a:pt x="6676" y="3893"/>
                </a:lnTo>
                <a:lnTo>
                  <a:pt x="6681" y="3883"/>
                </a:lnTo>
                <a:lnTo>
                  <a:pt x="6684" y="3873"/>
                </a:lnTo>
                <a:lnTo>
                  <a:pt x="6687" y="3868"/>
                </a:lnTo>
                <a:lnTo>
                  <a:pt x="6690" y="3862"/>
                </a:lnTo>
                <a:lnTo>
                  <a:pt x="6695" y="3857"/>
                </a:lnTo>
                <a:lnTo>
                  <a:pt x="6702" y="3849"/>
                </a:lnTo>
                <a:lnTo>
                  <a:pt x="6716" y="3838"/>
                </a:lnTo>
                <a:lnTo>
                  <a:pt x="6732" y="3826"/>
                </a:lnTo>
                <a:lnTo>
                  <a:pt x="6751" y="3810"/>
                </a:lnTo>
                <a:lnTo>
                  <a:pt x="6776" y="3791"/>
                </a:lnTo>
                <a:lnTo>
                  <a:pt x="6802" y="3771"/>
                </a:lnTo>
                <a:lnTo>
                  <a:pt x="6826" y="3753"/>
                </a:lnTo>
                <a:lnTo>
                  <a:pt x="6848" y="3738"/>
                </a:lnTo>
                <a:lnTo>
                  <a:pt x="6872" y="3721"/>
                </a:lnTo>
                <a:lnTo>
                  <a:pt x="6895" y="3707"/>
                </a:lnTo>
                <a:lnTo>
                  <a:pt x="6911" y="3697"/>
                </a:lnTo>
                <a:lnTo>
                  <a:pt x="6915" y="3696"/>
                </a:lnTo>
                <a:lnTo>
                  <a:pt x="6919" y="3696"/>
                </a:lnTo>
                <a:lnTo>
                  <a:pt x="6923" y="3696"/>
                </a:lnTo>
                <a:lnTo>
                  <a:pt x="6929" y="3697"/>
                </a:lnTo>
                <a:lnTo>
                  <a:pt x="6942" y="3701"/>
                </a:lnTo>
                <a:lnTo>
                  <a:pt x="6958" y="3706"/>
                </a:lnTo>
                <a:lnTo>
                  <a:pt x="6973" y="3709"/>
                </a:lnTo>
                <a:lnTo>
                  <a:pt x="6989" y="3713"/>
                </a:lnTo>
                <a:lnTo>
                  <a:pt x="6997" y="3713"/>
                </a:lnTo>
                <a:lnTo>
                  <a:pt x="7004" y="3713"/>
                </a:lnTo>
                <a:lnTo>
                  <a:pt x="7011" y="3712"/>
                </a:lnTo>
                <a:lnTo>
                  <a:pt x="7018" y="3709"/>
                </a:lnTo>
                <a:lnTo>
                  <a:pt x="7026" y="3707"/>
                </a:lnTo>
                <a:lnTo>
                  <a:pt x="7031" y="3702"/>
                </a:lnTo>
                <a:lnTo>
                  <a:pt x="7039" y="3697"/>
                </a:lnTo>
                <a:lnTo>
                  <a:pt x="7045" y="3691"/>
                </a:lnTo>
                <a:lnTo>
                  <a:pt x="7058" y="3677"/>
                </a:lnTo>
                <a:lnTo>
                  <a:pt x="7069" y="3663"/>
                </a:lnTo>
                <a:lnTo>
                  <a:pt x="7081" y="3649"/>
                </a:lnTo>
                <a:lnTo>
                  <a:pt x="7092" y="3637"/>
                </a:lnTo>
                <a:lnTo>
                  <a:pt x="7097" y="3631"/>
                </a:lnTo>
                <a:lnTo>
                  <a:pt x="7102" y="3627"/>
                </a:lnTo>
                <a:lnTo>
                  <a:pt x="7108" y="3624"/>
                </a:lnTo>
                <a:lnTo>
                  <a:pt x="7112" y="3622"/>
                </a:lnTo>
                <a:lnTo>
                  <a:pt x="7131" y="3619"/>
                </a:lnTo>
                <a:lnTo>
                  <a:pt x="7150" y="3616"/>
                </a:lnTo>
                <a:lnTo>
                  <a:pt x="7171" y="3614"/>
                </a:lnTo>
                <a:lnTo>
                  <a:pt x="7191" y="3612"/>
                </a:lnTo>
                <a:lnTo>
                  <a:pt x="7206" y="3609"/>
                </a:lnTo>
                <a:lnTo>
                  <a:pt x="7217" y="3609"/>
                </a:lnTo>
                <a:lnTo>
                  <a:pt x="7228" y="3609"/>
                </a:lnTo>
                <a:lnTo>
                  <a:pt x="7239" y="3612"/>
                </a:lnTo>
                <a:lnTo>
                  <a:pt x="7260" y="3619"/>
                </a:lnTo>
                <a:lnTo>
                  <a:pt x="7272" y="3625"/>
                </a:lnTo>
                <a:lnTo>
                  <a:pt x="7283" y="3626"/>
                </a:lnTo>
                <a:lnTo>
                  <a:pt x="7302" y="3625"/>
                </a:lnTo>
                <a:lnTo>
                  <a:pt x="7325" y="3622"/>
                </a:lnTo>
                <a:lnTo>
                  <a:pt x="7345" y="3619"/>
                </a:lnTo>
                <a:lnTo>
                  <a:pt x="7358" y="3615"/>
                </a:lnTo>
                <a:lnTo>
                  <a:pt x="7374" y="3610"/>
                </a:lnTo>
                <a:lnTo>
                  <a:pt x="7381" y="3608"/>
                </a:lnTo>
                <a:lnTo>
                  <a:pt x="7387" y="3605"/>
                </a:lnTo>
                <a:lnTo>
                  <a:pt x="7393" y="3601"/>
                </a:lnTo>
                <a:lnTo>
                  <a:pt x="7398" y="3597"/>
                </a:lnTo>
                <a:lnTo>
                  <a:pt x="7400" y="3594"/>
                </a:lnTo>
                <a:lnTo>
                  <a:pt x="7401" y="3590"/>
                </a:lnTo>
                <a:lnTo>
                  <a:pt x="7401" y="3587"/>
                </a:lnTo>
                <a:lnTo>
                  <a:pt x="7402" y="3583"/>
                </a:lnTo>
                <a:lnTo>
                  <a:pt x="7406" y="3559"/>
                </a:lnTo>
                <a:lnTo>
                  <a:pt x="7411" y="3525"/>
                </a:lnTo>
                <a:lnTo>
                  <a:pt x="7415" y="3488"/>
                </a:lnTo>
                <a:lnTo>
                  <a:pt x="7419" y="3460"/>
                </a:lnTo>
                <a:lnTo>
                  <a:pt x="7421" y="3432"/>
                </a:lnTo>
                <a:lnTo>
                  <a:pt x="7425" y="3398"/>
                </a:lnTo>
                <a:lnTo>
                  <a:pt x="7428" y="3367"/>
                </a:lnTo>
                <a:lnTo>
                  <a:pt x="7431" y="3344"/>
                </a:lnTo>
                <a:lnTo>
                  <a:pt x="7431" y="3335"/>
                </a:lnTo>
                <a:lnTo>
                  <a:pt x="7431" y="3326"/>
                </a:lnTo>
                <a:lnTo>
                  <a:pt x="7431" y="3322"/>
                </a:lnTo>
                <a:lnTo>
                  <a:pt x="7432" y="3317"/>
                </a:lnTo>
                <a:lnTo>
                  <a:pt x="7433" y="3313"/>
                </a:lnTo>
                <a:lnTo>
                  <a:pt x="7436" y="3310"/>
                </a:lnTo>
                <a:lnTo>
                  <a:pt x="7439" y="3306"/>
                </a:lnTo>
                <a:lnTo>
                  <a:pt x="7446" y="3303"/>
                </a:lnTo>
                <a:lnTo>
                  <a:pt x="7452" y="3300"/>
                </a:lnTo>
                <a:lnTo>
                  <a:pt x="7459" y="3298"/>
                </a:lnTo>
                <a:lnTo>
                  <a:pt x="7475" y="3291"/>
                </a:lnTo>
                <a:lnTo>
                  <a:pt x="7492" y="3284"/>
                </a:lnTo>
                <a:lnTo>
                  <a:pt x="7508" y="3279"/>
                </a:lnTo>
                <a:lnTo>
                  <a:pt x="7521" y="3274"/>
                </a:lnTo>
                <a:lnTo>
                  <a:pt x="7537" y="3271"/>
                </a:lnTo>
                <a:lnTo>
                  <a:pt x="7546" y="3269"/>
                </a:lnTo>
                <a:lnTo>
                  <a:pt x="7555" y="3267"/>
                </a:lnTo>
                <a:lnTo>
                  <a:pt x="7557" y="3266"/>
                </a:lnTo>
                <a:lnTo>
                  <a:pt x="7557" y="3260"/>
                </a:lnTo>
                <a:lnTo>
                  <a:pt x="7557" y="3250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0" name="宁夏">
            <a:extLst>
              <a:ext uri="{FF2B5EF4-FFF2-40B4-BE49-F238E27FC236}">
                <a16:creationId xmlns="" xmlns:a16="http://schemas.microsoft.com/office/drawing/2014/main" id="{B60175DD-2B73-47F7-80A1-C9C320406BA7}"/>
              </a:ext>
            </a:extLst>
          </p:cNvPr>
          <p:cNvSpPr>
            <a:spLocks/>
          </p:cNvSpPr>
          <p:nvPr/>
        </p:nvSpPr>
        <p:spPr bwMode="auto">
          <a:xfrm>
            <a:off x="3080105" y="3213437"/>
            <a:ext cx="291766" cy="450910"/>
          </a:xfrm>
          <a:custGeom>
            <a:avLst/>
            <a:gdLst>
              <a:gd name="T0" fmla="*/ 1014 w 1159"/>
              <a:gd name="T1" fmla="*/ 989 h 1815"/>
              <a:gd name="T2" fmla="*/ 1037 w 1159"/>
              <a:gd name="T3" fmla="*/ 980 h 1815"/>
              <a:gd name="T4" fmla="*/ 1047 w 1159"/>
              <a:gd name="T5" fmla="*/ 964 h 1815"/>
              <a:gd name="T6" fmla="*/ 1031 w 1159"/>
              <a:gd name="T7" fmla="*/ 934 h 1815"/>
              <a:gd name="T8" fmla="*/ 1024 w 1159"/>
              <a:gd name="T9" fmla="*/ 903 h 1815"/>
              <a:gd name="T10" fmla="*/ 1038 w 1159"/>
              <a:gd name="T11" fmla="*/ 826 h 1815"/>
              <a:gd name="T12" fmla="*/ 1043 w 1159"/>
              <a:gd name="T13" fmla="*/ 776 h 1815"/>
              <a:gd name="T14" fmla="*/ 1089 w 1159"/>
              <a:gd name="T15" fmla="*/ 739 h 1815"/>
              <a:gd name="T16" fmla="*/ 1158 w 1159"/>
              <a:gd name="T17" fmla="*/ 676 h 1815"/>
              <a:gd name="T18" fmla="*/ 1090 w 1159"/>
              <a:gd name="T19" fmla="*/ 617 h 1815"/>
              <a:gd name="T20" fmla="*/ 971 w 1159"/>
              <a:gd name="T21" fmla="*/ 553 h 1815"/>
              <a:gd name="T22" fmla="*/ 794 w 1159"/>
              <a:gd name="T23" fmla="*/ 482 h 1815"/>
              <a:gd name="T24" fmla="*/ 819 w 1159"/>
              <a:gd name="T25" fmla="*/ 422 h 1815"/>
              <a:gd name="T26" fmla="*/ 824 w 1159"/>
              <a:gd name="T27" fmla="*/ 343 h 1815"/>
              <a:gd name="T28" fmla="*/ 855 w 1159"/>
              <a:gd name="T29" fmla="*/ 276 h 1815"/>
              <a:gd name="T30" fmla="*/ 953 w 1159"/>
              <a:gd name="T31" fmla="*/ 159 h 1815"/>
              <a:gd name="T32" fmla="*/ 892 w 1159"/>
              <a:gd name="T33" fmla="*/ 82 h 1815"/>
              <a:gd name="T34" fmla="*/ 844 w 1159"/>
              <a:gd name="T35" fmla="*/ 1 h 1815"/>
              <a:gd name="T36" fmla="*/ 731 w 1159"/>
              <a:gd name="T37" fmla="*/ 31 h 1815"/>
              <a:gd name="T38" fmla="*/ 682 w 1159"/>
              <a:gd name="T39" fmla="*/ 84 h 1815"/>
              <a:gd name="T40" fmla="*/ 587 w 1159"/>
              <a:gd name="T41" fmla="*/ 254 h 1815"/>
              <a:gd name="T42" fmla="*/ 568 w 1159"/>
              <a:gd name="T43" fmla="*/ 423 h 1815"/>
              <a:gd name="T44" fmla="*/ 541 w 1159"/>
              <a:gd name="T45" fmla="*/ 627 h 1815"/>
              <a:gd name="T46" fmla="*/ 464 w 1159"/>
              <a:gd name="T47" fmla="*/ 679 h 1815"/>
              <a:gd name="T48" fmla="*/ 376 w 1159"/>
              <a:gd name="T49" fmla="*/ 682 h 1815"/>
              <a:gd name="T50" fmla="*/ 244 w 1159"/>
              <a:gd name="T51" fmla="*/ 755 h 1815"/>
              <a:gd name="T52" fmla="*/ 79 w 1159"/>
              <a:gd name="T53" fmla="*/ 763 h 1815"/>
              <a:gd name="T54" fmla="*/ 12 w 1159"/>
              <a:gd name="T55" fmla="*/ 803 h 1815"/>
              <a:gd name="T56" fmla="*/ 108 w 1159"/>
              <a:gd name="T57" fmla="*/ 822 h 1815"/>
              <a:gd name="T58" fmla="*/ 156 w 1159"/>
              <a:gd name="T59" fmla="*/ 855 h 1815"/>
              <a:gd name="T60" fmla="*/ 144 w 1159"/>
              <a:gd name="T61" fmla="*/ 922 h 1815"/>
              <a:gd name="T62" fmla="*/ 226 w 1159"/>
              <a:gd name="T63" fmla="*/ 965 h 1815"/>
              <a:gd name="T64" fmla="*/ 307 w 1159"/>
              <a:gd name="T65" fmla="*/ 1053 h 1815"/>
              <a:gd name="T66" fmla="*/ 348 w 1159"/>
              <a:gd name="T67" fmla="*/ 1128 h 1815"/>
              <a:gd name="T68" fmla="*/ 327 w 1159"/>
              <a:gd name="T69" fmla="*/ 1212 h 1815"/>
              <a:gd name="T70" fmla="*/ 394 w 1159"/>
              <a:gd name="T71" fmla="*/ 1334 h 1815"/>
              <a:gd name="T72" fmla="*/ 401 w 1159"/>
              <a:gd name="T73" fmla="*/ 1407 h 1815"/>
              <a:gd name="T74" fmla="*/ 333 w 1159"/>
              <a:gd name="T75" fmla="*/ 1463 h 1815"/>
              <a:gd name="T76" fmla="*/ 364 w 1159"/>
              <a:gd name="T77" fmla="*/ 1551 h 1815"/>
              <a:gd name="T78" fmla="*/ 401 w 1159"/>
              <a:gd name="T79" fmla="*/ 1594 h 1815"/>
              <a:gd name="T80" fmla="*/ 484 w 1159"/>
              <a:gd name="T81" fmla="*/ 1594 h 1815"/>
              <a:gd name="T82" fmla="*/ 501 w 1159"/>
              <a:gd name="T83" fmla="*/ 1664 h 1815"/>
              <a:gd name="T84" fmla="*/ 540 w 1159"/>
              <a:gd name="T85" fmla="*/ 1673 h 1815"/>
              <a:gd name="T86" fmla="*/ 537 w 1159"/>
              <a:gd name="T87" fmla="*/ 1728 h 1815"/>
              <a:gd name="T88" fmla="*/ 591 w 1159"/>
              <a:gd name="T89" fmla="*/ 1736 h 1815"/>
              <a:gd name="T90" fmla="*/ 641 w 1159"/>
              <a:gd name="T91" fmla="*/ 1729 h 1815"/>
              <a:gd name="T92" fmla="*/ 698 w 1159"/>
              <a:gd name="T93" fmla="*/ 1813 h 1815"/>
              <a:gd name="T94" fmla="*/ 732 w 1159"/>
              <a:gd name="T95" fmla="*/ 1697 h 1815"/>
              <a:gd name="T96" fmla="*/ 741 w 1159"/>
              <a:gd name="T97" fmla="*/ 1589 h 1815"/>
              <a:gd name="T98" fmla="*/ 816 w 1159"/>
              <a:gd name="T99" fmla="*/ 1615 h 1815"/>
              <a:gd name="T100" fmla="*/ 877 w 1159"/>
              <a:gd name="T101" fmla="*/ 1576 h 1815"/>
              <a:gd name="T102" fmla="*/ 882 w 1159"/>
              <a:gd name="T103" fmla="*/ 1499 h 1815"/>
              <a:gd name="T104" fmla="*/ 850 w 1159"/>
              <a:gd name="T105" fmla="*/ 1385 h 1815"/>
              <a:gd name="T106" fmla="*/ 757 w 1159"/>
              <a:gd name="T107" fmla="*/ 1353 h 1815"/>
              <a:gd name="T108" fmla="*/ 751 w 1159"/>
              <a:gd name="T109" fmla="*/ 1269 h 1815"/>
              <a:gd name="T110" fmla="*/ 738 w 1159"/>
              <a:gd name="T111" fmla="*/ 1225 h 1815"/>
              <a:gd name="T112" fmla="*/ 773 w 1159"/>
              <a:gd name="T113" fmla="*/ 1150 h 1815"/>
              <a:gd name="T114" fmla="*/ 805 w 1159"/>
              <a:gd name="T115" fmla="*/ 1086 h 1815"/>
              <a:gd name="T116" fmla="*/ 770 w 1159"/>
              <a:gd name="T117" fmla="*/ 1041 h 1815"/>
              <a:gd name="T118" fmla="*/ 801 w 1159"/>
              <a:gd name="T119" fmla="*/ 1016 h 1815"/>
              <a:gd name="T120" fmla="*/ 832 w 1159"/>
              <a:gd name="T121" fmla="*/ 979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59" h="1815">
                <a:moveTo>
                  <a:pt x="920" y="986"/>
                </a:moveTo>
                <a:lnTo>
                  <a:pt x="933" y="984"/>
                </a:lnTo>
                <a:lnTo>
                  <a:pt x="943" y="982"/>
                </a:lnTo>
                <a:lnTo>
                  <a:pt x="953" y="978"/>
                </a:lnTo>
                <a:lnTo>
                  <a:pt x="964" y="977"/>
                </a:lnTo>
                <a:lnTo>
                  <a:pt x="970" y="977"/>
                </a:lnTo>
                <a:lnTo>
                  <a:pt x="976" y="977"/>
                </a:lnTo>
                <a:lnTo>
                  <a:pt x="983" y="978"/>
                </a:lnTo>
                <a:lnTo>
                  <a:pt x="990" y="978"/>
                </a:lnTo>
                <a:lnTo>
                  <a:pt x="996" y="979"/>
                </a:lnTo>
                <a:lnTo>
                  <a:pt x="1002" y="982"/>
                </a:lnTo>
                <a:lnTo>
                  <a:pt x="1007" y="984"/>
                </a:lnTo>
                <a:lnTo>
                  <a:pt x="1011" y="988"/>
                </a:lnTo>
                <a:lnTo>
                  <a:pt x="1014" y="989"/>
                </a:lnTo>
                <a:lnTo>
                  <a:pt x="1018" y="990"/>
                </a:lnTo>
                <a:lnTo>
                  <a:pt x="1020" y="990"/>
                </a:lnTo>
                <a:lnTo>
                  <a:pt x="1021" y="990"/>
                </a:lnTo>
                <a:lnTo>
                  <a:pt x="1025" y="990"/>
                </a:lnTo>
                <a:lnTo>
                  <a:pt x="1030" y="990"/>
                </a:lnTo>
                <a:lnTo>
                  <a:pt x="1032" y="989"/>
                </a:lnTo>
                <a:lnTo>
                  <a:pt x="1033" y="988"/>
                </a:lnTo>
                <a:lnTo>
                  <a:pt x="1033" y="985"/>
                </a:lnTo>
                <a:lnTo>
                  <a:pt x="1033" y="984"/>
                </a:lnTo>
                <a:lnTo>
                  <a:pt x="1034" y="983"/>
                </a:lnTo>
                <a:lnTo>
                  <a:pt x="1035" y="982"/>
                </a:lnTo>
                <a:lnTo>
                  <a:pt x="1035" y="982"/>
                </a:lnTo>
                <a:lnTo>
                  <a:pt x="1035" y="980"/>
                </a:lnTo>
                <a:lnTo>
                  <a:pt x="1037" y="980"/>
                </a:lnTo>
                <a:lnTo>
                  <a:pt x="1038" y="980"/>
                </a:lnTo>
                <a:lnTo>
                  <a:pt x="1039" y="979"/>
                </a:lnTo>
                <a:lnTo>
                  <a:pt x="1040" y="979"/>
                </a:lnTo>
                <a:lnTo>
                  <a:pt x="1041" y="978"/>
                </a:lnTo>
                <a:lnTo>
                  <a:pt x="1043" y="978"/>
                </a:lnTo>
                <a:lnTo>
                  <a:pt x="1044" y="977"/>
                </a:lnTo>
                <a:lnTo>
                  <a:pt x="1045" y="977"/>
                </a:lnTo>
                <a:lnTo>
                  <a:pt x="1047" y="973"/>
                </a:lnTo>
                <a:lnTo>
                  <a:pt x="1049" y="971"/>
                </a:lnTo>
                <a:lnTo>
                  <a:pt x="1049" y="971"/>
                </a:lnTo>
                <a:lnTo>
                  <a:pt x="1049" y="969"/>
                </a:lnTo>
                <a:lnTo>
                  <a:pt x="1049" y="967"/>
                </a:lnTo>
                <a:lnTo>
                  <a:pt x="1049" y="966"/>
                </a:lnTo>
                <a:lnTo>
                  <a:pt x="1047" y="964"/>
                </a:lnTo>
                <a:lnTo>
                  <a:pt x="1045" y="960"/>
                </a:lnTo>
                <a:lnTo>
                  <a:pt x="1043" y="958"/>
                </a:lnTo>
                <a:lnTo>
                  <a:pt x="1040" y="956"/>
                </a:lnTo>
                <a:lnTo>
                  <a:pt x="1037" y="954"/>
                </a:lnTo>
                <a:lnTo>
                  <a:pt x="1035" y="952"/>
                </a:lnTo>
                <a:lnTo>
                  <a:pt x="1032" y="951"/>
                </a:lnTo>
                <a:lnTo>
                  <a:pt x="1028" y="948"/>
                </a:lnTo>
                <a:lnTo>
                  <a:pt x="1026" y="946"/>
                </a:lnTo>
                <a:lnTo>
                  <a:pt x="1025" y="944"/>
                </a:lnTo>
                <a:lnTo>
                  <a:pt x="1025" y="941"/>
                </a:lnTo>
                <a:lnTo>
                  <a:pt x="1026" y="939"/>
                </a:lnTo>
                <a:lnTo>
                  <a:pt x="1027" y="937"/>
                </a:lnTo>
                <a:lnTo>
                  <a:pt x="1030" y="935"/>
                </a:lnTo>
                <a:lnTo>
                  <a:pt x="1031" y="934"/>
                </a:lnTo>
                <a:lnTo>
                  <a:pt x="1032" y="933"/>
                </a:lnTo>
                <a:lnTo>
                  <a:pt x="1033" y="931"/>
                </a:lnTo>
                <a:lnTo>
                  <a:pt x="1034" y="929"/>
                </a:lnTo>
                <a:lnTo>
                  <a:pt x="1034" y="928"/>
                </a:lnTo>
                <a:lnTo>
                  <a:pt x="1034" y="927"/>
                </a:lnTo>
                <a:lnTo>
                  <a:pt x="1034" y="926"/>
                </a:lnTo>
                <a:lnTo>
                  <a:pt x="1033" y="925"/>
                </a:lnTo>
                <a:lnTo>
                  <a:pt x="1032" y="922"/>
                </a:lnTo>
                <a:lnTo>
                  <a:pt x="1030" y="919"/>
                </a:lnTo>
                <a:lnTo>
                  <a:pt x="1027" y="916"/>
                </a:lnTo>
                <a:lnTo>
                  <a:pt x="1025" y="913"/>
                </a:lnTo>
                <a:lnTo>
                  <a:pt x="1024" y="909"/>
                </a:lnTo>
                <a:lnTo>
                  <a:pt x="1024" y="907"/>
                </a:lnTo>
                <a:lnTo>
                  <a:pt x="1024" y="903"/>
                </a:lnTo>
                <a:lnTo>
                  <a:pt x="1024" y="897"/>
                </a:lnTo>
                <a:lnTo>
                  <a:pt x="1024" y="893"/>
                </a:lnTo>
                <a:lnTo>
                  <a:pt x="1024" y="885"/>
                </a:lnTo>
                <a:lnTo>
                  <a:pt x="1024" y="875"/>
                </a:lnTo>
                <a:lnTo>
                  <a:pt x="1024" y="871"/>
                </a:lnTo>
                <a:lnTo>
                  <a:pt x="1024" y="868"/>
                </a:lnTo>
                <a:lnTo>
                  <a:pt x="1024" y="863"/>
                </a:lnTo>
                <a:lnTo>
                  <a:pt x="1025" y="856"/>
                </a:lnTo>
                <a:lnTo>
                  <a:pt x="1026" y="850"/>
                </a:lnTo>
                <a:lnTo>
                  <a:pt x="1027" y="843"/>
                </a:lnTo>
                <a:lnTo>
                  <a:pt x="1030" y="838"/>
                </a:lnTo>
                <a:lnTo>
                  <a:pt x="1032" y="833"/>
                </a:lnTo>
                <a:lnTo>
                  <a:pt x="1035" y="830"/>
                </a:lnTo>
                <a:lnTo>
                  <a:pt x="1038" y="826"/>
                </a:lnTo>
                <a:lnTo>
                  <a:pt x="1045" y="820"/>
                </a:lnTo>
                <a:lnTo>
                  <a:pt x="1050" y="814"/>
                </a:lnTo>
                <a:lnTo>
                  <a:pt x="1051" y="809"/>
                </a:lnTo>
                <a:lnTo>
                  <a:pt x="1051" y="805"/>
                </a:lnTo>
                <a:lnTo>
                  <a:pt x="1050" y="802"/>
                </a:lnTo>
                <a:lnTo>
                  <a:pt x="1049" y="801"/>
                </a:lnTo>
                <a:lnTo>
                  <a:pt x="1046" y="799"/>
                </a:lnTo>
                <a:lnTo>
                  <a:pt x="1044" y="796"/>
                </a:lnTo>
                <a:lnTo>
                  <a:pt x="1041" y="794"/>
                </a:lnTo>
                <a:lnTo>
                  <a:pt x="1038" y="789"/>
                </a:lnTo>
                <a:lnTo>
                  <a:pt x="1038" y="786"/>
                </a:lnTo>
                <a:lnTo>
                  <a:pt x="1039" y="782"/>
                </a:lnTo>
                <a:lnTo>
                  <a:pt x="1041" y="778"/>
                </a:lnTo>
                <a:lnTo>
                  <a:pt x="1043" y="776"/>
                </a:lnTo>
                <a:lnTo>
                  <a:pt x="1046" y="774"/>
                </a:lnTo>
                <a:lnTo>
                  <a:pt x="1050" y="770"/>
                </a:lnTo>
                <a:lnTo>
                  <a:pt x="1055" y="765"/>
                </a:lnTo>
                <a:lnTo>
                  <a:pt x="1059" y="761"/>
                </a:lnTo>
                <a:lnTo>
                  <a:pt x="1063" y="757"/>
                </a:lnTo>
                <a:lnTo>
                  <a:pt x="1065" y="755"/>
                </a:lnTo>
                <a:lnTo>
                  <a:pt x="1069" y="752"/>
                </a:lnTo>
                <a:lnTo>
                  <a:pt x="1072" y="750"/>
                </a:lnTo>
                <a:lnTo>
                  <a:pt x="1077" y="746"/>
                </a:lnTo>
                <a:lnTo>
                  <a:pt x="1079" y="745"/>
                </a:lnTo>
                <a:lnTo>
                  <a:pt x="1082" y="744"/>
                </a:lnTo>
                <a:lnTo>
                  <a:pt x="1084" y="743"/>
                </a:lnTo>
                <a:lnTo>
                  <a:pt x="1087" y="742"/>
                </a:lnTo>
                <a:lnTo>
                  <a:pt x="1089" y="739"/>
                </a:lnTo>
                <a:lnTo>
                  <a:pt x="1091" y="736"/>
                </a:lnTo>
                <a:lnTo>
                  <a:pt x="1093" y="732"/>
                </a:lnTo>
                <a:lnTo>
                  <a:pt x="1095" y="727"/>
                </a:lnTo>
                <a:lnTo>
                  <a:pt x="1097" y="724"/>
                </a:lnTo>
                <a:lnTo>
                  <a:pt x="1102" y="720"/>
                </a:lnTo>
                <a:lnTo>
                  <a:pt x="1108" y="715"/>
                </a:lnTo>
                <a:lnTo>
                  <a:pt x="1115" y="712"/>
                </a:lnTo>
                <a:lnTo>
                  <a:pt x="1129" y="708"/>
                </a:lnTo>
                <a:lnTo>
                  <a:pt x="1142" y="704"/>
                </a:lnTo>
                <a:lnTo>
                  <a:pt x="1150" y="700"/>
                </a:lnTo>
                <a:lnTo>
                  <a:pt x="1156" y="694"/>
                </a:lnTo>
                <a:lnTo>
                  <a:pt x="1158" y="686"/>
                </a:lnTo>
                <a:lnTo>
                  <a:pt x="1159" y="680"/>
                </a:lnTo>
                <a:lnTo>
                  <a:pt x="1158" y="676"/>
                </a:lnTo>
                <a:lnTo>
                  <a:pt x="1158" y="674"/>
                </a:lnTo>
                <a:lnTo>
                  <a:pt x="1157" y="671"/>
                </a:lnTo>
                <a:lnTo>
                  <a:pt x="1154" y="668"/>
                </a:lnTo>
                <a:lnTo>
                  <a:pt x="1148" y="664"/>
                </a:lnTo>
                <a:lnTo>
                  <a:pt x="1139" y="661"/>
                </a:lnTo>
                <a:lnTo>
                  <a:pt x="1135" y="658"/>
                </a:lnTo>
                <a:lnTo>
                  <a:pt x="1129" y="655"/>
                </a:lnTo>
                <a:lnTo>
                  <a:pt x="1123" y="651"/>
                </a:lnTo>
                <a:lnTo>
                  <a:pt x="1118" y="648"/>
                </a:lnTo>
                <a:lnTo>
                  <a:pt x="1108" y="642"/>
                </a:lnTo>
                <a:lnTo>
                  <a:pt x="1100" y="635"/>
                </a:lnTo>
                <a:lnTo>
                  <a:pt x="1097" y="631"/>
                </a:lnTo>
                <a:lnTo>
                  <a:pt x="1095" y="626"/>
                </a:lnTo>
                <a:lnTo>
                  <a:pt x="1090" y="617"/>
                </a:lnTo>
                <a:lnTo>
                  <a:pt x="1088" y="607"/>
                </a:lnTo>
                <a:lnTo>
                  <a:pt x="1084" y="598"/>
                </a:lnTo>
                <a:lnTo>
                  <a:pt x="1078" y="589"/>
                </a:lnTo>
                <a:lnTo>
                  <a:pt x="1070" y="581"/>
                </a:lnTo>
                <a:lnTo>
                  <a:pt x="1060" y="574"/>
                </a:lnTo>
                <a:lnTo>
                  <a:pt x="1050" y="566"/>
                </a:lnTo>
                <a:lnTo>
                  <a:pt x="1038" y="560"/>
                </a:lnTo>
                <a:lnTo>
                  <a:pt x="1022" y="554"/>
                </a:lnTo>
                <a:lnTo>
                  <a:pt x="1012" y="551"/>
                </a:lnTo>
                <a:lnTo>
                  <a:pt x="1006" y="550"/>
                </a:lnTo>
                <a:lnTo>
                  <a:pt x="1002" y="550"/>
                </a:lnTo>
                <a:lnTo>
                  <a:pt x="996" y="550"/>
                </a:lnTo>
                <a:lnTo>
                  <a:pt x="989" y="550"/>
                </a:lnTo>
                <a:lnTo>
                  <a:pt x="971" y="553"/>
                </a:lnTo>
                <a:lnTo>
                  <a:pt x="957" y="555"/>
                </a:lnTo>
                <a:lnTo>
                  <a:pt x="951" y="556"/>
                </a:lnTo>
                <a:lnTo>
                  <a:pt x="943" y="556"/>
                </a:lnTo>
                <a:lnTo>
                  <a:pt x="938" y="556"/>
                </a:lnTo>
                <a:lnTo>
                  <a:pt x="933" y="556"/>
                </a:lnTo>
                <a:lnTo>
                  <a:pt x="928" y="555"/>
                </a:lnTo>
                <a:lnTo>
                  <a:pt x="924" y="553"/>
                </a:lnTo>
                <a:lnTo>
                  <a:pt x="888" y="537"/>
                </a:lnTo>
                <a:lnTo>
                  <a:pt x="850" y="517"/>
                </a:lnTo>
                <a:lnTo>
                  <a:pt x="837" y="510"/>
                </a:lnTo>
                <a:lnTo>
                  <a:pt x="825" y="503"/>
                </a:lnTo>
                <a:lnTo>
                  <a:pt x="812" y="494"/>
                </a:lnTo>
                <a:lnTo>
                  <a:pt x="800" y="487"/>
                </a:lnTo>
                <a:lnTo>
                  <a:pt x="794" y="482"/>
                </a:lnTo>
                <a:lnTo>
                  <a:pt x="789" y="478"/>
                </a:lnTo>
                <a:lnTo>
                  <a:pt x="786" y="474"/>
                </a:lnTo>
                <a:lnTo>
                  <a:pt x="785" y="471"/>
                </a:lnTo>
                <a:lnTo>
                  <a:pt x="783" y="468"/>
                </a:lnTo>
                <a:lnTo>
                  <a:pt x="783" y="465"/>
                </a:lnTo>
                <a:lnTo>
                  <a:pt x="785" y="461"/>
                </a:lnTo>
                <a:lnTo>
                  <a:pt x="786" y="458"/>
                </a:lnTo>
                <a:lnTo>
                  <a:pt x="788" y="453"/>
                </a:lnTo>
                <a:lnTo>
                  <a:pt x="791" y="448"/>
                </a:lnTo>
                <a:lnTo>
                  <a:pt x="794" y="443"/>
                </a:lnTo>
                <a:lnTo>
                  <a:pt x="798" y="440"/>
                </a:lnTo>
                <a:lnTo>
                  <a:pt x="807" y="433"/>
                </a:lnTo>
                <a:lnTo>
                  <a:pt x="817" y="424"/>
                </a:lnTo>
                <a:lnTo>
                  <a:pt x="819" y="422"/>
                </a:lnTo>
                <a:lnTo>
                  <a:pt x="823" y="418"/>
                </a:lnTo>
                <a:lnTo>
                  <a:pt x="826" y="414"/>
                </a:lnTo>
                <a:lnTo>
                  <a:pt x="830" y="408"/>
                </a:lnTo>
                <a:lnTo>
                  <a:pt x="831" y="404"/>
                </a:lnTo>
                <a:lnTo>
                  <a:pt x="832" y="399"/>
                </a:lnTo>
                <a:lnTo>
                  <a:pt x="833" y="395"/>
                </a:lnTo>
                <a:lnTo>
                  <a:pt x="833" y="391"/>
                </a:lnTo>
                <a:lnTo>
                  <a:pt x="833" y="387"/>
                </a:lnTo>
                <a:lnTo>
                  <a:pt x="833" y="383"/>
                </a:lnTo>
                <a:lnTo>
                  <a:pt x="832" y="372"/>
                </a:lnTo>
                <a:lnTo>
                  <a:pt x="830" y="360"/>
                </a:lnTo>
                <a:lnTo>
                  <a:pt x="827" y="354"/>
                </a:lnTo>
                <a:lnTo>
                  <a:pt x="825" y="347"/>
                </a:lnTo>
                <a:lnTo>
                  <a:pt x="824" y="343"/>
                </a:lnTo>
                <a:lnTo>
                  <a:pt x="823" y="341"/>
                </a:lnTo>
                <a:lnTo>
                  <a:pt x="823" y="340"/>
                </a:lnTo>
                <a:lnTo>
                  <a:pt x="823" y="337"/>
                </a:lnTo>
                <a:lnTo>
                  <a:pt x="822" y="330"/>
                </a:lnTo>
                <a:lnTo>
                  <a:pt x="822" y="326"/>
                </a:lnTo>
                <a:lnTo>
                  <a:pt x="824" y="321"/>
                </a:lnTo>
                <a:lnTo>
                  <a:pt x="825" y="317"/>
                </a:lnTo>
                <a:lnTo>
                  <a:pt x="827" y="314"/>
                </a:lnTo>
                <a:lnTo>
                  <a:pt x="829" y="310"/>
                </a:lnTo>
                <a:lnTo>
                  <a:pt x="832" y="307"/>
                </a:lnTo>
                <a:lnTo>
                  <a:pt x="836" y="302"/>
                </a:lnTo>
                <a:lnTo>
                  <a:pt x="849" y="286"/>
                </a:lnTo>
                <a:lnTo>
                  <a:pt x="852" y="282"/>
                </a:lnTo>
                <a:lnTo>
                  <a:pt x="855" y="276"/>
                </a:lnTo>
                <a:lnTo>
                  <a:pt x="856" y="273"/>
                </a:lnTo>
                <a:lnTo>
                  <a:pt x="858" y="270"/>
                </a:lnTo>
                <a:lnTo>
                  <a:pt x="862" y="261"/>
                </a:lnTo>
                <a:lnTo>
                  <a:pt x="867" y="253"/>
                </a:lnTo>
                <a:lnTo>
                  <a:pt x="873" y="245"/>
                </a:lnTo>
                <a:lnTo>
                  <a:pt x="877" y="239"/>
                </a:lnTo>
                <a:lnTo>
                  <a:pt x="888" y="229"/>
                </a:lnTo>
                <a:lnTo>
                  <a:pt x="898" y="221"/>
                </a:lnTo>
                <a:lnTo>
                  <a:pt x="908" y="211"/>
                </a:lnTo>
                <a:lnTo>
                  <a:pt x="919" y="202"/>
                </a:lnTo>
                <a:lnTo>
                  <a:pt x="928" y="194"/>
                </a:lnTo>
                <a:lnTo>
                  <a:pt x="938" y="185"/>
                </a:lnTo>
                <a:lnTo>
                  <a:pt x="945" y="172"/>
                </a:lnTo>
                <a:lnTo>
                  <a:pt x="953" y="159"/>
                </a:lnTo>
                <a:lnTo>
                  <a:pt x="952" y="154"/>
                </a:lnTo>
                <a:lnTo>
                  <a:pt x="952" y="150"/>
                </a:lnTo>
                <a:lnTo>
                  <a:pt x="948" y="148"/>
                </a:lnTo>
                <a:lnTo>
                  <a:pt x="943" y="147"/>
                </a:lnTo>
                <a:lnTo>
                  <a:pt x="921" y="135"/>
                </a:lnTo>
                <a:lnTo>
                  <a:pt x="913" y="129"/>
                </a:lnTo>
                <a:lnTo>
                  <a:pt x="906" y="125"/>
                </a:lnTo>
                <a:lnTo>
                  <a:pt x="901" y="120"/>
                </a:lnTo>
                <a:lnTo>
                  <a:pt x="899" y="118"/>
                </a:lnTo>
                <a:lnTo>
                  <a:pt x="899" y="114"/>
                </a:lnTo>
                <a:lnTo>
                  <a:pt x="899" y="112"/>
                </a:lnTo>
                <a:lnTo>
                  <a:pt x="898" y="102"/>
                </a:lnTo>
                <a:lnTo>
                  <a:pt x="894" y="90"/>
                </a:lnTo>
                <a:lnTo>
                  <a:pt x="892" y="82"/>
                </a:lnTo>
                <a:lnTo>
                  <a:pt x="888" y="71"/>
                </a:lnTo>
                <a:lnTo>
                  <a:pt x="886" y="61"/>
                </a:lnTo>
                <a:lnTo>
                  <a:pt x="885" y="50"/>
                </a:lnTo>
                <a:lnTo>
                  <a:pt x="886" y="32"/>
                </a:lnTo>
                <a:lnTo>
                  <a:pt x="889" y="19"/>
                </a:lnTo>
                <a:lnTo>
                  <a:pt x="888" y="14"/>
                </a:lnTo>
                <a:lnTo>
                  <a:pt x="887" y="8"/>
                </a:lnTo>
                <a:lnTo>
                  <a:pt x="886" y="5"/>
                </a:lnTo>
                <a:lnTo>
                  <a:pt x="883" y="2"/>
                </a:lnTo>
                <a:lnTo>
                  <a:pt x="881" y="1"/>
                </a:lnTo>
                <a:lnTo>
                  <a:pt x="876" y="0"/>
                </a:lnTo>
                <a:lnTo>
                  <a:pt x="865" y="0"/>
                </a:lnTo>
                <a:lnTo>
                  <a:pt x="855" y="0"/>
                </a:lnTo>
                <a:lnTo>
                  <a:pt x="844" y="1"/>
                </a:lnTo>
                <a:lnTo>
                  <a:pt x="837" y="1"/>
                </a:lnTo>
                <a:lnTo>
                  <a:pt x="826" y="5"/>
                </a:lnTo>
                <a:lnTo>
                  <a:pt x="817" y="8"/>
                </a:lnTo>
                <a:lnTo>
                  <a:pt x="810" y="13"/>
                </a:lnTo>
                <a:lnTo>
                  <a:pt x="804" y="18"/>
                </a:lnTo>
                <a:lnTo>
                  <a:pt x="799" y="21"/>
                </a:lnTo>
                <a:lnTo>
                  <a:pt x="794" y="22"/>
                </a:lnTo>
                <a:lnTo>
                  <a:pt x="787" y="24"/>
                </a:lnTo>
                <a:lnTo>
                  <a:pt x="780" y="24"/>
                </a:lnTo>
                <a:lnTo>
                  <a:pt x="764" y="24"/>
                </a:lnTo>
                <a:lnTo>
                  <a:pt x="749" y="24"/>
                </a:lnTo>
                <a:lnTo>
                  <a:pt x="742" y="25"/>
                </a:lnTo>
                <a:lnTo>
                  <a:pt x="736" y="27"/>
                </a:lnTo>
                <a:lnTo>
                  <a:pt x="731" y="31"/>
                </a:lnTo>
                <a:lnTo>
                  <a:pt x="728" y="37"/>
                </a:lnTo>
                <a:lnTo>
                  <a:pt x="725" y="43"/>
                </a:lnTo>
                <a:lnTo>
                  <a:pt x="723" y="50"/>
                </a:lnTo>
                <a:lnTo>
                  <a:pt x="722" y="58"/>
                </a:lnTo>
                <a:lnTo>
                  <a:pt x="722" y="68"/>
                </a:lnTo>
                <a:lnTo>
                  <a:pt x="722" y="75"/>
                </a:lnTo>
                <a:lnTo>
                  <a:pt x="719" y="81"/>
                </a:lnTo>
                <a:lnTo>
                  <a:pt x="718" y="84"/>
                </a:lnTo>
                <a:lnTo>
                  <a:pt x="715" y="87"/>
                </a:lnTo>
                <a:lnTo>
                  <a:pt x="710" y="88"/>
                </a:lnTo>
                <a:lnTo>
                  <a:pt x="704" y="88"/>
                </a:lnTo>
                <a:lnTo>
                  <a:pt x="698" y="87"/>
                </a:lnTo>
                <a:lnTo>
                  <a:pt x="691" y="85"/>
                </a:lnTo>
                <a:lnTo>
                  <a:pt x="682" y="84"/>
                </a:lnTo>
                <a:lnTo>
                  <a:pt x="678" y="85"/>
                </a:lnTo>
                <a:lnTo>
                  <a:pt x="673" y="87"/>
                </a:lnTo>
                <a:lnTo>
                  <a:pt x="669" y="89"/>
                </a:lnTo>
                <a:lnTo>
                  <a:pt x="665" y="97"/>
                </a:lnTo>
                <a:lnTo>
                  <a:pt x="661" y="107"/>
                </a:lnTo>
                <a:lnTo>
                  <a:pt x="655" y="121"/>
                </a:lnTo>
                <a:lnTo>
                  <a:pt x="647" y="141"/>
                </a:lnTo>
                <a:lnTo>
                  <a:pt x="637" y="162"/>
                </a:lnTo>
                <a:lnTo>
                  <a:pt x="628" y="177"/>
                </a:lnTo>
                <a:lnTo>
                  <a:pt x="618" y="190"/>
                </a:lnTo>
                <a:lnTo>
                  <a:pt x="608" y="206"/>
                </a:lnTo>
                <a:lnTo>
                  <a:pt x="597" y="221"/>
                </a:lnTo>
                <a:lnTo>
                  <a:pt x="590" y="236"/>
                </a:lnTo>
                <a:lnTo>
                  <a:pt x="587" y="254"/>
                </a:lnTo>
                <a:lnTo>
                  <a:pt x="585" y="274"/>
                </a:lnTo>
                <a:lnTo>
                  <a:pt x="585" y="285"/>
                </a:lnTo>
                <a:lnTo>
                  <a:pt x="584" y="295"/>
                </a:lnTo>
                <a:lnTo>
                  <a:pt x="581" y="303"/>
                </a:lnTo>
                <a:lnTo>
                  <a:pt x="578" y="310"/>
                </a:lnTo>
                <a:lnTo>
                  <a:pt x="574" y="316"/>
                </a:lnTo>
                <a:lnTo>
                  <a:pt x="572" y="322"/>
                </a:lnTo>
                <a:lnTo>
                  <a:pt x="571" y="328"/>
                </a:lnTo>
                <a:lnTo>
                  <a:pt x="569" y="335"/>
                </a:lnTo>
                <a:lnTo>
                  <a:pt x="568" y="348"/>
                </a:lnTo>
                <a:lnTo>
                  <a:pt x="567" y="360"/>
                </a:lnTo>
                <a:lnTo>
                  <a:pt x="567" y="389"/>
                </a:lnTo>
                <a:lnTo>
                  <a:pt x="568" y="412"/>
                </a:lnTo>
                <a:lnTo>
                  <a:pt x="568" y="423"/>
                </a:lnTo>
                <a:lnTo>
                  <a:pt x="567" y="435"/>
                </a:lnTo>
                <a:lnTo>
                  <a:pt x="564" y="447"/>
                </a:lnTo>
                <a:lnTo>
                  <a:pt x="556" y="460"/>
                </a:lnTo>
                <a:lnTo>
                  <a:pt x="549" y="474"/>
                </a:lnTo>
                <a:lnTo>
                  <a:pt x="545" y="492"/>
                </a:lnTo>
                <a:lnTo>
                  <a:pt x="542" y="500"/>
                </a:lnTo>
                <a:lnTo>
                  <a:pt x="541" y="510"/>
                </a:lnTo>
                <a:lnTo>
                  <a:pt x="541" y="519"/>
                </a:lnTo>
                <a:lnTo>
                  <a:pt x="541" y="528"/>
                </a:lnTo>
                <a:lnTo>
                  <a:pt x="543" y="551"/>
                </a:lnTo>
                <a:lnTo>
                  <a:pt x="545" y="581"/>
                </a:lnTo>
                <a:lnTo>
                  <a:pt x="545" y="597"/>
                </a:lnTo>
                <a:lnTo>
                  <a:pt x="543" y="612"/>
                </a:lnTo>
                <a:lnTo>
                  <a:pt x="541" y="627"/>
                </a:lnTo>
                <a:lnTo>
                  <a:pt x="536" y="642"/>
                </a:lnTo>
                <a:lnTo>
                  <a:pt x="533" y="652"/>
                </a:lnTo>
                <a:lnTo>
                  <a:pt x="528" y="660"/>
                </a:lnTo>
                <a:lnTo>
                  <a:pt x="524" y="664"/>
                </a:lnTo>
                <a:lnTo>
                  <a:pt x="522" y="666"/>
                </a:lnTo>
                <a:lnTo>
                  <a:pt x="515" y="664"/>
                </a:lnTo>
                <a:lnTo>
                  <a:pt x="508" y="663"/>
                </a:lnTo>
                <a:lnTo>
                  <a:pt x="496" y="663"/>
                </a:lnTo>
                <a:lnTo>
                  <a:pt x="480" y="664"/>
                </a:lnTo>
                <a:lnTo>
                  <a:pt x="473" y="666"/>
                </a:lnTo>
                <a:lnTo>
                  <a:pt x="468" y="667"/>
                </a:lnTo>
                <a:lnTo>
                  <a:pt x="464" y="669"/>
                </a:lnTo>
                <a:lnTo>
                  <a:pt x="463" y="671"/>
                </a:lnTo>
                <a:lnTo>
                  <a:pt x="464" y="679"/>
                </a:lnTo>
                <a:lnTo>
                  <a:pt x="465" y="686"/>
                </a:lnTo>
                <a:lnTo>
                  <a:pt x="464" y="688"/>
                </a:lnTo>
                <a:lnTo>
                  <a:pt x="464" y="692"/>
                </a:lnTo>
                <a:lnTo>
                  <a:pt x="463" y="693"/>
                </a:lnTo>
                <a:lnTo>
                  <a:pt x="460" y="695"/>
                </a:lnTo>
                <a:lnTo>
                  <a:pt x="453" y="696"/>
                </a:lnTo>
                <a:lnTo>
                  <a:pt x="446" y="696"/>
                </a:lnTo>
                <a:lnTo>
                  <a:pt x="438" y="695"/>
                </a:lnTo>
                <a:lnTo>
                  <a:pt x="427" y="693"/>
                </a:lnTo>
                <a:lnTo>
                  <a:pt x="413" y="689"/>
                </a:lnTo>
                <a:lnTo>
                  <a:pt x="397" y="685"/>
                </a:lnTo>
                <a:lnTo>
                  <a:pt x="389" y="682"/>
                </a:lnTo>
                <a:lnTo>
                  <a:pt x="382" y="681"/>
                </a:lnTo>
                <a:lnTo>
                  <a:pt x="376" y="682"/>
                </a:lnTo>
                <a:lnTo>
                  <a:pt x="370" y="683"/>
                </a:lnTo>
                <a:lnTo>
                  <a:pt x="358" y="690"/>
                </a:lnTo>
                <a:lnTo>
                  <a:pt x="342" y="700"/>
                </a:lnTo>
                <a:lnTo>
                  <a:pt x="334" y="706"/>
                </a:lnTo>
                <a:lnTo>
                  <a:pt x="325" y="711"/>
                </a:lnTo>
                <a:lnTo>
                  <a:pt x="315" y="714"/>
                </a:lnTo>
                <a:lnTo>
                  <a:pt x="304" y="718"/>
                </a:lnTo>
                <a:lnTo>
                  <a:pt x="295" y="721"/>
                </a:lnTo>
                <a:lnTo>
                  <a:pt x="287" y="725"/>
                </a:lnTo>
                <a:lnTo>
                  <a:pt x="281" y="729"/>
                </a:lnTo>
                <a:lnTo>
                  <a:pt x="275" y="732"/>
                </a:lnTo>
                <a:lnTo>
                  <a:pt x="265" y="740"/>
                </a:lnTo>
                <a:lnTo>
                  <a:pt x="254" y="748"/>
                </a:lnTo>
                <a:lnTo>
                  <a:pt x="244" y="755"/>
                </a:lnTo>
                <a:lnTo>
                  <a:pt x="233" y="761"/>
                </a:lnTo>
                <a:lnTo>
                  <a:pt x="228" y="763"/>
                </a:lnTo>
                <a:lnTo>
                  <a:pt x="222" y="764"/>
                </a:lnTo>
                <a:lnTo>
                  <a:pt x="215" y="765"/>
                </a:lnTo>
                <a:lnTo>
                  <a:pt x="207" y="765"/>
                </a:lnTo>
                <a:lnTo>
                  <a:pt x="187" y="765"/>
                </a:lnTo>
                <a:lnTo>
                  <a:pt x="167" y="765"/>
                </a:lnTo>
                <a:lnTo>
                  <a:pt x="147" y="765"/>
                </a:lnTo>
                <a:lnTo>
                  <a:pt x="128" y="764"/>
                </a:lnTo>
                <a:lnTo>
                  <a:pt x="119" y="762"/>
                </a:lnTo>
                <a:lnTo>
                  <a:pt x="108" y="762"/>
                </a:lnTo>
                <a:lnTo>
                  <a:pt x="98" y="762"/>
                </a:lnTo>
                <a:lnTo>
                  <a:pt x="88" y="762"/>
                </a:lnTo>
                <a:lnTo>
                  <a:pt x="79" y="763"/>
                </a:lnTo>
                <a:lnTo>
                  <a:pt x="70" y="765"/>
                </a:lnTo>
                <a:lnTo>
                  <a:pt x="62" y="768"/>
                </a:lnTo>
                <a:lnTo>
                  <a:pt x="57" y="771"/>
                </a:lnTo>
                <a:lnTo>
                  <a:pt x="54" y="775"/>
                </a:lnTo>
                <a:lnTo>
                  <a:pt x="51" y="778"/>
                </a:lnTo>
                <a:lnTo>
                  <a:pt x="51" y="783"/>
                </a:lnTo>
                <a:lnTo>
                  <a:pt x="51" y="788"/>
                </a:lnTo>
                <a:lnTo>
                  <a:pt x="50" y="792"/>
                </a:lnTo>
                <a:lnTo>
                  <a:pt x="49" y="795"/>
                </a:lnTo>
                <a:lnTo>
                  <a:pt x="45" y="797"/>
                </a:lnTo>
                <a:lnTo>
                  <a:pt x="38" y="797"/>
                </a:lnTo>
                <a:lnTo>
                  <a:pt x="30" y="799"/>
                </a:lnTo>
                <a:lnTo>
                  <a:pt x="20" y="801"/>
                </a:lnTo>
                <a:lnTo>
                  <a:pt x="12" y="803"/>
                </a:lnTo>
                <a:lnTo>
                  <a:pt x="4" y="809"/>
                </a:lnTo>
                <a:lnTo>
                  <a:pt x="0" y="812"/>
                </a:lnTo>
                <a:lnTo>
                  <a:pt x="0" y="814"/>
                </a:lnTo>
                <a:lnTo>
                  <a:pt x="2" y="815"/>
                </a:lnTo>
                <a:lnTo>
                  <a:pt x="6" y="815"/>
                </a:lnTo>
                <a:lnTo>
                  <a:pt x="17" y="815"/>
                </a:lnTo>
                <a:lnTo>
                  <a:pt x="29" y="815"/>
                </a:lnTo>
                <a:lnTo>
                  <a:pt x="44" y="815"/>
                </a:lnTo>
                <a:lnTo>
                  <a:pt x="61" y="815"/>
                </a:lnTo>
                <a:lnTo>
                  <a:pt x="69" y="815"/>
                </a:lnTo>
                <a:lnTo>
                  <a:pt x="77" y="816"/>
                </a:lnTo>
                <a:lnTo>
                  <a:pt x="86" y="816"/>
                </a:lnTo>
                <a:lnTo>
                  <a:pt x="93" y="819"/>
                </a:lnTo>
                <a:lnTo>
                  <a:pt x="108" y="822"/>
                </a:lnTo>
                <a:lnTo>
                  <a:pt x="123" y="824"/>
                </a:lnTo>
                <a:lnTo>
                  <a:pt x="137" y="824"/>
                </a:lnTo>
                <a:lnTo>
                  <a:pt x="149" y="824"/>
                </a:lnTo>
                <a:lnTo>
                  <a:pt x="155" y="822"/>
                </a:lnTo>
                <a:lnTo>
                  <a:pt x="159" y="822"/>
                </a:lnTo>
                <a:lnTo>
                  <a:pt x="164" y="822"/>
                </a:lnTo>
                <a:lnTo>
                  <a:pt x="168" y="825"/>
                </a:lnTo>
                <a:lnTo>
                  <a:pt x="169" y="827"/>
                </a:lnTo>
                <a:lnTo>
                  <a:pt x="170" y="833"/>
                </a:lnTo>
                <a:lnTo>
                  <a:pt x="170" y="837"/>
                </a:lnTo>
                <a:lnTo>
                  <a:pt x="170" y="840"/>
                </a:lnTo>
                <a:lnTo>
                  <a:pt x="169" y="843"/>
                </a:lnTo>
                <a:lnTo>
                  <a:pt x="168" y="845"/>
                </a:lnTo>
                <a:lnTo>
                  <a:pt x="156" y="855"/>
                </a:lnTo>
                <a:lnTo>
                  <a:pt x="146" y="863"/>
                </a:lnTo>
                <a:lnTo>
                  <a:pt x="132" y="872"/>
                </a:lnTo>
                <a:lnTo>
                  <a:pt x="118" y="881"/>
                </a:lnTo>
                <a:lnTo>
                  <a:pt x="114" y="883"/>
                </a:lnTo>
                <a:lnTo>
                  <a:pt x="113" y="884"/>
                </a:lnTo>
                <a:lnTo>
                  <a:pt x="112" y="887"/>
                </a:lnTo>
                <a:lnTo>
                  <a:pt x="113" y="889"/>
                </a:lnTo>
                <a:lnTo>
                  <a:pt x="115" y="893"/>
                </a:lnTo>
                <a:lnTo>
                  <a:pt x="119" y="897"/>
                </a:lnTo>
                <a:lnTo>
                  <a:pt x="126" y="907"/>
                </a:lnTo>
                <a:lnTo>
                  <a:pt x="133" y="916"/>
                </a:lnTo>
                <a:lnTo>
                  <a:pt x="137" y="920"/>
                </a:lnTo>
                <a:lnTo>
                  <a:pt x="140" y="921"/>
                </a:lnTo>
                <a:lnTo>
                  <a:pt x="144" y="922"/>
                </a:lnTo>
                <a:lnTo>
                  <a:pt x="147" y="921"/>
                </a:lnTo>
                <a:lnTo>
                  <a:pt x="155" y="918"/>
                </a:lnTo>
                <a:lnTo>
                  <a:pt x="162" y="912"/>
                </a:lnTo>
                <a:lnTo>
                  <a:pt x="170" y="907"/>
                </a:lnTo>
                <a:lnTo>
                  <a:pt x="178" y="903"/>
                </a:lnTo>
                <a:lnTo>
                  <a:pt x="183" y="903"/>
                </a:lnTo>
                <a:lnTo>
                  <a:pt x="188" y="904"/>
                </a:lnTo>
                <a:lnTo>
                  <a:pt x="193" y="907"/>
                </a:lnTo>
                <a:lnTo>
                  <a:pt x="196" y="912"/>
                </a:lnTo>
                <a:lnTo>
                  <a:pt x="205" y="925"/>
                </a:lnTo>
                <a:lnTo>
                  <a:pt x="213" y="941"/>
                </a:lnTo>
                <a:lnTo>
                  <a:pt x="216" y="950"/>
                </a:lnTo>
                <a:lnTo>
                  <a:pt x="221" y="958"/>
                </a:lnTo>
                <a:lnTo>
                  <a:pt x="226" y="965"/>
                </a:lnTo>
                <a:lnTo>
                  <a:pt x="232" y="972"/>
                </a:lnTo>
                <a:lnTo>
                  <a:pt x="239" y="979"/>
                </a:lnTo>
                <a:lnTo>
                  <a:pt x="247" y="985"/>
                </a:lnTo>
                <a:lnTo>
                  <a:pt x="257" y="991"/>
                </a:lnTo>
                <a:lnTo>
                  <a:pt x="268" y="997"/>
                </a:lnTo>
                <a:lnTo>
                  <a:pt x="277" y="1003"/>
                </a:lnTo>
                <a:lnTo>
                  <a:pt x="284" y="1009"/>
                </a:lnTo>
                <a:lnTo>
                  <a:pt x="291" y="1014"/>
                </a:lnTo>
                <a:lnTo>
                  <a:pt x="295" y="1019"/>
                </a:lnTo>
                <a:lnTo>
                  <a:pt x="298" y="1027"/>
                </a:lnTo>
                <a:lnTo>
                  <a:pt x="301" y="1036"/>
                </a:lnTo>
                <a:lnTo>
                  <a:pt x="302" y="1041"/>
                </a:lnTo>
                <a:lnTo>
                  <a:pt x="304" y="1047"/>
                </a:lnTo>
                <a:lnTo>
                  <a:pt x="307" y="1053"/>
                </a:lnTo>
                <a:lnTo>
                  <a:pt x="312" y="1059"/>
                </a:lnTo>
                <a:lnTo>
                  <a:pt x="322" y="1067"/>
                </a:lnTo>
                <a:lnTo>
                  <a:pt x="332" y="1074"/>
                </a:lnTo>
                <a:lnTo>
                  <a:pt x="336" y="1078"/>
                </a:lnTo>
                <a:lnTo>
                  <a:pt x="341" y="1082"/>
                </a:lnTo>
                <a:lnTo>
                  <a:pt x="346" y="1086"/>
                </a:lnTo>
                <a:lnTo>
                  <a:pt x="350" y="1092"/>
                </a:lnTo>
                <a:lnTo>
                  <a:pt x="352" y="1099"/>
                </a:lnTo>
                <a:lnTo>
                  <a:pt x="354" y="1105"/>
                </a:lnTo>
                <a:lnTo>
                  <a:pt x="356" y="1111"/>
                </a:lnTo>
                <a:lnTo>
                  <a:pt x="356" y="1116"/>
                </a:lnTo>
                <a:lnTo>
                  <a:pt x="354" y="1120"/>
                </a:lnTo>
                <a:lnTo>
                  <a:pt x="352" y="1124"/>
                </a:lnTo>
                <a:lnTo>
                  <a:pt x="348" y="1128"/>
                </a:lnTo>
                <a:lnTo>
                  <a:pt x="344" y="1131"/>
                </a:lnTo>
                <a:lnTo>
                  <a:pt x="333" y="1137"/>
                </a:lnTo>
                <a:lnTo>
                  <a:pt x="321" y="1142"/>
                </a:lnTo>
                <a:lnTo>
                  <a:pt x="315" y="1145"/>
                </a:lnTo>
                <a:lnTo>
                  <a:pt x="312" y="1148"/>
                </a:lnTo>
                <a:lnTo>
                  <a:pt x="308" y="1153"/>
                </a:lnTo>
                <a:lnTo>
                  <a:pt x="308" y="1160"/>
                </a:lnTo>
                <a:lnTo>
                  <a:pt x="308" y="1167"/>
                </a:lnTo>
                <a:lnTo>
                  <a:pt x="309" y="1173"/>
                </a:lnTo>
                <a:lnTo>
                  <a:pt x="312" y="1179"/>
                </a:lnTo>
                <a:lnTo>
                  <a:pt x="314" y="1184"/>
                </a:lnTo>
                <a:lnTo>
                  <a:pt x="320" y="1194"/>
                </a:lnTo>
                <a:lnTo>
                  <a:pt x="323" y="1206"/>
                </a:lnTo>
                <a:lnTo>
                  <a:pt x="327" y="1212"/>
                </a:lnTo>
                <a:lnTo>
                  <a:pt x="332" y="1218"/>
                </a:lnTo>
                <a:lnTo>
                  <a:pt x="338" y="1224"/>
                </a:lnTo>
                <a:lnTo>
                  <a:pt x="345" y="1229"/>
                </a:lnTo>
                <a:lnTo>
                  <a:pt x="352" y="1235"/>
                </a:lnTo>
                <a:lnTo>
                  <a:pt x="358" y="1240"/>
                </a:lnTo>
                <a:lnTo>
                  <a:pt x="363" y="1244"/>
                </a:lnTo>
                <a:lnTo>
                  <a:pt x="366" y="1250"/>
                </a:lnTo>
                <a:lnTo>
                  <a:pt x="371" y="1263"/>
                </a:lnTo>
                <a:lnTo>
                  <a:pt x="377" y="1280"/>
                </a:lnTo>
                <a:lnTo>
                  <a:pt x="383" y="1298"/>
                </a:lnTo>
                <a:lnTo>
                  <a:pt x="388" y="1311"/>
                </a:lnTo>
                <a:lnTo>
                  <a:pt x="392" y="1319"/>
                </a:lnTo>
                <a:lnTo>
                  <a:pt x="394" y="1326"/>
                </a:lnTo>
                <a:lnTo>
                  <a:pt x="394" y="1334"/>
                </a:lnTo>
                <a:lnTo>
                  <a:pt x="392" y="1343"/>
                </a:lnTo>
                <a:lnTo>
                  <a:pt x="389" y="1354"/>
                </a:lnTo>
                <a:lnTo>
                  <a:pt x="388" y="1361"/>
                </a:lnTo>
                <a:lnTo>
                  <a:pt x="389" y="1364"/>
                </a:lnTo>
                <a:lnTo>
                  <a:pt x="390" y="1368"/>
                </a:lnTo>
                <a:lnTo>
                  <a:pt x="392" y="1370"/>
                </a:lnTo>
                <a:lnTo>
                  <a:pt x="396" y="1373"/>
                </a:lnTo>
                <a:lnTo>
                  <a:pt x="399" y="1376"/>
                </a:lnTo>
                <a:lnTo>
                  <a:pt x="402" y="1380"/>
                </a:lnTo>
                <a:lnTo>
                  <a:pt x="403" y="1385"/>
                </a:lnTo>
                <a:lnTo>
                  <a:pt x="404" y="1391"/>
                </a:lnTo>
                <a:lnTo>
                  <a:pt x="404" y="1397"/>
                </a:lnTo>
                <a:lnTo>
                  <a:pt x="403" y="1402"/>
                </a:lnTo>
                <a:lnTo>
                  <a:pt x="401" y="1407"/>
                </a:lnTo>
                <a:lnTo>
                  <a:pt x="398" y="1411"/>
                </a:lnTo>
                <a:lnTo>
                  <a:pt x="391" y="1418"/>
                </a:lnTo>
                <a:lnTo>
                  <a:pt x="383" y="1426"/>
                </a:lnTo>
                <a:lnTo>
                  <a:pt x="378" y="1430"/>
                </a:lnTo>
                <a:lnTo>
                  <a:pt x="372" y="1432"/>
                </a:lnTo>
                <a:lnTo>
                  <a:pt x="366" y="1436"/>
                </a:lnTo>
                <a:lnTo>
                  <a:pt x="359" y="1438"/>
                </a:lnTo>
                <a:lnTo>
                  <a:pt x="352" y="1440"/>
                </a:lnTo>
                <a:lnTo>
                  <a:pt x="346" y="1443"/>
                </a:lnTo>
                <a:lnTo>
                  <a:pt x="342" y="1445"/>
                </a:lnTo>
                <a:lnTo>
                  <a:pt x="339" y="1449"/>
                </a:lnTo>
                <a:lnTo>
                  <a:pt x="335" y="1452"/>
                </a:lnTo>
                <a:lnTo>
                  <a:pt x="334" y="1457"/>
                </a:lnTo>
                <a:lnTo>
                  <a:pt x="333" y="1463"/>
                </a:lnTo>
                <a:lnTo>
                  <a:pt x="333" y="1470"/>
                </a:lnTo>
                <a:lnTo>
                  <a:pt x="334" y="1486"/>
                </a:lnTo>
                <a:lnTo>
                  <a:pt x="336" y="1502"/>
                </a:lnTo>
                <a:lnTo>
                  <a:pt x="340" y="1519"/>
                </a:lnTo>
                <a:lnTo>
                  <a:pt x="342" y="1533"/>
                </a:lnTo>
                <a:lnTo>
                  <a:pt x="344" y="1539"/>
                </a:lnTo>
                <a:lnTo>
                  <a:pt x="345" y="1545"/>
                </a:lnTo>
                <a:lnTo>
                  <a:pt x="346" y="1549"/>
                </a:lnTo>
                <a:lnTo>
                  <a:pt x="347" y="1551"/>
                </a:lnTo>
                <a:lnTo>
                  <a:pt x="350" y="1552"/>
                </a:lnTo>
                <a:lnTo>
                  <a:pt x="352" y="1553"/>
                </a:lnTo>
                <a:lnTo>
                  <a:pt x="356" y="1553"/>
                </a:lnTo>
                <a:lnTo>
                  <a:pt x="360" y="1552"/>
                </a:lnTo>
                <a:lnTo>
                  <a:pt x="364" y="1551"/>
                </a:lnTo>
                <a:lnTo>
                  <a:pt x="367" y="1550"/>
                </a:lnTo>
                <a:lnTo>
                  <a:pt x="371" y="1551"/>
                </a:lnTo>
                <a:lnTo>
                  <a:pt x="373" y="1551"/>
                </a:lnTo>
                <a:lnTo>
                  <a:pt x="376" y="1553"/>
                </a:lnTo>
                <a:lnTo>
                  <a:pt x="377" y="1556"/>
                </a:lnTo>
                <a:lnTo>
                  <a:pt x="379" y="1561"/>
                </a:lnTo>
                <a:lnTo>
                  <a:pt x="380" y="1566"/>
                </a:lnTo>
                <a:lnTo>
                  <a:pt x="382" y="1572"/>
                </a:lnTo>
                <a:lnTo>
                  <a:pt x="384" y="1577"/>
                </a:lnTo>
                <a:lnTo>
                  <a:pt x="386" y="1582"/>
                </a:lnTo>
                <a:lnTo>
                  <a:pt x="390" y="1585"/>
                </a:lnTo>
                <a:lnTo>
                  <a:pt x="394" y="1589"/>
                </a:lnTo>
                <a:lnTo>
                  <a:pt x="397" y="1591"/>
                </a:lnTo>
                <a:lnTo>
                  <a:pt x="401" y="1594"/>
                </a:lnTo>
                <a:lnTo>
                  <a:pt x="405" y="1595"/>
                </a:lnTo>
                <a:lnTo>
                  <a:pt x="409" y="1595"/>
                </a:lnTo>
                <a:lnTo>
                  <a:pt x="413" y="1595"/>
                </a:lnTo>
                <a:lnTo>
                  <a:pt x="417" y="1594"/>
                </a:lnTo>
                <a:lnTo>
                  <a:pt x="421" y="1591"/>
                </a:lnTo>
                <a:lnTo>
                  <a:pt x="432" y="1588"/>
                </a:lnTo>
                <a:lnTo>
                  <a:pt x="447" y="1584"/>
                </a:lnTo>
                <a:lnTo>
                  <a:pt x="463" y="1583"/>
                </a:lnTo>
                <a:lnTo>
                  <a:pt x="472" y="1583"/>
                </a:lnTo>
                <a:lnTo>
                  <a:pt x="476" y="1584"/>
                </a:lnTo>
                <a:lnTo>
                  <a:pt x="478" y="1585"/>
                </a:lnTo>
                <a:lnTo>
                  <a:pt x="480" y="1588"/>
                </a:lnTo>
                <a:lnTo>
                  <a:pt x="482" y="1590"/>
                </a:lnTo>
                <a:lnTo>
                  <a:pt x="484" y="1594"/>
                </a:lnTo>
                <a:lnTo>
                  <a:pt x="484" y="1597"/>
                </a:lnTo>
                <a:lnTo>
                  <a:pt x="482" y="1600"/>
                </a:lnTo>
                <a:lnTo>
                  <a:pt x="477" y="1600"/>
                </a:lnTo>
                <a:lnTo>
                  <a:pt x="471" y="1601"/>
                </a:lnTo>
                <a:lnTo>
                  <a:pt x="466" y="1603"/>
                </a:lnTo>
                <a:lnTo>
                  <a:pt x="465" y="1606"/>
                </a:lnTo>
                <a:lnTo>
                  <a:pt x="464" y="1608"/>
                </a:lnTo>
                <a:lnTo>
                  <a:pt x="465" y="1610"/>
                </a:lnTo>
                <a:lnTo>
                  <a:pt x="466" y="1614"/>
                </a:lnTo>
                <a:lnTo>
                  <a:pt x="472" y="1622"/>
                </a:lnTo>
                <a:lnTo>
                  <a:pt x="479" y="1631"/>
                </a:lnTo>
                <a:lnTo>
                  <a:pt x="487" y="1641"/>
                </a:lnTo>
                <a:lnTo>
                  <a:pt x="496" y="1653"/>
                </a:lnTo>
                <a:lnTo>
                  <a:pt x="501" y="1664"/>
                </a:lnTo>
                <a:lnTo>
                  <a:pt x="504" y="1670"/>
                </a:lnTo>
                <a:lnTo>
                  <a:pt x="505" y="1675"/>
                </a:lnTo>
                <a:lnTo>
                  <a:pt x="505" y="1679"/>
                </a:lnTo>
                <a:lnTo>
                  <a:pt x="506" y="1683"/>
                </a:lnTo>
                <a:lnTo>
                  <a:pt x="508" y="1685"/>
                </a:lnTo>
                <a:lnTo>
                  <a:pt x="509" y="1687"/>
                </a:lnTo>
                <a:lnTo>
                  <a:pt x="511" y="1687"/>
                </a:lnTo>
                <a:lnTo>
                  <a:pt x="516" y="1685"/>
                </a:lnTo>
                <a:lnTo>
                  <a:pt x="522" y="1681"/>
                </a:lnTo>
                <a:lnTo>
                  <a:pt x="527" y="1676"/>
                </a:lnTo>
                <a:lnTo>
                  <a:pt x="529" y="1672"/>
                </a:lnTo>
                <a:lnTo>
                  <a:pt x="531" y="1671"/>
                </a:lnTo>
                <a:lnTo>
                  <a:pt x="535" y="1672"/>
                </a:lnTo>
                <a:lnTo>
                  <a:pt x="540" y="1673"/>
                </a:lnTo>
                <a:lnTo>
                  <a:pt x="547" y="1676"/>
                </a:lnTo>
                <a:lnTo>
                  <a:pt x="559" y="1681"/>
                </a:lnTo>
                <a:lnTo>
                  <a:pt x="564" y="1685"/>
                </a:lnTo>
                <a:lnTo>
                  <a:pt x="565" y="1687"/>
                </a:lnTo>
                <a:lnTo>
                  <a:pt x="565" y="1689"/>
                </a:lnTo>
                <a:lnTo>
                  <a:pt x="565" y="1691"/>
                </a:lnTo>
                <a:lnTo>
                  <a:pt x="562" y="1694"/>
                </a:lnTo>
                <a:lnTo>
                  <a:pt x="550" y="1704"/>
                </a:lnTo>
                <a:lnTo>
                  <a:pt x="536" y="1717"/>
                </a:lnTo>
                <a:lnTo>
                  <a:pt x="535" y="1720"/>
                </a:lnTo>
                <a:lnTo>
                  <a:pt x="534" y="1723"/>
                </a:lnTo>
                <a:lnTo>
                  <a:pt x="534" y="1726"/>
                </a:lnTo>
                <a:lnTo>
                  <a:pt x="535" y="1727"/>
                </a:lnTo>
                <a:lnTo>
                  <a:pt x="537" y="1728"/>
                </a:lnTo>
                <a:lnTo>
                  <a:pt x="541" y="1728"/>
                </a:lnTo>
                <a:lnTo>
                  <a:pt x="545" y="1728"/>
                </a:lnTo>
                <a:lnTo>
                  <a:pt x="549" y="1727"/>
                </a:lnTo>
                <a:lnTo>
                  <a:pt x="566" y="1719"/>
                </a:lnTo>
                <a:lnTo>
                  <a:pt x="578" y="1710"/>
                </a:lnTo>
                <a:lnTo>
                  <a:pt x="580" y="1709"/>
                </a:lnTo>
                <a:lnTo>
                  <a:pt x="583" y="1709"/>
                </a:lnTo>
                <a:lnTo>
                  <a:pt x="584" y="1710"/>
                </a:lnTo>
                <a:lnTo>
                  <a:pt x="585" y="1711"/>
                </a:lnTo>
                <a:lnTo>
                  <a:pt x="587" y="1716"/>
                </a:lnTo>
                <a:lnTo>
                  <a:pt x="587" y="1725"/>
                </a:lnTo>
                <a:lnTo>
                  <a:pt x="589" y="1728"/>
                </a:lnTo>
                <a:lnTo>
                  <a:pt x="590" y="1733"/>
                </a:lnTo>
                <a:lnTo>
                  <a:pt x="591" y="1736"/>
                </a:lnTo>
                <a:lnTo>
                  <a:pt x="594" y="1740"/>
                </a:lnTo>
                <a:lnTo>
                  <a:pt x="599" y="1747"/>
                </a:lnTo>
                <a:lnTo>
                  <a:pt x="604" y="1751"/>
                </a:lnTo>
                <a:lnTo>
                  <a:pt x="606" y="1752"/>
                </a:lnTo>
                <a:lnTo>
                  <a:pt x="609" y="1752"/>
                </a:lnTo>
                <a:lnTo>
                  <a:pt x="610" y="1751"/>
                </a:lnTo>
                <a:lnTo>
                  <a:pt x="612" y="1750"/>
                </a:lnTo>
                <a:lnTo>
                  <a:pt x="617" y="1744"/>
                </a:lnTo>
                <a:lnTo>
                  <a:pt x="622" y="1736"/>
                </a:lnTo>
                <a:lnTo>
                  <a:pt x="624" y="1733"/>
                </a:lnTo>
                <a:lnTo>
                  <a:pt x="628" y="1730"/>
                </a:lnTo>
                <a:lnTo>
                  <a:pt x="631" y="1728"/>
                </a:lnTo>
                <a:lnTo>
                  <a:pt x="636" y="1728"/>
                </a:lnTo>
                <a:lnTo>
                  <a:pt x="641" y="1729"/>
                </a:lnTo>
                <a:lnTo>
                  <a:pt x="644" y="1732"/>
                </a:lnTo>
                <a:lnTo>
                  <a:pt x="648" y="1734"/>
                </a:lnTo>
                <a:lnTo>
                  <a:pt x="649" y="1740"/>
                </a:lnTo>
                <a:lnTo>
                  <a:pt x="652" y="1750"/>
                </a:lnTo>
                <a:lnTo>
                  <a:pt x="654" y="1760"/>
                </a:lnTo>
                <a:lnTo>
                  <a:pt x="657" y="1770"/>
                </a:lnTo>
                <a:lnTo>
                  <a:pt x="665" y="1782"/>
                </a:lnTo>
                <a:lnTo>
                  <a:pt x="672" y="1793"/>
                </a:lnTo>
                <a:lnTo>
                  <a:pt x="678" y="1803"/>
                </a:lnTo>
                <a:lnTo>
                  <a:pt x="682" y="1810"/>
                </a:lnTo>
                <a:lnTo>
                  <a:pt x="687" y="1814"/>
                </a:lnTo>
                <a:lnTo>
                  <a:pt x="690" y="1815"/>
                </a:lnTo>
                <a:lnTo>
                  <a:pt x="693" y="1814"/>
                </a:lnTo>
                <a:lnTo>
                  <a:pt x="698" y="1813"/>
                </a:lnTo>
                <a:lnTo>
                  <a:pt x="701" y="1810"/>
                </a:lnTo>
                <a:lnTo>
                  <a:pt x="711" y="1803"/>
                </a:lnTo>
                <a:lnTo>
                  <a:pt x="719" y="1796"/>
                </a:lnTo>
                <a:lnTo>
                  <a:pt x="723" y="1792"/>
                </a:lnTo>
                <a:lnTo>
                  <a:pt x="726" y="1786"/>
                </a:lnTo>
                <a:lnTo>
                  <a:pt x="729" y="1780"/>
                </a:lnTo>
                <a:lnTo>
                  <a:pt x="731" y="1773"/>
                </a:lnTo>
                <a:lnTo>
                  <a:pt x="735" y="1757"/>
                </a:lnTo>
                <a:lnTo>
                  <a:pt x="737" y="1740"/>
                </a:lnTo>
                <a:lnTo>
                  <a:pt x="738" y="1730"/>
                </a:lnTo>
                <a:lnTo>
                  <a:pt x="738" y="1723"/>
                </a:lnTo>
                <a:lnTo>
                  <a:pt x="737" y="1716"/>
                </a:lnTo>
                <a:lnTo>
                  <a:pt x="736" y="1709"/>
                </a:lnTo>
                <a:lnTo>
                  <a:pt x="732" y="1697"/>
                </a:lnTo>
                <a:lnTo>
                  <a:pt x="731" y="1685"/>
                </a:lnTo>
                <a:lnTo>
                  <a:pt x="731" y="1672"/>
                </a:lnTo>
                <a:lnTo>
                  <a:pt x="732" y="1659"/>
                </a:lnTo>
                <a:lnTo>
                  <a:pt x="734" y="1647"/>
                </a:lnTo>
                <a:lnTo>
                  <a:pt x="732" y="1638"/>
                </a:lnTo>
                <a:lnTo>
                  <a:pt x="729" y="1629"/>
                </a:lnTo>
                <a:lnTo>
                  <a:pt x="726" y="1620"/>
                </a:lnTo>
                <a:lnTo>
                  <a:pt x="725" y="1615"/>
                </a:lnTo>
                <a:lnTo>
                  <a:pt x="724" y="1610"/>
                </a:lnTo>
                <a:lnTo>
                  <a:pt x="725" y="1606"/>
                </a:lnTo>
                <a:lnTo>
                  <a:pt x="728" y="1600"/>
                </a:lnTo>
                <a:lnTo>
                  <a:pt x="730" y="1595"/>
                </a:lnTo>
                <a:lnTo>
                  <a:pt x="735" y="1591"/>
                </a:lnTo>
                <a:lnTo>
                  <a:pt x="741" y="1589"/>
                </a:lnTo>
                <a:lnTo>
                  <a:pt x="747" y="1587"/>
                </a:lnTo>
                <a:lnTo>
                  <a:pt x="753" y="1587"/>
                </a:lnTo>
                <a:lnTo>
                  <a:pt x="759" y="1588"/>
                </a:lnTo>
                <a:lnTo>
                  <a:pt x="763" y="1590"/>
                </a:lnTo>
                <a:lnTo>
                  <a:pt x="768" y="1594"/>
                </a:lnTo>
                <a:lnTo>
                  <a:pt x="775" y="1602"/>
                </a:lnTo>
                <a:lnTo>
                  <a:pt x="783" y="1608"/>
                </a:lnTo>
                <a:lnTo>
                  <a:pt x="787" y="1612"/>
                </a:lnTo>
                <a:lnTo>
                  <a:pt x="792" y="1614"/>
                </a:lnTo>
                <a:lnTo>
                  <a:pt x="798" y="1615"/>
                </a:lnTo>
                <a:lnTo>
                  <a:pt x="804" y="1616"/>
                </a:lnTo>
                <a:lnTo>
                  <a:pt x="808" y="1616"/>
                </a:lnTo>
                <a:lnTo>
                  <a:pt x="812" y="1616"/>
                </a:lnTo>
                <a:lnTo>
                  <a:pt x="816" y="1615"/>
                </a:lnTo>
                <a:lnTo>
                  <a:pt x="817" y="1613"/>
                </a:lnTo>
                <a:lnTo>
                  <a:pt x="819" y="1608"/>
                </a:lnTo>
                <a:lnTo>
                  <a:pt x="822" y="1602"/>
                </a:lnTo>
                <a:lnTo>
                  <a:pt x="824" y="1599"/>
                </a:lnTo>
                <a:lnTo>
                  <a:pt x="827" y="1595"/>
                </a:lnTo>
                <a:lnTo>
                  <a:pt x="833" y="1594"/>
                </a:lnTo>
                <a:lnTo>
                  <a:pt x="841" y="1594"/>
                </a:lnTo>
                <a:lnTo>
                  <a:pt x="850" y="1595"/>
                </a:lnTo>
                <a:lnTo>
                  <a:pt x="861" y="1594"/>
                </a:lnTo>
                <a:lnTo>
                  <a:pt x="864" y="1593"/>
                </a:lnTo>
                <a:lnTo>
                  <a:pt x="869" y="1590"/>
                </a:lnTo>
                <a:lnTo>
                  <a:pt x="873" y="1587"/>
                </a:lnTo>
                <a:lnTo>
                  <a:pt x="876" y="1581"/>
                </a:lnTo>
                <a:lnTo>
                  <a:pt x="877" y="1576"/>
                </a:lnTo>
                <a:lnTo>
                  <a:pt x="877" y="1570"/>
                </a:lnTo>
                <a:lnTo>
                  <a:pt x="876" y="1565"/>
                </a:lnTo>
                <a:lnTo>
                  <a:pt x="874" y="1561"/>
                </a:lnTo>
                <a:lnTo>
                  <a:pt x="867" y="1552"/>
                </a:lnTo>
                <a:lnTo>
                  <a:pt x="860" y="1544"/>
                </a:lnTo>
                <a:lnTo>
                  <a:pt x="858" y="1542"/>
                </a:lnTo>
                <a:lnTo>
                  <a:pt x="857" y="1538"/>
                </a:lnTo>
                <a:lnTo>
                  <a:pt x="856" y="1536"/>
                </a:lnTo>
                <a:lnTo>
                  <a:pt x="857" y="1532"/>
                </a:lnTo>
                <a:lnTo>
                  <a:pt x="861" y="1526"/>
                </a:lnTo>
                <a:lnTo>
                  <a:pt x="868" y="1520"/>
                </a:lnTo>
                <a:lnTo>
                  <a:pt x="875" y="1514"/>
                </a:lnTo>
                <a:lnTo>
                  <a:pt x="880" y="1507"/>
                </a:lnTo>
                <a:lnTo>
                  <a:pt x="882" y="1499"/>
                </a:lnTo>
                <a:lnTo>
                  <a:pt x="886" y="1484"/>
                </a:lnTo>
                <a:lnTo>
                  <a:pt x="890" y="1469"/>
                </a:lnTo>
                <a:lnTo>
                  <a:pt x="892" y="1452"/>
                </a:lnTo>
                <a:lnTo>
                  <a:pt x="892" y="1445"/>
                </a:lnTo>
                <a:lnTo>
                  <a:pt x="892" y="1438"/>
                </a:lnTo>
                <a:lnTo>
                  <a:pt x="889" y="1431"/>
                </a:lnTo>
                <a:lnTo>
                  <a:pt x="887" y="1425"/>
                </a:lnTo>
                <a:lnTo>
                  <a:pt x="880" y="1412"/>
                </a:lnTo>
                <a:lnTo>
                  <a:pt x="873" y="1401"/>
                </a:lnTo>
                <a:lnTo>
                  <a:pt x="868" y="1397"/>
                </a:lnTo>
                <a:lnTo>
                  <a:pt x="864" y="1392"/>
                </a:lnTo>
                <a:lnTo>
                  <a:pt x="861" y="1389"/>
                </a:lnTo>
                <a:lnTo>
                  <a:pt x="857" y="1387"/>
                </a:lnTo>
                <a:lnTo>
                  <a:pt x="850" y="1385"/>
                </a:lnTo>
                <a:lnTo>
                  <a:pt x="839" y="1382"/>
                </a:lnTo>
                <a:lnTo>
                  <a:pt x="829" y="1379"/>
                </a:lnTo>
                <a:lnTo>
                  <a:pt x="818" y="1375"/>
                </a:lnTo>
                <a:lnTo>
                  <a:pt x="814" y="1374"/>
                </a:lnTo>
                <a:lnTo>
                  <a:pt x="811" y="1373"/>
                </a:lnTo>
                <a:lnTo>
                  <a:pt x="799" y="1366"/>
                </a:lnTo>
                <a:lnTo>
                  <a:pt x="788" y="1358"/>
                </a:lnTo>
                <a:lnTo>
                  <a:pt x="782" y="1355"/>
                </a:lnTo>
                <a:lnTo>
                  <a:pt x="778" y="1353"/>
                </a:lnTo>
                <a:lnTo>
                  <a:pt x="774" y="1351"/>
                </a:lnTo>
                <a:lnTo>
                  <a:pt x="770" y="1350"/>
                </a:lnTo>
                <a:lnTo>
                  <a:pt x="764" y="1350"/>
                </a:lnTo>
                <a:lnTo>
                  <a:pt x="760" y="1351"/>
                </a:lnTo>
                <a:lnTo>
                  <a:pt x="757" y="1353"/>
                </a:lnTo>
                <a:lnTo>
                  <a:pt x="754" y="1355"/>
                </a:lnTo>
                <a:lnTo>
                  <a:pt x="749" y="1357"/>
                </a:lnTo>
                <a:lnTo>
                  <a:pt x="747" y="1357"/>
                </a:lnTo>
                <a:lnTo>
                  <a:pt x="745" y="1355"/>
                </a:lnTo>
                <a:lnTo>
                  <a:pt x="744" y="1353"/>
                </a:lnTo>
                <a:lnTo>
                  <a:pt x="744" y="1348"/>
                </a:lnTo>
                <a:lnTo>
                  <a:pt x="744" y="1342"/>
                </a:lnTo>
                <a:lnTo>
                  <a:pt x="747" y="1326"/>
                </a:lnTo>
                <a:lnTo>
                  <a:pt x="749" y="1312"/>
                </a:lnTo>
                <a:lnTo>
                  <a:pt x="751" y="1298"/>
                </a:lnTo>
                <a:lnTo>
                  <a:pt x="753" y="1285"/>
                </a:lnTo>
                <a:lnTo>
                  <a:pt x="753" y="1279"/>
                </a:lnTo>
                <a:lnTo>
                  <a:pt x="753" y="1274"/>
                </a:lnTo>
                <a:lnTo>
                  <a:pt x="751" y="1269"/>
                </a:lnTo>
                <a:lnTo>
                  <a:pt x="749" y="1265"/>
                </a:lnTo>
                <a:lnTo>
                  <a:pt x="747" y="1261"/>
                </a:lnTo>
                <a:lnTo>
                  <a:pt x="743" y="1257"/>
                </a:lnTo>
                <a:lnTo>
                  <a:pt x="737" y="1254"/>
                </a:lnTo>
                <a:lnTo>
                  <a:pt x="731" y="1249"/>
                </a:lnTo>
                <a:lnTo>
                  <a:pt x="718" y="1242"/>
                </a:lnTo>
                <a:lnTo>
                  <a:pt x="710" y="1235"/>
                </a:lnTo>
                <a:lnTo>
                  <a:pt x="707" y="1232"/>
                </a:lnTo>
                <a:lnTo>
                  <a:pt x="707" y="1230"/>
                </a:lnTo>
                <a:lnTo>
                  <a:pt x="710" y="1229"/>
                </a:lnTo>
                <a:lnTo>
                  <a:pt x="715" y="1228"/>
                </a:lnTo>
                <a:lnTo>
                  <a:pt x="724" y="1227"/>
                </a:lnTo>
                <a:lnTo>
                  <a:pt x="735" y="1227"/>
                </a:lnTo>
                <a:lnTo>
                  <a:pt x="738" y="1225"/>
                </a:lnTo>
                <a:lnTo>
                  <a:pt x="742" y="1224"/>
                </a:lnTo>
                <a:lnTo>
                  <a:pt x="744" y="1221"/>
                </a:lnTo>
                <a:lnTo>
                  <a:pt x="744" y="1217"/>
                </a:lnTo>
                <a:lnTo>
                  <a:pt x="744" y="1204"/>
                </a:lnTo>
                <a:lnTo>
                  <a:pt x="743" y="1188"/>
                </a:lnTo>
                <a:lnTo>
                  <a:pt x="743" y="1181"/>
                </a:lnTo>
                <a:lnTo>
                  <a:pt x="744" y="1173"/>
                </a:lnTo>
                <a:lnTo>
                  <a:pt x="745" y="1167"/>
                </a:lnTo>
                <a:lnTo>
                  <a:pt x="748" y="1161"/>
                </a:lnTo>
                <a:lnTo>
                  <a:pt x="751" y="1156"/>
                </a:lnTo>
                <a:lnTo>
                  <a:pt x="755" y="1154"/>
                </a:lnTo>
                <a:lnTo>
                  <a:pt x="760" y="1152"/>
                </a:lnTo>
                <a:lnTo>
                  <a:pt x="763" y="1152"/>
                </a:lnTo>
                <a:lnTo>
                  <a:pt x="773" y="1150"/>
                </a:lnTo>
                <a:lnTo>
                  <a:pt x="781" y="1150"/>
                </a:lnTo>
                <a:lnTo>
                  <a:pt x="787" y="1149"/>
                </a:lnTo>
                <a:lnTo>
                  <a:pt x="792" y="1148"/>
                </a:lnTo>
                <a:lnTo>
                  <a:pt x="794" y="1143"/>
                </a:lnTo>
                <a:lnTo>
                  <a:pt x="794" y="1136"/>
                </a:lnTo>
                <a:lnTo>
                  <a:pt x="794" y="1128"/>
                </a:lnTo>
                <a:lnTo>
                  <a:pt x="795" y="1120"/>
                </a:lnTo>
                <a:lnTo>
                  <a:pt x="798" y="1112"/>
                </a:lnTo>
                <a:lnTo>
                  <a:pt x="801" y="1106"/>
                </a:lnTo>
                <a:lnTo>
                  <a:pt x="802" y="1104"/>
                </a:lnTo>
                <a:lnTo>
                  <a:pt x="805" y="1099"/>
                </a:lnTo>
                <a:lnTo>
                  <a:pt x="805" y="1096"/>
                </a:lnTo>
                <a:lnTo>
                  <a:pt x="805" y="1091"/>
                </a:lnTo>
                <a:lnTo>
                  <a:pt x="805" y="1086"/>
                </a:lnTo>
                <a:lnTo>
                  <a:pt x="804" y="1083"/>
                </a:lnTo>
                <a:lnTo>
                  <a:pt x="801" y="1079"/>
                </a:lnTo>
                <a:lnTo>
                  <a:pt x="800" y="1077"/>
                </a:lnTo>
                <a:lnTo>
                  <a:pt x="792" y="1074"/>
                </a:lnTo>
                <a:lnTo>
                  <a:pt x="783" y="1072"/>
                </a:lnTo>
                <a:lnTo>
                  <a:pt x="779" y="1071"/>
                </a:lnTo>
                <a:lnTo>
                  <a:pt x="774" y="1068"/>
                </a:lnTo>
                <a:lnTo>
                  <a:pt x="772" y="1066"/>
                </a:lnTo>
                <a:lnTo>
                  <a:pt x="769" y="1063"/>
                </a:lnTo>
                <a:lnTo>
                  <a:pt x="768" y="1058"/>
                </a:lnTo>
                <a:lnTo>
                  <a:pt x="767" y="1053"/>
                </a:lnTo>
                <a:lnTo>
                  <a:pt x="768" y="1049"/>
                </a:lnTo>
                <a:lnTo>
                  <a:pt x="768" y="1045"/>
                </a:lnTo>
                <a:lnTo>
                  <a:pt x="770" y="1041"/>
                </a:lnTo>
                <a:lnTo>
                  <a:pt x="773" y="1040"/>
                </a:lnTo>
                <a:lnTo>
                  <a:pt x="775" y="1040"/>
                </a:lnTo>
                <a:lnTo>
                  <a:pt x="779" y="1042"/>
                </a:lnTo>
                <a:lnTo>
                  <a:pt x="782" y="1045"/>
                </a:lnTo>
                <a:lnTo>
                  <a:pt x="786" y="1046"/>
                </a:lnTo>
                <a:lnTo>
                  <a:pt x="788" y="1047"/>
                </a:lnTo>
                <a:lnTo>
                  <a:pt x="792" y="1046"/>
                </a:lnTo>
                <a:lnTo>
                  <a:pt x="794" y="1045"/>
                </a:lnTo>
                <a:lnTo>
                  <a:pt x="797" y="1042"/>
                </a:lnTo>
                <a:lnTo>
                  <a:pt x="799" y="1038"/>
                </a:lnTo>
                <a:lnTo>
                  <a:pt x="800" y="1033"/>
                </a:lnTo>
                <a:lnTo>
                  <a:pt x="801" y="1028"/>
                </a:lnTo>
                <a:lnTo>
                  <a:pt x="802" y="1022"/>
                </a:lnTo>
                <a:lnTo>
                  <a:pt x="801" y="1016"/>
                </a:lnTo>
                <a:lnTo>
                  <a:pt x="801" y="1011"/>
                </a:lnTo>
                <a:lnTo>
                  <a:pt x="799" y="1001"/>
                </a:lnTo>
                <a:lnTo>
                  <a:pt x="797" y="991"/>
                </a:lnTo>
                <a:lnTo>
                  <a:pt x="795" y="986"/>
                </a:lnTo>
                <a:lnTo>
                  <a:pt x="795" y="984"/>
                </a:lnTo>
                <a:lnTo>
                  <a:pt x="797" y="982"/>
                </a:lnTo>
                <a:lnTo>
                  <a:pt x="798" y="979"/>
                </a:lnTo>
                <a:lnTo>
                  <a:pt x="802" y="978"/>
                </a:lnTo>
                <a:lnTo>
                  <a:pt x="811" y="979"/>
                </a:lnTo>
                <a:lnTo>
                  <a:pt x="816" y="979"/>
                </a:lnTo>
                <a:lnTo>
                  <a:pt x="819" y="980"/>
                </a:lnTo>
                <a:lnTo>
                  <a:pt x="825" y="980"/>
                </a:lnTo>
                <a:lnTo>
                  <a:pt x="829" y="980"/>
                </a:lnTo>
                <a:lnTo>
                  <a:pt x="832" y="979"/>
                </a:lnTo>
                <a:lnTo>
                  <a:pt x="837" y="977"/>
                </a:lnTo>
                <a:lnTo>
                  <a:pt x="843" y="971"/>
                </a:lnTo>
                <a:lnTo>
                  <a:pt x="850" y="967"/>
                </a:lnTo>
                <a:lnTo>
                  <a:pt x="855" y="966"/>
                </a:lnTo>
                <a:lnTo>
                  <a:pt x="858" y="966"/>
                </a:lnTo>
                <a:lnTo>
                  <a:pt x="862" y="967"/>
                </a:lnTo>
                <a:lnTo>
                  <a:pt x="867" y="971"/>
                </a:lnTo>
                <a:lnTo>
                  <a:pt x="875" y="977"/>
                </a:lnTo>
                <a:lnTo>
                  <a:pt x="885" y="982"/>
                </a:lnTo>
                <a:lnTo>
                  <a:pt x="895" y="984"/>
                </a:lnTo>
                <a:lnTo>
                  <a:pt x="906" y="986"/>
                </a:lnTo>
                <a:lnTo>
                  <a:pt x="913" y="986"/>
                </a:lnTo>
                <a:lnTo>
                  <a:pt x="920" y="986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1" name="甘肃">
            <a:extLst>
              <a:ext uri="{FF2B5EF4-FFF2-40B4-BE49-F238E27FC236}">
                <a16:creationId xmlns="" xmlns:a16="http://schemas.microsoft.com/office/drawing/2014/main" id="{8B48FB78-2D02-49EB-A0B9-36D5D5493A5F}"/>
              </a:ext>
            </a:extLst>
          </p:cNvPr>
          <p:cNvSpPr>
            <a:spLocks/>
          </p:cNvSpPr>
          <p:nvPr/>
        </p:nvSpPr>
        <p:spPr bwMode="auto">
          <a:xfrm>
            <a:off x="2134077" y="2780209"/>
            <a:ext cx="1317366" cy="1167062"/>
          </a:xfrm>
          <a:custGeom>
            <a:avLst/>
            <a:gdLst>
              <a:gd name="T0" fmla="*/ 5071 w 5358"/>
              <a:gd name="T1" fmla="*/ 2925 h 4735"/>
              <a:gd name="T2" fmla="*/ 5289 w 5358"/>
              <a:gd name="T3" fmla="*/ 3067 h 4735"/>
              <a:gd name="T4" fmla="*/ 5306 w 5358"/>
              <a:gd name="T5" fmla="*/ 3448 h 4735"/>
              <a:gd name="T6" fmla="*/ 5084 w 5358"/>
              <a:gd name="T7" fmla="*/ 3604 h 4735"/>
              <a:gd name="T8" fmla="*/ 5043 w 5358"/>
              <a:gd name="T9" fmla="*/ 3697 h 4735"/>
              <a:gd name="T10" fmla="*/ 4806 w 5358"/>
              <a:gd name="T11" fmla="*/ 3735 h 4735"/>
              <a:gd name="T12" fmla="*/ 4594 w 5358"/>
              <a:gd name="T13" fmla="*/ 3923 h 4735"/>
              <a:gd name="T14" fmla="*/ 4567 w 5358"/>
              <a:gd name="T15" fmla="*/ 4191 h 4735"/>
              <a:gd name="T16" fmla="*/ 4457 w 5358"/>
              <a:gd name="T17" fmla="*/ 4323 h 4735"/>
              <a:gd name="T18" fmla="*/ 4377 w 5358"/>
              <a:gd name="T19" fmla="*/ 4504 h 4735"/>
              <a:gd name="T20" fmla="*/ 4158 w 5358"/>
              <a:gd name="T21" fmla="*/ 4658 h 4735"/>
              <a:gd name="T22" fmla="*/ 3939 w 5358"/>
              <a:gd name="T23" fmla="*/ 4703 h 4735"/>
              <a:gd name="T24" fmla="*/ 3791 w 5358"/>
              <a:gd name="T25" fmla="*/ 4510 h 4735"/>
              <a:gd name="T26" fmla="*/ 3681 w 5358"/>
              <a:gd name="T27" fmla="*/ 4230 h 4735"/>
              <a:gd name="T28" fmla="*/ 3405 w 5358"/>
              <a:gd name="T29" fmla="*/ 4171 h 4735"/>
              <a:gd name="T30" fmla="*/ 3280 w 5358"/>
              <a:gd name="T31" fmla="*/ 3937 h 4735"/>
              <a:gd name="T32" fmla="*/ 3083 w 5358"/>
              <a:gd name="T33" fmla="*/ 4155 h 4735"/>
              <a:gd name="T34" fmla="*/ 2995 w 5358"/>
              <a:gd name="T35" fmla="*/ 4347 h 4735"/>
              <a:gd name="T36" fmla="*/ 2936 w 5358"/>
              <a:gd name="T37" fmla="*/ 4267 h 4735"/>
              <a:gd name="T38" fmla="*/ 2763 w 5358"/>
              <a:gd name="T39" fmla="*/ 4158 h 4735"/>
              <a:gd name="T40" fmla="*/ 2555 w 5358"/>
              <a:gd name="T41" fmla="*/ 3917 h 4735"/>
              <a:gd name="T42" fmla="*/ 2820 w 5358"/>
              <a:gd name="T43" fmla="*/ 3933 h 4735"/>
              <a:gd name="T44" fmla="*/ 3047 w 5358"/>
              <a:gd name="T45" fmla="*/ 3915 h 4735"/>
              <a:gd name="T46" fmla="*/ 2990 w 5358"/>
              <a:gd name="T47" fmla="*/ 3656 h 4735"/>
              <a:gd name="T48" fmla="*/ 3224 w 5358"/>
              <a:gd name="T49" fmla="*/ 3367 h 4735"/>
              <a:gd name="T50" fmla="*/ 3376 w 5358"/>
              <a:gd name="T51" fmla="*/ 3218 h 4735"/>
              <a:gd name="T52" fmla="*/ 3278 w 5358"/>
              <a:gd name="T53" fmla="*/ 2875 h 4735"/>
              <a:gd name="T54" fmla="*/ 3224 w 5358"/>
              <a:gd name="T55" fmla="*/ 2604 h 4735"/>
              <a:gd name="T56" fmla="*/ 2986 w 5358"/>
              <a:gd name="T57" fmla="*/ 2398 h 4735"/>
              <a:gd name="T58" fmla="*/ 2664 w 5358"/>
              <a:gd name="T59" fmla="*/ 2144 h 4735"/>
              <a:gd name="T60" fmla="*/ 2518 w 5358"/>
              <a:gd name="T61" fmla="*/ 2098 h 4735"/>
              <a:gd name="T62" fmla="*/ 2179 w 5358"/>
              <a:gd name="T63" fmla="*/ 1781 h 4735"/>
              <a:gd name="T64" fmla="*/ 1922 w 5358"/>
              <a:gd name="T65" fmla="*/ 1724 h 4735"/>
              <a:gd name="T66" fmla="*/ 1672 w 5358"/>
              <a:gd name="T67" fmla="*/ 1651 h 4735"/>
              <a:gd name="T68" fmla="*/ 1503 w 5358"/>
              <a:gd name="T69" fmla="*/ 1842 h 4735"/>
              <a:gd name="T70" fmla="*/ 1346 w 5358"/>
              <a:gd name="T71" fmla="*/ 2006 h 4735"/>
              <a:gd name="T72" fmla="*/ 1038 w 5358"/>
              <a:gd name="T73" fmla="*/ 1891 h 4735"/>
              <a:gd name="T74" fmla="*/ 646 w 5358"/>
              <a:gd name="T75" fmla="*/ 1760 h 4735"/>
              <a:gd name="T76" fmla="*/ 363 w 5358"/>
              <a:gd name="T77" fmla="*/ 1533 h 4735"/>
              <a:gd name="T78" fmla="*/ 23 w 5358"/>
              <a:gd name="T79" fmla="*/ 1323 h 4735"/>
              <a:gd name="T80" fmla="*/ 287 w 5358"/>
              <a:gd name="T81" fmla="*/ 785 h 4735"/>
              <a:gd name="T82" fmla="*/ 826 w 5358"/>
              <a:gd name="T83" fmla="*/ 489 h 4735"/>
              <a:gd name="T84" fmla="*/ 1389 w 5358"/>
              <a:gd name="T85" fmla="*/ 276 h 4735"/>
              <a:gd name="T86" fmla="*/ 1868 w 5358"/>
              <a:gd name="T87" fmla="*/ 359 h 4735"/>
              <a:gd name="T88" fmla="*/ 2033 w 5358"/>
              <a:gd name="T89" fmla="*/ 875 h 4735"/>
              <a:gd name="T90" fmla="*/ 2161 w 5358"/>
              <a:gd name="T91" fmla="*/ 1014 h 4735"/>
              <a:gd name="T92" fmla="*/ 2644 w 5358"/>
              <a:gd name="T93" fmla="*/ 1044 h 4735"/>
              <a:gd name="T94" fmla="*/ 2450 w 5358"/>
              <a:gd name="T95" fmla="*/ 1382 h 4735"/>
              <a:gd name="T96" fmla="*/ 2795 w 5358"/>
              <a:gd name="T97" fmla="*/ 1639 h 4735"/>
              <a:gd name="T98" fmla="*/ 2999 w 5358"/>
              <a:gd name="T99" fmla="*/ 1964 h 4735"/>
              <a:gd name="T100" fmla="*/ 3292 w 5358"/>
              <a:gd name="T101" fmla="*/ 1755 h 4735"/>
              <a:gd name="T102" fmla="*/ 3830 w 5358"/>
              <a:gd name="T103" fmla="*/ 1776 h 4735"/>
              <a:gd name="T104" fmla="*/ 3625 w 5358"/>
              <a:gd name="T105" fmla="*/ 2174 h 4735"/>
              <a:gd name="T106" fmla="*/ 3836 w 5358"/>
              <a:gd name="T107" fmla="*/ 2584 h 4735"/>
              <a:gd name="T108" fmla="*/ 4081 w 5358"/>
              <a:gd name="T109" fmla="*/ 2734 h 4735"/>
              <a:gd name="T110" fmla="*/ 4231 w 5358"/>
              <a:gd name="T111" fmla="*/ 3039 h 4735"/>
              <a:gd name="T112" fmla="*/ 4233 w 5358"/>
              <a:gd name="T113" fmla="*/ 3327 h 4735"/>
              <a:gd name="T114" fmla="*/ 4393 w 5358"/>
              <a:gd name="T115" fmla="*/ 3447 h 4735"/>
              <a:gd name="T116" fmla="*/ 4525 w 5358"/>
              <a:gd name="T117" fmla="*/ 3558 h 4735"/>
              <a:gd name="T118" fmla="*/ 4679 w 5358"/>
              <a:gd name="T119" fmla="*/ 3384 h 4735"/>
              <a:gd name="T120" fmla="*/ 4620 w 5358"/>
              <a:gd name="T121" fmla="*/ 3127 h 4735"/>
              <a:gd name="T122" fmla="*/ 4658 w 5358"/>
              <a:gd name="T123" fmla="*/ 2888 h 4735"/>
              <a:gd name="T124" fmla="*/ 4718 w 5358"/>
              <a:gd name="T125" fmla="*/ 2742 h 4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58" h="4735">
                <a:moveTo>
                  <a:pt x="4783" y="2762"/>
                </a:moveTo>
                <a:lnTo>
                  <a:pt x="4788" y="2761"/>
                </a:lnTo>
                <a:lnTo>
                  <a:pt x="4797" y="2759"/>
                </a:lnTo>
                <a:lnTo>
                  <a:pt x="4806" y="2755"/>
                </a:lnTo>
                <a:lnTo>
                  <a:pt x="4818" y="2754"/>
                </a:lnTo>
                <a:lnTo>
                  <a:pt x="4832" y="2753"/>
                </a:lnTo>
                <a:lnTo>
                  <a:pt x="4846" y="2753"/>
                </a:lnTo>
                <a:lnTo>
                  <a:pt x="4851" y="2754"/>
                </a:lnTo>
                <a:lnTo>
                  <a:pt x="4856" y="2755"/>
                </a:lnTo>
                <a:lnTo>
                  <a:pt x="4861" y="2756"/>
                </a:lnTo>
                <a:lnTo>
                  <a:pt x="4865" y="2759"/>
                </a:lnTo>
                <a:lnTo>
                  <a:pt x="4871" y="2764"/>
                </a:lnTo>
                <a:lnTo>
                  <a:pt x="4878" y="2770"/>
                </a:lnTo>
                <a:lnTo>
                  <a:pt x="4880" y="2773"/>
                </a:lnTo>
                <a:lnTo>
                  <a:pt x="4882" y="2777"/>
                </a:lnTo>
                <a:lnTo>
                  <a:pt x="4884" y="2780"/>
                </a:lnTo>
                <a:lnTo>
                  <a:pt x="4885" y="2784"/>
                </a:lnTo>
                <a:lnTo>
                  <a:pt x="4882" y="2798"/>
                </a:lnTo>
                <a:lnTo>
                  <a:pt x="4878" y="2812"/>
                </a:lnTo>
                <a:lnTo>
                  <a:pt x="4876" y="2822"/>
                </a:lnTo>
                <a:lnTo>
                  <a:pt x="4876" y="2830"/>
                </a:lnTo>
                <a:lnTo>
                  <a:pt x="4876" y="2837"/>
                </a:lnTo>
                <a:lnTo>
                  <a:pt x="4878" y="2843"/>
                </a:lnTo>
                <a:lnTo>
                  <a:pt x="4878" y="2849"/>
                </a:lnTo>
                <a:lnTo>
                  <a:pt x="4879" y="2854"/>
                </a:lnTo>
                <a:lnTo>
                  <a:pt x="4879" y="2855"/>
                </a:lnTo>
                <a:lnTo>
                  <a:pt x="4880" y="2856"/>
                </a:lnTo>
                <a:lnTo>
                  <a:pt x="4891" y="2859"/>
                </a:lnTo>
                <a:lnTo>
                  <a:pt x="4907" y="2859"/>
                </a:lnTo>
                <a:lnTo>
                  <a:pt x="4917" y="2859"/>
                </a:lnTo>
                <a:lnTo>
                  <a:pt x="4929" y="2860"/>
                </a:lnTo>
                <a:lnTo>
                  <a:pt x="4941" y="2862"/>
                </a:lnTo>
                <a:lnTo>
                  <a:pt x="4954" y="2866"/>
                </a:lnTo>
                <a:lnTo>
                  <a:pt x="4956" y="2871"/>
                </a:lnTo>
                <a:lnTo>
                  <a:pt x="4958" y="2878"/>
                </a:lnTo>
                <a:lnTo>
                  <a:pt x="4960" y="2880"/>
                </a:lnTo>
                <a:lnTo>
                  <a:pt x="4960" y="2884"/>
                </a:lnTo>
                <a:lnTo>
                  <a:pt x="4962" y="2888"/>
                </a:lnTo>
                <a:lnTo>
                  <a:pt x="4964" y="2891"/>
                </a:lnTo>
                <a:lnTo>
                  <a:pt x="4968" y="2893"/>
                </a:lnTo>
                <a:lnTo>
                  <a:pt x="4970" y="2894"/>
                </a:lnTo>
                <a:lnTo>
                  <a:pt x="4975" y="2896"/>
                </a:lnTo>
                <a:lnTo>
                  <a:pt x="4980" y="2894"/>
                </a:lnTo>
                <a:lnTo>
                  <a:pt x="4987" y="2894"/>
                </a:lnTo>
                <a:lnTo>
                  <a:pt x="4994" y="2893"/>
                </a:lnTo>
                <a:lnTo>
                  <a:pt x="5002" y="2892"/>
                </a:lnTo>
                <a:lnTo>
                  <a:pt x="5011" y="2892"/>
                </a:lnTo>
                <a:lnTo>
                  <a:pt x="5024" y="2898"/>
                </a:lnTo>
                <a:lnTo>
                  <a:pt x="5036" y="2905"/>
                </a:lnTo>
                <a:lnTo>
                  <a:pt x="5055" y="2916"/>
                </a:lnTo>
                <a:lnTo>
                  <a:pt x="5071" y="2925"/>
                </a:lnTo>
                <a:lnTo>
                  <a:pt x="5076" y="2929"/>
                </a:lnTo>
                <a:lnTo>
                  <a:pt x="5081" y="2932"/>
                </a:lnTo>
                <a:lnTo>
                  <a:pt x="5084" y="2936"/>
                </a:lnTo>
                <a:lnTo>
                  <a:pt x="5088" y="2941"/>
                </a:lnTo>
                <a:lnTo>
                  <a:pt x="5089" y="2944"/>
                </a:lnTo>
                <a:lnTo>
                  <a:pt x="5089" y="2949"/>
                </a:lnTo>
                <a:lnTo>
                  <a:pt x="5090" y="2955"/>
                </a:lnTo>
                <a:lnTo>
                  <a:pt x="5093" y="2962"/>
                </a:lnTo>
                <a:lnTo>
                  <a:pt x="5095" y="2967"/>
                </a:lnTo>
                <a:lnTo>
                  <a:pt x="5099" y="2970"/>
                </a:lnTo>
                <a:lnTo>
                  <a:pt x="5104" y="2972"/>
                </a:lnTo>
                <a:lnTo>
                  <a:pt x="5107" y="2970"/>
                </a:lnTo>
                <a:lnTo>
                  <a:pt x="5111" y="2969"/>
                </a:lnTo>
                <a:lnTo>
                  <a:pt x="5115" y="2968"/>
                </a:lnTo>
                <a:lnTo>
                  <a:pt x="5118" y="2968"/>
                </a:lnTo>
                <a:lnTo>
                  <a:pt x="5121" y="2969"/>
                </a:lnTo>
                <a:lnTo>
                  <a:pt x="5123" y="2970"/>
                </a:lnTo>
                <a:lnTo>
                  <a:pt x="5125" y="2974"/>
                </a:lnTo>
                <a:lnTo>
                  <a:pt x="5127" y="2980"/>
                </a:lnTo>
                <a:lnTo>
                  <a:pt x="5128" y="2987"/>
                </a:lnTo>
                <a:lnTo>
                  <a:pt x="5131" y="2992"/>
                </a:lnTo>
                <a:lnTo>
                  <a:pt x="5133" y="2997"/>
                </a:lnTo>
                <a:lnTo>
                  <a:pt x="5139" y="3004"/>
                </a:lnTo>
                <a:lnTo>
                  <a:pt x="5144" y="3010"/>
                </a:lnTo>
                <a:lnTo>
                  <a:pt x="5151" y="3014"/>
                </a:lnTo>
                <a:lnTo>
                  <a:pt x="5158" y="3019"/>
                </a:lnTo>
                <a:lnTo>
                  <a:pt x="5164" y="3020"/>
                </a:lnTo>
                <a:lnTo>
                  <a:pt x="5170" y="3022"/>
                </a:lnTo>
                <a:lnTo>
                  <a:pt x="5172" y="3020"/>
                </a:lnTo>
                <a:lnTo>
                  <a:pt x="5176" y="3019"/>
                </a:lnTo>
                <a:lnTo>
                  <a:pt x="5177" y="3017"/>
                </a:lnTo>
                <a:lnTo>
                  <a:pt x="5178" y="3016"/>
                </a:lnTo>
                <a:lnTo>
                  <a:pt x="5180" y="3013"/>
                </a:lnTo>
                <a:lnTo>
                  <a:pt x="5182" y="3010"/>
                </a:lnTo>
                <a:lnTo>
                  <a:pt x="5184" y="3007"/>
                </a:lnTo>
                <a:lnTo>
                  <a:pt x="5188" y="3007"/>
                </a:lnTo>
                <a:lnTo>
                  <a:pt x="5195" y="3011"/>
                </a:lnTo>
                <a:lnTo>
                  <a:pt x="5202" y="3018"/>
                </a:lnTo>
                <a:lnTo>
                  <a:pt x="5210" y="3022"/>
                </a:lnTo>
                <a:lnTo>
                  <a:pt x="5220" y="3025"/>
                </a:lnTo>
                <a:lnTo>
                  <a:pt x="5230" y="3030"/>
                </a:lnTo>
                <a:lnTo>
                  <a:pt x="5240" y="3037"/>
                </a:lnTo>
                <a:lnTo>
                  <a:pt x="5249" y="3050"/>
                </a:lnTo>
                <a:lnTo>
                  <a:pt x="5257" y="3064"/>
                </a:lnTo>
                <a:lnTo>
                  <a:pt x="5259" y="3067"/>
                </a:lnTo>
                <a:lnTo>
                  <a:pt x="5262" y="3068"/>
                </a:lnTo>
                <a:lnTo>
                  <a:pt x="5264" y="3068"/>
                </a:lnTo>
                <a:lnTo>
                  <a:pt x="5268" y="3069"/>
                </a:lnTo>
                <a:lnTo>
                  <a:pt x="5275" y="3068"/>
                </a:lnTo>
                <a:lnTo>
                  <a:pt x="5282" y="3068"/>
                </a:lnTo>
                <a:lnTo>
                  <a:pt x="5289" y="3067"/>
                </a:lnTo>
                <a:lnTo>
                  <a:pt x="5297" y="3067"/>
                </a:lnTo>
                <a:lnTo>
                  <a:pt x="5304" y="3069"/>
                </a:lnTo>
                <a:lnTo>
                  <a:pt x="5312" y="3073"/>
                </a:lnTo>
                <a:lnTo>
                  <a:pt x="5325" y="3081"/>
                </a:lnTo>
                <a:lnTo>
                  <a:pt x="5337" y="3089"/>
                </a:lnTo>
                <a:lnTo>
                  <a:pt x="5344" y="3094"/>
                </a:lnTo>
                <a:lnTo>
                  <a:pt x="5350" y="3099"/>
                </a:lnTo>
                <a:lnTo>
                  <a:pt x="5354" y="3105"/>
                </a:lnTo>
                <a:lnTo>
                  <a:pt x="5358" y="3111"/>
                </a:lnTo>
                <a:lnTo>
                  <a:pt x="5358" y="3115"/>
                </a:lnTo>
                <a:lnTo>
                  <a:pt x="5358" y="3121"/>
                </a:lnTo>
                <a:lnTo>
                  <a:pt x="5357" y="3126"/>
                </a:lnTo>
                <a:lnTo>
                  <a:pt x="5356" y="3132"/>
                </a:lnTo>
                <a:lnTo>
                  <a:pt x="5347" y="3143"/>
                </a:lnTo>
                <a:lnTo>
                  <a:pt x="5341" y="3152"/>
                </a:lnTo>
                <a:lnTo>
                  <a:pt x="5340" y="3158"/>
                </a:lnTo>
                <a:lnTo>
                  <a:pt x="5340" y="3163"/>
                </a:lnTo>
                <a:lnTo>
                  <a:pt x="5340" y="3168"/>
                </a:lnTo>
                <a:lnTo>
                  <a:pt x="5341" y="3171"/>
                </a:lnTo>
                <a:lnTo>
                  <a:pt x="5344" y="3176"/>
                </a:lnTo>
                <a:lnTo>
                  <a:pt x="5347" y="3182"/>
                </a:lnTo>
                <a:lnTo>
                  <a:pt x="5350" y="3190"/>
                </a:lnTo>
                <a:lnTo>
                  <a:pt x="5352" y="3200"/>
                </a:lnTo>
                <a:lnTo>
                  <a:pt x="5354" y="3216"/>
                </a:lnTo>
                <a:lnTo>
                  <a:pt x="5356" y="3233"/>
                </a:lnTo>
                <a:lnTo>
                  <a:pt x="5356" y="3240"/>
                </a:lnTo>
                <a:lnTo>
                  <a:pt x="5354" y="3249"/>
                </a:lnTo>
                <a:lnTo>
                  <a:pt x="5353" y="3256"/>
                </a:lnTo>
                <a:lnTo>
                  <a:pt x="5351" y="3262"/>
                </a:lnTo>
                <a:lnTo>
                  <a:pt x="5347" y="3269"/>
                </a:lnTo>
                <a:lnTo>
                  <a:pt x="5344" y="3275"/>
                </a:lnTo>
                <a:lnTo>
                  <a:pt x="5339" y="3279"/>
                </a:lnTo>
                <a:lnTo>
                  <a:pt x="5333" y="3285"/>
                </a:lnTo>
                <a:lnTo>
                  <a:pt x="5322" y="3295"/>
                </a:lnTo>
                <a:lnTo>
                  <a:pt x="5310" y="3304"/>
                </a:lnTo>
                <a:lnTo>
                  <a:pt x="5304" y="3309"/>
                </a:lnTo>
                <a:lnTo>
                  <a:pt x="5298" y="3315"/>
                </a:lnTo>
                <a:lnTo>
                  <a:pt x="5295" y="3321"/>
                </a:lnTo>
                <a:lnTo>
                  <a:pt x="5291" y="3328"/>
                </a:lnTo>
                <a:lnTo>
                  <a:pt x="5290" y="3341"/>
                </a:lnTo>
                <a:lnTo>
                  <a:pt x="5290" y="3356"/>
                </a:lnTo>
                <a:lnTo>
                  <a:pt x="5290" y="3372"/>
                </a:lnTo>
                <a:lnTo>
                  <a:pt x="5293" y="3388"/>
                </a:lnTo>
                <a:lnTo>
                  <a:pt x="5293" y="3394"/>
                </a:lnTo>
                <a:lnTo>
                  <a:pt x="5293" y="3400"/>
                </a:lnTo>
                <a:lnTo>
                  <a:pt x="5296" y="3417"/>
                </a:lnTo>
                <a:lnTo>
                  <a:pt x="5298" y="3433"/>
                </a:lnTo>
                <a:lnTo>
                  <a:pt x="5301" y="3440"/>
                </a:lnTo>
                <a:lnTo>
                  <a:pt x="5303" y="3446"/>
                </a:lnTo>
                <a:lnTo>
                  <a:pt x="5304" y="3447"/>
                </a:lnTo>
                <a:lnTo>
                  <a:pt x="5306" y="3448"/>
                </a:lnTo>
                <a:lnTo>
                  <a:pt x="5306" y="3448"/>
                </a:lnTo>
                <a:lnTo>
                  <a:pt x="5307" y="3449"/>
                </a:lnTo>
                <a:lnTo>
                  <a:pt x="5308" y="3451"/>
                </a:lnTo>
                <a:lnTo>
                  <a:pt x="5310" y="3452"/>
                </a:lnTo>
                <a:lnTo>
                  <a:pt x="5313" y="3457"/>
                </a:lnTo>
                <a:lnTo>
                  <a:pt x="5315" y="3461"/>
                </a:lnTo>
                <a:lnTo>
                  <a:pt x="5316" y="3467"/>
                </a:lnTo>
                <a:lnTo>
                  <a:pt x="5317" y="3473"/>
                </a:lnTo>
                <a:lnTo>
                  <a:pt x="5319" y="3486"/>
                </a:lnTo>
                <a:lnTo>
                  <a:pt x="5319" y="3498"/>
                </a:lnTo>
                <a:lnTo>
                  <a:pt x="5320" y="3514"/>
                </a:lnTo>
                <a:lnTo>
                  <a:pt x="5321" y="3523"/>
                </a:lnTo>
                <a:lnTo>
                  <a:pt x="5320" y="3531"/>
                </a:lnTo>
                <a:lnTo>
                  <a:pt x="5319" y="3541"/>
                </a:lnTo>
                <a:lnTo>
                  <a:pt x="5316" y="3547"/>
                </a:lnTo>
                <a:lnTo>
                  <a:pt x="5313" y="3553"/>
                </a:lnTo>
                <a:lnTo>
                  <a:pt x="5308" y="3558"/>
                </a:lnTo>
                <a:lnTo>
                  <a:pt x="5304" y="3561"/>
                </a:lnTo>
                <a:lnTo>
                  <a:pt x="5301" y="3565"/>
                </a:lnTo>
                <a:lnTo>
                  <a:pt x="5297" y="3567"/>
                </a:lnTo>
                <a:lnTo>
                  <a:pt x="5290" y="3572"/>
                </a:lnTo>
                <a:lnTo>
                  <a:pt x="5283" y="3577"/>
                </a:lnTo>
                <a:lnTo>
                  <a:pt x="5276" y="3580"/>
                </a:lnTo>
                <a:lnTo>
                  <a:pt x="5268" y="3584"/>
                </a:lnTo>
                <a:lnTo>
                  <a:pt x="5262" y="3586"/>
                </a:lnTo>
                <a:lnTo>
                  <a:pt x="5254" y="3589"/>
                </a:lnTo>
                <a:lnTo>
                  <a:pt x="5240" y="3590"/>
                </a:lnTo>
                <a:lnTo>
                  <a:pt x="5224" y="3590"/>
                </a:lnTo>
                <a:lnTo>
                  <a:pt x="5212" y="3589"/>
                </a:lnTo>
                <a:lnTo>
                  <a:pt x="5200" y="3586"/>
                </a:lnTo>
                <a:lnTo>
                  <a:pt x="5193" y="3585"/>
                </a:lnTo>
                <a:lnTo>
                  <a:pt x="5188" y="3581"/>
                </a:lnTo>
                <a:lnTo>
                  <a:pt x="5184" y="3579"/>
                </a:lnTo>
                <a:lnTo>
                  <a:pt x="5180" y="3575"/>
                </a:lnTo>
                <a:lnTo>
                  <a:pt x="5176" y="3574"/>
                </a:lnTo>
                <a:lnTo>
                  <a:pt x="5170" y="3573"/>
                </a:lnTo>
                <a:lnTo>
                  <a:pt x="5167" y="3573"/>
                </a:lnTo>
                <a:lnTo>
                  <a:pt x="5162" y="3573"/>
                </a:lnTo>
                <a:lnTo>
                  <a:pt x="5152" y="3575"/>
                </a:lnTo>
                <a:lnTo>
                  <a:pt x="5140" y="3580"/>
                </a:lnTo>
                <a:lnTo>
                  <a:pt x="5131" y="3585"/>
                </a:lnTo>
                <a:lnTo>
                  <a:pt x="5120" y="3592"/>
                </a:lnTo>
                <a:lnTo>
                  <a:pt x="5112" y="3596"/>
                </a:lnTo>
                <a:lnTo>
                  <a:pt x="5104" y="3602"/>
                </a:lnTo>
                <a:lnTo>
                  <a:pt x="5100" y="3605"/>
                </a:lnTo>
                <a:lnTo>
                  <a:pt x="5095" y="3608"/>
                </a:lnTo>
                <a:lnTo>
                  <a:pt x="5090" y="3610"/>
                </a:lnTo>
                <a:lnTo>
                  <a:pt x="5088" y="3611"/>
                </a:lnTo>
                <a:lnTo>
                  <a:pt x="5086" y="3610"/>
                </a:lnTo>
                <a:lnTo>
                  <a:pt x="5084" y="3608"/>
                </a:lnTo>
                <a:lnTo>
                  <a:pt x="5084" y="3604"/>
                </a:lnTo>
                <a:lnTo>
                  <a:pt x="5083" y="3600"/>
                </a:lnTo>
                <a:lnTo>
                  <a:pt x="5082" y="3597"/>
                </a:lnTo>
                <a:lnTo>
                  <a:pt x="5080" y="3594"/>
                </a:lnTo>
                <a:lnTo>
                  <a:pt x="5079" y="3593"/>
                </a:lnTo>
                <a:lnTo>
                  <a:pt x="5077" y="3593"/>
                </a:lnTo>
                <a:lnTo>
                  <a:pt x="5076" y="3592"/>
                </a:lnTo>
                <a:lnTo>
                  <a:pt x="5075" y="3592"/>
                </a:lnTo>
                <a:lnTo>
                  <a:pt x="5067" y="3590"/>
                </a:lnTo>
                <a:lnTo>
                  <a:pt x="5057" y="3587"/>
                </a:lnTo>
                <a:lnTo>
                  <a:pt x="5049" y="3584"/>
                </a:lnTo>
                <a:lnTo>
                  <a:pt x="5041" y="3579"/>
                </a:lnTo>
                <a:lnTo>
                  <a:pt x="5036" y="3574"/>
                </a:lnTo>
                <a:lnTo>
                  <a:pt x="5031" y="3571"/>
                </a:lnTo>
                <a:lnTo>
                  <a:pt x="5029" y="3568"/>
                </a:lnTo>
                <a:lnTo>
                  <a:pt x="5027" y="3567"/>
                </a:lnTo>
                <a:lnTo>
                  <a:pt x="5026" y="3567"/>
                </a:lnTo>
                <a:lnTo>
                  <a:pt x="5026" y="3566"/>
                </a:lnTo>
                <a:lnTo>
                  <a:pt x="5025" y="3567"/>
                </a:lnTo>
                <a:lnTo>
                  <a:pt x="5024" y="3567"/>
                </a:lnTo>
                <a:lnTo>
                  <a:pt x="5024" y="3568"/>
                </a:lnTo>
                <a:lnTo>
                  <a:pt x="5023" y="3568"/>
                </a:lnTo>
                <a:lnTo>
                  <a:pt x="5021" y="3571"/>
                </a:lnTo>
                <a:lnTo>
                  <a:pt x="5020" y="3573"/>
                </a:lnTo>
                <a:lnTo>
                  <a:pt x="5017" y="3579"/>
                </a:lnTo>
                <a:lnTo>
                  <a:pt x="5013" y="3585"/>
                </a:lnTo>
                <a:lnTo>
                  <a:pt x="5008" y="3591"/>
                </a:lnTo>
                <a:lnTo>
                  <a:pt x="5001" y="3597"/>
                </a:lnTo>
                <a:lnTo>
                  <a:pt x="4998" y="3598"/>
                </a:lnTo>
                <a:lnTo>
                  <a:pt x="4994" y="3600"/>
                </a:lnTo>
                <a:lnTo>
                  <a:pt x="4992" y="3603"/>
                </a:lnTo>
                <a:lnTo>
                  <a:pt x="4988" y="3608"/>
                </a:lnTo>
                <a:lnTo>
                  <a:pt x="4988" y="3610"/>
                </a:lnTo>
                <a:lnTo>
                  <a:pt x="4989" y="3611"/>
                </a:lnTo>
                <a:lnTo>
                  <a:pt x="4991" y="3613"/>
                </a:lnTo>
                <a:lnTo>
                  <a:pt x="4994" y="3616"/>
                </a:lnTo>
                <a:lnTo>
                  <a:pt x="5000" y="3618"/>
                </a:lnTo>
                <a:lnTo>
                  <a:pt x="5006" y="3622"/>
                </a:lnTo>
                <a:lnTo>
                  <a:pt x="5007" y="3627"/>
                </a:lnTo>
                <a:lnTo>
                  <a:pt x="5007" y="3632"/>
                </a:lnTo>
                <a:lnTo>
                  <a:pt x="5007" y="3638"/>
                </a:lnTo>
                <a:lnTo>
                  <a:pt x="5007" y="3647"/>
                </a:lnTo>
                <a:lnTo>
                  <a:pt x="5008" y="3652"/>
                </a:lnTo>
                <a:lnTo>
                  <a:pt x="5010" y="3656"/>
                </a:lnTo>
                <a:lnTo>
                  <a:pt x="5011" y="3660"/>
                </a:lnTo>
                <a:lnTo>
                  <a:pt x="5014" y="3666"/>
                </a:lnTo>
                <a:lnTo>
                  <a:pt x="5019" y="3671"/>
                </a:lnTo>
                <a:lnTo>
                  <a:pt x="5024" y="3676"/>
                </a:lnTo>
                <a:lnTo>
                  <a:pt x="5031" y="3682"/>
                </a:lnTo>
                <a:lnTo>
                  <a:pt x="5038" y="3690"/>
                </a:lnTo>
                <a:lnTo>
                  <a:pt x="5041" y="3693"/>
                </a:lnTo>
                <a:lnTo>
                  <a:pt x="5043" y="3697"/>
                </a:lnTo>
                <a:lnTo>
                  <a:pt x="5045" y="3703"/>
                </a:lnTo>
                <a:lnTo>
                  <a:pt x="5046" y="3709"/>
                </a:lnTo>
                <a:lnTo>
                  <a:pt x="5046" y="3713"/>
                </a:lnTo>
                <a:lnTo>
                  <a:pt x="5045" y="3718"/>
                </a:lnTo>
                <a:lnTo>
                  <a:pt x="5044" y="3720"/>
                </a:lnTo>
                <a:lnTo>
                  <a:pt x="5042" y="3723"/>
                </a:lnTo>
                <a:lnTo>
                  <a:pt x="5041" y="3725"/>
                </a:lnTo>
                <a:lnTo>
                  <a:pt x="5038" y="3726"/>
                </a:lnTo>
                <a:lnTo>
                  <a:pt x="5035" y="3729"/>
                </a:lnTo>
                <a:lnTo>
                  <a:pt x="5031" y="3730"/>
                </a:lnTo>
                <a:lnTo>
                  <a:pt x="5024" y="3732"/>
                </a:lnTo>
                <a:lnTo>
                  <a:pt x="5017" y="3734"/>
                </a:lnTo>
                <a:lnTo>
                  <a:pt x="5007" y="3734"/>
                </a:lnTo>
                <a:lnTo>
                  <a:pt x="4997" y="3734"/>
                </a:lnTo>
                <a:lnTo>
                  <a:pt x="4992" y="3732"/>
                </a:lnTo>
                <a:lnTo>
                  <a:pt x="4987" y="3732"/>
                </a:lnTo>
                <a:lnTo>
                  <a:pt x="4982" y="3731"/>
                </a:lnTo>
                <a:lnTo>
                  <a:pt x="4976" y="3730"/>
                </a:lnTo>
                <a:lnTo>
                  <a:pt x="4972" y="3730"/>
                </a:lnTo>
                <a:lnTo>
                  <a:pt x="4967" y="3730"/>
                </a:lnTo>
                <a:lnTo>
                  <a:pt x="4960" y="3730"/>
                </a:lnTo>
                <a:lnTo>
                  <a:pt x="4956" y="3731"/>
                </a:lnTo>
                <a:lnTo>
                  <a:pt x="4948" y="3735"/>
                </a:lnTo>
                <a:lnTo>
                  <a:pt x="4941" y="3739"/>
                </a:lnTo>
                <a:lnTo>
                  <a:pt x="4932" y="3743"/>
                </a:lnTo>
                <a:lnTo>
                  <a:pt x="4924" y="3745"/>
                </a:lnTo>
                <a:lnTo>
                  <a:pt x="4918" y="3745"/>
                </a:lnTo>
                <a:lnTo>
                  <a:pt x="4912" y="3744"/>
                </a:lnTo>
                <a:lnTo>
                  <a:pt x="4907" y="3743"/>
                </a:lnTo>
                <a:lnTo>
                  <a:pt x="4901" y="3741"/>
                </a:lnTo>
                <a:lnTo>
                  <a:pt x="4893" y="3737"/>
                </a:lnTo>
                <a:lnTo>
                  <a:pt x="4884" y="3736"/>
                </a:lnTo>
                <a:lnTo>
                  <a:pt x="4878" y="3735"/>
                </a:lnTo>
                <a:lnTo>
                  <a:pt x="4871" y="3735"/>
                </a:lnTo>
                <a:lnTo>
                  <a:pt x="4865" y="3736"/>
                </a:lnTo>
                <a:lnTo>
                  <a:pt x="4860" y="3736"/>
                </a:lnTo>
                <a:lnTo>
                  <a:pt x="4851" y="3739"/>
                </a:lnTo>
                <a:lnTo>
                  <a:pt x="4842" y="3747"/>
                </a:lnTo>
                <a:lnTo>
                  <a:pt x="4840" y="3748"/>
                </a:lnTo>
                <a:lnTo>
                  <a:pt x="4838" y="3750"/>
                </a:lnTo>
                <a:lnTo>
                  <a:pt x="4836" y="3751"/>
                </a:lnTo>
                <a:lnTo>
                  <a:pt x="4834" y="3754"/>
                </a:lnTo>
                <a:lnTo>
                  <a:pt x="4830" y="3755"/>
                </a:lnTo>
                <a:lnTo>
                  <a:pt x="4827" y="3756"/>
                </a:lnTo>
                <a:lnTo>
                  <a:pt x="4825" y="3756"/>
                </a:lnTo>
                <a:lnTo>
                  <a:pt x="4824" y="3755"/>
                </a:lnTo>
                <a:lnTo>
                  <a:pt x="4821" y="3754"/>
                </a:lnTo>
                <a:lnTo>
                  <a:pt x="4818" y="3751"/>
                </a:lnTo>
                <a:lnTo>
                  <a:pt x="4813" y="3745"/>
                </a:lnTo>
                <a:lnTo>
                  <a:pt x="4810" y="3738"/>
                </a:lnTo>
                <a:lnTo>
                  <a:pt x="4806" y="3735"/>
                </a:lnTo>
                <a:lnTo>
                  <a:pt x="4804" y="3730"/>
                </a:lnTo>
                <a:lnTo>
                  <a:pt x="4791" y="3713"/>
                </a:lnTo>
                <a:lnTo>
                  <a:pt x="4780" y="3700"/>
                </a:lnTo>
                <a:lnTo>
                  <a:pt x="4773" y="3692"/>
                </a:lnTo>
                <a:lnTo>
                  <a:pt x="4765" y="3685"/>
                </a:lnTo>
                <a:lnTo>
                  <a:pt x="4755" y="3678"/>
                </a:lnTo>
                <a:lnTo>
                  <a:pt x="4746" y="3672"/>
                </a:lnTo>
                <a:lnTo>
                  <a:pt x="4736" y="3667"/>
                </a:lnTo>
                <a:lnTo>
                  <a:pt x="4725" y="3662"/>
                </a:lnTo>
                <a:lnTo>
                  <a:pt x="4714" y="3659"/>
                </a:lnTo>
                <a:lnTo>
                  <a:pt x="4702" y="3656"/>
                </a:lnTo>
                <a:lnTo>
                  <a:pt x="4691" y="3654"/>
                </a:lnTo>
                <a:lnTo>
                  <a:pt x="4678" y="3654"/>
                </a:lnTo>
                <a:lnTo>
                  <a:pt x="4654" y="3654"/>
                </a:lnTo>
                <a:lnTo>
                  <a:pt x="4633" y="3657"/>
                </a:lnTo>
                <a:lnTo>
                  <a:pt x="4622" y="3660"/>
                </a:lnTo>
                <a:lnTo>
                  <a:pt x="4614" y="3662"/>
                </a:lnTo>
                <a:lnTo>
                  <a:pt x="4608" y="3665"/>
                </a:lnTo>
                <a:lnTo>
                  <a:pt x="4603" y="3668"/>
                </a:lnTo>
                <a:lnTo>
                  <a:pt x="4598" y="3674"/>
                </a:lnTo>
                <a:lnTo>
                  <a:pt x="4596" y="3682"/>
                </a:lnTo>
                <a:lnTo>
                  <a:pt x="4595" y="3692"/>
                </a:lnTo>
                <a:lnTo>
                  <a:pt x="4594" y="3704"/>
                </a:lnTo>
                <a:lnTo>
                  <a:pt x="4594" y="3728"/>
                </a:lnTo>
                <a:lnTo>
                  <a:pt x="4596" y="3751"/>
                </a:lnTo>
                <a:lnTo>
                  <a:pt x="4598" y="3769"/>
                </a:lnTo>
                <a:lnTo>
                  <a:pt x="4601" y="3786"/>
                </a:lnTo>
                <a:lnTo>
                  <a:pt x="4599" y="3792"/>
                </a:lnTo>
                <a:lnTo>
                  <a:pt x="4598" y="3799"/>
                </a:lnTo>
                <a:lnTo>
                  <a:pt x="4596" y="3804"/>
                </a:lnTo>
                <a:lnTo>
                  <a:pt x="4591" y="3810"/>
                </a:lnTo>
                <a:lnTo>
                  <a:pt x="4580" y="3820"/>
                </a:lnTo>
                <a:lnTo>
                  <a:pt x="4569" y="3832"/>
                </a:lnTo>
                <a:lnTo>
                  <a:pt x="4554" y="3844"/>
                </a:lnTo>
                <a:lnTo>
                  <a:pt x="4540" y="3856"/>
                </a:lnTo>
                <a:lnTo>
                  <a:pt x="4536" y="3860"/>
                </a:lnTo>
                <a:lnTo>
                  <a:pt x="4534" y="3863"/>
                </a:lnTo>
                <a:lnTo>
                  <a:pt x="4532" y="3867"/>
                </a:lnTo>
                <a:lnTo>
                  <a:pt x="4529" y="3871"/>
                </a:lnTo>
                <a:lnTo>
                  <a:pt x="4528" y="3879"/>
                </a:lnTo>
                <a:lnTo>
                  <a:pt x="4527" y="3886"/>
                </a:lnTo>
                <a:lnTo>
                  <a:pt x="4528" y="3892"/>
                </a:lnTo>
                <a:lnTo>
                  <a:pt x="4532" y="3896"/>
                </a:lnTo>
                <a:lnTo>
                  <a:pt x="4536" y="3901"/>
                </a:lnTo>
                <a:lnTo>
                  <a:pt x="4546" y="3905"/>
                </a:lnTo>
                <a:lnTo>
                  <a:pt x="4558" y="3907"/>
                </a:lnTo>
                <a:lnTo>
                  <a:pt x="4571" y="3909"/>
                </a:lnTo>
                <a:lnTo>
                  <a:pt x="4578" y="3911"/>
                </a:lnTo>
                <a:lnTo>
                  <a:pt x="4584" y="3914"/>
                </a:lnTo>
                <a:lnTo>
                  <a:pt x="4590" y="3918"/>
                </a:lnTo>
                <a:lnTo>
                  <a:pt x="4594" y="3923"/>
                </a:lnTo>
                <a:lnTo>
                  <a:pt x="4601" y="3933"/>
                </a:lnTo>
                <a:lnTo>
                  <a:pt x="4607" y="3942"/>
                </a:lnTo>
                <a:lnTo>
                  <a:pt x="4613" y="3949"/>
                </a:lnTo>
                <a:lnTo>
                  <a:pt x="4621" y="3956"/>
                </a:lnTo>
                <a:lnTo>
                  <a:pt x="4629" y="3962"/>
                </a:lnTo>
                <a:lnTo>
                  <a:pt x="4638" y="3968"/>
                </a:lnTo>
                <a:lnTo>
                  <a:pt x="4642" y="3970"/>
                </a:lnTo>
                <a:lnTo>
                  <a:pt x="4645" y="3974"/>
                </a:lnTo>
                <a:lnTo>
                  <a:pt x="4647" y="3976"/>
                </a:lnTo>
                <a:lnTo>
                  <a:pt x="4647" y="3980"/>
                </a:lnTo>
                <a:lnTo>
                  <a:pt x="4646" y="3985"/>
                </a:lnTo>
                <a:lnTo>
                  <a:pt x="4641" y="3993"/>
                </a:lnTo>
                <a:lnTo>
                  <a:pt x="4636" y="3999"/>
                </a:lnTo>
                <a:lnTo>
                  <a:pt x="4633" y="4006"/>
                </a:lnTo>
                <a:lnTo>
                  <a:pt x="4629" y="4009"/>
                </a:lnTo>
                <a:lnTo>
                  <a:pt x="4626" y="4012"/>
                </a:lnTo>
                <a:lnTo>
                  <a:pt x="4621" y="4014"/>
                </a:lnTo>
                <a:lnTo>
                  <a:pt x="4615" y="4015"/>
                </a:lnTo>
                <a:lnTo>
                  <a:pt x="4603" y="4015"/>
                </a:lnTo>
                <a:lnTo>
                  <a:pt x="4591" y="4016"/>
                </a:lnTo>
                <a:lnTo>
                  <a:pt x="4588" y="4018"/>
                </a:lnTo>
                <a:lnTo>
                  <a:pt x="4586" y="4020"/>
                </a:lnTo>
                <a:lnTo>
                  <a:pt x="4588" y="4022"/>
                </a:lnTo>
                <a:lnTo>
                  <a:pt x="4590" y="4025"/>
                </a:lnTo>
                <a:lnTo>
                  <a:pt x="4598" y="4031"/>
                </a:lnTo>
                <a:lnTo>
                  <a:pt x="4605" y="4037"/>
                </a:lnTo>
                <a:lnTo>
                  <a:pt x="4608" y="4040"/>
                </a:lnTo>
                <a:lnTo>
                  <a:pt x="4608" y="4046"/>
                </a:lnTo>
                <a:lnTo>
                  <a:pt x="4608" y="4052"/>
                </a:lnTo>
                <a:lnTo>
                  <a:pt x="4607" y="4059"/>
                </a:lnTo>
                <a:lnTo>
                  <a:pt x="4602" y="4073"/>
                </a:lnTo>
                <a:lnTo>
                  <a:pt x="4595" y="4087"/>
                </a:lnTo>
                <a:lnTo>
                  <a:pt x="4585" y="4097"/>
                </a:lnTo>
                <a:lnTo>
                  <a:pt x="4576" y="4107"/>
                </a:lnTo>
                <a:lnTo>
                  <a:pt x="4572" y="4111"/>
                </a:lnTo>
                <a:lnTo>
                  <a:pt x="4569" y="4116"/>
                </a:lnTo>
                <a:lnTo>
                  <a:pt x="4566" y="4121"/>
                </a:lnTo>
                <a:lnTo>
                  <a:pt x="4565" y="4127"/>
                </a:lnTo>
                <a:lnTo>
                  <a:pt x="4564" y="4136"/>
                </a:lnTo>
                <a:lnTo>
                  <a:pt x="4561" y="4145"/>
                </a:lnTo>
                <a:lnTo>
                  <a:pt x="4558" y="4152"/>
                </a:lnTo>
                <a:lnTo>
                  <a:pt x="4552" y="4160"/>
                </a:lnTo>
                <a:lnTo>
                  <a:pt x="4548" y="4165"/>
                </a:lnTo>
                <a:lnTo>
                  <a:pt x="4546" y="4170"/>
                </a:lnTo>
                <a:lnTo>
                  <a:pt x="4545" y="4174"/>
                </a:lnTo>
                <a:lnTo>
                  <a:pt x="4545" y="4179"/>
                </a:lnTo>
                <a:lnTo>
                  <a:pt x="4546" y="4184"/>
                </a:lnTo>
                <a:lnTo>
                  <a:pt x="4550" y="4188"/>
                </a:lnTo>
                <a:lnTo>
                  <a:pt x="4555" y="4190"/>
                </a:lnTo>
                <a:lnTo>
                  <a:pt x="4563" y="4191"/>
                </a:lnTo>
                <a:lnTo>
                  <a:pt x="4567" y="4191"/>
                </a:lnTo>
                <a:lnTo>
                  <a:pt x="4570" y="4192"/>
                </a:lnTo>
                <a:lnTo>
                  <a:pt x="4572" y="4194"/>
                </a:lnTo>
                <a:lnTo>
                  <a:pt x="4572" y="4195"/>
                </a:lnTo>
                <a:lnTo>
                  <a:pt x="4572" y="4198"/>
                </a:lnTo>
                <a:lnTo>
                  <a:pt x="4569" y="4204"/>
                </a:lnTo>
                <a:lnTo>
                  <a:pt x="4565" y="4210"/>
                </a:lnTo>
                <a:lnTo>
                  <a:pt x="4560" y="4217"/>
                </a:lnTo>
                <a:lnTo>
                  <a:pt x="4558" y="4226"/>
                </a:lnTo>
                <a:lnTo>
                  <a:pt x="4557" y="4235"/>
                </a:lnTo>
                <a:lnTo>
                  <a:pt x="4558" y="4243"/>
                </a:lnTo>
                <a:lnTo>
                  <a:pt x="4561" y="4251"/>
                </a:lnTo>
                <a:lnTo>
                  <a:pt x="4565" y="4256"/>
                </a:lnTo>
                <a:lnTo>
                  <a:pt x="4570" y="4262"/>
                </a:lnTo>
                <a:lnTo>
                  <a:pt x="4580" y="4271"/>
                </a:lnTo>
                <a:lnTo>
                  <a:pt x="4589" y="4278"/>
                </a:lnTo>
                <a:lnTo>
                  <a:pt x="4592" y="4283"/>
                </a:lnTo>
                <a:lnTo>
                  <a:pt x="4595" y="4290"/>
                </a:lnTo>
                <a:lnTo>
                  <a:pt x="4596" y="4299"/>
                </a:lnTo>
                <a:lnTo>
                  <a:pt x="4596" y="4308"/>
                </a:lnTo>
                <a:lnTo>
                  <a:pt x="4595" y="4317"/>
                </a:lnTo>
                <a:lnTo>
                  <a:pt x="4594" y="4325"/>
                </a:lnTo>
                <a:lnTo>
                  <a:pt x="4591" y="4333"/>
                </a:lnTo>
                <a:lnTo>
                  <a:pt x="4589" y="4339"/>
                </a:lnTo>
                <a:lnTo>
                  <a:pt x="4585" y="4341"/>
                </a:lnTo>
                <a:lnTo>
                  <a:pt x="4580" y="4343"/>
                </a:lnTo>
                <a:lnTo>
                  <a:pt x="4576" y="4343"/>
                </a:lnTo>
                <a:lnTo>
                  <a:pt x="4571" y="4342"/>
                </a:lnTo>
                <a:lnTo>
                  <a:pt x="4565" y="4340"/>
                </a:lnTo>
                <a:lnTo>
                  <a:pt x="4560" y="4336"/>
                </a:lnTo>
                <a:lnTo>
                  <a:pt x="4555" y="4333"/>
                </a:lnTo>
                <a:lnTo>
                  <a:pt x="4552" y="4328"/>
                </a:lnTo>
                <a:lnTo>
                  <a:pt x="4545" y="4316"/>
                </a:lnTo>
                <a:lnTo>
                  <a:pt x="4541" y="4306"/>
                </a:lnTo>
                <a:lnTo>
                  <a:pt x="4539" y="4303"/>
                </a:lnTo>
                <a:lnTo>
                  <a:pt x="4536" y="4300"/>
                </a:lnTo>
                <a:lnTo>
                  <a:pt x="4534" y="4300"/>
                </a:lnTo>
                <a:lnTo>
                  <a:pt x="4531" y="4302"/>
                </a:lnTo>
                <a:lnTo>
                  <a:pt x="4523" y="4308"/>
                </a:lnTo>
                <a:lnTo>
                  <a:pt x="4517" y="4311"/>
                </a:lnTo>
                <a:lnTo>
                  <a:pt x="4515" y="4312"/>
                </a:lnTo>
                <a:lnTo>
                  <a:pt x="4512" y="4312"/>
                </a:lnTo>
                <a:lnTo>
                  <a:pt x="4509" y="4312"/>
                </a:lnTo>
                <a:lnTo>
                  <a:pt x="4506" y="4310"/>
                </a:lnTo>
                <a:lnTo>
                  <a:pt x="4503" y="4309"/>
                </a:lnTo>
                <a:lnTo>
                  <a:pt x="4500" y="4308"/>
                </a:lnTo>
                <a:lnTo>
                  <a:pt x="4496" y="4308"/>
                </a:lnTo>
                <a:lnTo>
                  <a:pt x="4492" y="4309"/>
                </a:lnTo>
                <a:lnTo>
                  <a:pt x="4483" y="4312"/>
                </a:lnTo>
                <a:lnTo>
                  <a:pt x="4471" y="4319"/>
                </a:lnTo>
                <a:lnTo>
                  <a:pt x="4464" y="4322"/>
                </a:lnTo>
                <a:lnTo>
                  <a:pt x="4457" y="4323"/>
                </a:lnTo>
                <a:lnTo>
                  <a:pt x="4450" y="4323"/>
                </a:lnTo>
                <a:lnTo>
                  <a:pt x="4443" y="4321"/>
                </a:lnTo>
                <a:lnTo>
                  <a:pt x="4426" y="4314"/>
                </a:lnTo>
                <a:lnTo>
                  <a:pt x="4406" y="4304"/>
                </a:lnTo>
                <a:lnTo>
                  <a:pt x="4395" y="4300"/>
                </a:lnTo>
                <a:lnTo>
                  <a:pt x="4387" y="4299"/>
                </a:lnTo>
                <a:lnTo>
                  <a:pt x="4378" y="4300"/>
                </a:lnTo>
                <a:lnTo>
                  <a:pt x="4371" y="4303"/>
                </a:lnTo>
                <a:lnTo>
                  <a:pt x="4365" y="4308"/>
                </a:lnTo>
                <a:lnTo>
                  <a:pt x="4358" y="4315"/>
                </a:lnTo>
                <a:lnTo>
                  <a:pt x="4351" y="4323"/>
                </a:lnTo>
                <a:lnTo>
                  <a:pt x="4343" y="4334"/>
                </a:lnTo>
                <a:lnTo>
                  <a:pt x="4336" y="4343"/>
                </a:lnTo>
                <a:lnTo>
                  <a:pt x="4330" y="4352"/>
                </a:lnTo>
                <a:lnTo>
                  <a:pt x="4327" y="4359"/>
                </a:lnTo>
                <a:lnTo>
                  <a:pt x="4325" y="4363"/>
                </a:lnTo>
                <a:lnTo>
                  <a:pt x="4324" y="4373"/>
                </a:lnTo>
                <a:lnTo>
                  <a:pt x="4323" y="4384"/>
                </a:lnTo>
                <a:lnTo>
                  <a:pt x="4320" y="4390"/>
                </a:lnTo>
                <a:lnTo>
                  <a:pt x="4318" y="4393"/>
                </a:lnTo>
                <a:lnTo>
                  <a:pt x="4314" y="4396"/>
                </a:lnTo>
                <a:lnTo>
                  <a:pt x="4311" y="4398"/>
                </a:lnTo>
                <a:lnTo>
                  <a:pt x="4307" y="4398"/>
                </a:lnTo>
                <a:lnTo>
                  <a:pt x="4302" y="4398"/>
                </a:lnTo>
                <a:lnTo>
                  <a:pt x="4298" y="4397"/>
                </a:lnTo>
                <a:lnTo>
                  <a:pt x="4293" y="4394"/>
                </a:lnTo>
                <a:lnTo>
                  <a:pt x="4290" y="4394"/>
                </a:lnTo>
                <a:lnTo>
                  <a:pt x="4288" y="4394"/>
                </a:lnTo>
                <a:lnTo>
                  <a:pt x="4287" y="4396"/>
                </a:lnTo>
                <a:lnTo>
                  <a:pt x="4286" y="4397"/>
                </a:lnTo>
                <a:lnTo>
                  <a:pt x="4284" y="4402"/>
                </a:lnTo>
                <a:lnTo>
                  <a:pt x="4284" y="4407"/>
                </a:lnTo>
                <a:lnTo>
                  <a:pt x="4284" y="4415"/>
                </a:lnTo>
                <a:lnTo>
                  <a:pt x="4287" y="4423"/>
                </a:lnTo>
                <a:lnTo>
                  <a:pt x="4289" y="4430"/>
                </a:lnTo>
                <a:lnTo>
                  <a:pt x="4293" y="4437"/>
                </a:lnTo>
                <a:lnTo>
                  <a:pt x="4298" y="4443"/>
                </a:lnTo>
                <a:lnTo>
                  <a:pt x="4302" y="4448"/>
                </a:lnTo>
                <a:lnTo>
                  <a:pt x="4308" y="4451"/>
                </a:lnTo>
                <a:lnTo>
                  <a:pt x="4314" y="4455"/>
                </a:lnTo>
                <a:lnTo>
                  <a:pt x="4326" y="4460"/>
                </a:lnTo>
                <a:lnTo>
                  <a:pt x="4338" y="4462"/>
                </a:lnTo>
                <a:lnTo>
                  <a:pt x="4349" y="4464"/>
                </a:lnTo>
                <a:lnTo>
                  <a:pt x="4359" y="4469"/>
                </a:lnTo>
                <a:lnTo>
                  <a:pt x="4364" y="4472"/>
                </a:lnTo>
                <a:lnTo>
                  <a:pt x="4369" y="4475"/>
                </a:lnTo>
                <a:lnTo>
                  <a:pt x="4372" y="4481"/>
                </a:lnTo>
                <a:lnTo>
                  <a:pt x="4375" y="4487"/>
                </a:lnTo>
                <a:lnTo>
                  <a:pt x="4377" y="4493"/>
                </a:lnTo>
                <a:lnTo>
                  <a:pt x="4378" y="4499"/>
                </a:lnTo>
                <a:lnTo>
                  <a:pt x="4377" y="4504"/>
                </a:lnTo>
                <a:lnTo>
                  <a:pt x="4376" y="4506"/>
                </a:lnTo>
                <a:lnTo>
                  <a:pt x="4375" y="4508"/>
                </a:lnTo>
                <a:lnTo>
                  <a:pt x="4372" y="4510"/>
                </a:lnTo>
                <a:lnTo>
                  <a:pt x="4370" y="4508"/>
                </a:lnTo>
                <a:lnTo>
                  <a:pt x="4369" y="4506"/>
                </a:lnTo>
                <a:lnTo>
                  <a:pt x="4365" y="4500"/>
                </a:lnTo>
                <a:lnTo>
                  <a:pt x="4362" y="4497"/>
                </a:lnTo>
                <a:lnTo>
                  <a:pt x="4358" y="4495"/>
                </a:lnTo>
                <a:lnTo>
                  <a:pt x="4353" y="4495"/>
                </a:lnTo>
                <a:lnTo>
                  <a:pt x="4352" y="4497"/>
                </a:lnTo>
                <a:lnTo>
                  <a:pt x="4351" y="4501"/>
                </a:lnTo>
                <a:lnTo>
                  <a:pt x="4351" y="4507"/>
                </a:lnTo>
                <a:lnTo>
                  <a:pt x="4352" y="4516"/>
                </a:lnTo>
                <a:lnTo>
                  <a:pt x="4355" y="4533"/>
                </a:lnTo>
                <a:lnTo>
                  <a:pt x="4355" y="4551"/>
                </a:lnTo>
                <a:lnTo>
                  <a:pt x="4355" y="4560"/>
                </a:lnTo>
                <a:lnTo>
                  <a:pt x="4353" y="4566"/>
                </a:lnTo>
                <a:lnTo>
                  <a:pt x="4352" y="4571"/>
                </a:lnTo>
                <a:lnTo>
                  <a:pt x="4350" y="4576"/>
                </a:lnTo>
                <a:lnTo>
                  <a:pt x="4347" y="4580"/>
                </a:lnTo>
                <a:lnTo>
                  <a:pt x="4344" y="4582"/>
                </a:lnTo>
                <a:lnTo>
                  <a:pt x="4340" y="4583"/>
                </a:lnTo>
                <a:lnTo>
                  <a:pt x="4336" y="4585"/>
                </a:lnTo>
                <a:lnTo>
                  <a:pt x="4326" y="4586"/>
                </a:lnTo>
                <a:lnTo>
                  <a:pt x="4314" y="4589"/>
                </a:lnTo>
                <a:lnTo>
                  <a:pt x="4300" y="4595"/>
                </a:lnTo>
                <a:lnTo>
                  <a:pt x="4284" y="4604"/>
                </a:lnTo>
                <a:lnTo>
                  <a:pt x="4275" y="4608"/>
                </a:lnTo>
                <a:lnTo>
                  <a:pt x="4264" y="4612"/>
                </a:lnTo>
                <a:lnTo>
                  <a:pt x="4254" y="4614"/>
                </a:lnTo>
                <a:lnTo>
                  <a:pt x="4243" y="4615"/>
                </a:lnTo>
                <a:lnTo>
                  <a:pt x="4233" y="4615"/>
                </a:lnTo>
                <a:lnTo>
                  <a:pt x="4224" y="4614"/>
                </a:lnTo>
                <a:lnTo>
                  <a:pt x="4217" y="4612"/>
                </a:lnTo>
                <a:lnTo>
                  <a:pt x="4210" y="4608"/>
                </a:lnTo>
                <a:lnTo>
                  <a:pt x="4204" y="4605"/>
                </a:lnTo>
                <a:lnTo>
                  <a:pt x="4198" y="4601"/>
                </a:lnTo>
                <a:lnTo>
                  <a:pt x="4192" y="4599"/>
                </a:lnTo>
                <a:lnTo>
                  <a:pt x="4186" y="4596"/>
                </a:lnTo>
                <a:lnTo>
                  <a:pt x="4179" y="4596"/>
                </a:lnTo>
                <a:lnTo>
                  <a:pt x="4173" y="4598"/>
                </a:lnTo>
                <a:lnTo>
                  <a:pt x="4166" y="4600"/>
                </a:lnTo>
                <a:lnTo>
                  <a:pt x="4160" y="4606"/>
                </a:lnTo>
                <a:lnTo>
                  <a:pt x="4155" y="4612"/>
                </a:lnTo>
                <a:lnTo>
                  <a:pt x="4151" y="4618"/>
                </a:lnTo>
                <a:lnTo>
                  <a:pt x="4150" y="4625"/>
                </a:lnTo>
                <a:lnTo>
                  <a:pt x="4149" y="4632"/>
                </a:lnTo>
                <a:lnTo>
                  <a:pt x="4150" y="4639"/>
                </a:lnTo>
                <a:lnTo>
                  <a:pt x="4151" y="4646"/>
                </a:lnTo>
                <a:lnTo>
                  <a:pt x="4155" y="4652"/>
                </a:lnTo>
                <a:lnTo>
                  <a:pt x="4158" y="4658"/>
                </a:lnTo>
                <a:lnTo>
                  <a:pt x="4161" y="4664"/>
                </a:lnTo>
                <a:lnTo>
                  <a:pt x="4163" y="4669"/>
                </a:lnTo>
                <a:lnTo>
                  <a:pt x="4164" y="4675"/>
                </a:lnTo>
                <a:lnTo>
                  <a:pt x="4163" y="4680"/>
                </a:lnTo>
                <a:lnTo>
                  <a:pt x="4161" y="4683"/>
                </a:lnTo>
                <a:lnTo>
                  <a:pt x="4158" y="4686"/>
                </a:lnTo>
                <a:lnTo>
                  <a:pt x="4154" y="4688"/>
                </a:lnTo>
                <a:lnTo>
                  <a:pt x="4149" y="4690"/>
                </a:lnTo>
                <a:lnTo>
                  <a:pt x="4139" y="4695"/>
                </a:lnTo>
                <a:lnTo>
                  <a:pt x="4130" y="4699"/>
                </a:lnTo>
                <a:lnTo>
                  <a:pt x="4118" y="4705"/>
                </a:lnTo>
                <a:lnTo>
                  <a:pt x="4107" y="4712"/>
                </a:lnTo>
                <a:lnTo>
                  <a:pt x="4103" y="4714"/>
                </a:lnTo>
                <a:lnTo>
                  <a:pt x="4098" y="4715"/>
                </a:lnTo>
                <a:lnTo>
                  <a:pt x="4093" y="4715"/>
                </a:lnTo>
                <a:lnTo>
                  <a:pt x="4090" y="4713"/>
                </a:lnTo>
                <a:lnTo>
                  <a:pt x="4087" y="4711"/>
                </a:lnTo>
                <a:lnTo>
                  <a:pt x="4085" y="4708"/>
                </a:lnTo>
                <a:lnTo>
                  <a:pt x="4082" y="4708"/>
                </a:lnTo>
                <a:lnTo>
                  <a:pt x="4080" y="4708"/>
                </a:lnTo>
                <a:lnTo>
                  <a:pt x="4076" y="4712"/>
                </a:lnTo>
                <a:lnTo>
                  <a:pt x="4070" y="4719"/>
                </a:lnTo>
                <a:lnTo>
                  <a:pt x="4067" y="4725"/>
                </a:lnTo>
                <a:lnTo>
                  <a:pt x="4062" y="4730"/>
                </a:lnTo>
                <a:lnTo>
                  <a:pt x="4057" y="4732"/>
                </a:lnTo>
                <a:lnTo>
                  <a:pt x="4049" y="4735"/>
                </a:lnTo>
                <a:lnTo>
                  <a:pt x="4046" y="4735"/>
                </a:lnTo>
                <a:lnTo>
                  <a:pt x="4042" y="4735"/>
                </a:lnTo>
                <a:lnTo>
                  <a:pt x="4038" y="4733"/>
                </a:lnTo>
                <a:lnTo>
                  <a:pt x="4036" y="4731"/>
                </a:lnTo>
                <a:lnTo>
                  <a:pt x="4031" y="4725"/>
                </a:lnTo>
                <a:lnTo>
                  <a:pt x="4027" y="4716"/>
                </a:lnTo>
                <a:lnTo>
                  <a:pt x="4023" y="4713"/>
                </a:lnTo>
                <a:lnTo>
                  <a:pt x="4019" y="4711"/>
                </a:lnTo>
                <a:lnTo>
                  <a:pt x="4013" y="4711"/>
                </a:lnTo>
                <a:lnTo>
                  <a:pt x="4007" y="4711"/>
                </a:lnTo>
                <a:lnTo>
                  <a:pt x="3996" y="4713"/>
                </a:lnTo>
                <a:lnTo>
                  <a:pt x="3985" y="4718"/>
                </a:lnTo>
                <a:lnTo>
                  <a:pt x="3981" y="4720"/>
                </a:lnTo>
                <a:lnTo>
                  <a:pt x="3978" y="4721"/>
                </a:lnTo>
                <a:lnTo>
                  <a:pt x="3974" y="4722"/>
                </a:lnTo>
                <a:lnTo>
                  <a:pt x="3972" y="4721"/>
                </a:lnTo>
                <a:lnTo>
                  <a:pt x="3968" y="4721"/>
                </a:lnTo>
                <a:lnTo>
                  <a:pt x="3966" y="4719"/>
                </a:lnTo>
                <a:lnTo>
                  <a:pt x="3964" y="4715"/>
                </a:lnTo>
                <a:lnTo>
                  <a:pt x="3960" y="4712"/>
                </a:lnTo>
                <a:lnTo>
                  <a:pt x="3956" y="4708"/>
                </a:lnTo>
                <a:lnTo>
                  <a:pt x="3954" y="4706"/>
                </a:lnTo>
                <a:lnTo>
                  <a:pt x="3949" y="4703"/>
                </a:lnTo>
                <a:lnTo>
                  <a:pt x="3946" y="4703"/>
                </a:lnTo>
                <a:lnTo>
                  <a:pt x="3939" y="4703"/>
                </a:lnTo>
                <a:lnTo>
                  <a:pt x="3930" y="4705"/>
                </a:lnTo>
                <a:lnTo>
                  <a:pt x="3922" y="4705"/>
                </a:lnTo>
                <a:lnTo>
                  <a:pt x="3912" y="4705"/>
                </a:lnTo>
                <a:lnTo>
                  <a:pt x="3902" y="4703"/>
                </a:lnTo>
                <a:lnTo>
                  <a:pt x="3892" y="4700"/>
                </a:lnTo>
                <a:lnTo>
                  <a:pt x="3883" y="4695"/>
                </a:lnTo>
                <a:lnTo>
                  <a:pt x="3874" y="4689"/>
                </a:lnTo>
                <a:lnTo>
                  <a:pt x="3871" y="4686"/>
                </a:lnTo>
                <a:lnTo>
                  <a:pt x="3867" y="4681"/>
                </a:lnTo>
                <a:lnTo>
                  <a:pt x="3864" y="4676"/>
                </a:lnTo>
                <a:lnTo>
                  <a:pt x="3861" y="4670"/>
                </a:lnTo>
                <a:lnTo>
                  <a:pt x="3859" y="4665"/>
                </a:lnTo>
                <a:lnTo>
                  <a:pt x="3855" y="4662"/>
                </a:lnTo>
                <a:lnTo>
                  <a:pt x="3852" y="4659"/>
                </a:lnTo>
                <a:lnTo>
                  <a:pt x="3848" y="4657"/>
                </a:lnTo>
                <a:lnTo>
                  <a:pt x="3840" y="4656"/>
                </a:lnTo>
                <a:lnTo>
                  <a:pt x="3830" y="4655"/>
                </a:lnTo>
                <a:lnTo>
                  <a:pt x="3822" y="4652"/>
                </a:lnTo>
                <a:lnTo>
                  <a:pt x="3814" y="4649"/>
                </a:lnTo>
                <a:lnTo>
                  <a:pt x="3804" y="4642"/>
                </a:lnTo>
                <a:lnTo>
                  <a:pt x="3794" y="4632"/>
                </a:lnTo>
                <a:lnTo>
                  <a:pt x="3780" y="4620"/>
                </a:lnTo>
                <a:lnTo>
                  <a:pt x="3770" y="4611"/>
                </a:lnTo>
                <a:lnTo>
                  <a:pt x="3765" y="4606"/>
                </a:lnTo>
                <a:lnTo>
                  <a:pt x="3763" y="4600"/>
                </a:lnTo>
                <a:lnTo>
                  <a:pt x="3760" y="4595"/>
                </a:lnTo>
                <a:lnTo>
                  <a:pt x="3759" y="4589"/>
                </a:lnTo>
                <a:lnTo>
                  <a:pt x="3759" y="4583"/>
                </a:lnTo>
                <a:lnTo>
                  <a:pt x="3759" y="4579"/>
                </a:lnTo>
                <a:lnTo>
                  <a:pt x="3760" y="4575"/>
                </a:lnTo>
                <a:lnTo>
                  <a:pt x="3761" y="4573"/>
                </a:lnTo>
                <a:lnTo>
                  <a:pt x="3766" y="4568"/>
                </a:lnTo>
                <a:lnTo>
                  <a:pt x="3773" y="4564"/>
                </a:lnTo>
                <a:lnTo>
                  <a:pt x="3780" y="4562"/>
                </a:lnTo>
                <a:lnTo>
                  <a:pt x="3788" y="4558"/>
                </a:lnTo>
                <a:lnTo>
                  <a:pt x="3796" y="4554"/>
                </a:lnTo>
                <a:lnTo>
                  <a:pt x="3803" y="4547"/>
                </a:lnTo>
                <a:lnTo>
                  <a:pt x="3805" y="4542"/>
                </a:lnTo>
                <a:lnTo>
                  <a:pt x="3808" y="4539"/>
                </a:lnTo>
                <a:lnTo>
                  <a:pt x="3809" y="4536"/>
                </a:lnTo>
                <a:lnTo>
                  <a:pt x="3809" y="4533"/>
                </a:lnTo>
                <a:lnTo>
                  <a:pt x="3808" y="4531"/>
                </a:lnTo>
                <a:lnTo>
                  <a:pt x="3807" y="4529"/>
                </a:lnTo>
                <a:lnTo>
                  <a:pt x="3804" y="4527"/>
                </a:lnTo>
                <a:lnTo>
                  <a:pt x="3801" y="4526"/>
                </a:lnTo>
                <a:lnTo>
                  <a:pt x="3795" y="4525"/>
                </a:lnTo>
                <a:lnTo>
                  <a:pt x="3791" y="4522"/>
                </a:lnTo>
                <a:lnTo>
                  <a:pt x="3790" y="4519"/>
                </a:lnTo>
                <a:lnTo>
                  <a:pt x="3789" y="4517"/>
                </a:lnTo>
                <a:lnTo>
                  <a:pt x="3790" y="4514"/>
                </a:lnTo>
                <a:lnTo>
                  <a:pt x="3791" y="4510"/>
                </a:lnTo>
                <a:lnTo>
                  <a:pt x="3794" y="4504"/>
                </a:lnTo>
                <a:lnTo>
                  <a:pt x="3795" y="4499"/>
                </a:lnTo>
                <a:lnTo>
                  <a:pt x="3796" y="4493"/>
                </a:lnTo>
                <a:lnTo>
                  <a:pt x="3795" y="4484"/>
                </a:lnTo>
                <a:lnTo>
                  <a:pt x="3792" y="4469"/>
                </a:lnTo>
                <a:lnTo>
                  <a:pt x="3788" y="4454"/>
                </a:lnTo>
                <a:lnTo>
                  <a:pt x="3783" y="4438"/>
                </a:lnTo>
                <a:lnTo>
                  <a:pt x="3779" y="4424"/>
                </a:lnTo>
                <a:lnTo>
                  <a:pt x="3779" y="4418"/>
                </a:lnTo>
                <a:lnTo>
                  <a:pt x="3779" y="4415"/>
                </a:lnTo>
                <a:lnTo>
                  <a:pt x="3779" y="4411"/>
                </a:lnTo>
                <a:lnTo>
                  <a:pt x="3780" y="4410"/>
                </a:lnTo>
                <a:lnTo>
                  <a:pt x="3786" y="4407"/>
                </a:lnTo>
                <a:lnTo>
                  <a:pt x="3794" y="4409"/>
                </a:lnTo>
                <a:lnTo>
                  <a:pt x="3802" y="4409"/>
                </a:lnTo>
                <a:lnTo>
                  <a:pt x="3809" y="4409"/>
                </a:lnTo>
                <a:lnTo>
                  <a:pt x="3811" y="4409"/>
                </a:lnTo>
                <a:lnTo>
                  <a:pt x="3814" y="4407"/>
                </a:lnTo>
                <a:lnTo>
                  <a:pt x="3816" y="4405"/>
                </a:lnTo>
                <a:lnTo>
                  <a:pt x="3816" y="4403"/>
                </a:lnTo>
                <a:lnTo>
                  <a:pt x="3815" y="4400"/>
                </a:lnTo>
                <a:lnTo>
                  <a:pt x="3815" y="4398"/>
                </a:lnTo>
                <a:lnTo>
                  <a:pt x="3814" y="4396"/>
                </a:lnTo>
                <a:lnTo>
                  <a:pt x="3811" y="4394"/>
                </a:lnTo>
                <a:lnTo>
                  <a:pt x="3805" y="4392"/>
                </a:lnTo>
                <a:lnTo>
                  <a:pt x="3797" y="4391"/>
                </a:lnTo>
                <a:lnTo>
                  <a:pt x="3788" y="4388"/>
                </a:lnTo>
                <a:lnTo>
                  <a:pt x="3780" y="4386"/>
                </a:lnTo>
                <a:lnTo>
                  <a:pt x="3774" y="4382"/>
                </a:lnTo>
                <a:lnTo>
                  <a:pt x="3769" y="4375"/>
                </a:lnTo>
                <a:lnTo>
                  <a:pt x="3760" y="4368"/>
                </a:lnTo>
                <a:lnTo>
                  <a:pt x="3752" y="4359"/>
                </a:lnTo>
                <a:lnTo>
                  <a:pt x="3747" y="4354"/>
                </a:lnTo>
                <a:lnTo>
                  <a:pt x="3744" y="4347"/>
                </a:lnTo>
                <a:lnTo>
                  <a:pt x="3739" y="4340"/>
                </a:lnTo>
                <a:lnTo>
                  <a:pt x="3735" y="4330"/>
                </a:lnTo>
                <a:lnTo>
                  <a:pt x="3732" y="4321"/>
                </a:lnTo>
                <a:lnTo>
                  <a:pt x="3731" y="4314"/>
                </a:lnTo>
                <a:lnTo>
                  <a:pt x="3729" y="4306"/>
                </a:lnTo>
                <a:lnTo>
                  <a:pt x="3729" y="4300"/>
                </a:lnTo>
                <a:lnTo>
                  <a:pt x="3731" y="4289"/>
                </a:lnTo>
                <a:lnTo>
                  <a:pt x="3732" y="4278"/>
                </a:lnTo>
                <a:lnTo>
                  <a:pt x="3731" y="4271"/>
                </a:lnTo>
                <a:lnTo>
                  <a:pt x="3728" y="4265"/>
                </a:lnTo>
                <a:lnTo>
                  <a:pt x="3725" y="4258"/>
                </a:lnTo>
                <a:lnTo>
                  <a:pt x="3720" y="4252"/>
                </a:lnTo>
                <a:lnTo>
                  <a:pt x="3714" y="4246"/>
                </a:lnTo>
                <a:lnTo>
                  <a:pt x="3707" y="4240"/>
                </a:lnTo>
                <a:lnTo>
                  <a:pt x="3698" y="4236"/>
                </a:lnTo>
                <a:lnTo>
                  <a:pt x="3690" y="4233"/>
                </a:lnTo>
                <a:lnTo>
                  <a:pt x="3681" y="4230"/>
                </a:lnTo>
                <a:lnTo>
                  <a:pt x="3672" y="4229"/>
                </a:lnTo>
                <a:lnTo>
                  <a:pt x="3663" y="4229"/>
                </a:lnTo>
                <a:lnTo>
                  <a:pt x="3653" y="4229"/>
                </a:lnTo>
                <a:lnTo>
                  <a:pt x="3634" y="4232"/>
                </a:lnTo>
                <a:lnTo>
                  <a:pt x="3619" y="4233"/>
                </a:lnTo>
                <a:lnTo>
                  <a:pt x="3603" y="4233"/>
                </a:lnTo>
                <a:lnTo>
                  <a:pt x="3587" y="4233"/>
                </a:lnTo>
                <a:lnTo>
                  <a:pt x="3580" y="4232"/>
                </a:lnTo>
                <a:lnTo>
                  <a:pt x="3572" y="4229"/>
                </a:lnTo>
                <a:lnTo>
                  <a:pt x="3566" y="4227"/>
                </a:lnTo>
                <a:lnTo>
                  <a:pt x="3563" y="4223"/>
                </a:lnTo>
                <a:lnTo>
                  <a:pt x="3559" y="4220"/>
                </a:lnTo>
                <a:lnTo>
                  <a:pt x="3555" y="4217"/>
                </a:lnTo>
                <a:lnTo>
                  <a:pt x="3551" y="4216"/>
                </a:lnTo>
                <a:lnTo>
                  <a:pt x="3547" y="4215"/>
                </a:lnTo>
                <a:lnTo>
                  <a:pt x="3543" y="4214"/>
                </a:lnTo>
                <a:lnTo>
                  <a:pt x="3539" y="4215"/>
                </a:lnTo>
                <a:lnTo>
                  <a:pt x="3536" y="4215"/>
                </a:lnTo>
                <a:lnTo>
                  <a:pt x="3532" y="4217"/>
                </a:lnTo>
                <a:lnTo>
                  <a:pt x="3526" y="4220"/>
                </a:lnTo>
                <a:lnTo>
                  <a:pt x="3518" y="4222"/>
                </a:lnTo>
                <a:lnTo>
                  <a:pt x="3513" y="4221"/>
                </a:lnTo>
                <a:lnTo>
                  <a:pt x="3509" y="4221"/>
                </a:lnTo>
                <a:lnTo>
                  <a:pt x="3506" y="4218"/>
                </a:lnTo>
                <a:lnTo>
                  <a:pt x="3503" y="4216"/>
                </a:lnTo>
                <a:lnTo>
                  <a:pt x="3501" y="4211"/>
                </a:lnTo>
                <a:lnTo>
                  <a:pt x="3500" y="4208"/>
                </a:lnTo>
                <a:lnTo>
                  <a:pt x="3500" y="4203"/>
                </a:lnTo>
                <a:lnTo>
                  <a:pt x="3501" y="4198"/>
                </a:lnTo>
                <a:lnTo>
                  <a:pt x="3503" y="4188"/>
                </a:lnTo>
                <a:lnTo>
                  <a:pt x="3507" y="4177"/>
                </a:lnTo>
                <a:lnTo>
                  <a:pt x="3509" y="4172"/>
                </a:lnTo>
                <a:lnTo>
                  <a:pt x="3509" y="4169"/>
                </a:lnTo>
                <a:lnTo>
                  <a:pt x="3509" y="4166"/>
                </a:lnTo>
                <a:lnTo>
                  <a:pt x="3508" y="4165"/>
                </a:lnTo>
                <a:lnTo>
                  <a:pt x="3506" y="4164"/>
                </a:lnTo>
                <a:lnTo>
                  <a:pt x="3503" y="4165"/>
                </a:lnTo>
                <a:lnTo>
                  <a:pt x="3500" y="4166"/>
                </a:lnTo>
                <a:lnTo>
                  <a:pt x="3496" y="4169"/>
                </a:lnTo>
                <a:lnTo>
                  <a:pt x="3489" y="4176"/>
                </a:lnTo>
                <a:lnTo>
                  <a:pt x="3482" y="4180"/>
                </a:lnTo>
                <a:lnTo>
                  <a:pt x="3478" y="4182"/>
                </a:lnTo>
                <a:lnTo>
                  <a:pt x="3475" y="4183"/>
                </a:lnTo>
                <a:lnTo>
                  <a:pt x="3469" y="4184"/>
                </a:lnTo>
                <a:lnTo>
                  <a:pt x="3463" y="4185"/>
                </a:lnTo>
                <a:lnTo>
                  <a:pt x="3455" y="4185"/>
                </a:lnTo>
                <a:lnTo>
                  <a:pt x="3445" y="4184"/>
                </a:lnTo>
                <a:lnTo>
                  <a:pt x="3436" y="4182"/>
                </a:lnTo>
                <a:lnTo>
                  <a:pt x="3425" y="4178"/>
                </a:lnTo>
                <a:lnTo>
                  <a:pt x="3414" y="4174"/>
                </a:lnTo>
                <a:lnTo>
                  <a:pt x="3405" y="4171"/>
                </a:lnTo>
                <a:lnTo>
                  <a:pt x="3396" y="4167"/>
                </a:lnTo>
                <a:lnTo>
                  <a:pt x="3392" y="4164"/>
                </a:lnTo>
                <a:lnTo>
                  <a:pt x="3388" y="4159"/>
                </a:lnTo>
                <a:lnTo>
                  <a:pt x="3386" y="4155"/>
                </a:lnTo>
                <a:lnTo>
                  <a:pt x="3385" y="4151"/>
                </a:lnTo>
                <a:lnTo>
                  <a:pt x="3385" y="4146"/>
                </a:lnTo>
                <a:lnTo>
                  <a:pt x="3386" y="4135"/>
                </a:lnTo>
                <a:lnTo>
                  <a:pt x="3388" y="4126"/>
                </a:lnTo>
                <a:lnTo>
                  <a:pt x="3389" y="4122"/>
                </a:lnTo>
                <a:lnTo>
                  <a:pt x="3389" y="4119"/>
                </a:lnTo>
                <a:lnTo>
                  <a:pt x="3389" y="4115"/>
                </a:lnTo>
                <a:lnTo>
                  <a:pt x="3388" y="4111"/>
                </a:lnTo>
                <a:lnTo>
                  <a:pt x="3382" y="4103"/>
                </a:lnTo>
                <a:lnTo>
                  <a:pt x="3376" y="4094"/>
                </a:lnTo>
                <a:lnTo>
                  <a:pt x="3373" y="4089"/>
                </a:lnTo>
                <a:lnTo>
                  <a:pt x="3372" y="4084"/>
                </a:lnTo>
                <a:lnTo>
                  <a:pt x="3370" y="4079"/>
                </a:lnTo>
                <a:lnTo>
                  <a:pt x="3372" y="4075"/>
                </a:lnTo>
                <a:lnTo>
                  <a:pt x="3373" y="4070"/>
                </a:lnTo>
                <a:lnTo>
                  <a:pt x="3374" y="4066"/>
                </a:lnTo>
                <a:lnTo>
                  <a:pt x="3377" y="4062"/>
                </a:lnTo>
                <a:lnTo>
                  <a:pt x="3381" y="4058"/>
                </a:lnTo>
                <a:lnTo>
                  <a:pt x="3383" y="4054"/>
                </a:lnTo>
                <a:lnTo>
                  <a:pt x="3386" y="4051"/>
                </a:lnTo>
                <a:lnTo>
                  <a:pt x="3387" y="4047"/>
                </a:lnTo>
                <a:lnTo>
                  <a:pt x="3388" y="4044"/>
                </a:lnTo>
                <a:lnTo>
                  <a:pt x="3387" y="4034"/>
                </a:lnTo>
                <a:lnTo>
                  <a:pt x="3386" y="4021"/>
                </a:lnTo>
                <a:lnTo>
                  <a:pt x="3385" y="4013"/>
                </a:lnTo>
                <a:lnTo>
                  <a:pt x="3382" y="4007"/>
                </a:lnTo>
                <a:lnTo>
                  <a:pt x="3377" y="4003"/>
                </a:lnTo>
                <a:lnTo>
                  <a:pt x="3374" y="4000"/>
                </a:lnTo>
                <a:lnTo>
                  <a:pt x="3362" y="3994"/>
                </a:lnTo>
                <a:lnTo>
                  <a:pt x="3350" y="3987"/>
                </a:lnTo>
                <a:lnTo>
                  <a:pt x="3344" y="3983"/>
                </a:lnTo>
                <a:lnTo>
                  <a:pt x="3339" y="3978"/>
                </a:lnTo>
                <a:lnTo>
                  <a:pt x="3336" y="3975"/>
                </a:lnTo>
                <a:lnTo>
                  <a:pt x="3333" y="3971"/>
                </a:lnTo>
                <a:lnTo>
                  <a:pt x="3330" y="3962"/>
                </a:lnTo>
                <a:lnTo>
                  <a:pt x="3326" y="3950"/>
                </a:lnTo>
                <a:lnTo>
                  <a:pt x="3324" y="3944"/>
                </a:lnTo>
                <a:lnTo>
                  <a:pt x="3320" y="3938"/>
                </a:lnTo>
                <a:lnTo>
                  <a:pt x="3317" y="3932"/>
                </a:lnTo>
                <a:lnTo>
                  <a:pt x="3312" y="3927"/>
                </a:lnTo>
                <a:lnTo>
                  <a:pt x="3306" y="3924"/>
                </a:lnTo>
                <a:lnTo>
                  <a:pt x="3301" y="3923"/>
                </a:lnTo>
                <a:lnTo>
                  <a:pt x="3297" y="3923"/>
                </a:lnTo>
                <a:lnTo>
                  <a:pt x="3293" y="3925"/>
                </a:lnTo>
                <a:lnTo>
                  <a:pt x="3287" y="3931"/>
                </a:lnTo>
                <a:lnTo>
                  <a:pt x="3282" y="3936"/>
                </a:lnTo>
                <a:lnTo>
                  <a:pt x="3280" y="3937"/>
                </a:lnTo>
                <a:lnTo>
                  <a:pt x="3278" y="3938"/>
                </a:lnTo>
                <a:lnTo>
                  <a:pt x="3274" y="3939"/>
                </a:lnTo>
                <a:lnTo>
                  <a:pt x="3269" y="3938"/>
                </a:lnTo>
                <a:lnTo>
                  <a:pt x="3263" y="3938"/>
                </a:lnTo>
                <a:lnTo>
                  <a:pt x="3260" y="3939"/>
                </a:lnTo>
                <a:lnTo>
                  <a:pt x="3256" y="3940"/>
                </a:lnTo>
                <a:lnTo>
                  <a:pt x="3254" y="3943"/>
                </a:lnTo>
                <a:lnTo>
                  <a:pt x="3247" y="3951"/>
                </a:lnTo>
                <a:lnTo>
                  <a:pt x="3238" y="3966"/>
                </a:lnTo>
                <a:lnTo>
                  <a:pt x="3231" y="3975"/>
                </a:lnTo>
                <a:lnTo>
                  <a:pt x="3223" y="3982"/>
                </a:lnTo>
                <a:lnTo>
                  <a:pt x="3216" y="3985"/>
                </a:lnTo>
                <a:lnTo>
                  <a:pt x="3209" y="3989"/>
                </a:lnTo>
                <a:lnTo>
                  <a:pt x="3207" y="3990"/>
                </a:lnTo>
                <a:lnTo>
                  <a:pt x="3207" y="3993"/>
                </a:lnTo>
                <a:lnTo>
                  <a:pt x="3207" y="3995"/>
                </a:lnTo>
                <a:lnTo>
                  <a:pt x="3209" y="3999"/>
                </a:lnTo>
                <a:lnTo>
                  <a:pt x="3210" y="4005"/>
                </a:lnTo>
                <a:lnTo>
                  <a:pt x="3211" y="4010"/>
                </a:lnTo>
                <a:lnTo>
                  <a:pt x="3210" y="4015"/>
                </a:lnTo>
                <a:lnTo>
                  <a:pt x="3206" y="4019"/>
                </a:lnTo>
                <a:lnTo>
                  <a:pt x="3202" y="4020"/>
                </a:lnTo>
                <a:lnTo>
                  <a:pt x="3197" y="4021"/>
                </a:lnTo>
                <a:lnTo>
                  <a:pt x="3182" y="4019"/>
                </a:lnTo>
                <a:lnTo>
                  <a:pt x="3166" y="4015"/>
                </a:lnTo>
                <a:lnTo>
                  <a:pt x="3159" y="4014"/>
                </a:lnTo>
                <a:lnTo>
                  <a:pt x="3152" y="4015"/>
                </a:lnTo>
                <a:lnTo>
                  <a:pt x="3147" y="4016"/>
                </a:lnTo>
                <a:lnTo>
                  <a:pt x="3142" y="4019"/>
                </a:lnTo>
                <a:lnTo>
                  <a:pt x="3137" y="4022"/>
                </a:lnTo>
                <a:lnTo>
                  <a:pt x="3134" y="4027"/>
                </a:lnTo>
                <a:lnTo>
                  <a:pt x="3130" y="4032"/>
                </a:lnTo>
                <a:lnTo>
                  <a:pt x="3127" y="4038"/>
                </a:lnTo>
                <a:lnTo>
                  <a:pt x="3121" y="4050"/>
                </a:lnTo>
                <a:lnTo>
                  <a:pt x="3115" y="4059"/>
                </a:lnTo>
                <a:lnTo>
                  <a:pt x="3111" y="4064"/>
                </a:lnTo>
                <a:lnTo>
                  <a:pt x="3106" y="4066"/>
                </a:lnTo>
                <a:lnTo>
                  <a:pt x="3100" y="4069"/>
                </a:lnTo>
                <a:lnTo>
                  <a:pt x="3093" y="4070"/>
                </a:lnTo>
                <a:lnTo>
                  <a:pt x="3090" y="4070"/>
                </a:lnTo>
                <a:lnTo>
                  <a:pt x="3086" y="4071"/>
                </a:lnTo>
                <a:lnTo>
                  <a:pt x="3083" y="4072"/>
                </a:lnTo>
                <a:lnTo>
                  <a:pt x="3080" y="4075"/>
                </a:lnTo>
                <a:lnTo>
                  <a:pt x="3074" y="4081"/>
                </a:lnTo>
                <a:lnTo>
                  <a:pt x="3071" y="4088"/>
                </a:lnTo>
                <a:lnTo>
                  <a:pt x="3068" y="4097"/>
                </a:lnTo>
                <a:lnTo>
                  <a:pt x="3067" y="4108"/>
                </a:lnTo>
                <a:lnTo>
                  <a:pt x="3067" y="4120"/>
                </a:lnTo>
                <a:lnTo>
                  <a:pt x="3068" y="4133"/>
                </a:lnTo>
                <a:lnTo>
                  <a:pt x="3074" y="4145"/>
                </a:lnTo>
                <a:lnTo>
                  <a:pt x="3083" y="4155"/>
                </a:lnTo>
                <a:lnTo>
                  <a:pt x="3084" y="4166"/>
                </a:lnTo>
                <a:lnTo>
                  <a:pt x="3084" y="4178"/>
                </a:lnTo>
                <a:lnTo>
                  <a:pt x="3083" y="4190"/>
                </a:lnTo>
                <a:lnTo>
                  <a:pt x="3083" y="4201"/>
                </a:lnTo>
                <a:lnTo>
                  <a:pt x="3083" y="4205"/>
                </a:lnTo>
                <a:lnTo>
                  <a:pt x="3085" y="4209"/>
                </a:lnTo>
                <a:lnTo>
                  <a:pt x="3087" y="4213"/>
                </a:lnTo>
                <a:lnTo>
                  <a:pt x="3092" y="4216"/>
                </a:lnTo>
                <a:lnTo>
                  <a:pt x="3102" y="4221"/>
                </a:lnTo>
                <a:lnTo>
                  <a:pt x="3115" y="4227"/>
                </a:lnTo>
                <a:lnTo>
                  <a:pt x="3119" y="4230"/>
                </a:lnTo>
                <a:lnTo>
                  <a:pt x="3123" y="4234"/>
                </a:lnTo>
                <a:lnTo>
                  <a:pt x="3127" y="4237"/>
                </a:lnTo>
                <a:lnTo>
                  <a:pt x="3128" y="4242"/>
                </a:lnTo>
                <a:lnTo>
                  <a:pt x="3128" y="4251"/>
                </a:lnTo>
                <a:lnTo>
                  <a:pt x="3125" y="4259"/>
                </a:lnTo>
                <a:lnTo>
                  <a:pt x="3123" y="4270"/>
                </a:lnTo>
                <a:lnTo>
                  <a:pt x="3118" y="4280"/>
                </a:lnTo>
                <a:lnTo>
                  <a:pt x="3114" y="4291"/>
                </a:lnTo>
                <a:lnTo>
                  <a:pt x="3110" y="4299"/>
                </a:lnTo>
                <a:lnTo>
                  <a:pt x="3108" y="4303"/>
                </a:lnTo>
                <a:lnTo>
                  <a:pt x="3103" y="4304"/>
                </a:lnTo>
                <a:lnTo>
                  <a:pt x="3098" y="4305"/>
                </a:lnTo>
                <a:lnTo>
                  <a:pt x="3092" y="4306"/>
                </a:lnTo>
                <a:lnTo>
                  <a:pt x="3078" y="4306"/>
                </a:lnTo>
                <a:lnTo>
                  <a:pt x="3062" y="4305"/>
                </a:lnTo>
                <a:lnTo>
                  <a:pt x="3056" y="4306"/>
                </a:lnTo>
                <a:lnTo>
                  <a:pt x="3051" y="4308"/>
                </a:lnTo>
                <a:lnTo>
                  <a:pt x="3046" y="4309"/>
                </a:lnTo>
                <a:lnTo>
                  <a:pt x="3042" y="4311"/>
                </a:lnTo>
                <a:lnTo>
                  <a:pt x="3040" y="4314"/>
                </a:lnTo>
                <a:lnTo>
                  <a:pt x="3037" y="4317"/>
                </a:lnTo>
                <a:lnTo>
                  <a:pt x="3036" y="4321"/>
                </a:lnTo>
                <a:lnTo>
                  <a:pt x="3035" y="4324"/>
                </a:lnTo>
                <a:lnTo>
                  <a:pt x="3035" y="4336"/>
                </a:lnTo>
                <a:lnTo>
                  <a:pt x="3035" y="4353"/>
                </a:lnTo>
                <a:lnTo>
                  <a:pt x="3034" y="4361"/>
                </a:lnTo>
                <a:lnTo>
                  <a:pt x="3033" y="4369"/>
                </a:lnTo>
                <a:lnTo>
                  <a:pt x="3032" y="4373"/>
                </a:lnTo>
                <a:lnTo>
                  <a:pt x="3030" y="4375"/>
                </a:lnTo>
                <a:lnTo>
                  <a:pt x="3029" y="4378"/>
                </a:lnTo>
                <a:lnTo>
                  <a:pt x="3027" y="4380"/>
                </a:lnTo>
                <a:lnTo>
                  <a:pt x="3024" y="4381"/>
                </a:lnTo>
                <a:lnTo>
                  <a:pt x="3022" y="4381"/>
                </a:lnTo>
                <a:lnTo>
                  <a:pt x="3020" y="4380"/>
                </a:lnTo>
                <a:lnTo>
                  <a:pt x="3017" y="4380"/>
                </a:lnTo>
                <a:lnTo>
                  <a:pt x="3015" y="4375"/>
                </a:lnTo>
                <a:lnTo>
                  <a:pt x="3011" y="4371"/>
                </a:lnTo>
                <a:lnTo>
                  <a:pt x="3005" y="4359"/>
                </a:lnTo>
                <a:lnTo>
                  <a:pt x="2998" y="4349"/>
                </a:lnTo>
                <a:lnTo>
                  <a:pt x="2995" y="4347"/>
                </a:lnTo>
                <a:lnTo>
                  <a:pt x="2991" y="4346"/>
                </a:lnTo>
                <a:lnTo>
                  <a:pt x="2989" y="4346"/>
                </a:lnTo>
                <a:lnTo>
                  <a:pt x="2986" y="4347"/>
                </a:lnTo>
                <a:lnTo>
                  <a:pt x="2984" y="4353"/>
                </a:lnTo>
                <a:lnTo>
                  <a:pt x="2984" y="4360"/>
                </a:lnTo>
                <a:lnTo>
                  <a:pt x="2984" y="4369"/>
                </a:lnTo>
                <a:lnTo>
                  <a:pt x="2983" y="4379"/>
                </a:lnTo>
                <a:lnTo>
                  <a:pt x="2983" y="4382"/>
                </a:lnTo>
                <a:lnTo>
                  <a:pt x="2982" y="4386"/>
                </a:lnTo>
                <a:lnTo>
                  <a:pt x="2979" y="4390"/>
                </a:lnTo>
                <a:lnTo>
                  <a:pt x="2977" y="4391"/>
                </a:lnTo>
                <a:lnTo>
                  <a:pt x="2966" y="4392"/>
                </a:lnTo>
                <a:lnTo>
                  <a:pt x="2944" y="4397"/>
                </a:lnTo>
                <a:lnTo>
                  <a:pt x="2936" y="4399"/>
                </a:lnTo>
                <a:lnTo>
                  <a:pt x="2929" y="4404"/>
                </a:lnTo>
                <a:lnTo>
                  <a:pt x="2923" y="4407"/>
                </a:lnTo>
                <a:lnTo>
                  <a:pt x="2920" y="4412"/>
                </a:lnTo>
                <a:lnTo>
                  <a:pt x="2916" y="4417"/>
                </a:lnTo>
                <a:lnTo>
                  <a:pt x="2913" y="4421"/>
                </a:lnTo>
                <a:lnTo>
                  <a:pt x="2909" y="4423"/>
                </a:lnTo>
                <a:lnTo>
                  <a:pt x="2906" y="4423"/>
                </a:lnTo>
                <a:lnTo>
                  <a:pt x="2903" y="4423"/>
                </a:lnTo>
                <a:lnTo>
                  <a:pt x="2901" y="4422"/>
                </a:lnTo>
                <a:lnTo>
                  <a:pt x="2900" y="4421"/>
                </a:lnTo>
                <a:lnTo>
                  <a:pt x="2898" y="4418"/>
                </a:lnTo>
                <a:lnTo>
                  <a:pt x="2898" y="4412"/>
                </a:lnTo>
                <a:lnTo>
                  <a:pt x="2900" y="4402"/>
                </a:lnTo>
                <a:lnTo>
                  <a:pt x="2900" y="4396"/>
                </a:lnTo>
                <a:lnTo>
                  <a:pt x="2900" y="4391"/>
                </a:lnTo>
                <a:lnTo>
                  <a:pt x="2897" y="4386"/>
                </a:lnTo>
                <a:lnTo>
                  <a:pt x="2895" y="4382"/>
                </a:lnTo>
                <a:lnTo>
                  <a:pt x="2889" y="4375"/>
                </a:lnTo>
                <a:lnTo>
                  <a:pt x="2883" y="4369"/>
                </a:lnTo>
                <a:lnTo>
                  <a:pt x="2879" y="4367"/>
                </a:lnTo>
                <a:lnTo>
                  <a:pt x="2879" y="4363"/>
                </a:lnTo>
                <a:lnTo>
                  <a:pt x="2879" y="4361"/>
                </a:lnTo>
                <a:lnTo>
                  <a:pt x="2882" y="4358"/>
                </a:lnTo>
                <a:lnTo>
                  <a:pt x="2889" y="4352"/>
                </a:lnTo>
                <a:lnTo>
                  <a:pt x="2898" y="4344"/>
                </a:lnTo>
                <a:lnTo>
                  <a:pt x="2907" y="4336"/>
                </a:lnTo>
                <a:lnTo>
                  <a:pt x="2913" y="4328"/>
                </a:lnTo>
                <a:lnTo>
                  <a:pt x="2916" y="4318"/>
                </a:lnTo>
                <a:lnTo>
                  <a:pt x="2920" y="4306"/>
                </a:lnTo>
                <a:lnTo>
                  <a:pt x="2922" y="4299"/>
                </a:lnTo>
                <a:lnTo>
                  <a:pt x="2927" y="4293"/>
                </a:lnTo>
                <a:lnTo>
                  <a:pt x="2930" y="4287"/>
                </a:lnTo>
                <a:lnTo>
                  <a:pt x="2935" y="4281"/>
                </a:lnTo>
                <a:lnTo>
                  <a:pt x="2939" y="4278"/>
                </a:lnTo>
                <a:lnTo>
                  <a:pt x="2940" y="4276"/>
                </a:lnTo>
                <a:lnTo>
                  <a:pt x="2939" y="4273"/>
                </a:lnTo>
                <a:lnTo>
                  <a:pt x="2936" y="4267"/>
                </a:lnTo>
                <a:lnTo>
                  <a:pt x="2933" y="4253"/>
                </a:lnTo>
                <a:lnTo>
                  <a:pt x="2932" y="4239"/>
                </a:lnTo>
                <a:lnTo>
                  <a:pt x="2930" y="4233"/>
                </a:lnTo>
                <a:lnTo>
                  <a:pt x="2929" y="4228"/>
                </a:lnTo>
                <a:lnTo>
                  <a:pt x="2927" y="4223"/>
                </a:lnTo>
                <a:lnTo>
                  <a:pt x="2925" y="4220"/>
                </a:lnTo>
                <a:lnTo>
                  <a:pt x="2920" y="4211"/>
                </a:lnTo>
                <a:lnTo>
                  <a:pt x="2914" y="4204"/>
                </a:lnTo>
                <a:lnTo>
                  <a:pt x="2911" y="4199"/>
                </a:lnTo>
                <a:lnTo>
                  <a:pt x="2909" y="4195"/>
                </a:lnTo>
                <a:lnTo>
                  <a:pt x="2908" y="4194"/>
                </a:lnTo>
                <a:lnTo>
                  <a:pt x="2907" y="4194"/>
                </a:lnTo>
                <a:lnTo>
                  <a:pt x="2906" y="4195"/>
                </a:lnTo>
                <a:lnTo>
                  <a:pt x="2904" y="4197"/>
                </a:lnTo>
                <a:lnTo>
                  <a:pt x="2898" y="4203"/>
                </a:lnTo>
                <a:lnTo>
                  <a:pt x="2892" y="4211"/>
                </a:lnTo>
                <a:lnTo>
                  <a:pt x="2889" y="4222"/>
                </a:lnTo>
                <a:lnTo>
                  <a:pt x="2889" y="4229"/>
                </a:lnTo>
                <a:lnTo>
                  <a:pt x="2888" y="4233"/>
                </a:lnTo>
                <a:lnTo>
                  <a:pt x="2888" y="4235"/>
                </a:lnTo>
                <a:lnTo>
                  <a:pt x="2885" y="4237"/>
                </a:lnTo>
                <a:lnTo>
                  <a:pt x="2883" y="4241"/>
                </a:lnTo>
                <a:lnTo>
                  <a:pt x="2877" y="4246"/>
                </a:lnTo>
                <a:lnTo>
                  <a:pt x="2870" y="4249"/>
                </a:lnTo>
                <a:lnTo>
                  <a:pt x="2862" y="4252"/>
                </a:lnTo>
                <a:lnTo>
                  <a:pt x="2854" y="4254"/>
                </a:lnTo>
                <a:lnTo>
                  <a:pt x="2846" y="4255"/>
                </a:lnTo>
                <a:lnTo>
                  <a:pt x="2840" y="4255"/>
                </a:lnTo>
                <a:lnTo>
                  <a:pt x="2834" y="4254"/>
                </a:lnTo>
                <a:lnTo>
                  <a:pt x="2831" y="4253"/>
                </a:lnTo>
                <a:lnTo>
                  <a:pt x="2827" y="4249"/>
                </a:lnTo>
                <a:lnTo>
                  <a:pt x="2826" y="4246"/>
                </a:lnTo>
                <a:lnTo>
                  <a:pt x="2825" y="4242"/>
                </a:lnTo>
                <a:lnTo>
                  <a:pt x="2825" y="4237"/>
                </a:lnTo>
                <a:lnTo>
                  <a:pt x="2825" y="4227"/>
                </a:lnTo>
                <a:lnTo>
                  <a:pt x="2828" y="4217"/>
                </a:lnTo>
                <a:lnTo>
                  <a:pt x="2829" y="4210"/>
                </a:lnTo>
                <a:lnTo>
                  <a:pt x="2829" y="4203"/>
                </a:lnTo>
                <a:lnTo>
                  <a:pt x="2827" y="4196"/>
                </a:lnTo>
                <a:lnTo>
                  <a:pt x="2823" y="4188"/>
                </a:lnTo>
                <a:lnTo>
                  <a:pt x="2820" y="4180"/>
                </a:lnTo>
                <a:lnTo>
                  <a:pt x="2820" y="4172"/>
                </a:lnTo>
                <a:lnTo>
                  <a:pt x="2820" y="4166"/>
                </a:lnTo>
                <a:lnTo>
                  <a:pt x="2820" y="4163"/>
                </a:lnTo>
                <a:lnTo>
                  <a:pt x="2819" y="4161"/>
                </a:lnTo>
                <a:lnTo>
                  <a:pt x="2812" y="4159"/>
                </a:lnTo>
                <a:lnTo>
                  <a:pt x="2806" y="4158"/>
                </a:lnTo>
                <a:lnTo>
                  <a:pt x="2797" y="4157"/>
                </a:lnTo>
                <a:lnTo>
                  <a:pt x="2785" y="4158"/>
                </a:lnTo>
                <a:lnTo>
                  <a:pt x="2771" y="4158"/>
                </a:lnTo>
                <a:lnTo>
                  <a:pt x="2763" y="4158"/>
                </a:lnTo>
                <a:lnTo>
                  <a:pt x="2759" y="4159"/>
                </a:lnTo>
                <a:lnTo>
                  <a:pt x="2757" y="4160"/>
                </a:lnTo>
                <a:lnTo>
                  <a:pt x="2752" y="4166"/>
                </a:lnTo>
                <a:lnTo>
                  <a:pt x="2749" y="4170"/>
                </a:lnTo>
                <a:lnTo>
                  <a:pt x="2744" y="4172"/>
                </a:lnTo>
                <a:lnTo>
                  <a:pt x="2736" y="4173"/>
                </a:lnTo>
                <a:lnTo>
                  <a:pt x="2727" y="4173"/>
                </a:lnTo>
                <a:lnTo>
                  <a:pt x="2720" y="4172"/>
                </a:lnTo>
                <a:lnTo>
                  <a:pt x="2713" y="4170"/>
                </a:lnTo>
                <a:lnTo>
                  <a:pt x="2707" y="4167"/>
                </a:lnTo>
                <a:lnTo>
                  <a:pt x="2701" y="4166"/>
                </a:lnTo>
                <a:lnTo>
                  <a:pt x="2694" y="4165"/>
                </a:lnTo>
                <a:lnTo>
                  <a:pt x="2684" y="4166"/>
                </a:lnTo>
                <a:lnTo>
                  <a:pt x="2680" y="4166"/>
                </a:lnTo>
                <a:lnTo>
                  <a:pt x="2676" y="4165"/>
                </a:lnTo>
                <a:lnTo>
                  <a:pt x="2674" y="4164"/>
                </a:lnTo>
                <a:lnTo>
                  <a:pt x="2673" y="4161"/>
                </a:lnTo>
                <a:lnTo>
                  <a:pt x="2673" y="4155"/>
                </a:lnTo>
                <a:lnTo>
                  <a:pt x="2675" y="4147"/>
                </a:lnTo>
                <a:lnTo>
                  <a:pt x="2681" y="4134"/>
                </a:lnTo>
                <a:lnTo>
                  <a:pt x="2690" y="4120"/>
                </a:lnTo>
                <a:lnTo>
                  <a:pt x="2693" y="4115"/>
                </a:lnTo>
                <a:lnTo>
                  <a:pt x="2694" y="4110"/>
                </a:lnTo>
                <a:lnTo>
                  <a:pt x="2692" y="4107"/>
                </a:lnTo>
                <a:lnTo>
                  <a:pt x="2689" y="4101"/>
                </a:lnTo>
                <a:lnTo>
                  <a:pt x="2677" y="4087"/>
                </a:lnTo>
                <a:lnTo>
                  <a:pt x="2662" y="4072"/>
                </a:lnTo>
                <a:lnTo>
                  <a:pt x="2656" y="4066"/>
                </a:lnTo>
                <a:lnTo>
                  <a:pt x="2649" y="4062"/>
                </a:lnTo>
                <a:lnTo>
                  <a:pt x="2645" y="4059"/>
                </a:lnTo>
                <a:lnTo>
                  <a:pt x="2642" y="4058"/>
                </a:lnTo>
                <a:lnTo>
                  <a:pt x="2638" y="4057"/>
                </a:lnTo>
                <a:lnTo>
                  <a:pt x="2634" y="4057"/>
                </a:lnTo>
                <a:lnTo>
                  <a:pt x="2631" y="4058"/>
                </a:lnTo>
                <a:lnTo>
                  <a:pt x="2629" y="4058"/>
                </a:lnTo>
                <a:lnTo>
                  <a:pt x="2626" y="4057"/>
                </a:lnTo>
                <a:lnTo>
                  <a:pt x="2625" y="4056"/>
                </a:lnTo>
                <a:lnTo>
                  <a:pt x="2623" y="4051"/>
                </a:lnTo>
                <a:lnTo>
                  <a:pt x="2620" y="4046"/>
                </a:lnTo>
                <a:lnTo>
                  <a:pt x="2610" y="4028"/>
                </a:lnTo>
                <a:lnTo>
                  <a:pt x="2600" y="4010"/>
                </a:lnTo>
                <a:lnTo>
                  <a:pt x="2595" y="3999"/>
                </a:lnTo>
                <a:lnTo>
                  <a:pt x="2593" y="3984"/>
                </a:lnTo>
                <a:lnTo>
                  <a:pt x="2589" y="3972"/>
                </a:lnTo>
                <a:lnTo>
                  <a:pt x="2587" y="3963"/>
                </a:lnTo>
                <a:lnTo>
                  <a:pt x="2581" y="3956"/>
                </a:lnTo>
                <a:lnTo>
                  <a:pt x="2573" y="3945"/>
                </a:lnTo>
                <a:lnTo>
                  <a:pt x="2564" y="3936"/>
                </a:lnTo>
                <a:lnTo>
                  <a:pt x="2557" y="3925"/>
                </a:lnTo>
                <a:lnTo>
                  <a:pt x="2556" y="3920"/>
                </a:lnTo>
                <a:lnTo>
                  <a:pt x="2555" y="3917"/>
                </a:lnTo>
                <a:lnTo>
                  <a:pt x="2555" y="3913"/>
                </a:lnTo>
                <a:lnTo>
                  <a:pt x="2556" y="3909"/>
                </a:lnTo>
                <a:lnTo>
                  <a:pt x="2558" y="3905"/>
                </a:lnTo>
                <a:lnTo>
                  <a:pt x="2563" y="3901"/>
                </a:lnTo>
                <a:lnTo>
                  <a:pt x="2566" y="3899"/>
                </a:lnTo>
                <a:lnTo>
                  <a:pt x="2568" y="3894"/>
                </a:lnTo>
                <a:lnTo>
                  <a:pt x="2569" y="3888"/>
                </a:lnTo>
                <a:lnTo>
                  <a:pt x="2568" y="3882"/>
                </a:lnTo>
                <a:lnTo>
                  <a:pt x="2569" y="3875"/>
                </a:lnTo>
                <a:lnTo>
                  <a:pt x="2573" y="3867"/>
                </a:lnTo>
                <a:lnTo>
                  <a:pt x="2575" y="3863"/>
                </a:lnTo>
                <a:lnTo>
                  <a:pt x="2577" y="3861"/>
                </a:lnTo>
                <a:lnTo>
                  <a:pt x="2581" y="3858"/>
                </a:lnTo>
                <a:lnTo>
                  <a:pt x="2585" y="3856"/>
                </a:lnTo>
                <a:lnTo>
                  <a:pt x="2592" y="3854"/>
                </a:lnTo>
                <a:lnTo>
                  <a:pt x="2598" y="3851"/>
                </a:lnTo>
                <a:lnTo>
                  <a:pt x="2604" y="3848"/>
                </a:lnTo>
                <a:lnTo>
                  <a:pt x="2610" y="3844"/>
                </a:lnTo>
                <a:lnTo>
                  <a:pt x="2612" y="3842"/>
                </a:lnTo>
                <a:lnTo>
                  <a:pt x="2615" y="3840"/>
                </a:lnTo>
                <a:lnTo>
                  <a:pt x="2620" y="3839"/>
                </a:lnTo>
                <a:lnTo>
                  <a:pt x="2624" y="3840"/>
                </a:lnTo>
                <a:lnTo>
                  <a:pt x="2629" y="3840"/>
                </a:lnTo>
                <a:lnTo>
                  <a:pt x="2633" y="3843"/>
                </a:lnTo>
                <a:lnTo>
                  <a:pt x="2637" y="3845"/>
                </a:lnTo>
                <a:lnTo>
                  <a:pt x="2642" y="3848"/>
                </a:lnTo>
                <a:lnTo>
                  <a:pt x="2648" y="3851"/>
                </a:lnTo>
                <a:lnTo>
                  <a:pt x="2653" y="3855"/>
                </a:lnTo>
                <a:lnTo>
                  <a:pt x="2661" y="3858"/>
                </a:lnTo>
                <a:lnTo>
                  <a:pt x="2668" y="3861"/>
                </a:lnTo>
                <a:lnTo>
                  <a:pt x="2684" y="3865"/>
                </a:lnTo>
                <a:lnTo>
                  <a:pt x="2701" y="3868"/>
                </a:lnTo>
                <a:lnTo>
                  <a:pt x="2708" y="3870"/>
                </a:lnTo>
                <a:lnTo>
                  <a:pt x="2713" y="3871"/>
                </a:lnTo>
                <a:lnTo>
                  <a:pt x="2718" y="3874"/>
                </a:lnTo>
                <a:lnTo>
                  <a:pt x="2721" y="3876"/>
                </a:lnTo>
                <a:lnTo>
                  <a:pt x="2727" y="3883"/>
                </a:lnTo>
                <a:lnTo>
                  <a:pt x="2736" y="3893"/>
                </a:lnTo>
                <a:lnTo>
                  <a:pt x="2740" y="3899"/>
                </a:lnTo>
                <a:lnTo>
                  <a:pt x="2745" y="3902"/>
                </a:lnTo>
                <a:lnTo>
                  <a:pt x="2750" y="3906"/>
                </a:lnTo>
                <a:lnTo>
                  <a:pt x="2755" y="3908"/>
                </a:lnTo>
                <a:lnTo>
                  <a:pt x="2763" y="3911"/>
                </a:lnTo>
                <a:lnTo>
                  <a:pt x="2771" y="3912"/>
                </a:lnTo>
                <a:lnTo>
                  <a:pt x="2778" y="3913"/>
                </a:lnTo>
                <a:lnTo>
                  <a:pt x="2785" y="3915"/>
                </a:lnTo>
                <a:lnTo>
                  <a:pt x="2793" y="3919"/>
                </a:lnTo>
                <a:lnTo>
                  <a:pt x="2800" y="3924"/>
                </a:lnTo>
                <a:lnTo>
                  <a:pt x="2807" y="3928"/>
                </a:lnTo>
                <a:lnTo>
                  <a:pt x="2813" y="3932"/>
                </a:lnTo>
                <a:lnTo>
                  <a:pt x="2820" y="3933"/>
                </a:lnTo>
                <a:lnTo>
                  <a:pt x="2828" y="3934"/>
                </a:lnTo>
                <a:lnTo>
                  <a:pt x="2833" y="3934"/>
                </a:lnTo>
                <a:lnTo>
                  <a:pt x="2837" y="3937"/>
                </a:lnTo>
                <a:lnTo>
                  <a:pt x="2841" y="3939"/>
                </a:lnTo>
                <a:lnTo>
                  <a:pt x="2846" y="3943"/>
                </a:lnTo>
                <a:lnTo>
                  <a:pt x="2850" y="3947"/>
                </a:lnTo>
                <a:lnTo>
                  <a:pt x="2852" y="3952"/>
                </a:lnTo>
                <a:lnTo>
                  <a:pt x="2854" y="3957"/>
                </a:lnTo>
                <a:lnTo>
                  <a:pt x="2857" y="3962"/>
                </a:lnTo>
                <a:lnTo>
                  <a:pt x="2858" y="3966"/>
                </a:lnTo>
                <a:lnTo>
                  <a:pt x="2860" y="3970"/>
                </a:lnTo>
                <a:lnTo>
                  <a:pt x="2864" y="3975"/>
                </a:lnTo>
                <a:lnTo>
                  <a:pt x="2867" y="3978"/>
                </a:lnTo>
                <a:lnTo>
                  <a:pt x="2876" y="3984"/>
                </a:lnTo>
                <a:lnTo>
                  <a:pt x="2884" y="3989"/>
                </a:lnTo>
                <a:lnTo>
                  <a:pt x="2891" y="3994"/>
                </a:lnTo>
                <a:lnTo>
                  <a:pt x="2898" y="4000"/>
                </a:lnTo>
                <a:lnTo>
                  <a:pt x="2903" y="4002"/>
                </a:lnTo>
                <a:lnTo>
                  <a:pt x="2906" y="4003"/>
                </a:lnTo>
                <a:lnTo>
                  <a:pt x="2908" y="4005"/>
                </a:lnTo>
                <a:lnTo>
                  <a:pt x="2910" y="4003"/>
                </a:lnTo>
                <a:lnTo>
                  <a:pt x="2914" y="4001"/>
                </a:lnTo>
                <a:lnTo>
                  <a:pt x="2917" y="3995"/>
                </a:lnTo>
                <a:lnTo>
                  <a:pt x="2926" y="3987"/>
                </a:lnTo>
                <a:lnTo>
                  <a:pt x="2932" y="3978"/>
                </a:lnTo>
                <a:lnTo>
                  <a:pt x="2938" y="3974"/>
                </a:lnTo>
                <a:lnTo>
                  <a:pt x="2942" y="3972"/>
                </a:lnTo>
                <a:lnTo>
                  <a:pt x="2947" y="3972"/>
                </a:lnTo>
                <a:lnTo>
                  <a:pt x="2953" y="3976"/>
                </a:lnTo>
                <a:lnTo>
                  <a:pt x="2960" y="3980"/>
                </a:lnTo>
                <a:lnTo>
                  <a:pt x="2966" y="3981"/>
                </a:lnTo>
                <a:lnTo>
                  <a:pt x="2971" y="3981"/>
                </a:lnTo>
                <a:lnTo>
                  <a:pt x="2974" y="3980"/>
                </a:lnTo>
                <a:lnTo>
                  <a:pt x="2978" y="3977"/>
                </a:lnTo>
                <a:lnTo>
                  <a:pt x="2983" y="3974"/>
                </a:lnTo>
                <a:lnTo>
                  <a:pt x="2990" y="3965"/>
                </a:lnTo>
                <a:lnTo>
                  <a:pt x="2998" y="3956"/>
                </a:lnTo>
                <a:lnTo>
                  <a:pt x="3004" y="3946"/>
                </a:lnTo>
                <a:lnTo>
                  <a:pt x="3007" y="3936"/>
                </a:lnTo>
                <a:lnTo>
                  <a:pt x="3009" y="3931"/>
                </a:lnTo>
                <a:lnTo>
                  <a:pt x="3010" y="3926"/>
                </a:lnTo>
                <a:lnTo>
                  <a:pt x="3013" y="3923"/>
                </a:lnTo>
                <a:lnTo>
                  <a:pt x="3016" y="3920"/>
                </a:lnTo>
                <a:lnTo>
                  <a:pt x="3020" y="3919"/>
                </a:lnTo>
                <a:lnTo>
                  <a:pt x="3023" y="3918"/>
                </a:lnTo>
                <a:lnTo>
                  <a:pt x="3028" y="3917"/>
                </a:lnTo>
                <a:lnTo>
                  <a:pt x="3033" y="3918"/>
                </a:lnTo>
                <a:lnTo>
                  <a:pt x="3037" y="3918"/>
                </a:lnTo>
                <a:lnTo>
                  <a:pt x="3041" y="3918"/>
                </a:lnTo>
                <a:lnTo>
                  <a:pt x="3045" y="3917"/>
                </a:lnTo>
                <a:lnTo>
                  <a:pt x="3047" y="3915"/>
                </a:lnTo>
                <a:lnTo>
                  <a:pt x="3049" y="3913"/>
                </a:lnTo>
                <a:lnTo>
                  <a:pt x="3051" y="3911"/>
                </a:lnTo>
                <a:lnTo>
                  <a:pt x="3051" y="3907"/>
                </a:lnTo>
                <a:lnTo>
                  <a:pt x="3052" y="3903"/>
                </a:lnTo>
                <a:lnTo>
                  <a:pt x="3052" y="3896"/>
                </a:lnTo>
                <a:lnTo>
                  <a:pt x="3055" y="3892"/>
                </a:lnTo>
                <a:lnTo>
                  <a:pt x="3056" y="3890"/>
                </a:lnTo>
                <a:lnTo>
                  <a:pt x="3059" y="3889"/>
                </a:lnTo>
                <a:lnTo>
                  <a:pt x="3061" y="3889"/>
                </a:lnTo>
                <a:lnTo>
                  <a:pt x="3065" y="3889"/>
                </a:lnTo>
                <a:lnTo>
                  <a:pt x="3071" y="3893"/>
                </a:lnTo>
                <a:lnTo>
                  <a:pt x="3076" y="3896"/>
                </a:lnTo>
                <a:lnTo>
                  <a:pt x="3078" y="3898"/>
                </a:lnTo>
                <a:lnTo>
                  <a:pt x="3080" y="3899"/>
                </a:lnTo>
                <a:lnTo>
                  <a:pt x="3081" y="3899"/>
                </a:lnTo>
                <a:lnTo>
                  <a:pt x="3084" y="3898"/>
                </a:lnTo>
                <a:lnTo>
                  <a:pt x="3085" y="3896"/>
                </a:lnTo>
                <a:lnTo>
                  <a:pt x="3086" y="3895"/>
                </a:lnTo>
                <a:lnTo>
                  <a:pt x="3086" y="3893"/>
                </a:lnTo>
                <a:lnTo>
                  <a:pt x="3086" y="3889"/>
                </a:lnTo>
                <a:lnTo>
                  <a:pt x="3084" y="3881"/>
                </a:lnTo>
                <a:lnTo>
                  <a:pt x="3080" y="3867"/>
                </a:lnTo>
                <a:lnTo>
                  <a:pt x="3077" y="3860"/>
                </a:lnTo>
                <a:lnTo>
                  <a:pt x="3074" y="3852"/>
                </a:lnTo>
                <a:lnTo>
                  <a:pt x="3070" y="3846"/>
                </a:lnTo>
                <a:lnTo>
                  <a:pt x="3065" y="3840"/>
                </a:lnTo>
                <a:lnTo>
                  <a:pt x="3060" y="3836"/>
                </a:lnTo>
                <a:lnTo>
                  <a:pt x="3054" y="3831"/>
                </a:lnTo>
                <a:lnTo>
                  <a:pt x="3048" y="3826"/>
                </a:lnTo>
                <a:lnTo>
                  <a:pt x="3042" y="3823"/>
                </a:lnTo>
                <a:lnTo>
                  <a:pt x="3026" y="3817"/>
                </a:lnTo>
                <a:lnTo>
                  <a:pt x="3009" y="3812"/>
                </a:lnTo>
                <a:lnTo>
                  <a:pt x="3001" y="3810"/>
                </a:lnTo>
                <a:lnTo>
                  <a:pt x="2996" y="3806"/>
                </a:lnTo>
                <a:lnTo>
                  <a:pt x="2993" y="3805"/>
                </a:lnTo>
                <a:lnTo>
                  <a:pt x="2992" y="3802"/>
                </a:lnTo>
                <a:lnTo>
                  <a:pt x="2992" y="3800"/>
                </a:lnTo>
                <a:lnTo>
                  <a:pt x="2993" y="3798"/>
                </a:lnTo>
                <a:lnTo>
                  <a:pt x="2996" y="3791"/>
                </a:lnTo>
                <a:lnTo>
                  <a:pt x="2996" y="3782"/>
                </a:lnTo>
                <a:lnTo>
                  <a:pt x="2996" y="3773"/>
                </a:lnTo>
                <a:lnTo>
                  <a:pt x="2995" y="3763"/>
                </a:lnTo>
                <a:lnTo>
                  <a:pt x="2990" y="3742"/>
                </a:lnTo>
                <a:lnTo>
                  <a:pt x="2985" y="3720"/>
                </a:lnTo>
                <a:lnTo>
                  <a:pt x="2983" y="3710"/>
                </a:lnTo>
                <a:lnTo>
                  <a:pt x="2982" y="3699"/>
                </a:lnTo>
                <a:lnTo>
                  <a:pt x="2980" y="3688"/>
                </a:lnTo>
                <a:lnTo>
                  <a:pt x="2980" y="3680"/>
                </a:lnTo>
                <a:lnTo>
                  <a:pt x="2982" y="3671"/>
                </a:lnTo>
                <a:lnTo>
                  <a:pt x="2985" y="3663"/>
                </a:lnTo>
                <a:lnTo>
                  <a:pt x="2990" y="3656"/>
                </a:lnTo>
                <a:lnTo>
                  <a:pt x="2996" y="3652"/>
                </a:lnTo>
                <a:lnTo>
                  <a:pt x="3001" y="3646"/>
                </a:lnTo>
                <a:lnTo>
                  <a:pt x="3004" y="3638"/>
                </a:lnTo>
                <a:lnTo>
                  <a:pt x="3007" y="3634"/>
                </a:lnTo>
                <a:lnTo>
                  <a:pt x="3010" y="3629"/>
                </a:lnTo>
                <a:lnTo>
                  <a:pt x="3015" y="3624"/>
                </a:lnTo>
                <a:lnTo>
                  <a:pt x="3021" y="3619"/>
                </a:lnTo>
                <a:lnTo>
                  <a:pt x="3040" y="3609"/>
                </a:lnTo>
                <a:lnTo>
                  <a:pt x="3065" y="3597"/>
                </a:lnTo>
                <a:lnTo>
                  <a:pt x="3089" y="3587"/>
                </a:lnTo>
                <a:lnTo>
                  <a:pt x="3108" y="3578"/>
                </a:lnTo>
                <a:lnTo>
                  <a:pt x="3116" y="3572"/>
                </a:lnTo>
                <a:lnTo>
                  <a:pt x="3123" y="3566"/>
                </a:lnTo>
                <a:lnTo>
                  <a:pt x="3131" y="3559"/>
                </a:lnTo>
                <a:lnTo>
                  <a:pt x="3139" y="3550"/>
                </a:lnTo>
                <a:lnTo>
                  <a:pt x="3144" y="3543"/>
                </a:lnTo>
                <a:lnTo>
                  <a:pt x="3149" y="3535"/>
                </a:lnTo>
                <a:lnTo>
                  <a:pt x="3154" y="3529"/>
                </a:lnTo>
                <a:lnTo>
                  <a:pt x="3155" y="3523"/>
                </a:lnTo>
                <a:lnTo>
                  <a:pt x="3158" y="3511"/>
                </a:lnTo>
                <a:lnTo>
                  <a:pt x="3160" y="3501"/>
                </a:lnTo>
                <a:lnTo>
                  <a:pt x="3159" y="3496"/>
                </a:lnTo>
                <a:lnTo>
                  <a:pt x="3158" y="3491"/>
                </a:lnTo>
                <a:lnTo>
                  <a:pt x="3156" y="3487"/>
                </a:lnTo>
                <a:lnTo>
                  <a:pt x="3153" y="3484"/>
                </a:lnTo>
                <a:lnTo>
                  <a:pt x="3149" y="3482"/>
                </a:lnTo>
                <a:lnTo>
                  <a:pt x="3147" y="3478"/>
                </a:lnTo>
                <a:lnTo>
                  <a:pt x="3146" y="3476"/>
                </a:lnTo>
                <a:lnTo>
                  <a:pt x="3146" y="3471"/>
                </a:lnTo>
                <a:lnTo>
                  <a:pt x="3146" y="3461"/>
                </a:lnTo>
                <a:lnTo>
                  <a:pt x="3144" y="3449"/>
                </a:lnTo>
                <a:lnTo>
                  <a:pt x="3144" y="3442"/>
                </a:lnTo>
                <a:lnTo>
                  <a:pt x="3144" y="3438"/>
                </a:lnTo>
                <a:lnTo>
                  <a:pt x="3146" y="3435"/>
                </a:lnTo>
                <a:lnTo>
                  <a:pt x="3148" y="3433"/>
                </a:lnTo>
                <a:lnTo>
                  <a:pt x="3153" y="3432"/>
                </a:lnTo>
                <a:lnTo>
                  <a:pt x="3160" y="3432"/>
                </a:lnTo>
                <a:lnTo>
                  <a:pt x="3166" y="3432"/>
                </a:lnTo>
                <a:lnTo>
                  <a:pt x="3172" y="3430"/>
                </a:lnTo>
                <a:lnTo>
                  <a:pt x="3178" y="3427"/>
                </a:lnTo>
                <a:lnTo>
                  <a:pt x="3187" y="3422"/>
                </a:lnTo>
                <a:lnTo>
                  <a:pt x="3191" y="3419"/>
                </a:lnTo>
                <a:lnTo>
                  <a:pt x="3194" y="3414"/>
                </a:lnTo>
                <a:lnTo>
                  <a:pt x="3198" y="3409"/>
                </a:lnTo>
                <a:lnTo>
                  <a:pt x="3200" y="3402"/>
                </a:lnTo>
                <a:lnTo>
                  <a:pt x="3204" y="3389"/>
                </a:lnTo>
                <a:lnTo>
                  <a:pt x="3209" y="3377"/>
                </a:lnTo>
                <a:lnTo>
                  <a:pt x="3211" y="3372"/>
                </a:lnTo>
                <a:lnTo>
                  <a:pt x="3215" y="3370"/>
                </a:lnTo>
                <a:lnTo>
                  <a:pt x="3219" y="3369"/>
                </a:lnTo>
                <a:lnTo>
                  <a:pt x="3224" y="3367"/>
                </a:lnTo>
                <a:lnTo>
                  <a:pt x="3229" y="3369"/>
                </a:lnTo>
                <a:lnTo>
                  <a:pt x="3234" y="3370"/>
                </a:lnTo>
                <a:lnTo>
                  <a:pt x="3238" y="3372"/>
                </a:lnTo>
                <a:lnTo>
                  <a:pt x="3243" y="3375"/>
                </a:lnTo>
                <a:lnTo>
                  <a:pt x="3251" y="3379"/>
                </a:lnTo>
                <a:lnTo>
                  <a:pt x="3259" y="3384"/>
                </a:lnTo>
                <a:lnTo>
                  <a:pt x="3262" y="3385"/>
                </a:lnTo>
                <a:lnTo>
                  <a:pt x="3266" y="3386"/>
                </a:lnTo>
                <a:lnTo>
                  <a:pt x="3270" y="3386"/>
                </a:lnTo>
                <a:lnTo>
                  <a:pt x="3274" y="3385"/>
                </a:lnTo>
                <a:lnTo>
                  <a:pt x="3278" y="3383"/>
                </a:lnTo>
                <a:lnTo>
                  <a:pt x="3281" y="3379"/>
                </a:lnTo>
                <a:lnTo>
                  <a:pt x="3285" y="3375"/>
                </a:lnTo>
                <a:lnTo>
                  <a:pt x="3288" y="3370"/>
                </a:lnTo>
                <a:lnTo>
                  <a:pt x="3292" y="3364"/>
                </a:lnTo>
                <a:lnTo>
                  <a:pt x="3294" y="3358"/>
                </a:lnTo>
                <a:lnTo>
                  <a:pt x="3297" y="3352"/>
                </a:lnTo>
                <a:lnTo>
                  <a:pt x="3298" y="3347"/>
                </a:lnTo>
                <a:lnTo>
                  <a:pt x="3298" y="3341"/>
                </a:lnTo>
                <a:lnTo>
                  <a:pt x="3297" y="3337"/>
                </a:lnTo>
                <a:lnTo>
                  <a:pt x="3294" y="3331"/>
                </a:lnTo>
                <a:lnTo>
                  <a:pt x="3292" y="3326"/>
                </a:lnTo>
                <a:lnTo>
                  <a:pt x="3287" y="3314"/>
                </a:lnTo>
                <a:lnTo>
                  <a:pt x="3282" y="3300"/>
                </a:lnTo>
                <a:lnTo>
                  <a:pt x="3281" y="3289"/>
                </a:lnTo>
                <a:lnTo>
                  <a:pt x="3281" y="3279"/>
                </a:lnTo>
                <a:lnTo>
                  <a:pt x="3281" y="3270"/>
                </a:lnTo>
                <a:lnTo>
                  <a:pt x="3282" y="3263"/>
                </a:lnTo>
                <a:lnTo>
                  <a:pt x="3284" y="3257"/>
                </a:lnTo>
                <a:lnTo>
                  <a:pt x="3285" y="3255"/>
                </a:lnTo>
                <a:lnTo>
                  <a:pt x="3287" y="3253"/>
                </a:lnTo>
                <a:lnTo>
                  <a:pt x="3292" y="3253"/>
                </a:lnTo>
                <a:lnTo>
                  <a:pt x="3298" y="3253"/>
                </a:lnTo>
                <a:lnTo>
                  <a:pt x="3303" y="3252"/>
                </a:lnTo>
                <a:lnTo>
                  <a:pt x="3310" y="3250"/>
                </a:lnTo>
                <a:lnTo>
                  <a:pt x="3317" y="3246"/>
                </a:lnTo>
                <a:lnTo>
                  <a:pt x="3324" y="3243"/>
                </a:lnTo>
                <a:lnTo>
                  <a:pt x="3329" y="3240"/>
                </a:lnTo>
                <a:lnTo>
                  <a:pt x="3333" y="3239"/>
                </a:lnTo>
                <a:lnTo>
                  <a:pt x="3339" y="3238"/>
                </a:lnTo>
                <a:lnTo>
                  <a:pt x="3344" y="3239"/>
                </a:lnTo>
                <a:lnTo>
                  <a:pt x="3348" y="3241"/>
                </a:lnTo>
                <a:lnTo>
                  <a:pt x="3351" y="3243"/>
                </a:lnTo>
                <a:lnTo>
                  <a:pt x="3354" y="3245"/>
                </a:lnTo>
                <a:lnTo>
                  <a:pt x="3358" y="3247"/>
                </a:lnTo>
                <a:lnTo>
                  <a:pt x="3362" y="3249"/>
                </a:lnTo>
                <a:lnTo>
                  <a:pt x="3366" y="3246"/>
                </a:lnTo>
                <a:lnTo>
                  <a:pt x="3368" y="3244"/>
                </a:lnTo>
                <a:lnTo>
                  <a:pt x="3372" y="3235"/>
                </a:lnTo>
                <a:lnTo>
                  <a:pt x="3374" y="3227"/>
                </a:lnTo>
                <a:lnTo>
                  <a:pt x="3376" y="3218"/>
                </a:lnTo>
                <a:lnTo>
                  <a:pt x="3379" y="3208"/>
                </a:lnTo>
                <a:lnTo>
                  <a:pt x="3379" y="3200"/>
                </a:lnTo>
                <a:lnTo>
                  <a:pt x="3379" y="3193"/>
                </a:lnTo>
                <a:lnTo>
                  <a:pt x="3379" y="3187"/>
                </a:lnTo>
                <a:lnTo>
                  <a:pt x="3376" y="3181"/>
                </a:lnTo>
                <a:lnTo>
                  <a:pt x="3374" y="3175"/>
                </a:lnTo>
                <a:lnTo>
                  <a:pt x="3372" y="3169"/>
                </a:lnTo>
                <a:lnTo>
                  <a:pt x="3366" y="3159"/>
                </a:lnTo>
                <a:lnTo>
                  <a:pt x="3362" y="3151"/>
                </a:lnTo>
                <a:lnTo>
                  <a:pt x="3361" y="3148"/>
                </a:lnTo>
                <a:lnTo>
                  <a:pt x="3362" y="3143"/>
                </a:lnTo>
                <a:lnTo>
                  <a:pt x="3364" y="3139"/>
                </a:lnTo>
                <a:lnTo>
                  <a:pt x="3367" y="3136"/>
                </a:lnTo>
                <a:lnTo>
                  <a:pt x="3375" y="3126"/>
                </a:lnTo>
                <a:lnTo>
                  <a:pt x="3383" y="3118"/>
                </a:lnTo>
                <a:lnTo>
                  <a:pt x="3391" y="3112"/>
                </a:lnTo>
                <a:lnTo>
                  <a:pt x="3398" y="3106"/>
                </a:lnTo>
                <a:lnTo>
                  <a:pt x="3407" y="3100"/>
                </a:lnTo>
                <a:lnTo>
                  <a:pt x="3415" y="3095"/>
                </a:lnTo>
                <a:lnTo>
                  <a:pt x="3420" y="3092"/>
                </a:lnTo>
                <a:lnTo>
                  <a:pt x="3423" y="3089"/>
                </a:lnTo>
                <a:lnTo>
                  <a:pt x="3421" y="3087"/>
                </a:lnTo>
                <a:lnTo>
                  <a:pt x="3415" y="3085"/>
                </a:lnTo>
                <a:lnTo>
                  <a:pt x="3410" y="3082"/>
                </a:lnTo>
                <a:lnTo>
                  <a:pt x="3402" y="3080"/>
                </a:lnTo>
                <a:lnTo>
                  <a:pt x="3396" y="3075"/>
                </a:lnTo>
                <a:lnTo>
                  <a:pt x="3392" y="3071"/>
                </a:lnTo>
                <a:lnTo>
                  <a:pt x="3383" y="3061"/>
                </a:lnTo>
                <a:lnTo>
                  <a:pt x="3379" y="3052"/>
                </a:lnTo>
                <a:lnTo>
                  <a:pt x="3373" y="3045"/>
                </a:lnTo>
                <a:lnTo>
                  <a:pt x="3366" y="3039"/>
                </a:lnTo>
                <a:lnTo>
                  <a:pt x="3360" y="3035"/>
                </a:lnTo>
                <a:lnTo>
                  <a:pt x="3352" y="3026"/>
                </a:lnTo>
                <a:lnTo>
                  <a:pt x="3348" y="3019"/>
                </a:lnTo>
                <a:lnTo>
                  <a:pt x="3344" y="3013"/>
                </a:lnTo>
                <a:lnTo>
                  <a:pt x="3342" y="3005"/>
                </a:lnTo>
                <a:lnTo>
                  <a:pt x="3341" y="2989"/>
                </a:lnTo>
                <a:lnTo>
                  <a:pt x="3339" y="2976"/>
                </a:lnTo>
                <a:lnTo>
                  <a:pt x="3337" y="2962"/>
                </a:lnTo>
                <a:lnTo>
                  <a:pt x="3333" y="2948"/>
                </a:lnTo>
                <a:lnTo>
                  <a:pt x="3329" y="2935"/>
                </a:lnTo>
                <a:lnTo>
                  <a:pt x="3324" y="2926"/>
                </a:lnTo>
                <a:lnTo>
                  <a:pt x="3319" y="2921"/>
                </a:lnTo>
                <a:lnTo>
                  <a:pt x="3314" y="2915"/>
                </a:lnTo>
                <a:lnTo>
                  <a:pt x="3308" y="2910"/>
                </a:lnTo>
                <a:lnTo>
                  <a:pt x="3298" y="2903"/>
                </a:lnTo>
                <a:lnTo>
                  <a:pt x="3288" y="2896"/>
                </a:lnTo>
                <a:lnTo>
                  <a:pt x="3284" y="2891"/>
                </a:lnTo>
                <a:lnTo>
                  <a:pt x="3281" y="2886"/>
                </a:lnTo>
                <a:lnTo>
                  <a:pt x="3279" y="2880"/>
                </a:lnTo>
                <a:lnTo>
                  <a:pt x="3278" y="2875"/>
                </a:lnTo>
                <a:lnTo>
                  <a:pt x="3278" y="2869"/>
                </a:lnTo>
                <a:lnTo>
                  <a:pt x="3279" y="2865"/>
                </a:lnTo>
                <a:lnTo>
                  <a:pt x="3282" y="2860"/>
                </a:lnTo>
                <a:lnTo>
                  <a:pt x="3286" y="2856"/>
                </a:lnTo>
                <a:lnTo>
                  <a:pt x="3299" y="2850"/>
                </a:lnTo>
                <a:lnTo>
                  <a:pt x="3313" y="2846"/>
                </a:lnTo>
                <a:lnTo>
                  <a:pt x="3319" y="2844"/>
                </a:lnTo>
                <a:lnTo>
                  <a:pt x="3323" y="2842"/>
                </a:lnTo>
                <a:lnTo>
                  <a:pt x="3324" y="2841"/>
                </a:lnTo>
                <a:lnTo>
                  <a:pt x="3325" y="2840"/>
                </a:lnTo>
                <a:lnTo>
                  <a:pt x="3325" y="2837"/>
                </a:lnTo>
                <a:lnTo>
                  <a:pt x="3325" y="2836"/>
                </a:lnTo>
                <a:lnTo>
                  <a:pt x="3319" y="2822"/>
                </a:lnTo>
                <a:lnTo>
                  <a:pt x="3314" y="2808"/>
                </a:lnTo>
                <a:lnTo>
                  <a:pt x="3311" y="2802"/>
                </a:lnTo>
                <a:lnTo>
                  <a:pt x="3305" y="2793"/>
                </a:lnTo>
                <a:lnTo>
                  <a:pt x="3299" y="2786"/>
                </a:lnTo>
                <a:lnTo>
                  <a:pt x="3293" y="2780"/>
                </a:lnTo>
                <a:lnTo>
                  <a:pt x="3280" y="2768"/>
                </a:lnTo>
                <a:lnTo>
                  <a:pt x="3263" y="2753"/>
                </a:lnTo>
                <a:lnTo>
                  <a:pt x="3260" y="2748"/>
                </a:lnTo>
                <a:lnTo>
                  <a:pt x="3257" y="2745"/>
                </a:lnTo>
                <a:lnTo>
                  <a:pt x="3255" y="2740"/>
                </a:lnTo>
                <a:lnTo>
                  <a:pt x="3255" y="2736"/>
                </a:lnTo>
                <a:lnTo>
                  <a:pt x="3255" y="2728"/>
                </a:lnTo>
                <a:lnTo>
                  <a:pt x="3255" y="2716"/>
                </a:lnTo>
                <a:lnTo>
                  <a:pt x="3255" y="2708"/>
                </a:lnTo>
                <a:lnTo>
                  <a:pt x="3255" y="2701"/>
                </a:lnTo>
                <a:lnTo>
                  <a:pt x="3256" y="2698"/>
                </a:lnTo>
                <a:lnTo>
                  <a:pt x="3257" y="2696"/>
                </a:lnTo>
                <a:lnTo>
                  <a:pt x="3259" y="2695"/>
                </a:lnTo>
                <a:lnTo>
                  <a:pt x="3261" y="2694"/>
                </a:lnTo>
                <a:lnTo>
                  <a:pt x="3267" y="2694"/>
                </a:lnTo>
                <a:lnTo>
                  <a:pt x="3273" y="2694"/>
                </a:lnTo>
                <a:lnTo>
                  <a:pt x="3278" y="2692"/>
                </a:lnTo>
                <a:lnTo>
                  <a:pt x="3282" y="2690"/>
                </a:lnTo>
                <a:lnTo>
                  <a:pt x="3286" y="2685"/>
                </a:lnTo>
                <a:lnTo>
                  <a:pt x="3287" y="2678"/>
                </a:lnTo>
                <a:lnTo>
                  <a:pt x="3287" y="2674"/>
                </a:lnTo>
                <a:lnTo>
                  <a:pt x="3286" y="2670"/>
                </a:lnTo>
                <a:lnTo>
                  <a:pt x="3285" y="2666"/>
                </a:lnTo>
                <a:lnTo>
                  <a:pt x="3282" y="2660"/>
                </a:lnTo>
                <a:lnTo>
                  <a:pt x="3268" y="2650"/>
                </a:lnTo>
                <a:lnTo>
                  <a:pt x="3256" y="2638"/>
                </a:lnTo>
                <a:lnTo>
                  <a:pt x="3253" y="2628"/>
                </a:lnTo>
                <a:lnTo>
                  <a:pt x="3248" y="2621"/>
                </a:lnTo>
                <a:lnTo>
                  <a:pt x="3244" y="2617"/>
                </a:lnTo>
                <a:lnTo>
                  <a:pt x="3242" y="2614"/>
                </a:lnTo>
                <a:lnTo>
                  <a:pt x="3237" y="2611"/>
                </a:lnTo>
                <a:lnTo>
                  <a:pt x="3232" y="2609"/>
                </a:lnTo>
                <a:lnTo>
                  <a:pt x="3224" y="2604"/>
                </a:lnTo>
                <a:lnTo>
                  <a:pt x="3217" y="2600"/>
                </a:lnTo>
                <a:lnTo>
                  <a:pt x="3212" y="2594"/>
                </a:lnTo>
                <a:lnTo>
                  <a:pt x="3206" y="2585"/>
                </a:lnTo>
                <a:lnTo>
                  <a:pt x="3198" y="2576"/>
                </a:lnTo>
                <a:lnTo>
                  <a:pt x="3186" y="2565"/>
                </a:lnTo>
                <a:lnTo>
                  <a:pt x="3173" y="2556"/>
                </a:lnTo>
                <a:lnTo>
                  <a:pt x="3161" y="2547"/>
                </a:lnTo>
                <a:lnTo>
                  <a:pt x="3149" y="2537"/>
                </a:lnTo>
                <a:lnTo>
                  <a:pt x="3142" y="2527"/>
                </a:lnTo>
                <a:lnTo>
                  <a:pt x="3140" y="2525"/>
                </a:lnTo>
                <a:lnTo>
                  <a:pt x="3139" y="2521"/>
                </a:lnTo>
                <a:lnTo>
                  <a:pt x="3139" y="2518"/>
                </a:lnTo>
                <a:lnTo>
                  <a:pt x="3140" y="2513"/>
                </a:lnTo>
                <a:lnTo>
                  <a:pt x="3141" y="2503"/>
                </a:lnTo>
                <a:lnTo>
                  <a:pt x="3143" y="2493"/>
                </a:lnTo>
                <a:lnTo>
                  <a:pt x="3144" y="2487"/>
                </a:lnTo>
                <a:lnTo>
                  <a:pt x="3142" y="2481"/>
                </a:lnTo>
                <a:lnTo>
                  <a:pt x="3140" y="2475"/>
                </a:lnTo>
                <a:lnTo>
                  <a:pt x="3137" y="2469"/>
                </a:lnTo>
                <a:lnTo>
                  <a:pt x="3130" y="2458"/>
                </a:lnTo>
                <a:lnTo>
                  <a:pt x="3124" y="2450"/>
                </a:lnTo>
                <a:lnTo>
                  <a:pt x="3121" y="2442"/>
                </a:lnTo>
                <a:lnTo>
                  <a:pt x="3116" y="2433"/>
                </a:lnTo>
                <a:lnTo>
                  <a:pt x="3112" y="2424"/>
                </a:lnTo>
                <a:lnTo>
                  <a:pt x="3111" y="2414"/>
                </a:lnTo>
                <a:lnTo>
                  <a:pt x="3111" y="2406"/>
                </a:lnTo>
                <a:lnTo>
                  <a:pt x="3109" y="2399"/>
                </a:lnTo>
                <a:lnTo>
                  <a:pt x="3108" y="2395"/>
                </a:lnTo>
                <a:lnTo>
                  <a:pt x="3106" y="2393"/>
                </a:lnTo>
                <a:lnTo>
                  <a:pt x="3104" y="2392"/>
                </a:lnTo>
                <a:lnTo>
                  <a:pt x="3102" y="2392"/>
                </a:lnTo>
                <a:lnTo>
                  <a:pt x="3099" y="2392"/>
                </a:lnTo>
                <a:lnTo>
                  <a:pt x="3097" y="2393"/>
                </a:lnTo>
                <a:lnTo>
                  <a:pt x="3095" y="2394"/>
                </a:lnTo>
                <a:lnTo>
                  <a:pt x="3092" y="2396"/>
                </a:lnTo>
                <a:lnTo>
                  <a:pt x="3086" y="2403"/>
                </a:lnTo>
                <a:lnTo>
                  <a:pt x="3077" y="2414"/>
                </a:lnTo>
                <a:lnTo>
                  <a:pt x="3070" y="2424"/>
                </a:lnTo>
                <a:lnTo>
                  <a:pt x="3066" y="2427"/>
                </a:lnTo>
                <a:lnTo>
                  <a:pt x="3062" y="2430"/>
                </a:lnTo>
                <a:lnTo>
                  <a:pt x="3056" y="2434"/>
                </a:lnTo>
                <a:lnTo>
                  <a:pt x="3049" y="2439"/>
                </a:lnTo>
                <a:lnTo>
                  <a:pt x="3046" y="2442"/>
                </a:lnTo>
                <a:lnTo>
                  <a:pt x="3043" y="2442"/>
                </a:lnTo>
                <a:lnTo>
                  <a:pt x="3039" y="2439"/>
                </a:lnTo>
                <a:lnTo>
                  <a:pt x="3032" y="2436"/>
                </a:lnTo>
                <a:lnTo>
                  <a:pt x="3024" y="2430"/>
                </a:lnTo>
                <a:lnTo>
                  <a:pt x="3016" y="2423"/>
                </a:lnTo>
                <a:lnTo>
                  <a:pt x="3007" y="2414"/>
                </a:lnTo>
                <a:lnTo>
                  <a:pt x="2996" y="2406"/>
                </a:lnTo>
                <a:lnTo>
                  <a:pt x="2986" y="2398"/>
                </a:lnTo>
                <a:lnTo>
                  <a:pt x="2990" y="2392"/>
                </a:lnTo>
                <a:lnTo>
                  <a:pt x="2996" y="2383"/>
                </a:lnTo>
                <a:lnTo>
                  <a:pt x="2993" y="2377"/>
                </a:lnTo>
                <a:lnTo>
                  <a:pt x="2988" y="2370"/>
                </a:lnTo>
                <a:lnTo>
                  <a:pt x="2982" y="2363"/>
                </a:lnTo>
                <a:lnTo>
                  <a:pt x="2976" y="2357"/>
                </a:lnTo>
                <a:lnTo>
                  <a:pt x="2969" y="2350"/>
                </a:lnTo>
                <a:lnTo>
                  <a:pt x="2957" y="2343"/>
                </a:lnTo>
                <a:lnTo>
                  <a:pt x="2946" y="2336"/>
                </a:lnTo>
                <a:lnTo>
                  <a:pt x="2938" y="2332"/>
                </a:lnTo>
                <a:lnTo>
                  <a:pt x="2934" y="2332"/>
                </a:lnTo>
                <a:lnTo>
                  <a:pt x="2928" y="2335"/>
                </a:lnTo>
                <a:lnTo>
                  <a:pt x="2922" y="2338"/>
                </a:lnTo>
                <a:lnTo>
                  <a:pt x="2915" y="2342"/>
                </a:lnTo>
                <a:lnTo>
                  <a:pt x="2908" y="2346"/>
                </a:lnTo>
                <a:lnTo>
                  <a:pt x="2902" y="2349"/>
                </a:lnTo>
                <a:lnTo>
                  <a:pt x="2896" y="2351"/>
                </a:lnTo>
                <a:lnTo>
                  <a:pt x="2892" y="2350"/>
                </a:lnTo>
                <a:lnTo>
                  <a:pt x="2877" y="2340"/>
                </a:lnTo>
                <a:lnTo>
                  <a:pt x="2864" y="2333"/>
                </a:lnTo>
                <a:lnTo>
                  <a:pt x="2856" y="2329"/>
                </a:lnTo>
                <a:lnTo>
                  <a:pt x="2850" y="2323"/>
                </a:lnTo>
                <a:lnTo>
                  <a:pt x="2844" y="2316"/>
                </a:lnTo>
                <a:lnTo>
                  <a:pt x="2837" y="2304"/>
                </a:lnTo>
                <a:lnTo>
                  <a:pt x="2828" y="2292"/>
                </a:lnTo>
                <a:lnTo>
                  <a:pt x="2820" y="2283"/>
                </a:lnTo>
                <a:lnTo>
                  <a:pt x="2812" y="2276"/>
                </a:lnTo>
                <a:lnTo>
                  <a:pt x="2800" y="2268"/>
                </a:lnTo>
                <a:lnTo>
                  <a:pt x="2789" y="2261"/>
                </a:lnTo>
                <a:lnTo>
                  <a:pt x="2778" y="2256"/>
                </a:lnTo>
                <a:lnTo>
                  <a:pt x="2770" y="2254"/>
                </a:lnTo>
                <a:lnTo>
                  <a:pt x="2764" y="2253"/>
                </a:lnTo>
                <a:lnTo>
                  <a:pt x="2757" y="2251"/>
                </a:lnTo>
                <a:lnTo>
                  <a:pt x="2749" y="2247"/>
                </a:lnTo>
                <a:lnTo>
                  <a:pt x="2738" y="2241"/>
                </a:lnTo>
                <a:lnTo>
                  <a:pt x="2727" y="2230"/>
                </a:lnTo>
                <a:lnTo>
                  <a:pt x="2721" y="2225"/>
                </a:lnTo>
                <a:lnTo>
                  <a:pt x="2715" y="2220"/>
                </a:lnTo>
                <a:lnTo>
                  <a:pt x="2708" y="2216"/>
                </a:lnTo>
                <a:lnTo>
                  <a:pt x="2702" y="2212"/>
                </a:lnTo>
                <a:lnTo>
                  <a:pt x="2689" y="2206"/>
                </a:lnTo>
                <a:lnTo>
                  <a:pt x="2680" y="2203"/>
                </a:lnTo>
                <a:lnTo>
                  <a:pt x="2676" y="2200"/>
                </a:lnTo>
                <a:lnTo>
                  <a:pt x="2673" y="2197"/>
                </a:lnTo>
                <a:lnTo>
                  <a:pt x="2671" y="2193"/>
                </a:lnTo>
                <a:lnTo>
                  <a:pt x="2670" y="2190"/>
                </a:lnTo>
                <a:lnTo>
                  <a:pt x="2669" y="2181"/>
                </a:lnTo>
                <a:lnTo>
                  <a:pt x="2669" y="2172"/>
                </a:lnTo>
                <a:lnTo>
                  <a:pt x="2669" y="2161"/>
                </a:lnTo>
                <a:lnTo>
                  <a:pt x="2667" y="2150"/>
                </a:lnTo>
                <a:lnTo>
                  <a:pt x="2664" y="2144"/>
                </a:lnTo>
                <a:lnTo>
                  <a:pt x="2662" y="2140"/>
                </a:lnTo>
                <a:lnTo>
                  <a:pt x="2657" y="2134"/>
                </a:lnTo>
                <a:lnTo>
                  <a:pt x="2652" y="2129"/>
                </a:lnTo>
                <a:lnTo>
                  <a:pt x="2645" y="2125"/>
                </a:lnTo>
                <a:lnTo>
                  <a:pt x="2639" y="2123"/>
                </a:lnTo>
                <a:lnTo>
                  <a:pt x="2632" y="2122"/>
                </a:lnTo>
                <a:lnTo>
                  <a:pt x="2626" y="2121"/>
                </a:lnTo>
                <a:lnTo>
                  <a:pt x="2613" y="2121"/>
                </a:lnTo>
                <a:lnTo>
                  <a:pt x="2602" y="2119"/>
                </a:lnTo>
                <a:lnTo>
                  <a:pt x="2598" y="2117"/>
                </a:lnTo>
                <a:lnTo>
                  <a:pt x="2593" y="2113"/>
                </a:lnTo>
                <a:lnTo>
                  <a:pt x="2588" y="2109"/>
                </a:lnTo>
                <a:lnTo>
                  <a:pt x="2583" y="2104"/>
                </a:lnTo>
                <a:lnTo>
                  <a:pt x="2580" y="2099"/>
                </a:lnTo>
                <a:lnTo>
                  <a:pt x="2577" y="2094"/>
                </a:lnTo>
                <a:lnTo>
                  <a:pt x="2575" y="2090"/>
                </a:lnTo>
                <a:lnTo>
                  <a:pt x="2574" y="2085"/>
                </a:lnTo>
                <a:lnTo>
                  <a:pt x="2573" y="2078"/>
                </a:lnTo>
                <a:lnTo>
                  <a:pt x="2570" y="2072"/>
                </a:lnTo>
                <a:lnTo>
                  <a:pt x="2569" y="2071"/>
                </a:lnTo>
                <a:lnTo>
                  <a:pt x="2567" y="2068"/>
                </a:lnTo>
                <a:lnTo>
                  <a:pt x="2564" y="2068"/>
                </a:lnTo>
                <a:lnTo>
                  <a:pt x="2561" y="2068"/>
                </a:lnTo>
                <a:lnTo>
                  <a:pt x="2557" y="2068"/>
                </a:lnTo>
                <a:lnTo>
                  <a:pt x="2554" y="2067"/>
                </a:lnTo>
                <a:lnTo>
                  <a:pt x="2552" y="2066"/>
                </a:lnTo>
                <a:lnTo>
                  <a:pt x="2551" y="2064"/>
                </a:lnTo>
                <a:lnTo>
                  <a:pt x="2550" y="2058"/>
                </a:lnTo>
                <a:lnTo>
                  <a:pt x="2550" y="2048"/>
                </a:lnTo>
                <a:lnTo>
                  <a:pt x="2549" y="2043"/>
                </a:lnTo>
                <a:lnTo>
                  <a:pt x="2548" y="2039"/>
                </a:lnTo>
                <a:lnTo>
                  <a:pt x="2547" y="2034"/>
                </a:lnTo>
                <a:lnTo>
                  <a:pt x="2544" y="2030"/>
                </a:lnTo>
                <a:lnTo>
                  <a:pt x="2538" y="2023"/>
                </a:lnTo>
                <a:lnTo>
                  <a:pt x="2530" y="2016"/>
                </a:lnTo>
                <a:lnTo>
                  <a:pt x="2522" y="2009"/>
                </a:lnTo>
                <a:lnTo>
                  <a:pt x="2512" y="2004"/>
                </a:lnTo>
                <a:lnTo>
                  <a:pt x="2506" y="2003"/>
                </a:lnTo>
                <a:lnTo>
                  <a:pt x="2501" y="2002"/>
                </a:lnTo>
                <a:lnTo>
                  <a:pt x="2497" y="2003"/>
                </a:lnTo>
                <a:lnTo>
                  <a:pt x="2493" y="2005"/>
                </a:lnTo>
                <a:lnTo>
                  <a:pt x="2489" y="2008"/>
                </a:lnTo>
                <a:lnTo>
                  <a:pt x="2488" y="2011"/>
                </a:lnTo>
                <a:lnTo>
                  <a:pt x="2488" y="2015"/>
                </a:lnTo>
                <a:lnTo>
                  <a:pt x="2487" y="2020"/>
                </a:lnTo>
                <a:lnTo>
                  <a:pt x="2487" y="2028"/>
                </a:lnTo>
                <a:lnTo>
                  <a:pt x="2492" y="2042"/>
                </a:lnTo>
                <a:lnTo>
                  <a:pt x="2498" y="2058"/>
                </a:lnTo>
                <a:lnTo>
                  <a:pt x="2503" y="2068"/>
                </a:lnTo>
                <a:lnTo>
                  <a:pt x="2511" y="2083"/>
                </a:lnTo>
                <a:lnTo>
                  <a:pt x="2518" y="2098"/>
                </a:lnTo>
                <a:lnTo>
                  <a:pt x="2520" y="2105"/>
                </a:lnTo>
                <a:lnTo>
                  <a:pt x="2522" y="2110"/>
                </a:lnTo>
                <a:lnTo>
                  <a:pt x="2522" y="2115"/>
                </a:lnTo>
                <a:lnTo>
                  <a:pt x="2520" y="2117"/>
                </a:lnTo>
                <a:lnTo>
                  <a:pt x="2519" y="2118"/>
                </a:lnTo>
                <a:lnTo>
                  <a:pt x="2516" y="2118"/>
                </a:lnTo>
                <a:lnTo>
                  <a:pt x="2512" y="2117"/>
                </a:lnTo>
                <a:lnTo>
                  <a:pt x="2506" y="2115"/>
                </a:lnTo>
                <a:lnTo>
                  <a:pt x="2494" y="2108"/>
                </a:lnTo>
                <a:lnTo>
                  <a:pt x="2482" y="2102"/>
                </a:lnTo>
                <a:lnTo>
                  <a:pt x="2470" y="2094"/>
                </a:lnTo>
                <a:lnTo>
                  <a:pt x="2460" y="2087"/>
                </a:lnTo>
                <a:lnTo>
                  <a:pt x="2445" y="2079"/>
                </a:lnTo>
                <a:lnTo>
                  <a:pt x="2429" y="2069"/>
                </a:lnTo>
                <a:lnTo>
                  <a:pt x="2413" y="2060"/>
                </a:lnTo>
                <a:lnTo>
                  <a:pt x="2400" y="2052"/>
                </a:lnTo>
                <a:lnTo>
                  <a:pt x="2387" y="2042"/>
                </a:lnTo>
                <a:lnTo>
                  <a:pt x="2372" y="2030"/>
                </a:lnTo>
                <a:lnTo>
                  <a:pt x="2356" y="2018"/>
                </a:lnTo>
                <a:lnTo>
                  <a:pt x="2346" y="2009"/>
                </a:lnTo>
                <a:lnTo>
                  <a:pt x="2338" y="1999"/>
                </a:lnTo>
                <a:lnTo>
                  <a:pt x="2331" y="1987"/>
                </a:lnTo>
                <a:lnTo>
                  <a:pt x="2325" y="1976"/>
                </a:lnTo>
                <a:lnTo>
                  <a:pt x="2322" y="1966"/>
                </a:lnTo>
                <a:lnTo>
                  <a:pt x="2321" y="1960"/>
                </a:lnTo>
                <a:lnTo>
                  <a:pt x="2319" y="1955"/>
                </a:lnTo>
                <a:lnTo>
                  <a:pt x="2316" y="1951"/>
                </a:lnTo>
                <a:lnTo>
                  <a:pt x="2309" y="1944"/>
                </a:lnTo>
                <a:lnTo>
                  <a:pt x="2300" y="1935"/>
                </a:lnTo>
                <a:lnTo>
                  <a:pt x="2293" y="1926"/>
                </a:lnTo>
                <a:lnTo>
                  <a:pt x="2287" y="1915"/>
                </a:lnTo>
                <a:lnTo>
                  <a:pt x="2280" y="1902"/>
                </a:lnTo>
                <a:lnTo>
                  <a:pt x="2277" y="1896"/>
                </a:lnTo>
                <a:lnTo>
                  <a:pt x="2272" y="1889"/>
                </a:lnTo>
                <a:lnTo>
                  <a:pt x="2266" y="1883"/>
                </a:lnTo>
                <a:lnTo>
                  <a:pt x="2259" y="1876"/>
                </a:lnTo>
                <a:lnTo>
                  <a:pt x="2245" y="1864"/>
                </a:lnTo>
                <a:lnTo>
                  <a:pt x="2231" y="1853"/>
                </a:lnTo>
                <a:lnTo>
                  <a:pt x="2218" y="1842"/>
                </a:lnTo>
                <a:lnTo>
                  <a:pt x="2203" y="1831"/>
                </a:lnTo>
                <a:lnTo>
                  <a:pt x="2190" y="1820"/>
                </a:lnTo>
                <a:lnTo>
                  <a:pt x="2180" y="1812"/>
                </a:lnTo>
                <a:lnTo>
                  <a:pt x="2177" y="1808"/>
                </a:lnTo>
                <a:lnTo>
                  <a:pt x="2176" y="1804"/>
                </a:lnTo>
                <a:lnTo>
                  <a:pt x="2176" y="1802"/>
                </a:lnTo>
                <a:lnTo>
                  <a:pt x="2176" y="1800"/>
                </a:lnTo>
                <a:lnTo>
                  <a:pt x="2177" y="1795"/>
                </a:lnTo>
                <a:lnTo>
                  <a:pt x="2180" y="1789"/>
                </a:lnTo>
                <a:lnTo>
                  <a:pt x="2182" y="1787"/>
                </a:lnTo>
                <a:lnTo>
                  <a:pt x="2180" y="1783"/>
                </a:lnTo>
                <a:lnTo>
                  <a:pt x="2179" y="1781"/>
                </a:lnTo>
                <a:lnTo>
                  <a:pt x="2178" y="1778"/>
                </a:lnTo>
                <a:lnTo>
                  <a:pt x="2172" y="1775"/>
                </a:lnTo>
                <a:lnTo>
                  <a:pt x="2164" y="1772"/>
                </a:lnTo>
                <a:lnTo>
                  <a:pt x="2153" y="1770"/>
                </a:lnTo>
                <a:lnTo>
                  <a:pt x="2142" y="1766"/>
                </a:lnTo>
                <a:lnTo>
                  <a:pt x="2136" y="1763"/>
                </a:lnTo>
                <a:lnTo>
                  <a:pt x="2132" y="1760"/>
                </a:lnTo>
                <a:lnTo>
                  <a:pt x="2126" y="1757"/>
                </a:lnTo>
                <a:lnTo>
                  <a:pt x="2121" y="1752"/>
                </a:lnTo>
                <a:lnTo>
                  <a:pt x="2117" y="1747"/>
                </a:lnTo>
                <a:lnTo>
                  <a:pt x="2115" y="1743"/>
                </a:lnTo>
                <a:lnTo>
                  <a:pt x="2113" y="1738"/>
                </a:lnTo>
                <a:lnTo>
                  <a:pt x="2111" y="1732"/>
                </a:lnTo>
                <a:lnTo>
                  <a:pt x="2108" y="1722"/>
                </a:lnTo>
                <a:lnTo>
                  <a:pt x="2103" y="1713"/>
                </a:lnTo>
                <a:lnTo>
                  <a:pt x="2100" y="1709"/>
                </a:lnTo>
                <a:lnTo>
                  <a:pt x="2096" y="1707"/>
                </a:lnTo>
                <a:lnTo>
                  <a:pt x="2091" y="1706"/>
                </a:lnTo>
                <a:lnTo>
                  <a:pt x="2088" y="1705"/>
                </a:lnTo>
                <a:lnTo>
                  <a:pt x="2083" y="1706"/>
                </a:lnTo>
                <a:lnTo>
                  <a:pt x="2078" y="1708"/>
                </a:lnTo>
                <a:lnTo>
                  <a:pt x="2073" y="1711"/>
                </a:lnTo>
                <a:lnTo>
                  <a:pt x="2069" y="1715"/>
                </a:lnTo>
                <a:lnTo>
                  <a:pt x="2059" y="1727"/>
                </a:lnTo>
                <a:lnTo>
                  <a:pt x="2048" y="1741"/>
                </a:lnTo>
                <a:lnTo>
                  <a:pt x="2038" y="1753"/>
                </a:lnTo>
                <a:lnTo>
                  <a:pt x="2028" y="1763"/>
                </a:lnTo>
                <a:lnTo>
                  <a:pt x="2023" y="1765"/>
                </a:lnTo>
                <a:lnTo>
                  <a:pt x="2019" y="1765"/>
                </a:lnTo>
                <a:lnTo>
                  <a:pt x="2013" y="1765"/>
                </a:lnTo>
                <a:lnTo>
                  <a:pt x="2006" y="1764"/>
                </a:lnTo>
                <a:lnTo>
                  <a:pt x="1994" y="1760"/>
                </a:lnTo>
                <a:lnTo>
                  <a:pt x="1983" y="1756"/>
                </a:lnTo>
                <a:lnTo>
                  <a:pt x="1979" y="1755"/>
                </a:lnTo>
                <a:lnTo>
                  <a:pt x="1977" y="1752"/>
                </a:lnTo>
                <a:lnTo>
                  <a:pt x="1975" y="1749"/>
                </a:lnTo>
                <a:lnTo>
                  <a:pt x="1974" y="1746"/>
                </a:lnTo>
                <a:lnTo>
                  <a:pt x="1972" y="1738"/>
                </a:lnTo>
                <a:lnTo>
                  <a:pt x="1972" y="1727"/>
                </a:lnTo>
                <a:lnTo>
                  <a:pt x="1971" y="1721"/>
                </a:lnTo>
                <a:lnTo>
                  <a:pt x="1968" y="1718"/>
                </a:lnTo>
                <a:lnTo>
                  <a:pt x="1963" y="1714"/>
                </a:lnTo>
                <a:lnTo>
                  <a:pt x="1957" y="1712"/>
                </a:lnTo>
                <a:lnTo>
                  <a:pt x="1950" y="1711"/>
                </a:lnTo>
                <a:lnTo>
                  <a:pt x="1944" y="1711"/>
                </a:lnTo>
                <a:lnTo>
                  <a:pt x="1937" y="1711"/>
                </a:lnTo>
                <a:lnTo>
                  <a:pt x="1932" y="1712"/>
                </a:lnTo>
                <a:lnTo>
                  <a:pt x="1927" y="1714"/>
                </a:lnTo>
                <a:lnTo>
                  <a:pt x="1925" y="1716"/>
                </a:lnTo>
                <a:lnTo>
                  <a:pt x="1922" y="1720"/>
                </a:lnTo>
                <a:lnTo>
                  <a:pt x="1922" y="1724"/>
                </a:lnTo>
                <a:lnTo>
                  <a:pt x="1922" y="1733"/>
                </a:lnTo>
                <a:lnTo>
                  <a:pt x="1922" y="1743"/>
                </a:lnTo>
                <a:lnTo>
                  <a:pt x="1921" y="1747"/>
                </a:lnTo>
                <a:lnTo>
                  <a:pt x="1920" y="1751"/>
                </a:lnTo>
                <a:lnTo>
                  <a:pt x="1916" y="1755"/>
                </a:lnTo>
                <a:lnTo>
                  <a:pt x="1912" y="1759"/>
                </a:lnTo>
                <a:lnTo>
                  <a:pt x="1899" y="1768"/>
                </a:lnTo>
                <a:lnTo>
                  <a:pt x="1883" y="1778"/>
                </a:lnTo>
                <a:lnTo>
                  <a:pt x="1876" y="1783"/>
                </a:lnTo>
                <a:lnTo>
                  <a:pt x="1870" y="1788"/>
                </a:lnTo>
                <a:lnTo>
                  <a:pt x="1867" y="1791"/>
                </a:lnTo>
                <a:lnTo>
                  <a:pt x="1864" y="1795"/>
                </a:lnTo>
                <a:lnTo>
                  <a:pt x="1863" y="1801"/>
                </a:lnTo>
                <a:lnTo>
                  <a:pt x="1861" y="1807"/>
                </a:lnTo>
                <a:lnTo>
                  <a:pt x="1858" y="1810"/>
                </a:lnTo>
                <a:lnTo>
                  <a:pt x="1856" y="1813"/>
                </a:lnTo>
                <a:lnTo>
                  <a:pt x="1853" y="1814"/>
                </a:lnTo>
                <a:lnTo>
                  <a:pt x="1852" y="1814"/>
                </a:lnTo>
                <a:lnTo>
                  <a:pt x="1850" y="1814"/>
                </a:lnTo>
                <a:lnTo>
                  <a:pt x="1848" y="1812"/>
                </a:lnTo>
                <a:lnTo>
                  <a:pt x="1845" y="1809"/>
                </a:lnTo>
                <a:lnTo>
                  <a:pt x="1843" y="1806"/>
                </a:lnTo>
                <a:lnTo>
                  <a:pt x="1839" y="1798"/>
                </a:lnTo>
                <a:lnTo>
                  <a:pt x="1834" y="1790"/>
                </a:lnTo>
                <a:lnTo>
                  <a:pt x="1830" y="1783"/>
                </a:lnTo>
                <a:lnTo>
                  <a:pt x="1821" y="1777"/>
                </a:lnTo>
                <a:lnTo>
                  <a:pt x="1812" y="1771"/>
                </a:lnTo>
                <a:lnTo>
                  <a:pt x="1802" y="1765"/>
                </a:lnTo>
                <a:lnTo>
                  <a:pt x="1793" y="1758"/>
                </a:lnTo>
                <a:lnTo>
                  <a:pt x="1783" y="1751"/>
                </a:lnTo>
                <a:lnTo>
                  <a:pt x="1774" y="1743"/>
                </a:lnTo>
                <a:lnTo>
                  <a:pt x="1763" y="1735"/>
                </a:lnTo>
                <a:lnTo>
                  <a:pt x="1757" y="1733"/>
                </a:lnTo>
                <a:lnTo>
                  <a:pt x="1751" y="1731"/>
                </a:lnTo>
                <a:lnTo>
                  <a:pt x="1746" y="1728"/>
                </a:lnTo>
                <a:lnTo>
                  <a:pt x="1742" y="1728"/>
                </a:lnTo>
                <a:lnTo>
                  <a:pt x="1737" y="1727"/>
                </a:lnTo>
                <a:lnTo>
                  <a:pt x="1735" y="1727"/>
                </a:lnTo>
                <a:lnTo>
                  <a:pt x="1732" y="1726"/>
                </a:lnTo>
                <a:lnTo>
                  <a:pt x="1730" y="1725"/>
                </a:lnTo>
                <a:lnTo>
                  <a:pt x="1729" y="1720"/>
                </a:lnTo>
                <a:lnTo>
                  <a:pt x="1729" y="1713"/>
                </a:lnTo>
                <a:lnTo>
                  <a:pt x="1727" y="1708"/>
                </a:lnTo>
                <a:lnTo>
                  <a:pt x="1725" y="1705"/>
                </a:lnTo>
                <a:lnTo>
                  <a:pt x="1723" y="1701"/>
                </a:lnTo>
                <a:lnTo>
                  <a:pt x="1719" y="1697"/>
                </a:lnTo>
                <a:lnTo>
                  <a:pt x="1710" y="1689"/>
                </a:lnTo>
                <a:lnTo>
                  <a:pt x="1700" y="1681"/>
                </a:lnTo>
                <a:lnTo>
                  <a:pt x="1692" y="1671"/>
                </a:lnTo>
                <a:lnTo>
                  <a:pt x="1681" y="1661"/>
                </a:lnTo>
                <a:lnTo>
                  <a:pt x="1672" y="1651"/>
                </a:lnTo>
                <a:lnTo>
                  <a:pt x="1663" y="1643"/>
                </a:lnTo>
                <a:lnTo>
                  <a:pt x="1657" y="1636"/>
                </a:lnTo>
                <a:lnTo>
                  <a:pt x="1651" y="1629"/>
                </a:lnTo>
                <a:lnTo>
                  <a:pt x="1647" y="1624"/>
                </a:lnTo>
                <a:lnTo>
                  <a:pt x="1641" y="1621"/>
                </a:lnTo>
                <a:lnTo>
                  <a:pt x="1636" y="1621"/>
                </a:lnTo>
                <a:lnTo>
                  <a:pt x="1632" y="1620"/>
                </a:lnTo>
                <a:lnTo>
                  <a:pt x="1628" y="1618"/>
                </a:lnTo>
                <a:lnTo>
                  <a:pt x="1623" y="1611"/>
                </a:lnTo>
                <a:lnTo>
                  <a:pt x="1619" y="1607"/>
                </a:lnTo>
                <a:lnTo>
                  <a:pt x="1613" y="1604"/>
                </a:lnTo>
                <a:lnTo>
                  <a:pt x="1606" y="1600"/>
                </a:lnTo>
                <a:lnTo>
                  <a:pt x="1599" y="1596"/>
                </a:lnTo>
                <a:lnTo>
                  <a:pt x="1582" y="1592"/>
                </a:lnTo>
                <a:lnTo>
                  <a:pt x="1568" y="1586"/>
                </a:lnTo>
                <a:lnTo>
                  <a:pt x="1561" y="1583"/>
                </a:lnTo>
                <a:lnTo>
                  <a:pt x="1554" y="1582"/>
                </a:lnTo>
                <a:lnTo>
                  <a:pt x="1547" y="1582"/>
                </a:lnTo>
                <a:lnTo>
                  <a:pt x="1538" y="1582"/>
                </a:lnTo>
                <a:lnTo>
                  <a:pt x="1530" y="1583"/>
                </a:lnTo>
                <a:lnTo>
                  <a:pt x="1523" y="1586"/>
                </a:lnTo>
                <a:lnTo>
                  <a:pt x="1516" y="1589"/>
                </a:lnTo>
                <a:lnTo>
                  <a:pt x="1510" y="1594"/>
                </a:lnTo>
                <a:lnTo>
                  <a:pt x="1505" y="1600"/>
                </a:lnTo>
                <a:lnTo>
                  <a:pt x="1500" y="1606"/>
                </a:lnTo>
                <a:lnTo>
                  <a:pt x="1497" y="1611"/>
                </a:lnTo>
                <a:lnTo>
                  <a:pt x="1494" y="1617"/>
                </a:lnTo>
                <a:lnTo>
                  <a:pt x="1493" y="1623"/>
                </a:lnTo>
                <a:lnTo>
                  <a:pt x="1493" y="1629"/>
                </a:lnTo>
                <a:lnTo>
                  <a:pt x="1494" y="1633"/>
                </a:lnTo>
                <a:lnTo>
                  <a:pt x="1496" y="1639"/>
                </a:lnTo>
                <a:lnTo>
                  <a:pt x="1498" y="1645"/>
                </a:lnTo>
                <a:lnTo>
                  <a:pt x="1500" y="1652"/>
                </a:lnTo>
                <a:lnTo>
                  <a:pt x="1502" y="1661"/>
                </a:lnTo>
                <a:lnTo>
                  <a:pt x="1502" y="1669"/>
                </a:lnTo>
                <a:lnTo>
                  <a:pt x="1502" y="1677"/>
                </a:lnTo>
                <a:lnTo>
                  <a:pt x="1500" y="1684"/>
                </a:lnTo>
                <a:lnTo>
                  <a:pt x="1499" y="1692"/>
                </a:lnTo>
                <a:lnTo>
                  <a:pt x="1497" y="1699"/>
                </a:lnTo>
                <a:lnTo>
                  <a:pt x="1494" y="1705"/>
                </a:lnTo>
                <a:lnTo>
                  <a:pt x="1492" y="1713"/>
                </a:lnTo>
                <a:lnTo>
                  <a:pt x="1491" y="1721"/>
                </a:lnTo>
                <a:lnTo>
                  <a:pt x="1491" y="1732"/>
                </a:lnTo>
                <a:lnTo>
                  <a:pt x="1491" y="1752"/>
                </a:lnTo>
                <a:lnTo>
                  <a:pt x="1492" y="1772"/>
                </a:lnTo>
                <a:lnTo>
                  <a:pt x="1492" y="1788"/>
                </a:lnTo>
                <a:lnTo>
                  <a:pt x="1494" y="1800"/>
                </a:lnTo>
                <a:lnTo>
                  <a:pt x="1498" y="1812"/>
                </a:lnTo>
                <a:lnTo>
                  <a:pt x="1502" y="1825"/>
                </a:lnTo>
                <a:lnTo>
                  <a:pt x="1503" y="1833"/>
                </a:lnTo>
                <a:lnTo>
                  <a:pt x="1503" y="1842"/>
                </a:lnTo>
                <a:lnTo>
                  <a:pt x="1500" y="1851"/>
                </a:lnTo>
                <a:lnTo>
                  <a:pt x="1497" y="1858"/>
                </a:lnTo>
                <a:lnTo>
                  <a:pt x="1493" y="1860"/>
                </a:lnTo>
                <a:lnTo>
                  <a:pt x="1491" y="1864"/>
                </a:lnTo>
                <a:lnTo>
                  <a:pt x="1487" y="1866"/>
                </a:lnTo>
                <a:lnTo>
                  <a:pt x="1484" y="1867"/>
                </a:lnTo>
                <a:lnTo>
                  <a:pt x="1480" y="1869"/>
                </a:lnTo>
                <a:lnTo>
                  <a:pt x="1475" y="1870"/>
                </a:lnTo>
                <a:lnTo>
                  <a:pt x="1471" y="1870"/>
                </a:lnTo>
                <a:lnTo>
                  <a:pt x="1466" y="1869"/>
                </a:lnTo>
                <a:lnTo>
                  <a:pt x="1450" y="1861"/>
                </a:lnTo>
                <a:lnTo>
                  <a:pt x="1434" y="1851"/>
                </a:lnTo>
                <a:lnTo>
                  <a:pt x="1426" y="1845"/>
                </a:lnTo>
                <a:lnTo>
                  <a:pt x="1417" y="1841"/>
                </a:lnTo>
                <a:lnTo>
                  <a:pt x="1414" y="1840"/>
                </a:lnTo>
                <a:lnTo>
                  <a:pt x="1410" y="1840"/>
                </a:lnTo>
                <a:lnTo>
                  <a:pt x="1408" y="1840"/>
                </a:lnTo>
                <a:lnTo>
                  <a:pt x="1405" y="1841"/>
                </a:lnTo>
                <a:lnTo>
                  <a:pt x="1401" y="1845"/>
                </a:lnTo>
                <a:lnTo>
                  <a:pt x="1398" y="1851"/>
                </a:lnTo>
                <a:lnTo>
                  <a:pt x="1397" y="1858"/>
                </a:lnTo>
                <a:lnTo>
                  <a:pt x="1395" y="1865"/>
                </a:lnTo>
                <a:lnTo>
                  <a:pt x="1393" y="1872"/>
                </a:lnTo>
                <a:lnTo>
                  <a:pt x="1392" y="1878"/>
                </a:lnTo>
                <a:lnTo>
                  <a:pt x="1391" y="1881"/>
                </a:lnTo>
                <a:lnTo>
                  <a:pt x="1389" y="1883"/>
                </a:lnTo>
                <a:lnTo>
                  <a:pt x="1387" y="1884"/>
                </a:lnTo>
                <a:lnTo>
                  <a:pt x="1385" y="1885"/>
                </a:lnTo>
                <a:lnTo>
                  <a:pt x="1377" y="1886"/>
                </a:lnTo>
                <a:lnTo>
                  <a:pt x="1371" y="1888"/>
                </a:lnTo>
                <a:lnTo>
                  <a:pt x="1368" y="1888"/>
                </a:lnTo>
                <a:lnTo>
                  <a:pt x="1367" y="1889"/>
                </a:lnTo>
                <a:lnTo>
                  <a:pt x="1366" y="1891"/>
                </a:lnTo>
                <a:lnTo>
                  <a:pt x="1365" y="1895"/>
                </a:lnTo>
                <a:lnTo>
                  <a:pt x="1366" y="1903"/>
                </a:lnTo>
                <a:lnTo>
                  <a:pt x="1367" y="1911"/>
                </a:lnTo>
                <a:lnTo>
                  <a:pt x="1368" y="1915"/>
                </a:lnTo>
                <a:lnTo>
                  <a:pt x="1367" y="1920"/>
                </a:lnTo>
                <a:lnTo>
                  <a:pt x="1366" y="1926"/>
                </a:lnTo>
                <a:lnTo>
                  <a:pt x="1363" y="1932"/>
                </a:lnTo>
                <a:lnTo>
                  <a:pt x="1358" y="1938"/>
                </a:lnTo>
                <a:lnTo>
                  <a:pt x="1355" y="1944"/>
                </a:lnTo>
                <a:lnTo>
                  <a:pt x="1353" y="1948"/>
                </a:lnTo>
                <a:lnTo>
                  <a:pt x="1353" y="1952"/>
                </a:lnTo>
                <a:lnTo>
                  <a:pt x="1352" y="1960"/>
                </a:lnTo>
                <a:lnTo>
                  <a:pt x="1353" y="1967"/>
                </a:lnTo>
                <a:lnTo>
                  <a:pt x="1353" y="1978"/>
                </a:lnTo>
                <a:lnTo>
                  <a:pt x="1352" y="1991"/>
                </a:lnTo>
                <a:lnTo>
                  <a:pt x="1349" y="1998"/>
                </a:lnTo>
                <a:lnTo>
                  <a:pt x="1347" y="2004"/>
                </a:lnTo>
                <a:lnTo>
                  <a:pt x="1346" y="2006"/>
                </a:lnTo>
                <a:lnTo>
                  <a:pt x="1343" y="2008"/>
                </a:lnTo>
                <a:lnTo>
                  <a:pt x="1342" y="2009"/>
                </a:lnTo>
                <a:lnTo>
                  <a:pt x="1340" y="2009"/>
                </a:lnTo>
                <a:lnTo>
                  <a:pt x="1330" y="2009"/>
                </a:lnTo>
                <a:lnTo>
                  <a:pt x="1324" y="2009"/>
                </a:lnTo>
                <a:lnTo>
                  <a:pt x="1320" y="2006"/>
                </a:lnTo>
                <a:lnTo>
                  <a:pt x="1313" y="2001"/>
                </a:lnTo>
                <a:lnTo>
                  <a:pt x="1303" y="1991"/>
                </a:lnTo>
                <a:lnTo>
                  <a:pt x="1290" y="1983"/>
                </a:lnTo>
                <a:lnTo>
                  <a:pt x="1283" y="1979"/>
                </a:lnTo>
                <a:lnTo>
                  <a:pt x="1277" y="1976"/>
                </a:lnTo>
                <a:lnTo>
                  <a:pt x="1271" y="1974"/>
                </a:lnTo>
                <a:lnTo>
                  <a:pt x="1265" y="1973"/>
                </a:lnTo>
                <a:lnTo>
                  <a:pt x="1260" y="1974"/>
                </a:lnTo>
                <a:lnTo>
                  <a:pt x="1258" y="1976"/>
                </a:lnTo>
                <a:lnTo>
                  <a:pt x="1254" y="1978"/>
                </a:lnTo>
                <a:lnTo>
                  <a:pt x="1252" y="1982"/>
                </a:lnTo>
                <a:lnTo>
                  <a:pt x="1247" y="1991"/>
                </a:lnTo>
                <a:lnTo>
                  <a:pt x="1238" y="2005"/>
                </a:lnTo>
                <a:lnTo>
                  <a:pt x="1232" y="2011"/>
                </a:lnTo>
                <a:lnTo>
                  <a:pt x="1226" y="2015"/>
                </a:lnTo>
                <a:lnTo>
                  <a:pt x="1221" y="2017"/>
                </a:lnTo>
                <a:lnTo>
                  <a:pt x="1216" y="2017"/>
                </a:lnTo>
                <a:lnTo>
                  <a:pt x="1207" y="2012"/>
                </a:lnTo>
                <a:lnTo>
                  <a:pt x="1198" y="2008"/>
                </a:lnTo>
                <a:lnTo>
                  <a:pt x="1189" y="2003"/>
                </a:lnTo>
                <a:lnTo>
                  <a:pt x="1179" y="1997"/>
                </a:lnTo>
                <a:lnTo>
                  <a:pt x="1170" y="1992"/>
                </a:lnTo>
                <a:lnTo>
                  <a:pt x="1162" y="1989"/>
                </a:lnTo>
                <a:lnTo>
                  <a:pt x="1153" y="1985"/>
                </a:lnTo>
                <a:lnTo>
                  <a:pt x="1144" y="1980"/>
                </a:lnTo>
                <a:lnTo>
                  <a:pt x="1133" y="1973"/>
                </a:lnTo>
                <a:lnTo>
                  <a:pt x="1122" y="1965"/>
                </a:lnTo>
                <a:lnTo>
                  <a:pt x="1116" y="1960"/>
                </a:lnTo>
                <a:lnTo>
                  <a:pt x="1114" y="1955"/>
                </a:lnTo>
                <a:lnTo>
                  <a:pt x="1112" y="1949"/>
                </a:lnTo>
                <a:lnTo>
                  <a:pt x="1111" y="1945"/>
                </a:lnTo>
                <a:lnTo>
                  <a:pt x="1109" y="1940"/>
                </a:lnTo>
                <a:lnTo>
                  <a:pt x="1108" y="1935"/>
                </a:lnTo>
                <a:lnTo>
                  <a:pt x="1106" y="1929"/>
                </a:lnTo>
                <a:lnTo>
                  <a:pt x="1102" y="1923"/>
                </a:lnTo>
                <a:lnTo>
                  <a:pt x="1094" y="1913"/>
                </a:lnTo>
                <a:lnTo>
                  <a:pt x="1083" y="1902"/>
                </a:lnTo>
                <a:lnTo>
                  <a:pt x="1077" y="1898"/>
                </a:lnTo>
                <a:lnTo>
                  <a:pt x="1071" y="1894"/>
                </a:lnTo>
                <a:lnTo>
                  <a:pt x="1064" y="1891"/>
                </a:lnTo>
                <a:lnTo>
                  <a:pt x="1056" y="1888"/>
                </a:lnTo>
                <a:lnTo>
                  <a:pt x="1051" y="1888"/>
                </a:lnTo>
                <a:lnTo>
                  <a:pt x="1047" y="1888"/>
                </a:lnTo>
                <a:lnTo>
                  <a:pt x="1043" y="1889"/>
                </a:lnTo>
                <a:lnTo>
                  <a:pt x="1038" y="1891"/>
                </a:lnTo>
                <a:lnTo>
                  <a:pt x="1028" y="1896"/>
                </a:lnTo>
                <a:lnTo>
                  <a:pt x="1019" y="1903"/>
                </a:lnTo>
                <a:lnTo>
                  <a:pt x="1009" y="1910"/>
                </a:lnTo>
                <a:lnTo>
                  <a:pt x="1000" y="1916"/>
                </a:lnTo>
                <a:lnTo>
                  <a:pt x="995" y="1919"/>
                </a:lnTo>
                <a:lnTo>
                  <a:pt x="990" y="1921"/>
                </a:lnTo>
                <a:lnTo>
                  <a:pt x="986" y="1922"/>
                </a:lnTo>
                <a:lnTo>
                  <a:pt x="981" y="1922"/>
                </a:lnTo>
                <a:lnTo>
                  <a:pt x="971" y="1921"/>
                </a:lnTo>
                <a:lnTo>
                  <a:pt x="962" y="1917"/>
                </a:lnTo>
                <a:lnTo>
                  <a:pt x="954" y="1914"/>
                </a:lnTo>
                <a:lnTo>
                  <a:pt x="945" y="1910"/>
                </a:lnTo>
                <a:lnTo>
                  <a:pt x="937" y="1907"/>
                </a:lnTo>
                <a:lnTo>
                  <a:pt x="929" y="1904"/>
                </a:lnTo>
                <a:lnTo>
                  <a:pt x="925" y="1904"/>
                </a:lnTo>
                <a:lnTo>
                  <a:pt x="920" y="1905"/>
                </a:lnTo>
                <a:lnTo>
                  <a:pt x="917" y="1907"/>
                </a:lnTo>
                <a:lnTo>
                  <a:pt x="912" y="1909"/>
                </a:lnTo>
                <a:lnTo>
                  <a:pt x="908" y="1911"/>
                </a:lnTo>
                <a:lnTo>
                  <a:pt x="905" y="1911"/>
                </a:lnTo>
                <a:lnTo>
                  <a:pt x="901" y="1911"/>
                </a:lnTo>
                <a:lnTo>
                  <a:pt x="899" y="1909"/>
                </a:lnTo>
                <a:lnTo>
                  <a:pt x="893" y="1902"/>
                </a:lnTo>
                <a:lnTo>
                  <a:pt x="887" y="1892"/>
                </a:lnTo>
                <a:lnTo>
                  <a:pt x="879" y="1872"/>
                </a:lnTo>
                <a:lnTo>
                  <a:pt x="872" y="1859"/>
                </a:lnTo>
                <a:lnTo>
                  <a:pt x="860" y="1852"/>
                </a:lnTo>
                <a:lnTo>
                  <a:pt x="839" y="1844"/>
                </a:lnTo>
                <a:lnTo>
                  <a:pt x="818" y="1837"/>
                </a:lnTo>
                <a:lnTo>
                  <a:pt x="803" y="1832"/>
                </a:lnTo>
                <a:lnTo>
                  <a:pt x="798" y="1832"/>
                </a:lnTo>
                <a:lnTo>
                  <a:pt x="794" y="1834"/>
                </a:lnTo>
                <a:lnTo>
                  <a:pt x="791" y="1837"/>
                </a:lnTo>
                <a:lnTo>
                  <a:pt x="786" y="1840"/>
                </a:lnTo>
                <a:lnTo>
                  <a:pt x="782" y="1845"/>
                </a:lnTo>
                <a:lnTo>
                  <a:pt x="776" y="1847"/>
                </a:lnTo>
                <a:lnTo>
                  <a:pt x="771" y="1850"/>
                </a:lnTo>
                <a:lnTo>
                  <a:pt x="762" y="1850"/>
                </a:lnTo>
                <a:lnTo>
                  <a:pt x="741" y="1847"/>
                </a:lnTo>
                <a:lnTo>
                  <a:pt x="713" y="1845"/>
                </a:lnTo>
                <a:lnTo>
                  <a:pt x="700" y="1844"/>
                </a:lnTo>
                <a:lnTo>
                  <a:pt x="688" y="1842"/>
                </a:lnTo>
                <a:lnTo>
                  <a:pt x="678" y="1840"/>
                </a:lnTo>
                <a:lnTo>
                  <a:pt x="669" y="1839"/>
                </a:lnTo>
                <a:lnTo>
                  <a:pt x="666" y="1837"/>
                </a:lnTo>
                <a:lnTo>
                  <a:pt x="664" y="1833"/>
                </a:lnTo>
                <a:lnTo>
                  <a:pt x="660" y="1828"/>
                </a:lnTo>
                <a:lnTo>
                  <a:pt x="658" y="1822"/>
                </a:lnTo>
                <a:lnTo>
                  <a:pt x="654" y="1808"/>
                </a:lnTo>
                <a:lnTo>
                  <a:pt x="652" y="1791"/>
                </a:lnTo>
                <a:lnTo>
                  <a:pt x="646" y="1760"/>
                </a:lnTo>
                <a:lnTo>
                  <a:pt x="641" y="1738"/>
                </a:lnTo>
                <a:lnTo>
                  <a:pt x="639" y="1731"/>
                </a:lnTo>
                <a:lnTo>
                  <a:pt x="639" y="1720"/>
                </a:lnTo>
                <a:lnTo>
                  <a:pt x="639" y="1708"/>
                </a:lnTo>
                <a:lnTo>
                  <a:pt x="639" y="1695"/>
                </a:lnTo>
                <a:lnTo>
                  <a:pt x="639" y="1683"/>
                </a:lnTo>
                <a:lnTo>
                  <a:pt x="639" y="1673"/>
                </a:lnTo>
                <a:lnTo>
                  <a:pt x="637" y="1668"/>
                </a:lnTo>
                <a:lnTo>
                  <a:pt x="637" y="1664"/>
                </a:lnTo>
                <a:lnTo>
                  <a:pt x="636" y="1662"/>
                </a:lnTo>
                <a:lnTo>
                  <a:pt x="634" y="1661"/>
                </a:lnTo>
                <a:lnTo>
                  <a:pt x="627" y="1658"/>
                </a:lnTo>
                <a:lnTo>
                  <a:pt x="615" y="1656"/>
                </a:lnTo>
                <a:lnTo>
                  <a:pt x="601" y="1655"/>
                </a:lnTo>
                <a:lnTo>
                  <a:pt x="584" y="1653"/>
                </a:lnTo>
                <a:lnTo>
                  <a:pt x="564" y="1653"/>
                </a:lnTo>
                <a:lnTo>
                  <a:pt x="539" y="1655"/>
                </a:lnTo>
                <a:lnTo>
                  <a:pt x="511" y="1656"/>
                </a:lnTo>
                <a:lnTo>
                  <a:pt x="480" y="1658"/>
                </a:lnTo>
                <a:lnTo>
                  <a:pt x="476" y="1658"/>
                </a:lnTo>
                <a:lnTo>
                  <a:pt x="470" y="1658"/>
                </a:lnTo>
                <a:lnTo>
                  <a:pt x="465" y="1656"/>
                </a:lnTo>
                <a:lnTo>
                  <a:pt x="460" y="1655"/>
                </a:lnTo>
                <a:lnTo>
                  <a:pt x="451" y="1649"/>
                </a:lnTo>
                <a:lnTo>
                  <a:pt x="444" y="1642"/>
                </a:lnTo>
                <a:lnTo>
                  <a:pt x="436" y="1633"/>
                </a:lnTo>
                <a:lnTo>
                  <a:pt x="432" y="1626"/>
                </a:lnTo>
                <a:lnTo>
                  <a:pt x="429" y="1619"/>
                </a:lnTo>
                <a:lnTo>
                  <a:pt x="428" y="1615"/>
                </a:lnTo>
                <a:lnTo>
                  <a:pt x="428" y="1611"/>
                </a:lnTo>
                <a:lnTo>
                  <a:pt x="432" y="1607"/>
                </a:lnTo>
                <a:lnTo>
                  <a:pt x="435" y="1604"/>
                </a:lnTo>
                <a:lnTo>
                  <a:pt x="440" y="1602"/>
                </a:lnTo>
                <a:lnTo>
                  <a:pt x="452" y="1601"/>
                </a:lnTo>
                <a:lnTo>
                  <a:pt x="464" y="1599"/>
                </a:lnTo>
                <a:lnTo>
                  <a:pt x="467" y="1598"/>
                </a:lnTo>
                <a:lnTo>
                  <a:pt x="471" y="1596"/>
                </a:lnTo>
                <a:lnTo>
                  <a:pt x="473" y="1594"/>
                </a:lnTo>
                <a:lnTo>
                  <a:pt x="475" y="1592"/>
                </a:lnTo>
                <a:lnTo>
                  <a:pt x="477" y="1587"/>
                </a:lnTo>
                <a:lnTo>
                  <a:pt x="477" y="1582"/>
                </a:lnTo>
                <a:lnTo>
                  <a:pt x="475" y="1577"/>
                </a:lnTo>
                <a:lnTo>
                  <a:pt x="471" y="1573"/>
                </a:lnTo>
                <a:lnTo>
                  <a:pt x="467" y="1569"/>
                </a:lnTo>
                <a:lnTo>
                  <a:pt x="463" y="1566"/>
                </a:lnTo>
                <a:lnTo>
                  <a:pt x="453" y="1561"/>
                </a:lnTo>
                <a:lnTo>
                  <a:pt x="444" y="1555"/>
                </a:lnTo>
                <a:lnTo>
                  <a:pt x="428" y="1550"/>
                </a:lnTo>
                <a:lnTo>
                  <a:pt x="407" y="1543"/>
                </a:lnTo>
                <a:lnTo>
                  <a:pt x="382" y="1537"/>
                </a:lnTo>
                <a:lnTo>
                  <a:pt x="363" y="1533"/>
                </a:lnTo>
                <a:lnTo>
                  <a:pt x="341" y="1532"/>
                </a:lnTo>
                <a:lnTo>
                  <a:pt x="314" y="1531"/>
                </a:lnTo>
                <a:lnTo>
                  <a:pt x="301" y="1530"/>
                </a:lnTo>
                <a:lnTo>
                  <a:pt x="288" y="1529"/>
                </a:lnTo>
                <a:lnTo>
                  <a:pt x="277" y="1526"/>
                </a:lnTo>
                <a:lnTo>
                  <a:pt x="269" y="1524"/>
                </a:lnTo>
                <a:lnTo>
                  <a:pt x="263" y="1520"/>
                </a:lnTo>
                <a:lnTo>
                  <a:pt x="259" y="1517"/>
                </a:lnTo>
                <a:lnTo>
                  <a:pt x="258" y="1512"/>
                </a:lnTo>
                <a:lnTo>
                  <a:pt x="258" y="1507"/>
                </a:lnTo>
                <a:lnTo>
                  <a:pt x="261" y="1494"/>
                </a:lnTo>
                <a:lnTo>
                  <a:pt x="263" y="1478"/>
                </a:lnTo>
                <a:lnTo>
                  <a:pt x="264" y="1459"/>
                </a:lnTo>
                <a:lnTo>
                  <a:pt x="265" y="1444"/>
                </a:lnTo>
                <a:lnTo>
                  <a:pt x="265" y="1437"/>
                </a:lnTo>
                <a:lnTo>
                  <a:pt x="264" y="1431"/>
                </a:lnTo>
                <a:lnTo>
                  <a:pt x="263" y="1426"/>
                </a:lnTo>
                <a:lnTo>
                  <a:pt x="261" y="1422"/>
                </a:lnTo>
                <a:lnTo>
                  <a:pt x="257" y="1417"/>
                </a:lnTo>
                <a:lnTo>
                  <a:pt x="253" y="1413"/>
                </a:lnTo>
                <a:lnTo>
                  <a:pt x="247" y="1411"/>
                </a:lnTo>
                <a:lnTo>
                  <a:pt x="242" y="1407"/>
                </a:lnTo>
                <a:lnTo>
                  <a:pt x="236" y="1406"/>
                </a:lnTo>
                <a:lnTo>
                  <a:pt x="228" y="1405"/>
                </a:lnTo>
                <a:lnTo>
                  <a:pt x="223" y="1405"/>
                </a:lnTo>
                <a:lnTo>
                  <a:pt x="217" y="1405"/>
                </a:lnTo>
                <a:lnTo>
                  <a:pt x="212" y="1405"/>
                </a:lnTo>
                <a:lnTo>
                  <a:pt x="207" y="1405"/>
                </a:lnTo>
                <a:lnTo>
                  <a:pt x="202" y="1403"/>
                </a:lnTo>
                <a:lnTo>
                  <a:pt x="198" y="1402"/>
                </a:lnTo>
                <a:lnTo>
                  <a:pt x="183" y="1400"/>
                </a:lnTo>
                <a:lnTo>
                  <a:pt x="152" y="1398"/>
                </a:lnTo>
                <a:lnTo>
                  <a:pt x="114" y="1397"/>
                </a:lnTo>
                <a:lnTo>
                  <a:pt x="80" y="1397"/>
                </a:lnTo>
                <a:lnTo>
                  <a:pt x="66" y="1397"/>
                </a:lnTo>
                <a:lnTo>
                  <a:pt x="51" y="1399"/>
                </a:lnTo>
                <a:lnTo>
                  <a:pt x="38" y="1402"/>
                </a:lnTo>
                <a:lnTo>
                  <a:pt x="28" y="1405"/>
                </a:lnTo>
                <a:lnTo>
                  <a:pt x="11" y="1410"/>
                </a:lnTo>
                <a:lnTo>
                  <a:pt x="4" y="1411"/>
                </a:lnTo>
                <a:lnTo>
                  <a:pt x="3" y="1402"/>
                </a:lnTo>
                <a:lnTo>
                  <a:pt x="1" y="1390"/>
                </a:lnTo>
                <a:lnTo>
                  <a:pt x="0" y="1377"/>
                </a:lnTo>
                <a:lnTo>
                  <a:pt x="0" y="1363"/>
                </a:lnTo>
                <a:lnTo>
                  <a:pt x="1" y="1350"/>
                </a:lnTo>
                <a:lnTo>
                  <a:pt x="3" y="1340"/>
                </a:lnTo>
                <a:lnTo>
                  <a:pt x="4" y="1335"/>
                </a:lnTo>
                <a:lnTo>
                  <a:pt x="5" y="1331"/>
                </a:lnTo>
                <a:lnTo>
                  <a:pt x="6" y="1329"/>
                </a:lnTo>
                <a:lnTo>
                  <a:pt x="9" y="1329"/>
                </a:lnTo>
                <a:lnTo>
                  <a:pt x="23" y="1323"/>
                </a:lnTo>
                <a:lnTo>
                  <a:pt x="41" y="1314"/>
                </a:lnTo>
                <a:lnTo>
                  <a:pt x="60" y="1302"/>
                </a:lnTo>
                <a:lnTo>
                  <a:pt x="75" y="1289"/>
                </a:lnTo>
                <a:lnTo>
                  <a:pt x="82" y="1280"/>
                </a:lnTo>
                <a:lnTo>
                  <a:pt x="91" y="1268"/>
                </a:lnTo>
                <a:lnTo>
                  <a:pt x="99" y="1255"/>
                </a:lnTo>
                <a:lnTo>
                  <a:pt x="107" y="1240"/>
                </a:lnTo>
                <a:lnTo>
                  <a:pt x="124" y="1209"/>
                </a:lnTo>
                <a:lnTo>
                  <a:pt x="140" y="1184"/>
                </a:lnTo>
                <a:lnTo>
                  <a:pt x="148" y="1173"/>
                </a:lnTo>
                <a:lnTo>
                  <a:pt x="152" y="1161"/>
                </a:lnTo>
                <a:lnTo>
                  <a:pt x="157" y="1150"/>
                </a:lnTo>
                <a:lnTo>
                  <a:pt x="161" y="1136"/>
                </a:lnTo>
                <a:lnTo>
                  <a:pt x="167" y="1113"/>
                </a:lnTo>
                <a:lnTo>
                  <a:pt x="171" y="1095"/>
                </a:lnTo>
                <a:lnTo>
                  <a:pt x="174" y="1087"/>
                </a:lnTo>
                <a:lnTo>
                  <a:pt x="175" y="1077"/>
                </a:lnTo>
                <a:lnTo>
                  <a:pt x="175" y="1066"/>
                </a:lnTo>
                <a:lnTo>
                  <a:pt x="176" y="1056"/>
                </a:lnTo>
                <a:lnTo>
                  <a:pt x="176" y="1044"/>
                </a:lnTo>
                <a:lnTo>
                  <a:pt x="177" y="1033"/>
                </a:lnTo>
                <a:lnTo>
                  <a:pt x="181" y="1024"/>
                </a:lnTo>
                <a:lnTo>
                  <a:pt x="184" y="1015"/>
                </a:lnTo>
                <a:lnTo>
                  <a:pt x="188" y="1008"/>
                </a:lnTo>
                <a:lnTo>
                  <a:pt x="192" y="1000"/>
                </a:lnTo>
                <a:lnTo>
                  <a:pt x="194" y="991"/>
                </a:lnTo>
                <a:lnTo>
                  <a:pt x="196" y="982"/>
                </a:lnTo>
                <a:lnTo>
                  <a:pt x="199" y="964"/>
                </a:lnTo>
                <a:lnTo>
                  <a:pt x="202" y="951"/>
                </a:lnTo>
                <a:lnTo>
                  <a:pt x="206" y="946"/>
                </a:lnTo>
                <a:lnTo>
                  <a:pt x="213" y="940"/>
                </a:lnTo>
                <a:lnTo>
                  <a:pt x="223" y="936"/>
                </a:lnTo>
                <a:lnTo>
                  <a:pt x="233" y="930"/>
                </a:lnTo>
                <a:lnTo>
                  <a:pt x="243" y="924"/>
                </a:lnTo>
                <a:lnTo>
                  <a:pt x="252" y="918"/>
                </a:lnTo>
                <a:lnTo>
                  <a:pt x="256" y="915"/>
                </a:lnTo>
                <a:lnTo>
                  <a:pt x="258" y="912"/>
                </a:lnTo>
                <a:lnTo>
                  <a:pt x="261" y="908"/>
                </a:lnTo>
                <a:lnTo>
                  <a:pt x="262" y="906"/>
                </a:lnTo>
                <a:lnTo>
                  <a:pt x="264" y="888"/>
                </a:lnTo>
                <a:lnTo>
                  <a:pt x="268" y="867"/>
                </a:lnTo>
                <a:lnTo>
                  <a:pt x="270" y="844"/>
                </a:lnTo>
                <a:lnTo>
                  <a:pt x="272" y="829"/>
                </a:lnTo>
                <a:lnTo>
                  <a:pt x="272" y="816"/>
                </a:lnTo>
                <a:lnTo>
                  <a:pt x="272" y="800"/>
                </a:lnTo>
                <a:lnTo>
                  <a:pt x="274" y="793"/>
                </a:lnTo>
                <a:lnTo>
                  <a:pt x="276" y="788"/>
                </a:lnTo>
                <a:lnTo>
                  <a:pt x="277" y="786"/>
                </a:lnTo>
                <a:lnTo>
                  <a:pt x="281" y="785"/>
                </a:lnTo>
                <a:lnTo>
                  <a:pt x="283" y="785"/>
                </a:lnTo>
                <a:lnTo>
                  <a:pt x="287" y="785"/>
                </a:lnTo>
                <a:lnTo>
                  <a:pt x="303" y="785"/>
                </a:lnTo>
                <a:lnTo>
                  <a:pt x="319" y="785"/>
                </a:lnTo>
                <a:lnTo>
                  <a:pt x="335" y="785"/>
                </a:lnTo>
                <a:lnTo>
                  <a:pt x="354" y="785"/>
                </a:lnTo>
                <a:lnTo>
                  <a:pt x="373" y="786"/>
                </a:lnTo>
                <a:lnTo>
                  <a:pt x="390" y="786"/>
                </a:lnTo>
                <a:lnTo>
                  <a:pt x="408" y="787"/>
                </a:lnTo>
                <a:lnTo>
                  <a:pt x="425" y="786"/>
                </a:lnTo>
                <a:lnTo>
                  <a:pt x="442" y="785"/>
                </a:lnTo>
                <a:lnTo>
                  <a:pt x="461" y="786"/>
                </a:lnTo>
                <a:lnTo>
                  <a:pt x="482" y="789"/>
                </a:lnTo>
                <a:lnTo>
                  <a:pt x="501" y="793"/>
                </a:lnTo>
                <a:lnTo>
                  <a:pt x="517" y="799"/>
                </a:lnTo>
                <a:lnTo>
                  <a:pt x="533" y="802"/>
                </a:lnTo>
                <a:lnTo>
                  <a:pt x="540" y="802"/>
                </a:lnTo>
                <a:lnTo>
                  <a:pt x="547" y="801"/>
                </a:lnTo>
                <a:lnTo>
                  <a:pt x="553" y="799"/>
                </a:lnTo>
                <a:lnTo>
                  <a:pt x="559" y="793"/>
                </a:lnTo>
                <a:lnTo>
                  <a:pt x="561" y="789"/>
                </a:lnTo>
                <a:lnTo>
                  <a:pt x="564" y="785"/>
                </a:lnTo>
                <a:lnTo>
                  <a:pt x="566" y="780"/>
                </a:lnTo>
                <a:lnTo>
                  <a:pt x="567" y="774"/>
                </a:lnTo>
                <a:lnTo>
                  <a:pt x="570" y="762"/>
                </a:lnTo>
                <a:lnTo>
                  <a:pt x="571" y="749"/>
                </a:lnTo>
                <a:lnTo>
                  <a:pt x="573" y="736"/>
                </a:lnTo>
                <a:lnTo>
                  <a:pt x="576" y="723"/>
                </a:lnTo>
                <a:lnTo>
                  <a:pt x="578" y="717"/>
                </a:lnTo>
                <a:lnTo>
                  <a:pt x="580" y="711"/>
                </a:lnTo>
                <a:lnTo>
                  <a:pt x="583" y="705"/>
                </a:lnTo>
                <a:lnTo>
                  <a:pt x="586" y="700"/>
                </a:lnTo>
                <a:lnTo>
                  <a:pt x="599" y="687"/>
                </a:lnTo>
                <a:lnTo>
                  <a:pt x="609" y="678"/>
                </a:lnTo>
                <a:lnTo>
                  <a:pt x="620" y="671"/>
                </a:lnTo>
                <a:lnTo>
                  <a:pt x="633" y="661"/>
                </a:lnTo>
                <a:lnTo>
                  <a:pt x="645" y="650"/>
                </a:lnTo>
                <a:lnTo>
                  <a:pt x="654" y="641"/>
                </a:lnTo>
                <a:lnTo>
                  <a:pt x="656" y="637"/>
                </a:lnTo>
                <a:lnTo>
                  <a:pt x="659" y="632"/>
                </a:lnTo>
                <a:lnTo>
                  <a:pt x="661" y="629"/>
                </a:lnTo>
                <a:lnTo>
                  <a:pt x="662" y="624"/>
                </a:lnTo>
                <a:lnTo>
                  <a:pt x="665" y="619"/>
                </a:lnTo>
                <a:lnTo>
                  <a:pt x="668" y="613"/>
                </a:lnTo>
                <a:lnTo>
                  <a:pt x="673" y="608"/>
                </a:lnTo>
                <a:lnTo>
                  <a:pt x="680" y="600"/>
                </a:lnTo>
                <a:lnTo>
                  <a:pt x="694" y="589"/>
                </a:lnTo>
                <a:lnTo>
                  <a:pt x="710" y="577"/>
                </a:lnTo>
                <a:lnTo>
                  <a:pt x="729" y="561"/>
                </a:lnTo>
                <a:lnTo>
                  <a:pt x="754" y="542"/>
                </a:lnTo>
                <a:lnTo>
                  <a:pt x="780" y="522"/>
                </a:lnTo>
                <a:lnTo>
                  <a:pt x="804" y="504"/>
                </a:lnTo>
                <a:lnTo>
                  <a:pt x="826" y="489"/>
                </a:lnTo>
                <a:lnTo>
                  <a:pt x="850" y="472"/>
                </a:lnTo>
                <a:lnTo>
                  <a:pt x="873" y="458"/>
                </a:lnTo>
                <a:lnTo>
                  <a:pt x="889" y="448"/>
                </a:lnTo>
                <a:lnTo>
                  <a:pt x="893" y="447"/>
                </a:lnTo>
                <a:lnTo>
                  <a:pt x="897" y="447"/>
                </a:lnTo>
                <a:lnTo>
                  <a:pt x="901" y="448"/>
                </a:lnTo>
                <a:lnTo>
                  <a:pt x="907" y="451"/>
                </a:lnTo>
                <a:lnTo>
                  <a:pt x="920" y="458"/>
                </a:lnTo>
                <a:lnTo>
                  <a:pt x="936" y="465"/>
                </a:lnTo>
                <a:lnTo>
                  <a:pt x="951" y="472"/>
                </a:lnTo>
                <a:lnTo>
                  <a:pt x="968" y="478"/>
                </a:lnTo>
                <a:lnTo>
                  <a:pt x="976" y="480"/>
                </a:lnTo>
                <a:lnTo>
                  <a:pt x="983" y="480"/>
                </a:lnTo>
                <a:lnTo>
                  <a:pt x="990" y="480"/>
                </a:lnTo>
                <a:lnTo>
                  <a:pt x="998" y="478"/>
                </a:lnTo>
                <a:lnTo>
                  <a:pt x="1005" y="476"/>
                </a:lnTo>
                <a:lnTo>
                  <a:pt x="1011" y="471"/>
                </a:lnTo>
                <a:lnTo>
                  <a:pt x="1018" y="464"/>
                </a:lnTo>
                <a:lnTo>
                  <a:pt x="1024" y="457"/>
                </a:lnTo>
                <a:lnTo>
                  <a:pt x="1036" y="441"/>
                </a:lnTo>
                <a:lnTo>
                  <a:pt x="1047" y="423"/>
                </a:lnTo>
                <a:lnTo>
                  <a:pt x="1059" y="405"/>
                </a:lnTo>
                <a:lnTo>
                  <a:pt x="1070" y="390"/>
                </a:lnTo>
                <a:lnTo>
                  <a:pt x="1075" y="384"/>
                </a:lnTo>
                <a:lnTo>
                  <a:pt x="1081" y="379"/>
                </a:lnTo>
                <a:lnTo>
                  <a:pt x="1086" y="376"/>
                </a:lnTo>
                <a:lnTo>
                  <a:pt x="1090" y="373"/>
                </a:lnTo>
                <a:lnTo>
                  <a:pt x="1109" y="370"/>
                </a:lnTo>
                <a:lnTo>
                  <a:pt x="1128" y="367"/>
                </a:lnTo>
                <a:lnTo>
                  <a:pt x="1149" y="365"/>
                </a:lnTo>
                <a:lnTo>
                  <a:pt x="1169" y="363"/>
                </a:lnTo>
                <a:lnTo>
                  <a:pt x="1184" y="360"/>
                </a:lnTo>
                <a:lnTo>
                  <a:pt x="1195" y="360"/>
                </a:lnTo>
                <a:lnTo>
                  <a:pt x="1206" y="360"/>
                </a:lnTo>
                <a:lnTo>
                  <a:pt x="1217" y="363"/>
                </a:lnTo>
                <a:lnTo>
                  <a:pt x="1235" y="370"/>
                </a:lnTo>
                <a:lnTo>
                  <a:pt x="1246" y="375"/>
                </a:lnTo>
                <a:lnTo>
                  <a:pt x="1258" y="376"/>
                </a:lnTo>
                <a:lnTo>
                  <a:pt x="1279" y="376"/>
                </a:lnTo>
                <a:lnTo>
                  <a:pt x="1302" y="373"/>
                </a:lnTo>
                <a:lnTo>
                  <a:pt x="1323" y="370"/>
                </a:lnTo>
                <a:lnTo>
                  <a:pt x="1333" y="367"/>
                </a:lnTo>
                <a:lnTo>
                  <a:pt x="1341" y="365"/>
                </a:lnTo>
                <a:lnTo>
                  <a:pt x="1351" y="361"/>
                </a:lnTo>
                <a:lnTo>
                  <a:pt x="1359" y="357"/>
                </a:lnTo>
                <a:lnTo>
                  <a:pt x="1366" y="352"/>
                </a:lnTo>
                <a:lnTo>
                  <a:pt x="1373" y="346"/>
                </a:lnTo>
                <a:lnTo>
                  <a:pt x="1378" y="340"/>
                </a:lnTo>
                <a:lnTo>
                  <a:pt x="1380" y="334"/>
                </a:lnTo>
                <a:lnTo>
                  <a:pt x="1384" y="310"/>
                </a:lnTo>
                <a:lnTo>
                  <a:pt x="1389" y="276"/>
                </a:lnTo>
                <a:lnTo>
                  <a:pt x="1393" y="239"/>
                </a:lnTo>
                <a:lnTo>
                  <a:pt x="1397" y="211"/>
                </a:lnTo>
                <a:lnTo>
                  <a:pt x="1399" y="183"/>
                </a:lnTo>
                <a:lnTo>
                  <a:pt x="1403" y="149"/>
                </a:lnTo>
                <a:lnTo>
                  <a:pt x="1406" y="118"/>
                </a:lnTo>
                <a:lnTo>
                  <a:pt x="1409" y="95"/>
                </a:lnTo>
                <a:lnTo>
                  <a:pt x="1409" y="87"/>
                </a:lnTo>
                <a:lnTo>
                  <a:pt x="1409" y="77"/>
                </a:lnTo>
                <a:lnTo>
                  <a:pt x="1410" y="68"/>
                </a:lnTo>
                <a:lnTo>
                  <a:pt x="1414" y="61"/>
                </a:lnTo>
                <a:lnTo>
                  <a:pt x="1417" y="56"/>
                </a:lnTo>
                <a:lnTo>
                  <a:pt x="1423" y="54"/>
                </a:lnTo>
                <a:lnTo>
                  <a:pt x="1430" y="51"/>
                </a:lnTo>
                <a:lnTo>
                  <a:pt x="1437" y="49"/>
                </a:lnTo>
                <a:lnTo>
                  <a:pt x="1453" y="42"/>
                </a:lnTo>
                <a:lnTo>
                  <a:pt x="1470" y="35"/>
                </a:lnTo>
                <a:lnTo>
                  <a:pt x="1486" y="30"/>
                </a:lnTo>
                <a:lnTo>
                  <a:pt x="1499" y="25"/>
                </a:lnTo>
                <a:lnTo>
                  <a:pt x="1522" y="20"/>
                </a:lnTo>
                <a:lnTo>
                  <a:pt x="1540" y="17"/>
                </a:lnTo>
                <a:lnTo>
                  <a:pt x="1557" y="16"/>
                </a:lnTo>
                <a:lnTo>
                  <a:pt x="1584" y="14"/>
                </a:lnTo>
                <a:lnTo>
                  <a:pt x="1603" y="14"/>
                </a:lnTo>
                <a:lnTo>
                  <a:pt x="1628" y="16"/>
                </a:lnTo>
                <a:lnTo>
                  <a:pt x="1655" y="17"/>
                </a:lnTo>
                <a:lnTo>
                  <a:pt x="1685" y="18"/>
                </a:lnTo>
                <a:lnTo>
                  <a:pt x="1702" y="18"/>
                </a:lnTo>
                <a:lnTo>
                  <a:pt x="1718" y="16"/>
                </a:lnTo>
                <a:lnTo>
                  <a:pt x="1726" y="14"/>
                </a:lnTo>
                <a:lnTo>
                  <a:pt x="1733" y="12"/>
                </a:lnTo>
                <a:lnTo>
                  <a:pt x="1741" y="10"/>
                </a:lnTo>
                <a:lnTo>
                  <a:pt x="1746" y="6"/>
                </a:lnTo>
                <a:lnTo>
                  <a:pt x="1751" y="4"/>
                </a:lnTo>
                <a:lnTo>
                  <a:pt x="1756" y="1"/>
                </a:lnTo>
                <a:lnTo>
                  <a:pt x="1760" y="0"/>
                </a:lnTo>
                <a:lnTo>
                  <a:pt x="1763" y="0"/>
                </a:lnTo>
                <a:lnTo>
                  <a:pt x="1766" y="1"/>
                </a:lnTo>
                <a:lnTo>
                  <a:pt x="1767" y="3"/>
                </a:lnTo>
                <a:lnTo>
                  <a:pt x="1769" y="5"/>
                </a:lnTo>
                <a:lnTo>
                  <a:pt x="1770" y="8"/>
                </a:lnTo>
                <a:lnTo>
                  <a:pt x="1774" y="25"/>
                </a:lnTo>
                <a:lnTo>
                  <a:pt x="1777" y="47"/>
                </a:lnTo>
                <a:lnTo>
                  <a:pt x="1783" y="70"/>
                </a:lnTo>
                <a:lnTo>
                  <a:pt x="1794" y="111"/>
                </a:lnTo>
                <a:lnTo>
                  <a:pt x="1805" y="153"/>
                </a:lnTo>
                <a:lnTo>
                  <a:pt x="1812" y="181"/>
                </a:lnTo>
                <a:lnTo>
                  <a:pt x="1821" y="212"/>
                </a:lnTo>
                <a:lnTo>
                  <a:pt x="1836" y="259"/>
                </a:lnTo>
                <a:lnTo>
                  <a:pt x="1850" y="306"/>
                </a:lnTo>
                <a:lnTo>
                  <a:pt x="1859" y="335"/>
                </a:lnTo>
                <a:lnTo>
                  <a:pt x="1868" y="359"/>
                </a:lnTo>
                <a:lnTo>
                  <a:pt x="1880" y="394"/>
                </a:lnTo>
                <a:lnTo>
                  <a:pt x="1890" y="428"/>
                </a:lnTo>
                <a:lnTo>
                  <a:pt x="1897" y="452"/>
                </a:lnTo>
                <a:lnTo>
                  <a:pt x="1905" y="471"/>
                </a:lnTo>
                <a:lnTo>
                  <a:pt x="1914" y="496"/>
                </a:lnTo>
                <a:lnTo>
                  <a:pt x="1918" y="509"/>
                </a:lnTo>
                <a:lnTo>
                  <a:pt x="1921" y="520"/>
                </a:lnTo>
                <a:lnTo>
                  <a:pt x="1924" y="530"/>
                </a:lnTo>
                <a:lnTo>
                  <a:pt x="1925" y="537"/>
                </a:lnTo>
                <a:lnTo>
                  <a:pt x="1924" y="543"/>
                </a:lnTo>
                <a:lnTo>
                  <a:pt x="1922" y="547"/>
                </a:lnTo>
                <a:lnTo>
                  <a:pt x="1920" y="550"/>
                </a:lnTo>
                <a:lnTo>
                  <a:pt x="1916" y="553"/>
                </a:lnTo>
                <a:lnTo>
                  <a:pt x="1909" y="558"/>
                </a:lnTo>
                <a:lnTo>
                  <a:pt x="1900" y="564"/>
                </a:lnTo>
                <a:lnTo>
                  <a:pt x="1889" y="572"/>
                </a:lnTo>
                <a:lnTo>
                  <a:pt x="1878" y="583"/>
                </a:lnTo>
                <a:lnTo>
                  <a:pt x="1865" y="593"/>
                </a:lnTo>
                <a:lnTo>
                  <a:pt x="1852" y="606"/>
                </a:lnTo>
                <a:lnTo>
                  <a:pt x="1842" y="617"/>
                </a:lnTo>
                <a:lnTo>
                  <a:pt x="1836" y="624"/>
                </a:lnTo>
                <a:lnTo>
                  <a:pt x="1834" y="627"/>
                </a:lnTo>
                <a:lnTo>
                  <a:pt x="1836" y="629"/>
                </a:lnTo>
                <a:lnTo>
                  <a:pt x="1837" y="632"/>
                </a:lnTo>
                <a:lnTo>
                  <a:pt x="1839" y="635"/>
                </a:lnTo>
                <a:lnTo>
                  <a:pt x="1846" y="643"/>
                </a:lnTo>
                <a:lnTo>
                  <a:pt x="1855" y="653"/>
                </a:lnTo>
                <a:lnTo>
                  <a:pt x="1864" y="666"/>
                </a:lnTo>
                <a:lnTo>
                  <a:pt x="1872" y="680"/>
                </a:lnTo>
                <a:lnTo>
                  <a:pt x="1883" y="699"/>
                </a:lnTo>
                <a:lnTo>
                  <a:pt x="1896" y="723"/>
                </a:lnTo>
                <a:lnTo>
                  <a:pt x="1909" y="748"/>
                </a:lnTo>
                <a:lnTo>
                  <a:pt x="1919" y="766"/>
                </a:lnTo>
                <a:lnTo>
                  <a:pt x="1925" y="779"/>
                </a:lnTo>
                <a:lnTo>
                  <a:pt x="1932" y="789"/>
                </a:lnTo>
                <a:lnTo>
                  <a:pt x="1934" y="794"/>
                </a:lnTo>
                <a:lnTo>
                  <a:pt x="1938" y="797"/>
                </a:lnTo>
                <a:lnTo>
                  <a:pt x="1941" y="799"/>
                </a:lnTo>
                <a:lnTo>
                  <a:pt x="1945" y="798"/>
                </a:lnTo>
                <a:lnTo>
                  <a:pt x="1947" y="798"/>
                </a:lnTo>
                <a:lnTo>
                  <a:pt x="1951" y="797"/>
                </a:lnTo>
                <a:lnTo>
                  <a:pt x="1953" y="797"/>
                </a:lnTo>
                <a:lnTo>
                  <a:pt x="1956" y="798"/>
                </a:lnTo>
                <a:lnTo>
                  <a:pt x="1960" y="801"/>
                </a:lnTo>
                <a:lnTo>
                  <a:pt x="1966" y="808"/>
                </a:lnTo>
                <a:lnTo>
                  <a:pt x="1975" y="818"/>
                </a:lnTo>
                <a:lnTo>
                  <a:pt x="1987" y="831"/>
                </a:lnTo>
                <a:lnTo>
                  <a:pt x="1998" y="844"/>
                </a:lnTo>
                <a:lnTo>
                  <a:pt x="2009" y="855"/>
                </a:lnTo>
                <a:lnTo>
                  <a:pt x="2021" y="864"/>
                </a:lnTo>
                <a:lnTo>
                  <a:pt x="2033" y="875"/>
                </a:lnTo>
                <a:lnTo>
                  <a:pt x="2038" y="881"/>
                </a:lnTo>
                <a:lnTo>
                  <a:pt x="2042" y="887"/>
                </a:lnTo>
                <a:lnTo>
                  <a:pt x="2047" y="894"/>
                </a:lnTo>
                <a:lnTo>
                  <a:pt x="2050" y="901"/>
                </a:lnTo>
                <a:lnTo>
                  <a:pt x="2051" y="909"/>
                </a:lnTo>
                <a:lnTo>
                  <a:pt x="2050" y="919"/>
                </a:lnTo>
                <a:lnTo>
                  <a:pt x="2048" y="930"/>
                </a:lnTo>
                <a:lnTo>
                  <a:pt x="2047" y="939"/>
                </a:lnTo>
                <a:lnTo>
                  <a:pt x="2042" y="959"/>
                </a:lnTo>
                <a:lnTo>
                  <a:pt x="2039" y="976"/>
                </a:lnTo>
                <a:lnTo>
                  <a:pt x="2039" y="989"/>
                </a:lnTo>
                <a:lnTo>
                  <a:pt x="2040" y="1003"/>
                </a:lnTo>
                <a:lnTo>
                  <a:pt x="2040" y="1010"/>
                </a:lnTo>
                <a:lnTo>
                  <a:pt x="2041" y="1016"/>
                </a:lnTo>
                <a:lnTo>
                  <a:pt x="2040" y="1021"/>
                </a:lnTo>
                <a:lnTo>
                  <a:pt x="2039" y="1026"/>
                </a:lnTo>
                <a:lnTo>
                  <a:pt x="2037" y="1034"/>
                </a:lnTo>
                <a:lnTo>
                  <a:pt x="2035" y="1041"/>
                </a:lnTo>
                <a:lnTo>
                  <a:pt x="2037" y="1044"/>
                </a:lnTo>
                <a:lnTo>
                  <a:pt x="2039" y="1045"/>
                </a:lnTo>
                <a:lnTo>
                  <a:pt x="2042" y="1045"/>
                </a:lnTo>
                <a:lnTo>
                  <a:pt x="2047" y="1044"/>
                </a:lnTo>
                <a:lnTo>
                  <a:pt x="2059" y="1040"/>
                </a:lnTo>
                <a:lnTo>
                  <a:pt x="2071" y="1037"/>
                </a:lnTo>
                <a:lnTo>
                  <a:pt x="2082" y="1033"/>
                </a:lnTo>
                <a:lnTo>
                  <a:pt x="2091" y="1027"/>
                </a:lnTo>
                <a:lnTo>
                  <a:pt x="2104" y="1021"/>
                </a:lnTo>
                <a:lnTo>
                  <a:pt x="2115" y="1015"/>
                </a:lnTo>
                <a:lnTo>
                  <a:pt x="2117" y="1014"/>
                </a:lnTo>
                <a:lnTo>
                  <a:pt x="2117" y="1013"/>
                </a:lnTo>
                <a:lnTo>
                  <a:pt x="2117" y="1010"/>
                </a:lnTo>
                <a:lnTo>
                  <a:pt x="2117" y="1007"/>
                </a:lnTo>
                <a:lnTo>
                  <a:pt x="2115" y="1001"/>
                </a:lnTo>
                <a:lnTo>
                  <a:pt x="2111" y="994"/>
                </a:lnTo>
                <a:lnTo>
                  <a:pt x="2108" y="987"/>
                </a:lnTo>
                <a:lnTo>
                  <a:pt x="2104" y="981"/>
                </a:lnTo>
                <a:lnTo>
                  <a:pt x="2102" y="975"/>
                </a:lnTo>
                <a:lnTo>
                  <a:pt x="2102" y="972"/>
                </a:lnTo>
                <a:lnTo>
                  <a:pt x="2105" y="969"/>
                </a:lnTo>
                <a:lnTo>
                  <a:pt x="2109" y="966"/>
                </a:lnTo>
                <a:lnTo>
                  <a:pt x="2114" y="964"/>
                </a:lnTo>
                <a:lnTo>
                  <a:pt x="2119" y="963"/>
                </a:lnTo>
                <a:lnTo>
                  <a:pt x="2128" y="962"/>
                </a:lnTo>
                <a:lnTo>
                  <a:pt x="2134" y="962"/>
                </a:lnTo>
                <a:lnTo>
                  <a:pt x="2138" y="965"/>
                </a:lnTo>
                <a:lnTo>
                  <a:pt x="2141" y="972"/>
                </a:lnTo>
                <a:lnTo>
                  <a:pt x="2146" y="982"/>
                </a:lnTo>
                <a:lnTo>
                  <a:pt x="2151" y="993"/>
                </a:lnTo>
                <a:lnTo>
                  <a:pt x="2155" y="1003"/>
                </a:lnTo>
                <a:lnTo>
                  <a:pt x="2159" y="1012"/>
                </a:lnTo>
                <a:lnTo>
                  <a:pt x="2161" y="1014"/>
                </a:lnTo>
                <a:lnTo>
                  <a:pt x="2164" y="1016"/>
                </a:lnTo>
                <a:lnTo>
                  <a:pt x="2165" y="1016"/>
                </a:lnTo>
                <a:lnTo>
                  <a:pt x="2167" y="1015"/>
                </a:lnTo>
                <a:lnTo>
                  <a:pt x="2174" y="1007"/>
                </a:lnTo>
                <a:lnTo>
                  <a:pt x="2182" y="1000"/>
                </a:lnTo>
                <a:lnTo>
                  <a:pt x="2189" y="994"/>
                </a:lnTo>
                <a:lnTo>
                  <a:pt x="2197" y="989"/>
                </a:lnTo>
                <a:lnTo>
                  <a:pt x="2211" y="981"/>
                </a:lnTo>
                <a:lnTo>
                  <a:pt x="2227" y="975"/>
                </a:lnTo>
                <a:lnTo>
                  <a:pt x="2243" y="969"/>
                </a:lnTo>
                <a:lnTo>
                  <a:pt x="2261" y="962"/>
                </a:lnTo>
                <a:lnTo>
                  <a:pt x="2279" y="956"/>
                </a:lnTo>
                <a:lnTo>
                  <a:pt x="2296" y="949"/>
                </a:lnTo>
                <a:lnTo>
                  <a:pt x="2304" y="946"/>
                </a:lnTo>
                <a:lnTo>
                  <a:pt x="2311" y="945"/>
                </a:lnTo>
                <a:lnTo>
                  <a:pt x="2317" y="945"/>
                </a:lnTo>
                <a:lnTo>
                  <a:pt x="2323" y="945"/>
                </a:lnTo>
                <a:lnTo>
                  <a:pt x="2334" y="949"/>
                </a:lnTo>
                <a:lnTo>
                  <a:pt x="2346" y="953"/>
                </a:lnTo>
                <a:lnTo>
                  <a:pt x="2362" y="958"/>
                </a:lnTo>
                <a:lnTo>
                  <a:pt x="2381" y="963"/>
                </a:lnTo>
                <a:lnTo>
                  <a:pt x="2391" y="964"/>
                </a:lnTo>
                <a:lnTo>
                  <a:pt x="2400" y="965"/>
                </a:lnTo>
                <a:lnTo>
                  <a:pt x="2410" y="965"/>
                </a:lnTo>
                <a:lnTo>
                  <a:pt x="2418" y="965"/>
                </a:lnTo>
                <a:lnTo>
                  <a:pt x="2425" y="963"/>
                </a:lnTo>
                <a:lnTo>
                  <a:pt x="2431" y="961"/>
                </a:lnTo>
                <a:lnTo>
                  <a:pt x="2436" y="958"/>
                </a:lnTo>
                <a:lnTo>
                  <a:pt x="2441" y="955"/>
                </a:lnTo>
                <a:lnTo>
                  <a:pt x="2447" y="946"/>
                </a:lnTo>
                <a:lnTo>
                  <a:pt x="2453" y="936"/>
                </a:lnTo>
                <a:lnTo>
                  <a:pt x="2455" y="931"/>
                </a:lnTo>
                <a:lnTo>
                  <a:pt x="2460" y="928"/>
                </a:lnTo>
                <a:lnTo>
                  <a:pt x="2463" y="927"/>
                </a:lnTo>
                <a:lnTo>
                  <a:pt x="2468" y="927"/>
                </a:lnTo>
                <a:lnTo>
                  <a:pt x="2479" y="931"/>
                </a:lnTo>
                <a:lnTo>
                  <a:pt x="2488" y="934"/>
                </a:lnTo>
                <a:lnTo>
                  <a:pt x="2503" y="938"/>
                </a:lnTo>
                <a:lnTo>
                  <a:pt x="2523" y="943"/>
                </a:lnTo>
                <a:lnTo>
                  <a:pt x="2545" y="949"/>
                </a:lnTo>
                <a:lnTo>
                  <a:pt x="2564" y="953"/>
                </a:lnTo>
                <a:lnTo>
                  <a:pt x="2582" y="958"/>
                </a:lnTo>
                <a:lnTo>
                  <a:pt x="2600" y="964"/>
                </a:lnTo>
                <a:lnTo>
                  <a:pt x="2607" y="968"/>
                </a:lnTo>
                <a:lnTo>
                  <a:pt x="2613" y="971"/>
                </a:lnTo>
                <a:lnTo>
                  <a:pt x="2619" y="976"/>
                </a:lnTo>
                <a:lnTo>
                  <a:pt x="2623" y="980"/>
                </a:lnTo>
                <a:lnTo>
                  <a:pt x="2630" y="995"/>
                </a:lnTo>
                <a:lnTo>
                  <a:pt x="2638" y="1019"/>
                </a:lnTo>
                <a:lnTo>
                  <a:pt x="2642" y="1032"/>
                </a:lnTo>
                <a:lnTo>
                  <a:pt x="2644" y="1044"/>
                </a:lnTo>
                <a:lnTo>
                  <a:pt x="2645" y="1056"/>
                </a:lnTo>
                <a:lnTo>
                  <a:pt x="2645" y="1065"/>
                </a:lnTo>
                <a:lnTo>
                  <a:pt x="2644" y="1073"/>
                </a:lnTo>
                <a:lnTo>
                  <a:pt x="2642" y="1082"/>
                </a:lnTo>
                <a:lnTo>
                  <a:pt x="2638" y="1091"/>
                </a:lnTo>
                <a:lnTo>
                  <a:pt x="2633" y="1101"/>
                </a:lnTo>
                <a:lnTo>
                  <a:pt x="2629" y="1110"/>
                </a:lnTo>
                <a:lnTo>
                  <a:pt x="2621" y="1119"/>
                </a:lnTo>
                <a:lnTo>
                  <a:pt x="2614" y="1127"/>
                </a:lnTo>
                <a:lnTo>
                  <a:pt x="2606" y="1134"/>
                </a:lnTo>
                <a:lnTo>
                  <a:pt x="2602" y="1138"/>
                </a:lnTo>
                <a:lnTo>
                  <a:pt x="2599" y="1142"/>
                </a:lnTo>
                <a:lnTo>
                  <a:pt x="2595" y="1146"/>
                </a:lnTo>
                <a:lnTo>
                  <a:pt x="2594" y="1151"/>
                </a:lnTo>
                <a:lnTo>
                  <a:pt x="2590" y="1159"/>
                </a:lnTo>
                <a:lnTo>
                  <a:pt x="2589" y="1167"/>
                </a:lnTo>
                <a:lnTo>
                  <a:pt x="2589" y="1176"/>
                </a:lnTo>
                <a:lnTo>
                  <a:pt x="2588" y="1184"/>
                </a:lnTo>
                <a:lnTo>
                  <a:pt x="2588" y="1192"/>
                </a:lnTo>
                <a:lnTo>
                  <a:pt x="2586" y="1199"/>
                </a:lnTo>
                <a:lnTo>
                  <a:pt x="2580" y="1211"/>
                </a:lnTo>
                <a:lnTo>
                  <a:pt x="2576" y="1224"/>
                </a:lnTo>
                <a:lnTo>
                  <a:pt x="2573" y="1237"/>
                </a:lnTo>
                <a:lnTo>
                  <a:pt x="2568" y="1248"/>
                </a:lnTo>
                <a:lnTo>
                  <a:pt x="2557" y="1264"/>
                </a:lnTo>
                <a:lnTo>
                  <a:pt x="2542" y="1285"/>
                </a:lnTo>
                <a:lnTo>
                  <a:pt x="2533" y="1297"/>
                </a:lnTo>
                <a:lnTo>
                  <a:pt x="2526" y="1306"/>
                </a:lnTo>
                <a:lnTo>
                  <a:pt x="2518" y="1314"/>
                </a:lnTo>
                <a:lnTo>
                  <a:pt x="2512" y="1319"/>
                </a:lnTo>
                <a:lnTo>
                  <a:pt x="2499" y="1327"/>
                </a:lnTo>
                <a:lnTo>
                  <a:pt x="2479" y="1336"/>
                </a:lnTo>
                <a:lnTo>
                  <a:pt x="2457" y="1344"/>
                </a:lnTo>
                <a:lnTo>
                  <a:pt x="2438" y="1354"/>
                </a:lnTo>
                <a:lnTo>
                  <a:pt x="2422" y="1361"/>
                </a:lnTo>
                <a:lnTo>
                  <a:pt x="2406" y="1365"/>
                </a:lnTo>
                <a:lnTo>
                  <a:pt x="2393" y="1369"/>
                </a:lnTo>
                <a:lnTo>
                  <a:pt x="2380" y="1374"/>
                </a:lnTo>
                <a:lnTo>
                  <a:pt x="2369" y="1379"/>
                </a:lnTo>
                <a:lnTo>
                  <a:pt x="2365" y="1382"/>
                </a:lnTo>
                <a:lnTo>
                  <a:pt x="2363" y="1384"/>
                </a:lnTo>
                <a:lnTo>
                  <a:pt x="2363" y="1385"/>
                </a:lnTo>
                <a:lnTo>
                  <a:pt x="2365" y="1386"/>
                </a:lnTo>
                <a:lnTo>
                  <a:pt x="2367" y="1387"/>
                </a:lnTo>
                <a:lnTo>
                  <a:pt x="2382" y="1386"/>
                </a:lnTo>
                <a:lnTo>
                  <a:pt x="2403" y="1384"/>
                </a:lnTo>
                <a:lnTo>
                  <a:pt x="2412" y="1381"/>
                </a:lnTo>
                <a:lnTo>
                  <a:pt x="2421" y="1380"/>
                </a:lnTo>
                <a:lnTo>
                  <a:pt x="2431" y="1379"/>
                </a:lnTo>
                <a:lnTo>
                  <a:pt x="2443" y="1380"/>
                </a:lnTo>
                <a:lnTo>
                  <a:pt x="2450" y="1382"/>
                </a:lnTo>
                <a:lnTo>
                  <a:pt x="2457" y="1388"/>
                </a:lnTo>
                <a:lnTo>
                  <a:pt x="2464" y="1397"/>
                </a:lnTo>
                <a:lnTo>
                  <a:pt x="2473" y="1406"/>
                </a:lnTo>
                <a:lnTo>
                  <a:pt x="2486" y="1426"/>
                </a:lnTo>
                <a:lnTo>
                  <a:pt x="2498" y="1441"/>
                </a:lnTo>
                <a:lnTo>
                  <a:pt x="2503" y="1445"/>
                </a:lnTo>
                <a:lnTo>
                  <a:pt x="2511" y="1450"/>
                </a:lnTo>
                <a:lnTo>
                  <a:pt x="2520" y="1456"/>
                </a:lnTo>
                <a:lnTo>
                  <a:pt x="2530" y="1462"/>
                </a:lnTo>
                <a:lnTo>
                  <a:pt x="2541" y="1467"/>
                </a:lnTo>
                <a:lnTo>
                  <a:pt x="2551" y="1472"/>
                </a:lnTo>
                <a:lnTo>
                  <a:pt x="2561" y="1475"/>
                </a:lnTo>
                <a:lnTo>
                  <a:pt x="2570" y="1478"/>
                </a:lnTo>
                <a:lnTo>
                  <a:pt x="2577" y="1479"/>
                </a:lnTo>
                <a:lnTo>
                  <a:pt x="2585" y="1481"/>
                </a:lnTo>
                <a:lnTo>
                  <a:pt x="2590" y="1484"/>
                </a:lnTo>
                <a:lnTo>
                  <a:pt x="2595" y="1486"/>
                </a:lnTo>
                <a:lnTo>
                  <a:pt x="2601" y="1491"/>
                </a:lnTo>
                <a:lnTo>
                  <a:pt x="2606" y="1495"/>
                </a:lnTo>
                <a:lnTo>
                  <a:pt x="2611" y="1501"/>
                </a:lnTo>
                <a:lnTo>
                  <a:pt x="2615" y="1510"/>
                </a:lnTo>
                <a:lnTo>
                  <a:pt x="2619" y="1519"/>
                </a:lnTo>
                <a:lnTo>
                  <a:pt x="2621" y="1527"/>
                </a:lnTo>
                <a:lnTo>
                  <a:pt x="2623" y="1535"/>
                </a:lnTo>
                <a:lnTo>
                  <a:pt x="2624" y="1542"/>
                </a:lnTo>
                <a:lnTo>
                  <a:pt x="2624" y="1556"/>
                </a:lnTo>
                <a:lnTo>
                  <a:pt x="2625" y="1569"/>
                </a:lnTo>
                <a:lnTo>
                  <a:pt x="2626" y="1575"/>
                </a:lnTo>
                <a:lnTo>
                  <a:pt x="2630" y="1580"/>
                </a:lnTo>
                <a:lnTo>
                  <a:pt x="2633" y="1582"/>
                </a:lnTo>
                <a:lnTo>
                  <a:pt x="2638" y="1585"/>
                </a:lnTo>
                <a:lnTo>
                  <a:pt x="2650" y="1586"/>
                </a:lnTo>
                <a:lnTo>
                  <a:pt x="2661" y="1586"/>
                </a:lnTo>
                <a:lnTo>
                  <a:pt x="2665" y="1587"/>
                </a:lnTo>
                <a:lnTo>
                  <a:pt x="2668" y="1588"/>
                </a:lnTo>
                <a:lnTo>
                  <a:pt x="2670" y="1590"/>
                </a:lnTo>
                <a:lnTo>
                  <a:pt x="2673" y="1594"/>
                </a:lnTo>
                <a:lnTo>
                  <a:pt x="2674" y="1602"/>
                </a:lnTo>
                <a:lnTo>
                  <a:pt x="2676" y="1613"/>
                </a:lnTo>
                <a:lnTo>
                  <a:pt x="2678" y="1618"/>
                </a:lnTo>
                <a:lnTo>
                  <a:pt x="2682" y="1623"/>
                </a:lnTo>
                <a:lnTo>
                  <a:pt x="2686" y="1625"/>
                </a:lnTo>
                <a:lnTo>
                  <a:pt x="2690" y="1627"/>
                </a:lnTo>
                <a:lnTo>
                  <a:pt x="2702" y="1629"/>
                </a:lnTo>
                <a:lnTo>
                  <a:pt x="2714" y="1630"/>
                </a:lnTo>
                <a:lnTo>
                  <a:pt x="2732" y="1631"/>
                </a:lnTo>
                <a:lnTo>
                  <a:pt x="2758" y="1632"/>
                </a:lnTo>
                <a:lnTo>
                  <a:pt x="2781" y="1633"/>
                </a:lnTo>
                <a:lnTo>
                  <a:pt x="2794" y="1634"/>
                </a:lnTo>
                <a:lnTo>
                  <a:pt x="2795" y="1636"/>
                </a:lnTo>
                <a:lnTo>
                  <a:pt x="2795" y="1639"/>
                </a:lnTo>
                <a:lnTo>
                  <a:pt x="2795" y="1645"/>
                </a:lnTo>
                <a:lnTo>
                  <a:pt x="2793" y="1652"/>
                </a:lnTo>
                <a:lnTo>
                  <a:pt x="2789" y="1670"/>
                </a:lnTo>
                <a:lnTo>
                  <a:pt x="2787" y="1687"/>
                </a:lnTo>
                <a:lnTo>
                  <a:pt x="2787" y="1706"/>
                </a:lnTo>
                <a:lnTo>
                  <a:pt x="2787" y="1732"/>
                </a:lnTo>
                <a:lnTo>
                  <a:pt x="2789" y="1757"/>
                </a:lnTo>
                <a:lnTo>
                  <a:pt x="2791" y="1777"/>
                </a:lnTo>
                <a:lnTo>
                  <a:pt x="2797" y="1795"/>
                </a:lnTo>
                <a:lnTo>
                  <a:pt x="2807" y="1815"/>
                </a:lnTo>
                <a:lnTo>
                  <a:pt x="2810" y="1825"/>
                </a:lnTo>
                <a:lnTo>
                  <a:pt x="2815" y="1833"/>
                </a:lnTo>
                <a:lnTo>
                  <a:pt x="2820" y="1840"/>
                </a:lnTo>
                <a:lnTo>
                  <a:pt x="2823" y="1844"/>
                </a:lnTo>
                <a:lnTo>
                  <a:pt x="2827" y="1845"/>
                </a:lnTo>
                <a:lnTo>
                  <a:pt x="2832" y="1845"/>
                </a:lnTo>
                <a:lnTo>
                  <a:pt x="2837" y="1845"/>
                </a:lnTo>
                <a:lnTo>
                  <a:pt x="2843" y="1844"/>
                </a:lnTo>
                <a:lnTo>
                  <a:pt x="2854" y="1840"/>
                </a:lnTo>
                <a:lnTo>
                  <a:pt x="2865" y="1837"/>
                </a:lnTo>
                <a:lnTo>
                  <a:pt x="2871" y="1835"/>
                </a:lnTo>
                <a:lnTo>
                  <a:pt x="2877" y="1835"/>
                </a:lnTo>
                <a:lnTo>
                  <a:pt x="2882" y="1837"/>
                </a:lnTo>
                <a:lnTo>
                  <a:pt x="2886" y="1839"/>
                </a:lnTo>
                <a:lnTo>
                  <a:pt x="2891" y="1841"/>
                </a:lnTo>
                <a:lnTo>
                  <a:pt x="2895" y="1845"/>
                </a:lnTo>
                <a:lnTo>
                  <a:pt x="2897" y="1848"/>
                </a:lnTo>
                <a:lnTo>
                  <a:pt x="2900" y="1852"/>
                </a:lnTo>
                <a:lnTo>
                  <a:pt x="2902" y="1861"/>
                </a:lnTo>
                <a:lnTo>
                  <a:pt x="2906" y="1872"/>
                </a:lnTo>
                <a:lnTo>
                  <a:pt x="2907" y="1877"/>
                </a:lnTo>
                <a:lnTo>
                  <a:pt x="2909" y="1882"/>
                </a:lnTo>
                <a:lnTo>
                  <a:pt x="2911" y="1885"/>
                </a:lnTo>
                <a:lnTo>
                  <a:pt x="2915" y="1886"/>
                </a:lnTo>
                <a:lnTo>
                  <a:pt x="2921" y="1889"/>
                </a:lnTo>
                <a:lnTo>
                  <a:pt x="2926" y="1894"/>
                </a:lnTo>
                <a:lnTo>
                  <a:pt x="2927" y="1896"/>
                </a:lnTo>
                <a:lnTo>
                  <a:pt x="2928" y="1900"/>
                </a:lnTo>
                <a:lnTo>
                  <a:pt x="2928" y="1904"/>
                </a:lnTo>
                <a:lnTo>
                  <a:pt x="2928" y="1910"/>
                </a:lnTo>
                <a:lnTo>
                  <a:pt x="2927" y="1915"/>
                </a:lnTo>
                <a:lnTo>
                  <a:pt x="2927" y="1920"/>
                </a:lnTo>
                <a:lnTo>
                  <a:pt x="2929" y="1923"/>
                </a:lnTo>
                <a:lnTo>
                  <a:pt x="2930" y="1926"/>
                </a:lnTo>
                <a:lnTo>
                  <a:pt x="2938" y="1930"/>
                </a:lnTo>
                <a:lnTo>
                  <a:pt x="2948" y="1935"/>
                </a:lnTo>
                <a:lnTo>
                  <a:pt x="2963" y="1941"/>
                </a:lnTo>
                <a:lnTo>
                  <a:pt x="2978" y="1949"/>
                </a:lnTo>
                <a:lnTo>
                  <a:pt x="2985" y="1954"/>
                </a:lnTo>
                <a:lnTo>
                  <a:pt x="2992" y="1959"/>
                </a:lnTo>
                <a:lnTo>
                  <a:pt x="2999" y="1964"/>
                </a:lnTo>
                <a:lnTo>
                  <a:pt x="3004" y="1968"/>
                </a:lnTo>
                <a:lnTo>
                  <a:pt x="3011" y="1977"/>
                </a:lnTo>
                <a:lnTo>
                  <a:pt x="3018" y="1983"/>
                </a:lnTo>
                <a:lnTo>
                  <a:pt x="3022" y="1984"/>
                </a:lnTo>
                <a:lnTo>
                  <a:pt x="3026" y="1985"/>
                </a:lnTo>
                <a:lnTo>
                  <a:pt x="3029" y="1985"/>
                </a:lnTo>
                <a:lnTo>
                  <a:pt x="3034" y="1985"/>
                </a:lnTo>
                <a:lnTo>
                  <a:pt x="3045" y="1984"/>
                </a:lnTo>
                <a:lnTo>
                  <a:pt x="3055" y="1983"/>
                </a:lnTo>
                <a:lnTo>
                  <a:pt x="3066" y="1984"/>
                </a:lnTo>
                <a:lnTo>
                  <a:pt x="3074" y="1985"/>
                </a:lnTo>
                <a:lnTo>
                  <a:pt x="3084" y="1986"/>
                </a:lnTo>
                <a:lnTo>
                  <a:pt x="3095" y="1986"/>
                </a:lnTo>
                <a:lnTo>
                  <a:pt x="3100" y="1984"/>
                </a:lnTo>
                <a:lnTo>
                  <a:pt x="3106" y="1982"/>
                </a:lnTo>
                <a:lnTo>
                  <a:pt x="3111" y="1977"/>
                </a:lnTo>
                <a:lnTo>
                  <a:pt x="3116" y="1971"/>
                </a:lnTo>
                <a:lnTo>
                  <a:pt x="3124" y="1959"/>
                </a:lnTo>
                <a:lnTo>
                  <a:pt x="3133" y="1947"/>
                </a:lnTo>
                <a:lnTo>
                  <a:pt x="3140" y="1938"/>
                </a:lnTo>
                <a:lnTo>
                  <a:pt x="3149" y="1929"/>
                </a:lnTo>
                <a:lnTo>
                  <a:pt x="3159" y="1921"/>
                </a:lnTo>
                <a:lnTo>
                  <a:pt x="3169" y="1913"/>
                </a:lnTo>
                <a:lnTo>
                  <a:pt x="3174" y="1909"/>
                </a:lnTo>
                <a:lnTo>
                  <a:pt x="3178" y="1904"/>
                </a:lnTo>
                <a:lnTo>
                  <a:pt x="3180" y="1901"/>
                </a:lnTo>
                <a:lnTo>
                  <a:pt x="3181" y="1897"/>
                </a:lnTo>
                <a:lnTo>
                  <a:pt x="3181" y="1894"/>
                </a:lnTo>
                <a:lnTo>
                  <a:pt x="3181" y="1891"/>
                </a:lnTo>
                <a:lnTo>
                  <a:pt x="3179" y="1888"/>
                </a:lnTo>
                <a:lnTo>
                  <a:pt x="3177" y="1884"/>
                </a:lnTo>
                <a:lnTo>
                  <a:pt x="3171" y="1877"/>
                </a:lnTo>
                <a:lnTo>
                  <a:pt x="3162" y="1869"/>
                </a:lnTo>
                <a:lnTo>
                  <a:pt x="3150" y="1856"/>
                </a:lnTo>
                <a:lnTo>
                  <a:pt x="3135" y="1839"/>
                </a:lnTo>
                <a:lnTo>
                  <a:pt x="3121" y="1821"/>
                </a:lnTo>
                <a:lnTo>
                  <a:pt x="3110" y="1806"/>
                </a:lnTo>
                <a:lnTo>
                  <a:pt x="3108" y="1801"/>
                </a:lnTo>
                <a:lnTo>
                  <a:pt x="3106" y="1797"/>
                </a:lnTo>
                <a:lnTo>
                  <a:pt x="3108" y="1794"/>
                </a:lnTo>
                <a:lnTo>
                  <a:pt x="3109" y="1791"/>
                </a:lnTo>
                <a:lnTo>
                  <a:pt x="3116" y="1789"/>
                </a:lnTo>
                <a:lnTo>
                  <a:pt x="3131" y="1785"/>
                </a:lnTo>
                <a:lnTo>
                  <a:pt x="3150" y="1782"/>
                </a:lnTo>
                <a:lnTo>
                  <a:pt x="3172" y="1778"/>
                </a:lnTo>
                <a:lnTo>
                  <a:pt x="3194" y="1775"/>
                </a:lnTo>
                <a:lnTo>
                  <a:pt x="3218" y="1770"/>
                </a:lnTo>
                <a:lnTo>
                  <a:pt x="3238" y="1766"/>
                </a:lnTo>
                <a:lnTo>
                  <a:pt x="3255" y="1763"/>
                </a:lnTo>
                <a:lnTo>
                  <a:pt x="3272" y="1759"/>
                </a:lnTo>
                <a:lnTo>
                  <a:pt x="3292" y="1755"/>
                </a:lnTo>
                <a:lnTo>
                  <a:pt x="3303" y="1752"/>
                </a:lnTo>
                <a:lnTo>
                  <a:pt x="3311" y="1751"/>
                </a:lnTo>
                <a:lnTo>
                  <a:pt x="3317" y="1751"/>
                </a:lnTo>
                <a:lnTo>
                  <a:pt x="3323" y="1752"/>
                </a:lnTo>
                <a:lnTo>
                  <a:pt x="3332" y="1758"/>
                </a:lnTo>
                <a:lnTo>
                  <a:pt x="3343" y="1765"/>
                </a:lnTo>
                <a:lnTo>
                  <a:pt x="3358" y="1776"/>
                </a:lnTo>
                <a:lnTo>
                  <a:pt x="3381" y="1789"/>
                </a:lnTo>
                <a:lnTo>
                  <a:pt x="3406" y="1801"/>
                </a:lnTo>
                <a:lnTo>
                  <a:pt x="3429" y="1810"/>
                </a:lnTo>
                <a:lnTo>
                  <a:pt x="3449" y="1818"/>
                </a:lnTo>
                <a:lnTo>
                  <a:pt x="3468" y="1821"/>
                </a:lnTo>
                <a:lnTo>
                  <a:pt x="3477" y="1822"/>
                </a:lnTo>
                <a:lnTo>
                  <a:pt x="3486" y="1822"/>
                </a:lnTo>
                <a:lnTo>
                  <a:pt x="3493" y="1822"/>
                </a:lnTo>
                <a:lnTo>
                  <a:pt x="3499" y="1820"/>
                </a:lnTo>
                <a:lnTo>
                  <a:pt x="3508" y="1814"/>
                </a:lnTo>
                <a:lnTo>
                  <a:pt x="3518" y="1807"/>
                </a:lnTo>
                <a:lnTo>
                  <a:pt x="3527" y="1800"/>
                </a:lnTo>
                <a:lnTo>
                  <a:pt x="3537" y="1793"/>
                </a:lnTo>
                <a:lnTo>
                  <a:pt x="3550" y="1785"/>
                </a:lnTo>
                <a:lnTo>
                  <a:pt x="3565" y="1779"/>
                </a:lnTo>
                <a:lnTo>
                  <a:pt x="3574" y="1776"/>
                </a:lnTo>
                <a:lnTo>
                  <a:pt x="3582" y="1771"/>
                </a:lnTo>
                <a:lnTo>
                  <a:pt x="3589" y="1765"/>
                </a:lnTo>
                <a:lnTo>
                  <a:pt x="3596" y="1759"/>
                </a:lnTo>
                <a:lnTo>
                  <a:pt x="3608" y="1746"/>
                </a:lnTo>
                <a:lnTo>
                  <a:pt x="3620" y="1735"/>
                </a:lnTo>
                <a:lnTo>
                  <a:pt x="3634" y="1726"/>
                </a:lnTo>
                <a:lnTo>
                  <a:pt x="3651" y="1718"/>
                </a:lnTo>
                <a:lnTo>
                  <a:pt x="3671" y="1709"/>
                </a:lnTo>
                <a:lnTo>
                  <a:pt x="3691" y="1705"/>
                </a:lnTo>
                <a:lnTo>
                  <a:pt x="3713" y="1700"/>
                </a:lnTo>
                <a:lnTo>
                  <a:pt x="3736" y="1697"/>
                </a:lnTo>
                <a:lnTo>
                  <a:pt x="3761" y="1696"/>
                </a:lnTo>
                <a:lnTo>
                  <a:pt x="3788" y="1696"/>
                </a:lnTo>
                <a:lnTo>
                  <a:pt x="3798" y="1696"/>
                </a:lnTo>
                <a:lnTo>
                  <a:pt x="3809" y="1697"/>
                </a:lnTo>
                <a:lnTo>
                  <a:pt x="3818" y="1700"/>
                </a:lnTo>
                <a:lnTo>
                  <a:pt x="3826" y="1702"/>
                </a:lnTo>
                <a:lnTo>
                  <a:pt x="3836" y="1708"/>
                </a:lnTo>
                <a:lnTo>
                  <a:pt x="3843" y="1713"/>
                </a:lnTo>
                <a:lnTo>
                  <a:pt x="3845" y="1716"/>
                </a:lnTo>
                <a:lnTo>
                  <a:pt x="3846" y="1720"/>
                </a:lnTo>
                <a:lnTo>
                  <a:pt x="3845" y="1725"/>
                </a:lnTo>
                <a:lnTo>
                  <a:pt x="3842" y="1730"/>
                </a:lnTo>
                <a:lnTo>
                  <a:pt x="3836" y="1743"/>
                </a:lnTo>
                <a:lnTo>
                  <a:pt x="3832" y="1757"/>
                </a:lnTo>
                <a:lnTo>
                  <a:pt x="3829" y="1764"/>
                </a:lnTo>
                <a:lnTo>
                  <a:pt x="3829" y="1770"/>
                </a:lnTo>
                <a:lnTo>
                  <a:pt x="3830" y="1776"/>
                </a:lnTo>
                <a:lnTo>
                  <a:pt x="3833" y="1781"/>
                </a:lnTo>
                <a:lnTo>
                  <a:pt x="3841" y="1793"/>
                </a:lnTo>
                <a:lnTo>
                  <a:pt x="3853" y="1806"/>
                </a:lnTo>
                <a:lnTo>
                  <a:pt x="3864" y="1821"/>
                </a:lnTo>
                <a:lnTo>
                  <a:pt x="3873" y="1835"/>
                </a:lnTo>
                <a:lnTo>
                  <a:pt x="3876" y="1842"/>
                </a:lnTo>
                <a:lnTo>
                  <a:pt x="3878" y="1851"/>
                </a:lnTo>
                <a:lnTo>
                  <a:pt x="3879" y="1860"/>
                </a:lnTo>
                <a:lnTo>
                  <a:pt x="3878" y="1871"/>
                </a:lnTo>
                <a:lnTo>
                  <a:pt x="3877" y="1882"/>
                </a:lnTo>
                <a:lnTo>
                  <a:pt x="3876" y="1892"/>
                </a:lnTo>
                <a:lnTo>
                  <a:pt x="3872" y="1902"/>
                </a:lnTo>
                <a:lnTo>
                  <a:pt x="3868" y="1911"/>
                </a:lnTo>
                <a:lnTo>
                  <a:pt x="3864" y="1920"/>
                </a:lnTo>
                <a:lnTo>
                  <a:pt x="3859" y="1926"/>
                </a:lnTo>
                <a:lnTo>
                  <a:pt x="3853" y="1929"/>
                </a:lnTo>
                <a:lnTo>
                  <a:pt x="3847" y="1933"/>
                </a:lnTo>
                <a:lnTo>
                  <a:pt x="3841" y="1935"/>
                </a:lnTo>
                <a:lnTo>
                  <a:pt x="3834" y="1939"/>
                </a:lnTo>
                <a:lnTo>
                  <a:pt x="3828" y="1942"/>
                </a:lnTo>
                <a:lnTo>
                  <a:pt x="3822" y="1947"/>
                </a:lnTo>
                <a:lnTo>
                  <a:pt x="3815" y="1954"/>
                </a:lnTo>
                <a:lnTo>
                  <a:pt x="3809" y="1965"/>
                </a:lnTo>
                <a:lnTo>
                  <a:pt x="3803" y="1977"/>
                </a:lnTo>
                <a:lnTo>
                  <a:pt x="3796" y="1990"/>
                </a:lnTo>
                <a:lnTo>
                  <a:pt x="3784" y="2016"/>
                </a:lnTo>
                <a:lnTo>
                  <a:pt x="3774" y="2040"/>
                </a:lnTo>
                <a:lnTo>
                  <a:pt x="3767" y="2048"/>
                </a:lnTo>
                <a:lnTo>
                  <a:pt x="3759" y="2058"/>
                </a:lnTo>
                <a:lnTo>
                  <a:pt x="3748" y="2066"/>
                </a:lnTo>
                <a:lnTo>
                  <a:pt x="3736" y="2074"/>
                </a:lnTo>
                <a:lnTo>
                  <a:pt x="3713" y="2089"/>
                </a:lnTo>
                <a:lnTo>
                  <a:pt x="3692" y="2099"/>
                </a:lnTo>
                <a:lnTo>
                  <a:pt x="3676" y="2109"/>
                </a:lnTo>
                <a:lnTo>
                  <a:pt x="3659" y="2119"/>
                </a:lnTo>
                <a:lnTo>
                  <a:pt x="3651" y="2125"/>
                </a:lnTo>
                <a:lnTo>
                  <a:pt x="3643" y="2129"/>
                </a:lnTo>
                <a:lnTo>
                  <a:pt x="3635" y="2132"/>
                </a:lnTo>
                <a:lnTo>
                  <a:pt x="3629" y="2135"/>
                </a:lnTo>
                <a:lnTo>
                  <a:pt x="3624" y="2136"/>
                </a:lnTo>
                <a:lnTo>
                  <a:pt x="3618" y="2138"/>
                </a:lnTo>
                <a:lnTo>
                  <a:pt x="3614" y="2142"/>
                </a:lnTo>
                <a:lnTo>
                  <a:pt x="3610" y="2146"/>
                </a:lnTo>
                <a:lnTo>
                  <a:pt x="3609" y="2149"/>
                </a:lnTo>
                <a:lnTo>
                  <a:pt x="3609" y="2153"/>
                </a:lnTo>
                <a:lnTo>
                  <a:pt x="3610" y="2156"/>
                </a:lnTo>
                <a:lnTo>
                  <a:pt x="3614" y="2160"/>
                </a:lnTo>
                <a:lnTo>
                  <a:pt x="3618" y="2163"/>
                </a:lnTo>
                <a:lnTo>
                  <a:pt x="3621" y="2167"/>
                </a:lnTo>
                <a:lnTo>
                  <a:pt x="3624" y="2171"/>
                </a:lnTo>
                <a:lnTo>
                  <a:pt x="3625" y="2174"/>
                </a:lnTo>
                <a:lnTo>
                  <a:pt x="3627" y="2184"/>
                </a:lnTo>
                <a:lnTo>
                  <a:pt x="3628" y="2194"/>
                </a:lnTo>
                <a:lnTo>
                  <a:pt x="3631" y="2206"/>
                </a:lnTo>
                <a:lnTo>
                  <a:pt x="3637" y="2218"/>
                </a:lnTo>
                <a:lnTo>
                  <a:pt x="3641" y="2230"/>
                </a:lnTo>
                <a:lnTo>
                  <a:pt x="3645" y="2242"/>
                </a:lnTo>
                <a:lnTo>
                  <a:pt x="3645" y="2248"/>
                </a:lnTo>
                <a:lnTo>
                  <a:pt x="3644" y="2253"/>
                </a:lnTo>
                <a:lnTo>
                  <a:pt x="3641" y="2255"/>
                </a:lnTo>
                <a:lnTo>
                  <a:pt x="3638" y="2257"/>
                </a:lnTo>
                <a:lnTo>
                  <a:pt x="3626" y="2262"/>
                </a:lnTo>
                <a:lnTo>
                  <a:pt x="3607" y="2267"/>
                </a:lnTo>
                <a:lnTo>
                  <a:pt x="3602" y="2269"/>
                </a:lnTo>
                <a:lnTo>
                  <a:pt x="3597" y="2272"/>
                </a:lnTo>
                <a:lnTo>
                  <a:pt x="3593" y="2274"/>
                </a:lnTo>
                <a:lnTo>
                  <a:pt x="3589" y="2277"/>
                </a:lnTo>
                <a:lnTo>
                  <a:pt x="3583" y="2286"/>
                </a:lnTo>
                <a:lnTo>
                  <a:pt x="3580" y="2295"/>
                </a:lnTo>
                <a:lnTo>
                  <a:pt x="3577" y="2307"/>
                </a:lnTo>
                <a:lnTo>
                  <a:pt x="3576" y="2319"/>
                </a:lnTo>
                <a:lnTo>
                  <a:pt x="3576" y="2332"/>
                </a:lnTo>
                <a:lnTo>
                  <a:pt x="3576" y="2345"/>
                </a:lnTo>
                <a:lnTo>
                  <a:pt x="3577" y="2358"/>
                </a:lnTo>
                <a:lnTo>
                  <a:pt x="3578" y="2369"/>
                </a:lnTo>
                <a:lnTo>
                  <a:pt x="3580" y="2379"/>
                </a:lnTo>
                <a:lnTo>
                  <a:pt x="3583" y="2386"/>
                </a:lnTo>
                <a:lnTo>
                  <a:pt x="3587" y="2392"/>
                </a:lnTo>
                <a:lnTo>
                  <a:pt x="3590" y="2396"/>
                </a:lnTo>
                <a:lnTo>
                  <a:pt x="3596" y="2400"/>
                </a:lnTo>
                <a:lnTo>
                  <a:pt x="3602" y="2401"/>
                </a:lnTo>
                <a:lnTo>
                  <a:pt x="3616" y="2405"/>
                </a:lnTo>
                <a:lnTo>
                  <a:pt x="3633" y="2409"/>
                </a:lnTo>
                <a:lnTo>
                  <a:pt x="3650" y="2415"/>
                </a:lnTo>
                <a:lnTo>
                  <a:pt x="3668" y="2423"/>
                </a:lnTo>
                <a:lnTo>
                  <a:pt x="3676" y="2426"/>
                </a:lnTo>
                <a:lnTo>
                  <a:pt x="3682" y="2430"/>
                </a:lnTo>
                <a:lnTo>
                  <a:pt x="3688" y="2433"/>
                </a:lnTo>
                <a:lnTo>
                  <a:pt x="3691" y="2438"/>
                </a:lnTo>
                <a:lnTo>
                  <a:pt x="3698" y="2449"/>
                </a:lnTo>
                <a:lnTo>
                  <a:pt x="3704" y="2459"/>
                </a:lnTo>
                <a:lnTo>
                  <a:pt x="3713" y="2474"/>
                </a:lnTo>
                <a:lnTo>
                  <a:pt x="3725" y="2491"/>
                </a:lnTo>
                <a:lnTo>
                  <a:pt x="3739" y="2509"/>
                </a:lnTo>
                <a:lnTo>
                  <a:pt x="3752" y="2525"/>
                </a:lnTo>
                <a:lnTo>
                  <a:pt x="3767" y="2539"/>
                </a:lnTo>
                <a:lnTo>
                  <a:pt x="3784" y="2556"/>
                </a:lnTo>
                <a:lnTo>
                  <a:pt x="3794" y="2563"/>
                </a:lnTo>
                <a:lnTo>
                  <a:pt x="3803" y="2570"/>
                </a:lnTo>
                <a:lnTo>
                  <a:pt x="3811" y="2576"/>
                </a:lnTo>
                <a:lnTo>
                  <a:pt x="3820" y="2579"/>
                </a:lnTo>
                <a:lnTo>
                  <a:pt x="3836" y="2584"/>
                </a:lnTo>
                <a:lnTo>
                  <a:pt x="3852" y="2588"/>
                </a:lnTo>
                <a:lnTo>
                  <a:pt x="3867" y="2589"/>
                </a:lnTo>
                <a:lnTo>
                  <a:pt x="3883" y="2590"/>
                </a:lnTo>
                <a:lnTo>
                  <a:pt x="3899" y="2591"/>
                </a:lnTo>
                <a:lnTo>
                  <a:pt x="3918" y="2591"/>
                </a:lnTo>
                <a:lnTo>
                  <a:pt x="3928" y="2591"/>
                </a:lnTo>
                <a:lnTo>
                  <a:pt x="3937" y="2591"/>
                </a:lnTo>
                <a:lnTo>
                  <a:pt x="3946" y="2592"/>
                </a:lnTo>
                <a:lnTo>
                  <a:pt x="3953" y="2595"/>
                </a:lnTo>
                <a:lnTo>
                  <a:pt x="3968" y="2598"/>
                </a:lnTo>
                <a:lnTo>
                  <a:pt x="3984" y="2600"/>
                </a:lnTo>
                <a:lnTo>
                  <a:pt x="3997" y="2600"/>
                </a:lnTo>
                <a:lnTo>
                  <a:pt x="4009" y="2600"/>
                </a:lnTo>
                <a:lnTo>
                  <a:pt x="4015" y="2598"/>
                </a:lnTo>
                <a:lnTo>
                  <a:pt x="4021" y="2598"/>
                </a:lnTo>
                <a:lnTo>
                  <a:pt x="4025" y="2600"/>
                </a:lnTo>
                <a:lnTo>
                  <a:pt x="4029" y="2601"/>
                </a:lnTo>
                <a:lnTo>
                  <a:pt x="4030" y="2606"/>
                </a:lnTo>
                <a:lnTo>
                  <a:pt x="4031" y="2610"/>
                </a:lnTo>
                <a:lnTo>
                  <a:pt x="4031" y="2614"/>
                </a:lnTo>
                <a:lnTo>
                  <a:pt x="4031" y="2616"/>
                </a:lnTo>
                <a:lnTo>
                  <a:pt x="4030" y="2620"/>
                </a:lnTo>
                <a:lnTo>
                  <a:pt x="4028" y="2621"/>
                </a:lnTo>
                <a:lnTo>
                  <a:pt x="4016" y="2631"/>
                </a:lnTo>
                <a:lnTo>
                  <a:pt x="4006" y="2639"/>
                </a:lnTo>
                <a:lnTo>
                  <a:pt x="3992" y="2648"/>
                </a:lnTo>
                <a:lnTo>
                  <a:pt x="3978" y="2657"/>
                </a:lnTo>
                <a:lnTo>
                  <a:pt x="3975" y="2659"/>
                </a:lnTo>
                <a:lnTo>
                  <a:pt x="3973" y="2660"/>
                </a:lnTo>
                <a:lnTo>
                  <a:pt x="3972" y="2663"/>
                </a:lnTo>
                <a:lnTo>
                  <a:pt x="3973" y="2665"/>
                </a:lnTo>
                <a:lnTo>
                  <a:pt x="3975" y="2669"/>
                </a:lnTo>
                <a:lnTo>
                  <a:pt x="3980" y="2673"/>
                </a:lnTo>
                <a:lnTo>
                  <a:pt x="3986" y="2683"/>
                </a:lnTo>
                <a:lnTo>
                  <a:pt x="3993" y="2692"/>
                </a:lnTo>
                <a:lnTo>
                  <a:pt x="3998" y="2696"/>
                </a:lnTo>
                <a:lnTo>
                  <a:pt x="4002" y="2697"/>
                </a:lnTo>
                <a:lnTo>
                  <a:pt x="4004" y="2698"/>
                </a:lnTo>
                <a:lnTo>
                  <a:pt x="4007" y="2697"/>
                </a:lnTo>
                <a:lnTo>
                  <a:pt x="4015" y="2694"/>
                </a:lnTo>
                <a:lnTo>
                  <a:pt x="4022" y="2688"/>
                </a:lnTo>
                <a:lnTo>
                  <a:pt x="4030" y="2683"/>
                </a:lnTo>
                <a:lnTo>
                  <a:pt x="4038" y="2679"/>
                </a:lnTo>
                <a:lnTo>
                  <a:pt x="4043" y="2679"/>
                </a:lnTo>
                <a:lnTo>
                  <a:pt x="4048" y="2680"/>
                </a:lnTo>
                <a:lnTo>
                  <a:pt x="4053" y="2683"/>
                </a:lnTo>
                <a:lnTo>
                  <a:pt x="4056" y="2688"/>
                </a:lnTo>
                <a:lnTo>
                  <a:pt x="4065" y="2701"/>
                </a:lnTo>
                <a:lnTo>
                  <a:pt x="4073" y="2717"/>
                </a:lnTo>
                <a:lnTo>
                  <a:pt x="4076" y="2726"/>
                </a:lnTo>
                <a:lnTo>
                  <a:pt x="4081" y="2734"/>
                </a:lnTo>
                <a:lnTo>
                  <a:pt x="4086" y="2741"/>
                </a:lnTo>
                <a:lnTo>
                  <a:pt x="4092" y="2748"/>
                </a:lnTo>
                <a:lnTo>
                  <a:pt x="4099" y="2755"/>
                </a:lnTo>
                <a:lnTo>
                  <a:pt x="4107" y="2761"/>
                </a:lnTo>
                <a:lnTo>
                  <a:pt x="4117" y="2767"/>
                </a:lnTo>
                <a:lnTo>
                  <a:pt x="4128" y="2773"/>
                </a:lnTo>
                <a:lnTo>
                  <a:pt x="4137" y="2779"/>
                </a:lnTo>
                <a:lnTo>
                  <a:pt x="4145" y="2785"/>
                </a:lnTo>
                <a:lnTo>
                  <a:pt x="4151" y="2790"/>
                </a:lnTo>
                <a:lnTo>
                  <a:pt x="4155" y="2795"/>
                </a:lnTo>
                <a:lnTo>
                  <a:pt x="4158" y="2803"/>
                </a:lnTo>
                <a:lnTo>
                  <a:pt x="4161" y="2812"/>
                </a:lnTo>
                <a:lnTo>
                  <a:pt x="4162" y="2817"/>
                </a:lnTo>
                <a:lnTo>
                  <a:pt x="4164" y="2823"/>
                </a:lnTo>
                <a:lnTo>
                  <a:pt x="4167" y="2829"/>
                </a:lnTo>
                <a:lnTo>
                  <a:pt x="4172" y="2835"/>
                </a:lnTo>
                <a:lnTo>
                  <a:pt x="4182" y="2843"/>
                </a:lnTo>
                <a:lnTo>
                  <a:pt x="4192" y="2850"/>
                </a:lnTo>
                <a:lnTo>
                  <a:pt x="4196" y="2854"/>
                </a:lnTo>
                <a:lnTo>
                  <a:pt x="4201" y="2858"/>
                </a:lnTo>
                <a:lnTo>
                  <a:pt x="4206" y="2862"/>
                </a:lnTo>
                <a:lnTo>
                  <a:pt x="4210" y="2868"/>
                </a:lnTo>
                <a:lnTo>
                  <a:pt x="4212" y="2875"/>
                </a:lnTo>
                <a:lnTo>
                  <a:pt x="4214" y="2881"/>
                </a:lnTo>
                <a:lnTo>
                  <a:pt x="4216" y="2887"/>
                </a:lnTo>
                <a:lnTo>
                  <a:pt x="4216" y="2892"/>
                </a:lnTo>
                <a:lnTo>
                  <a:pt x="4214" y="2896"/>
                </a:lnTo>
                <a:lnTo>
                  <a:pt x="4212" y="2900"/>
                </a:lnTo>
                <a:lnTo>
                  <a:pt x="4208" y="2904"/>
                </a:lnTo>
                <a:lnTo>
                  <a:pt x="4205" y="2907"/>
                </a:lnTo>
                <a:lnTo>
                  <a:pt x="4193" y="2913"/>
                </a:lnTo>
                <a:lnTo>
                  <a:pt x="4181" y="2918"/>
                </a:lnTo>
                <a:lnTo>
                  <a:pt x="4175" y="2921"/>
                </a:lnTo>
                <a:lnTo>
                  <a:pt x="4172" y="2924"/>
                </a:lnTo>
                <a:lnTo>
                  <a:pt x="4168" y="2929"/>
                </a:lnTo>
                <a:lnTo>
                  <a:pt x="4168" y="2936"/>
                </a:lnTo>
                <a:lnTo>
                  <a:pt x="4168" y="2943"/>
                </a:lnTo>
                <a:lnTo>
                  <a:pt x="4169" y="2949"/>
                </a:lnTo>
                <a:lnTo>
                  <a:pt x="4172" y="2955"/>
                </a:lnTo>
                <a:lnTo>
                  <a:pt x="4174" y="2960"/>
                </a:lnTo>
                <a:lnTo>
                  <a:pt x="4180" y="2970"/>
                </a:lnTo>
                <a:lnTo>
                  <a:pt x="4185" y="2982"/>
                </a:lnTo>
                <a:lnTo>
                  <a:pt x="4187" y="2988"/>
                </a:lnTo>
                <a:lnTo>
                  <a:pt x="4192" y="2994"/>
                </a:lnTo>
                <a:lnTo>
                  <a:pt x="4198" y="3000"/>
                </a:lnTo>
                <a:lnTo>
                  <a:pt x="4205" y="3005"/>
                </a:lnTo>
                <a:lnTo>
                  <a:pt x="4212" y="3011"/>
                </a:lnTo>
                <a:lnTo>
                  <a:pt x="4218" y="3016"/>
                </a:lnTo>
                <a:lnTo>
                  <a:pt x="4223" y="3020"/>
                </a:lnTo>
                <a:lnTo>
                  <a:pt x="4226" y="3026"/>
                </a:lnTo>
                <a:lnTo>
                  <a:pt x="4231" y="3039"/>
                </a:lnTo>
                <a:lnTo>
                  <a:pt x="4237" y="3056"/>
                </a:lnTo>
                <a:lnTo>
                  <a:pt x="4243" y="3074"/>
                </a:lnTo>
                <a:lnTo>
                  <a:pt x="4248" y="3087"/>
                </a:lnTo>
                <a:lnTo>
                  <a:pt x="4252" y="3095"/>
                </a:lnTo>
                <a:lnTo>
                  <a:pt x="4254" y="3102"/>
                </a:lnTo>
                <a:lnTo>
                  <a:pt x="4255" y="3110"/>
                </a:lnTo>
                <a:lnTo>
                  <a:pt x="4252" y="3119"/>
                </a:lnTo>
                <a:lnTo>
                  <a:pt x="4249" y="3130"/>
                </a:lnTo>
                <a:lnTo>
                  <a:pt x="4249" y="3137"/>
                </a:lnTo>
                <a:lnTo>
                  <a:pt x="4249" y="3140"/>
                </a:lnTo>
                <a:lnTo>
                  <a:pt x="4250" y="3144"/>
                </a:lnTo>
                <a:lnTo>
                  <a:pt x="4252" y="3146"/>
                </a:lnTo>
                <a:lnTo>
                  <a:pt x="4256" y="3149"/>
                </a:lnTo>
                <a:lnTo>
                  <a:pt x="4259" y="3152"/>
                </a:lnTo>
                <a:lnTo>
                  <a:pt x="4262" y="3156"/>
                </a:lnTo>
                <a:lnTo>
                  <a:pt x="4264" y="3161"/>
                </a:lnTo>
                <a:lnTo>
                  <a:pt x="4264" y="3167"/>
                </a:lnTo>
                <a:lnTo>
                  <a:pt x="4264" y="3173"/>
                </a:lnTo>
                <a:lnTo>
                  <a:pt x="4263" y="3178"/>
                </a:lnTo>
                <a:lnTo>
                  <a:pt x="4261" y="3183"/>
                </a:lnTo>
                <a:lnTo>
                  <a:pt x="4258" y="3187"/>
                </a:lnTo>
                <a:lnTo>
                  <a:pt x="4251" y="3194"/>
                </a:lnTo>
                <a:lnTo>
                  <a:pt x="4243" y="3202"/>
                </a:lnTo>
                <a:lnTo>
                  <a:pt x="4238" y="3206"/>
                </a:lnTo>
                <a:lnTo>
                  <a:pt x="4233" y="3208"/>
                </a:lnTo>
                <a:lnTo>
                  <a:pt x="4226" y="3212"/>
                </a:lnTo>
                <a:lnTo>
                  <a:pt x="4219" y="3214"/>
                </a:lnTo>
                <a:lnTo>
                  <a:pt x="4212" y="3216"/>
                </a:lnTo>
                <a:lnTo>
                  <a:pt x="4207" y="3219"/>
                </a:lnTo>
                <a:lnTo>
                  <a:pt x="4202" y="3221"/>
                </a:lnTo>
                <a:lnTo>
                  <a:pt x="4199" y="3225"/>
                </a:lnTo>
                <a:lnTo>
                  <a:pt x="4195" y="3228"/>
                </a:lnTo>
                <a:lnTo>
                  <a:pt x="4194" y="3233"/>
                </a:lnTo>
                <a:lnTo>
                  <a:pt x="4193" y="3239"/>
                </a:lnTo>
                <a:lnTo>
                  <a:pt x="4193" y="3246"/>
                </a:lnTo>
                <a:lnTo>
                  <a:pt x="4194" y="3262"/>
                </a:lnTo>
                <a:lnTo>
                  <a:pt x="4196" y="3278"/>
                </a:lnTo>
                <a:lnTo>
                  <a:pt x="4200" y="3295"/>
                </a:lnTo>
                <a:lnTo>
                  <a:pt x="4202" y="3309"/>
                </a:lnTo>
                <a:lnTo>
                  <a:pt x="4204" y="3315"/>
                </a:lnTo>
                <a:lnTo>
                  <a:pt x="4205" y="3321"/>
                </a:lnTo>
                <a:lnTo>
                  <a:pt x="4206" y="3325"/>
                </a:lnTo>
                <a:lnTo>
                  <a:pt x="4207" y="3327"/>
                </a:lnTo>
                <a:lnTo>
                  <a:pt x="4210" y="3328"/>
                </a:lnTo>
                <a:lnTo>
                  <a:pt x="4212" y="3329"/>
                </a:lnTo>
                <a:lnTo>
                  <a:pt x="4216" y="3329"/>
                </a:lnTo>
                <a:lnTo>
                  <a:pt x="4220" y="3328"/>
                </a:lnTo>
                <a:lnTo>
                  <a:pt x="4224" y="3327"/>
                </a:lnTo>
                <a:lnTo>
                  <a:pt x="4227" y="3326"/>
                </a:lnTo>
                <a:lnTo>
                  <a:pt x="4231" y="3327"/>
                </a:lnTo>
                <a:lnTo>
                  <a:pt x="4233" y="3327"/>
                </a:lnTo>
                <a:lnTo>
                  <a:pt x="4236" y="3329"/>
                </a:lnTo>
                <a:lnTo>
                  <a:pt x="4237" y="3332"/>
                </a:lnTo>
                <a:lnTo>
                  <a:pt x="4239" y="3337"/>
                </a:lnTo>
                <a:lnTo>
                  <a:pt x="4240" y="3342"/>
                </a:lnTo>
                <a:lnTo>
                  <a:pt x="4242" y="3348"/>
                </a:lnTo>
                <a:lnTo>
                  <a:pt x="4244" y="3353"/>
                </a:lnTo>
                <a:lnTo>
                  <a:pt x="4246" y="3358"/>
                </a:lnTo>
                <a:lnTo>
                  <a:pt x="4250" y="3361"/>
                </a:lnTo>
                <a:lnTo>
                  <a:pt x="4254" y="3365"/>
                </a:lnTo>
                <a:lnTo>
                  <a:pt x="4257" y="3367"/>
                </a:lnTo>
                <a:lnTo>
                  <a:pt x="4261" y="3370"/>
                </a:lnTo>
                <a:lnTo>
                  <a:pt x="4265" y="3371"/>
                </a:lnTo>
                <a:lnTo>
                  <a:pt x="4269" y="3371"/>
                </a:lnTo>
                <a:lnTo>
                  <a:pt x="4274" y="3371"/>
                </a:lnTo>
                <a:lnTo>
                  <a:pt x="4277" y="3370"/>
                </a:lnTo>
                <a:lnTo>
                  <a:pt x="4281" y="3367"/>
                </a:lnTo>
                <a:lnTo>
                  <a:pt x="4292" y="3364"/>
                </a:lnTo>
                <a:lnTo>
                  <a:pt x="4307" y="3360"/>
                </a:lnTo>
                <a:lnTo>
                  <a:pt x="4323" y="3359"/>
                </a:lnTo>
                <a:lnTo>
                  <a:pt x="4332" y="3359"/>
                </a:lnTo>
                <a:lnTo>
                  <a:pt x="4336" y="3360"/>
                </a:lnTo>
                <a:lnTo>
                  <a:pt x="4338" y="3361"/>
                </a:lnTo>
                <a:lnTo>
                  <a:pt x="4340" y="3364"/>
                </a:lnTo>
                <a:lnTo>
                  <a:pt x="4342" y="3366"/>
                </a:lnTo>
                <a:lnTo>
                  <a:pt x="4344" y="3371"/>
                </a:lnTo>
                <a:lnTo>
                  <a:pt x="4344" y="3373"/>
                </a:lnTo>
                <a:lnTo>
                  <a:pt x="4342" y="3376"/>
                </a:lnTo>
                <a:lnTo>
                  <a:pt x="4337" y="3376"/>
                </a:lnTo>
                <a:lnTo>
                  <a:pt x="4331" y="3377"/>
                </a:lnTo>
                <a:lnTo>
                  <a:pt x="4326" y="3379"/>
                </a:lnTo>
                <a:lnTo>
                  <a:pt x="4325" y="3382"/>
                </a:lnTo>
                <a:lnTo>
                  <a:pt x="4324" y="3384"/>
                </a:lnTo>
                <a:lnTo>
                  <a:pt x="4325" y="3386"/>
                </a:lnTo>
                <a:lnTo>
                  <a:pt x="4327" y="3390"/>
                </a:lnTo>
                <a:lnTo>
                  <a:pt x="4332" y="3398"/>
                </a:lnTo>
                <a:lnTo>
                  <a:pt x="4339" y="3407"/>
                </a:lnTo>
                <a:lnTo>
                  <a:pt x="4347" y="3417"/>
                </a:lnTo>
                <a:lnTo>
                  <a:pt x="4356" y="3429"/>
                </a:lnTo>
                <a:lnTo>
                  <a:pt x="4362" y="3440"/>
                </a:lnTo>
                <a:lnTo>
                  <a:pt x="4364" y="3446"/>
                </a:lnTo>
                <a:lnTo>
                  <a:pt x="4365" y="3451"/>
                </a:lnTo>
                <a:lnTo>
                  <a:pt x="4366" y="3455"/>
                </a:lnTo>
                <a:lnTo>
                  <a:pt x="4366" y="3459"/>
                </a:lnTo>
                <a:lnTo>
                  <a:pt x="4368" y="3461"/>
                </a:lnTo>
                <a:lnTo>
                  <a:pt x="4369" y="3463"/>
                </a:lnTo>
                <a:lnTo>
                  <a:pt x="4371" y="3463"/>
                </a:lnTo>
                <a:lnTo>
                  <a:pt x="4376" y="3461"/>
                </a:lnTo>
                <a:lnTo>
                  <a:pt x="4382" y="3457"/>
                </a:lnTo>
                <a:lnTo>
                  <a:pt x="4387" y="3452"/>
                </a:lnTo>
                <a:lnTo>
                  <a:pt x="4390" y="3448"/>
                </a:lnTo>
                <a:lnTo>
                  <a:pt x="4393" y="3447"/>
                </a:lnTo>
                <a:lnTo>
                  <a:pt x="4395" y="3448"/>
                </a:lnTo>
                <a:lnTo>
                  <a:pt x="4400" y="3449"/>
                </a:lnTo>
                <a:lnTo>
                  <a:pt x="4407" y="3452"/>
                </a:lnTo>
                <a:lnTo>
                  <a:pt x="4419" y="3457"/>
                </a:lnTo>
                <a:lnTo>
                  <a:pt x="4424" y="3461"/>
                </a:lnTo>
                <a:lnTo>
                  <a:pt x="4425" y="3463"/>
                </a:lnTo>
                <a:lnTo>
                  <a:pt x="4425" y="3465"/>
                </a:lnTo>
                <a:lnTo>
                  <a:pt x="4425" y="3467"/>
                </a:lnTo>
                <a:lnTo>
                  <a:pt x="4422" y="3470"/>
                </a:lnTo>
                <a:lnTo>
                  <a:pt x="4410" y="3480"/>
                </a:lnTo>
                <a:lnTo>
                  <a:pt x="4396" y="3493"/>
                </a:lnTo>
                <a:lnTo>
                  <a:pt x="4395" y="3496"/>
                </a:lnTo>
                <a:lnTo>
                  <a:pt x="4394" y="3499"/>
                </a:lnTo>
                <a:lnTo>
                  <a:pt x="4394" y="3502"/>
                </a:lnTo>
                <a:lnTo>
                  <a:pt x="4395" y="3503"/>
                </a:lnTo>
                <a:lnTo>
                  <a:pt x="4397" y="3504"/>
                </a:lnTo>
                <a:lnTo>
                  <a:pt x="4401" y="3504"/>
                </a:lnTo>
                <a:lnTo>
                  <a:pt x="4405" y="3504"/>
                </a:lnTo>
                <a:lnTo>
                  <a:pt x="4409" y="3503"/>
                </a:lnTo>
                <a:lnTo>
                  <a:pt x="4426" y="3495"/>
                </a:lnTo>
                <a:lnTo>
                  <a:pt x="4438" y="3486"/>
                </a:lnTo>
                <a:lnTo>
                  <a:pt x="4440" y="3485"/>
                </a:lnTo>
                <a:lnTo>
                  <a:pt x="4443" y="3485"/>
                </a:lnTo>
                <a:lnTo>
                  <a:pt x="4444" y="3486"/>
                </a:lnTo>
                <a:lnTo>
                  <a:pt x="4446" y="3487"/>
                </a:lnTo>
                <a:lnTo>
                  <a:pt x="4447" y="3492"/>
                </a:lnTo>
                <a:lnTo>
                  <a:pt x="4447" y="3501"/>
                </a:lnTo>
                <a:lnTo>
                  <a:pt x="4449" y="3504"/>
                </a:lnTo>
                <a:lnTo>
                  <a:pt x="4450" y="3509"/>
                </a:lnTo>
                <a:lnTo>
                  <a:pt x="4452" y="3512"/>
                </a:lnTo>
                <a:lnTo>
                  <a:pt x="4454" y="3516"/>
                </a:lnTo>
                <a:lnTo>
                  <a:pt x="4459" y="3523"/>
                </a:lnTo>
                <a:lnTo>
                  <a:pt x="4464" y="3527"/>
                </a:lnTo>
                <a:lnTo>
                  <a:pt x="4466" y="3528"/>
                </a:lnTo>
                <a:lnTo>
                  <a:pt x="4469" y="3528"/>
                </a:lnTo>
                <a:lnTo>
                  <a:pt x="4470" y="3527"/>
                </a:lnTo>
                <a:lnTo>
                  <a:pt x="4472" y="3526"/>
                </a:lnTo>
                <a:lnTo>
                  <a:pt x="4477" y="3520"/>
                </a:lnTo>
                <a:lnTo>
                  <a:pt x="4482" y="3512"/>
                </a:lnTo>
                <a:lnTo>
                  <a:pt x="4484" y="3509"/>
                </a:lnTo>
                <a:lnTo>
                  <a:pt x="4488" y="3506"/>
                </a:lnTo>
                <a:lnTo>
                  <a:pt x="4492" y="3504"/>
                </a:lnTo>
                <a:lnTo>
                  <a:pt x="4496" y="3504"/>
                </a:lnTo>
                <a:lnTo>
                  <a:pt x="4501" y="3505"/>
                </a:lnTo>
                <a:lnTo>
                  <a:pt x="4506" y="3508"/>
                </a:lnTo>
                <a:lnTo>
                  <a:pt x="4508" y="3510"/>
                </a:lnTo>
                <a:lnTo>
                  <a:pt x="4509" y="3516"/>
                </a:lnTo>
                <a:lnTo>
                  <a:pt x="4512" y="3526"/>
                </a:lnTo>
                <a:lnTo>
                  <a:pt x="4514" y="3536"/>
                </a:lnTo>
                <a:lnTo>
                  <a:pt x="4517" y="3546"/>
                </a:lnTo>
                <a:lnTo>
                  <a:pt x="4525" y="3558"/>
                </a:lnTo>
                <a:lnTo>
                  <a:pt x="4532" y="3569"/>
                </a:lnTo>
                <a:lnTo>
                  <a:pt x="4538" y="3579"/>
                </a:lnTo>
                <a:lnTo>
                  <a:pt x="4542" y="3586"/>
                </a:lnTo>
                <a:lnTo>
                  <a:pt x="4547" y="3590"/>
                </a:lnTo>
                <a:lnTo>
                  <a:pt x="4550" y="3591"/>
                </a:lnTo>
                <a:lnTo>
                  <a:pt x="4553" y="3590"/>
                </a:lnTo>
                <a:lnTo>
                  <a:pt x="4558" y="3589"/>
                </a:lnTo>
                <a:lnTo>
                  <a:pt x="4561" y="3586"/>
                </a:lnTo>
                <a:lnTo>
                  <a:pt x="4571" y="3579"/>
                </a:lnTo>
                <a:lnTo>
                  <a:pt x="4579" y="3572"/>
                </a:lnTo>
                <a:lnTo>
                  <a:pt x="4583" y="3568"/>
                </a:lnTo>
                <a:lnTo>
                  <a:pt x="4586" y="3562"/>
                </a:lnTo>
                <a:lnTo>
                  <a:pt x="4589" y="3556"/>
                </a:lnTo>
                <a:lnTo>
                  <a:pt x="4591" y="3549"/>
                </a:lnTo>
                <a:lnTo>
                  <a:pt x="4595" y="3533"/>
                </a:lnTo>
                <a:lnTo>
                  <a:pt x="4598" y="3516"/>
                </a:lnTo>
                <a:lnTo>
                  <a:pt x="4598" y="3506"/>
                </a:lnTo>
                <a:lnTo>
                  <a:pt x="4598" y="3499"/>
                </a:lnTo>
                <a:lnTo>
                  <a:pt x="4597" y="3492"/>
                </a:lnTo>
                <a:lnTo>
                  <a:pt x="4596" y="3485"/>
                </a:lnTo>
                <a:lnTo>
                  <a:pt x="4592" y="3473"/>
                </a:lnTo>
                <a:lnTo>
                  <a:pt x="4591" y="3461"/>
                </a:lnTo>
                <a:lnTo>
                  <a:pt x="4591" y="3448"/>
                </a:lnTo>
                <a:lnTo>
                  <a:pt x="4592" y="3435"/>
                </a:lnTo>
                <a:lnTo>
                  <a:pt x="4594" y="3423"/>
                </a:lnTo>
                <a:lnTo>
                  <a:pt x="4592" y="3414"/>
                </a:lnTo>
                <a:lnTo>
                  <a:pt x="4589" y="3405"/>
                </a:lnTo>
                <a:lnTo>
                  <a:pt x="4586" y="3396"/>
                </a:lnTo>
                <a:lnTo>
                  <a:pt x="4585" y="3391"/>
                </a:lnTo>
                <a:lnTo>
                  <a:pt x="4585" y="3386"/>
                </a:lnTo>
                <a:lnTo>
                  <a:pt x="4585" y="3382"/>
                </a:lnTo>
                <a:lnTo>
                  <a:pt x="4588" y="3376"/>
                </a:lnTo>
                <a:lnTo>
                  <a:pt x="4590" y="3371"/>
                </a:lnTo>
                <a:lnTo>
                  <a:pt x="4595" y="3367"/>
                </a:lnTo>
                <a:lnTo>
                  <a:pt x="4601" y="3365"/>
                </a:lnTo>
                <a:lnTo>
                  <a:pt x="4607" y="3363"/>
                </a:lnTo>
                <a:lnTo>
                  <a:pt x="4613" y="3363"/>
                </a:lnTo>
                <a:lnTo>
                  <a:pt x="4619" y="3364"/>
                </a:lnTo>
                <a:lnTo>
                  <a:pt x="4623" y="3366"/>
                </a:lnTo>
                <a:lnTo>
                  <a:pt x="4628" y="3370"/>
                </a:lnTo>
                <a:lnTo>
                  <a:pt x="4635" y="3378"/>
                </a:lnTo>
                <a:lnTo>
                  <a:pt x="4643" y="3385"/>
                </a:lnTo>
                <a:lnTo>
                  <a:pt x="4647" y="3388"/>
                </a:lnTo>
                <a:lnTo>
                  <a:pt x="4652" y="3390"/>
                </a:lnTo>
                <a:lnTo>
                  <a:pt x="4658" y="3391"/>
                </a:lnTo>
                <a:lnTo>
                  <a:pt x="4664" y="3392"/>
                </a:lnTo>
                <a:lnTo>
                  <a:pt x="4668" y="3392"/>
                </a:lnTo>
                <a:lnTo>
                  <a:pt x="4672" y="3392"/>
                </a:lnTo>
                <a:lnTo>
                  <a:pt x="4676" y="3391"/>
                </a:lnTo>
                <a:lnTo>
                  <a:pt x="4678" y="3389"/>
                </a:lnTo>
                <a:lnTo>
                  <a:pt x="4679" y="3384"/>
                </a:lnTo>
                <a:lnTo>
                  <a:pt x="4682" y="3378"/>
                </a:lnTo>
                <a:lnTo>
                  <a:pt x="4684" y="3375"/>
                </a:lnTo>
                <a:lnTo>
                  <a:pt x="4687" y="3371"/>
                </a:lnTo>
                <a:lnTo>
                  <a:pt x="4693" y="3370"/>
                </a:lnTo>
                <a:lnTo>
                  <a:pt x="4701" y="3370"/>
                </a:lnTo>
                <a:lnTo>
                  <a:pt x="4710" y="3371"/>
                </a:lnTo>
                <a:lnTo>
                  <a:pt x="4721" y="3370"/>
                </a:lnTo>
                <a:lnTo>
                  <a:pt x="4725" y="3369"/>
                </a:lnTo>
                <a:lnTo>
                  <a:pt x="4729" y="3366"/>
                </a:lnTo>
                <a:lnTo>
                  <a:pt x="4733" y="3363"/>
                </a:lnTo>
                <a:lnTo>
                  <a:pt x="4736" y="3357"/>
                </a:lnTo>
                <a:lnTo>
                  <a:pt x="4739" y="3352"/>
                </a:lnTo>
                <a:lnTo>
                  <a:pt x="4737" y="3346"/>
                </a:lnTo>
                <a:lnTo>
                  <a:pt x="4736" y="3341"/>
                </a:lnTo>
                <a:lnTo>
                  <a:pt x="4734" y="3337"/>
                </a:lnTo>
                <a:lnTo>
                  <a:pt x="4727" y="3328"/>
                </a:lnTo>
                <a:lnTo>
                  <a:pt x="4721" y="3320"/>
                </a:lnTo>
                <a:lnTo>
                  <a:pt x="4718" y="3318"/>
                </a:lnTo>
                <a:lnTo>
                  <a:pt x="4717" y="3314"/>
                </a:lnTo>
                <a:lnTo>
                  <a:pt x="4717" y="3312"/>
                </a:lnTo>
                <a:lnTo>
                  <a:pt x="4717" y="3308"/>
                </a:lnTo>
                <a:lnTo>
                  <a:pt x="4721" y="3302"/>
                </a:lnTo>
                <a:lnTo>
                  <a:pt x="4728" y="3296"/>
                </a:lnTo>
                <a:lnTo>
                  <a:pt x="4735" y="3290"/>
                </a:lnTo>
                <a:lnTo>
                  <a:pt x="4740" y="3283"/>
                </a:lnTo>
                <a:lnTo>
                  <a:pt x="4742" y="3275"/>
                </a:lnTo>
                <a:lnTo>
                  <a:pt x="4747" y="3260"/>
                </a:lnTo>
                <a:lnTo>
                  <a:pt x="4750" y="3245"/>
                </a:lnTo>
                <a:lnTo>
                  <a:pt x="4752" y="3228"/>
                </a:lnTo>
                <a:lnTo>
                  <a:pt x="4752" y="3221"/>
                </a:lnTo>
                <a:lnTo>
                  <a:pt x="4752" y="3214"/>
                </a:lnTo>
                <a:lnTo>
                  <a:pt x="4749" y="3207"/>
                </a:lnTo>
                <a:lnTo>
                  <a:pt x="4747" y="3201"/>
                </a:lnTo>
                <a:lnTo>
                  <a:pt x="4740" y="3188"/>
                </a:lnTo>
                <a:lnTo>
                  <a:pt x="4733" y="3177"/>
                </a:lnTo>
                <a:lnTo>
                  <a:pt x="4728" y="3173"/>
                </a:lnTo>
                <a:lnTo>
                  <a:pt x="4724" y="3168"/>
                </a:lnTo>
                <a:lnTo>
                  <a:pt x="4721" y="3165"/>
                </a:lnTo>
                <a:lnTo>
                  <a:pt x="4717" y="3163"/>
                </a:lnTo>
                <a:lnTo>
                  <a:pt x="4709" y="3161"/>
                </a:lnTo>
                <a:lnTo>
                  <a:pt x="4697" y="3157"/>
                </a:lnTo>
                <a:lnTo>
                  <a:pt x="4684" y="3153"/>
                </a:lnTo>
                <a:lnTo>
                  <a:pt x="4671" y="3149"/>
                </a:lnTo>
                <a:lnTo>
                  <a:pt x="4659" y="3142"/>
                </a:lnTo>
                <a:lnTo>
                  <a:pt x="4648" y="3134"/>
                </a:lnTo>
                <a:lnTo>
                  <a:pt x="4642" y="3131"/>
                </a:lnTo>
                <a:lnTo>
                  <a:pt x="4638" y="3129"/>
                </a:lnTo>
                <a:lnTo>
                  <a:pt x="4634" y="3127"/>
                </a:lnTo>
                <a:lnTo>
                  <a:pt x="4630" y="3126"/>
                </a:lnTo>
                <a:lnTo>
                  <a:pt x="4624" y="3126"/>
                </a:lnTo>
                <a:lnTo>
                  <a:pt x="4620" y="3127"/>
                </a:lnTo>
                <a:lnTo>
                  <a:pt x="4617" y="3129"/>
                </a:lnTo>
                <a:lnTo>
                  <a:pt x="4614" y="3131"/>
                </a:lnTo>
                <a:lnTo>
                  <a:pt x="4609" y="3133"/>
                </a:lnTo>
                <a:lnTo>
                  <a:pt x="4607" y="3133"/>
                </a:lnTo>
                <a:lnTo>
                  <a:pt x="4605" y="3131"/>
                </a:lnTo>
                <a:lnTo>
                  <a:pt x="4604" y="3129"/>
                </a:lnTo>
                <a:lnTo>
                  <a:pt x="4604" y="3124"/>
                </a:lnTo>
                <a:lnTo>
                  <a:pt x="4604" y="3118"/>
                </a:lnTo>
                <a:lnTo>
                  <a:pt x="4607" y="3102"/>
                </a:lnTo>
                <a:lnTo>
                  <a:pt x="4609" y="3088"/>
                </a:lnTo>
                <a:lnTo>
                  <a:pt x="4611" y="3074"/>
                </a:lnTo>
                <a:lnTo>
                  <a:pt x="4613" y="3061"/>
                </a:lnTo>
                <a:lnTo>
                  <a:pt x="4613" y="3055"/>
                </a:lnTo>
                <a:lnTo>
                  <a:pt x="4613" y="3050"/>
                </a:lnTo>
                <a:lnTo>
                  <a:pt x="4611" y="3045"/>
                </a:lnTo>
                <a:lnTo>
                  <a:pt x="4609" y="3041"/>
                </a:lnTo>
                <a:lnTo>
                  <a:pt x="4607" y="3037"/>
                </a:lnTo>
                <a:lnTo>
                  <a:pt x="4603" y="3033"/>
                </a:lnTo>
                <a:lnTo>
                  <a:pt x="4598" y="3030"/>
                </a:lnTo>
                <a:lnTo>
                  <a:pt x="4591" y="3025"/>
                </a:lnTo>
                <a:lnTo>
                  <a:pt x="4578" y="3018"/>
                </a:lnTo>
                <a:lnTo>
                  <a:pt x="4570" y="3011"/>
                </a:lnTo>
                <a:lnTo>
                  <a:pt x="4569" y="3008"/>
                </a:lnTo>
                <a:lnTo>
                  <a:pt x="4569" y="3006"/>
                </a:lnTo>
                <a:lnTo>
                  <a:pt x="4570" y="3005"/>
                </a:lnTo>
                <a:lnTo>
                  <a:pt x="4575" y="3004"/>
                </a:lnTo>
                <a:lnTo>
                  <a:pt x="4585" y="3004"/>
                </a:lnTo>
                <a:lnTo>
                  <a:pt x="4595" y="3003"/>
                </a:lnTo>
                <a:lnTo>
                  <a:pt x="4598" y="3001"/>
                </a:lnTo>
                <a:lnTo>
                  <a:pt x="4602" y="3000"/>
                </a:lnTo>
                <a:lnTo>
                  <a:pt x="4604" y="2997"/>
                </a:lnTo>
                <a:lnTo>
                  <a:pt x="4604" y="2993"/>
                </a:lnTo>
                <a:lnTo>
                  <a:pt x="4604" y="2980"/>
                </a:lnTo>
                <a:lnTo>
                  <a:pt x="4603" y="2964"/>
                </a:lnTo>
                <a:lnTo>
                  <a:pt x="4603" y="2957"/>
                </a:lnTo>
                <a:lnTo>
                  <a:pt x="4604" y="2949"/>
                </a:lnTo>
                <a:lnTo>
                  <a:pt x="4605" y="2943"/>
                </a:lnTo>
                <a:lnTo>
                  <a:pt x="4608" y="2937"/>
                </a:lnTo>
                <a:lnTo>
                  <a:pt x="4611" y="2932"/>
                </a:lnTo>
                <a:lnTo>
                  <a:pt x="4615" y="2930"/>
                </a:lnTo>
                <a:lnTo>
                  <a:pt x="4620" y="2928"/>
                </a:lnTo>
                <a:lnTo>
                  <a:pt x="4624" y="2928"/>
                </a:lnTo>
                <a:lnTo>
                  <a:pt x="4633" y="2926"/>
                </a:lnTo>
                <a:lnTo>
                  <a:pt x="4641" y="2926"/>
                </a:lnTo>
                <a:lnTo>
                  <a:pt x="4648" y="2925"/>
                </a:lnTo>
                <a:lnTo>
                  <a:pt x="4652" y="2924"/>
                </a:lnTo>
                <a:lnTo>
                  <a:pt x="4654" y="2919"/>
                </a:lnTo>
                <a:lnTo>
                  <a:pt x="4654" y="2912"/>
                </a:lnTo>
                <a:lnTo>
                  <a:pt x="4655" y="2904"/>
                </a:lnTo>
                <a:lnTo>
                  <a:pt x="4655" y="2896"/>
                </a:lnTo>
                <a:lnTo>
                  <a:pt x="4658" y="2888"/>
                </a:lnTo>
                <a:lnTo>
                  <a:pt x="4661" y="2882"/>
                </a:lnTo>
                <a:lnTo>
                  <a:pt x="4664" y="2880"/>
                </a:lnTo>
                <a:lnTo>
                  <a:pt x="4665" y="2875"/>
                </a:lnTo>
                <a:lnTo>
                  <a:pt x="4665" y="2872"/>
                </a:lnTo>
                <a:lnTo>
                  <a:pt x="4665" y="2867"/>
                </a:lnTo>
                <a:lnTo>
                  <a:pt x="4665" y="2862"/>
                </a:lnTo>
                <a:lnTo>
                  <a:pt x="4664" y="2859"/>
                </a:lnTo>
                <a:lnTo>
                  <a:pt x="4662" y="2855"/>
                </a:lnTo>
                <a:lnTo>
                  <a:pt x="4660" y="2853"/>
                </a:lnTo>
                <a:lnTo>
                  <a:pt x="4653" y="2850"/>
                </a:lnTo>
                <a:lnTo>
                  <a:pt x="4643" y="2848"/>
                </a:lnTo>
                <a:lnTo>
                  <a:pt x="4639" y="2847"/>
                </a:lnTo>
                <a:lnTo>
                  <a:pt x="4634" y="2844"/>
                </a:lnTo>
                <a:lnTo>
                  <a:pt x="4632" y="2842"/>
                </a:lnTo>
                <a:lnTo>
                  <a:pt x="4629" y="2839"/>
                </a:lnTo>
                <a:lnTo>
                  <a:pt x="4628" y="2834"/>
                </a:lnTo>
                <a:lnTo>
                  <a:pt x="4627" y="2830"/>
                </a:lnTo>
                <a:lnTo>
                  <a:pt x="4628" y="2825"/>
                </a:lnTo>
                <a:lnTo>
                  <a:pt x="4629" y="2821"/>
                </a:lnTo>
                <a:lnTo>
                  <a:pt x="4630" y="2817"/>
                </a:lnTo>
                <a:lnTo>
                  <a:pt x="4633" y="2816"/>
                </a:lnTo>
                <a:lnTo>
                  <a:pt x="4635" y="2816"/>
                </a:lnTo>
                <a:lnTo>
                  <a:pt x="4639" y="2818"/>
                </a:lnTo>
                <a:lnTo>
                  <a:pt x="4642" y="2821"/>
                </a:lnTo>
                <a:lnTo>
                  <a:pt x="4646" y="2822"/>
                </a:lnTo>
                <a:lnTo>
                  <a:pt x="4648" y="2823"/>
                </a:lnTo>
                <a:lnTo>
                  <a:pt x="4652" y="2822"/>
                </a:lnTo>
                <a:lnTo>
                  <a:pt x="4654" y="2821"/>
                </a:lnTo>
                <a:lnTo>
                  <a:pt x="4657" y="2818"/>
                </a:lnTo>
                <a:lnTo>
                  <a:pt x="4659" y="2814"/>
                </a:lnTo>
                <a:lnTo>
                  <a:pt x="4660" y="2809"/>
                </a:lnTo>
                <a:lnTo>
                  <a:pt x="4661" y="2804"/>
                </a:lnTo>
                <a:lnTo>
                  <a:pt x="4662" y="2798"/>
                </a:lnTo>
                <a:lnTo>
                  <a:pt x="4661" y="2792"/>
                </a:lnTo>
                <a:lnTo>
                  <a:pt x="4661" y="2787"/>
                </a:lnTo>
                <a:lnTo>
                  <a:pt x="4659" y="2777"/>
                </a:lnTo>
                <a:lnTo>
                  <a:pt x="4657" y="2767"/>
                </a:lnTo>
                <a:lnTo>
                  <a:pt x="4655" y="2762"/>
                </a:lnTo>
                <a:lnTo>
                  <a:pt x="4655" y="2760"/>
                </a:lnTo>
                <a:lnTo>
                  <a:pt x="4657" y="2758"/>
                </a:lnTo>
                <a:lnTo>
                  <a:pt x="4658" y="2755"/>
                </a:lnTo>
                <a:lnTo>
                  <a:pt x="4662" y="2754"/>
                </a:lnTo>
                <a:lnTo>
                  <a:pt x="4671" y="2755"/>
                </a:lnTo>
                <a:lnTo>
                  <a:pt x="4680" y="2756"/>
                </a:lnTo>
                <a:lnTo>
                  <a:pt x="4686" y="2756"/>
                </a:lnTo>
                <a:lnTo>
                  <a:pt x="4691" y="2756"/>
                </a:lnTo>
                <a:lnTo>
                  <a:pt x="4697" y="2753"/>
                </a:lnTo>
                <a:lnTo>
                  <a:pt x="4703" y="2747"/>
                </a:lnTo>
                <a:lnTo>
                  <a:pt x="4710" y="2743"/>
                </a:lnTo>
                <a:lnTo>
                  <a:pt x="4715" y="2742"/>
                </a:lnTo>
                <a:lnTo>
                  <a:pt x="4718" y="2742"/>
                </a:lnTo>
                <a:lnTo>
                  <a:pt x="4723" y="2743"/>
                </a:lnTo>
                <a:lnTo>
                  <a:pt x="4727" y="2747"/>
                </a:lnTo>
                <a:lnTo>
                  <a:pt x="4735" y="2753"/>
                </a:lnTo>
                <a:lnTo>
                  <a:pt x="4745" y="2758"/>
                </a:lnTo>
                <a:lnTo>
                  <a:pt x="4754" y="2761"/>
                </a:lnTo>
                <a:lnTo>
                  <a:pt x="4766" y="2762"/>
                </a:lnTo>
                <a:lnTo>
                  <a:pt x="4774" y="2762"/>
                </a:lnTo>
                <a:lnTo>
                  <a:pt x="4783" y="2762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2" name="四川">
            <a:extLst>
              <a:ext uri="{FF2B5EF4-FFF2-40B4-BE49-F238E27FC236}">
                <a16:creationId xmlns="" xmlns:a16="http://schemas.microsoft.com/office/drawing/2014/main" id="{E957C256-2D6A-4ADC-A085-0AE7FB4CB616}"/>
              </a:ext>
            </a:extLst>
          </p:cNvPr>
          <p:cNvSpPr>
            <a:spLocks/>
          </p:cNvSpPr>
          <p:nvPr/>
        </p:nvSpPr>
        <p:spPr bwMode="auto">
          <a:xfrm>
            <a:off x="2452367" y="3708554"/>
            <a:ext cx="981394" cy="910662"/>
          </a:xfrm>
          <a:custGeom>
            <a:avLst/>
            <a:gdLst>
              <a:gd name="T0" fmla="*/ 3666 w 4006"/>
              <a:gd name="T1" fmla="*/ 1742 h 3723"/>
              <a:gd name="T2" fmla="*/ 3823 w 4006"/>
              <a:gd name="T3" fmla="*/ 1601 h 3723"/>
              <a:gd name="T4" fmla="*/ 3955 w 4006"/>
              <a:gd name="T5" fmla="*/ 1338 h 3723"/>
              <a:gd name="T6" fmla="*/ 3994 w 4006"/>
              <a:gd name="T7" fmla="*/ 1152 h 3723"/>
              <a:gd name="T8" fmla="*/ 3670 w 4006"/>
              <a:gd name="T9" fmla="*/ 1062 h 3723"/>
              <a:gd name="T10" fmla="*/ 3471 w 4006"/>
              <a:gd name="T11" fmla="*/ 1017 h 3723"/>
              <a:gd name="T12" fmla="*/ 3203 w 4006"/>
              <a:gd name="T13" fmla="*/ 929 h 3723"/>
              <a:gd name="T14" fmla="*/ 3003 w 4006"/>
              <a:gd name="T15" fmla="*/ 892 h 3723"/>
              <a:gd name="T16" fmla="*/ 2846 w 4006"/>
              <a:gd name="T17" fmla="*/ 922 h 3723"/>
              <a:gd name="T18" fmla="*/ 2611 w 4006"/>
              <a:gd name="T19" fmla="*/ 912 h 3723"/>
              <a:gd name="T20" fmla="*/ 2522 w 4006"/>
              <a:gd name="T21" fmla="*/ 721 h 3723"/>
              <a:gd name="T22" fmla="*/ 2442 w 4006"/>
              <a:gd name="T23" fmla="*/ 463 h 3723"/>
              <a:gd name="T24" fmla="*/ 2206 w 4006"/>
              <a:gd name="T25" fmla="*/ 399 h 3723"/>
              <a:gd name="T26" fmla="*/ 2064 w 4006"/>
              <a:gd name="T27" fmla="*/ 192 h 3723"/>
              <a:gd name="T28" fmla="*/ 1864 w 4006"/>
              <a:gd name="T29" fmla="*/ 238 h 3723"/>
              <a:gd name="T30" fmla="*/ 1815 w 4006"/>
              <a:gd name="T31" fmla="*/ 430 h 3723"/>
              <a:gd name="T32" fmla="*/ 1712 w 4006"/>
              <a:gd name="T33" fmla="*/ 569 h 3723"/>
              <a:gd name="T34" fmla="*/ 1667 w 4006"/>
              <a:gd name="T35" fmla="*/ 495 h 3723"/>
              <a:gd name="T36" fmla="*/ 1565 w 4006"/>
              <a:gd name="T37" fmla="*/ 556 h 3723"/>
              <a:gd name="T38" fmla="*/ 1396 w 4006"/>
              <a:gd name="T39" fmla="*/ 590 h 3723"/>
              <a:gd name="T40" fmla="*/ 1269 w 4006"/>
              <a:gd name="T41" fmla="*/ 824 h 3723"/>
              <a:gd name="T42" fmla="*/ 1097 w 4006"/>
              <a:gd name="T43" fmla="*/ 880 h 3723"/>
              <a:gd name="T44" fmla="*/ 995 w 4006"/>
              <a:gd name="T45" fmla="*/ 800 h 3723"/>
              <a:gd name="T46" fmla="*/ 904 w 4006"/>
              <a:gd name="T47" fmla="*/ 630 h 3723"/>
              <a:gd name="T48" fmla="*/ 677 w 4006"/>
              <a:gd name="T49" fmla="*/ 592 h 3723"/>
              <a:gd name="T50" fmla="*/ 508 w 4006"/>
              <a:gd name="T51" fmla="*/ 306 h 3723"/>
              <a:gd name="T52" fmla="*/ 310 w 4006"/>
              <a:gd name="T53" fmla="*/ 43 h 3723"/>
              <a:gd name="T54" fmla="*/ 145 w 4006"/>
              <a:gd name="T55" fmla="*/ 131 h 3723"/>
              <a:gd name="T56" fmla="*/ 120 w 4006"/>
              <a:gd name="T57" fmla="*/ 326 h 3723"/>
              <a:gd name="T58" fmla="*/ 79 w 4006"/>
              <a:gd name="T59" fmla="*/ 523 h 3723"/>
              <a:gd name="T60" fmla="*/ 213 w 4006"/>
              <a:gd name="T61" fmla="*/ 791 h 3723"/>
              <a:gd name="T62" fmla="*/ 373 w 4006"/>
              <a:gd name="T63" fmla="*/ 1130 h 3723"/>
              <a:gd name="T64" fmla="*/ 400 w 4006"/>
              <a:gd name="T65" fmla="*/ 1380 h 3723"/>
              <a:gd name="T66" fmla="*/ 471 w 4006"/>
              <a:gd name="T67" fmla="*/ 1697 h 3723"/>
              <a:gd name="T68" fmla="*/ 461 w 4006"/>
              <a:gd name="T69" fmla="*/ 2216 h 3723"/>
              <a:gd name="T70" fmla="*/ 490 w 4006"/>
              <a:gd name="T71" fmla="*/ 2674 h 3723"/>
              <a:gd name="T72" fmla="*/ 605 w 4006"/>
              <a:gd name="T73" fmla="*/ 2482 h 3723"/>
              <a:gd name="T74" fmla="*/ 759 w 4006"/>
              <a:gd name="T75" fmla="*/ 2583 h 3723"/>
              <a:gd name="T76" fmla="*/ 804 w 4006"/>
              <a:gd name="T77" fmla="*/ 2832 h 3723"/>
              <a:gd name="T78" fmla="*/ 914 w 4006"/>
              <a:gd name="T79" fmla="*/ 2880 h 3723"/>
              <a:gd name="T80" fmla="*/ 1075 w 4006"/>
              <a:gd name="T81" fmla="*/ 3085 h 3723"/>
              <a:gd name="T82" fmla="*/ 1182 w 4006"/>
              <a:gd name="T83" fmla="*/ 3336 h 3723"/>
              <a:gd name="T84" fmla="*/ 1221 w 4006"/>
              <a:gd name="T85" fmla="*/ 3479 h 3723"/>
              <a:gd name="T86" fmla="*/ 1314 w 4006"/>
              <a:gd name="T87" fmla="*/ 3648 h 3723"/>
              <a:gd name="T88" fmla="*/ 1579 w 4006"/>
              <a:gd name="T89" fmla="*/ 3648 h 3723"/>
              <a:gd name="T90" fmla="*/ 1814 w 4006"/>
              <a:gd name="T91" fmla="*/ 3629 h 3723"/>
              <a:gd name="T92" fmla="*/ 1804 w 4006"/>
              <a:gd name="T93" fmla="*/ 3357 h 3723"/>
              <a:gd name="T94" fmla="*/ 1953 w 4006"/>
              <a:gd name="T95" fmla="*/ 3099 h 3723"/>
              <a:gd name="T96" fmla="*/ 2164 w 4006"/>
              <a:gd name="T97" fmla="*/ 2835 h 3723"/>
              <a:gd name="T98" fmla="*/ 2340 w 4006"/>
              <a:gd name="T99" fmla="*/ 2664 h 3723"/>
              <a:gd name="T100" fmla="*/ 2399 w 4006"/>
              <a:gd name="T101" fmla="*/ 2794 h 3723"/>
              <a:gd name="T102" fmla="*/ 2444 w 4006"/>
              <a:gd name="T103" fmla="*/ 2992 h 3723"/>
              <a:gd name="T104" fmla="*/ 2714 w 4006"/>
              <a:gd name="T105" fmla="*/ 2961 h 3723"/>
              <a:gd name="T106" fmla="*/ 2820 w 4006"/>
              <a:gd name="T107" fmla="*/ 3062 h 3723"/>
              <a:gd name="T108" fmla="*/ 3140 w 4006"/>
              <a:gd name="T109" fmla="*/ 3063 h 3723"/>
              <a:gd name="T110" fmla="*/ 2965 w 4006"/>
              <a:gd name="T111" fmla="*/ 2892 h 3723"/>
              <a:gd name="T112" fmla="*/ 2959 w 4006"/>
              <a:gd name="T113" fmla="*/ 2708 h 3723"/>
              <a:gd name="T114" fmla="*/ 3169 w 4006"/>
              <a:gd name="T115" fmla="*/ 2771 h 3723"/>
              <a:gd name="T116" fmla="*/ 2979 w 4006"/>
              <a:gd name="T117" fmla="*/ 2527 h 3723"/>
              <a:gd name="T118" fmla="*/ 2841 w 4006"/>
              <a:gd name="T119" fmla="*/ 2302 h 3723"/>
              <a:gd name="T120" fmla="*/ 2898 w 4006"/>
              <a:gd name="T121" fmla="*/ 2039 h 3723"/>
              <a:gd name="T122" fmla="*/ 3080 w 4006"/>
              <a:gd name="T123" fmla="*/ 1935 h 3723"/>
              <a:gd name="T124" fmla="*/ 3371 w 4006"/>
              <a:gd name="T125" fmla="*/ 2085 h 3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006" h="3723">
                <a:moveTo>
                  <a:pt x="3509" y="1987"/>
                </a:moveTo>
                <a:lnTo>
                  <a:pt x="3516" y="1975"/>
                </a:lnTo>
                <a:lnTo>
                  <a:pt x="3525" y="1965"/>
                </a:lnTo>
                <a:lnTo>
                  <a:pt x="3532" y="1954"/>
                </a:lnTo>
                <a:lnTo>
                  <a:pt x="3540" y="1943"/>
                </a:lnTo>
                <a:lnTo>
                  <a:pt x="3549" y="1928"/>
                </a:lnTo>
                <a:lnTo>
                  <a:pt x="3557" y="1914"/>
                </a:lnTo>
                <a:lnTo>
                  <a:pt x="3568" y="1900"/>
                </a:lnTo>
                <a:lnTo>
                  <a:pt x="3582" y="1882"/>
                </a:lnTo>
                <a:lnTo>
                  <a:pt x="3589" y="1872"/>
                </a:lnTo>
                <a:lnTo>
                  <a:pt x="3595" y="1863"/>
                </a:lnTo>
                <a:lnTo>
                  <a:pt x="3601" y="1853"/>
                </a:lnTo>
                <a:lnTo>
                  <a:pt x="3603" y="1845"/>
                </a:lnTo>
                <a:lnTo>
                  <a:pt x="3604" y="1838"/>
                </a:lnTo>
                <a:lnTo>
                  <a:pt x="3602" y="1832"/>
                </a:lnTo>
                <a:lnTo>
                  <a:pt x="3600" y="1826"/>
                </a:lnTo>
                <a:lnTo>
                  <a:pt x="3596" y="1820"/>
                </a:lnTo>
                <a:lnTo>
                  <a:pt x="3593" y="1815"/>
                </a:lnTo>
                <a:lnTo>
                  <a:pt x="3590" y="1809"/>
                </a:lnTo>
                <a:lnTo>
                  <a:pt x="3588" y="1805"/>
                </a:lnTo>
                <a:lnTo>
                  <a:pt x="3587" y="1799"/>
                </a:lnTo>
                <a:lnTo>
                  <a:pt x="3587" y="1796"/>
                </a:lnTo>
                <a:lnTo>
                  <a:pt x="3588" y="1794"/>
                </a:lnTo>
                <a:lnTo>
                  <a:pt x="3588" y="1790"/>
                </a:lnTo>
                <a:lnTo>
                  <a:pt x="3590" y="1788"/>
                </a:lnTo>
                <a:lnTo>
                  <a:pt x="3593" y="1787"/>
                </a:lnTo>
                <a:lnTo>
                  <a:pt x="3595" y="1786"/>
                </a:lnTo>
                <a:lnTo>
                  <a:pt x="3600" y="1782"/>
                </a:lnTo>
                <a:lnTo>
                  <a:pt x="3602" y="1777"/>
                </a:lnTo>
                <a:lnTo>
                  <a:pt x="3602" y="1762"/>
                </a:lnTo>
                <a:lnTo>
                  <a:pt x="3601" y="1745"/>
                </a:lnTo>
                <a:lnTo>
                  <a:pt x="3601" y="1743"/>
                </a:lnTo>
                <a:lnTo>
                  <a:pt x="3601" y="1741"/>
                </a:lnTo>
                <a:lnTo>
                  <a:pt x="3601" y="1738"/>
                </a:lnTo>
                <a:lnTo>
                  <a:pt x="3602" y="1735"/>
                </a:lnTo>
                <a:lnTo>
                  <a:pt x="3604" y="1731"/>
                </a:lnTo>
                <a:lnTo>
                  <a:pt x="3608" y="1730"/>
                </a:lnTo>
                <a:lnTo>
                  <a:pt x="3610" y="1729"/>
                </a:lnTo>
                <a:lnTo>
                  <a:pt x="3614" y="1729"/>
                </a:lnTo>
                <a:lnTo>
                  <a:pt x="3626" y="1736"/>
                </a:lnTo>
                <a:lnTo>
                  <a:pt x="3639" y="1745"/>
                </a:lnTo>
                <a:lnTo>
                  <a:pt x="3643" y="1748"/>
                </a:lnTo>
                <a:lnTo>
                  <a:pt x="3648" y="1751"/>
                </a:lnTo>
                <a:lnTo>
                  <a:pt x="3653" y="1751"/>
                </a:lnTo>
                <a:lnTo>
                  <a:pt x="3657" y="1750"/>
                </a:lnTo>
                <a:lnTo>
                  <a:pt x="3666" y="1742"/>
                </a:lnTo>
                <a:lnTo>
                  <a:pt x="3675" y="1732"/>
                </a:lnTo>
                <a:lnTo>
                  <a:pt x="3677" y="1731"/>
                </a:lnTo>
                <a:lnTo>
                  <a:pt x="3679" y="1731"/>
                </a:lnTo>
                <a:lnTo>
                  <a:pt x="3682" y="1732"/>
                </a:lnTo>
                <a:lnTo>
                  <a:pt x="3683" y="1735"/>
                </a:lnTo>
                <a:lnTo>
                  <a:pt x="3685" y="1739"/>
                </a:lnTo>
                <a:lnTo>
                  <a:pt x="3686" y="1746"/>
                </a:lnTo>
                <a:lnTo>
                  <a:pt x="3688" y="1751"/>
                </a:lnTo>
                <a:lnTo>
                  <a:pt x="3690" y="1756"/>
                </a:lnTo>
                <a:lnTo>
                  <a:pt x="3692" y="1760"/>
                </a:lnTo>
                <a:lnTo>
                  <a:pt x="3695" y="1763"/>
                </a:lnTo>
                <a:lnTo>
                  <a:pt x="3700" y="1765"/>
                </a:lnTo>
                <a:lnTo>
                  <a:pt x="3704" y="1769"/>
                </a:lnTo>
                <a:lnTo>
                  <a:pt x="3709" y="1770"/>
                </a:lnTo>
                <a:lnTo>
                  <a:pt x="3714" y="1771"/>
                </a:lnTo>
                <a:lnTo>
                  <a:pt x="3720" y="1771"/>
                </a:lnTo>
                <a:lnTo>
                  <a:pt x="3725" y="1771"/>
                </a:lnTo>
                <a:lnTo>
                  <a:pt x="3729" y="1770"/>
                </a:lnTo>
                <a:lnTo>
                  <a:pt x="3734" y="1768"/>
                </a:lnTo>
                <a:lnTo>
                  <a:pt x="3738" y="1765"/>
                </a:lnTo>
                <a:lnTo>
                  <a:pt x="3741" y="1761"/>
                </a:lnTo>
                <a:lnTo>
                  <a:pt x="3742" y="1755"/>
                </a:lnTo>
                <a:lnTo>
                  <a:pt x="3744" y="1749"/>
                </a:lnTo>
                <a:lnTo>
                  <a:pt x="3745" y="1743"/>
                </a:lnTo>
                <a:lnTo>
                  <a:pt x="3745" y="1737"/>
                </a:lnTo>
                <a:lnTo>
                  <a:pt x="3746" y="1729"/>
                </a:lnTo>
                <a:lnTo>
                  <a:pt x="3748" y="1720"/>
                </a:lnTo>
                <a:lnTo>
                  <a:pt x="3753" y="1713"/>
                </a:lnTo>
                <a:lnTo>
                  <a:pt x="3757" y="1707"/>
                </a:lnTo>
                <a:lnTo>
                  <a:pt x="3761" y="1701"/>
                </a:lnTo>
                <a:lnTo>
                  <a:pt x="3765" y="1699"/>
                </a:lnTo>
                <a:lnTo>
                  <a:pt x="3777" y="1692"/>
                </a:lnTo>
                <a:lnTo>
                  <a:pt x="3788" y="1683"/>
                </a:lnTo>
                <a:lnTo>
                  <a:pt x="3791" y="1679"/>
                </a:lnTo>
                <a:lnTo>
                  <a:pt x="3795" y="1675"/>
                </a:lnTo>
                <a:lnTo>
                  <a:pt x="3797" y="1670"/>
                </a:lnTo>
                <a:lnTo>
                  <a:pt x="3799" y="1666"/>
                </a:lnTo>
                <a:lnTo>
                  <a:pt x="3796" y="1651"/>
                </a:lnTo>
                <a:lnTo>
                  <a:pt x="3793" y="1637"/>
                </a:lnTo>
                <a:lnTo>
                  <a:pt x="3796" y="1632"/>
                </a:lnTo>
                <a:lnTo>
                  <a:pt x="3801" y="1628"/>
                </a:lnTo>
                <a:lnTo>
                  <a:pt x="3807" y="1624"/>
                </a:lnTo>
                <a:lnTo>
                  <a:pt x="3812" y="1619"/>
                </a:lnTo>
                <a:lnTo>
                  <a:pt x="3820" y="1612"/>
                </a:lnTo>
                <a:lnTo>
                  <a:pt x="3823" y="1606"/>
                </a:lnTo>
                <a:lnTo>
                  <a:pt x="3823" y="1601"/>
                </a:lnTo>
                <a:lnTo>
                  <a:pt x="3821" y="1598"/>
                </a:lnTo>
                <a:lnTo>
                  <a:pt x="3818" y="1593"/>
                </a:lnTo>
                <a:lnTo>
                  <a:pt x="3816" y="1590"/>
                </a:lnTo>
                <a:lnTo>
                  <a:pt x="3815" y="1586"/>
                </a:lnTo>
                <a:lnTo>
                  <a:pt x="3815" y="1581"/>
                </a:lnTo>
                <a:lnTo>
                  <a:pt x="3817" y="1578"/>
                </a:lnTo>
                <a:lnTo>
                  <a:pt x="3818" y="1575"/>
                </a:lnTo>
                <a:lnTo>
                  <a:pt x="3834" y="1560"/>
                </a:lnTo>
                <a:lnTo>
                  <a:pt x="3847" y="1544"/>
                </a:lnTo>
                <a:lnTo>
                  <a:pt x="3853" y="1535"/>
                </a:lnTo>
                <a:lnTo>
                  <a:pt x="3859" y="1525"/>
                </a:lnTo>
                <a:lnTo>
                  <a:pt x="3866" y="1511"/>
                </a:lnTo>
                <a:lnTo>
                  <a:pt x="3871" y="1494"/>
                </a:lnTo>
                <a:lnTo>
                  <a:pt x="3873" y="1490"/>
                </a:lnTo>
                <a:lnTo>
                  <a:pt x="3875" y="1485"/>
                </a:lnTo>
                <a:lnTo>
                  <a:pt x="3879" y="1480"/>
                </a:lnTo>
                <a:lnTo>
                  <a:pt x="3883" y="1475"/>
                </a:lnTo>
                <a:lnTo>
                  <a:pt x="3891" y="1468"/>
                </a:lnTo>
                <a:lnTo>
                  <a:pt x="3900" y="1459"/>
                </a:lnTo>
                <a:lnTo>
                  <a:pt x="3909" y="1443"/>
                </a:lnTo>
                <a:lnTo>
                  <a:pt x="3918" y="1428"/>
                </a:lnTo>
                <a:lnTo>
                  <a:pt x="3924" y="1423"/>
                </a:lnTo>
                <a:lnTo>
                  <a:pt x="3933" y="1420"/>
                </a:lnTo>
                <a:lnTo>
                  <a:pt x="3942" y="1416"/>
                </a:lnTo>
                <a:lnTo>
                  <a:pt x="3953" y="1412"/>
                </a:lnTo>
                <a:lnTo>
                  <a:pt x="3963" y="1409"/>
                </a:lnTo>
                <a:lnTo>
                  <a:pt x="3973" y="1405"/>
                </a:lnTo>
                <a:lnTo>
                  <a:pt x="3980" y="1401"/>
                </a:lnTo>
                <a:lnTo>
                  <a:pt x="3985" y="1395"/>
                </a:lnTo>
                <a:lnTo>
                  <a:pt x="3988" y="1390"/>
                </a:lnTo>
                <a:lnTo>
                  <a:pt x="3991" y="1382"/>
                </a:lnTo>
                <a:lnTo>
                  <a:pt x="3992" y="1373"/>
                </a:lnTo>
                <a:lnTo>
                  <a:pt x="3993" y="1365"/>
                </a:lnTo>
                <a:lnTo>
                  <a:pt x="3994" y="1357"/>
                </a:lnTo>
                <a:lnTo>
                  <a:pt x="3994" y="1351"/>
                </a:lnTo>
                <a:lnTo>
                  <a:pt x="3992" y="1349"/>
                </a:lnTo>
                <a:lnTo>
                  <a:pt x="3990" y="1348"/>
                </a:lnTo>
                <a:lnTo>
                  <a:pt x="3987" y="1348"/>
                </a:lnTo>
                <a:lnTo>
                  <a:pt x="3985" y="1348"/>
                </a:lnTo>
                <a:lnTo>
                  <a:pt x="3979" y="1349"/>
                </a:lnTo>
                <a:lnTo>
                  <a:pt x="3973" y="1351"/>
                </a:lnTo>
                <a:lnTo>
                  <a:pt x="3968" y="1351"/>
                </a:lnTo>
                <a:lnTo>
                  <a:pt x="3965" y="1351"/>
                </a:lnTo>
                <a:lnTo>
                  <a:pt x="3962" y="1349"/>
                </a:lnTo>
                <a:lnTo>
                  <a:pt x="3961" y="1348"/>
                </a:lnTo>
                <a:lnTo>
                  <a:pt x="3955" y="1338"/>
                </a:lnTo>
                <a:lnTo>
                  <a:pt x="3949" y="1329"/>
                </a:lnTo>
                <a:lnTo>
                  <a:pt x="3941" y="1321"/>
                </a:lnTo>
                <a:lnTo>
                  <a:pt x="3930" y="1313"/>
                </a:lnTo>
                <a:lnTo>
                  <a:pt x="3922" y="1304"/>
                </a:lnTo>
                <a:lnTo>
                  <a:pt x="3911" y="1297"/>
                </a:lnTo>
                <a:lnTo>
                  <a:pt x="3902" y="1290"/>
                </a:lnTo>
                <a:lnTo>
                  <a:pt x="3895" y="1282"/>
                </a:lnTo>
                <a:lnTo>
                  <a:pt x="3890" y="1275"/>
                </a:lnTo>
                <a:lnTo>
                  <a:pt x="3887" y="1266"/>
                </a:lnTo>
                <a:lnTo>
                  <a:pt x="3887" y="1260"/>
                </a:lnTo>
                <a:lnTo>
                  <a:pt x="3887" y="1254"/>
                </a:lnTo>
                <a:lnTo>
                  <a:pt x="3889" y="1251"/>
                </a:lnTo>
                <a:lnTo>
                  <a:pt x="3892" y="1243"/>
                </a:lnTo>
                <a:lnTo>
                  <a:pt x="3897" y="1237"/>
                </a:lnTo>
                <a:lnTo>
                  <a:pt x="3900" y="1232"/>
                </a:lnTo>
                <a:lnTo>
                  <a:pt x="3904" y="1228"/>
                </a:lnTo>
                <a:lnTo>
                  <a:pt x="3910" y="1223"/>
                </a:lnTo>
                <a:lnTo>
                  <a:pt x="3914" y="1223"/>
                </a:lnTo>
                <a:lnTo>
                  <a:pt x="3918" y="1222"/>
                </a:lnTo>
                <a:lnTo>
                  <a:pt x="3924" y="1222"/>
                </a:lnTo>
                <a:lnTo>
                  <a:pt x="3930" y="1222"/>
                </a:lnTo>
                <a:lnTo>
                  <a:pt x="3934" y="1221"/>
                </a:lnTo>
                <a:lnTo>
                  <a:pt x="3937" y="1221"/>
                </a:lnTo>
                <a:lnTo>
                  <a:pt x="3943" y="1219"/>
                </a:lnTo>
                <a:lnTo>
                  <a:pt x="3949" y="1215"/>
                </a:lnTo>
                <a:lnTo>
                  <a:pt x="3954" y="1210"/>
                </a:lnTo>
                <a:lnTo>
                  <a:pt x="3958" y="1207"/>
                </a:lnTo>
                <a:lnTo>
                  <a:pt x="3961" y="1203"/>
                </a:lnTo>
                <a:lnTo>
                  <a:pt x="3963" y="1200"/>
                </a:lnTo>
                <a:lnTo>
                  <a:pt x="3967" y="1195"/>
                </a:lnTo>
                <a:lnTo>
                  <a:pt x="3968" y="1190"/>
                </a:lnTo>
                <a:lnTo>
                  <a:pt x="3968" y="1182"/>
                </a:lnTo>
                <a:lnTo>
                  <a:pt x="3968" y="1175"/>
                </a:lnTo>
                <a:lnTo>
                  <a:pt x="3968" y="1174"/>
                </a:lnTo>
                <a:lnTo>
                  <a:pt x="3969" y="1171"/>
                </a:lnTo>
                <a:lnTo>
                  <a:pt x="3972" y="1170"/>
                </a:lnTo>
                <a:lnTo>
                  <a:pt x="3975" y="1170"/>
                </a:lnTo>
                <a:lnTo>
                  <a:pt x="3985" y="1171"/>
                </a:lnTo>
                <a:lnTo>
                  <a:pt x="3998" y="1175"/>
                </a:lnTo>
                <a:lnTo>
                  <a:pt x="4004" y="1176"/>
                </a:lnTo>
                <a:lnTo>
                  <a:pt x="4006" y="1177"/>
                </a:lnTo>
                <a:lnTo>
                  <a:pt x="4006" y="1175"/>
                </a:lnTo>
                <a:lnTo>
                  <a:pt x="4006" y="1172"/>
                </a:lnTo>
                <a:lnTo>
                  <a:pt x="4004" y="1166"/>
                </a:lnTo>
                <a:lnTo>
                  <a:pt x="4000" y="1160"/>
                </a:lnTo>
                <a:lnTo>
                  <a:pt x="3994" y="1152"/>
                </a:lnTo>
                <a:lnTo>
                  <a:pt x="3987" y="1145"/>
                </a:lnTo>
                <a:lnTo>
                  <a:pt x="3979" y="1138"/>
                </a:lnTo>
                <a:lnTo>
                  <a:pt x="3973" y="1134"/>
                </a:lnTo>
                <a:lnTo>
                  <a:pt x="3966" y="1132"/>
                </a:lnTo>
                <a:lnTo>
                  <a:pt x="3956" y="1132"/>
                </a:lnTo>
                <a:lnTo>
                  <a:pt x="3942" y="1136"/>
                </a:lnTo>
                <a:lnTo>
                  <a:pt x="3930" y="1137"/>
                </a:lnTo>
                <a:lnTo>
                  <a:pt x="3919" y="1131"/>
                </a:lnTo>
                <a:lnTo>
                  <a:pt x="3909" y="1127"/>
                </a:lnTo>
                <a:lnTo>
                  <a:pt x="3897" y="1131"/>
                </a:lnTo>
                <a:lnTo>
                  <a:pt x="3886" y="1137"/>
                </a:lnTo>
                <a:lnTo>
                  <a:pt x="3875" y="1143"/>
                </a:lnTo>
                <a:lnTo>
                  <a:pt x="3865" y="1146"/>
                </a:lnTo>
                <a:lnTo>
                  <a:pt x="3854" y="1146"/>
                </a:lnTo>
                <a:lnTo>
                  <a:pt x="3840" y="1145"/>
                </a:lnTo>
                <a:lnTo>
                  <a:pt x="3832" y="1145"/>
                </a:lnTo>
                <a:lnTo>
                  <a:pt x="3824" y="1145"/>
                </a:lnTo>
                <a:lnTo>
                  <a:pt x="3818" y="1146"/>
                </a:lnTo>
                <a:lnTo>
                  <a:pt x="3812" y="1150"/>
                </a:lnTo>
                <a:lnTo>
                  <a:pt x="3809" y="1153"/>
                </a:lnTo>
                <a:lnTo>
                  <a:pt x="3807" y="1159"/>
                </a:lnTo>
                <a:lnTo>
                  <a:pt x="3805" y="1164"/>
                </a:lnTo>
                <a:lnTo>
                  <a:pt x="3804" y="1170"/>
                </a:lnTo>
                <a:lnTo>
                  <a:pt x="3802" y="1176"/>
                </a:lnTo>
                <a:lnTo>
                  <a:pt x="3798" y="1181"/>
                </a:lnTo>
                <a:lnTo>
                  <a:pt x="3797" y="1182"/>
                </a:lnTo>
                <a:lnTo>
                  <a:pt x="3795" y="1181"/>
                </a:lnTo>
                <a:lnTo>
                  <a:pt x="3792" y="1180"/>
                </a:lnTo>
                <a:lnTo>
                  <a:pt x="3789" y="1178"/>
                </a:lnTo>
                <a:lnTo>
                  <a:pt x="3778" y="1171"/>
                </a:lnTo>
                <a:lnTo>
                  <a:pt x="3766" y="1163"/>
                </a:lnTo>
                <a:lnTo>
                  <a:pt x="3755" y="1153"/>
                </a:lnTo>
                <a:lnTo>
                  <a:pt x="3744" y="1143"/>
                </a:lnTo>
                <a:lnTo>
                  <a:pt x="3735" y="1133"/>
                </a:lnTo>
                <a:lnTo>
                  <a:pt x="3726" y="1121"/>
                </a:lnTo>
                <a:lnTo>
                  <a:pt x="3722" y="1117"/>
                </a:lnTo>
                <a:lnTo>
                  <a:pt x="3715" y="1108"/>
                </a:lnTo>
                <a:lnTo>
                  <a:pt x="3704" y="1098"/>
                </a:lnTo>
                <a:lnTo>
                  <a:pt x="3696" y="1087"/>
                </a:lnTo>
                <a:lnTo>
                  <a:pt x="3692" y="1080"/>
                </a:lnTo>
                <a:lnTo>
                  <a:pt x="3690" y="1073"/>
                </a:lnTo>
                <a:lnTo>
                  <a:pt x="3688" y="1070"/>
                </a:lnTo>
                <a:lnTo>
                  <a:pt x="3685" y="1067"/>
                </a:lnTo>
                <a:lnTo>
                  <a:pt x="3683" y="1064"/>
                </a:lnTo>
                <a:lnTo>
                  <a:pt x="3681" y="1063"/>
                </a:lnTo>
                <a:lnTo>
                  <a:pt x="3670" y="1062"/>
                </a:lnTo>
                <a:lnTo>
                  <a:pt x="3658" y="1063"/>
                </a:lnTo>
                <a:lnTo>
                  <a:pt x="3646" y="1065"/>
                </a:lnTo>
                <a:lnTo>
                  <a:pt x="3634" y="1068"/>
                </a:lnTo>
                <a:lnTo>
                  <a:pt x="3626" y="1068"/>
                </a:lnTo>
                <a:lnTo>
                  <a:pt x="3619" y="1068"/>
                </a:lnTo>
                <a:lnTo>
                  <a:pt x="3612" y="1065"/>
                </a:lnTo>
                <a:lnTo>
                  <a:pt x="3604" y="1063"/>
                </a:lnTo>
                <a:lnTo>
                  <a:pt x="3603" y="1062"/>
                </a:lnTo>
                <a:lnTo>
                  <a:pt x="3601" y="1059"/>
                </a:lnTo>
                <a:lnTo>
                  <a:pt x="3599" y="1056"/>
                </a:lnTo>
                <a:lnTo>
                  <a:pt x="3596" y="1051"/>
                </a:lnTo>
                <a:lnTo>
                  <a:pt x="3597" y="1042"/>
                </a:lnTo>
                <a:lnTo>
                  <a:pt x="3600" y="1030"/>
                </a:lnTo>
                <a:lnTo>
                  <a:pt x="3602" y="1019"/>
                </a:lnTo>
                <a:lnTo>
                  <a:pt x="3603" y="1010"/>
                </a:lnTo>
                <a:lnTo>
                  <a:pt x="3602" y="1008"/>
                </a:lnTo>
                <a:lnTo>
                  <a:pt x="3601" y="1007"/>
                </a:lnTo>
                <a:lnTo>
                  <a:pt x="3599" y="1006"/>
                </a:lnTo>
                <a:lnTo>
                  <a:pt x="3597" y="1006"/>
                </a:lnTo>
                <a:lnTo>
                  <a:pt x="3593" y="1006"/>
                </a:lnTo>
                <a:lnTo>
                  <a:pt x="3589" y="1006"/>
                </a:lnTo>
                <a:lnTo>
                  <a:pt x="3584" y="1007"/>
                </a:lnTo>
                <a:lnTo>
                  <a:pt x="3577" y="1010"/>
                </a:lnTo>
                <a:lnTo>
                  <a:pt x="3570" y="1014"/>
                </a:lnTo>
                <a:lnTo>
                  <a:pt x="3563" y="1020"/>
                </a:lnTo>
                <a:lnTo>
                  <a:pt x="3555" y="1031"/>
                </a:lnTo>
                <a:lnTo>
                  <a:pt x="3549" y="1043"/>
                </a:lnTo>
                <a:lnTo>
                  <a:pt x="3541" y="1049"/>
                </a:lnTo>
                <a:lnTo>
                  <a:pt x="3538" y="1052"/>
                </a:lnTo>
                <a:lnTo>
                  <a:pt x="3530" y="1055"/>
                </a:lnTo>
                <a:lnTo>
                  <a:pt x="3524" y="1055"/>
                </a:lnTo>
                <a:lnTo>
                  <a:pt x="3520" y="1055"/>
                </a:lnTo>
                <a:lnTo>
                  <a:pt x="3512" y="1055"/>
                </a:lnTo>
                <a:lnTo>
                  <a:pt x="3507" y="1054"/>
                </a:lnTo>
                <a:lnTo>
                  <a:pt x="3503" y="1050"/>
                </a:lnTo>
                <a:lnTo>
                  <a:pt x="3501" y="1045"/>
                </a:lnTo>
                <a:lnTo>
                  <a:pt x="3500" y="1039"/>
                </a:lnTo>
                <a:lnTo>
                  <a:pt x="3500" y="1036"/>
                </a:lnTo>
                <a:lnTo>
                  <a:pt x="3499" y="1033"/>
                </a:lnTo>
                <a:lnTo>
                  <a:pt x="3496" y="1031"/>
                </a:lnTo>
                <a:lnTo>
                  <a:pt x="3495" y="1030"/>
                </a:lnTo>
                <a:lnTo>
                  <a:pt x="3490" y="1027"/>
                </a:lnTo>
                <a:lnTo>
                  <a:pt x="3486" y="1026"/>
                </a:lnTo>
                <a:lnTo>
                  <a:pt x="3481" y="1024"/>
                </a:lnTo>
                <a:lnTo>
                  <a:pt x="3476" y="1021"/>
                </a:lnTo>
                <a:lnTo>
                  <a:pt x="3471" y="1017"/>
                </a:lnTo>
                <a:lnTo>
                  <a:pt x="3469" y="1012"/>
                </a:lnTo>
                <a:lnTo>
                  <a:pt x="3469" y="1011"/>
                </a:lnTo>
                <a:lnTo>
                  <a:pt x="3469" y="1010"/>
                </a:lnTo>
                <a:lnTo>
                  <a:pt x="3470" y="996"/>
                </a:lnTo>
                <a:lnTo>
                  <a:pt x="3473" y="976"/>
                </a:lnTo>
                <a:lnTo>
                  <a:pt x="3474" y="963"/>
                </a:lnTo>
                <a:lnTo>
                  <a:pt x="3473" y="951"/>
                </a:lnTo>
                <a:lnTo>
                  <a:pt x="3471" y="945"/>
                </a:lnTo>
                <a:lnTo>
                  <a:pt x="3469" y="941"/>
                </a:lnTo>
                <a:lnTo>
                  <a:pt x="3467" y="937"/>
                </a:lnTo>
                <a:lnTo>
                  <a:pt x="3463" y="933"/>
                </a:lnTo>
                <a:lnTo>
                  <a:pt x="3453" y="929"/>
                </a:lnTo>
                <a:lnTo>
                  <a:pt x="3439" y="925"/>
                </a:lnTo>
                <a:lnTo>
                  <a:pt x="3423" y="923"/>
                </a:lnTo>
                <a:lnTo>
                  <a:pt x="3405" y="923"/>
                </a:lnTo>
                <a:lnTo>
                  <a:pt x="3396" y="922"/>
                </a:lnTo>
                <a:lnTo>
                  <a:pt x="3389" y="923"/>
                </a:lnTo>
                <a:lnTo>
                  <a:pt x="3381" y="923"/>
                </a:lnTo>
                <a:lnTo>
                  <a:pt x="3375" y="922"/>
                </a:lnTo>
                <a:lnTo>
                  <a:pt x="3371" y="920"/>
                </a:lnTo>
                <a:lnTo>
                  <a:pt x="3368" y="919"/>
                </a:lnTo>
                <a:lnTo>
                  <a:pt x="3364" y="914"/>
                </a:lnTo>
                <a:lnTo>
                  <a:pt x="3357" y="912"/>
                </a:lnTo>
                <a:lnTo>
                  <a:pt x="3354" y="912"/>
                </a:lnTo>
                <a:lnTo>
                  <a:pt x="3349" y="912"/>
                </a:lnTo>
                <a:lnTo>
                  <a:pt x="3345" y="913"/>
                </a:lnTo>
                <a:lnTo>
                  <a:pt x="3342" y="914"/>
                </a:lnTo>
                <a:lnTo>
                  <a:pt x="3335" y="920"/>
                </a:lnTo>
                <a:lnTo>
                  <a:pt x="3326" y="928"/>
                </a:lnTo>
                <a:lnTo>
                  <a:pt x="3325" y="928"/>
                </a:lnTo>
                <a:lnTo>
                  <a:pt x="3324" y="929"/>
                </a:lnTo>
                <a:lnTo>
                  <a:pt x="3314" y="933"/>
                </a:lnTo>
                <a:lnTo>
                  <a:pt x="3305" y="936"/>
                </a:lnTo>
                <a:lnTo>
                  <a:pt x="3295" y="937"/>
                </a:lnTo>
                <a:lnTo>
                  <a:pt x="3287" y="937"/>
                </a:lnTo>
                <a:lnTo>
                  <a:pt x="3279" y="937"/>
                </a:lnTo>
                <a:lnTo>
                  <a:pt x="3273" y="939"/>
                </a:lnTo>
                <a:lnTo>
                  <a:pt x="3268" y="942"/>
                </a:lnTo>
                <a:lnTo>
                  <a:pt x="3264" y="947"/>
                </a:lnTo>
                <a:lnTo>
                  <a:pt x="3261" y="950"/>
                </a:lnTo>
                <a:lnTo>
                  <a:pt x="3257" y="952"/>
                </a:lnTo>
                <a:lnTo>
                  <a:pt x="3253" y="954"/>
                </a:lnTo>
                <a:lnTo>
                  <a:pt x="3249" y="954"/>
                </a:lnTo>
                <a:lnTo>
                  <a:pt x="3238" y="945"/>
                </a:lnTo>
                <a:lnTo>
                  <a:pt x="3217" y="933"/>
                </a:lnTo>
                <a:lnTo>
                  <a:pt x="3203" y="929"/>
                </a:lnTo>
                <a:lnTo>
                  <a:pt x="3188" y="924"/>
                </a:lnTo>
                <a:lnTo>
                  <a:pt x="3175" y="920"/>
                </a:lnTo>
                <a:lnTo>
                  <a:pt x="3161" y="917"/>
                </a:lnTo>
                <a:lnTo>
                  <a:pt x="3154" y="913"/>
                </a:lnTo>
                <a:lnTo>
                  <a:pt x="3148" y="909"/>
                </a:lnTo>
                <a:lnTo>
                  <a:pt x="3143" y="903"/>
                </a:lnTo>
                <a:lnTo>
                  <a:pt x="3138" y="897"/>
                </a:lnTo>
                <a:lnTo>
                  <a:pt x="3136" y="891"/>
                </a:lnTo>
                <a:lnTo>
                  <a:pt x="3134" y="885"/>
                </a:lnTo>
                <a:lnTo>
                  <a:pt x="3135" y="880"/>
                </a:lnTo>
                <a:lnTo>
                  <a:pt x="3136" y="876"/>
                </a:lnTo>
                <a:lnTo>
                  <a:pt x="3140" y="870"/>
                </a:lnTo>
                <a:lnTo>
                  <a:pt x="3141" y="866"/>
                </a:lnTo>
                <a:lnTo>
                  <a:pt x="3140" y="860"/>
                </a:lnTo>
                <a:lnTo>
                  <a:pt x="3138" y="854"/>
                </a:lnTo>
                <a:lnTo>
                  <a:pt x="3136" y="851"/>
                </a:lnTo>
                <a:lnTo>
                  <a:pt x="3134" y="849"/>
                </a:lnTo>
                <a:lnTo>
                  <a:pt x="3131" y="848"/>
                </a:lnTo>
                <a:lnTo>
                  <a:pt x="3128" y="848"/>
                </a:lnTo>
                <a:lnTo>
                  <a:pt x="3123" y="848"/>
                </a:lnTo>
                <a:lnTo>
                  <a:pt x="3118" y="849"/>
                </a:lnTo>
                <a:lnTo>
                  <a:pt x="3112" y="853"/>
                </a:lnTo>
                <a:lnTo>
                  <a:pt x="3105" y="856"/>
                </a:lnTo>
                <a:lnTo>
                  <a:pt x="3098" y="860"/>
                </a:lnTo>
                <a:lnTo>
                  <a:pt x="3092" y="863"/>
                </a:lnTo>
                <a:lnTo>
                  <a:pt x="3086" y="865"/>
                </a:lnTo>
                <a:lnTo>
                  <a:pt x="3080" y="865"/>
                </a:lnTo>
                <a:lnTo>
                  <a:pt x="3070" y="865"/>
                </a:lnTo>
                <a:lnTo>
                  <a:pt x="3059" y="863"/>
                </a:lnTo>
                <a:lnTo>
                  <a:pt x="3053" y="863"/>
                </a:lnTo>
                <a:lnTo>
                  <a:pt x="3048" y="865"/>
                </a:lnTo>
                <a:lnTo>
                  <a:pt x="3045" y="866"/>
                </a:lnTo>
                <a:lnTo>
                  <a:pt x="3041" y="868"/>
                </a:lnTo>
                <a:lnTo>
                  <a:pt x="3039" y="870"/>
                </a:lnTo>
                <a:lnTo>
                  <a:pt x="3036" y="874"/>
                </a:lnTo>
                <a:lnTo>
                  <a:pt x="3035" y="878"/>
                </a:lnTo>
                <a:lnTo>
                  <a:pt x="3034" y="882"/>
                </a:lnTo>
                <a:lnTo>
                  <a:pt x="3033" y="887"/>
                </a:lnTo>
                <a:lnTo>
                  <a:pt x="3030" y="891"/>
                </a:lnTo>
                <a:lnTo>
                  <a:pt x="3028" y="893"/>
                </a:lnTo>
                <a:lnTo>
                  <a:pt x="3026" y="894"/>
                </a:lnTo>
                <a:lnTo>
                  <a:pt x="3022" y="895"/>
                </a:lnTo>
                <a:lnTo>
                  <a:pt x="3018" y="895"/>
                </a:lnTo>
                <a:lnTo>
                  <a:pt x="3014" y="894"/>
                </a:lnTo>
                <a:lnTo>
                  <a:pt x="3008" y="893"/>
                </a:lnTo>
                <a:lnTo>
                  <a:pt x="3003" y="892"/>
                </a:lnTo>
                <a:lnTo>
                  <a:pt x="2997" y="892"/>
                </a:lnTo>
                <a:lnTo>
                  <a:pt x="2992" y="894"/>
                </a:lnTo>
                <a:lnTo>
                  <a:pt x="2989" y="895"/>
                </a:lnTo>
                <a:lnTo>
                  <a:pt x="2980" y="903"/>
                </a:lnTo>
                <a:lnTo>
                  <a:pt x="2972" y="910"/>
                </a:lnTo>
                <a:lnTo>
                  <a:pt x="2968" y="913"/>
                </a:lnTo>
                <a:lnTo>
                  <a:pt x="2963" y="914"/>
                </a:lnTo>
                <a:lnTo>
                  <a:pt x="2957" y="914"/>
                </a:lnTo>
                <a:lnTo>
                  <a:pt x="2951" y="912"/>
                </a:lnTo>
                <a:lnTo>
                  <a:pt x="2946" y="910"/>
                </a:lnTo>
                <a:lnTo>
                  <a:pt x="2941" y="906"/>
                </a:lnTo>
                <a:lnTo>
                  <a:pt x="2936" y="903"/>
                </a:lnTo>
                <a:lnTo>
                  <a:pt x="2935" y="898"/>
                </a:lnTo>
                <a:lnTo>
                  <a:pt x="2932" y="886"/>
                </a:lnTo>
                <a:lnTo>
                  <a:pt x="2929" y="874"/>
                </a:lnTo>
                <a:lnTo>
                  <a:pt x="2927" y="862"/>
                </a:lnTo>
                <a:lnTo>
                  <a:pt x="2923" y="851"/>
                </a:lnTo>
                <a:lnTo>
                  <a:pt x="2921" y="838"/>
                </a:lnTo>
                <a:lnTo>
                  <a:pt x="2921" y="825"/>
                </a:lnTo>
                <a:lnTo>
                  <a:pt x="2921" y="819"/>
                </a:lnTo>
                <a:lnTo>
                  <a:pt x="2919" y="816"/>
                </a:lnTo>
                <a:lnTo>
                  <a:pt x="2915" y="813"/>
                </a:lnTo>
                <a:lnTo>
                  <a:pt x="2908" y="813"/>
                </a:lnTo>
                <a:lnTo>
                  <a:pt x="2902" y="813"/>
                </a:lnTo>
                <a:lnTo>
                  <a:pt x="2897" y="816"/>
                </a:lnTo>
                <a:lnTo>
                  <a:pt x="2892" y="818"/>
                </a:lnTo>
                <a:lnTo>
                  <a:pt x="2888" y="823"/>
                </a:lnTo>
                <a:lnTo>
                  <a:pt x="2883" y="829"/>
                </a:lnTo>
                <a:lnTo>
                  <a:pt x="2879" y="835"/>
                </a:lnTo>
                <a:lnTo>
                  <a:pt x="2878" y="842"/>
                </a:lnTo>
                <a:lnTo>
                  <a:pt x="2877" y="849"/>
                </a:lnTo>
                <a:lnTo>
                  <a:pt x="2878" y="856"/>
                </a:lnTo>
                <a:lnTo>
                  <a:pt x="2879" y="863"/>
                </a:lnTo>
                <a:lnTo>
                  <a:pt x="2883" y="869"/>
                </a:lnTo>
                <a:lnTo>
                  <a:pt x="2885" y="875"/>
                </a:lnTo>
                <a:lnTo>
                  <a:pt x="2888" y="881"/>
                </a:lnTo>
                <a:lnTo>
                  <a:pt x="2890" y="886"/>
                </a:lnTo>
                <a:lnTo>
                  <a:pt x="2891" y="892"/>
                </a:lnTo>
                <a:lnTo>
                  <a:pt x="2890" y="897"/>
                </a:lnTo>
                <a:lnTo>
                  <a:pt x="2888" y="900"/>
                </a:lnTo>
                <a:lnTo>
                  <a:pt x="2884" y="903"/>
                </a:lnTo>
                <a:lnTo>
                  <a:pt x="2881" y="905"/>
                </a:lnTo>
                <a:lnTo>
                  <a:pt x="2876" y="907"/>
                </a:lnTo>
                <a:lnTo>
                  <a:pt x="2866" y="912"/>
                </a:lnTo>
                <a:lnTo>
                  <a:pt x="2858" y="916"/>
                </a:lnTo>
                <a:lnTo>
                  <a:pt x="2846" y="922"/>
                </a:lnTo>
                <a:lnTo>
                  <a:pt x="2835" y="929"/>
                </a:lnTo>
                <a:lnTo>
                  <a:pt x="2829" y="931"/>
                </a:lnTo>
                <a:lnTo>
                  <a:pt x="2826" y="932"/>
                </a:lnTo>
                <a:lnTo>
                  <a:pt x="2821" y="932"/>
                </a:lnTo>
                <a:lnTo>
                  <a:pt x="2818" y="930"/>
                </a:lnTo>
                <a:lnTo>
                  <a:pt x="2815" y="928"/>
                </a:lnTo>
                <a:lnTo>
                  <a:pt x="2813" y="925"/>
                </a:lnTo>
                <a:lnTo>
                  <a:pt x="2810" y="925"/>
                </a:lnTo>
                <a:lnTo>
                  <a:pt x="2808" y="925"/>
                </a:lnTo>
                <a:lnTo>
                  <a:pt x="2804" y="929"/>
                </a:lnTo>
                <a:lnTo>
                  <a:pt x="2798" y="936"/>
                </a:lnTo>
                <a:lnTo>
                  <a:pt x="2795" y="942"/>
                </a:lnTo>
                <a:lnTo>
                  <a:pt x="2790" y="947"/>
                </a:lnTo>
                <a:lnTo>
                  <a:pt x="2785" y="949"/>
                </a:lnTo>
                <a:lnTo>
                  <a:pt x="2777" y="952"/>
                </a:lnTo>
                <a:lnTo>
                  <a:pt x="2774" y="952"/>
                </a:lnTo>
                <a:lnTo>
                  <a:pt x="2770" y="952"/>
                </a:lnTo>
                <a:lnTo>
                  <a:pt x="2766" y="950"/>
                </a:lnTo>
                <a:lnTo>
                  <a:pt x="2764" y="948"/>
                </a:lnTo>
                <a:lnTo>
                  <a:pt x="2759" y="942"/>
                </a:lnTo>
                <a:lnTo>
                  <a:pt x="2755" y="933"/>
                </a:lnTo>
                <a:lnTo>
                  <a:pt x="2751" y="930"/>
                </a:lnTo>
                <a:lnTo>
                  <a:pt x="2747" y="928"/>
                </a:lnTo>
                <a:lnTo>
                  <a:pt x="2741" y="928"/>
                </a:lnTo>
                <a:lnTo>
                  <a:pt x="2735" y="928"/>
                </a:lnTo>
                <a:lnTo>
                  <a:pt x="2724" y="930"/>
                </a:lnTo>
                <a:lnTo>
                  <a:pt x="2713" y="935"/>
                </a:lnTo>
                <a:lnTo>
                  <a:pt x="2709" y="937"/>
                </a:lnTo>
                <a:lnTo>
                  <a:pt x="2706" y="938"/>
                </a:lnTo>
                <a:lnTo>
                  <a:pt x="2702" y="939"/>
                </a:lnTo>
                <a:lnTo>
                  <a:pt x="2700" y="938"/>
                </a:lnTo>
                <a:lnTo>
                  <a:pt x="2696" y="938"/>
                </a:lnTo>
                <a:lnTo>
                  <a:pt x="2694" y="936"/>
                </a:lnTo>
                <a:lnTo>
                  <a:pt x="2692" y="932"/>
                </a:lnTo>
                <a:lnTo>
                  <a:pt x="2688" y="929"/>
                </a:lnTo>
                <a:lnTo>
                  <a:pt x="2684" y="925"/>
                </a:lnTo>
                <a:lnTo>
                  <a:pt x="2682" y="923"/>
                </a:lnTo>
                <a:lnTo>
                  <a:pt x="2677" y="920"/>
                </a:lnTo>
                <a:lnTo>
                  <a:pt x="2674" y="920"/>
                </a:lnTo>
                <a:lnTo>
                  <a:pt x="2667" y="920"/>
                </a:lnTo>
                <a:lnTo>
                  <a:pt x="2658" y="922"/>
                </a:lnTo>
                <a:lnTo>
                  <a:pt x="2650" y="922"/>
                </a:lnTo>
                <a:lnTo>
                  <a:pt x="2640" y="922"/>
                </a:lnTo>
                <a:lnTo>
                  <a:pt x="2630" y="920"/>
                </a:lnTo>
                <a:lnTo>
                  <a:pt x="2620" y="917"/>
                </a:lnTo>
                <a:lnTo>
                  <a:pt x="2611" y="912"/>
                </a:lnTo>
                <a:lnTo>
                  <a:pt x="2602" y="906"/>
                </a:lnTo>
                <a:lnTo>
                  <a:pt x="2599" y="903"/>
                </a:lnTo>
                <a:lnTo>
                  <a:pt x="2595" y="898"/>
                </a:lnTo>
                <a:lnTo>
                  <a:pt x="2592" y="893"/>
                </a:lnTo>
                <a:lnTo>
                  <a:pt x="2589" y="887"/>
                </a:lnTo>
                <a:lnTo>
                  <a:pt x="2587" y="882"/>
                </a:lnTo>
                <a:lnTo>
                  <a:pt x="2583" y="879"/>
                </a:lnTo>
                <a:lnTo>
                  <a:pt x="2580" y="876"/>
                </a:lnTo>
                <a:lnTo>
                  <a:pt x="2576" y="874"/>
                </a:lnTo>
                <a:lnTo>
                  <a:pt x="2568" y="873"/>
                </a:lnTo>
                <a:lnTo>
                  <a:pt x="2558" y="872"/>
                </a:lnTo>
                <a:lnTo>
                  <a:pt x="2550" y="869"/>
                </a:lnTo>
                <a:lnTo>
                  <a:pt x="2542" y="866"/>
                </a:lnTo>
                <a:lnTo>
                  <a:pt x="2532" y="859"/>
                </a:lnTo>
                <a:lnTo>
                  <a:pt x="2522" y="849"/>
                </a:lnTo>
                <a:lnTo>
                  <a:pt x="2508" y="837"/>
                </a:lnTo>
                <a:lnTo>
                  <a:pt x="2498" y="828"/>
                </a:lnTo>
                <a:lnTo>
                  <a:pt x="2493" y="823"/>
                </a:lnTo>
                <a:lnTo>
                  <a:pt x="2491" y="817"/>
                </a:lnTo>
                <a:lnTo>
                  <a:pt x="2488" y="812"/>
                </a:lnTo>
                <a:lnTo>
                  <a:pt x="2487" y="806"/>
                </a:lnTo>
                <a:lnTo>
                  <a:pt x="2487" y="800"/>
                </a:lnTo>
                <a:lnTo>
                  <a:pt x="2487" y="796"/>
                </a:lnTo>
                <a:lnTo>
                  <a:pt x="2488" y="792"/>
                </a:lnTo>
                <a:lnTo>
                  <a:pt x="2489" y="790"/>
                </a:lnTo>
                <a:lnTo>
                  <a:pt x="2494" y="785"/>
                </a:lnTo>
                <a:lnTo>
                  <a:pt x="2501" y="781"/>
                </a:lnTo>
                <a:lnTo>
                  <a:pt x="2508" y="779"/>
                </a:lnTo>
                <a:lnTo>
                  <a:pt x="2516" y="775"/>
                </a:lnTo>
                <a:lnTo>
                  <a:pt x="2524" y="771"/>
                </a:lnTo>
                <a:lnTo>
                  <a:pt x="2531" y="764"/>
                </a:lnTo>
                <a:lnTo>
                  <a:pt x="2533" y="759"/>
                </a:lnTo>
                <a:lnTo>
                  <a:pt x="2536" y="756"/>
                </a:lnTo>
                <a:lnTo>
                  <a:pt x="2537" y="753"/>
                </a:lnTo>
                <a:lnTo>
                  <a:pt x="2537" y="750"/>
                </a:lnTo>
                <a:lnTo>
                  <a:pt x="2536" y="748"/>
                </a:lnTo>
                <a:lnTo>
                  <a:pt x="2535" y="746"/>
                </a:lnTo>
                <a:lnTo>
                  <a:pt x="2532" y="744"/>
                </a:lnTo>
                <a:lnTo>
                  <a:pt x="2529" y="743"/>
                </a:lnTo>
                <a:lnTo>
                  <a:pt x="2523" y="742"/>
                </a:lnTo>
                <a:lnTo>
                  <a:pt x="2519" y="739"/>
                </a:lnTo>
                <a:lnTo>
                  <a:pt x="2518" y="736"/>
                </a:lnTo>
                <a:lnTo>
                  <a:pt x="2517" y="734"/>
                </a:lnTo>
                <a:lnTo>
                  <a:pt x="2518" y="731"/>
                </a:lnTo>
                <a:lnTo>
                  <a:pt x="2519" y="727"/>
                </a:lnTo>
                <a:lnTo>
                  <a:pt x="2522" y="721"/>
                </a:lnTo>
                <a:lnTo>
                  <a:pt x="2523" y="716"/>
                </a:lnTo>
                <a:lnTo>
                  <a:pt x="2524" y="710"/>
                </a:lnTo>
                <a:lnTo>
                  <a:pt x="2523" y="701"/>
                </a:lnTo>
                <a:lnTo>
                  <a:pt x="2520" y="686"/>
                </a:lnTo>
                <a:lnTo>
                  <a:pt x="2516" y="671"/>
                </a:lnTo>
                <a:lnTo>
                  <a:pt x="2511" y="655"/>
                </a:lnTo>
                <a:lnTo>
                  <a:pt x="2507" y="641"/>
                </a:lnTo>
                <a:lnTo>
                  <a:pt x="2507" y="635"/>
                </a:lnTo>
                <a:lnTo>
                  <a:pt x="2507" y="632"/>
                </a:lnTo>
                <a:lnTo>
                  <a:pt x="2507" y="628"/>
                </a:lnTo>
                <a:lnTo>
                  <a:pt x="2508" y="627"/>
                </a:lnTo>
                <a:lnTo>
                  <a:pt x="2514" y="624"/>
                </a:lnTo>
                <a:lnTo>
                  <a:pt x="2522" y="626"/>
                </a:lnTo>
                <a:lnTo>
                  <a:pt x="2530" y="626"/>
                </a:lnTo>
                <a:lnTo>
                  <a:pt x="2537" y="626"/>
                </a:lnTo>
                <a:lnTo>
                  <a:pt x="2539" y="626"/>
                </a:lnTo>
                <a:lnTo>
                  <a:pt x="2542" y="624"/>
                </a:lnTo>
                <a:lnTo>
                  <a:pt x="2544" y="622"/>
                </a:lnTo>
                <a:lnTo>
                  <a:pt x="2544" y="620"/>
                </a:lnTo>
                <a:lnTo>
                  <a:pt x="2543" y="617"/>
                </a:lnTo>
                <a:lnTo>
                  <a:pt x="2543" y="615"/>
                </a:lnTo>
                <a:lnTo>
                  <a:pt x="2542" y="613"/>
                </a:lnTo>
                <a:lnTo>
                  <a:pt x="2539" y="611"/>
                </a:lnTo>
                <a:lnTo>
                  <a:pt x="2533" y="609"/>
                </a:lnTo>
                <a:lnTo>
                  <a:pt x="2525" y="608"/>
                </a:lnTo>
                <a:lnTo>
                  <a:pt x="2516" y="605"/>
                </a:lnTo>
                <a:lnTo>
                  <a:pt x="2508" y="603"/>
                </a:lnTo>
                <a:lnTo>
                  <a:pt x="2502" y="599"/>
                </a:lnTo>
                <a:lnTo>
                  <a:pt x="2497" y="592"/>
                </a:lnTo>
                <a:lnTo>
                  <a:pt x="2488" y="585"/>
                </a:lnTo>
                <a:lnTo>
                  <a:pt x="2480" y="576"/>
                </a:lnTo>
                <a:lnTo>
                  <a:pt x="2475" y="571"/>
                </a:lnTo>
                <a:lnTo>
                  <a:pt x="2472" y="564"/>
                </a:lnTo>
                <a:lnTo>
                  <a:pt x="2467" y="557"/>
                </a:lnTo>
                <a:lnTo>
                  <a:pt x="2463" y="547"/>
                </a:lnTo>
                <a:lnTo>
                  <a:pt x="2460" y="538"/>
                </a:lnTo>
                <a:lnTo>
                  <a:pt x="2459" y="531"/>
                </a:lnTo>
                <a:lnTo>
                  <a:pt x="2457" y="523"/>
                </a:lnTo>
                <a:lnTo>
                  <a:pt x="2457" y="517"/>
                </a:lnTo>
                <a:lnTo>
                  <a:pt x="2459" y="506"/>
                </a:lnTo>
                <a:lnTo>
                  <a:pt x="2460" y="495"/>
                </a:lnTo>
                <a:lnTo>
                  <a:pt x="2459" y="488"/>
                </a:lnTo>
                <a:lnTo>
                  <a:pt x="2456" y="482"/>
                </a:lnTo>
                <a:lnTo>
                  <a:pt x="2453" y="475"/>
                </a:lnTo>
                <a:lnTo>
                  <a:pt x="2448" y="469"/>
                </a:lnTo>
                <a:lnTo>
                  <a:pt x="2442" y="463"/>
                </a:lnTo>
                <a:lnTo>
                  <a:pt x="2435" y="457"/>
                </a:lnTo>
                <a:lnTo>
                  <a:pt x="2426" y="453"/>
                </a:lnTo>
                <a:lnTo>
                  <a:pt x="2418" y="450"/>
                </a:lnTo>
                <a:lnTo>
                  <a:pt x="2409" y="447"/>
                </a:lnTo>
                <a:lnTo>
                  <a:pt x="2400" y="446"/>
                </a:lnTo>
                <a:lnTo>
                  <a:pt x="2391" y="446"/>
                </a:lnTo>
                <a:lnTo>
                  <a:pt x="2381" y="446"/>
                </a:lnTo>
                <a:lnTo>
                  <a:pt x="2362" y="449"/>
                </a:lnTo>
                <a:lnTo>
                  <a:pt x="2347" y="450"/>
                </a:lnTo>
                <a:lnTo>
                  <a:pt x="2331" y="450"/>
                </a:lnTo>
                <a:lnTo>
                  <a:pt x="2315" y="450"/>
                </a:lnTo>
                <a:lnTo>
                  <a:pt x="2308" y="449"/>
                </a:lnTo>
                <a:lnTo>
                  <a:pt x="2300" y="446"/>
                </a:lnTo>
                <a:lnTo>
                  <a:pt x="2294" y="444"/>
                </a:lnTo>
                <a:lnTo>
                  <a:pt x="2291" y="440"/>
                </a:lnTo>
                <a:lnTo>
                  <a:pt x="2287" y="437"/>
                </a:lnTo>
                <a:lnTo>
                  <a:pt x="2283" y="434"/>
                </a:lnTo>
                <a:lnTo>
                  <a:pt x="2279" y="433"/>
                </a:lnTo>
                <a:lnTo>
                  <a:pt x="2275" y="432"/>
                </a:lnTo>
                <a:lnTo>
                  <a:pt x="2271" y="431"/>
                </a:lnTo>
                <a:lnTo>
                  <a:pt x="2267" y="432"/>
                </a:lnTo>
                <a:lnTo>
                  <a:pt x="2264" y="432"/>
                </a:lnTo>
                <a:lnTo>
                  <a:pt x="2260" y="434"/>
                </a:lnTo>
                <a:lnTo>
                  <a:pt x="2254" y="437"/>
                </a:lnTo>
                <a:lnTo>
                  <a:pt x="2246" y="439"/>
                </a:lnTo>
                <a:lnTo>
                  <a:pt x="2241" y="438"/>
                </a:lnTo>
                <a:lnTo>
                  <a:pt x="2237" y="438"/>
                </a:lnTo>
                <a:lnTo>
                  <a:pt x="2234" y="435"/>
                </a:lnTo>
                <a:lnTo>
                  <a:pt x="2231" y="433"/>
                </a:lnTo>
                <a:lnTo>
                  <a:pt x="2229" y="428"/>
                </a:lnTo>
                <a:lnTo>
                  <a:pt x="2228" y="425"/>
                </a:lnTo>
                <a:lnTo>
                  <a:pt x="2228" y="420"/>
                </a:lnTo>
                <a:lnTo>
                  <a:pt x="2229" y="415"/>
                </a:lnTo>
                <a:lnTo>
                  <a:pt x="2231" y="405"/>
                </a:lnTo>
                <a:lnTo>
                  <a:pt x="2235" y="394"/>
                </a:lnTo>
                <a:lnTo>
                  <a:pt x="2237" y="389"/>
                </a:lnTo>
                <a:lnTo>
                  <a:pt x="2237" y="386"/>
                </a:lnTo>
                <a:lnTo>
                  <a:pt x="2237" y="383"/>
                </a:lnTo>
                <a:lnTo>
                  <a:pt x="2236" y="382"/>
                </a:lnTo>
                <a:lnTo>
                  <a:pt x="2234" y="381"/>
                </a:lnTo>
                <a:lnTo>
                  <a:pt x="2231" y="382"/>
                </a:lnTo>
                <a:lnTo>
                  <a:pt x="2228" y="383"/>
                </a:lnTo>
                <a:lnTo>
                  <a:pt x="2224" y="386"/>
                </a:lnTo>
                <a:lnTo>
                  <a:pt x="2217" y="393"/>
                </a:lnTo>
                <a:lnTo>
                  <a:pt x="2210" y="397"/>
                </a:lnTo>
                <a:lnTo>
                  <a:pt x="2206" y="399"/>
                </a:lnTo>
                <a:lnTo>
                  <a:pt x="2203" y="400"/>
                </a:lnTo>
                <a:lnTo>
                  <a:pt x="2197" y="401"/>
                </a:lnTo>
                <a:lnTo>
                  <a:pt x="2191" y="402"/>
                </a:lnTo>
                <a:lnTo>
                  <a:pt x="2183" y="402"/>
                </a:lnTo>
                <a:lnTo>
                  <a:pt x="2173" y="401"/>
                </a:lnTo>
                <a:lnTo>
                  <a:pt x="2164" y="399"/>
                </a:lnTo>
                <a:lnTo>
                  <a:pt x="2153" y="395"/>
                </a:lnTo>
                <a:lnTo>
                  <a:pt x="2142" y="391"/>
                </a:lnTo>
                <a:lnTo>
                  <a:pt x="2133" y="388"/>
                </a:lnTo>
                <a:lnTo>
                  <a:pt x="2124" y="384"/>
                </a:lnTo>
                <a:lnTo>
                  <a:pt x="2120" y="381"/>
                </a:lnTo>
                <a:lnTo>
                  <a:pt x="2116" y="376"/>
                </a:lnTo>
                <a:lnTo>
                  <a:pt x="2114" y="372"/>
                </a:lnTo>
                <a:lnTo>
                  <a:pt x="2113" y="368"/>
                </a:lnTo>
                <a:lnTo>
                  <a:pt x="2113" y="363"/>
                </a:lnTo>
                <a:lnTo>
                  <a:pt x="2114" y="352"/>
                </a:lnTo>
                <a:lnTo>
                  <a:pt x="2116" y="343"/>
                </a:lnTo>
                <a:lnTo>
                  <a:pt x="2117" y="339"/>
                </a:lnTo>
                <a:lnTo>
                  <a:pt x="2117" y="336"/>
                </a:lnTo>
                <a:lnTo>
                  <a:pt x="2117" y="332"/>
                </a:lnTo>
                <a:lnTo>
                  <a:pt x="2116" y="328"/>
                </a:lnTo>
                <a:lnTo>
                  <a:pt x="2110" y="320"/>
                </a:lnTo>
                <a:lnTo>
                  <a:pt x="2104" y="311"/>
                </a:lnTo>
                <a:lnTo>
                  <a:pt x="2101" y="306"/>
                </a:lnTo>
                <a:lnTo>
                  <a:pt x="2100" y="301"/>
                </a:lnTo>
                <a:lnTo>
                  <a:pt x="2098" y="296"/>
                </a:lnTo>
                <a:lnTo>
                  <a:pt x="2100" y="292"/>
                </a:lnTo>
                <a:lnTo>
                  <a:pt x="2101" y="287"/>
                </a:lnTo>
                <a:lnTo>
                  <a:pt x="2102" y="283"/>
                </a:lnTo>
                <a:lnTo>
                  <a:pt x="2105" y="279"/>
                </a:lnTo>
                <a:lnTo>
                  <a:pt x="2109" y="275"/>
                </a:lnTo>
                <a:lnTo>
                  <a:pt x="2111" y="271"/>
                </a:lnTo>
                <a:lnTo>
                  <a:pt x="2114" y="268"/>
                </a:lnTo>
                <a:lnTo>
                  <a:pt x="2115" y="264"/>
                </a:lnTo>
                <a:lnTo>
                  <a:pt x="2116" y="261"/>
                </a:lnTo>
                <a:lnTo>
                  <a:pt x="2115" y="251"/>
                </a:lnTo>
                <a:lnTo>
                  <a:pt x="2114" y="238"/>
                </a:lnTo>
                <a:lnTo>
                  <a:pt x="2113" y="230"/>
                </a:lnTo>
                <a:lnTo>
                  <a:pt x="2110" y="224"/>
                </a:lnTo>
                <a:lnTo>
                  <a:pt x="2105" y="220"/>
                </a:lnTo>
                <a:lnTo>
                  <a:pt x="2102" y="217"/>
                </a:lnTo>
                <a:lnTo>
                  <a:pt x="2090" y="211"/>
                </a:lnTo>
                <a:lnTo>
                  <a:pt x="2078" y="204"/>
                </a:lnTo>
                <a:lnTo>
                  <a:pt x="2072" y="200"/>
                </a:lnTo>
                <a:lnTo>
                  <a:pt x="2067" y="195"/>
                </a:lnTo>
                <a:lnTo>
                  <a:pt x="2064" y="192"/>
                </a:lnTo>
                <a:lnTo>
                  <a:pt x="2061" y="188"/>
                </a:lnTo>
                <a:lnTo>
                  <a:pt x="2058" y="179"/>
                </a:lnTo>
                <a:lnTo>
                  <a:pt x="2054" y="167"/>
                </a:lnTo>
                <a:lnTo>
                  <a:pt x="2052" y="161"/>
                </a:lnTo>
                <a:lnTo>
                  <a:pt x="2048" y="155"/>
                </a:lnTo>
                <a:lnTo>
                  <a:pt x="2042" y="149"/>
                </a:lnTo>
                <a:lnTo>
                  <a:pt x="2038" y="144"/>
                </a:lnTo>
                <a:lnTo>
                  <a:pt x="2032" y="141"/>
                </a:lnTo>
                <a:lnTo>
                  <a:pt x="2027" y="138"/>
                </a:lnTo>
                <a:lnTo>
                  <a:pt x="2023" y="138"/>
                </a:lnTo>
                <a:lnTo>
                  <a:pt x="2022" y="138"/>
                </a:lnTo>
                <a:lnTo>
                  <a:pt x="2020" y="140"/>
                </a:lnTo>
                <a:lnTo>
                  <a:pt x="2017" y="141"/>
                </a:lnTo>
                <a:lnTo>
                  <a:pt x="2013" y="147"/>
                </a:lnTo>
                <a:lnTo>
                  <a:pt x="2010" y="153"/>
                </a:lnTo>
                <a:lnTo>
                  <a:pt x="2008" y="155"/>
                </a:lnTo>
                <a:lnTo>
                  <a:pt x="2006" y="156"/>
                </a:lnTo>
                <a:lnTo>
                  <a:pt x="2002" y="156"/>
                </a:lnTo>
                <a:lnTo>
                  <a:pt x="1998" y="155"/>
                </a:lnTo>
                <a:lnTo>
                  <a:pt x="1993" y="155"/>
                </a:lnTo>
                <a:lnTo>
                  <a:pt x="1989" y="155"/>
                </a:lnTo>
                <a:lnTo>
                  <a:pt x="1985" y="156"/>
                </a:lnTo>
                <a:lnTo>
                  <a:pt x="1982" y="159"/>
                </a:lnTo>
                <a:lnTo>
                  <a:pt x="1975" y="168"/>
                </a:lnTo>
                <a:lnTo>
                  <a:pt x="1966" y="183"/>
                </a:lnTo>
                <a:lnTo>
                  <a:pt x="1960" y="191"/>
                </a:lnTo>
                <a:lnTo>
                  <a:pt x="1954" y="195"/>
                </a:lnTo>
                <a:lnTo>
                  <a:pt x="1949" y="198"/>
                </a:lnTo>
                <a:lnTo>
                  <a:pt x="1944" y="200"/>
                </a:lnTo>
                <a:lnTo>
                  <a:pt x="1939" y="201"/>
                </a:lnTo>
                <a:lnTo>
                  <a:pt x="1935" y="204"/>
                </a:lnTo>
                <a:lnTo>
                  <a:pt x="1933" y="206"/>
                </a:lnTo>
                <a:lnTo>
                  <a:pt x="1932" y="211"/>
                </a:lnTo>
                <a:lnTo>
                  <a:pt x="1931" y="217"/>
                </a:lnTo>
                <a:lnTo>
                  <a:pt x="1928" y="222"/>
                </a:lnTo>
                <a:lnTo>
                  <a:pt x="1925" y="226"/>
                </a:lnTo>
                <a:lnTo>
                  <a:pt x="1921" y="230"/>
                </a:lnTo>
                <a:lnTo>
                  <a:pt x="1915" y="232"/>
                </a:lnTo>
                <a:lnTo>
                  <a:pt x="1909" y="233"/>
                </a:lnTo>
                <a:lnTo>
                  <a:pt x="1902" y="233"/>
                </a:lnTo>
                <a:lnTo>
                  <a:pt x="1894" y="232"/>
                </a:lnTo>
                <a:lnTo>
                  <a:pt x="1887" y="231"/>
                </a:lnTo>
                <a:lnTo>
                  <a:pt x="1880" y="231"/>
                </a:lnTo>
                <a:lnTo>
                  <a:pt x="1874" y="232"/>
                </a:lnTo>
                <a:lnTo>
                  <a:pt x="1869" y="235"/>
                </a:lnTo>
                <a:lnTo>
                  <a:pt x="1864" y="238"/>
                </a:lnTo>
                <a:lnTo>
                  <a:pt x="1861" y="243"/>
                </a:lnTo>
                <a:lnTo>
                  <a:pt x="1857" y="249"/>
                </a:lnTo>
                <a:lnTo>
                  <a:pt x="1855" y="255"/>
                </a:lnTo>
                <a:lnTo>
                  <a:pt x="1852" y="261"/>
                </a:lnTo>
                <a:lnTo>
                  <a:pt x="1850" y="265"/>
                </a:lnTo>
                <a:lnTo>
                  <a:pt x="1846" y="268"/>
                </a:lnTo>
                <a:lnTo>
                  <a:pt x="1842" y="270"/>
                </a:lnTo>
                <a:lnTo>
                  <a:pt x="1837" y="270"/>
                </a:lnTo>
                <a:lnTo>
                  <a:pt x="1830" y="270"/>
                </a:lnTo>
                <a:lnTo>
                  <a:pt x="1821" y="268"/>
                </a:lnTo>
                <a:lnTo>
                  <a:pt x="1812" y="264"/>
                </a:lnTo>
                <a:lnTo>
                  <a:pt x="1798" y="261"/>
                </a:lnTo>
                <a:lnTo>
                  <a:pt x="1782" y="258"/>
                </a:lnTo>
                <a:lnTo>
                  <a:pt x="1768" y="258"/>
                </a:lnTo>
                <a:lnTo>
                  <a:pt x="1755" y="260"/>
                </a:lnTo>
                <a:lnTo>
                  <a:pt x="1746" y="261"/>
                </a:lnTo>
                <a:lnTo>
                  <a:pt x="1743" y="262"/>
                </a:lnTo>
                <a:lnTo>
                  <a:pt x="1741" y="264"/>
                </a:lnTo>
                <a:lnTo>
                  <a:pt x="1741" y="267"/>
                </a:lnTo>
                <a:lnTo>
                  <a:pt x="1742" y="270"/>
                </a:lnTo>
                <a:lnTo>
                  <a:pt x="1745" y="273"/>
                </a:lnTo>
                <a:lnTo>
                  <a:pt x="1749" y="274"/>
                </a:lnTo>
                <a:lnTo>
                  <a:pt x="1752" y="276"/>
                </a:lnTo>
                <a:lnTo>
                  <a:pt x="1761" y="282"/>
                </a:lnTo>
                <a:lnTo>
                  <a:pt x="1770" y="293"/>
                </a:lnTo>
                <a:lnTo>
                  <a:pt x="1777" y="304"/>
                </a:lnTo>
                <a:lnTo>
                  <a:pt x="1783" y="317"/>
                </a:lnTo>
                <a:lnTo>
                  <a:pt x="1788" y="327"/>
                </a:lnTo>
                <a:lnTo>
                  <a:pt x="1790" y="337"/>
                </a:lnTo>
                <a:lnTo>
                  <a:pt x="1790" y="344"/>
                </a:lnTo>
                <a:lnTo>
                  <a:pt x="1793" y="350"/>
                </a:lnTo>
                <a:lnTo>
                  <a:pt x="1795" y="353"/>
                </a:lnTo>
                <a:lnTo>
                  <a:pt x="1798" y="357"/>
                </a:lnTo>
                <a:lnTo>
                  <a:pt x="1800" y="359"/>
                </a:lnTo>
                <a:lnTo>
                  <a:pt x="1805" y="361"/>
                </a:lnTo>
                <a:lnTo>
                  <a:pt x="1806" y="363"/>
                </a:lnTo>
                <a:lnTo>
                  <a:pt x="1808" y="364"/>
                </a:lnTo>
                <a:lnTo>
                  <a:pt x="1809" y="367"/>
                </a:lnTo>
                <a:lnTo>
                  <a:pt x="1811" y="370"/>
                </a:lnTo>
                <a:lnTo>
                  <a:pt x="1812" y="378"/>
                </a:lnTo>
                <a:lnTo>
                  <a:pt x="1812" y="387"/>
                </a:lnTo>
                <a:lnTo>
                  <a:pt x="1812" y="405"/>
                </a:lnTo>
                <a:lnTo>
                  <a:pt x="1811" y="418"/>
                </a:lnTo>
                <a:lnTo>
                  <a:pt x="1811" y="422"/>
                </a:lnTo>
                <a:lnTo>
                  <a:pt x="1813" y="426"/>
                </a:lnTo>
                <a:lnTo>
                  <a:pt x="1815" y="430"/>
                </a:lnTo>
                <a:lnTo>
                  <a:pt x="1820" y="433"/>
                </a:lnTo>
                <a:lnTo>
                  <a:pt x="1830" y="438"/>
                </a:lnTo>
                <a:lnTo>
                  <a:pt x="1843" y="444"/>
                </a:lnTo>
                <a:lnTo>
                  <a:pt x="1847" y="447"/>
                </a:lnTo>
                <a:lnTo>
                  <a:pt x="1851" y="451"/>
                </a:lnTo>
                <a:lnTo>
                  <a:pt x="1855" y="454"/>
                </a:lnTo>
                <a:lnTo>
                  <a:pt x="1856" y="459"/>
                </a:lnTo>
                <a:lnTo>
                  <a:pt x="1856" y="468"/>
                </a:lnTo>
                <a:lnTo>
                  <a:pt x="1853" y="476"/>
                </a:lnTo>
                <a:lnTo>
                  <a:pt x="1851" y="487"/>
                </a:lnTo>
                <a:lnTo>
                  <a:pt x="1846" y="497"/>
                </a:lnTo>
                <a:lnTo>
                  <a:pt x="1842" y="508"/>
                </a:lnTo>
                <a:lnTo>
                  <a:pt x="1838" y="516"/>
                </a:lnTo>
                <a:lnTo>
                  <a:pt x="1836" y="520"/>
                </a:lnTo>
                <a:lnTo>
                  <a:pt x="1831" y="521"/>
                </a:lnTo>
                <a:lnTo>
                  <a:pt x="1826" y="522"/>
                </a:lnTo>
                <a:lnTo>
                  <a:pt x="1820" y="523"/>
                </a:lnTo>
                <a:lnTo>
                  <a:pt x="1806" y="523"/>
                </a:lnTo>
                <a:lnTo>
                  <a:pt x="1790" y="522"/>
                </a:lnTo>
                <a:lnTo>
                  <a:pt x="1784" y="522"/>
                </a:lnTo>
                <a:lnTo>
                  <a:pt x="1780" y="523"/>
                </a:lnTo>
                <a:lnTo>
                  <a:pt x="1776" y="525"/>
                </a:lnTo>
                <a:lnTo>
                  <a:pt x="1774" y="526"/>
                </a:lnTo>
                <a:lnTo>
                  <a:pt x="1769" y="529"/>
                </a:lnTo>
                <a:lnTo>
                  <a:pt x="1764" y="533"/>
                </a:lnTo>
                <a:lnTo>
                  <a:pt x="1762" y="535"/>
                </a:lnTo>
                <a:lnTo>
                  <a:pt x="1761" y="539"/>
                </a:lnTo>
                <a:lnTo>
                  <a:pt x="1760" y="541"/>
                </a:lnTo>
                <a:lnTo>
                  <a:pt x="1760" y="545"/>
                </a:lnTo>
                <a:lnTo>
                  <a:pt x="1760" y="551"/>
                </a:lnTo>
                <a:lnTo>
                  <a:pt x="1760" y="557"/>
                </a:lnTo>
                <a:lnTo>
                  <a:pt x="1760" y="578"/>
                </a:lnTo>
                <a:lnTo>
                  <a:pt x="1757" y="591"/>
                </a:lnTo>
                <a:lnTo>
                  <a:pt x="1755" y="594"/>
                </a:lnTo>
                <a:lnTo>
                  <a:pt x="1751" y="594"/>
                </a:lnTo>
                <a:lnTo>
                  <a:pt x="1746" y="591"/>
                </a:lnTo>
                <a:lnTo>
                  <a:pt x="1743" y="588"/>
                </a:lnTo>
                <a:lnTo>
                  <a:pt x="1735" y="578"/>
                </a:lnTo>
                <a:lnTo>
                  <a:pt x="1727" y="569"/>
                </a:lnTo>
                <a:lnTo>
                  <a:pt x="1724" y="564"/>
                </a:lnTo>
                <a:lnTo>
                  <a:pt x="1721" y="561"/>
                </a:lnTo>
                <a:lnTo>
                  <a:pt x="1719" y="560"/>
                </a:lnTo>
                <a:lnTo>
                  <a:pt x="1717" y="561"/>
                </a:lnTo>
                <a:lnTo>
                  <a:pt x="1714" y="563"/>
                </a:lnTo>
                <a:lnTo>
                  <a:pt x="1713" y="566"/>
                </a:lnTo>
                <a:lnTo>
                  <a:pt x="1712" y="569"/>
                </a:lnTo>
                <a:lnTo>
                  <a:pt x="1712" y="573"/>
                </a:lnTo>
                <a:lnTo>
                  <a:pt x="1712" y="582"/>
                </a:lnTo>
                <a:lnTo>
                  <a:pt x="1711" y="591"/>
                </a:lnTo>
                <a:lnTo>
                  <a:pt x="1708" y="599"/>
                </a:lnTo>
                <a:lnTo>
                  <a:pt x="1706" y="607"/>
                </a:lnTo>
                <a:lnTo>
                  <a:pt x="1704" y="608"/>
                </a:lnTo>
                <a:lnTo>
                  <a:pt x="1701" y="609"/>
                </a:lnTo>
                <a:lnTo>
                  <a:pt x="1699" y="609"/>
                </a:lnTo>
                <a:lnTo>
                  <a:pt x="1697" y="610"/>
                </a:lnTo>
                <a:lnTo>
                  <a:pt x="1687" y="610"/>
                </a:lnTo>
                <a:lnTo>
                  <a:pt x="1672" y="614"/>
                </a:lnTo>
                <a:lnTo>
                  <a:pt x="1664" y="616"/>
                </a:lnTo>
                <a:lnTo>
                  <a:pt x="1657" y="621"/>
                </a:lnTo>
                <a:lnTo>
                  <a:pt x="1651" y="624"/>
                </a:lnTo>
                <a:lnTo>
                  <a:pt x="1648" y="629"/>
                </a:lnTo>
                <a:lnTo>
                  <a:pt x="1644" y="634"/>
                </a:lnTo>
                <a:lnTo>
                  <a:pt x="1641" y="638"/>
                </a:lnTo>
                <a:lnTo>
                  <a:pt x="1637" y="640"/>
                </a:lnTo>
                <a:lnTo>
                  <a:pt x="1634" y="640"/>
                </a:lnTo>
                <a:lnTo>
                  <a:pt x="1631" y="640"/>
                </a:lnTo>
                <a:lnTo>
                  <a:pt x="1629" y="639"/>
                </a:lnTo>
                <a:lnTo>
                  <a:pt x="1628" y="638"/>
                </a:lnTo>
                <a:lnTo>
                  <a:pt x="1626" y="635"/>
                </a:lnTo>
                <a:lnTo>
                  <a:pt x="1626" y="629"/>
                </a:lnTo>
                <a:lnTo>
                  <a:pt x="1628" y="619"/>
                </a:lnTo>
                <a:lnTo>
                  <a:pt x="1628" y="613"/>
                </a:lnTo>
                <a:lnTo>
                  <a:pt x="1628" y="608"/>
                </a:lnTo>
                <a:lnTo>
                  <a:pt x="1625" y="603"/>
                </a:lnTo>
                <a:lnTo>
                  <a:pt x="1623" y="599"/>
                </a:lnTo>
                <a:lnTo>
                  <a:pt x="1617" y="592"/>
                </a:lnTo>
                <a:lnTo>
                  <a:pt x="1611" y="586"/>
                </a:lnTo>
                <a:lnTo>
                  <a:pt x="1607" y="584"/>
                </a:lnTo>
                <a:lnTo>
                  <a:pt x="1607" y="580"/>
                </a:lnTo>
                <a:lnTo>
                  <a:pt x="1607" y="578"/>
                </a:lnTo>
                <a:lnTo>
                  <a:pt x="1610" y="575"/>
                </a:lnTo>
                <a:lnTo>
                  <a:pt x="1617" y="569"/>
                </a:lnTo>
                <a:lnTo>
                  <a:pt x="1626" y="561"/>
                </a:lnTo>
                <a:lnTo>
                  <a:pt x="1635" y="553"/>
                </a:lnTo>
                <a:lnTo>
                  <a:pt x="1641" y="545"/>
                </a:lnTo>
                <a:lnTo>
                  <a:pt x="1644" y="535"/>
                </a:lnTo>
                <a:lnTo>
                  <a:pt x="1648" y="523"/>
                </a:lnTo>
                <a:lnTo>
                  <a:pt x="1650" y="516"/>
                </a:lnTo>
                <a:lnTo>
                  <a:pt x="1655" y="510"/>
                </a:lnTo>
                <a:lnTo>
                  <a:pt x="1658" y="504"/>
                </a:lnTo>
                <a:lnTo>
                  <a:pt x="1663" y="498"/>
                </a:lnTo>
                <a:lnTo>
                  <a:pt x="1667" y="495"/>
                </a:lnTo>
                <a:lnTo>
                  <a:pt x="1668" y="493"/>
                </a:lnTo>
                <a:lnTo>
                  <a:pt x="1667" y="490"/>
                </a:lnTo>
                <a:lnTo>
                  <a:pt x="1664" y="484"/>
                </a:lnTo>
                <a:lnTo>
                  <a:pt x="1661" y="470"/>
                </a:lnTo>
                <a:lnTo>
                  <a:pt x="1660" y="456"/>
                </a:lnTo>
                <a:lnTo>
                  <a:pt x="1658" y="450"/>
                </a:lnTo>
                <a:lnTo>
                  <a:pt x="1657" y="445"/>
                </a:lnTo>
                <a:lnTo>
                  <a:pt x="1655" y="440"/>
                </a:lnTo>
                <a:lnTo>
                  <a:pt x="1653" y="437"/>
                </a:lnTo>
                <a:lnTo>
                  <a:pt x="1648" y="428"/>
                </a:lnTo>
                <a:lnTo>
                  <a:pt x="1642" y="421"/>
                </a:lnTo>
                <a:lnTo>
                  <a:pt x="1639" y="416"/>
                </a:lnTo>
                <a:lnTo>
                  <a:pt x="1637" y="412"/>
                </a:lnTo>
                <a:lnTo>
                  <a:pt x="1636" y="411"/>
                </a:lnTo>
                <a:lnTo>
                  <a:pt x="1635" y="411"/>
                </a:lnTo>
                <a:lnTo>
                  <a:pt x="1634" y="412"/>
                </a:lnTo>
                <a:lnTo>
                  <a:pt x="1632" y="414"/>
                </a:lnTo>
                <a:lnTo>
                  <a:pt x="1628" y="422"/>
                </a:lnTo>
                <a:lnTo>
                  <a:pt x="1623" y="428"/>
                </a:lnTo>
                <a:lnTo>
                  <a:pt x="1620" y="431"/>
                </a:lnTo>
                <a:lnTo>
                  <a:pt x="1618" y="434"/>
                </a:lnTo>
                <a:lnTo>
                  <a:pt x="1617" y="439"/>
                </a:lnTo>
                <a:lnTo>
                  <a:pt x="1617" y="446"/>
                </a:lnTo>
                <a:lnTo>
                  <a:pt x="1617" y="464"/>
                </a:lnTo>
                <a:lnTo>
                  <a:pt x="1617" y="479"/>
                </a:lnTo>
                <a:lnTo>
                  <a:pt x="1616" y="483"/>
                </a:lnTo>
                <a:lnTo>
                  <a:pt x="1616" y="488"/>
                </a:lnTo>
                <a:lnTo>
                  <a:pt x="1613" y="490"/>
                </a:lnTo>
                <a:lnTo>
                  <a:pt x="1611" y="494"/>
                </a:lnTo>
                <a:lnTo>
                  <a:pt x="1609" y="496"/>
                </a:lnTo>
                <a:lnTo>
                  <a:pt x="1604" y="498"/>
                </a:lnTo>
                <a:lnTo>
                  <a:pt x="1599" y="501"/>
                </a:lnTo>
                <a:lnTo>
                  <a:pt x="1593" y="502"/>
                </a:lnTo>
                <a:lnTo>
                  <a:pt x="1587" y="503"/>
                </a:lnTo>
                <a:lnTo>
                  <a:pt x="1581" y="506"/>
                </a:lnTo>
                <a:lnTo>
                  <a:pt x="1576" y="509"/>
                </a:lnTo>
                <a:lnTo>
                  <a:pt x="1572" y="513"/>
                </a:lnTo>
                <a:lnTo>
                  <a:pt x="1567" y="517"/>
                </a:lnTo>
                <a:lnTo>
                  <a:pt x="1563" y="522"/>
                </a:lnTo>
                <a:lnTo>
                  <a:pt x="1560" y="528"/>
                </a:lnTo>
                <a:lnTo>
                  <a:pt x="1556" y="534"/>
                </a:lnTo>
                <a:lnTo>
                  <a:pt x="1555" y="539"/>
                </a:lnTo>
                <a:lnTo>
                  <a:pt x="1555" y="544"/>
                </a:lnTo>
                <a:lnTo>
                  <a:pt x="1555" y="548"/>
                </a:lnTo>
                <a:lnTo>
                  <a:pt x="1557" y="551"/>
                </a:lnTo>
                <a:lnTo>
                  <a:pt x="1565" y="556"/>
                </a:lnTo>
                <a:lnTo>
                  <a:pt x="1572" y="560"/>
                </a:lnTo>
                <a:lnTo>
                  <a:pt x="1575" y="563"/>
                </a:lnTo>
                <a:lnTo>
                  <a:pt x="1578" y="567"/>
                </a:lnTo>
                <a:lnTo>
                  <a:pt x="1579" y="572"/>
                </a:lnTo>
                <a:lnTo>
                  <a:pt x="1579" y="578"/>
                </a:lnTo>
                <a:lnTo>
                  <a:pt x="1578" y="584"/>
                </a:lnTo>
                <a:lnTo>
                  <a:pt x="1576" y="590"/>
                </a:lnTo>
                <a:lnTo>
                  <a:pt x="1574" y="596"/>
                </a:lnTo>
                <a:lnTo>
                  <a:pt x="1571" y="601"/>
                </a:lnTo>
                <a:lnTo>
                  <a:pt x="1563" y="609"/>
                </a:lnTo>
                <a:lnTo>
                  <a:pt x="1557" y="619"/>
                </a:lnTo>
                <a:lnTo>
                  <a:pt x="1555" y="622"/>
                </a:lnTo>
                <a:lnTo>
                  <a:pt x="1553" y="626"/>
                </a:lnTo>
                <a:lnTo>
                  <a:pt x="1549" y="627"/>
                </a:lnTo>
                <a:lnTo>
                  <a:pt x="1547" y="628"/>
                </a:lnTo>
                <a:lnTo>
                  <a:pt x="1544" y="627"/>
                </a:lnTo>
                <a:lnTo>
                  <a:pt x="1541" y="626"/>
                </a:lnTo>
                <a:lnTo>
                  <a:pt x="1537" y="622"/>
                </a:lnTo>
                <a:lnTo>
                  <a:pt x="1534" y="619"/>
                </a:lnTo>
                <a:lnTo>
                  <a:pt x="1525" y="610"/>
                </a:lnTo>
                <a:lnTo>
                  <a:pt x="1517" y="599"/>
                </a:lnTo>
                <a:lnTo>
                  <a:pt x="1509" y="589"/>
                </a:lnTo>
                <a:lnTo>
                  <a:pt x="1499" y="582"/>
                </a:lnTo>
                <a:lnTo>
                  <a:pt x="1494" y="578"/>
                </a:lnTo>
                <a:lnTo>
                  <a:pt x="1490" y="577"/>
                </a:lnTo>
                <a:lnTo>
                  <a:pt x="1485" y="576"/>
                </a:lnTo>
                <a:lnTo>
                  <a:pt x="1480" y="575"/>
                </a:lnTo>
                <a:lnTo>
                  <a:pt x="1477" y="575"/>
                </a:lnTo>
                <a:lnTo>
                  <a:pt x="1473" y="576"/>
                </a:lnTo>
                <a:lnTo>
                  <a:pt x="1469" y="578"/>
                </a:lnTo>
                <a:lnTo>
                  <a:pt x="1467" y="580"/>
                </a:lnTo>
                <a:lnTo>
                  <a:pt x="1465" y="588"/>
                </a:lnTo>
                <a:lnTo>
                  <a:pt x="1462" y="596"/>
                </a:lnTo>
                <a:lnTo>
                  <a:pt x="1462" y="599"/>
                </a:lnTo>
                <a:lnTo>
                  <a:pt x="1461" y="601"/>
                </a:lnTo>
                <a:lnTo>
                  <a:pt x="1460" y="602"/>
                </a:lnTo>
                <a:lnTo>
                  <a:pt x="1458" y="602"/>
                </a:lnTo>
                <a:lnTo>
                  <a:pt x="1454" y="598"/>
                </a:lnTo>
                <a:lnTo>
                  <a:pt x="1449" y="592"/>
                </a:lnTo>
                <a:lnTo>
                  <a:pt x="1447" y="589"/>
                </a:lnTo>
                <a:lnTo>
                  <a:pt x="1443" y="586"/>
                </a:lnTo>
                <a:lnTo>
                  <a:pt x="1439" y="585"/>
                </a:lnTo>
                <a:lnTo>
                  <a:pt x="1434" y="585"/>
                </a:lnTo>
                <a:lnTo>
                  <a:pt x="1421" y="585"/>
                </a:lnTo>
                <a:lnTo>
                  <a:pt x="1404" y="588"/>
                </a:lnTo>
                <a:lnTo>
                  <a:pt x="1396" y="590"/>
                </a:lnTo>
                <a:lnTo>
                  <a:pt x="1390" y="591"/>
                </a:lnTo>
                <a:lnTo>
                  <a:pt x="1385" y="594"/>
                </a:lnTo>
                <a:lnTo>
                  <a:pt x="1380" y="597"/>
                </a:lnTo>
                <a:lnTo>
                  <a:pt x="1377" y="601"/>
                </a:lnTo>
                <a:lnTo>
                  <a:pt x="1373" y="605"/>
                </a:lnTo>
                <a:lnTo>
                  <a:pt x="1371" y="610"/>
                </a:lnTo>
                <a:lnTo>
                  <a:pt x="1368" y="617"/>
                </a:lnTo>
                <a:lnTo>
                  <a:pt x="1362" y="635"/>
                </a:lnTo>
                <a:lnTo>
                  <a:pt x="1358" y="657"/>
                </a:lnTo>
                <a:lnTo>
                  <a:pt x="1355" y="667"/>
                </a:lnTo>
                <a:lnTo>
                  <a:pt x="1354" y="677"/>
                </a:lnTo>
                <a:lnTo>
                  <a:pt x="1354" y="685"/>
                </a:lnTo>
                <a:lnTo>
                  <a:pt x="1355" y="693"/>
                </a:lnTo>
                <a:lnTo>
                  <a:pt x="1358" y="699"/>
                </a:lnTo>
                <a:lnTo>
                  <a:pt x="1360" y="705"/>
                </a:lnTo>
                <a:lnTo>
                  <a:pt x="1365" y="710"/>
                </a:lnTo>
                <a:lnTo>
                  <a:pt x="1370" y="716"/>
                </a:lnTo>
                <a:lnTo>
                  <a:pt x="1379" y="725"/>
                </a:lnTo>
                <a:lnTo>
                  <a:pt x="1387" y="734"/>
                </a:lnTo>
                <a:lnTo>
                  <a:pt x="1391" y="739"/>
                </a:lnTo>
                <a:lnTo>
                  <a:pt x="1392" y="744"/>
                </a:lnTo>
                <a:lnTo>
                  <a:pt x="1392" y="750"/>
                </a:lnTo>
                <a:lnTo>
                  <a:pt x="1392" y="758"/>
                </a:lnTo>
                <a:lnTo>
                  <a:pt x="1391" y="764"/>
                </a:lnTo>
                <a:lnTo>
                  <a:pt x="1389" y="769"/>
                </a:lnTo>
                <a:lnTo>
                  <a:pt x="1386" y="775"/>
                </a:lnTo>
                <a:lnTo>
                  <a:pt x="1384" y="780"/>
                </a:lnTo>
                <a:lnTo>
                  <a:pt x="1376" y="790"/>
                </a:lnTo>
                <a:lnTo>
                  <a:pt x="1367" y="799"/>
                </a:lnTo>
                <a:lnTo>
                  <a:pt x="1360" y="807"/>
                </a:lnTo>
                <a:lnTo>
                  <a:pt x="1355" y="811"/>
                </a:lnTo>
                <a:lnTo>
                  <a:pt x="1353" y="812"/>
                </a:lnTo>
                <a:lnTo>
                  <a:pt x="1351" y="812"/>
                </a:lnTo>
                <a:lnTo>
                  <a:pt x="1348" y="810"/>
                </a:lnTo>
                <a:lnTo>
                  <a:pt x="1343" y="807"/>
                </a:lnTo>
                <a:lnTo>
                  <a:pt x="1340" y="806"/>
                </a:lnTo>
                <a:lnTo>
                  <a:pt x="1336" y="806"/>
                </a:lnTo>
                <a:lnTo>
                  <a:pt x="1332" y="806"/>
                </a:lnTo>
                <a:lnTo>
                  <a:pt x="1326" y="807"/>
                </a:lnTo>
                <a:lnTo>
                  <a:pt x="1314" y="810"/>
                </a:lnTo>
                <a:lnTo>
                  <a:pt x="1302" y="815"/>
                </a:lnTo>
                <a:lnTo>
                  <a:pt x="1296" y="818"/>
                </a:lnTo>
                <a:lnTo>
                  <a:pt x="1286" y="823"/>
                </a:lnTo>
                <a:lnTo>
                  <a:pt x="1279" y="825"/>
                </a:lnTo>
                <a:lnTo>
                  <a:pt x="1273" y="827"/>
                </a:lnTo>
                <a:lnTo>
                  <a:pt x="1269" y="824"/>
                </a:lnTo>
                <a:lnTo>
                  <a:pt x="1264" y="819"/>
                </a:lnTo>
                <a:lnTo>
                  <a:pt x="1258" y="815"/>
                </a:lnTo>
                <a:lnTo>
                  <a:pt x="1251" y="811"/>
                </a:lnTo>
                <a:lnTo>
                  <a:pt x="1242" y="809"/>
                </a:lnTo>
                <a:lnTo>
                  <a:pt x="1235" y="809"/>
                </a:lnTo>
                <a:lnTo>
                  <a:pt x="1228" y="806"/>
                </a:lnTo>
                <a:lnTo>
                  <a:pt x="1220" y="802"/>
                </a:lnTo>
                <a:lnTo>
                  <a:pt x="1210" y="796"/>
                </a:lnTo>
                <a:lnTo>
                  <a:pt x="1200" y="791"/>
                </a:lnTo>
                <a:lnTo>
                  <a:pt x="1195" y="790"/>
                </a:lnTo>
                <a:lnTo>
                  <a:pt x="1190" y="788"/>
                </a:lnTo>
                <a:lnTo>
                  <a:pt x="1188" y="788"/>
                </a:lnTo>
                <a:lnTo>
                  <a:pt x="1185" y="788"/>
                </a:lnTo>
                <a:lnTo>
                  <a:pt x="1185" y="791"/>
                </a:lnTo>
                <a:lnTo>
                  <a:pt x="1185" y="793"/>
                </a:lnTo>
                <a:lnTo>
                  <a:pt x="1187" y="796"/>
                </a:lnTo>
                <a:lnTo>
                  <a:pt x="1188" y="800"/>
                </a:lnTo>
                <a:lnTo>
                  <a:pt x="1190" y="804"/>
                </a:lnTo>
                <a:lnTo>
                  <a:pt x="1191" y="807"/>
                </a:lnTo>
                <a:lnTo>
                  <a:pt x="1191" y="811"/>
                </a:lnTo>
                <a:lnTo>
                  <a:pt x="1191" y="813"/>
                </a:lnTo>
                <a:lnTo>
                  <a:pt x="1190" y="816"/>
                </a:lnTo>
                <a:lnTo>
                  <a:pt x="1189" y="818"/>
                </a:lnTo>
                <a:lnTo>
                  <a:pt x="1187" y="821"/>
                </a:lnTo>
                <a:lnTo>
                  <a:pt x="1184" y="822"/>
                </a:lnTo>
                <a:lnTo>
                  <a:pt x="1181" y="824"/>
                </a:lnTo>
                <a:lnTo>
                  <a:pt x="1179" y="828"/>
                </a:lnTo>
                <a:lnTo>
                  <a:pt x="1178" y="831"/>
                </a:lnTo>
                <a:lnTo>
                  <a:pt x="1177" y="836"/>
                </a:lnTo>
                <a:lnTo>
                  <a:pt x="1175" y="847"/>
                </a:lnTo>
                <a:lnTo>
                  <a:pt x="1170" y="859"/>
                </a:lnTo>
                <a:lnTo>
                  <a:pt x="1162" y="872"/>
                </a:lnTo>
                <a:lnTo>
                  <a:pt x="1153" y="884"/>
                </a:lnTo>
                <a:lnTo>
                  <a:pt x="1147" y="890"/>
                </a:lnTo>
                <a:lnTo>
                  <a:pt x="1143" y="894"/>
                </a:lnTo>
                <a:lnTo>
                  <a:pt x="1138" y="898"/>
                </a:lnTo>
                <a:lnTo>
                  <a:pt x="1132" y="900"/>
                </a:lnTo>
                <a:lnTo>
                  <a:pt x="1127" y="903"/>
                </a:lnTo>
                <a:lnTo>
                  <a:pt x="1121" y="903"/>
                </a:lnTo>
                <a:lnTo>
                  <a:pt x="1116" y="901"/>
                </a:lnTo>
                <a:lnTo>
                  <a:pt x="1112" y="899"/>
                </a:lnTo>
                <a:lnTo>
                  <a:pt x="1107" y="897"/>
                </a:lnTo>
                <a:lnTo>
                  <a:pt x="1103" y="893"/>
                </a:lnTo>
                <a:lnTo>
                  <a:pt x="1100" y="890"/>
                </a:lnTo>
                <a:lnTo>
                  <a:pt x="1099" y="885"/>
                </a:lnTo>
                <a:lnTo>
                  <a:pt x="1097" y="880"/>
                </a:lnTo>
                <a:lnTo>
                  <a:pt x="1097" y="875"/>
                </a:lnTo>
                <a:lnTo>
                  <a:pt x="1099" y="872"/>
                </a:lnTo>
                <a:lnTo>
                  <a:pt x="1100" y="868"/>
                </a:lnTo>
                <a:lnTo>
                  <a:pt x="1103" y="861"/>
                </a:lnTo>
                <a:lnTo>
                  <a:pt x="1109" y="856"/>
                </a:lnTo>
                <a:lnTo>
                  <a:pt x="1121" y="848"/>
                </a:lnTo>
                <a:lnTo>
                  <a:pt x="1135" y="837"/>
                </a:lnTo>
                <a:lnTo>
                  <a:pt x="1139" y="835"/>
                </a:lnTo>
                <a:lnTo>
                  <a:pt x="1141" y="834"/>
                </a:lnTo>
                <a:lnTo>
                  <a:pt x="1141" y="831"/>
                </a:lnTo>
                <a:lnTo>
                  <a:pt x="1141" y="829"/>
                </a:lnTo>
                <a:lnTo>
                  <a:pt x="1137" y="819"/>
                </a:lnTo>
                <a:lnTo>
                  <a:pt x="1128" y="806"/>
                </a:lnTo>
                <a:lnTo>
                  <a:pt x="1121" y="793"/>
                </a:lnTo>
                <a:lnTo>
                  <a:pt x="1115" y="777"/>
                </a:lnTo>
                <a:lnTo>
                  <a:pt x="1112" y="771"/>
                </a:lnTo>
                <a:lnTo>
                  <a:pt x="1106" y="765"/>
                </a:lnTo>
                <a:lnTo>
                  <a:pt x="1100" y="759"/>
                </a:lnTo>
                <a:lnTo>
                  <a:pt x="1094" y="755"/>
                </a:lnTo>
                <a:lnTo>
                  <a:pt x="1090" y="753"/>
                </a:lnTo>
                <a:lnTo>
                  <a:pt x="1087" y="753"/>
                </a:lnTo>
                <a:lnTo>
                  <a:pt x="1082" y="755"/>
                </a:lnTo>
                <a:lnTo>
                  <a:pt x="1076" y="758"/>
                </a:lnTo>
                <a:lnTo>
                  <a:pt x="1068" y="760"/>
                </a:lnTo>
                <a:lnTo>
                  <a:pt x="1059" y="760"/>
                </a:lnTo>
                <a:lnTo>
                  <a:pt x="1053" y="759"/>
                </a:lnTo>
                <a:lnTo>
                  <a:pt x="1047" y="755"/>
                </a:lnTo>
                <a:lnTo>
                  <a:pt x="1044" y="754"/>
                </a:lnTo>
                <a:lnTo>
                  <a:pt x="1040" y="753"/>
                </a:lnTo>
                <a:lnTo>
                  <a:pt x="1038" y="753"/>
                </a:lnTo>
                <a:lnTo>
                  <a:pt x="1037" y="753"/>
                </a:lnTo>
                <a:lnTo>
                  <a:pt x="1034" y="754"/>
                </a:lnTo>
                <a:lnTo>
                  <a:pt x="1033" y="758"/>
                </a:lnTo>
                <a:lnTo>
                  <a:pt x="1033" y="760"/>
                </a:lnTo>
                <a:lnTo>
                  <a:pt x="1032" y="765"/>
                </a:lnTo>
                <a:lnTo>
                  <a:pt x="1032" y="775"/>
                </a:lnTo>
                <a:lnTo>
                  <a:pt x="1031" y="785"/>
                </a:lnTo>
                <a:lnTo>
                  <a:pt x="1031" y="790"/>
                </a:lnTo>
                <a:lnTo>
                  <a:pt x="1028" y="793"/>
                </a:lnTo>
                <a:lnTo>
                  <a:pt x="1026" y="797"/>
                </a:lnTo>
                <a:lnTo>
                  <a:pt x="1022" y="800"/>
                </a:lnTo>
                <a:lnTo>
                  <a:pt x="1018" y="802"/>
                </a:lnTo>
                <a:lnTo>
                  <a:pt x="1013" y="803"/>
                </a:lnTo>
                <a:lnTo>
                  <a:pt x="1007" y="803"/>
                </a:lnTo>
                <a:lnTo>
                  <a:pt x="1001" y="803"/>
                </a:lnTo>
                <a:lnTo>
                  <a:pt x="995" y="800"/>
                </a:lnTo>
                <a:lnTo>
                  <a:pt x="990" y="798"/>
                </a:lnTo>
                <a:lnTo>
                  <a:pt x="986" y="794"/>
                </a:lnTo>
                <a:lnTo>
                  <a:pt x="982" y="791"/>
                </a:lnTo>
                <a:lnTo>
                  <a:pt x="980" y="786"/>
                </a:lnTo>
                <a:lnTo>
                  <a:pt x="979" y="781"/>
                </a:lnTo>
                <a:lnTo>
                  <a:pt x="979" y="777"/>
                </a:lnTo>
                <a:lnTo>
                  <a:pt x="980" y="772"/>
                </a:lnTo>
                <a:lnTo>
                  <a:pt x="983" y="762"/>
                </a:lnTo>
                <a:lnTo>
                  <a:pt x="988" y="755"/>
                </a:lnTo>
                <a:lnTo>
                  <a:pt x="992" y="748"/>
                </a:lnTo>
                <a:lnTo>
                  <a:pt x="994" y="739"/>
                </a:lnTo>
                <a:lnTo>
                  <a:pt x="995" y="728"/>
                </a:lnTo>
                <a:lnTo>
                  <a:pt x="994" y="715"/>
                </a:lnTo>
                <a:lnTo>
                  <a:pt x="994" y="703"/>
                </a:lnTo>
                <a:lnTo>
                  <a:pt x="994" y="692"/>
                </a:lnTo>
                <a:lnTo>
                  <a:pt x="994" y="684"/>
                </a:lnTo>
                <a:lnTo>
                  <a:pt x="992" y="674"/>
                </a:lnTo>
                <a:lnTo>
                  <a:pt x="988" y="662"/>
                </a:lnTo>
                <a:lnTo>
                  <a:pt x="984" y="651"/>
                </a:lnTo>
                <a:lnTo>
                  <a:pt x="981" y="643"/>
                </a:lnTo>
                <a:lnTo>
                  <a:pt x="977" y="638"/>
                </a:lnTo>
                <a:lnTo>
                  <a:pt x="971" y="633"/>
                </a:lnTo>
                <a:lnTo>
                  <a:pt x="965" y="628"/>
                </a:lnTo>
                <a:lnTo>
                  <a:pt x="954" y="622"/>
                </a:lnTo>
                <a:lnTo>
                  <a:pt x="946" y="617"/>
                </a:lnTo>
                <a:lnTo>
                  <a:pt x="944" y="615"/>
                </a:lnTo>
                <a:lnTo>
                  <a:pt x="942" y="611"/>
                </a:lnTo>
                <a:lnTo>
                  <a:pt x="940" y="608"/>
                </a:lnTo>
                <a:lnTo>
                  <a:pt x="940" y="603"/>
                </a:lnTo>
                <a:lnTo>
                  <a:pt x="939" y="596"/>
                </a:lnTo>
                <a:lnTo>
                  <a:pt x="937" y="591"/>
                </a:lnTo>
                <a:lnTo>
                  <a:pt x="936" y="590"/>
                </a:lnTo>
                <a:lnTo>
                  <a:pt x="933" y="589"/>
                </a:lnTo>
                <a:lnTo>
                  <a:pt x="931" y="589"/>
                </a:lnTo>
                <a:lnTo>
                  <a:pt x="930" y="590"/>
                </a:lnTo>
                <a:lnTo>
                  <a:pt x="925" y="592"/>
                </a:lnTo>
                <a:lnTo>
                  <a:pt x="920" y="596"/>
                </a:lnTo>
                <a:lnTo>
                  <a:pt x="918" y="598"/>
                </a:lnTo>
                <a:lnTo>
                  <a:pt x="917" y="602"/>
                </a:lnTo>
                <a:lnTo>
                  <a:pt x="916" y="607"/>
                </a:lnTo>
                <a:lnTo>
                  <a:pt x="916" y="614"/>
                </a:lnTo>
                <a:lnTo>
                  <a:pt x="916" y="620"/>
                </a:lnTo>
                <a:lnTo>
                  <a:pt x="914" y="623"/>
                </a:lnTo>
                <a:lnTo>
                  <a:pt x="913" y="626"/>
                </a:lnTo>
                <a:lnTo>
                  <a:pt x="911" y="628"/>
                </a:lnTo>
                <a:lnTo>
                  <a:pt x="904" y="630"/>
                </a:lnTo>
                <a:lnTo>
                  <a:pt x="894" y="634"/>
                </a:lnTo>
                <a:lnTo>
                  <a:pt x="886" y="639"/>
                </a:lnTo>
                <a:lnTo>
                  <a:pt x="880" y="642"/>
                </a:lnTo>
                <a:lnTo>
                  <a:pt x="879" y="643"/>
                </a:lnTo>
                <a:lnTo>
                  <a:pt x="877" y="646"/>
                </a:lnTo>
                <a:lnTo>
                  <a:pt x="877" y="649"/>
                </a:lnTo>
                <a:lnTo>
                  <a:pt x="877" y="653"/>
                </a:lnTo>
                <a:lnTo>
                  <a:pt x="877" y="670"/>
                </a:lnTo>
                <a:lnTo>
                  <a:pt x="877" y="684"/>
                </a:lnTo>
                <a:lnTo>
                  <a:pt x="876" y="696"/>
                </a:lnTo>
                <a:lnTo>
                  <a:pt x="875" y="706"/>
                </a:lnTo>
                <a:lnTo>
                  <a:pt x="874" y="714"/>
                </a:lnTo>
                <a:lnTo>
                  <a:pt x="872" y="721"/>
                </a:lnTo>
                <a:lnTo>
                  <a:pt x="869" y="725"/>
                </a:lnTo>
                <a:lnTo>
                  <a:pt x="866" y="728"/>
                </a:lnTo>
                <a:lnTo>
                  <a:pt x="863" y="730"/>
                </a:lnTo>
                <a:lnTo>
                  <a:pt x="860" y="731"/>
                </a:lnTo>
                <a:lnTo>
                  <a:pt x="857" y="731"/>
                </a:lnTo>
                <a:lnTo>
                  <a:pt x="854" y="731"/>
                </a:lnTo>
                <a:lnTo>
                  <a:pt x="849" y="730"/>
                </a:lnTo>
                <a:lnTo>
                  <a:pt x="844" y="728"/>
                </a:lnTo>
                <a:lnTo>
                  <a:pt x="835" y="723"/>
                </a:lnTo>
                <a:lnTo>
                  <a:pt x="824" y="716"/>
                </a:lnTo>
                <a:lnTo>
                  <a:pt x="813" y="706"/>
                </a:lnTo>
                <a:lnTo>
                  <a:pt x="804" y="697"/>
                </a:lnTo>
                <a:lnTo>
                  <a:pt x="786" y="679"/>
                </a:lnTo>
                <a:lnTo>
                  <a:pt x="775" y="671"/>
                </a:lnTo>
                <a:lnTo>
                  <a:pt x="769" y="670"/>
                </a:lnTo>
                <a:lnTo>
                  <a:pt x="761" y="668"/>
                </a:lnTo>
                <a:lnTo>
                  <a:pt x="751" y="666"/>
                </a:lnTo>
                <a:lnTo>
                  <a:pt x="744" y="661"/>
                </a:lnTo>
                <a:lnTo>
                  <a:pt x="738" y="657"/>
                </a:lnTo>
                <a:lnTo>
                  <a:pt x="735" y="655"/>
                </a:lnTo>
                <a:lnTo>
                  <a:pt x="730" y="654"/>
                </a:lnTo>
                <a:lnTo>
                  <a:pt x="722" y="654"/>
                </a:lnTo>
                <a:lnTo>
                  <a:pt x="717" y="654"/>
                </a:lnTo>
                <a:lnTo>
                  <a:pt x="712" y="653"/>
                </a:lnTo>
                <a:lnTo>
                  <a:pt x="706" y="651"/>
                </a:lnTo>
                <a:lnTo>
                  <a:pt x="703" y="647"/>
                </a:lnTo>
                <a:lnTo>
                  <a:pt x="698" y="643"/>
                </a:lnTo>
                <a:lnTo>
                  <a:pt x="696" y="639"/>
                </a:lnTo>
                <a:lnTo>
                  <a:pt x="692" y="634"/>
                </a:lnTo>
                <a:lnTo>
                  <a:pt x="691" y="628"/>
                </a:lnTo>
                <a:lnTo>
                  <a:pt x="688" y="616"/>
                </a:lnTo>
                <a:lnTo>
                  <a:pt x="684" y="604"/>
                </a:lnTo>
                <a:lnTo>
                  <a:pt x="677" y="592"/>
                </a:lnTo>
                <a:lnTo>
                  <a:pt x="667" y="579"/>
                </a:lnTo>
                <a:lnTo>
                  <a:pt x="660" y="573"/>
                </a:lnTo>
                <a:lnTo>
                  <a:pt x="654" y="569"/>
                </a:lnTo>
                <a:lnTo>
                  <a:pt x="647" y="565"/>
                </a:lnTo>
                <a:lnTo>
                  <a:pt x="640" y="563"/>
                </a:lnTo>
                <a:lnTo>
                  <a:pt x="627" y="561"/>
                </a:lnTo>
                <a:lnTo>
                  <a:pt x="617" y="561"/>
                </a:lnTo>
                <a:lnTo>
                  <a:pt x="614" y="560"/>
                </a:lnTo>
                <a:lnTo>
                  <a:pt x="610" y="560"/>
                </a:lnTo>
                <a:lnTo>
                  <a:pt x="606" y="558"/>
                </a:lnTo>
                <a:lnTo>
                  <a:pt x="604" y="557"/>
                </a:lnTo>
                <a:lnTo>
                  <a:pt x="599" y="551"/>
                </a:lnTo>
                <a:lnTo>
                  <a:pt x="596" y="542"/>
                </a:lnTo>
                <a:lnTo>
                  <a:pt x="593" y="539"/>
                </a:lnTo>
                <a:lnTo>
                  <a:pt x="590" y="535"/>
                </a:lnTo>
                <a:lnTo>
                  <a:pt x="585" y="532"/>
                </a:lnTo>
                <a:lnTo>
                  <a:pt x="580" y="528"/>
                </a:lnTo>
                <a:lnTo>
                  <a:pt x="568" y="523"/>
                </a:lnTo>
                <a:lnTo>
                  <a:pt x="558" y="516"/>
                </a:lnTo>
                <a:lnTo>
                  <a:pt x="554" y="512"/>
                </a:lnTo>
                <a:lnTo>
                  <a:pt x="551" y="507"/>
                </a:lnTo>
                <a:lnTo>
                  <a:pt x="549" y="501"/>
                </a:lnTo>
                <a:lnTo>
                  <a:pt x="547" y="494"/>
                </a:lnTo>
                <a:lnTo>
                  <a:pt x="547" y="485"/>
                </a:lnTo>
                <a:lnTo>
                  <a:pt x="547" y="478"/>
                </a:lnTo>
                <a:lnTo>
                  <a:pt x="547" y="470"/>
                </a:lnTo>
                <a:lnTo>
                  <a:pt x="548" y="462"/>
                </a:lnTo>
                <a:lnTo>
                  <a:pt x="548" y="453"/>
                </a:lnTo>
                <a:lnTo>
                  <a:pt x="548" y="446"/>
                </a:lnTo>
                <a:lnTo>
                  <a:pt x="546" y="439"/>
                </a:lnTo>
                <a:lnTo>
                  <a:pt x="545" y="433"/>
                </a:lnTo>
                <a:lnTo>
                  <a:pt x="539" y="421"/>
                </a:lnTo>
                <a:lnTo>
                  <a:pt x="535" y="409"/>
                </a:lnTo>
                <a:lnTo>
                  <a:pt x="534" y="397"/>
                </a:lnTo>
                <a:lnTo>
                  <a:pt x="534" y="386"/>
                </a:lnTo>
                <a:lnTo>
                  <a:pt x="533" y="376"/>
                </a:lnTo>
                <a:lnTo>
                  <a:pt x="530" y="367"/>
                </a:lnTo>
                <a:lnTo>
                  <a:pt x="524" y="358"/>
                </a:lnTo>
                <a:lnTo>
                  <a:pt x="517" y="349"/>
                </a:lnTo>
                <a:lnTo>
                  <a:pt x="513" y="343"/>
                </a:lnTo>
                <a:lnTo>
                  <a:pt x="509" y="337"/>
                </a:lnTo>
                <a:lnTo>
                  <a:pt x="507" y="330"/>
                </a:lnTo>
                <a:lnTo>
                  <a:pt x="504" y="323"/>
                </a:lnTo>
                <a:lnTo>
                  <a:pt x="504" y="315"/>
                </a:lnTo>
                <a:lnTo>
                  <a:pt x="505" y="311"/>
                </a:lnTo>
                <a:lnTo>
                  <a:pt x="508" y="306"/>
                </a:lnTo>
                <a:lnTo>
                  <a:pt x="511" y="304"/>
                </a:lnTo>
                <a:lnTo>
                  <a:pt x="515" y="300"/>
                </a:lnTo>
                <a:lnTo>
                  <a:pt x="518" y="298"/>
                </a:lnTo>
                <a:lnTo>
                  <a:pt x="521" y="294"/>
                </a:lnTo>
                <a:lnTo>
                  <a:pt x="522" y="289"/>
                </a:lnTo>
                <a:lnTo>
                  <a:pt x="520" y="285"/>
                </a:lnTo>
                <a:lnTo>
                  <a:pt x="516" y="277"/>
                </a:lnTo>
                <a:lnTo>
                  <a:pt x="509" y="269"/>
                </a:lnTo>
                <a:lnTo>
                  <a:pt x="502" y="261"/>
                </a:lnTo>
                <a:lnTo>
                  <a:pt x="486" y="244"/>
                </a:lnTo>
                <a:lnTo>
                  <a:pt x="478" y="232"/>
                </a:lnTo>
                <a:lnTo>
                  <a:pt x="474" y="225"/>
                </a:lnTo>
                <a:lnTo>
                  <a:pt x="473" y="219"/>
                </a:lnTo>
                <a:lnTo>
                  <a:pt x="470" y="214"/>
                </a:lnTo>
                <a:lnTo>
                  <a:pt x="464" y="207"/>
                </a:lnTo>
                <a:lnTo>
                  <a:pt x="463" y="204"/>
                </a:lnTo>
                <a:lnTo>
                  <a:pt x="461" y="198"/>
                </a:lnTo>
                <a:lnTo>
                  <a:pt x="461" y="191"/>
                </a:lnTo>
                <a:lnTo>
                  <a:pt x="461" y="182"/>
                </a:lnTo>
                <a:lnTo>
                  <a:pt x="463" y="161"/>
                </a:lnTo>
                <a:lnTo>
                  <a:pt x="464" y="137"/>
                </a:lnTo>
                <a:lnTo>
                  <a:pt x="464" y="125"/>
                </a:lnTo>
                <a:lnTo>
                  <a:pt x="464" y="115"/>
                </a:lnTo>
                <a:lnTo>
                  <a:pt x="461" y="105"/>
                </a:lnTo>
                <a:lnTo>
                  <a:pt x="460" y="96"/>
                </a:lnTo>
                <a:lnTo>
                  <a:pt x="457" y="88"/>
                </a:lnTo>
                <a:lnTo>
                  <a:pt x="452" y="84"/>
                </a:lnTo>
                <a:lnTo>
                  <a:pt x="450" y="82"/>
                </a:lnTo>
                <a:lnTo>
                  <a:pt x="446" y="81"/>
                </a:lnTo>
                <a:lnTo>
                  <a:pt x="442" y="81"/>
                </a:lnTo>
                <a:lnTo>
                  <a:pt x="439" y="81"/>
                </a:lnTo>
                <a:lnTo>
                  <a:pt x="423" y="82"/>
                </a:lnTo>
                <a:lnTo>
                  <a:pt x="410" y="84"/>
                </a:lnTo>
                <a:lnTo>
                  <a:pt x="400" y="82"/>
                </a:lnTo>
                <a:lnTo>
                  <a:pt x="390" y="81"/>
                </a:lnTo>
                <a:lnTo>
                  <a:pt x="383" y="79"/>
                </a:lnTo>
                <a:lnTo>
                  <a:pt x="378" y="77"/>
                </a:lnTo>
                <a:lnTo>
                  <a:pt x="373" y="74"/>
                </a:lnTo>
                <a:lnTo>
                  <a:pt x="370" y="71"/>
                </a:lnTo>
                <a:lnTo>
                  <a:pt x="360" y="67"/>
                </a:lnTo>
                <a:lnTo>
                  <a:pt x="347" y="62"/>
                </a:lnTo>
                <a:lnTo>
                  <a:pt x="333" y="60"/>
                </a:lnTo>
                <a:lnTo>
                  <a:pt x="321" y="55"/>
                </a:lnTo>
                <a:lnTo>
                  <a:pt x="316" y="53"/>
                </a:lnTo>
                <a:lnTo>
                  <a:pt x="313" y="48"/>
                </a:lnTo>
                <a:lnTo>
                  <a:pt x="310" y="43"/>
                </a:lnTo>
                <a:lnTo>
                  <a:pt x="307" y="37"/>
                </a:lnTo>
                <a:lnTo>
                  <a:pt x="302" y="24"/>
                </a:lnTo>
                <a:lnTo>
                  <a:pt x="294" y="11"/>
                </a:lnTo>
                <a:lnTo>
                  <a:pt x="289" y="6"/>
                </a:lnTo>
                <a:lnTo>
                  <a:pt x="285" y="3"/>
                </a:lnTo>
                <a:lnTo>
                  <a:pt x="278" y="0"/>
                </a:lnTo>
                <a:lnTo>
                  <a:pt x="265" y="2"/>
                </a:lnTo>
                <a:lnTo>
                  <a:pt x="257" y="2"/>
                </a:lnTo>
                <a:lnTo>
                  <a:pt x="252" y="4"/>
                </a:lnTo>
                <a:lnTo>
                  <a:pt x="249" y="6"/>
                </a:lnTo>
                <a:lnTo>
                  <a:pt x="245" y="9"/>
                </a:lnTo>
                <a:lnTo>
                  <a:pt x="243" y="11"/>
                </a:lnTo>
                <a:lnTo>
                  <a:pt x="240" y="12"/>
                </a:lnTo>
                <a:lnTo>
                  <a:pt x="237" y="14"/>
                </a:lnTo>
                <a:lnTo>
                  <a:pt x="232" y="14"/>
                </a:lnTo>
                <a:lnTo>
                  <a:pt x="227" y="14"/>
                </a:lnTo>
                <a:lnTo>
                  <a:pt x="222" y="15"/>
                </a:lnTo>
                <a:lnTo>
                  <a:pt x="217" y="17"/>
                </a:lnTo>
                <a:lnTo>
                  <a:pt x="212" y="19"/>
                </a:lnTo>
                <a:lnTo>
                  <a:pt x="208" y="24"/>
                </a:lnTo>
                <a:lnTo>
                  <a:pt x="203" y="28"/>
                </a:lnTo>
                <a:lnTo>
                  <a:pt x="200" y="33"/>
                </a:lnTo>
                <a:lnTo>
                  <a:pt x="198" y="37"/>
                </a:lnTo>
                <a:lnTo>
                  <a:pt x="196" y="43"/>
                </a:lnTo>
                <a:lnTo>
                  <a:pt x="196" y="53"/>
                </a:lnTo>
                <a:lnTo>
                  <a:pt x="198" y="62"/>
                </a:lnTo>
                <a:lnTo>
                  <a:pt x="198" y="73"/>
                </a:lnTo>
                <a:lnTo>
                  <a:pt x="199" y="82"/>
                </a:lnTo>
                <a:lnTo>
                  <a:pt x="199" y="91"/>
                </a:lnTo>
                <a:lnTo>
                  <a:pt x="198" y="93"/>
                </a:lnTo>
                <a:lnTo>
                  <a:pt x="198" y="96"/>
                </a:lnTo>
                <a:lnTo>
                  <a:pt x="195" y="97"/>
                </a:lnTo>
                <a:lnTo>
                  <a:pt x="194" y="97"/>
                </a:lnTo>
                <a:lnTo>
                  <a:pt x="190" y="96"/>
                </a:lnTo>
                <a:lnTo>
                  <a:pt x="187" y="94"/>
                </a:lnTo>
                <a:lnTo>
                  <a:pt x="183" y="94"/>
                </a:lnTo>
                <a:lnTo>
                  <a:pt x="180" y="96"/>
                </a:lnTo>
                <a:lnTo>
                  <a:pt x="176" y="98"/>
                </a:lnTo>
                <a:lnTo>
                  <a:pt x="174" y="101"/>
                </a:lnTo>
                <a:lnTo>
                  <a:pt x="170" y="106"/>
                </a:lnTo>
                <a:lnTo>
                  <a:pt x="168" y="112"/>
                </a:lnTo>
                <a:lnTo>
                  <a:pt x="164" y="118"/>
                </a:lnTo>
                <a:lnTo>
                  <a:pt x="162" y="123"/>
                </a:lnTo>
                <a:lnTo>
                  <a:pt x="158" y="126"/>
                </a:lnTo>
                <a:lnTo>
                  <a:pt x="155" y="129"/>
                </a:lnTo>
                <a:lnTo>
                  <a:pt x="145" y="131"/>
                </a:lnTo>
                <a:lnTo>
                  <a:pt x="134" y="134"/>
                </a:lnTo>
                <a:lnTo>
                  <a:pt x="120" y="136"/>
                </a:lnTo>
                <a:lnTo>
                  <a:pt x="107" y="138"/>
                </a:lnTo>
                <a:lnTo>
                  <a:pt x="94" y="141"/>
                </a:lnTo>
                <a:lnTo>
                  <a:pt x="82" y="143"/>
                </a:lnTo>
                <a:lnTo>
                  <a:pt x="77" y="144"/>
                </a:lnTo>
                <a:lnTo>
                  <a:pt x="73" y="147"/>
                </a:lnTo>
                <a:lnTo>
                  <a:pt x="68" y="150"/>
                </a:lnTo>
                <a:lnTo>
                  <a:pt x="66" y="153"/>
                </a:lnTo>
                <a:lnTo>
                  <a:pt x="63" y="157"/>
                </a:lnTo>
                <a:lnTo>
                  <a:pt x="62" y="161"/>
                </a:lnTo>
                <a:lnTo>
                  <a:pt x="61" y="164"/>
                </a:lnTo>
                <a:lnTo>
                  <a:pt x="62" y="169"/>
                </a:lnTo>
                <a:lnTo>
                  <a:pt x="66" y="178"/>
                </a:lnTo>
                <a:lnTo>
                  <a:pt x="69" y="185"/>
                </a:lnTo>
                <a:lnTo>
                  <a:pt x="74" y="194"/>
                </a:lnTo>
                <a:lnTo>
                  <a:pt x="77" y="208"/>
                </a:lnTo>
                <a:lnTo>
                  <a:pt x="79" y="217"/>
                </a:lnTo>
                <a:lnTo>
                  <a:pt x="79" y="224"/>
                </a:lnTo>
                <a:lnTo>
                  <a:pt x="79" y="230"/>
                </a:lnTo>
                <a:lnTo>
                  <a:pt x="77" y="236"/>
                </a:lnTo>
                <a:lnTo>
                  <a:pt x="74" y="245"/>
                </a:lnTo>
                <a:lnTo>
                  <a:pt x="69" y="255"/>
                </a:lnTo>
                <a:lnTo>
                  <a:pt x="69" y="260"/>
                </a:lnTo>
                <a:lnTo>
                  <a:pt x="69" y="264"/>
                </a:lnTo>
                <a:lnTo>
                  <a:pt x="70" y="268"/>
                </a:lnTo>
                <a:lnTo>
                  <a:pt x="74" y="271"/>
                </a:lnTo>
                <a:lnTo>
                  <a:pt x="76" y="275"/>
                </a:lnTo>
                <a:lnTo>
                  <a:pt x="81" y="276"/>
                </a:lnTo>
                <a:lnTo>
                  <a:pt x="85" y="279"/>
                </a:lnTo>
                <a:lnTo>
                  <a:pt x="89" y="280"/>
                </a:lnTo>
                <a:lnTo>
                  <a:pt x="96" y="280"/>
                </a:lnTo>
                <a:lnTo>
                  <a:pt x="101" y="282"/>
                </a:lnTo>
                <a:lnTo>
                  <a:pt x="102" y="283"/>
                </a:lnTo>
                <a:lnTo>
                  <a:pt x="102" y="285"/>
                </a:lnTo>
                <a:lnTo>
                  <a:pt x="102" y="287"/>
                </a:lnTo>
                <a:lnTo>
                  <a:pt x="101" y="290"/>
                </a:lnTo>
                <a:lnTo>
                  <a:pt x="100" y="294"/>
                </a:lnTo>
                <a:lnTo>
                  <a:pt x="99" y="298"/>
                </a:lnTo>
                <a:lnTo>
                  <a:pt x="99" y="301"/>
                </a:lnTo>
                <a:lnTo>
                  <a:pt x="99" y="306"/>
                </a:lnTo>
                <a:lnTo>
                  <a:pt x="101" y="309"/>
                </a:lnTo>
                <a:lnTo>
                  <a:pt x="104" y="313"/>
                </a:lnTo>
                <a:lnTo>
                  <a:pt x="106" y="317"/>
                </a:lnTo>
                <a:lnTo>
                  <a:pt x="111" y="320"/>
                </a:lnTo>
                <a:lnTo>
                  <a:pt x="120" y="326"/>
                </a:lnTo>
                <a:lnTo>
                  <a:pt x="132" y="333"/>
                </a:lnTo>
                <a:lnTo>
                  <a:pt x="138" y="337"/>
                </a:lnTo>
                <a:lnTo>
                  <a:pt x="144" y="340"/>
                </a:lnTo>
                <a:lnTo>
                  <a:pt x="151" y="343"/>
                </a:lnTo>
                <a:lnTo>
                  <a:pt x="158" y="345"/>
                </a:lnTo>
                <a:lnTo>
                  <a:pt x="165" y="348"/>
                </a:lnTo>
                <a:lnTo>
                  <a:pt x="171" y="350"/>
                </a:lnTo>
                <a:lnTo>
                  <a:pt x="176" y="352"/>
                </a:lnTo>
                <a:lnTo>
                  <a:pt x="181" y="355"/>
                </a:lnTo>
                <a:lnTo>
                  <a:pt x="183" y="358"/>
                </a:lnTo>
                <a:lnTo>
                  <a:pt x="184" y="361"/>
                </a:lnTo>
                <a:lnTo>
                  <a:pt x="184" y="363"/>
                </a:lnTo>
                <a:lnTo>
                  <a:pt x="182" y="364"/>
                </a:lnTo>
                <a:lnTo>
                  <a:pt x="174" y="367"/>
                </a:lnTo>
                <a:lnTo>
                  <a:pt x="164" y="370"/>
                </a:lnTo>
                <a:lnTo>
                  <a:pt x="152" y="372"/>
                </a:lnTo>
                <a:lnTo>
                  <a:pt x="140" y="374"/>
                </a:lnTo>
                <a:lnTo>
                  <a:pt x="136" y="375"/>
                </a:lnTo>
                <a:lnTo>
                  <a:pt x="131" y="377"/>
                </a:lnTo>
                <a:lnTo>
                  <a:pt x="127" y="380"/>
                </a:lnTo>
                <a:lnTo>
                  <a:pt x="124" y="384"/>
                </a:lnTo>
                <a:lnTo>
                  <a:pt x="121" y="389"/>
                </a:lnTo>
                <a:lnTo>
                  <a:pt x="119" y="395"/>
                </a:lnTo>
                <a:lnTo>
                  <a:pt x="118" y="401"/>
                </a:lnTo>
                <a:lnTo>
                  <a:pt x="117" y="408"/>
                </a:lnTo>
                <a:lnTo>
                  <a:pt x="115" y="414"/>
                </a:lnTo>
                <a:lnTo>
                  <a:pt x="113" y="420"/>
                </a:lnTo>
                <a:lnTo>
                  <a:pt x="111" y="425"/>
                </a:lnTo>
                <a:lnTo>
                  <a:pt x="107" y="430"/>
                </a:lnTo>
                <a:lnTo>
                  <a:pt x="98" y="438"/>
                </a:lnTo>
                <a:lnTo>
                  <a:pt x="86" y="445"/>
                </a:lnTo>
                <a:lnTo>
                  <a:pt x="81" y="447"/>
                </a:lnTo>
                <a:lnTo>
                  <a:pt x="76" y="451"/>
                </a:lnTo>
                <a:lnTo>
                  <a:pt x="73" y="454"/>
                </a:lnTo>
                <a:lnTo>
                  <a:pt x="70" y="458"/>
                </a:lnTo>
                <a:lnTo>
                  <a:pt x="69" y="462"/>
                </a:lnTo>
                <a:lnTo>
                  <a:pt x="68" y="465"/>
                </a:lnTo>
                <a:lnTo>
                  <a:pt x="68" y="468"/>
                </a:lnTo>
                <a:lnTo>
                  <a:pt x="69" y="471"/>
                </a:lnTo>
                <a:lnTo>
                  <a:pt x="74" y="481"/>
                </a:lnTo>
                <a:lnTo>
                  <a:pt x="80" y="491"/>
                </a:lnTo>
                <a:lnTo>
                  <a:pt x="82" y="498"/>
                </a:lnTo>
                <a:lnTo>
                  <a:pt x="83" y="504"/>
                </a:lnTo>
                <a:lnTo>
                  <a:pt x="83" y="512"/>
                </a:lnTo>
                <a:lnTo>
                  <a:pt x="82" y="517"/>
                </a:lnTo>
                <a:lnTo>
                  <a:pt x="79" y="523"/>
                </a:lnTo>
                <a:lnTo>
                  <a:pt x="75" y="527"/>
                </a:lnTo>
                <a:lnTo>
                  <a:pt x="71" y="529"/>
                </a:lnTo>
                <a:lnTo>
                  <a:pt x="66" y="532"/>
                </a:lnTo>
                <a:lnTo>
                  <a:pt x="54" y="533"/>
                </a:lnTo>
                <a:lnTo>
                  <a:pt x="37" y="533"/>
                </a:lnTo>
                <a:lnTo>
                  <a:pt x="28" y="533"/>
                </a:lnTo>
                <a:lnTo>
                  <a:pt x="22" y="535"/>
                </a:lnTo>
                <a:lnTo>
                  <a:pt x="16" y="538"/>
                </a:lnTo>
                <a:lnTo>
                  <a:pt x="10" y="541"/>
                </a:lnTo>
                <a:lnTo>
                  <a:pt x="3" y="548"/>
                </a:lnTo>
                <a:lnTo>
                  <a:pt x="0" y="552"/>
                </a:lnTo>
                <a:lnTo>
                  <a:pt x="0" y="554"/>
                </a:lnTo>
                <a:lnTo>
                  <a:pt x="1" y="557"/>
                </a:lnTo>
                <a:lnTo>
                  <a:pt x="3" y="560"/>
                </a:lnTo>
                <a:lnTo>
                  <a:pt x="6" y="564"/>
                </a:lnTo>
                <a:lnTo>
                  <a:pt x="7" y="566"/>
                </a:lnTo>
                <a:lnTo>
                  <a:pt x="10" y="570"/>
                </a:lnTo>
                <a:lnTo>
                  <a:pt x="11" y="572"/>
                </a:lnTo>
                <a:lnTo>
                  <a:pt x="11" y="577"/>
                </a:lnTo>
                <a:lnTo>
                  <a:pt x="11" y="588"/>
                </a:lnTo>
                <a:lnTo>
                  <a:pt x="12" y="601"/>
                </a:lnTo>
                <a:lnTo>
                  <a:pt x="13" y="613"/>
                </a:lnTo>
                <a:lnTo>
                  <a:pt x="14" y="622"/>
                </a:lnTo>
                <a:lnTo>
                  <a:pt x="18" y="630"/>
                </a:lnTo>
                <a:lnTo>
                  <a:pt x="24" y="638"/>
                </a:lnTo>
                <a:lnTo>
                  <a:pt x="31" y="643"/>
                </a:lnTo>
                <a:lnTo>
                  <a:pt x="37" y="648"/>
                </a:lnTo>
                <a:lnTo>
                  <a:pt x="44" y="651"/>
                </a:lnTo>
                <a:lnTo>
                  <a:pt x="51" y="655"/>
                </a:lnTo>
                <a:lnTo>
                  <a:pt x="58" y="660"/>
                </a:lnTo>
                <a:lnTo>
                  <a:pt x="66" y="667"/>
                </a:lnTo>
                <a:lnTo>
                  <a:pt x="73" y="677"/>
                </a:lnTo>
                <a:lnTo>
                  <a:pt x="82" y="689"/>
                </a:lnTo>
                <a:lnTo>
                  <a:pt x="94" y="701"/>
                </a:lnTo>
                <a:lnTo>
                  <a:pt x="105" y="714"/>
                </a:lnTo>
                <a:lnTo>
                  <a:pt x="113" y="722"/>
                </a:lnTo>
                <a:lnTo>
                  <a:pt x="120" y="730"/>
                </a:lnTo>
                <a:lnTo>
                  <a:pt x="127" y="736"/>
                </a:lnTo>
                <a:lnTo>
                  <a:pt x="134" y="743"/>
                </a:lnTo>
                <a:lnTo>
                  <a:pt x="145" y="752"/>
                </a:lnTo>
                <a:lnTo>
                  <a:pt x="154" y="759"/>
                </a:lnTo>
                <a:lnTo>
                  <a:pt x="165" y="766"/>
                </a:lnTo>
                <a:lnTo>
                  <a:pt x="180" y="774"/>
                </a:lnTo>
                <a:lnTo>
                  <a:pt x="193" y="783"/>
                </a:lnTo>
                <a:lnTo>
                  <a:pt x="203" y="787"/>
                </a:lnTo>
                <a:lnTo>
                  <a:pt x="213" y="791"/>
                </a:lnTo>
                <a:lnTo>
                  <a:pt x="226" y="796"/>
                </a:lnTo>
                <a:lnTo>
                  <a:pt x="238" y="800"/>
                </a:lnTo>
                <a:lnTo>
                  <a:pt x="247" y="805"/>
                </a:lnTo>
                <a:lnTo>
                  <a:pt x="255" y="812"/>
                </a:lnTo>
                <a:lnTo>
                  <a:pt x="263" y="821"/>
                </a:lnTo>
                <a:lnTo>
                  <a:pt x="270" y="829"/>
                </a:lnTo>
                <a:lnTo>
                  <a:pt x="274" y="837"/>
                </a:lnTo>
                <a:lnTo>
                  <a:pt x="277" y="844"/>
                </a:lnTo>
                <a:lnTo>
                  <a:pt x="278" y="853"/>
                </a:lnTo>
                <a:lnTo>
                  <a:pt x="281" y="861"/>
                </a:lnTo>
                <a:lnTo>
                  <a:pt x="281" y="870"/>
                </a:lnTo>
                <a:lnTo>
                  <a:pt x="281" y="881"/>
                </a:lnTo>
                <a:lnTo>
                  <a:pt x="282" y="890"/>
                </a:lnTo>
                <a:lnTo>
                  <a:pt x="284" y="898"/>
                </a:lnTo>
                <a:lnTo>
                  <a:pt x="287" y="904"/>
                </a:lnTo>
                <a:lnTo>
                  <a:pt x="294" y="916"/>
                </a:lnTo>
                <a:lnTo>
                  <a:pt x="300" y="928"/>
                </a:lnTo>
                <a:lnTo>
                  <a:pt x="303" y="937"/>
                </a:lnTo>
                <a:lnTo>
                  <a:pt x="310" y="947"/>
                </a:lnTo>
                <a:lnTo>
                  <a:pt x="318" y="957"/>
                </a:lnTo>
                <a:lnTo>
                  <a:pt x="324" y="966"/>
                </a:lnTo>
                <a:lnTo>
                  <a:pt x="328" y="973"/>
                </a:lnTo>
                <a:lnTo>
                  <a:pt x="333" y="980"/>
                </a:lnTo>
                <a:lnTo>
                  <a:pt x="337" y="988"/>
                </a:lnTo>
                <a:lnTo>
                  <a:pt x="339" y="998"/>
                </a:lnTo>
                <a:lnTo>
                  <a:pt x="339" y="1008"/>
                </a:lnTo>
                <a:lnTo>
                  <a:pt x="338" y="1017"/>
                </a:lnTo>
                <a:lnTo>
                  <a:pt x="337" y="1025"/>
                </a:lnTo>
                <a:lnTo>
                  <a:pt x="334" y="1031"/>
                </a:lnTo>
                <a:lnTo>
                  <a:pt x="328" y="1038"/>
                </a:lnTo>
                <a:lnTo>
                  <a:pt x="325" y="1045"/>
                </a:lnTo>
                <a:lnTo>
                  <a:pt x="325" y="1049"/>
                </a:lnTo>
                <a:lnTo>
                  <a:pt x="326" y="1052"/>
                </a:lnTo>
                <a:lnTo>
                  <a:pt x="329" y="1057"/>
                </a:lnTo>
                <a:lnTo>
                  <a:pt x="333" y="1059"/>
                </a:lnTo>
                <a:lnTo>
                  <a:pt x="335" y="1063"/>
                </a:lnTo>
                <a:lnTo>
                  <a:pt x="338" y="1067"/>
                </a:lnTo>
                <a:lnTo>
                  <a:pt x="340" y="1071"/>
                </a:lnTo>
                <a:lnTo>
                  <a:pt x="341" y="1077"/>
                </a:lnTo>
                <a:lnTo>
                  <a:pt x="343" y="1086"/>
                </a:lnTo>
                <a:lnTo>
                  <a:pt x="346" y="1094"/>
                </a:lnTo>
                <a:lnTo>
                  <a:pt x="352" y="1102"/>
                </a:lnTo>
                <a:lnTo>
                  <a:pt x="357" y="1109"/>
                </a:lnTo>
                <a:lnTo>
                  <a:pt x="363" y="1117"/>
                </a:lnTo>
                <a:lnTo>
                  <a:pt x="369" y="1124"/>
                </a:lnTo>
                <a:lnTo>
                  <a:pt x="373" y="1130"/>
                </a:lnTo>
                <a:lnTo>
                  <a:pt x="376" y="1137"/>
                </a:lnTo>
                <a:lnTo>
                  <a:pt x="377" y="1146"/>
                </a:lnTo>
                <a:lnTo>
                  <a:pt x="381" y="1156"/>
                </a:lnTo>
                <a:lnTo>
                  <a:pt x="384" y="1165"/>
                </a:lnTo>
                <a:lnTo>
                  <a:pt x="390" y="1174"/>
                </a:lnTo>
                <a:lnTo>
                  <a:pt x="397" y="1183"/>
                </a:lnTo>
                <a:lnTo>
                  <a:pt x="409" y="1195"/>
                </a:lnTo>
                <a:lnTo>
                  <a:pt x="421" y="1208"/>
                </a:lnTo>
                <a:lnTo>
                  <a:pt x="430" y="1219"/>
                </a:lnTo>
                <a:lnTo>
                  <a:pt x="440" y="1229"/>
                </a:lnTo>
                <a:lnTo>
                  <a:pt x="452" y="1245"/>
                </a:lnTo>
                <a:lnTo>
                  <a:pt x="464" y="1258"/>
                </a:lnTo>
                <a:lnTo>
                  <a:pt x="471" y="1267"/>
                </a:lnTo>
                <a:lnTo>
                  <a:pt x="476" y="1273"/>
                </a:lnTo>
                <a:lnTo>
                  <a:pt x="479" y="1282"/>
                </a:lnTo>
                <a:lnTo>
                  <a:pt x="480" y="1285"/>
                </a:lnTo>
                <a:lnTo>
                  <a:pt x="480" y="1289"/>
                </a:lnTo>
                <a:lnTo>
                  <a:pt x="480" y="1292"/>
                </a:lnTo>
                <a:lnTo>
                  <a:pt x="479" y="1296"/>
                </a:lnTo>
                <a:lnTo>
                  <a:pt x="473" y="1302"/>
                </a:lnTo>
                <a:lnTo>
                  <a:pt x="463" y="1310"/>
                </a:lnTo>
                <a:lnTo>
                  <a:pt x="452" y="1317"/>
                </a:lnTo>
                <a:lnTo>
                  <a:pt x="445" y="1323"/>
                </a:lnTo>
                <a:lnTo>
                  <a:pt x="441" y="1325"/>
                </a:lnTo>
                <a:lnTo>
                  <a:pt x="438" y="1326"/>
                </a:lnTo>
                <a:lnTo>
                  <a:pt x="435" y="1326"/>
                </a:lnTo>
                <a:lnTo>
                  <a:pt x="432" y="1325"/>
                </a:lnTo>
                <a:lnTo>
                  <a:pt x="426" y="1321"/>
                </a:lnTo>
                <a:lnTo>
                  <a:pt x="421" y="1316"/>
                </a:lnTo>
                <a:lnTo>
                  <a:pt x="416" y="1309"/>
                </a:lnTo>
                <a:lnTo>
                  <a:pt x="411" y="1303"/>
                </a:lnTo>
                <a:lnTo>
                  <a:pt x="408" y="1298"/>
                </a:lnTo>
                <a:lnTo>
                  <a:pt x="403" y="1296"/>
                </a:lnTo>
                <a:lnTo>
                  <a:pt x="397" y="1297"/>
                </a:lnTo>
                <a:lnTo>
                  <a:pt x="391" y="1300"/>
                </a:lnTo>
                <a:lnTo>
                  <a:pt x="389" y="1302"/>
                </a:lnTo>
                <a:lnTo>
                  <a:pt x="387" y="1306"/>
                </a:lnTo>
                <a:lnTo>
                  <a:pt x="384" y="1309"/>
                </a:lnTo>
                <a:lnTo>
                  <a:pt x="382" y="1313"/>
                </a:lnTo>
                <a:lnTo>
                  <a:pt x="381" y="1325"/>
                </a:lnTo>
                <a:lnTo>
                  <a:pt x="381" y="1340"/>
                </a:lnTo>
                <a:lnTo>
                  <a:pt x="382" y="1347"/>
                </a:lnTo>
                <a:lnTo>
                  <a:pt x="383" y="1354"/>
                </a:lnTo>
                <a:lnTo>
                  <a:pt x="384" y="1361"/>
                </a:lnTo>
                <a:lnTo>
                  <a:pt x="388" y="1366"/>
                </a:lnTo>
                <a:lnTo>
                  <a:pt x="400" y="1380"/>
                </a:lnTo>
                <a:lnTo>
                  <a:pt x="410" y="1393"/>
                </a:lnTo>
                <a:lnTo>
                  <a:pt x="414" y="1398"/>
                </a:lnTo>
                <a:lnTo>
                  <a:pt x="415" y="1403"/>
                </a:lnTo>
                <a:lnTo>
                  <a:pt x="416" y="1408"/>
                </a:lnTo>
                <a:lnTo>
                  <a:pt x="416" y="1415"/>
                </a:lnTo>
                <a:lnTo>
                  <a:pt x="417" y="1422"/>
                </a:lnTo>
                <a:lnTo>
                  <a:pt x="419" y="1428"/>
                </a:lnTo>
                <a:lnTo>
                  <a:pt x="421" y="1434"/>
                </a:lnTo>
                <a:lnTo>
                  <a:pt x="426" y="1439"/>
                </a:lnTo>
                <a:lnTo>
                  <a:pt x="430" y="1443"/>
                </a:lnTo>
                <a:lnTo>
                  <a:pt x="434" y="1448"/>
                </a:lnTo>
                <a:lnTo>
                  <a:pt x="436" y="1454"/>
                </a:lnTo>
                <a:lnTo>
                  <a:pt x="438" y="1461"/>
                </a:lnTo>
                <a:lnTo>
                  <a:pt x="436" y="1472"/>
                </a:lnTo>
                <a:lnTo>
                  <a:pt x="435" y="1484"/>
                </a:lnTo>
                <a:lnTo>
                  <a:pt x="435" y="1490"/>
                </a:lnTo>
                <a:lnTo>
                  <a:pt x="435" y="1496"/>
                </a:lnTo>
                <a:lnTo>
                  <a:pt x="436" y="1500"/>
                </a:lnTo>
                <a:lnTo>
                  <a:pt x="439" y="1504"/>
                </a:lnTo>
                <a:lnTo>
                  <a:pt x="452" y="1519"/>
                </a:lnTo>
                <a:lnTo>
                  <a:pt x="470" y="1537"/>
                </a:lnTo>
                <a:lnTo>
                  <a:pt x="476" y="1547"/>
                </a:lnTo>
                <a:lnTo>
                  <a:pt x="479" y="1554"/>
                </a:lnTo>
                <a:lnTo>
                  <a:pt x="480" y="1560"/>
                </a:lnTo>
                <a:lnTo>
                  <a:pt x="480" y="1566"/>
                </a:lnTo>
                <a:lnTo>
                  <a:pt x="480" y="1572"/>
                </a:lnTo>
                <a:lnTo>
                  <a:pt x="478" y="1578"/>
                </a:lnTo>
                <a:lnTo>
                  <a:pt x="473" y="1582"/>
                </a:lnTo>
                <a:lnTo>
                  <a:pt x="470" y="1587"/>
                </a:lnTo>
                <a:lnTo>
                  <a:pt x="467" y="1591"/>
                </a:lnTo>
                <a:lnTo>
                  <a:pt x="467" y="1593"/>
                </a:lnTo>
                <a:lnTo>
                  <a:pt x="467" y="1597"/>
                </a:lnTo>
                <a:lnTo>
                  <a:pt x="470" y="1600"/>
                </a:lnTo>
                <a:lnTo>
                  <a:pt x="473" y="1607"/>
                </a:lnTo>
                <a:lnTo>
                  <a:pt x="477" y="1615"/>
                </a:lnTo>
                <a:lnTo>
                  <a:pt x="477" y="1618"/>
                </a:lnTo>
                <a:lnTo>
                  <a:pt x="476" y="1623"/>
                </a:lnTo>
                <a:lnTo>
                  <a:pt x="474" y="1626"/>
                </a:lnTo>
                <a:lnTo>
                  <a:pt x="473" y="1631"/>
                </a:lnTo>
                <a:lnTo>
                  <a:pt x="471" y="1636"/>
                </a:lnTo>
                <a:lnTo>
                  <a:pt x="469" y="1642"/>
                </a:lnTo>
                <a:lnTo>
                  <a:pt x="467" y="1648"/>
                </a:lnTo>
                <a:lnTo>
                  <a:pt x="467" y="1654"/>
                </a:lnTo>
                <a:lnTo>
                  <a:pt x="469" y="1669"/>
                </a:lnTo>
                <a:lnTo>
                  <a:pt x="470" y="1683"/>
                </a:lnTo>
                <a:lnTo>
                  <a:pt x="471" y="1697"/>
                </a:lnTo>
                <a:lnTo>
                  <a:pt x="472" y="1707"/>
                </a:lnTo>
                <a:lnTo>
                  <a:pt x="471" y="1718"/>
                </a:lnTo>
                <a:lnTo>
                  <a:pt x="470" y="1727"/>
                </a:lnTo>
                <a:lnTo>
                  <a:pt x="470" y="1738"/>
                </a:lnTo>
                <a:lnTo>
                  <a:pt x="469" y="1748"/>
                </a:lnTo>
                <a:lnTo>
                  <a:pt x="467" y="1760"/>
                </a:lnTo>
                <a:lnTo>
                  <a:pt x="466" y="1775"/>
                </a:lnTo>
                <a:lnTo>
                  <a:pt x="465" y="1790"/>
                </a:lnTo>
                <a:lnTo>
                  <a:pt x="464" y="1802"/>
                </a:lnTo>
                <a:lnTo>
                  <a:pt x="464" y="1812"/>
                </a:lnTo>
                <a:lnTo>
                  <a:pt x="465" y="1823"/>
                </a:lnTo>
                <a:lnTo>
                  <a:pt x="466" y="1833"/>
                </a:lnTo>
                <a:lnTo>
                  <a:pt x="469" y="1840"/>
                </a:lnTo>
                <a:lnTo>
                  <a:pt x="471" y="1848"/>
                </a:lnTo>
                <a:lnTo>
                  <a:pt x="473" y="1857"/>
                </a:lnTo>
                <a:lnTo>
                  <a:pt x="476" y="1869"/>
                </a:lnTo>
                <a:lnTo>
                  <a:pt x="478" y="1881"/>
                </a:lnTo>
                <a:lnTo>
                  <a:pt x="480" y="1893"/>
                </a:lnTo>
                <a:lnTo>
                  <a:pt x="482" y="1905"/>
                </a:lnTo>
                <a:lnTo>
                  <a:pt x="482" y="1918"/>
                </a:lnTo>
                <a:lnTo>
                  <a:pt x="482" y="1932"/>
                </a:lnTo>
                <a:lnTo>
                  <a:pt x="479" y="1946"/>
                </a:lnTo>
                <a:lnTo>
                  <a:pt x="477" y="1957"/>
                </a:lnTo>
                <a:lnTo>
                  <a:pt x="473" y="1966"/>
                </a:lnTo>
                <a:lnTo>
                  <a:pt x="469" y="1975"/>
                </a:lnTo>
                <a:lnTo>
                  <a:pt x="463" y="1982"/>
                </a:lnTo>
                <a:lnTo>
                  <a:pt x="459" y="1989"/>
                </a:lnTo>
                <a:lnTo>
                  <a:pt x="454" y="1996"/>
                </a:lnTo>
                <a:lnTo>
                  <a:pt x="452" y="2004"/>
                </a:lnTo>
                <a:lnTo>
                  <a:pt x="448" y="2015"/>
                </a:lnTo>
                <a:lnTo>
                  <a:pt x="446" y="2027"/>
                </a:lnTo>
                <a:lnTo>
                  <a:pt x="444" y="2040"/>
                </a:lnTo>
                <a:lnTo>
                  <a:pt x="445" y="2053"/>
                </a:lnTo>
                <a:lnTo>
                  <a:pt x="447" y="2066"/>
                </a:lnTo>
                <a:lnTo>
                  <a:pt x="452" y="2079"/>
                </a:lnTo>
                <a:lnTo>
                  <a:pt x="455" y="2091"/>
                </a:lnTo>
                <a:lnTo>
                  <a:pt x="457" y="2099"/>
                </a:lnTo>
                <a:lnTo>
                  <a:pt x="458" y="2110"/>
                </a:lnTo>
                <a:lnTo>
                  <a:pt x="457" y="2122"/>
                </a:lnTo>
                <a:lnTo>
                  <a:pt x="455" y="2136"/>
                </a:lnTo>
                <a:lnTo>
                  <a:pt x="454" y="2148"/>
                </a:lnTo>
                <a:lnTo>
                  <a:pt x="454" y="2161"/>
                </a:lnTo>
                <a:lnTo>
                  <a:pt x="454" y="2178"/>
                </a:lnTo>
                <a:lnTo>
                  <a:pt x="455" y="2196"/>
                </a:lnTo>
                <a:lnTo>
                  <a:pt x="458" y="2208"/>
                </a:lnTo>
                <a:lnTo>
                  <a:pt x="461" y="2216"/>
                </a:lnTo>
                <a:lnTo>
                  <a:pt x="464" y="2224"/>
                </a:lnTo>
                <a:lnTo>
                  <a:pt x="466" y="2233"/>
                </a:lnTo>
                <a:lnTo>
                  <a:pt x="467" y="2241"/>
                </a:lnTo>
                <a:lnTo>
                  <a:pt x="467" y="2248"/>
                </a:lnTo>
                <a:lnTo>
                  <a:pt x="467" y="2256"/>
                </a:lnTo>
                <a:lnTo>
                  <a:pt x="467" y="2277"/>
                </a:lnTo>
                <a:lnTo>
                  <a:pt x="466" y="2293"/>
                </a:lnTo>
                <a:lnTo>
                  <a:pt x="466" y="2306"/>
                </a:lnTo>
                <a:lnTo>
                  <a:pt x="466" y="2317"/>
                </a:lnTo>
                <a:lnTo>
                  <a:pt x="464" y="2327"/>
                </a:lnTo>
                <a:lnTo>
                  <a:pt x="460" y="2338"/>
                </a:lnTo>
                <a:lnTo>
                  <a:pt x="457" y="2350"/>
                </a:lnTo>
                <a:lnTo>
                  <a:pt x="454" y="2361"/>
                </a:lnTo>
                <a:lnTo>
                  <a:pt x="454" y="2380"/>
                </a:lnTo>
                <a:lnTo>
                  <a:pt x="452" y="2395"/>
                </a:lnTo>
                <a:lnTo>
                  <a:pt x="450" y="2403"/>
                </a:lnTo>
                <a:lnTo>
                  <a:pt x="447" y="2412"/>
                </a:lnTo>
                <a:lnTo>
                  <a:pt x="445" y="2424"/>
                </a:lnTo>
                <a:lnTo>
                  <a:pt x="444" y="2436"/>
                </a:lnTo>
                <a:lnTo>
                  <a:pt x="444" y="2449"/>
                </a:lnTo>
                <a:lnTo>
                  <a:pt x="446" y="2463"/>
                </a:lnTo>
                <a:lnTo>
                  <a:pt x="448" y="2476"/>
                </a:lnTo>
                <a:lnTo>
                  <a:pt x="451" y="2487"/>
                </a:lnTo>
                <a:lnTo>
                  <a:pt x="454" y="2498"/>
                </a:lnTo>
                <a:lnTo>
                  <a:pt x="458" y="2508"/>
                </a:lnTo>
                <a:lnTo>
                  <a:pt x="460" y="2519"/>
                </a:lnTo>
                <a:lnTo>
                  <a:pt x="463" y="2530"/>
                </a:lnTo>
                <a:lnTo>
                  <a:pt x="464" y="2539"/>
                </a:lnTo>
                <a:lnTo>
                  <a:pt x="464" y="2550"/>
                </a:lnTo>
                <a:lnTo>
                  <a:pt x="464" y="2559"/>
                </a:lnTo>
                <a:lnTo>
                  <a:pt x="461" y="2568"/>
                </a:lnTo>
                <a:lnTo>
                  <a:pt x="459" y="2573"/>
                </a:lnTo>
                <a:lnTo>
                  <a:pt x="455" y="2578"/>
                </a:lnTo>
                <a:lnTo>
                  <a:pt x="453" y="2586"/>
                </a:lnTo>
                <a:lnTo>
                  <a:pt x="452" y="2593"/>
                </a:lnTo>
                <a:lnTo>
                  <a:pt x="452" y="2602"/>
                </a:lnTo>
                <a:lnTo>
                  <a:pt x="455" y="2612"/>
                </a:lnTo>
                <a:lnTo>
                  <a:pt x="459" y="2620"/>
                </a:lnTo>
                <a:lnTo>
                  <a:pt x="464" y="2627"/>
                </a:lnTo>
                <a:lnTo>
                  <a:pt x="470" y="2634"/>
                </a:lnTo>
                <a:lnTo>
                  <a:pt x="477" y="2643"/>
                </a:lnTo>
                <a:lnTo>
                  <a:pt x="480" y="2647"/>
                </a:lnTo>
                <a:lnTo>
                  <a:pt x="484" y="2652"/>
                </a:lnTo>
                <a:lnTo>
                  <a:pt x="486" y="2658"/>
                </a:lnTo>
                <a:lnTo>
                  <a:pt x="488" y="2663"/>
                </a:lnTo>
                <a:lnTo>
                  <a:pt x="490" y="2674"/>
                </a:lnTo>
                <a:lnTo>
                  <a:pt x="494" y="2682"/>
                </a:lnTo>
                <a:lnTo>
                  <a:pt x="497" y="2690"/>
                </a:lnTo>
                <a:lnTo>
                  <a:pt x="502" y="2697"/>
                </a:lnTo>
                <a:lnTo>
                  <a:pt x="505" y="2702"/>
                </a:lnTo>
                <a:lnTo>
                  <a:pt x="508" y="2703"/>
                </a:lnTo>
                <a:lnTo>
                  <a:pt x="510" y="2704"/>
                </a:lnTo>
                <a:lnTo>
                  <a:pt x="511" y="2703"/>
                </a:lnTo>
                <a:lnTo>
                  <a:pt x="513" y="2699"/>
                </a:lnTo>
                <a:lnTo>
                  <a:pt x="514" y="2691"/>
                </a:lnTo>
                <a:lnTo>
                  <a:pt x="515" y="2684"/>
                </a:lnTo>
                <a:lnTo>
                  <a:pt x="517" y="2678"/>
                </a:lnTo>
                <a:lnTo>
                  <a:pt x="521" y="2674"/>
                </a:lnTo>
                <a:lnTo>
                  <a:pt x="523" y="2669"/>
                </a:lnTo>
                <a:lnTo>
                  <a:pt x="526" y="2665"/>
                </a:lnTo>
                <a:lnTo>
                  <a:pt x="528" y="2660"/>
                </a:lnTo>
                <a:lnTo>
                  <a:pt x="530" y="2653"/>
                </a:lnTo>
                <a:lnTo>
                  <a:pt x="533" y="2647"/>
                </a:lnTo>
                <a:lnTo>
                  <a:pt x="535" y="2632"/>
                </a:lnTo>
                <a:lnTo>
                  <a:pt x="535" y="2615"/>
                </a:lnTo>
                <a:lnTo>
                  <a:pt x="535" y="2600"/>
                </a:lnTo>
                <a:lnTo>
                  <a:pt x="533" y="2587"/>
                </a:lnTo>
                <a:lnTo>
                  <a:pt x="529" y="2576"/>
                </a:lnTo>
                <a:lnTo>
                  <a:pt x="526" y="2568"/>
                </a:lnTo>
                <a:lnTo>
                  <a:pt x="524" y="2564"/>
                </a:lnTo>
                <a:lnTo>
                  <a:pt x="524" y="2561"/>
                </a:lnTo>
                <a:lnTo>
                  <a:pt x="526" y="2556"/>
                </a:lnTo>
                <a:lnTo>
                  <a:pt x="528" y="2552"/>
                </a:lnTo>
                <a:lnTo>
                  <a:pt x="532" y="2549"/>
                </a:lnTo>
                <a:lnTo>
                  <a:pt x="535" y="2546"/>
                </a:lnTo>
                <a:lnTo>
                  <a:pt x="540" y="2544"/>
                </a:lnTo>
                <a:lnTo>
                  <a:pt x="546" y="2544"/>
                </a:lnTo>
                <a:lnTo>
                  <a:pt x="558" y="2544"/>
                </a:lnTo>
                <a:lnTo>
                  <a:pt x="570" y="2543"/>
                </a:lnTo>
                <a:lnTo>
                  <a:pt x="574" y="2542"/>
                </a:lnTo>
                <a:lnTo>
                  <a:pt x="579" y="2539"/>
                </a:lnTo>
                <a:lnTo>
                  <a:pt x="585" y="2537"/>
                </a:lnTo>
                <a:lnTo>
                  <a:pt x="590" y="2533"/>
                </a:lnTo>
                <a:lnTo>
                  <a:pt x="593" y="2529"/>
                </a:lnTo>
                <a:lnTo>
                  <a:pt x="597" y="2524"/>
                </a:lnTo>
                <a:lnTo>
                  <a:pt x="598" y="2520"/>
                </a:lnTo>
                <a:lnTo>
                  <a:pt x="599" y="2515"/>
                </a:lnTo>
                <a:lnTo>
                  <a:pt x="599" y="2506"/>
                </a:lnTo>
                <a:lnTo>
                  <a:pt x="599" y="2499"/>
                </a:lnTo>
                <a:lnTo>
                  <a:pt x="600" y="2491"/>
                </a:lnTo>
                <a:lnTo>
                  <a:pt x="603" y="2485"/>
                </a:lnTo>
                <a:lnTo>
                  <a:pt x="605" y="2482"/>
                </a:lnTo>
                <a:lnTo>
                  <a:pt x="609" y="2480"/>
                </a:lnTo>
                <a:lnTo>
                  <a:pt x="612" y="2477"/>
                </a:lnTo>
                <a:lnTo>
                  <a:pt x="617" y="2476"/>
                </a:lnTo>
                <a:lnTo>
                  <a:pt x="622" y="2475"/>
                </a:lnTo>
                <a:lnTo>
                  <a:pt x="625" y="2474"/>
                </a:lnTo>
                <a:lnTo>
                  <a:pt x="629" y="2472"/>
                </a:lnTo>
                <a:lnTo>
                  <a:pt x="631" y="2469"/>
                </a:lnTo>
                <a:lnTo>
                  <a:pt x="634" y="2463"/>
                </a:lnTo>
                <a:lnTo>
                  <a:pt x="635" y="2454"/>
                </a:lnTo>
                <a:lnTo>
                  <a:pt x="636" y="2449"/>
                </a:lnTo>
                <a:lnTo>
                  <a:pt x="639" y="2445"/>
                </a:lnTo>
                <a:lnTo>
                  <a:pt x="642" y="2441"/>
                </a:lnTo>
                <a:lnTo>
                  <a:pt x="646" y="2437"/>
                </a:lnTo>
                <a:lnTo>
                  <a:pt x="655" y="2432"/>
                </a:lnTo>
                <a:lnTo>
                  <a:pt x="666" y="2429"/>
                </a:lnTo>
                <a:lnTo>
                  <a:pt x="669" y="2428"/>
                </a:lnTo>
                <a:lnTo>
                  <a:pt x="673" y="2429"/>
                </a:lnTo>
                <a:lnTo>
                  <a:pt x="677" y="2430"/>
                </a:lnTo>
                <a:lnTo>
                  <a:pt x="678" y="2432"/>
                </a:lnTo>
                <a:lnTo>
                  <a:pt x="679" y="2436"/>
                </a:lnTo>
                <a:lnTo>
                  <a:pt x="679" y="2439"/>
                </a:lnTo>
                <a:lnTo>
                  <a:pt x="679" y="2444"/>
                </a:lnTo>
                <a:lnTo>
                  <a:pt x="677" y="2449"/>
                </a:lnTo>
                <a:lnTo>
                  <a:pt x="673" y="2458"/>
                </a:lnTo>
                <a:lnTo>
                  <a:pt x="672" y="2467"/>
                </a:lnTo>
                <a:lnTo>
                  <a:pt x="672" y="2470"/>
                </a:lnTo>
                <a:lnTo>
                  <a:pt x="673" y="2475"/>
                </a:lnTo>
                <a:lnTo>
                  <a:pt x="675" y="2479"/>
                </a:lnTo>
                <a:lnTo>
                  <a:pt x="679" y="2481"/>
                </a:lnTo>
                <a:lnTo>
                  <a:pt x="690" y="2488"/>
                </a:lnTo>
                <a:lnTo>
                  <a:pt x="705" y="2496"/>
                </a:lnTo>
                <a:lnTo>
                  <a:pt x="712" y="2501"/>
                </a:lnTo>
                <a:lnTo>
                  <a:pt x="719" y="2506"/>
                </a:lnTo>
                <a:lnTo>
                  <a:pt x="722" y="2508"/>
                </a:lnTo>
                <a:lnTo>
                  <a:pt x="723" y="2511"/>
                </a:lnTo>
                <a:lnTo>
                  <a:pt x="724" y="2513"/>
                </a:lnTo>
                <a:lnTo>
                  <a:pt x="725" y="2517"/>
                </a:lnTo>
                <a:lnTo>
                  <a:pt x="716" y="2536"/>
                </a:lnTo>
                <a:lnTo>
                  <a:pt x="711" y="2550"/>
                </a:lnTo>
                <a:lnTo>
                  <a:pt x="724" y="2549"/>
                </a:lnTo>
                <a:lnTo>
                  <a:pt x="742" y="2548"/>
                </a:lnTo>
                <a:lnTo>
                  <a:pt x="744" y="2551"/>
                </a:lnTo>
                <a:lnTo>
                  <a:pt x="748" y="2556"/>
                </a:lnTo>
                <a:lnTo>
                  <a:pt x="750" y="2562"/>
                </a:lnTo>
                <a:lnTo>
                  <a:pt x="753" y="2568"/>
                </a:lnTo>
                <a:lnTo>
                  <a:pt x="759" y="2583"/>
                </a:lnTo>
                <a:lnTo>
                  <a:pt x="765" y="2596"/>
                </a:lnTo>
                <a:lnTo>
                  <a:pt x="770" y="2607"/>
                </a:lnTo>
                <a:lnTo>
                  <a:pt x="776" y="2617"/>
                </a:lnTo>
                <a:lnTo>
                  <a:pt x="780" y="2625"/>
                </a:lnTo>
                <a:lnTo>
                  <a:pt x="782" y="2634"/>
                </a:lnTo>
                <a:lnTo>
                  <a:pt x="782" y="2643"/>
                </a:lnTo>
                <a:lnTo>
                  <a:pt x="784" y="2651"/>
                </a:lnTo>
                <a:lnTo>
                  <a:pt x="785" y="2655"/>
                </a:lnTo>
                <a:lnTo>
                  <a:pt x="787" y="2657"/>
                </a:lnTo>
                <a:lnTo>
                  <a:pt x="790" y="2660"/>
                </a:lnTo>
                <a:lnTo>
                  <a:pt x="793" y="2663"/>
                </a:lnTo>
                <a:lnTo>
                  <a:pt x="800" y="2666"/>
                </a:lnTo>
                <a:lnTo>
                  <a:pt x="809" y="2670"/>
                </a:lnTo>
                <a:lnTo>
                  <a:pt x="812" y="2672"/>
                </a:lnTo>
                <a:lnTo>
                  <a:pt x="813" y="2675"/>
                </a:lnTo>
                <a:lnTo>
                  <a:pt x="814" y="2678"/>
                </a:lnTo>
                <a:lnTo>
                  <a:pt x="814" y="2682"/>
                </a:lnTo>
                <a:lnTo>
                  <a:pt x="811" y="2689"/>
                </a:lnTo>
                <a:lnTo>
                  <a:pt x="807" y="2694"/>
                </a:lnTo>
                <a:lnTo>
                  <a:pt x="806" y="2695"/>
                </a:lnTo>
                <a:lnTo>
                  <a:pt x="806" y="2697"/>
                </a:lnTo>
                <a:lnTo>
                  <a:pt x="807" y="2700"/>
                </a:lnTo>
                <a:lnTo>
                  <a:pt x="809" y="2702"/>
                </a:lnTo>
                <a:lnTo>
                  <a:pt x="812" y="2708"/>
                </a:lnTo>
                <a:lnTo>
                  <a:pt x="813" y="2714"/>
                </a:lnTo>
                <a:lnTo>
                  <a:pt x="813" y="2720"/>
                </a:lnTo>
                <a:lnTo>
                  <a:pt x="811" y="2726"/>
                </a:lnTo>
                <a:lnTo>
                  <a:pt x="809" y="2728"/>
                </a:lnTo>
                <a:lnTo>
                  <a:pt x="806" y="2729"/>
                </a:lnTo>
                <a:lnTo>
                  <a:pt x="803" y="2731"/>
                </a:lnTo>
                <a:lnTo>
                  <a:pt x="798" y="2732"/>
                </a:lnTo>
                <a:lnTo>
                  <a:pt x="788" y="2733"/>
                </a:lnTo>
                <a:lnTo>
                  <a:pt x="779" y="2733"/>
                </a:lnTo>
                <a:lnTo>
                  <a:pt x="774" y="2733"/>
                </a:lnTo>
                <a:lnTo>
                  <a:pt x="769" y="2734"/>
                </a:lnTo>
                <a:lnTo>
                  <a:pt x="766" y="2737"/>
                </a:lnTo>
                <a:lnTo>
                  <a:pt x="762" y="2739"/>
                </a:lnTo>
                <a:lnTo>
                  <a:pt x="760" y="2743"/>
                </a:lnTo>
                <a:lnTo>
                  <a:pt x="759" y="2746"/>
                </a:lnTo>
                <a:lnTo>
                  <a:pt x="760" y="2751"/>
                </a:lnTo>
                <a:lnTo>
                  <a:pt x="761" y="2757"/>
                </a:lnTo>
                <a:lnTo>
                  <a:pt x="768" y="2771"/>
                </a:lnTo>
                <a:lnTo>
                  <a:pt x="778" y="2789"/>
                </a:lnTo>
                <a:lnTo>
                  <a:pt x="788" y="2807"/>
                </a:lnTo>
                <a:lnTo>
                  <a:pt x="797" y="2821"/>
                </a:lnTo>
                <a:lnTo>
                  <a:pt x="804" y="2832"/>
                </a:lnTo>
                <a:lnTo>
                  <a:pt x="810" y="2839"/>
                </a:lnTo>
                <a:lnTo>
                  <a:pt x="812" y="2841"/>
                </a:lnTo>
                <a:lnTo>
                  <a:pt x="812" y="2844"/>
                </a:lnTo>
                <a:lnTo>
                  <a:pt x="812" y="2846"/>
                </a:lnTo>
                <a:lnTo>
                  <a:pt x="810" y="2849"/>
                </a:lnTo>
                <a:lnTo>
                  <a:pt x="803" y="2855"/>
                </a:lnTo>
                <a:lnTo>
                  <a:pt x="799" y="2860"/>
                </a:lnTo>
                <a:lnTo>
                  <a:pt x="798" y="2864"/>
                </a:lnTo>
                <a:lnTo>
                  <a:pt x="799" y="2866"/>
                </a:lnTo>
                <a:lnTo>
                  <a:pt x="801" y="2869"/>
                </a:lnTo>
                <a:lnTo>
                  <a:pt x="806" y="2872"/>
                </a:lnTo>
                <a:lnTo>
                  <a:pt x="819" y="2877"/>
                </a:lnTo>
                <a:lnTo>
                  <a:pt x="831" y="2879"/>
                </a:lnTo>
                <a:lnTo>
                  <a:pt x="837" y="2882"/>
                </a:lnTo>
                <a:lnTo>
                  <a:pt x="842" y="2883"/>
                </a:lnTo>
                <a:lnTo>
                  <a:pt x="844" y="2886"/>
                </a:lnTo>
                <a:lnTo>
                  <a:pt x="847" y="2890"/>
                </a:lnTo>
                <a:lnTo>
                  <a:pt x="847" y="2893"/>
                </a:lnTo>
                <a:lnTo>
                  <a:pt x="847" y="2897"/>
                </a:lnTo>
                <a:lnTo>
                  <a:pt x="845" y="2901"/>
                </a:lnTo>
                <a:lnTo>
                  <a:pt x="844" y="2905"/>
                </a:lnTo>
                <a:lnTo>
                  <a:pt x="841" y="2915"/>
                </a:lnTo>
                <a:lnTo>
                  <a:pt x="839" y="2927"/>
                </a:lnTo>
                <a:lnTo>
                  <a:pt x="841" y="2934"/>
                </a:lnTo>
                <a:lnTo>
                  <a:pt x="842" y="2939"/>
                </a:lnTo>
                <a:lnTo>
                  <a:pt x="844" y="2940"/>
                </a:lnTo>
                <a:lnTo>
                  <a:pt x="847" y="2941"/>
                </a:lnTo>
                <a:lnTo>
                  <a:pt x="850" y="2941"/>
                </a:lnTo>
                <a:lnTo>
                  <a:pt x="854" y="2940"/>
                </a:lnTo>
                <a:lnTo>
                  <a:pt x="861" y="2939"/>
                </a:lnTo>
                <a:lnTo>
                  <a:pt x="867" y="2935"/>
                </a:lnTo>
                <a:lnTo>
                  <a:pt x="873" y="2933"/>
                </a:lnTo>
                <a:lnTo>
                  <a:pt x="879" y="2931"/>
                </a:lnTo>
                <a:lnTo>
                  <a:pt x="881" y="2931"/>
                </a:lnTo>
                <a:lnTo>
                  <a:pt x="882" y="2931"/>
                </a:lnTo>
                <a:lnTo>
                  <a:pt x="883" y="2930"/>
                </a:lnTo>
                <a:lnTo>
                  <a:pt x="885" y="2928"/>
                </a:lnTo>
                <a:lnTo>
                  <a:pt x="887" y="2918"/>
                </a:lnTo>
                <a:lnTo>
                  <a:pt x="891" y="2910"/>
                </a:lnTo>
                <a:lnTo>
                  <a:pt x="898" y="2897"/>
                </a:lnTo>
                <a:lnTo>
                  <a:pt x="906" y="2885"/>
                </a:lnTo>
                <a:lnTo>
                  <a:pt x="908" y="2882"/>
                </a:lnTo>
                <a:lnTo>
                  <a:pt x="911" y="2879"/>
                </a:lnTo>
                <a:lnTo>
                  <a:pt x="912" y="2878"/>
                </a:lnTo>
                <a:lnTo>
                  <a:pt x="913" y="2879"/>
                </a:lnTo>
                <a:lnTo>
                  <a:pt x="914" y="2880"/>
                </a:lnTo>
                <a:lnTo>
                  <a:pt x="916" y="2882"/>
                </a:lnTo>
                <a:lnTo>
                  <a:pt x="920" y="2895"/>
                </a:lnTo>
                <a:lnTo>
                  <a:pt x="926" y="2907"/>
                </a:lnTo>
                <a:lnTo>
                  <a:pt x="930" y="2909"/>
                </a:lnTo>
                <a:lnTo>
                  <a:pt x="935" y="2911"/>
                </a:lnTo>
                <a:lnTo>
                  <a:pt x="938" y="2911"/>
                </a:lnTo>
                <a:lnTo>
                  <a:pt x="943" y="2910"/>
                </a:lnTo>
                <a:lnTo>
                  <a:pt x="946" y="2908"/>
                </a:lnTo>
                <a:lnTo>
                  <a:pt x="951" y="2904"/>
                </a:lnTo>
                <a:lnTo>
                  <a:pt x="955" y="2899"/>
                </a:lnTo>
                <a:lnTo>
                  <a:pt x="957" y="2893"/>
                </a:lnTo>
                <a:lnTo>
                  <a:pt x="959" y="2888"/>
                </a:lnTo>
                <a:lnTo>
                  <a:pt x="963" y="2883"/>
                </a:lnTo>
                <a:lnTo>
                  <a:pt x="968" y="2878"/>
                </a:lnTo>
                <a:lnTo>
                  <a:pt x="973" y="2876"/>
                </a:lnTo>
                <a:lnTo>
                  <a:pt x="976" y="2874"/>
                </a:lnTo>
                <a:lnTo>
                  <a:pt x="981" y="2874"/>
                </a:lnTo>
                <a:lnTo>
                  <a:pt x="986" y="2876"/>
                </a:lnTo>
                <a:lnTo>
                  <a:pt x="989" y="2878"/>
                </a:lnTo>
                <a:lnTo>
                  <a:pt x="994" y="2885"/>
                </a:lnTo>
                <a:lnTo>
                  <a:pt x="998" y="2897"/>
                </a:lnTo>
                <a:lnTo>
                  <a:pt x="1002" y="2911"/>
                </a:lnTo>
                <a:lnTo>
                  <a:pt x="1006" y="2926"/>
                </a:lnTo>
                <a:lnTo>
                  <a:pt x="1007" y="2935"/>
                </a:lnTo>
                <a:lnTo>
                  <a:pt x="1008" y="2943"/>
                </a:lnTo>
                <a:lnTo>
                  <a:pt x="1012" y="2952"/>
                </a:lnTo>
                <a:lnTo>
                  <a:pt x="1017" y="2960"/>
                </a:lnTo>
                <a:lnTo>
                  <a:pt x="1028" y="2973"/>
                </a:lnTo>
                <a:lnTo>
                  <a:pt x="1040" y="2985"/>
                </a:lnTo>
                <a:lnTo>
                  <a:pt x="1044" y="2990"/>
                </a:lnTo>
                <a:lnTo>
                  <a:pt x="1046" y="2993"/>
                </a:lnTo>
                <a:lnTo>
                  <a:pt x="1049" y="2998"/>
                </a:lnTo>
                <a:lnTo>
                  <a:pt x="1050" y="3002"/>
                </a:lnTo>
                <a:lnTo>
                  <a:pt x="1051" y="3010"/>
                </a:lnTo>
                <a:lnTo>
                  <a:pt x="1051" y="3019"/>
                </a:lnTo>
                <a:lnTo>
                  <a:pt x="1051" y="3029"/>
                </a:lnTo>
                <a:lnTo>
                  <a:pt x="1051" y="3040"/>
                </a:lnTo>
                <a:lnTo>
                  <a:pt x="1051" y="3048"/>
                </a:lnTo>
                <a:lnTo>
                  <a:pt x="1051" y="3056"/>
                </a:lnTo>
                <a:lnTo>
                  <a:pt x="1051" y="3065"/>
                </a:lnTo>
                <a:lnTo>
                  <a:pt x="1052" y="3071"/>
                </a:lnTo>
                <a:lnTo>
                  <a:pt x="1056" y="3074"/>
                </a:lnTo>
                <a:lnTo>
                  <a:pt x="1061" y="3077"/>
                </a:lnTo>
                <a:lnTo>
                  <a:pt x="1066" y="3079"/>
                </a:lnTo>
                <a:lnTo>
                  <a:pt x="1072" y="3082"/>
                </a:lnTo>
                <a:lnTo>
                  <a:pt x="1075" y="3085"/>
                </a:lnTo>
                <a:lnTo>
                  <a:pt x="1077" y="3088"/>
                </a:lnTo>
                <a:lnTo>
                  <a:pt x="1078" y="3093"/>
                </a:lnTo>
                <a:lnTo>
                  <a:pt x="1080" y="3098"/>
                </a:lnTo>
                <a:lnTo>
                  <a:pt x="1080" y="3104"/>
                </a:lnTo>
                <a:lnTo>
                  <a:pt x="1082" y="3109"/>
                </a:lnTo>
                <a:lnTo>
                  <a:pt x="1084" y="3115"/>
                </a:lnTo>
                <a:lnTo>
                  <a:pt x="1088" y="3120"/>
                </a:lnTo>
                <a:lnTo>
                  <a:pt x="1095" y="3132"/>
                </a:lnTo>
                <a:lnTo>
                  <a:pt x="1102" y="3144"/>
                </a:lnTo>
                <a:lnTo>
                  <a:pt x="1106" y="3155"/>
                </a:lnTo>
                <a:lnTo>
                  <a:pt x="1108" y="3164"/>
                </a:lnTo>
                <a:lnTo>
                  <a:pt x="1109" y="3174"/>
                </a:lnTo>
                <a:lnTo>
                  <a:pt x="1108" y="3183"/>
                </a:lnTo>
                <a:lnTo>
                  <a:pt x="1108" y="3193"/>
                </a:lnTo>
                <a:lnTo>
                  <a:pt x="1109" y="3199"/>
                </a:lnTo>
                <a:lnTo>
                  <a:pt x="1112" y="3201"/>
                </a:lnTo>
                <a:lnTo>
                  <a:pt x="1114" y="3202"/>
                </a:lnTo>
                <a:lnTo>
                  <a:pt x="1119" y="3202"/>
                </a:lnTo>
                <a:lnTo>
                  <a:pt x="1125" y="3204"/>
                </a:lnTo>
                <a:lnTo>
                  <a:pt x="1131" y="3204"/>
                </a:lnTo>
                <a:lnTo>
                  <a:pt x="1137" y="3204"/>
                </a:lnTo>
                <a:lnTo>
                  <a:pt x="1141" y="3206"/>
                </a:lnTo>
                <a:lnTo>
                  <a:pt x="1146" y="3207"/>
                </a:lnTo>
                <a:lnTo>
                  <a:pt x="1149" y="3211"/>
                </a:lnTo>
                <a:lnTo>
                  <a:pt x="1151" y="3214"/>
                </a:lnTo>
                <a:lnTo>
                  <a:pt x="1151" y="3220"/>
                </a:lnTo>
                <a:lnTo>
                  <a:pt x="1151" y="3227"/>
                </a:lnTo>
                <a:lnTo>
                  <a:pt x="1146" y="3242"/>
                </a:lnTo>
                <a:lnTo>
                  <a:pt x="1143" y="3254"/>
                </a:lnTo>
                <a:lnTo>
                  <a:pt x="1141" y="3258"/>
                </a:lnTo>
                <a:lnTo>
                  <a:pt x="1140" y="3264"/>
                </a:lnTo>
                <a:lnTo>
                  <a:pt x="1140" y="3270"/>
                </a:lnTo>
                <a:lnTo>
                  <a:pt x="1143" y="3276"/>
                </a:lnTo>
                <a:lnTo>
                  <a:pt x="1145" y="3282"/>
                </a:lnTo>
                <a:lnTo>
                  <a:pt x="1149" y="3287"/>
                </a:lnTo>
                <a:lnTo>
                  <a:pt x="1152" y="3290"/>
                </a:lnTo>
                <a:lnTo>
                  <a:pt x="1156" y="3294"/>
                </a:lnTo>
                <a:lnTo>
                  <a:pt x="1164" y="3299"/>
                </a:lnTo>
                <a:lnTo>
                  <a:pt x="1170" y="3304"/>
                </a:lnTo>
                <a:lnTo>
                  <a:pt x="1175" y="3308"/>
                </a:lnTo>
                <a:lnTo>
                  <a:pt x="1178" y="3312"/>
                </a:lnTo>
                <a:lnTo>
                  <a:pt x="1179" y="3317"/>
                </a:lnTo>
                <a:lnTo>
                  <a:pt x="1181" y="3325"/>
                </a:lnTo>
                <a:lnTo>
                  <a:pt x="1181" y="3328"/>
                </a:lnTo>
                <a:lnTo>
                  <a:pt x="1181" y="3332"/>
                </a:lnTo>
                <a:lnTo>
                  <a:pt x="1182" y="3336"/>
                </a:lnTo>
                <a:lnTo>
                  <a:pt x="1184" y="3338"/>
                </a:lnTo>
                <a:lnTo>
                  <a:pt x="1188" y="3340"/>
                </a:lnTo>
                <a:lnTo>
                  <a:pt x="1194" y="3342"/>
                </a:lnTo>
                <a:lnTo>
                  <a:pt x="1202" y="3343"/>
                </a:lnTo>
                <a:lnTo>
                  <a:pt x="1210" y="3346"/>
                </a:lnTo>
                <a:lnTo>
                  <a:pt x="1215" y="3349"/>
                </a:lnTo>
                <a:lnTo>
                  <a:pt x="1219" y="3351"/>
                </a:lnTo>
                <a:lnTo>
                  <a:pt x="1221" y="3356"/>
                </a:lnTo>
                <a:lnTo>
                  <a:pt x="1223" y="3361"/>
                </a:lnTo>
                <a:lnTo>
                  <a:pt x="1223" y="3365"/>
                </a:lnTo>
                <a:lnTo>
                  <a:pt x="1223" y="3370"/>
                </a:lnTo>
                <a:lnTo>
                  <a:pt x="1222" y="3376"/>
                </a:lnTo>
                <a:lnTo>
                  <a:pt x="1221" y="3382"/>
                </a:lnTo>
                <a:lnTo>
                  <a:pt x="1219" y="3393"/>
                </a:lnTo>
                <a:lnTo>
                  <a:pt x="1216" y="3403"/>
                </a:lnTo>
                <a:lnTo>
                  <a:pt x="1217" y="3408"/>
                </a:lnTo>
                <a:lnTo>
                  <a:pt x="1219" y="3410"/>
                </a:lnTo>
                <a:lnTo>
                  <a:pt x="1221" y="3413"/>
                </a:lnTo>
                <a:lnTo>
                  <a:pt x="1223" y="3415"/>
                </a:lnTo>
                <a:lnTo>
                  <a:pt x="1227" y="3416"/>
                </a:lnTo>
                <a:lnTo>
                  <a:pt x="1231" y="3416"/>
                </a:lnTo>
                <a:lnTo>
                  <a:pt x="1234" y="3415"/>
                </a:lnTo>
                <a:lnTo>
                  <a:pt x="1238" y="3414"/>
                </a:lnTo>
                <a:lnTo>
                  <a:pt x="1245" y="3401"/>
                </a:lnTo>
                <a:lnTo>
                  <a:pt x="1252" y="3390"/>
                </a:lnTo>
                <a:lnTo>
                  <a:pt x="1257" y="3390"/>
                </a:lnTo>
                <a:lnTo>
                  <a:pt x="1260" y="3391"/>
                </a:lnTo>
                <a:lnTo>
                  <a:pt x="1264" y="3393"/>
                </a:lnTo>
                <a:lnTo>
                  <a:pt x="1267" y="3395"/>
                </a:lnTo>
                <a:lnTo>
                  <a:pt x="1270" y="3397"/>
                </a:lnTo>
                <a:lnTo>
                  <a:pt x="1271" y="3400"/>
                </a:lnTo>
                <a:lnTo>
                  <a:pt x="1272" y="3402"/>
                </a:lnTo>
                <a:lnTo>
                  <a:pt x="1272" y="3406"/>
                </a:lnTo>
                <a:lnTo>
                  <a:pt x="1269" y="3409"/>
                </a:lnTo>
                <a:lnTo>
                  <a:pt x="1264" y="3413"/>
                </a:lnTo>
                <a:lnTo>
                  <a:pt x="1260" y="3415"/>
                </a:lnTo>
                <a:lnTo>
                  <a:pt x="1258" y="3419"/>
                </a:lnTo>
                <a:lnTo>
                  <a:pt x="1255" y="3424"/>
                </a:lnTo>
                <a:lnTo>
                  <a:pt x="1252" y="3428"/>
                </a:lnTo>
                <a:lnTo>
                  <a:pt x="1247" y="3441"/>
                </a:lnTo>
                <a:lnTo>
                  <a:pt x="1242" y="3453"/>
                </a:lnTo>
                <a:lnTo>
                  <a:pt x="1239" y="3459"/>
                </a:lnTo>
                <a:lnTo>
                  <a:pt x="1235" y="3465"/>
                </a:lnTo>
                <a:lnTo>
                  <a:pt x="1231" y="3470"/>
                </a:lnTo>
                <a:lnTo>
                  <a:pt x="1226" y="3475"/>
                </a:lnTo>
                <a:lnTo>
                  <a:pt x="1221" y="3479"/>
                </a:lnTo>
                <a:lnTo>
                  <a:pt x="1219" y="3483"/>
                </a:lnTo>
                <a:lnTo>
                  <a:pt x="1216" y="3487"/>
                </a:lnTo>
                <a:lnTo>
                  <a:pt x="1216" y="3490"/>
                </a:lnTo>
                <a:lnTo>
                  <a:pt x="1217" y="3493"/>
                </a:lnTo>
                <a:lnTo>
                  <a:pt x="1220" y="3495"/>
                </a:lnTo>
                <a:lnTo>
                  <a:pt x="1223" y="3497"/>
                </a:lnTo>
                <a:lnTo>
                  <a:pt x="1228" y="3498"/>
                </a:lnTo>
                <a:lnTo>
                  <a:pt x="1234" y="3501"/>
                </a:lnTo>
                <a:lnTo>
                  <a:pt x="1239" y="3503"/>
                </a:lnTo>
                <a:lnTo>
                  <a:pt x="1241" y="3506"/>
                </a:lnTo>
                <a:lnTo>
                  <a:pt x="1242" y="3508"/>
                </a:lnTo>
                <a:lnTo>
                  <a:pt x="1242" y="3510"/>
                </a:lnTo>
                <a:lnTo>
                  <a:pt x="1244" y="3515"/>
                </a:lnTo>
                <a:lnTo>
                  <a:pt x="1244" y="3521"/>
                </a:lnTo>
                <a:lnTo>
                  <a:pt x="1246" y="3526"/>
                </a:lnTo>
                <a:lnTo>
                  <a:pt x="1248" y="3532"/>
                </a:lnTo>
                <a:lnTo>
                  <a:pt x="1253" y="3538"/>
                </a:lnTo>
                <a:lnTo>
                  <a:pt x="1263" y="3548"/>
                </a:lnTo>
                <a:lnTo>
                  <a:pt x="1271" y="3556"/>
                </a:lnTo>
                <a:lnTo>
                  <a:pt x="1283" y="3564"/>
                </a:lnTo>
                <a:lnTo>
                  <a:pt x="1294" y="3571"/>
                </a:lnTo>
                <a:lnTo>
                  <a:pt x="1297" y="3575"/>
                </a:lnTo>
                <a:lnTo>
                  <a:pt x="1301" y="3579"/>
                </a:lnTo>
                <a:lnTo>
                  <a:pt x="1303" y="3584"/>
                </a:lnTo>
                <a:lnTo>
                  <a:pt x="1305" y="3590"/>
                </a:lnTo>
                <a:lnTo>
                  <a:pt x="1305" y="3592"/>
                </a:lnTo>
                <a:lnTo>
                  <a:pt x="1305" y="3595"/>
                </a:lnTo>
                <a:lnTo>
                  <a:pt x="1304" y="3596"/>
                </a:lnTo>
                <a:lnTo>
                  <a:pt x="1303" y="3597"/>
                </a:lnTo>
                <a:lnTo>
                  <a:pt x="1301" y="3597"/>
                </a:lnTo>
                <a:lnTo>
                  <a:pt x="1296" y="3597"/>
                </a:lnTo>
                <a:lnTo>
                  <a:pt x="1285" y="3594"/>
                </a:lnTo>
                <a:lnTo>
                  <a:pt x="1276" y="3594"/>
                </a:lnTo>
                <a:lnTo>
                  <a:pt x="1272" y="3595"/>
                </a:lnTo>
                <a:lnTo>
                  <a:pt x="1270" y="3597"/>
                </a:lnTo>
                <a:lnTo>
                  <a:pt x="1267" y="3599"/>
                </a:lnTo>
                <a:lnTo>
                  <a:pt x="1267" y="3603"/>
                </a:lnTo>
                <a:lnTo>
                  <a:pt x="1269" y="3611"/>
                </a:lnTo>
                <a:lnTo>
                  <a:pt x="1272" y="3622"/>
                </a:lnTo>
                <a:lnTo>
                  <a:pt x="1276" y="3633"/>
                </a:lnTo>
                <a:lnTo>
                  <a:pt x="1280" y="3642"/>
                </a:lnTo>
                <a:lnTo>
                  <a:pt x="1284" y="3646"/>
                </a:lnTo>
                <a:lnTo>
                  <a:pt x="1289" y="3648"/>
                </a:lnTo>
                <a:lnTo>
                  <a:pt x="1294" y="3649"/>
                </a:lnTo>
                <a:lnTo>
                  <a:pt x="1301" y="3649"/>
                </a:lnTo>
                <a:lnTo>
                  <a:pt x="1314" y="3648"/>
                </a:lnTo>
                <a:lnTo>
                  <a:pt x="1324" y="3647"/>
                </a:lnTo>
                <a:lnTo>
                  <a:pt x="1328" y="3648"/>
                </a:lnTo>
                <a:lnTo>
                  <a:pt x="1332" y="3649"/>
                </a:lnTo>
                <a:lnTo>
                  <a:pt x="1334" y="3653"/>
                </a:lnTo>
                <a:lnTo>
                  <a:pt x="1338" y="3657"/>
                </a:lnTo>
                <a:lnTo>
                  <a:pt x="1342" y="3670"/>
                </a:lnTo>
                <a:lnTo>
                  <a:pt x="1348" y="3687"/>
                </a:lnTo>
                <a:lnTo>
                  <a:pt x="1352" y="3696"/>
                </a:lnTo>
                <a:lnTo>
                  <a:pt x="1355" y="3704"/>
                </a:lnTo>
                <a:lnTo>
                  <a:pt x="1359" y="3711"/>
                </a:lnTo>
                <a:lnTo>
                  <a:pt x="1362" y="3716"/>
                </a:lnTo>
                <a:lnTo>
                  <a:pt x="1367" y="3720"/>
                </a:lnTo>
                <a:lnTo>
                  <a:pt x="1371" y="3722"/>
                </a:lnTo>
                <a:lnTo>
                  <a:pt x="1374" y="3723"/>
                </a:lnTo>
                <a:lnTo>
                  <a:pt x="1379" y="3723"/>
                </a:lnTo>
                <a:lnTo>
                  <a:pt x="1383" y="3722"/>
                </a:lnTo>
                <a:lnTo>
                  <a:pt x="1386" y="3720"/>
                </a:lnTo>
                <a:lnTo>
                  <a:pt x="1390" y="3716"/>
                </a:lnTo>
                <a:lnTo>
                  <a:pt x="1393" y="3712"/>
                </a:lnTo>
                <a:lnTo>
                  <a:pt x="1396" y="3708"/>
                </a:lnTo>
                <a:lnTo>
                  <a:pt x="1401" y="3704"/>
                </a:lnTo>
                <a:lnTo>
                  <a:pt x="1404" y="3702"/>
                </a:lnTo>
                <a:lnTo>
                  <a:pt x="1409" y="3701"/>
                </a:lnTo>
                <a:lnTo>
                  <a:pt x="1414" y="3701"/>
                </a:lnTo>
                <a:lnTo>
                  <a:pt x="1420" y="3701"/>
                </a:lnTo>
                <a:lnTo>
                  <a:pt x="1424" y="3703"/>
                </a:lnTo>
                <a:lnTo>
                  <a:pt x="1430" y="3706"/>
                </a:lnTo>
                <a:lnTo>
                  <a:pt x="1439" y="3711"/>
                </a:lnTo>
                <a:lnTo>
                  <a:pt x="1446" y="3715"/>
                </a:lnTo>
                <a:lnTo>
                  <a:pt x="1455" y="3717"/>
                </a:lnTo>
                <a:lnTo>
                  <a:pt x="1464" y="3718"/>
                </a:lnTo>
                <a:lnTo>
                  <a:pt x="1469" y="3718"/>
                </a:lnTo>
                <a:lnTo>
                  <a:pt x="1474" y="3718"/>
                </a:lnTo>
                <a:lnTo>
                  <a:pt x="1478" y="3716"/>
                </a:lnTo>
                <a:lnTo>
                  <a:pt x="1480" y="3715"/>
                </a:lnTo>
                <a:lnTo>
                  <a:pt x="1484" y="3709"/>
                </a:lnTo>
                <a:lnTo>
                  <a:pt x="1490" y="3701"/>
                </a:lnTo>
                <a:lnTo>
                  <a:pt x="1500" y="3689"/>
                </a:lnTo>
                <a:lnTo>
                  <a:pt x="1515" y="3674"/>
                </a:lnTo>
                <a:lnTo>
                  <a:pt x="1523" y="3668"/>
                </a:lnTo>
                <a:lnTo>
                  <a:pt x="1530" y="3662"/>
                </a:lnTo>
                <a:lnTo>
                  <a:pt x="1538" y="3659"/>
                </a:lnTo>
                <a:lnTo>
                  <a:pt x="1546" y="3657"/>
                </a:lnTo>
                <a:lnTo>
                  <a:pt x="1557" y="3655"/>
                </a:lnTo>
                <a:lnTo>
                  <a:pt x="1568" y="3653"/>
                </a:lnTo>
                <a:lnTo>
                  <a:pt x="1579" y="3648"/>
                </a:lnTo>
                <a:lnTo>
                  <a:pt x="1591" y="3642"/>
                </a:lnTo>
                <a:lnTo>
                  <a:pt x="1606" y="3634"/>
                </a:lnTo>
                <a:lnTo>
                  <a:pt x="1623" y="3624"/>
                </a:lnTo>
                <a:lnTo>
                  <a:pt x="1637" y="3617"/>
                </a:lnTo>
                <a:lnTo>
                  <a:pt x="1649" y="3611"/>
                </a:lnTo>
                <a:lnTo>
                  <a:pt x="1657" y="3610"/>
                </a:lnTo>
                <a:lnTo>
                  <a:pt x="1666" y="3610"/>
                </a:lnTo>
                <a:lnTo>
                  <a:pt x="1669" y="3610"/>
                </a:lnTo>
                <a:lnTo>
                  <a:pt x="1673" y="3611"/>
                </a:lnTo>
                <a:lnTo>
                  <a:pt x="1675" y="3614"/>
                </a:lnTo>
                <a:lnTo>
                  <a:pt x="1676" y="3617"/>
                </a:lnTo>
                <a:lnTo>
                  <a:pt x="1677" y="3623"/>
                </a:lnTo>
                <a:lnTo>
                  <a:pt x="1677" y="3632"/>
                </a:lnTo>
                <a:lnTo>
                  <a:pt x="1676" y="3639"/>
                </a:lnTo>
                <a:lnTo>
                  <a:pt x="1675" y="3645"/>
                </a:lnTo>
                <a:lnTo>
                  <a:pt x="1674" y="3649"/>
                </a:lnTo>
                <a:lnTo>
                  <a:pt x="1675" y="3655"/>
                </a:lnTo>
                <a:lnTo>
                  <a:pt x="1676" y="3660"/>
                </a:lnTo>
                <a:lnTo>
                  <a:pt x="1681" y="3666"/>
                </a:lnTo>
                <a:lnTo>
                  <a:pt x="1688" y="3672"/>
                </a:lnTo>
                <a:lnTo>
                  <a:pt x="1695" y="3674"/>
                </a:lnTo>
                <a:lnTo>
                  <a:pt x="1699" y="3676"/>
                </a:lnTo>
                <a:lnTo>
                  <a:pt x="1702" y="3674"/>
                </a:lnTo>
                <a:lnTo>
                  <a:pt x="1706" y="3674"/>
                </a:lnTo>
                <a:lnTo>
                  <a:pt x="1710" y="3672"/>
                </a:lnTo>
                <a:lnTo>
                  <a:pt x="1716" y="3666"/>
                </a:lnTo>
                <a:lnTo>
                  <a:pt x="1723" y="3657"/>
                </a:lnTo>
                <a:lnTo>
                  <a:pt x="1727" y="3653"/>
                </a:lnTo>
                <a:lnTo>
                  <a:pt x="1731" y="3649"/>
                </a:lnTo>
                <a:lnTo>
                  <a:pt x="1736" y="3647"/>
                </a:lnTo>
                <a:lnTo>
                  <a:pt x="1739" y="3646"/>
                </a:lnTo>
                <a:lnTo>
                  <a:pt x="1746" y="3646"/>
                </a:lnTo>
                <a:lnTo>
                  <a:pt x="1754" y="3645"/>
                </a:lnTo>
                <a:lnTo>
                  <a:pt x="1757" y="3645"/>
                </a:lnTo>
                <a:lnTo>
                  <a:pt x="1761" y="3643"/>
                </a:lnTo>
                <a:lnTo>
                  <a:pt x="1763" y="3641"/>
                </a:lnTo>
                <a:lnTo>
                  <a:pt x="1767" y="3638"/>
                </a:lnTo>
                <a:lnTo>
                  <a:pt x="1774" y="3632"/>
                </a:lnTo>
                <a:lnTo>
                  <a:pt x="1781" y="3628"/>
                </a:lnTo>
                <a:lnTo>
                  <a:pt x="1784" y="3627"/>
                </a:lnTo>
                <a:lnTo>
                  <a:pt x="1788" y="3626"/>
                </a:lnTo>
                <a:lnTo>
                  <a:pt x="1792" y="3626"/>
                </a:lnTo>
                <a:lnTo>
                  <a:pt x="1795" y="3627"/>
                </a:lnTo>
                <a:lnTo>
                  <a:pt x="1804" y="3629"/>
                </a:lnTo>
                <a:lnTo>
                  <a:pt x="1811" y="3629"/>
                </a:lnTo>
                <a:lnTo>
                  <a:pt x="1814" y="3629"/>
                </a:lnTo>
                <a:lnTo>
                  <a:pt x="1818" y="3628"/>
                </a:lnTo>
                <a:lnTo>
                  <a:pt x="1820" y="3626"/>
                </a:lnTo>
                <a:lnTo>
                  <a:pt x="1823" y="3623"/>
                </a:lnTo>
                <a:lnTo>
                  <a:pt x="1826" y="3614"/>
                </a:lnTo>
                <a:lnTo>
                  <a:pt x="1828" y="3602"/>
                </a:lnTo>
                <a:lnTo>
                  <a:pt x="1828" y="3590"/>
                </a:lnTo>
                <a:lnTo>
                  <a:pt x="1830" y="3579"/>
                </a:lnTo>
                <a:lnTo>
                  <a:pt x="1830" y="3571"/>
                </a:lnTo>
                <a:lnTo>
                  <a:pt x="1831" y="3565"/>
                </a:lnTo>
                <a:lnTo>
                  <a:pt x="1832" y="3561"/>
                </a:lnTo>
                <a:lnTo>
                  <a:pt x="1834" y="3559"/>
                </a:lnTo>
                <a:lnTo>
                  <a:pt x="1837" y="3558"/>
                </a:lnTo>
                <a:lnTo>
                  <a:pt x="1839" y="3557"/>
                </a:lnTo>
                <a:lnTo>
                  <a:pt x="1845" y="3554"/>
                </a:lnTo>
                <a:lnTo>
                  <a:pt x="1850" y="3552"/>
                </a:lnTo>
                <a:lnTo>
                  <a:pt x="1851" y="3551"/>
                </a:lnTo>
                <a:lnTo>
                  <a:pt x="1852" y="3548"/>
                </a:lnTo>
                <a:lnTo>
                  <a:pt x="1853" y="3545"/>
                </a:lnTo>
                <a:lnTo>
                  <a:pt x="1855" y="3541"/>
                </a:lnTo>
                <a:lnTo>
                  <a:pt x="1853" y="3533"/>
                </a:lnTo>
                <a:lnTo>
                  <a:pt x="1851" y="3527"/>
                </a:lnTo>
                <a:lnTo>
                  <a:pt x="1847" y="3521"/>
                </a:lnTo>
                <a:lnTo>
                  <a:pt x="1843" y="3517"/>
                </a:lnTo>
                <a:lnTo>
                  <a:pt x="1840" y="3515"/>
                </a:lnTo>
                <a:lnTo>
                  <a:pt x="1838" y="3513"/>
                </a:lnTo>
                <a:lnTo>
                  <a:pt x="1836" y="3509"/>
                </a:lnTo>
                <a:lnTo>
                  <a:pt x="1834" y="3506"/>
                </a:lnTo>
                <a:lnTo>
                  <a:pt x="1833" y="3501"/>
                </a:lnTo>
                <a:lnTo>
                  <a:pt x="1833" y="3496"/>
                </a:lnTo>
                <a:lnTo>
                  <a:pt x="1833" y="3491"/>
                </a:lnTo>
                <a:lnTo>
                  <a:pt x="1833" y="3487"/>
                </a:lnTo>
                <a:lnTo>
                  <a:pt x="1836" y="3476"/>
                </a:lnTo>
                <a:lnTo>
                  <a:pt x="1837" y="3465"/>
                </a:lnTo>
                <a:lnTo>
                  <a:pt x="1839" y="3456"/>
                </a:lnTo>
                <a:lnTo>
                  <a:pt x="1839" y="3446"/>
                </a:lnTo>
                <a:lnTo>
                  <a:pt x="1838" y="3437"/>
                </a:lnTo>
                <a:lnTo>
                  <a:pt x="1836" y="3426"/>
                </a:lnTo>
                <a:lnTo>
                  <a:pt x="1831" y="3414"/>
                </a:lnTo>
                <a:lnTo>
                  <a:pt x="1824" y="3403"/>
                </a:lnTo>
                <a:lnTo>
                  <a:pt x="1817" y="3395"/>
                </a:lnTo>
                <a:lnTo>
                  <a:pt x="1811" y="3387"/>
                </a:lnTo>
                <a:lnTo>
                  <a:pt x="1808" y="3383"/>
                </a:lnTo>
                <a:lnTo>
                  <a:pt x="1807" y="3378"/>
                </a:lnTo>
                <a:lnTo>
                  <a:pt x="1805" y="3375"/>
                </a:lnTo>
                <a:lnTo>
                  <a:pt x="1805" y="3370"/>
                </a:lnTo>
                <a:lnTo>
                  <a:pt x="1804" y="3357"/>
                </a:lnTo>
                <a:lnTo>
                  <a:pt x="1804" y="3339"/>
                </a:lnTo>
                <a:lnTo>
                  <a:pt x="1805" y="3321"/>
                </a:lnTo>
                <a:lnTo>
                  <a:pt x="1807" y="3308"/>
                </a:lnTo>
                <a:lnTo>
                  <a:pt x="1811" y="3299"/>
                </a:lnTo>
                <a:lnTo>
                  <a:pt x="1814" y="3289"/>
                </a:lnTo>
                <a:lnTo>
                  <a:pt x="1818" y="3277"/>
                </a:lnTo>
                <a:lnTo>
                  <a:pt x="1819" y="3264"/>
                </a:lnTo>
                <a:lnTo>
                  <a:pt x="1819" y="3249"/>
                </a:lnTo>
                <a:lnTo>
                  <a:pt x="1819" y="3232"/>
                </a:lnTo>
                <a:lnTo>
                  <a:pt x="1819" y="3225"/>
                </a:lnTo>
                <a:lnTo>
                  <a:pt x="1820" y="3217"/>
                </a:lnTo>
                <a:lnTo>
                  <a:pt x="1821" y="3211"/>
                </a:lnTo>
                <a:lnTo>
                  <a:pt x="1823" y="3207"/>
                </a:lnTo>
                <a:lnTo>
                  <a:pt x="1827" y="3201"/>
                </a:lnTo>
                <a:lnTo>
                  <a:pt x="1830" y="3197"/>
                </a:lnTo>
                <a:lnTo>
                  <a:pt x="1832" y="3192"/>
                </a:lnTo>
                <a:lnTo>
                  <a:pt x="1834" y="3185"/>
                </a:lnTo>
                <a:lnTo>
                  <a:pt x="1836" y="3176"/>
                </a:lnTo>
                <a:lnTo>
                  <a:pt x="1837" y="3170"/>
                </a:lnTo>
                <a:lnTo>
                  <a:pt x="1839" y="3166"/>
                </a:lnTo>
                <a:lnTo>
                  <a:pt x="1843" y="3164"/>
                </a:lnTo>
                <a:lnTo>
                  <a:pt x="1846" y="3164"/>
                </a:lnTo>
                <a:lnTo>
                  <a:pt x="1850" y="3166"/>
                </a:lnTo>
                <a:lnTo>
                  <a:pt x="1853" y="3169"/>
                </a:lnTo>
                <a:lnTo>
                  <a:pt x="1857" y="3174"/>
                </a:lnTo>
                <a:lnTo>
                  <a:pt x="1861" y="3179"/>
                </a:lnTo>
                <a:lnTo>
                  <a:pt x="1865" y="3182"/>
                </a:lnTo>
                <a:lnTo>
                  <a:pt x="1868" y="3182"/>
                </a:lnTo>
                <a:lnTo>
                  <a:pt x="1869" y="3182"/>
                </a:lnTo>
                <a:lnTo>
                  <a:pt x="1871" y="3181"/>
                </a:lnTo>
                <a:lnTo>
                  <a:pt x="1875" y="3179"/>
                </a:lnTo>
                <a:lnTo>
                  <a:pt x="1880" y="3174"/>
                </a:lnTo>
                <a:lnTo>
                  <a:pt x="1884" y="3170"/>
                </a:lnTo>
                <a:lnTo>
                  <a:pt x="1890" y="3166"/>
                </a:lnTo>
                <a:lnTo>
                  <a:pt x="1896" y="3163"/>
                </a:lnTo>
                <a:lnTo>
                  <a:pt x="1905" y="3160"/>
                </a:lnTo>
                <a:lnTo>
                  <a:pt x="1910" y="3156"/>
                </a:lnTo>
                <a:lnTo>
                  <a:pt x="1916" y="3151"/>
                </a:lnTo>
                <a:lnTo>
                  <a:pt x="1922" y="3143"/>
                </a:lnTo>
                <a:lnTo>
                  <a:pt x="1926" y="3132"/>
                </a:lnTo>
                <a:lnTo>
                  <a:pt x="1931" y="3123"/>
                </a:lnTo>
                <a:lnTo>
                  <a:pt x="1932" y="3117"/>
                </a:lnTo>
                <a:lnTo>
                  <a:pt x="1935" y="3112"/>
                </a:lnTo>
                <a:lnTo>
                  <a:pt x="1939" y="3109"/>
                </a:lnTo>
                <a:lnTo>
                  <a:pt x="1943" y="3105"/>
                </a:lnTo>
                <a:lnTo>
                  <a:pt x="1953" y="3099"/>
                </a:lnTo>
                <a:lnTo>
                  <a:pt x="1964" y="3092"/>
                </a:lnTo>
                <a:lnTo>
                  <a:pt x="1975" y="3085"/>
                </a:lnTo>
                <a:lnTo>
                  <a:pt x="1985" y="3074"/>
                </a:lnTo>
                <a:lnTo>
                  <a:pt x="1996" y="3061"/>
                </a:lnTo>
                <a:lnTo>
                  <a:pt x="2004" y="3050"/>
                </a:lnTo>
                <a:lnTo>
                  <a:pt x="2014" y="3041"/>
                </a:lnTo>
                <a:lnTo>
                  <a:pt x="2026" y="3030"/>
                </a:lnTo>
                <a:lnTo>
                  <a:pt x="2039" y="3021"/>
                </a:lnTo>
                <a:lnTo>
                  <a:pt x="2051" y="3010"/>
                </a:lnTo>
                <a:lnTo>
                  <a:pt x="2056" y="3005"/>
                </a:lnTo>
                <a:lnTo>
                  <a:pt x="2059" y="3000"/>
                </a:lnTo>
                <a:lnTo>
                  <a:pt x="2061" y="2994"/>
                </a:lnTo>
                <a:lnTo>
                  <a:pt x="2064" y="2990"/>
                </a:lnTo>
                <a:lnTo>
                  <a:pt x="2067" y="2978"/>
                </a:lnTo>
                <a:lnTo>
                  <a:pt x="2070" y="2962"/>
                </a:lnTo>
                <a:lnTo>
                  <a:pt x="2073" y="2948"/>
                </a:lnTo>
                <a:lnTo>
                  <a:pt x="2076" y="2937"/>
                </a:lnTo>
                <a:lnTo>
                  <a:pt x="2077" y="2929"/>
                </a:lnTo>
                <a:lnTo>
                  <a:pt x="2077" y="2922"/>
                </a:lnTo>
                <a:lnTo>
                  <a:pt x="2077" y="2918"/>
                </a:lnTo>
                <a:lnTo>
                  <a:pt x="2075" y="2914"/>
                </a:lnTo>
                <a:lnTo>
                  <a:pt x="2072" y="2910"/>
                </a:lnTo>
                <a:lnTo>
                  <a:pt x="2069" y="2907"/>
                </a:lnTo>
                <a:lnTo>
                  <a:pt x="2061" y="2899"/>
                </a:lnTo>
                <a:lnTo>
                  <a:pt x="2056" y="2891"/>
                </a:lnTo>
                <a:lnTo>
                  <a:pt x="2052" y="2884"/>
                </a:lnTo>
                <a:lnTo>
                  <a:pt x="2050" y="2877"/>
                </a:lnTo>
                <a:lnTo>
                  <a:pt x="2050" y="2871"/>
                </a:lnTo>
                <a:lnTo>
                  <a:pt x="2052" y="2864"/>
                </a:lnTo>
                <a:lnTo>
                  <a:pt x="2057" y="2858"/>
                </a:lnTo>
                <a:lnTo>
                  <a:pt x="2063" y="2853"/>
                </a:lnTo>
                <a:lnTo>
                  <a:pt x="2079" y="2841"/>
                </a:lnTo>
                <a:lnTo>
                  <a:pt x="2098" y="2826"/>
                </a:lnTo>
                <a:lnTo>
                  <a:pt x="2105" y="2819"/>
                </a:lnTo>
                <a:lnTo>
                  <a:pt x="2111" y="2813"/>
                </a:lnTo>
                <a:lnTo>
                  <a:pt x="2115" y="2809"/>
                </a:lnTo>
                <a:lnTo>
                  <a:pt x="2121" y="2808"/>
                </a:lnTo>
                <a:lnTo>
                  <a:pt x="2126" y="2809"/>
                </a:lnTo>
                <a:lnTo>
                  <a:pt x="2130" y="2811"/>
                </a:lnTo>
                <a:lnTo>
                  <a:pt x="2135" y="2815"/>
                </a:lnTo>
                <a:lnTo>
                  <a:pt x="2140" y="2821"/>
                </a:lnTo>
                <a:lnTo>
                  <a:pt x="2145" y="2827"/>
                </a:lnTo>
                <a:lnTo>
                  <a:pt x="2149" y="2832"/>
                </a:lnTo>
                <a:lnTo>
                  <a:pt x="2154" y="2834"/>
                </a:lnTo>
                <a:lnTo>
                  <a:pt x="2159" y="2835"/>
                </a:lnTo>
                <a:lnTo>
                  <a:pt x="2164" y="2835"/>
                </a:lnTo>
                <a:lnTo>
                  <a:pt x="2170" y="2833"/>
                </a:lnTo>
                <a:lnTo>
                  <a:pt x="2174" y="2829"/>
                </a:lnTo>
                <a:lnTo>
                  <a:pt x="2180" y="2823"/>
                </a:lnTo>
                <a:lnTo>
                  <a:pt x="2191" y="2814"/>
                </a:lnTo>
                <a:lnTo>
                  <a:pt x="2202" y="2806"/>
                </a:lnTo>
                <a:lnTo>
                  <a:pt x="2209" y="2801"/>
                </a:lnTo>
                <a:lnTo>
                  <a:pt x="2214" y="2795"/>
                </a:lnTo>
                <a:lnTo>
                  <a:pt x="2217" y="2789"/>
                </a:lnTo>
                <a:lnTo>
                  <a:pt x="2220" y="2781"/>
                </a:lnTo>
                <a:lnTo>
                  <a:pt x="2220" y="2772"/>
                </a:lnTo>
                <a:lnTo>
                  <a:pt x="2218" y="2764"/>
                </a:lnTo>
                <a:lnTo>
                  <a:pt x="2216" y="2754"/>
                </a:lnTo>
                <a:lnTo>
                  <a:pt x="2211" y="2745"/>
                </a:lnTo>
                <a:lnTo>
                  <a:pt x="2208" y="2735"/>
                </a:lnTo>
                <a:lnTo>
                  <a:pt x="2203" y="2726"/>
                </a:lnTo>
                <a:lnTo>
                  <a:pt x="2199" y="2716"/>
                </a:lnTo>
                <a:lnTo>
                  <a:pt x="2196" y="2709"/>
                </a:lnTo>
                <a:lnTo>
                  <a:pt x="2195" y="2702"/>
                </a:lnTo>
                <a:lnTo>
                  <a:pt x="2195" y="2694"/>
                </a:lnTo>
                <a:lnTo>
                  <a:pt x="2196" y="2687"/>
                </a:lnTo>
                <a:lnTo>
                  <a:pt x="2199" y="2681"/>
                </a:lnTo>
                <a:lnTo>
                  <a:pt x="2204" y="2675"/>
                </a:lnTo>
                <a:lnTo>
                  <a:pt x="2206" y="2669"/>
                </a:lnTo>
                <a:lnTo>
                  <a:pt x="2210" y="2663"/>
                </a:lnTo>
                <a:lnTo>
                  <a:pt x="2211" y="2656"/>
                </a:lnTo>
                <a:lnTo>
                  <a:pt x="2212" y="2650"/>
                </a:lnTo>
                <a:lnTo>
                  <a:pt x="2215" y="2646"/>
                </a:lnTo>
                <a:lnTo>
                  <a:pt x="2218" y="2645"/>
                </a:lnTo>
                <a:lnTo>
                  <a:pt x="2222" y="2644"/>
                </a:lnTo>
                <a:lnTo>
                  <a:pt x="2226" y="2645"/>
                </a:lnTo>
                <a:lnTo>
                  <a:pt x="2229" y="2647"/>
                </a:lnTo>
                <a:lnTo>
                  <a:pt x="2233" y="2651"/>
                </a:lnTo>
                <a:lnTo>
                  <a:pt x="2235" y="2655"/>
                </a:lnTo>
                <a:lnTo>
                  <a:pt x="2239" y="2659"/>
                </a:lnTo>
                <a:lnTo>
                  <a:pt x="2243" y="2662"/>
                </a:lnTo>
                <a:lnTo>
                  <a:pt x="2250" y="2664"/>
                </a:lnTo>
                <a:lnTo>
                  <a:pt x="2258" y="2664"/>
                </a:lnTo>
                <a:lnTo>
                  <a:pt x="2267" y="2663"/>
                </a:lnTo>
                <a:lnTo>
                  <a:pt x="2275" y="2662"/>
                </a:lnTo>
                <a:lnTo>
                  <a:pt x="2284" y="2663"/>
                </a:lnTo>
                <a:lnTo>
                  <a:pt x="2291" y="2665"/>
                </a:lnTo>
                <a:lnTo>
                  <a:pt x="2298" y="2668"/>
                </a:lnTo>
                <a:lnTo>
                  <a:pt x="2308" y="2669"/>
                </a:lnTo>
                <a:lnTo>
                  <a:pt x="2318" y="2669"/>
                </a:lnTo>
                <a:lnTo>
                  <a:pt x="2329" y="2666"/>
                </a:lnTo>
                <a:lnTo>
                  <a:pt x="2340" y="2664"/>
                </a:lnTo>
                <a:lnTo>
                  <a:pt x="2349" y="2659"/>
                </a:lnTo>
                <a:lnTo>
                  <a:pt x="2359" y="2656"/>
                </a:lnTo>
                <a:lnTo>
                  <a:pt x="2367" y="2653"/>
                </a:lnTo>
                <a:lnTo>
                  <a:pt x="2374" y="2653"/>
                </a:lnTo>
                <a:lnTo>
                  <a:pt x="2380" y="2653"/>
                </a:lnTo>
                <a:lnTo>
                  <a:pt x="2386" y="2656"/>
                </a:lnTo>
                <a:lnTo>
                  <a:pt x="2391" y="2658"/>
                </a:lnTo>
                <a:lnTo>
                  <a:pt x="2394" y="2659"/>
                </a:lnTo>
                <a:lnTo>
                  <a:pt x="2400" y="2660"/>
                </a:lnTo>
                <a:lnTo>
                  <a:pt x="2406" y="2660"/>
                </a:lnTo>
                <a:lnTo>
                  <a:pt x="2412" y="2660"/>
                </a:lnTo>
                <a:lnTo>
                  <a:pt x="2420" y="2660"/>
                </a:lnTo>
                <a:lnTo>
                  <a:pt x="2429" y="2660"/>
                </a:lnTo>
                <a:lnTo>
                  <a:pt x="2432" y="2662"/>
                </a:lnTo>
                <a:lnTo>
                  <a:pt x="2436" y="2663"/>
                </a:lnTo>
                <a:lnTo>
                  <a:pt x="2438" y="2664"/>
                </a:lnTo>
                <a:lnTo>
                  <a:pt x="2439" y="2665"/>
                </a:lnTo>
                <a:lnTo>
                  <a:pt x="2438" y="2666"/>
                </a:lnTo>
                <a:lnTo>
                  <a:pt x="2435" y="2670"/>
                </a:lnTo>
                <a:lnTo>
                  <a:pt x="2426" y="2677"/>
                </a:lnTo>
                <a:lnTo>
                  <a:pt x="2417" y="2683"/>
                </a:lnTo>
                <a:lnTo>
                  <a:pt x="2406" y="2689"/>
                </a:lnTo>
                <a:lnTo>
                  <a:pt x="2396" y="2695"/>
                </a:lnTo>
                <a:lnTo>
                  <a:pt x="2390" y="2699"/>
                </a:lnTo>
                <a:lnTo>
                  <a:pt x="2384" y="2704"/>
                </a:lnTo>
                <a:lnTo>
                  <a:pt x="2379" y="2710"/>
                </a:lnTo>
                <a:lnTo>
                  <a:pt x="2375" y="2716"/>
                </a:lnTo>
                <a:lnTo>
                  <a:pt x="2372" y="2725"/>
                </a:lnTo>
                <a:lnTo>
                  <a:pt x="2369" y="2732"/>
                </a:lnTo>
                <a:lnTo>
                  <a:pt x="2368" y="2740"/>
                </a:lnTo>
                <a:lnTo>
                  <a:pt x="2368" y="2747"/>
                </a:lnTo>
                <a:lnTo>
                  <a:pt x="2367" y="2763"/>
                </a:lnTo>
                <a:lnTo>
                  <a:pt x="2366" y="2775"/>
                </a:lnTo>
                <a:lnTo>
                  <a:pt x="2363" y="2785"/>
                </a:lnTo>
                <a:lnTo>
                  <a:pt x="2362" y="2794"/>
                </a:lnTo>
                <a:lnTo>
                  <a:pt x="2362" y="2797"/>
                </a:lnTo>
                <a:lnTo>
                  <a:pt x="2363" y="2800"/>
                </a:lnTo>
                <a:lnTo>
                  <a:pt x="2366" y="2802"/>
                </a:lnTo>
                <a:lnTo>
                  <a:pt x="2369" y="2803"/>
                </a:lnTo>
                <a:lnTo>
                  <a:pt x="2373" y="2804"/>
                </a:lnTo>
                <a:lnTo>
                  <a:pt x="2378" y="2804"/>
                </a:lnTo>
                <a:lnTo>
                  <a:pt x="2382" y="2802"/>
                </a:lnTo>
                <a:lnTo>
                  <a:pt x="2387" y="2800"/>
                </a:lnTo>
                <a:lnTo>
                  <a:pt x="2391" y="2797"/>
                </a:lnTo>
                <a:lnTo>
                  <a:pt x="2394" y="2795"/>
                </a:lnTo>
                <a:lnTo>
                  <a:pt x="2399" y="2794"/>
                </a:lnTo>
                <a:lnTo>
                  <a:pt x="2403" y="2794"/>
                </a:lnTo>
                <a:lnTo>
                  <a:pt x="2405" y="2795"/>
                </a:lnTo>
                <a:lnTo>
                  <a:pt x="2407" y="2796"/>
                </a:lnTo>
                <a:lnTo>
                  <a:pt x="2409" y="2798"/>
                </a:lnTo>
                <a:lnTo>
                  <a:pt x="2410" y="2802"/>
                </a:lnTo>
                <a:lnTo>
                  <a:pt x="2411" y="2810"/>
                </a:lnTo>
                <a:lnTo>
                  <a:pt x="2415" y="2815"/>
                </a:lnTo>
                <a:lnTo>
                  <a:pt x="2418" y="2820"/>
                </a:lnTo>
                <a:lnTo>
                  <a:pt x="2424" y="2825"/>
                </a:lnTo>
                <a:lnTo>
                  <a:pt x="2429" y="2830"/>
                </a:lnTo>
                <a:lnTo>
                  <a:pt x="2432" y="2835"/>
                </a:lnTo>
                <a:lnTo>
                  <a:pt x="2432" y="2839"/>
                </a:lnTo>
                <a:lnTo>
                  <a:pt x="2431" y="2841"/>
                </a:lnTo>
                <a:lnTo>
                  <a:pt x="2429" y="2845"/>
                </a:lnTo>
                <a:lnTo>
                  <a:pt x="2425" y="2847"/>
                </a:lnTo>
                <a:lnTo>
                  <a:pt x="2418" y="2853"/>
                </a:lnTo>
                <a:lnTo>
                  <a:pt x="2413" y="2858"/>
                </a:lnTo>
                <a:lnTo>
                  <a:pt x="2413" y="2860"/>
                </a:lnTo>
                <a:lnTo>
                  <a:pt x="2413" y="2863"/>
                </a:lnTo>
                <a:lnTo>
                  <a:pt x="2416" y="2865"/>
                </a:lnTo>
                <a:lnTo>
                  <a:pt x="2419" y="2867"/>
                </a:lnTo>
                <a:lnTo>
                  <a:pt x="2422" y="2871"/>
                </a:lnTo>
                <a:lnTo>
                  <a:pt x="2424" y="2873"/>
                </a:lnTo>
                <a:lnTo>
                  <a:pt x="2425" y="2876"/>
                </a:lnTo>
                <a:lnTo>
                  <a:pt x="2425" y="2879"/>
                </a:lnTo>
                <a:lnTo>
                  <a:pt x="2423" y="2885"/>
                </a:lnTo>
                <a:lnTo>
                  <a:pt x="2419" y="2892"/>
                </a:lnTo>
                <a:lnTo>
                  <a:pt x="2415" y="2899"/>
                </a:lnTo>
                <a:lnTo>
                  <a:pt x="2409" y="2905"/>
                </a:lnTo>
                <a:lnTo>
                  <a:pt x="2405" y="2908"/>
                </a:lnTo>
                <a:lnTo>
                  <a:pt x="2400" y="2910"/>
                </a:lnTo>
                <a:lnTo>
                  <a:pt x="2396" y="2912"/>
                </a:lnTo>
                <a:lnTo>
                  <a:pt x="2391" y="2914"/>
                </a:lnTo>
                <a:lnTo>
                  <a:pt x="2380" y="2917"/>
                </a:lnTo>
                <a:lnTo>
                  <a:pt x="2373" y="2920"/>
                </a:lnTo>
                <a:lnTo>
                  <a:pt x="2371" y="2922"/>
                </a:lnTo>
                <a:lnTo>
                  <a:pt x="2369" y="2924"/>
                </a:lnTo>
                <a:lnTo>
                  <a:pt x="2369" y="2927"/>
                </a:lnTo>
                <a:lnTo>
                  <a:pt x="2371" y="2930"/>
                </a:lnTo>
                <a:lnTo>
                  <a:pt x="2373" y="2935"/>
                </a:lnTo>
                <a:lnTo>
                  <a:pt x="2379" y="2940"/>
                </a:lnTo>
                <a:lnTo>
                  <a:pt x="2385" y="2946"/>
                </a:lnTo>
                <a:lnTo>
                  <a:pt x="2393" y="2952"/>
                </a:lnTo>
                <a:lnTo>
                  <a:pt x="2412" y="2965"/>
                </a:lnTo>
                <a:lnTo>
                  <a:pt x="2430" y="2979"/>
                </a:lnTo>
                <a:lnTo>
                  <a:pt x="2444" y="2992"/>
                </a:lnTo>
                <a:lnTo>
                  <a:pt x="2456" y="3003"/>
                </a:lnTo>
                <a:lnTo>
                  <a:pt x="2462" y="3008"/>
                </a:lnTo>
                <a:lnTo>
                  <a:pt x="2467" y="3010"/>
                </a:lnTo>
                <a:lnTo>
                  <a:pt x="2473" y="3014"/>
                </a:lnTo>
                <a:lnTo>
                  <a:pt x="2479" y="3015"/>
                </a:lnTo>
                <a:lnTo>
                  <a:pt x="2486" y="3015"/>
                </a:lnTo>
                <a:lnTo>
                  <a:pt x="2492" y="3014"/>
                </a:lnTo>
                <a:lnTo>
                  <a:pt x="2498" y="3011"/>
                </a:lnTo>
                <a:lnTo>
                  <a:pt x="2504" y="3008"/>
                </a:lnTo>
                <a:lnTo>
                  <a:pt x="2511" y="3003"/>
                </a:lnTo>
                <a:lnTo>
                  <a:pt x="2517" y="3000"/>
                </a:lnTo>
                <a:lnTo>
                  <a:pt x="2523" y="2998"/>
                </a:lnTo>
                <a:lnTo>
                  <a:pt x="2530" y="2998"/>
                </a:lnTo>
                <a:lnTo>
                  <a:pt x="2545" y="3000"/>
                </a:lnTo>
                <a:lnTo>
                  <a:pt x="2563" y="3003"/>
                </a:lnTo>
                <a:lnTo>
                  <a:pt x="2571" y="3003"/>
                </a:lnTo>
                <a:lnTo>
                  <a:pt x="2580" y="3002"/>
                </a:lnTo>
                <a:lnTo>
                  <a:pt x="2582" y="3002"/>
                </a:lnTo>
                <a:lnTo>
                  <a:pt x="2585" y="2999"/>
                </a:lnTo>
                <a:lnTo>
                  <a:pt x="2587" y="2998"/>
                </a:lnTo>
                <a:lnTo>
                  <a:pt x="2588" y="2996"/>
                </a:lnTo>
                <a:lnTo>
                  <a:pt x="2593" y="2981"/>
                </a:lnTo>
                <a:lnTo>
                  <a:pt x="2601" y="2964"/>
                </a:lnTo>
                <a:lnTo>
                  <a:pt x="2607" y="2954"/>
                </a:lnTo>
                <a:lnTo>
                  <a:pt x="2614" y="2945"/>
                </a:lnTo>
                <a:lnTo>
                  <a:pt x="2623" y="2936"/>
                </a:lnTo>
                <a:lnTo>
                  <a:pt x="2632" y="2928"/>
                </a:lnTo>
                <a:lnTo>
                  <a:pt x="2643" y="2922"/>
                </a:lnTo>
                <a:lnTo>
                  <a:pt x="2652" y="2918"/>
                </a:lnTo>
                <a:lnTo>
                  <a:pt x="2661" y="2917"/>
                </a:lnTo>
                <a:lnTo>
                  <a:pt x="2669" y="2917"/>
                </a:lnTo>
                <a:lnTo>
                  <a:pt x="2676" y="2918"/>
                </a:lnTo>
                <a:lnTo>
                  <a:pt x="2683" y="2921"/>
                </a:lnTo>
                <a:lnTo>
                  <a:pt x="2688" y="2924"/>
                </a:lnTo>
                <a:lnTo>
                  <a:pt x="2692" y="2928"/>
                </a:lnTo>
                <a:lnTo>
                  <a:pt x="2694" y="2930"/>
                </a:lnTo>
                <a:lnTo>
                  <a:pt x="2696" y="2934"/>
                </a:lnTo>
                <a:lnTo>
                  <a:pt x="2697" y="2937"/>
                </a:lnTo>
                <a:lnTo>
                  <a:pt x="2699" y="2942"/>
                </a:lnTo>
                <a:lnTo>
                  <a:pt x="2699" y="2949"/>
                </a:lnTo>
                <a:lnTo>
                  <a:pt x="2700" y="2956"/>
                </a:lnTo>
                <a:lnTo>
                  <a:pt x="2701" y="2959"/>
                </a:lnTo>
                <a:lnTo>
                  <a:pt x="2703" y="2960"/>
                </a:lnTo>
                <a:lnTo>
                  <a:pt x="2705" y="2961"/>
                </a:lnTo>
                <a:lnTo>
                  <a:pt x="2708" y="2961"/>
                </a:lnTo>
                <a:lnTo>
                  <a:pt x="2714" y="2961"/>
                </a:lnTo>
                <a:lnTo>
                  <a:pt x="2722" y="2961"/>
                </a:lnTo>
                <a:lnTo>
                  <a:pt x="2727" y="2961"/>
                </a:lnTo>
                <a:lnTo>
                  <a:pt x="2731" y="2962"/>
                </a:lnTo>
                <a:lnTo>
                  <a:pt x="2733" y="2964"/>
                </a:lnTo>
                <a:lnTo>
                  <a:pt x="2735" y="2966"/>
                </a:lnTo>
                <a:lnTo>
                  <a:pt x="2737" y="2970"/>
                </a:lnTo>
                <a:lnTo>
                  <a:pt x="2738" y="2973"/>
                </a:lnTo>
                <a:lnTo>
                  <a:pt x="2738" y="2979"/>
                </a:lnTo>
                <a:lnTo>
                  <a:pt x="2738" y="2985"/>
                </a:lnTo>
                <a:lnTo>
                  <a:pt x="2734" y="2997"/>
                </a:lnTo>
                <a:lnTo>
                  <a:pt x="2730" y="3005"/>
                </a:lnTo>
                <a:lnTo>
                  <a:pt x="2726" y="3014"/>
                </a:lnTo>
                <a:lnTo>
                  <a:pt x="2724" y="3023"/>
                </a:lnTo>
                <a:lnTo>
                  <a:pt x="2724" y="3028"/>
                </a:lnTo>
                <a:lnTo>
                  <a:pt x="2724" y="3031"/>
                </a:lnTo>
                <a:lnTo>
                  <a:pt x="2725" y="3035"/>
                </a:lnTo>
                <a:lnTo>
                  <a:pt x="2726" y="3037"/>
                </a:lnTo>
                <a:lnTo>
                  <a:pt x="2728" y="3040"/>
                </a:lnTo>
                <a:lnTo>
                  <a:pt x="2732" y="3041"/>
                </a:lnTo>
                <a:lnTo>
                  <a:pt x="2735" y="3041"/>
                </a:lnTo>
                <a:lnTo>
                  <a:pt x="2739" y="3041"/>
                </a:lnTo>
                <a:lnTo>
                  <a:pt x="2743" y="3041"/>
                </a:lnTo>
                <a:lnTo>
                  <a:pt x="2746" y="3042"/>
                </a:lnTo>
                <a:lnTo>
                  <a:pt x="2749" y="3043"/>
                </a:lnTo>
                <a:lnTo>
                  <a:pt x="2750" y="3044"/>
                </a:lnTo>
                <a:lnTo>
                  <a:pt x="2750" y="3046"/>
                </a:lnTo>
                <a:lnTo>
                  <a:pt x="2749" y="3048"/>
                </a:lnTo>
                <a:lnTo>
                  <a:pt x="2747" y="3050"/>
                </a:lnTo>
                <a:lnTo>
                  <a:pt x="2745" y="3053"/>
                </a:lnTo>
                <a:lnTo>
                  <a:pt x="2741" y="3057"/>
                </a:lnTo>
                <a:lnTo>
                  <a:pt x="2739" y="3063"/>
                </a:lnTo>
                <a:lnTo>
                  <a:pt x="2737" y="3071"/>
                </a:lnTo>
                <a:lnTo>
                  <a:pt x="2737" y="3078"/>
                </a:lnTo>
                <a:lnTo>
                  <a:pt x="2738" y="3080"/>
                </a:lnTo>
                <a:lnTo>
                  <a:pt x="2739" y="3082"/>
                </a:lnTo>
                <a:lnTo>
                  <a:pt x="2740" y="3082"/>
                </a:lnTo>
                <a:lnTo>
                  <a:pt x="2743" y="3082"/>
                </a:lnTo>
                <a:lnTo>
                  <a:pt x="2749" y="3084"/>
                </a:lnTo>
                <a:lnTo>
                  <a:pt x="2756" y="3081"/>
                </a:lnTo>
                <a:lnTo>
                  <a:pt x="2768" y="3077"/>
                </a:lnTo>
                <a:lnTo>
                  <a:pt x="2782" y="3071"/>
                </a:lnTo>
                <a:lnTo>
                  <a:pt x="2795" y="3066"/>
                </a:lnTo>
                <a:lnTo>
                  <a:pt x="2807" y="3062"/>
                </a:lnTo>
                <a:lnTo>
                  <a:pt x="2812" y="3062"/>
                </a:lnTo>
                <a:lnTo>
                  <a:pt x="2815" y="3062"/>
                </a:lnTo>
                <a:lnTo>
                  <a:pt x="2820" y="3062"/>
                </a:lnTo>
                <a:lnTo>
                  <a:pt x="2823" y="3065"/>
                </a:lnTo>
                <a:lnTo>
                  <a:pt x="2831" y="3068"/>
                </a:lnTo>
                <a:lnTo>
                  <a:pt x="2839" y="3075"/>
                </a:lnTo>
                <a:lnTo>
                  <a:pt x="2856" y="3090"/>
                </a:lnTo>
                <a:lnTo>
                  <a:pt x="2869" y="3103"/>
                </a:lnTo>
                <a:lnTo>
                  <a:pt x="2872" y="3105"/>
                </a:lnTo>
                <a:lnTo>
                  <a:pt x="2876" y="3107"/>
                </a:lnTo>
                <a:lnTo>
                  <a:pt x="2878" y="3109"/>
                </a:lnTo>
                <a:lnTo>
                  <a:pt x="2882" y="3109"/>
                </a:lnTo>
                <a:lnTo>
                  <a:pt x="2885" y="3109"/>
                </a:lnTo>
                <a:lnTo>
                  <a:pt x="2889" y="3109"/>
                </a:lnTo>
                <a:lnTo>
                  <a:pt x="2892" y="3107"/>
                </a:lnTo>
                <a:lnTo>
                  <a:pt x="2897" y="3105"/>
                </a:lnTo>
                <a:lnTo>
                  <a:pt x="2905" y="3100"/>
                </a:lnTo>
                <a:lnTo>
                  <a:pt x="2913" y="3098"/>
                </a:lnTo>
                <a:lnTo>
                  <a:pt x="2922" y="3096"/>
                </a:lnTo>
                <a:lnTo>
                  <a:pt x="2933" y="3094"/>
                </a:lnTo>
                <a:lnTo>
                  <a:pt x="2945" y="3094"/>
                </a:lnTo>
                <a:lnTo>
                  <a:pt x="2954" y="3092"/>
                </a:lnTo>
                <a:lnTo>
                  <a:pt x="2964" y="3090"/>
                </a:lnTo>
                <a:lnTo>
                  <a:pt x="2972" y="3087"/>
                </a:lnTo>
                <a:lnTo>
                  <a:pt x="2979" y="3086"/>
                </a:lnTo>
                <a:lnTo>
                  <a:pt x="2986" y="3085"/>
                </a:lnTo>
                <a:lnTo>
                  <a:pt x="2993" y="3084"/>
                </a:lnTo>
                <a:lnTo>
                  <a:pt x="3003" y="3084"/>
                </a:lnTo>
                <a:lnTo>
                  <a:pt x="3014" y="3084"/>
                </a:lnTo>
                <a:lnTo>
                  <a:pt x="3024" y="3082"/>
                </a:lnTo>
                <a:lnTo>
                  <a:pt x="3035" y="3080"/>
                </a:lnTo>
                <a:lnTo>
                  <a:pt x="3046" y="3075"/>
                </a:lnTo>
                <a:lnTo>
                  <a:pt x="3055" y="3069"/>
                </a:lnTo>
                <a:lnTo>
                  <a:pt x="3062" y="3067"/>
                </a:lnTo>
                <a:lnTo>
                  <a:pt x="3066" y="3066"/>
                </a:lnTo>
                <a:lnTo>
                  <a:pt x="3068" y="3067"/>
                </a:lnTo>
                <a:lnTo>
                  <a:pt x="3073" y="3068"/>
                </a:lnTo>
                <a:lnTo>
                  <a:pt x="3077" y="3071"/>
                </a:lnTo>
                <a:lnTo>
                  <a:pt x="3085" y="3075"/>
                </a:lnTo>
                <a:lnTo>
                  <a:pt x="3093" y="3079"/>
                </a:lnTo>
                <a:lnTo>
                  <a:pt x="3098" y="3080"/>
                </a:lnTo>
                <a:lnTo>
                  <a:pt x="3103" y="3080"/>
                </a:lnTo>
                <a:lnTo>
                  <a:pt x="3108" y="3080"/>
                </a:lnTo>
                <a:lnTo>
                  <a:pt x="3114" y="3079"/>
                </a:lnTo>
                <a:lnTo>
                  <a:pt x="3122" y="3075"/>
                </a:lnTo>
                <a:lnTo>
                  <a:pt x="3131" y="3071"/>
                </a:lnTo>
                <a:lnTo>
                  <a:pt x="3135" y="3068"/>
                </a:lnTo>
                <a:lnTo>
                  <a:pt x="3137" y="3066"/>
                </a:lnTo>
                <a:lnTo>
                  <a:pt x="3140" y="3063"/>
                </a:lnTo>
                <a:lnTo>
                  <a:pt x="3141" y="3061"/>
                </a:lnTo>
                <a:lnTo>
                  <a:pt x="3141" y="3056"/>
                </a:lnTo>
                <a:lnTo>
                  <a:pt x="3141" y="3049"/>
                </a:lnTo>
                <a:lnTo>
                  <a:pt x="3141" y="3033"/>
                </a:lnTo>
                <a:lnTo>
                  <a:pt x="3142" y="3015"/>
                </a:lnTo>
                <a:lnTo>
                  <a:pt x="3141" y="3000"/>
                </a:lnTo>
                <a:lnTo>
                  <a:pt x="3138" y="2991"/>
                </a:lnTo>
                <a:lnTo>
                  <a:pt x="3136" y="2986"/>
                </a:lnTo>
                <a:lnTo>
                  <a:pt x="3134" y="2984"/>
                </a:lnTo>
                <a:lnTo>
                  <a:pt x="3131" y="2981"/>
                </a:lnTo>
                <a:lnTo>
                  <a:pt x="3128" y="2980"/>
                </a:lnTo>
                <a:lnTo>
                  <a:pt x="3124" y="2979"/>
                </a:lnTo>
                <a:lnTo>
                  <a:pt x="3121" y="2977"/>
                </a:lnTo>
                <a:lnTo>
                  <a:pt x="3118" y="2975"/>
                </a:lnTo>
                <a:lnTo>
                  <a:pt x="3117" y="2972"/>
                </a:lnTo>
                <a:lnTo>
                  <a:pt x="3116" y="2968"/>
                </a:lnTo>
                <a:lnTo>
                  <a:pt x="3115" y="2964"/>
                </a:lnTo>
                <a:lnTo>
                  <a:pt x="3116" y="2959"/>
                </a:lnTo>
                <a:lnTo>
                  <a:pt x="3117" y="2952"/>
                </a:lnTo>
                <a:lnTo>
                  <a:pt x="3118" y="2946"/>
                </a:lnTo>
                <a:lnTo>
                  <a:pt x="3118" y="2942"/>
                </a:lnTo>
                <a:lnTo>
                  <a:pt x="3117" y="2940"/>
                </a:lnTo>
                <a:lnTo>
                  <a:pt x="3114" y="2936"/>
                </a:lnTo>
                <a:lnTo>
                  <a:pt x="3106" y="2929"/>
                </a:lnTo>
                <a:lnTo>
                  <a:pt x="3102" y="2922"/>
                </a:lnTo>
                <a:lnTo>
                  <a:pt x="3098" y="2917"/>
                </a:lnTo>
                <a:lnTo>
                  <a:pt x="3092" y="2912"/>
                </a:lnTo>
                <a:lnTo>
                  <a:pt x="3089" y="2910"/>
                </a:lnTo>
                <a:lnTo>
                  <a:pt x="3084" y="2909"/>
                </a:lnTo>
                <a:lnTo>
                  <a:pt x="3079" y="2909"/>
                </a:lnTo>
                <a:lnTo>
                  <a:pt x="3073" y="2909"/>
                </a:lnTo>
                <a:lnTo>
                  <a:pt x="3059" y="2912"/>
                </a:lnTo>
                <a:lnTo>
                  <a:pt x="3046" y="2916"/>
                </a:lnTo>
                <a:lnTo>
                  <a:pt x="3033" y="2920"/>
                </a:lnTo>
                <a:lnTo>
                  <a:pt x="3021" y="2922"/>
                </a:lnTo>
                <a:lnTo>
                  <a:pt x="3012" y="2923"/>
                </a:lnTo>
                <a:lnTo>
                  <a:pt x="3004" y="2922"/>
                </a:lnTo>
                <a:lnTo>
                  <a:pt x="2996" y="2921"/>
                </a:lnTo>
                <a:lnTo>
                  <a:pt x="2987" y="2920"/>
                </a:lnTo>
                <a:lnTo>
                  <a:pt x="2980" y="2917"/>
                </a:lnTo>
                <a:lnTo>
                  <a:pt x="2973" y="2915"/>
                </a:lnTo>
                <a:lnTo>
                  <a:pt x="2968" y="2911"/>
                </a:lnTo>
                <a:lnTo>
                  <a:pt x="2965" y="2908"/>
                </a:lnTo>
                <a:lnTo>
                  <a:pt x="2964" y="2903"/>
                </a:lnTo>
                <a:lnTo>
                  <a:pt x="2965" y="2898"/>
                </a:lnTo>
                <a:lnTo>
                  <a:pt x="2965" y="2892"/>
                </a:lnTo>
                <a:lnTo>
                  <a:pt x="2966" y="2886"/>
                </a:lnTo>
                <a:lnTo>
                  <a:pt x="2967" y="2880"/>
                </a:lnTo>
                <a:lnTo>
                  <a:pt x="2967" y="2874"/>
                </a:lnTo>
                <a:lnTo>
                  <a:pt x="2967" y="2869"/>
                </a:lnTo>
                <a:lnTo>
                  <a:pt x="2965" y="2861"/>
                </a:lnTo>
                <a:lnTo>
                  <a:pt x="2957" y="2849"/>
                </a:lnTo>
                <a:lnTo>
                  <a:pt x="2947" y="2838"/>
                </a:lnTo>
                <a:lnTo>
                  <a:pt x="2939" y="2829"/>
                </a:lnTo>
                <a:lnTo>
                  <a:pt x="2933" y="2826"/>
                </a:lnTo>
                <a:lnTo>
                  <a:pt x="2928" y="2825"/>
                </a:lnTo>
                <a:lnTo>
                  <a:pt x="2924" y="2826"/>
                </a:lnTo>
                <a:lnTo>
                  <a:pt x="2921" y="2829"/>
                </a:lnTo>
                <a:lnTo>
                  <a:pt x="2917" y="2835"/>
                </a:lnTo>
                <a:lnTo>
                  <a:pt x="2916" y="2839"/>
                </a:lnTo>
                <a:lnTo>
                  <a:pt x="2914" y="2841"/>
                </a:lnTo>
                <a:lnTo>
                  <a:pt x="2910" y="2842"/>
                </a:lnTo>
                <a:lnTo>
                  <a:pt x="2907" y="2844"/>
                </a:lnTo>
                <a:lnTo>
                  <a:pt x="2902" y="2844"/>
                </a:lnTo>
                <a:lnTo>
                  <a:pt x="2898" y="2842"/>
                </a:lnTo>
                <a:lnTo>
                  <a:pt x="2894" y="2840"/>
                </a:lnTo>
                <a:lnTo>
                  <a:pt x="2890" y="2836"/>
                </a:lnTo>
                <a:lnTo>
                  <a:pt x="2886" y="2832"/>
                </a:lnTo>
                <a:lnTo>
                  <a:pt x="2884" y="2826"/>
                </a:lnTo>
                <a:lnTo>
                  <a:pt x="2882" y="2819"/>
                </a:lnTo>
                <a:lnTo>
                  <a:pt x="2879" y="2811"/>
                </a:lnTo>
                <a:lnTo>
                  <a:pt x="2877" y="2795"/>
                </a:lnTo>
                <a:lnTo>
                  <a:pt x="2876" y="2777"/>
                </a:lnTo>
                <a:lnTo>
                  <a:pt x="2875" y="2769"/>
                </a:lnTo>
                <a:lnTo>
                  <a:pt x="2876" y="2763"/>
                </a:lnTo>
                <a:lnTo>
                  <a:pt x="2876" y="2756"/>
                </a:lnTo>
                <a:lnTo>
                  <a:pt x="2877" y="2751"/>
                </a:lnTo>
                <a:lnTo>
                  <a:pt x="2879" y="2746"/>
                </a:lnTo>
                <a:lnTo>
                  <a:pt x="2882" y="2743"/>
                </a:lnTo>
                <a:lnTo>
                  <a:pt x="2885" y="2739"/>
                </a:lnTo>
                <a:lnTo>
                  <a:pt x="2889" y="2737"/>
                </a:lnTo>
                <a:lnTo>
                  <a:pt x="2900" y="2721"/>
                </a:lnTo>
                <a:lnTo>
                  <a:pt x="2911" y="2702"/>
                </a:lnTo>
                <a:lnTo>
                  <a:pt x="2915" y="2699"/>
                </a:lnTo>
                <a:lnTo>
                  <a:pt x="2920" y="2696"/>
                </a:lnTo>
                <a:lnTo>
                  <a:pt x="2924" y="2696"/>
                </a:lnTo>
                <a:lnTo>
                  <a:pt x="2928" y="2696"/>
                </a:lnTo>
                <a:lnTo>
                  <a:pt x="2936" y="2700"/>
                </a:lnTo>
                <a:lnTo>
                  <a:pt x="2944" y="2704"/>
                </a:lnTo>
                <a:lnTo>
                  <a:pt x="2947" y="2706"/>
                </a:lnTo>
                <a:lnTo>
                  <a:pt x="2953" y="2707"/>
                </a:lnTo>
                <a:lnTo>
                  <a:pt x="2959" y="2708"/>
                </a:lnTo>
                <a:lnTo>
                  <a:pt x="2966" y="2708"/>
                </a:lnTo>
                <a:lnTo>
                  <a:pt x="2972" y="2706"/>
                </a:lnTo>
                <a:lnTo>
                  <a:pt x="2978" y="2702"/>
                </a:lnTo>
                <a:lnTo>
                  <a:pt x="2980" y="2700"/>
                </a:lnTo>
                <a:lnTo>
                  <a:pt x="2983" y="2697"/>
                </a:lnTo>
                <a:lnTo>
                  <a:pt x="2984" y="2694"/>
                </a:lnTo>
                <a:lnTo>
                  <a:pt x="2985" y="2690"/>
                </a:lnTo>
                <a:lnTo>
                  <a:pt x="2987" y="2682"/>
                </a:lnTo>
                <a:lnTo>
                  <a:pt x="2990" y="2674"/>
                </a:lnTo>
                <a:lnTo>
                  <a:pt x="2993" y="2666"/>
                </a:lnTo>
                <a:lnTo>
                  <a:pt x="2996" y="2659"/>
                </a:lnTo>
                <a:lnTo>
                  <a:pt x="3001" y="2653"/>
                </a:lnTo>
                <a:lnTo>
                  <a:pt x="3004" y="2647"/>
                </a:lnTo>
                <a:lnTo>
                  <a:pt x="3008" y="2643"/>
                </a:lnTo>
                <a:lnTo>
                  <a:pt x="3012" y="2640"/>
                </a:lnTo>
                <a:lnTo>
                  <a:pt x="3016" y="2638"/>
                </a:lnTo>
                <a:lnTo>
                  <a:pt x="3021" y="2638"/>
                </a:lnTo>
                <a:lnTo>
                  <a:pt x="3026" y="2638"/>
                </a:lnTo>
                <a:lnTo>
                  <a:pt x="3029" y="2640"/>
                </a:lnTo>
                <a:lnTo>
                  <a:pt x="3034" y="2644"/>
                </a:lnTo>
                <a:lnTo>
                  <a:pt x="3039" y="2647"/>
                </a:lnTo>
                <a:lnTo>
                  <a:pt x="3042" y="2652"/>
                </a:lnTo>
                <a:lnTo>
                  <a:pt x="3045" y="2658"/>
                </a:lnTo>
                <a:lnTo>
                  <a:pt x="3052" y="2670"/>
                </a:lnTo>
                <a:lnTo>
                  <a:pt x="3059" y="2681"/>
                </a:lnTo>
                <a:lnTo>
                  <a:pt x="3062" y="2685"/>
                </a:lnTo>
                <a:lnTo>
                  <a:pt x="3066" y="2689"/>
                </a:lnTo>
                <a:lnTo>
                  <a:pt x="3071" y="2693"/>
                </a:lnTo>
                <a:lnTo>
                  <a:pt x="3075" y="2695"/>
                </a:lnTo>
                <a:lnTo>
                  <a:pt x="3084" y="2700"/>
                </a:lnTo>
                <a:lnTo>
                  <a:pt x="3090" y="2706"/>
                </a:lnTo>
                <a:lnTo>
                  <a:pt x="3096" y="2713"/>
                </a:lnTo>
                <a:lnTo>
                  <a:pt x="3100" y="2720"/>
                </a:lnTo>
                <a:lnTo>
                  <a:pt x="3106" y="2727"/>
                </a:lnTo>
                <a:lnTo>
                  <a:pt x="3114" y="2732"/>
                </a:lnTo>
                <a:lnTo>
                  <a:pt x="3122" y="2738"/>
                </a:lnTo>
                <a:lnTo>
                  <a:pt x="3131" y="2743"/>
                </a:lnTo>
                <a:lnTo>
                  <a:pt x="3141" y="2748"/>
                </a:lnTo>
                <a:lnTo>
                  <a:pt x="3146" y="2754"/>
                </a:lnTo>
                <a:lnTo>
                  <a:pt x="3150" y="2762"/>
                </a:lnTo>
                <a:lnTo>
                  <a:pt x="3154" y="2767"/>
                </a:lnTo>
                <a:lnTo>
                  <a:pt x="3156" y="2770"/>
                </a:lnTo>
                <a:lnTo>
                  <a:pt x="3160" y="2772"/>
                </a:lnTo>
                <a:lnTo>
                  <a:pt x="3163" y="2772"/>
                </a:lnTo>
                <a:lnTo>
                  <a:pt x="3167" y="2772"/>
                </a:lnTo>
                <a:lnTo>
                  <a:pt x="3169" y="2771"/>
                </a:lnTo>
                <a:lnTo>
                  <a:pt x="3172" y="2769"/>
                </a:lnTo>
                <a:lnTo>
                  <a:pt x="3173" y="2765"/>
                </a:lnTo>
                <a:lnTo>
                  <a:pt x="3174" y="2760"/>
                </a:lnTo>
                <a:lnTo>
                  <a:pt x="3173" y="2750"/>
                </a:lnTo>
                <a:lnTo>
                  <a:pt x="3171" y="2739"/>
                </a:lnTo>
                <a:lnTo>
                  <a:pt x="3169" y="2732"/>
                </a:lnTo>
                <a:lnTo>
                  <a:pt x="3168" y="2725"/>
                </a:lnTo>
                <a:lnTo>
                  <a:pt x="3165" y="2719"/>
                </a:lnTo>
                <a:lnTo>
                  <a:pt x="3159" y="2710"/>
                </a:lnTo>
                <a:lnTo>
                  <a:pt x="3146" y="2696"/>
                </a:lnTo>
                <a:lnTo>
                  <a:pt x="3135" y="2682"/>
                </a:lnTo>
                <a:lnTo>
                  <a:pt x="3131" y="2677"/>
                </a:lnTo>
                <a:lnTo>
                  <a:pt x="3128" y="2674"/>
                </a:lnTo>
                <a:lnTo>
                  <a:pt x="3127" y="2669"/>
                </a:lnTo>
                <a:lnTo>
                  <a:pt x="3125" y="2665"/>
                </a:lnTo>
                <a:lnTo>
                  <a:pt x="3125" y="2658"/>
                </a:lnTo>
                <a:lnTo>
                  <a:pt x="3128" y="2650"/>
                </a:lnTo>
                <a:lnTo>
                  <a:pt x="3129" y="2645"/>
                </a:lnTo>
                <a:lnTo>
                  <a:pt x="3129" y="2639"/>
                </a:lnTo>
                <a:lnTo>
                  <a:pt x="3128" y="2634"/>
                </a:lnTo>
                <a:lnTo>
                  <a:pt x="3127" y="2628"/>
                </a:lnTo>
                <a:lnTo>
                  <a:pt x="3121" y="2617"/>
                </a:lnTo>
                <a:lnTo>
                  <a:pt x="3114" y="2606"/>
                </a:lnTo>
                <a:lnTo>
                  <a:pt x="3105" y="2594"/>
                </a:lnTo>
                <a:lnTo>
                  <a:pt x="3096" y="2584"/>
                </a:lnTo>
                <a:lnTo>
                  <a:pt x="3091" y="2580"/>
                </a:lnTo>
                <a:lnTo>
                  <a:pt x="3085" y="2577"/>
                </a:lnTo>
                <a:lnTo>
                  <a:pt x="3078" y="2575"/>
                </a:lnTo>
                <a:lnTo>
                  <a:pt x="3070" y="2574"/>
                </a:lnTo>
                <a:lnTo>
                  <a:pt x="3054" y="2574"/>
                </a:lnTo>
                <a:lnTo>
                  <a:pt x="3041" y="2574"/>
                </a:lnTo>
                <a:lnTo>
                  <a:pt x="3035" y="2573"/>
                </a:lnTo>
                <a:lnTo>
                  <a:pt x="3030" y="2571"/>
                </a:lnTo>
                <a:lnTo>
                  <a:pt x="3027" y="2569"/>
                </a:lnTo>
                <a:lnTo>
                  <a:pt x="3024" y="2565"/>
                </a:lnTo>
                <a:lnTo>
                  <a:pt x="3021" y="2556"/>
                </a:lnTo>
                <a:lnTo>
                  <a:pt x="3016" y="2549"/>
                </a:lnTo>
                <a:lnTo>
                  <a:pt x="3014" y="2546"/>
                </a:lnTo>
                <a:lnTo>
                  <a:pt x="3010" y="2544"/>
                </a:lnTo>
                <a:lnTo>
                  <a:pt x="3007" y="2543"/>
                </a:lnTo>
                <a:lnTo>
                  <a:pt x="3001" y="2543"/>
                </a:lnTo>
                <a:lnTo>
                  <a:pt x="2996" y="2542"/>
                </a:lnTo>
                <a:lnTo>
                  <a:pt x="2991" y="2539"/>
                </a:lnTo>
                <a:lnTo>
                  <a:pt x="2987" y="2536"/>
                </a:lnTo>
                <a:lnTo>
                  <a:pt x="2983" y="2532"/>
                </a:lnTo>
                <a:lnTo>
                  <a:pt x="2979" y="2527"/>
                </a:lnTo>
                <a:lnTo>
                  <a:pt x="2974" y="2523"/>
                </a:lnTo>
                <a:lnTo>
                  <a:pt x="2970" y="2519"/>
                </a:lnTo>
                <a:lnTo>
                  <a:pt x="2964" y="2515"/>
                </a:lnTo>
                <a:lnTo>
                  <a:pt x="2952" y="2512"/>
                </a:lnTo>
                <a:lnTo>
                  <a:pt x="2941" y="2511"/>
                </a:lnTo>
                <a:lnTo>
                  <a:pt x="2936" y="2510"/>
                </a:lnTo>
                <a:lnTo>
                  <a:pt x="2933" y="2506"/>
                </a:lnTo>
                <a:lnTo>
                  <a:pt x="2930" y="2501"/>
                </a:lnTo>
                <a:lnTo>
                  <a:pt x="2929" y="2494"/>
                </a:lnTo>
                <a:lnTo>
                  <a:pt x="2929" y="2477"/>
                </a:lnTo>
                <a:lnTo>
                  <a:pt x="2930" y="2464"/>
                </a:lnTo>
                <a:lnTo>
                  <a:pt x="2932" y="2451"/>
                </a:lnTo>
                <a:lnTo>
                  <a:pt x="2933" y="2437"/>
                </a:lnTo>
                <a:lnTo>
                  <a:pt x="2932" y="2428"/>
                </a:lnTo>
                <a:lnTo>
                  <a:pt x="2930" y="2420"/>
                </a:lnTo>
                <a:lnTo>
                  <a:pt x="2929" y="2416"/>
                </a:lnTo>
                <a:lnTo>
                  <a:pt x="2929" y="2411"/>
                </a:lnTo>
                <a:lnTo>
                  <a:pt x="2930" y="2405"/>
                </a:lnTo>
                <a:lnTo>
                  <a:pt x="2933" y="2397"/>
                </a:lnTo>
                <a:lnTo>
                  <a:pt x="2933" y="2393"/>
                </a:lnTo>
                <a:lnTo>
                  <a:pt x="2933" y="2391"/>
                </a:lnTo>
                <a:lnTo>
                  <a:pt x="2933" y="2387"/>
                </a:lnTo>
                <a:lnTo>
                  <a:pt x="2932" y="2386"/>
                </a:lnTo>
                <a:lnTo>
                  <a:pt x="2928" y="2384"/>
                </a:lnTo>
                <a:lnTo>
                  <a:pt x="2923" y="2384"/>
                </a:lnTo>
                <a:lnTo>
                  <a:pt x="2909" y="2387"/>
                </a:lnTo>
                <a:lnTo>
                  <a:pt x="2892" y="2391"/>
                </a:lnTo>
                <a:lnTo>
                  <a:pt x="2878" y="2394"/>
                </a:lnTo>
                <a:lnTo>
                  <a:pt x="2866" y="2397"/>
                </a:lnTo>
                <a:lnTo>
                  <a:pt x="2861" y="2399"/>
                </a:lnTo>
                <a:lnTo>
                  <a:pt x="2857" y="2399"/>
                </a:lnTo>
                <a:lnTo>
                  <a:pt x="2852" y="2399"/>
                </a:lnTo>
                <a:lnTo>
                  <a:pt x="2848" y="2398"/>
                </a:lnTo>
                <a:lnTo>
                  <a:pt x="2847" y="2395"/>
                </a:lnTo>
                <a:lnTo>
                  <a:pt x="2847" y="2392"/>
                </a:lnTo>
                <a:lnTo>
                  <a:pt x="2847" y="2387"/>
                </a:lnTo>
                <a:lnTo>
                  <a:pt x="2848" y="2380"/>
                </a:lnTo>
                <a:lnTo>
                  <a:pt x="2851" y="2366"/>
                </a:lnTo>
                <a:lnTo>
                  <a:pt x="2851" y="2350"/>
                </a:lnTo>
                <a:lnTo>
                  <a:pt x="2851" y="2341"/>
                </a:lnTo>
                <a:lnTo>
                  <a:pt x="2851" y="2331"/>
                </a:lnTo>
                <a:lnTo>
                  <a:pt x="2850" y="2321"/>
                </a:lnTo>
                <a:lnTo>
                  <a:pt x="2848" y="2315"/>
                </a:lnTo>
                <a:lnTo>
                  <a:pt x="2847" y="2310"/>
                </a:lnTo>
                <a:lnTo>
                  <a:pt x="2845" y="2306"/>
                </a:lnTo>
                <a:lnTo>
                  <a:pt x="2841" y="2302"/>
                </a:lnTo>
                <a:lnTo>
                  <a:pt x="2837" y="2298"/>
                </a:lnTo>
                <a:lnTo>
                  <a:pt x="2829" y="2294"/>
                </a:lnTo>
                <a:lnTo>
                  <a:pt x="2825" y="2290"/>
                </a:lnTo>
                <a:lnTo>
                  <a:pt x="2821" y="2284"/>
                </a:lnTo>
                <a:lnTo>
                  <a:pt x="2819" y="2279"/>
                </a:lnTo>
                <a:lnTo>
                  <a:pt x="2816" y="2273"/>
                </a:lnTo>
                <a:lnTo>
                  <a:pt x="2816" y="2267"/>
                </a:lnTo>
                <a:lnTo>
                  <a:pt x="2816" y="2261"/>
                </a:lnTo>
                <a:lnTo>
                  <a:pt x="2819" y="2255"/>
                </a:lnTo>
                <a:lnTo>
                  <a:pt x="2821" y="2249"/>
                </a:lnTo>
                <a:lnTo>
                  <a:pt x="2823" y="2244"/>
                </a:lnTo>
                <a:lnTo>
                  <a:pt x="2827" y="2240"/>
                </a:lnTo>
                <a:lnTo>
                  <a:pt x="2832" y="2235"/>
                </a:lnTo>
                <a:lnTo>
                  <a:pt x="2841" y="2227"/>
                </a:lnTo>
                <a:lnTo>
                  <a:pt x="2851" y="2218"/>
                </a:lnTo>
                <a:lnTo>
                  <a:pt x="2858" y="2214"/>
                </a:lnTo>
                <a:lnTo>
                  <a:pt x="2864" y="2209"/>
                </a:lnTo>
                <a:lnTo>
                  <a:pt x="2872" y="2198"/>
                </a:lnTo>
                <a:lnTo>
                  <a:pt x="2882" y="2183"/>
                </a:lnTo>
                <a:lnTo>
                  <a:pt x="2888" y="2176"/>
                </a:lnTo>
                <a:lnTo>
                  <a:pt x="2894" y="2168"/>
                </a:lnTo>
                <a:lnTo>
                  <a:pt x="2900" y="2162"/>
                </a:lnTo>
                <a:lnTo>
                  <a:pt x="2907" y="2158"/>
                </a:lnTo>
                <a:lnTo>
                  <a:pt x="2921" y="2154"/>
                </a:lnTo>
                <a:lnTo>
                  <a:pt x="2933" y="2152"/>
                </a:lnTo>
                <a:lnTo>
                  <a:pt x="2939" y="2151"/>
                </a:lnTo>
                <a:lnTo>
                  <a:pt x="2944" y="2148"/>
                </a:lnTo>
                <a:lnTo>
                  <a:pt x="2948" y="2145"/>
                </a:lnTo>
                <a:lnTo>
                  <a:pt x="2952" y="2140"/>
                </a:lnTo>
                <a:lnTo>
                  <a:pt x="2964" y="2124"/>
                </a:lnTo>
                <a:lnTo>
                  <a:pt x="2976" y="2110"/>
                </a:lnTo>
                <a:lnTo>
                  <a:pt x="2979" y="2105"/>
                </a:lnTo>
                <a:lnTo>
                  <a:pt x="2980" y="2099"/>
                </a:lnTo>
                <a:lnTo>
                  <a:pt x="2979" y="2096"/>
                </a:lnTo>
                <a:lnTo>
                  <a:pt x="2978" y="2091"/>
                </a:lnTo>
                <a:lnTo>
                  <a:pt x="2976" y="2088"/>
                </a:lnTo>
                <a:lnTo>
                  <a:pt x="2972" y="2085"/>
                </a:lnTo>
                <a:lnTo>
                  <a:pt x="2967" y="2083"/>
                </a:lnTo>
                <a:lnTo>
                  <a:pt x="2963" y="2080"/>
                </a:lnTo>
                <a:lnTo>
                  <a:pt x="2952" y="2077"/>
                </a:lnTo>
                <a:lnTo>
                  <a:pt x="2938" y="2070"/>
                </a:lnTo>
                <a:lnTo>
                  <a:pt x="2924" y="2061"/>
                </a:lnTo>
                <a:lnTo>
                  <a:pt x="2915" y="2054"/>
                </a:lnTo>
                <a:lnTo>
                  <a:pt x="2908" y="2048"/>
                </a:lnTo>
                <a:lnTo>
                  <a:pt x="2901" y="2042"/>
                </a:lnTo>
                <a:lnTo>
                  <a:pt x="2898" y="2039"/>
                </a:lnTo>
                <a:lnTo>
                  <a:pt x="2898" y="2034"/>
                </a:lnTo>
                <a:lnTo>
                  <a:pt x="2900" y="2031"/>
                </a:lnTo>
                <a:lnTo>
                  <a:pt x="2902" y="2027"/>
                </a:lnTo>
                <a:lnTo>
                  <a:pt x="2907" y="2023"/>
                </a:lnTo>
                <a:lnTo>
                  <a:pt x="2910" y="2021"/>
                </a:lnTo>
                <a:lnTo>
                  <a:pt x="2914" y="2020"/>
                </a:lnTo>
                <a:lnTo>
                  <a:pt x="2917" y="2019"/>
                </a:lnTo>
                <a:lnTo>
                  <a:pt x="2920" y="2019"/>
                </a:lnTo>
                <a:lnTo>
                  <a:pt x="2922" y="2017"/>
                </a:lnTo>
                <a:lnTo>
                  <a:pt x="2923" y="2015"/>
                </a:lnTo>
                <a:lnTo>
                  <a:pt x="2926" y="2012"/>
                </a:lnTo>
                <a:lnTo>
                  <a:pt x="2927" y="2004"/>
                </a:lnTo>
                <a:lnTo>
                  <a:pt x="2928" y="1996"/>
                </a:lnTo>
                <a:lnTo>
                  <a:pt x="2929" y="1993"/>
                </a:lnTo>
                <a:lnTo>
                  <a:pt x="2932" y="1988"/>
                </a:lnTo>
                <a:lnTo>
                  <a:pt x="2935" y="1984"/>
                </a:lnTo>
                <a:lnTo>
                  <a:pt x="2941" y="1981"/>
                </a:lnTo>
                <a:lnTo>
                  <a:pt x="2952" y="1973"/>
                </a:lnTo>
                <a:lnTo>
                  <a:pt x="2963" y="1964"/>
                </a:lnTo>
                <a:lnTo>
                  <a:pt x="2966" y="1959"/>
                </a:lnTo>
                <a:lnTo>
                  <a:pt x="2968" y="1954"/>
                </a:lnTo>
                <a:lnTo>
                  <a:pt x="2971" y="1950"/>
                </a:lnTo>
                <a:lnTo>
                  <a:pt x="2971" y="1946"/>
                </a:lnTo>
                <a:lnTo>
                  <a:pt x="2968" y="1937"/>
                </a:lnTo>
                <a:lnTo>
                  <a:pt x="2968" y="1927"/>
                </a:lnTo>
                <a:lnTo>
                  <a:pt x="2968" y="1924"/>
                </a:lnTo>
                <a:lnTo>
                  <a:pt x="2971" y="1919"/>
                </a:lnTo>
                <a:lnTo>
                  <a:pt x="2973" y="1916"/>
                </a:lnTo>
                <a:lnTo>
                  <a:pt x="2977" y="1914"/>
                </a:lnTo>
                <a:lnTo>
                  <a:pt x="2982" y="1912"/>
                </a:lnTo>
                <a:lnTo>
                  <a:pt x="2986" y="1910"/>
                </a:lnTo>
                <a:lnTo>
                  <a:pt x="2990" y="1910"/>
                </a:lnTo>
                <a:lnTo>
                  <a:pt x="2995" y="1910"/>
                </a:lnTo>
                <a:lnTo>
                  <a:pt x="2998" y="1913"/>
                </a:lnTo>
                <a:lnTo>
                  <a:pt x="3002" y="1914"/>
                </a:lnTo>
                <a:lnTo>
                  <a:pt x="3005" y="1918"/>
                </a:lnTo>
                <a:lnTo>
                  <a:pt x="3009" y="1921"/>
                </a:lnTo>
                <a:lnTo>
                  <a:pt x="3012" y="1925"/>
                </a:lnTo>
                <a:lnTo>
                  <a:pt x="3018" y="1927"/>
                </a:lnTo>
                <a:lnTo>
                  <a:pt x="3026" y="1930"/>
                </a:lnTo>
                <a:lnTo>
                  <a:pt x="3033" y="1931"/>
                </a:lnTo>
                <a:lnTo>
                  <a:pt x="3048" y="1932"/>
                </a:lnTo>
                <a:lnTo>
                  <a:pt x="3062" y="1932"/>
                </a:lnTo>
                <a:lnTo>
                  <a:pt x="3068" y="1932"/>
                </a:lnTo>
                <a:lnTo>
                  <a:pt x="3074" y="1933"/>
                </a:lnTo>
                <a:lnTo>
                  <a:pt x="3080" y="1935"/>
                </a:lnTo>
                <a:lnTo>
                  <a:pt x="3086" y="1938"/>
                </a:lnTo>
                <a:lnTo>
                  <a:pt x="3104" y="1951"/>
                </a:lnTo>
                <a:lnTo>
                  <a:pt x="3121" y="1964"/>
                </a:lnTo>
                <a:lnTo>
                  <a:pt x="3123" y="1969"/>
                </a:lnTo>
                <a:lnTo>
                  <a:pt x="3125" y="1976"/>
                </a:lnTo>
                <a:lnTo>
                  <a:pt x="3127" y="1984"/>
                </a:lnTo>
                <a:lnTo>
                  <a:pt x="3127" y="1991"/>
                </a:lnTo>
                <a:lnTo>
                  <a:pt x="3128" y="2001"/>
                </a:lnTo>
                <a:lnTo>
                  <a:pt x="3130" y="2007"/>
                </a:lnTo>
                <a:lnTo>
                  <a:pt x="3131" y="2009"/>
                </a:lnTo>
                <a:lnTo>
                  <a:pt x="3134" y="2012"/>
                </a:lnTo>
                <a:lnTo>
                  <a:pt x="3136" y="2012"/>
                </a:lnTo>
                <a:lnTo>
                  <a:pt x="3138" y="2012"/>
                </a:lnTo>
                <a:lnTo>
                  <a:pt x="3144" y="2009"/>
                </a:lnTo>
                <a:lnTo>
                  <a:pt x="3149" y="2008"/>
                </a:lnTo>
                <a:lnTo>
                  <a:pt x="3161" y="2004"/>
                </a:lnTo>
                <a:lnTo>
                  <a:pt x="3174" y="2001"/>
                </a:lnTo>
                <a:lnTo>
                  <a:pt x="3188" y="1997"/>
                </a:lnTo>
                <a:lnTo>
                  <a:pt x="3201" y="1994"/>
                </a:lnTo>
                <a:lnTo>
                  <a:pt x="3219" y="1991"/>
                </a:lnTo>
                <a:lnTo>
                  <a:pt x="3231" y="1990"/>
                </a:lnTo>
                <a:lnTo>
                  <a:pt x="3236" y="1990"/>
                </a:lnTo>
                <a:lnTo>
                  <a:pt x="3241" y="1989"/>
                </a:lnTo>
                <a:lnTo>
                  <a:pt x="3243" y="1988"/>
                </a:lnTo>
                <a:lnTo>
                  <a:pt x="3245" y="1987"/>
                </a:lnTo>
                <a:lnTo>
                  <a:pt x="3251" y="1981"/>
                </a:lnTo>
                <a:lnTo>
                  <a:pt x="3260" y="1976"/>
                </a:lnTo>
                <a:lnTo>
                  <a:pt x="3264" y="1975"/>
                </a:lnTo>
                <a:lnTo>
                  <a:pt x="3268" y="1975"/>
                </a:lnTo>
                <a:lnTo>
                  <a:pt x="3273" y="1976"/>
                </a:lnTo>
                <a:lnTo>
                  <a:pt x="3278" y="1979"/>
                </a:lnTo>
                <a:lnTo>
                  <a:pt x="3282" y="1984"/>
                </a:lnTo>
                <a:lnTo>
                  <a:pt x="3287" y="1991"/>
                </a:lnTo>
                <a:lnTo>
                  <a:pt x="3291" y="2000"/>
                </a:lnTo>
                <a:lnTo>
                  <a:pt x="3294" y="2008"/>
                </a:lnTo>
                <a:lnTo>
                  <a:pt x="3301" y="2027"/>
                </a:lnTo>
                <a:lnTo>
                  <a:pt x="3306" y="2044"/>
                </a:lnTo>
                <a:lnTo>
                  <a:pt x="3310" y="2057"/>
                </a:lnTo>
                <a:lnTo>
                  <a:pt x="3312" y="2064"/>
                </a:lnTo>
                <a:lnTo>
                  <a:pt x="3314" y="2067"/>
                </a:lnTo>
                <a:lnTo>
                  <a:pt x="3317" y="2070"/>
                </a:lnTo>
                <a:lnTo>
                  <a:pt x="3322" y="2072"/>
                </a:lnTo>
                <a:lnTo>
                  <a:pt x="3326" y="2075"/>
                </a:lnTo>
                <a:lnTo>
                  <a:pt x="3343" y="2079"/>
                </a:lnTo>
                <a:lnTo>
                  <a:pt x="3362" y="2083"/>
                </a:lnTo>
                <a:lnTo>
                  <a:pt x="3371" y="2085"/>
                </a:lnTo>
                <a:lnTo>
                  <a:pt x="3381" y="2085"/>
                </a:lnTo>
                <a:lnTo>
                  <a:pt x="3389" y="2085"/>
                </a:lnTo>
                <a:lnTo>
                  <a:pt x="3396" y="2084"/>
                </a:lnTo>
                <a:lnTo>
                  <a:pt x="3400" y="2083"/>
                </a:lnTo>
                <a:lnTo>
                  <a:pt x="3405" y="2083"/>
                </a:lnTo>
                <a:lnTo>
                  <a:pt x="3411" y="2082"/>
                </a:lnTo>
                <a:lnTo>
                  <a:pt x="3417" y="2078"/>
                </a:lnTo>
                <a:lnTo>
                  <a:pt x="3423" y="2072"/>
                </a:lnTo>
                <a:lnTo>
                  <a:pt x="3429" y="2067"/>
                </a:lnTo>
                <a:lnTo>
                  <a:pt x="3438" y="2066"/>
                </a:lnTo>
                <a:lnTo>
                  <a:pt x="3446" y="2065"/>
                </a:lnTo>
                <a:lnTo>
                  <a:pt x="3449" y="2064"/>
                </a:lnTo>
                <a:lnTo>
                  <a:pt x="3451" y="2061"/>
                </a:lnTo>
                <a:lnTo>
                  <a:pt x="3453" y="2059"/>
                </a:lnTo>
                <a:lnTo>
                  <a:pt x="3456" y="2056"/>
                </a:lnTo>
                <a:lnTo>
                  <a:pt x="3457" y="2047"/>
                </a:lnTo>
                <a:lnTo>
                  <a:pt x="3462" y="2040"/>
                </a:lnTo>
                <a:lnTo>
                  <a:pt x="3469" y="2038"/>
                </a:lnTo>
                <a:lnTo>
                  <a:pt x="3478" y="2036"/>
                </a:lnTo>
                <a:lnTo>
                  <a:pt x="3488" y="2032"/>
                </a:lnTo>
                <a:lnTo>
                  <a:pt x="3496" y="2027"/>
                </a:lnTo>
                <a:lnTo>
                  <a:pt x="3500" y="2022"/>
                </a:lnTo>
                <a:lnTo>
                  <a:pt x="3502" y="2016"/>
                </a:lnTo>
                <a:lnTo>
                  <a:pt x="3505" y="2009"/>
                </a:lnTo>
                <a:lnTo>
                  <a:pt x="3505" y="2002"/>
                </a:lnTo>
                <a:lnTo>
                  <a:pt x="3507" y="1994"/>
                </a:lnTo>
                <a:lnTo>
                  <a:pt x="3509" y="198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3" name="贵州">
            <a:extLst>
              <a:ext uri="{FF2B5EF4-FFF2-40B4-BE49-F238E27FC236}">
                <a16:creationId xmlns="" xmlns:a16="http://schemas.microsoft.com/office/drawing/2014/main" id="{26AD92CA-9CAA-4ADB-BB55-25428B50F445}"/>
              </a:ext>
            </a:extLst>
          </p:cNvPr>
          <p:cNvSpPr>
            <a:spLocks/>
          </p:cNvSpPr>
          <p:nvPr/>
        </p:nvSpPr>
        <p:spPr bwMode="auto">
          <a:xfrm>
            <a:off x="2956327" y="4318609"/>
            <a:ext cx="557007" cy="477434"/>
          </a:xfrm>
          <a:custGeom>
            <a:avLst/>
            <a:gdLst>
              <a:gd name="T0" fmla="*/ 1464 w 2274"/>
              <a:gd name="T1" fmla="*/ 41 h 1956"/>
              <a:gd name="T2" fmla="*/ 1595 w 2274"/>
              <a:gd name="T3" fmla="*/ 13 h 1956"/>
              <a:gd name="T4" fmla="*/ 1725 w 2274"/>
              <a:gd name="T5" fmla="*/ 60 h 1956"/>
              <a:gd name="T6" fmla="*/ 1814 w 2274"/>
              <a:gd name="T7" fmla="*/ 79 h 1956"/>
              <a:gd name="T8" fmla="*/ 1920 w 2274"/>
              <a:gd name="T9" fmla="*/ 245 h 1956"/>
              <a:gd name="T10" fmla="*/ 1946 w 2274"/>
              <a:gd name="T11" fmla="*/ 383 h 1956"/>
              <a:gd name="T12" fmla="*/ 1974 w 2274"/>
              <a:gd name="T13" fmla="*/ 412 h 1956"/>
              <a:gd name="T14" fmla="*/ 2045 w 2274"/>
              <a:gd name="T15" fmla="*/ 445 h 1956"/>
              <a:gd name="T16" fmla="*/ 2142 w 2274"/>
              <a:gd name="T17" fmla="*/ 330 h 1956"/>
              <a:gd name="T18" fmla="*/ 2205 w 2274"/>
              <a:gd name="T19" fmla="*/ 453 h 1956"/>
              <a:gd name="T20" fmla="*/ 2182 w 2274"/>
              <a:gd name="T21" fmla="*/ 611 h 1956"/>
              <a:gd name="T22" fmla="*/ 2187 w 2274"/>
              <a:gd name="T23" fmla="*/ 763 h 1956"/>
              <a:gd name="T24" fmla="*/ 2072 w 2274"/>
              <a:gd name="T25" fmla="*/ 868 h 1956"/>
              <a:gd name="T26" fmla="*/ 2031 w 2274"/>
              <a:gd name="T27" fmla="*/ 964 h 1956"/>
              <a:gd name="T28" fmla="*/ 2187 w 2274"/>
              <a:gd name="T29" fmla="*/ 899 h 1956"/>
              <a:gd name="T30" fmla="*/ 2274 w 2274"/>
              <a:gd name="T31" fmla="*/ 980 h 1956"/>
              <a:gd name="T32" fmla="*/ 2269 w 2274"/>
              <a:gd name="T33" fmla="*/ 1028 h 1956"/>
              <a:gd name="T34" fmla="*/ 2219 w 2274"/>
              <a:gd name="T35" fmla="*/ 1157 h 1956"/>
              <a:gd name="T36" fmla="*/ 2215 w 2274"/>
              <a:gd name="T37" fmla="*/ 1283 h 1956"/>
              <a:gd name="T38" fmla="*/ 2234 w 2274"/>
              <a:gd name="T39" fmla="*/ 1310 h 1956"/>
              <a:gd name="T40" fmla="*/ 2217 w 2274"/>
              <a:gd name="T41" fmla="*/ 1453 h 1956"/>
              <a:gd name="T42" fmla="*/ 2078 w 2274"/>
              <a:gd name="T43" fmla="*/ 1485 h 1956"/>
              <a:gd name="T44" fmla="*/ 2081 w 2274"/>
              <a:gd name="T45" fmla="*/ 1554 h 1956"/>
              <a:gd name="T46" fmla="*/ 1977 w 2274"/>
              <a:gd name="T47" fmla="*/ 1585 h 1956"/>
              <a:gd name="T48" fmla="*/ 1917 w 2274"/>
              <a:gd name="T49" fmla="*/ 1623 h 1956"/>
              <a:gd name="T50" fmla="*/ 1831 w 2274"/>
              <a:gd name="T51" fmla="*/ 1636 h 1956"/>
              <a:gd name="T52" fmla="*/ 1735 w 2274"/>
              <a:gd name="T53" fmla="*/ 1647 h 1956"/>
              <a:gd name="T54" fmla="*/ 1580 w 2274"/>
              <a:gd name="T55" fmla="*/ 1770 h 1956"/>
              <a:gd name="T56" fmla="*/ 1535 w 2274"/>
              <a:gd name="T57" fmla="*/ 1690 h 1956"/>
              <a:gd name="T58" fmla="*/ 1430 w 2274"/>
              <a:gd name="T59" fmla="*/ 1656 h 1956"/>
              <a:gd name="T60" fmla="*/ 1334 w 2274"/>
              <a:gd name="T61" fmla="*/ 1576 h 1956"/>
              <a:gd name="T62" fmla="*/ 1266 w 2274"/>
              <a:gd name="T63" fmla="*/ 1733 h 1956"/>
              <a:gd name="T64" fmla="*/ 1134 w 2274"/>
              <a:gd name="T65" fmla="*/ 1745 h 1956"/>
              <a:gd name="T66" fmla="*/ 960 w 2274"/>
              <a:gd name="T67" fmla="*/ 1870 h 1956"/>
              <a:gd name="T68" fmla="*/ 814 w 2274"/>
              <a:gd name="T69" fmla="*/ 1931 h 1956"/>
              <a:gd name="T70" fmla="*/ 664 w 2274"/>
              <a:gd name="T71" fmla="*/ 1847 h 1956"/>
              <a:gd name="T72" fmla="*/ 510 w 2274"/>
              <a:gd name="T73" fmla="*/ 1828 h 1956"/>
              <a:gd name="T74" fmla="*/ 368 w 2274"/>
              <a:gd name="T75" fmla="*/ 1946 h 1956"/>
              <a:gd name="T76" fmla="*/ 359 w 2274"/>
              <a:gd name="T77" fmla="*/ 1776 h 1956"/>
              <a:gd name="T78" fmla="*/ 403 w 2274"/>
              <a:gd name="T79" fmla="*/ 1700 h 1956"/>
              <a:gd name="T80" fmla="*/ 334 w 2274"/>
              <a:gd name="T81" fmla="*/ 1616 h 1956"/>
              <a:gd name="T82" fmla="*/ 270 w 2274"/>
              <a:gd name="T83" fmla="*/ 1530 h 1956"/>
              <a:gd name="T84" fmla="*/ 301 w 2274"/>
              <a:gd name="T85" fmla="*/ 1320 h 1956"/>
              <a:gd name="T86" fmla="*/ 376 w 2274"/>
              <a:gd name="T87" fmla="*/ 1121 h 1956"/>
              <a:gd name="T88" fmla="*/ 185 w 2274"/>
              <a:gd name="T89" fmla="*/ 1063 h 1956"/>
              <a:gd name="T90" fmla="*/ 38 w 2274"/>
              <a:gd name="T91" fmla="*/ 990 h 1956"/>
              <a:gd name="T92" fmla="*/ 0 w 2274"/>
              <a:gd name="T93" fmla="*/ 867 h 1956"/>
              <a:gd name="T94" fmla="*/ 132 w 2274"/>
              <a:gd name="T95" fmla="*/ 699 h 1956"/>
              <a:gd name="T96" fmla="*/ 296 w 2274"/>
              <a:gd name="T97" fmla="*/ 713 h 1956"/>
              <a:gd name="T98" fmla="*/ 474 w 2274"/>
              <a:gd name="T99" fmla="*/ 775 h 1956"/>
              <a:gd name="T100" fmla="*/ 625 w 2274"/>
              <a:gd name="T101" fmla="*/ 747 h 1956"/>
              <a:gd name="T102" fmla="*/ 729 w 2274"/>
              <a:gd name="T103" fmla="*/ 592 h 1956"/>
              <a:gd name="T104" fmla="*/ 941 w 2274"/>
              <a:gd name="T105" fmla="*/ 612 h 1956"/>
              <a:gd name="T106" fmla="*/ 1048 w 2274"/>
              <a:gd name="T107" fmla="*/ 511 h 1956"/>
              <a:gd name="T108" fmla="*/ 904 w 2274"/>
              <a:gd name="T109" fmla="*/ 450 h 1956"/>
              <a:gd name="T110" fmla="*/ 803 w 2274"/>
              <a:gd name="T111" fmla="*/ 362 h 1956"/>
              <a:gd name="T112" fmla="*/ 900 w 2274"/>
              <a:gd name="T113" fmla="*/ 227 h 1956"/>
              <a:gd name="T114" fmla="*/ 1023 w 2274"/>
              <a:gd name="T115" fmla="*/ 257 h 1956"/>
              <a:gd name="T116" fmla="*/ 1128 w 2274"/>
              <a:gd name="T117" fmla="*/ 274 h 1956"/>
              <a:gd name="T118" fmla="*/ 1141 w 2274"/>
              <a:gd name="T119" fmla="*/ 149 h 1956"/>
              <a:gd name="T120" fmla="*/ 1196 w 2274"/>
              <a:gd name="T121" fmla="*/ 294 h 1956"/>
              <a:gd name="T122" fmla="*/ 1290 w 2274"/>
              <a:gd name="T123" fmla="*/ 163 h 1956"/>
              <a:gd name="T124" fmla="*/ 1411 w 2274"/>
              <a:gd name="T125" fmla="*/ 176 h 1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74" h="1956">
                <a:moveTo>
                  <a:pt x="1428" y="176"/>
                </a:moveTo>
                <a:lnTo>
                  <a:pt x="1429" y="176"/>
                </a:lnTo>
                <a:lnTo>
                  <a:pt x="1430" y="175"/>
                </a:lnTo>
                <a:lnTo>
                  <a:pt x="1435" y="171"/>
                </a:lnTo>
                <a:lnTo>
                  <a:pt x="1438" y="169"/>
                </a:lnTo>
                <a:lnTo>
                  <a:pt x="1441" y="167"/>
                </a:lnTo>
                <a:lnTo>
                  <a:pt x="1443" y="164"/>
                </a:lnTo>
                <a:lnTo>
                  <a:pt x="1454" y="157"/>
                </a:lnTo>
                <a:lnTo>
                  <a:pt x="1467" y="149"/>
                </a:lnTo>
                <a:lnTo>
                  <a:pt x="1477" y="143"/>
                </a:lnTo>
                <a:lnTo>
                  <a:pt x="1489" y="137"/>
                </a:lnTo>
                <a:lnTo>
                  <a:pt x="1493" y="133"/>
                </a:lnTo>
                <a:lnTo>
                  <a:pt x="1496" y="130"/>
                </a:lnTo>
                <a:lnTo>
                  <a:pt x="1498" y="126"/>
                </a:lnTo>
                <a:lnTo>
                  <a:pt x="1499" y="122"/>
                </a:lnTo>
                <a:lnTo>
                  <a:pt x="1496" y="117"/>
                </a:lnTo>
                <a:lnTo>
                  <a:pt x="1491" y="111"/>
                </a:lnTo>
                <a:lnTo>
                  <a:pt x="1483" y="104"/>
                </a:lnTo>
                <a:lnTo>
                  <a:pt x="1475" y="95"/>
                </a:lnTo>
                <a:lnTo>
                  <a:pt x="1474" y="93"/>
                </a:lnTo>
                <a:lnTo>
                  <a:pt x="1472" y="89"/>
                </a:lnTo>
                <a:lnTo>
                  <a:pt x="1469" y="79"/>
                </a:lnTo>
                <a:lnTo>
                  <a:pt x="1468" y="68"/>
                </a:lnTo>
                <a:lnTo>
                  <a:pt x="1468" y="61"/>
                </a:lnTo>
                <a:lnTo>
                  <a:pt x="1466" y="53"/>
                </a:lnTo>
                <a:lnTo>
                  <a:pt x="1464" y="50"/>
                </a:lnTo>
                <a:lnTo>
                  <a:pt x="1463" y="47"/>
                </a:lnTo>
                <a:lnTo>
                  <a:pt x="1463" y="43"/>
                </a:lnTo>
                <a:lnTo>
                  <a:pt x="1464" y="41"/>
                </a:lnTo>
                <a:lnTo>
                  <a:pt x="1468" y="37"/>
                </a:lnTo>
                <a:lnTo>
                  <a:pt x="1472" y="32"/>
                </a:lnTo>
                <a:lnTo>
                  <a:pt x="1476" y="30"/>
                </a:lnTo>
                <a:lnTo>
                  <a:pt x="1482" y="26"/>
                </a:lnTo>
                <a:lnTo>
                  <a:pt x="1491" y="21"/>
                </a:lnTo>
                <a:lnTo>
                  <a:pt x="1498" y="16"/>
                </a:lnTo>
                <a:lnTo>
                  <a:pt x="1501" y="15"/>
                </a:lnTo>
                <a:lnTo>
                  <a:pt x="1505" y="12"/>
                </a:lnTo>
                <a:lnTo>
                  <a:pt x="1507" y="11"/>
                </a:lnTo>
                <a:lnTo>
                  <a:pt x="1508" y="10"/>
                </a:lnTo>
                <a:lnTo>
                  <a:pt x="1513" y="7"/>
                </a:lnTo>
                <a:lnTo>
                  <a:pt x="1519" y="4"/>
                </a:lnTo>
                <a:lnTo>
                  <a:pt x="1523" y="3"/>
                </a:lnTo>
                <a:lnTo>
                  <a:pt x="1526" y="2"/>
                </a:lnTo>
                <a:lnTo>
                  <a:pt x="1530" y="0"/>
                </a:lnTo>
                <a:lnTo>
                  <a:pt x="1532" y="2"/>
                </a:lnTo>
                <a:lnTo>
                  <a:pt x="1538" y="6"/>
                </a:lnTo>
                <a:lnTo>
                  <a:pt x="1543" y="13"/>
                </a:lnTo>
                <a:lnTo>
                  <a:pt x="1549" y="18"/>
                </a:lnTo>
                <a:lnTo>
                  <a:pt x="1554" y="21"/>
                </a:lnTo>
                <a:lnTo>
                  <a:pt x="1557" y="22"/>
                </a:lnTo>
                <a:lnTo>
                  <a:pt x="1562" y="22"/>
                </a:lnTo>
                <a:lnTo>
                  <a:pt x="1564" y="22"/>
                </a:lnTo>
                <a:lnTo>
                  <a:pt x="1567" y="22"/>
                </a:lnTo>
                <a:lnTo>
                  <a:pt x="1571" y="22"/>
                </a:lnTo>
                <a:lnTo>
                  <a:pt x="1580" y="21"/>
                </a:lnTo>
                <a:lnTo>
                  <a:pt x="1584" y="19"/>
                </a:lnTo>
                <a:lnTo>
                  <a:pt x="1590" y="17"/>
                </a:lnTo>
                <a:lnTo>
                  <a:pt x="1595" y="13"/>
                </a:lnTo>
                <a:lnTo>
                  <a:pt x="1600" y="10"/>
                </a:lnTo>
                <a:lnTo>
                  <a:pt x="1602" y="9"/>
                </a:lnTo>
                <a:lnTo>
                  <a:pt x="1606" y="7"/>
                </a:lnTo>
                <a:lnTo>
                  <a:pt x="1608" y="7"/>
                </a:lnTo>
                <a:lnTo>
                  <a:pt x="1611" y="7"/>
                </a:lnTo>
                <a:lnTo>
                  <a:pt x="1614" y="10"/>
                </a:lnTo>
                <a:lnTo>
                  <a:pt x="1617" y="13"/>
                </a:lnTo>
                <a:lnTo>
                  <a:pt x="1618" y="21"/>
                </a:lnTo>
                <a:lnTo>
                  <a:pt x="1619" y="32"/>
                </a:lnTo>
                <a:lnTo>
                  <a:pt x="1620" y="49"/>
                </a:lnTo>
                <a:lnTo>
                  <a:pt x="1623" y="66"/>
                </a:lnTo>
                <a:lnTo>
                  <a:pt x="1625" y="74"/>
                </a:lnTo>
                <a:lnTo>
                  <a:pt x="1627" y="80"/>
                </a:lnTo>
                <a:lnTo>
                  <a:pt x="1631" y="84"/>
                </a:lnTo>
                <a:lnTo>
                  <a:pt x="1633" y="86"/>
                </a:lnTo>
                <a:lnTo>
                  <a:pt x="1637" y="87"/>
                </a:lnTo>
                <a:lnTo>
                  <a:pt x="1639" y="88"/>
                </a:lnTo>
                <a:lnTo>
                  <a:pt x="1644" y="89"/>
                </a:lnTo>
                <a:lnTo>
                  <a:pt x="1646" y="89"/>
                </a:lnTo>
                <a:lnTo>
                  <a:pt x="1651" y="91"/>
                </a:lnTo>
                <a:lnTo>
                  <a:pt x="1656" y="89"/>
                </a:lnTo>
                <a:lnTo>
                  <a:pt x="1662" y="88"/>
                </a:lnTo>
                <a:lnTo>
                  <a:pt x="1668" y="87"/>
                </a:lnTo>
                <a:lnTo>
                  <a:pt x="1677" y="82"/>
                </a:lnTo>
                <a:lnTo>
                  <a:pt x="1687" y="76"/>
                </a:lnTo>
                <a:lnTo>
                  <a:pt x="1700" y="69"/>
                </a:lnTo>
                <a:lnTo>
                  <a:pt x="1715" y="63"/>
                </a:lnTo>
                <a:lnTo>
                  <a:pt x="1720" y="62"/>
                </a:lnTo>
                <a:lnTo>
                  <a:pt x="1725" y="60"/>
                </a:lnTo>
                <a:lnTo>
                  <a:pt x="1733" y="59"/>
                </a:lnTo>
                <a:lnTo>
                  <a:pt x="1741" y="59"/>
                </a:lnTo>
                <a:lnTo>
                  <a:pt x="1746" y="60"/>
                </a:lnTo>
                <a:lnTo>
                  <a:pt x="1751" y="61"/>
                </a:lnTo>
                <a:lnTo>
                  <a:pt x="1754" y="62"/>
                </a:lnTo>
                <a:lnTo>
                  <a:pt x="1758" y="63"/>
                </a:lnTo>
                <a:lnTo>
                  <a:pt x="1763" y="66"/>
                </a:lnTo>
                <a:lnTo>
                  <a:pt x="1768" y="68"/>
                </a:lnTo>
                <a:lnTo>
                  <a:pt x="1769" y="70"/>
                </a:lnTo>
                <a:lnTo>
                  <a:pt x="1771" y="72"/>
                </a:lnTo>
                <a:lnTo>
                  <a:pt x="1772" y="73"/>
                </a:lnTo>
                <a:lnTo>
                  <a:pt x="1775" y="74"/>
                </a:lnTo>
                <a:lnTo>
                  <a:pt x="1778" y="78"/>
                </a:lnTo>
                <a:lnTo>
                  <a:pt x="1782" y="81"/>
                </a:lnTo>
                <a:lnTo>
                  <a:pt x="1783" y="82"/>
                </a:lnTo>
                <a:lnTo>
                  <a:pt x="1784" y="82"/>
                </a:lnTo>
                <a:lnTo>
                  <a:pt x="1788" y="81"/>
                </a:lnTo>
                <a:lnTo>
                  <a:pt x="1792" y="78"/>
                </a:lnTo>
                <a:lnTo>
                  <a:pt x="1796" y="76"/>
                </a:lnTo>
                <a:lnTo>
                  <a:pt x="1798" y="74"/>
                </a:lnTo>
                <a:lnTo>
                  <a:pt x="1802" y="72"/>
                </a:lnTo>
                <a:lnTo>
                  <a:pt x="1806" y="69"/>
                </a:lnTo>
                <a:lnTo>
                  <a:pt x="1807" y="69"/>
                </a:lnTo>
                <a:lnTo>
                  <a:pt x="1808" y="69"/>
                </a:lnTo>
                <a:lnTo>
                  <a:pt x="1809" y="69"/>
                </a:lnTo>
                <a:lnTo>
                  <a:pt x="1810" y="70"/>
                </a:lnTo>
                <a:lnTo>
                  <a:pt x="1812" y="73"/>
                </a:lnTo>
                <a:lnTo>
                  <a:pt x="1813" y="74"/>
                </a:lnTo>
                <a:lnTo>
                  <a:pt x="1814" y="79"/>
                </a:lnTo>
                <a:lnTo>
                  <a:pt x="1815" y="84"/>
                </a:lnTo>
                <a:lnTo>
                  <a:pt x="1819" y="93"/>
                </a:lnTo>
                <a:lnTo>
                  <a:pt x="1822" y="105"/>
                </a:lnTo>
                <a:lnTo>
                  <a:pt x="1825" y="113"/>
                </a:lnTo>
                <a:lnTo>
                  <a:pt x="1826" y="122"/>
                </a:lnTo>
                <a:lnTo>
                  <a:pt x="1828" y="135"/>
                </a:lnTo>
                <a:lnTo>
                  <a:pt x="1831" y="148"/>
                </a:lnTo>
                <a:lnTo>
                  <a:pt x="1833" y="161"/>
                </a:lnTo>
                <a:lnTo>
                  <a:pt x="1835" y="175"/>
                </a:lnTo>
                <a:lnTo>
                  <a:pt x="1834" y="188"/>
                </a:lnTo>
                <a:lnTo>
                  <a:pt x="1833" y="201"/>
                </a:lnTo>
                <a:lnTo>
                  <a:pt x="1835" y="214"/>
                </a:lnTo>
                <a:lnTo>
                  <a:pt x="1838" y="224"/>
                </a:lnTo>
                <a:lnTo>
                  <a:pt x="1840" y="232"/>
                </a:lnTo>
                <a:lnTo>
                  <a:pt x="1842" y="238"/>
                </a:lnTo>
                <a:lnTo>
                  <a:pt x="1848" y="244"/>
                </a:lnTo>
                <a:lnTo>
                  <a:pt x="1854" y="246"/>
                </a:lnTo>
                <a:lnTo>
                  <a:pt x="1861" y="249"/>
                </a:lnTo>
                <a:lnTo>
                  <a:pt x="1869" y="252"/>
                </a:lnTo>
                <a:lnTo>
                  <a:pt x="1872" y="252"/>
                </a:lnTo>
                <a:lnTo>
                  <a:pt x="1877" y="251"/>
                </a:lnTo>
                <a:lnTo>
                  <a:pt x="1883" y="249"/>
                </a:lnTo>
                <a:lnTo>
                  <a:pt x="1889" y="246"/>
                </a:lnTo>
                <a:lnTo>
                  <a:pt x="1898" y="243"/>
                </a:lnTo>
                <a:lnTo>
                  <a:pt x="1907" y="242"/>
                </a:lnTo>
                <a:lnTo>
                  <a:pt x="1911" y="242"/>
                </a:lnTo>
                <a:lnTo>
                  <a:pt x="1915" y="242"/>
                </a:lnTo>
                <a:lnTo>
                  <a:pt x="1917" y="243"/>
                </a:lnTo>
                <a:lnTo>
                  <a:pt x="1920" y="245"/>
                </a:lnTo>
                <a:lnTo>
                  <a:pt x="1922" y="250"/>
                </a:lnTo>
                <a:lnTo>
                  <a:pt x="1922" y="255"/>
                </a:lnTo>
                <a:lnTo>
                  <a:pt x="1922" y="261"/>
                </a:lnTo>
                <a:lnTo>
                  <a:pt x="1920" y="268"/>
                </a:lnTo>
                <a:lnTo>
                  <a:pt x="1916" y="275"/>
                </a:lnTo>
                <a:lnTo>
                  <a:pt x="1914" y="282"/>
                </a:lnTo>
                <a:lnTo>
                  <a:pt x="1909" y="292"/>
                </a:lnTo>
                <a:lnTo>
                  <a:pt x="1908" y="301"/>
                </a:lnTo>
                <a:lnTo>
                  <a:pt x="1908" y="308"/>
                </a:lnTo>
                <a:lnTo>
                  <a:pt x="1909" y="313"/>
                </a:lnTo>
                <a:lnTo>
                  <a:pt x="1911" y="320"/>
                </a:lnTo>
                <a:lnTo>
                  <a:pt x="1914" y="327"/>
                </a:lnTo>
                <a:lnTo>
                  <a:pt x="1915" y="334"/>
                </a:lnTo>
                <a:lnTo>
                  <a:pt x="1916" y="343"/>
                </a:lnTo>
                <a:lnTo>
                  <a:pt x="1915" y="353"/>
                </a:lnTo>
                <a:lnTo>
                  <a:pt x="1911" y="362"/>
                </a:lnTo>
                <a:lnTo>
                  <a:pt x="1910" y="366"/>
                </a:lnTo>
                <a:lnTo>
                  <a:pt x="1909" y="371"/>
                </a:lnTo>
                <a:lnTo>
                  <a:pt x="1909" y="375"/>
                </a:lnTo>
                <a:lnTo>
                  <a:pt x="1909" y="379"/>
                </a:lnTo>
                <a:lnTo>
                  <a:pt x="1911" y="384"/>
                </a:lnTo>
                <a:lnTo>
                  <a:pt x="1915" y="388"/>
                </a:lnTo>
                <a:lnTo>
                  <a:pt x="1919" y="389"/>
                </a:lnTo>
                <a:lnTo>
                  <a:pt x="1922" y="390"/>
                </a:lnTo>
                <a:lnTo>
                  <a:pt x="1926" y="391"/>
                </a:lnTo>
                <a:lnTo>
                  <a:pt x="1929" y="390"/>
                </a:lnTo>
                <a:lnTo>
                  <a:pt x="1934" y="389"/>
                </a:lnTo>
                <a:lnTo>
                  <a:pt x="1940" y="387"/>
                </a:lnTo>
                <a:lnTo>
                  <a:pt x="1946" y="383"/>
                </a:lnTo>
                <a:lnTo>
                  <a:pt x="1951" y="377"/>
                </a:lnTo>
                <a:lnTo>
                  <a:pt x="1953" y="375"/>
                </a:lnTo>
                <a:lnTo>
                  <a:pt x="1954" y="369"/>
                </a:lnTo>
                <a:lnTo>
                  <a:pt x="1953" y="364"/>
                </a:lnTo>
                <a:lnTo>
                  <a:pt x="1952" y="357"/>
                </a:lnTo>
                <a:lnTo>
                  <a:pt x="1949" y="351"/>
                </a:lnTo>
                <a:lnTo>
                  <a:pt x="1948" y="343"/>
                </a:lnTo>
                <a:lnTo>
                  <a:pt x="1947" y="336"/>
                </a:lnTo>
                <a:lnTo>
                  <a:pt x="1948" y="328"/>
                </a:lnTo>
                <a:lnTo>
                  <a:pt x="1949" y="325"/>
                </a:lnTo>
                <a:lnTo>
                  <a:pt x="1951" y="322"/>
                </a:lnTo>
                <a:lnTo>
                  <a:pt x="1953" y="320"/>
                </a:lnTo>
                <a:lnTo>
                  <a:pt x="1954" y="318"/>
                </a:lnTo>
                <a:lnTo>
                  <a:pt x="1959" y="316"/>
                </a:lnTo>
                <a:lnTo>
                  <a:pt x="1964" y="316"/>
                </a:lnTo>
                <a:lnTo>
                  <a:pt x="1968" y="318"/>
                </a:lnTo>
                <a:lnTo>
                  <a:pt x="1974" y="324"/>
                </a:lnTo>
                <a:lnTo>
                  <a:pt x="1977" y="328"/>
                </a:lnTo>
                <a:lnTo>
                  <a:pt x="1980" y="336"/>
                </a:lnTo>
                <a:lnTo>
                  <a:pt x="1982" y="338"/>
                </a:lnTo>
                <a:lnTo>
                  <a:pt x="1982" y="341"/>
                </a:lnTo>
                <a:lnTo>
                  <a:pt x="1982" y="344"/>
                </a:lnTo>
                <a:lnTo>
                  <a:pt x="1983" y="346"/>
                </a:lnTo>
                <a:lnTo>
                  <a:pt x="1983" y="355"/>
                </a:lnTo>
                <a:lnTo>
                  <a:pt x="1983" y="362"/>
                </a:lnTo>
                <a:lnTo>
                  <a:pt x="1982" y="375"/>
                </a:lnTo>
                <a:lnTo>
                  <a:pt x="1979" y="388"/>
                </a:lnTo>
                <a:lnTo>
                  <a:pt x="1977" y="400"/>
                </a:lnTo>
                <a:lnTo>
                  <a:pt x="1974" y="412"/>
                </a:lnTo>
                <a:lnTo>
                  <a:pt x="1974" y="418"/>
                </a:lnTo>
                <a:lnTo>
                  <a:pt x="1973" y="423"/>
                </a:lnTo>
                <a:lnTo>
                  <a:pt x="1973" y="427"/>
                </a:lnTo>
                <a:lnTo>
                  <a:pt x="1973" y="431"/>
                </a:lnTo>
                <a:lnTo>
                  <a:pt x="1974" y="435"/>
                </a:lnTo>
                <a:lnTo>
                  <a:pt x="1977" y="438"/>
                </a:lnTo>
                <a:lnTo>
                  <a:pt x="1978" y="438"/>
                </a:lnTo>
                <a:lnTo>
                  <a:pt x="1979" y="439"/>
                </a:lnTo>
                <a:lnTo>
                  <a:pt x="1980" y="439"/>
                </a:lnTo>
                <a:lnTo>
                  <a:pt x="1982" y="439"/>
                </a:lnTo>
                <a:lnTo>
                  <a:pt x="1985" y="438"/>
                </a:lnTo>
                <a:lnTo>
                  <a:pt x="1987" y="437"/>
                </a:lnTo>
                <a:lnTo>
                  <a:pt x="1989" y="437"/>
                </a:lnTo>
                <a:lnTo>
                  <a:pt x="1990" y="435"/>
                </a:lnTo>
                <a:lnTo>
                  <a:pt x="1992" y="434"/>
                </a:lnTo>
                <a:lnTo>
                  <a:pt x="1995" y="434"/>
                </a:lnTo>
                <a:lnTo>
                  <a:pt x="1998" y="432"/>
                </a:lnTo>
                <a:lnTo>
                  <a:pt x="2003" y="429"/>
                </a:lnTo>
                <a:lnTo>
                  <a:pt x="2009" y="428"/>
                </a:lnTo>
                <a:lnTo>
                  <a:pt x="2015" y="428"/>
                </a:lnTo>
                <a:lnTo>
                  <a:pt x="2021" y="428"/>
                </a:lnTo>
                <a:lnTo>
                  <a:pt x="2027" y="429"/>
                </a:lnTo>
                <a:lnTo>
                  <a:pt x="2030" y="431"/>
                </a:lnTo>
                <a:lnTo>
                  <a:pt x="2034" y="432"/>
                </a:lnTo>
                <a:lnTo>
                  <a:pt x="2037" y="434"/>
                </a:lnTo>
                <a:lnTo>
                  <a:pt x="2040" y="437"/>
                </a:lnTo>
                <a:lnTo>
                  <a:pt x="2041" y="439"/>
                </a:lnTo>
                <a:lnTo>
                  <a:pt x="2042" y="442"/>
                </a:lnTo>
                <a:lnTo>
                  <a:pt x="2045" y="445"/>
                </a:lnTo>
                <a:lnTo>
                  <a:pt x="2046" y="448"/>
                </a:lnTo>
                <a:lnTo>
                  <a:pt x="2047" y="450"/>
                </a:lnTo>
                <a:lnTo>
                  <a:pt x="2049" y="452"/>
                </a:lnTo>
                <a:lnTo>
                  <a:pt x="2050" y="452"/>
                </a:lnTo>
                <a:lnTo>
                  <a:pt x="2052" y="452"/>
                </a:lnTo>
                <a:lnTo>
                  <a:pt x="2055" y="453"/>
                </a:lnTo>
                <a:lnTo>
                  <a:pt x="2058" y="453"/>
                </a:lnTo>
                <a:lnTo>
                  <a:pt x="2067" y="452"/>
                </a:lnTo>
                <a:lnTo>
                  <a:pt x="2078" y="451"/>
                </a:lnTo>
                <a:lnTo>
                  <a:pt x="2084" y="451"/>
                </a:lnTo>
                <a:lnTo>
                  <a:pt x="2090" y="450"/>
                </a:lnTo>
                <a:lnTo>
                  <a:pt x="2096" y="450"/>
                </a:lnTo>
                <a:lnTo>
                  <a:pt x="2100" y="450"/>
                </a:lnTo>
                <a:lnTo>
                  <a:pt x="2105" y="447"/>
                </a:lnTo>
                <a:lnTo>
                  <a:pt x="2108" y="445"/>
                </a:lnTo>
                <a:lnTo>
                  <a:pt x="2110" y="442"/>
                </a:lnTo>
                <a:lnTo>
                  <a:pt x="2110" y="438"/>
                </a:lnTo>
                <a:lnTo>
                  <a:pt x="2110" y="432"/>
                </a:lnTo>
                <a:lnTo>
                  <a:pt x="2110" y="423"/>
                </a:lnTo>
                <a:lnTo>
                  <a:pt x="2110" y="415"/>
                </a:lnTo>
                <a:lnTo>
                  <a:pt x="2112" y="404"/>
                </a:lnTo>
                <a:lnTo>
                  <a:pt x="2117" y="393"/>
                </a:lnTo>
                <a:lnTo>
                  <a:pt x="2123" y="382"/>
                </a:lnTo>
                <a:lnTo>
                  <a:pt x="2128" y="368"/>
                </a:lnTo>
                <a:lnTo>
                  <a:pt x="2131" y="350"/>
                </a:lnTo>
                <a:lnTo>
                  <a:pt x="2135" y="339"/>
                </a:lnTo>
                <a:lnTo>
                  <a:pt x="2137" y="333"/>
                </a:lnTo>
                <a:lnTo>
                  <a:pt x="2140" y="332"/>
                </a:lnTo>
                <a:lnTo>
                  <a:pt x="2142" y="330"/>
                </a:lnTo>
                <a:lnTo>
                  <a:pt x="2149" y="325"/>
                </a:lnTo>
                <a:lnTo>
                  <a:pt x="2156" y="321"/>
                </a:lnTo>
                <a:lnTo>
                  <a:pt x="2163" y="319"/>
                </a:lnTo>
                <a:lnTo>
                  <a:pt x="2168" y="318"/>
                </a:lnTo>
                <a:lnTo>
                  <a:pt x="2168" y="320"/>
                </a:lnTo>
                <a:lnTo>
                  <a:pt x="2168" y="322"/>
                </a:lnTo>
                <a:lnTo>
                  <a:pt x="2169" y="326"/>
                </a:lnTo>
                <a:lnTo>
                  <a:pt x="2169" y="328"/>
                </a:lnTo>
                <a:lnTo>
                  <a:pt x="2172" y="343"/>
                </a:lnTo>
                <a:lnTo>
                  <a:pt x="2174" y="358"/>
                </a:lnTo>
                <a:lnTo>
                  <a:pt x="2175" y="370"/>
                </a:lnTo>
                <a:lnTo>
                  <a:pt x="2175" y="383"/>
                </a:lnTo>
                <a:lnTo>
                  <a:pt x="2173" y="391"/>
                </a:lnTo>
                <a:lnTo>
                  <a:pt x="2172" y="399"/>
                </a:lnTo>
                <a:lnTo>
                  <a:pt x="2173" y="403"/>
                </a:lnTo>
                <a:lnTo>
                  <a:pt x="2174" y="404"/>
                </a:lnTo>
                <a:lnTo>
                  <a:pt x="2178" y="407"/>
                </a:lnTo>
                <a:lnTo>
                  <a:pt x="2180" y="409"/>
                </a:lnTo>
                <a:lnTo>
                  <a:pt x="2185" y="413"/>
                </a:lnTo>
                <a:lnTo>
                  <a:pt x="2190" y="415"/>
                </a:lnTo>
                <a:lnTo>
                  <a:pt x="2200" y="415"/>
                </a:lnTo>
                <a:lnTo>
                  <a:pt x="2211" y="416"/>
                </a:lnTo>
                <a:lnTo>
                  <a:pt x="2212" y="419"/>
                </a:lnTo>
                <a:lnTo>
                  <a:pt x="2215" y="422"/>
                </a:lnTo>
                <a:lnTo>
                  <a:pt x="2215" y="426"/>
                </a:lnTo>
                <a:lnTo>
                  <a:pt x="2215" y="429"/>
                </a:lnTo>
                <a:lnTo>
                  <a:pt x="2215" y="437"/>
                </a:lnTo>
                <a:lnTo>
                  <a:pt x="2213" y="444"/>
                </a:lnTo>
                <a:lnTo>
                  <a:pt x="2205" y="453"/>
                </a:lnTo>
                <a:lnTo>
                  <a:pt x="2198" y="464"/>
                </a:lnTo>
                <a:lnTo>
                  <a:pt x="2191" y="475"/>
                </a:lnTo>
                <a:lnTo>
                  <a:pt x="2186" y="485"/>
                </a:lnTo>
                <a:lnTo>
                  <a:pt x="2184" y="490"/>
                </a:lnTo>
                <a:lnTo>
                  <a:pt x="2182" y="496"/>
                </a:lnTo>
                <a:lnTo>
                  <a:pt x="2182" y="501"/>
                </a:lnTo>
                <a:lnTo>
                  <a:pt x="2182" y="505"/>
                </a:lnTo>
                <a:lnTo>
                  <a:pt x="2184" y="510"/>
                </a:lnTo>
                <a:lnTo>
                  <a:pt x="2185" y="513"/>
                </a:lnTo>
                <a:lnTo>
                  <a:pt x="2187" y="515"/>
                </a:lnTo>
                <a:lnTo>
                  <a:pt x="2192" y="517"/>
                </a:lnTo>
                <a:lnTo>
                  <a:pt x="2199" y="519"/>
                </a:lnTo>
                <a:lnTo>
                  <a:pt x="2204" y="519"/>
                </a:lnTo>
                <a:lnTo>
                  <a:pt x="2205" y="520"/>
                </a:lnTo>
                <a:lnTo>
                  <a:pt x="2206" y="521"/>
                </a:lnTo>
                <a:lnTo>
                  <a:pt x="2206" y="522"/>
                </a:lnTo>
                <a:lnTo>
                  <a:pt x="2206" y="522"/>
                </a:lnTo>
                <a:lnTo>
                  <a:pt x="2205" y="528"/>
                </a:lnTo>
                <a:lnTo>
                  <a:pt x="2201" y="535"/>
                </a:lnTo>
                <a:lnTo>
                  <a:pt x="2197" y="541"/>
                </a:lnTo>
                <a:lnTo>
                  <a:pt x="2192" y="548"/>
                </a:lnTo>
                <a:lnTo>
                  <a:pt x="2188" y="554"/>
                </a:lnTo>
                <a:lnTo>
                  <a:pt x="2187" y="559"/>
                </a:lnTo>
                <a:lnTo>
                  <a:pt x="2185" y="565"/>
                </a:lnTo>
                <a:lnTo>
                  <a:pt x="2185" y="571"/>
                </a:lnTo>
                <a:lnTo>
                  <a:pt x="2184" y="578"/>
                </a:lnTo>
                <a:lnTo>
                  <a:pt x="2184" y="585"/>
                </a:lnTo>
                <a:lnTo>
                  <a:pt x="2182" y="598"/>
                </a:lnTo>
                <a:lnTo>
                  <a:pt x="2182" y="611"/>
                </a:lnTo>
                <a:lnTo>
                  <a:pt x="2182" y="616"/>
                </a:lnTo>
                <a:lnTo>
                  <a:pt x="2184" y="621"/>
                </a:lnTo>
                <a:lnTo>
                  <a:pt x="2185" y="626"/>
                </a:lnTo>
                <a:lnTo>
                  <a:pt x="2188" y="631"/>
                </a:lnTo>
                <a:lnTo>
                  <a:pt x="2193" y="636"/>
                </a:lnTo>
                <a:lnTo>
                  <a:pt x="2200" y="640"/>
                </a:lnTo>
                <a:lnTo>
                  <a:pt x="2209" y="643"/>
                </a:lnTo>
                <a:lnTo>
                  <a:pt x="2213" y="646"/>
                </a:lnTo>
                <a:lnTo>
                  <a:pt x="2220" y="648"/>
                </a:lnTo>
                <a:lnTo>
                  <a:pt x="2226" y="650"/>
                </a:lnTo>
                <a:lnTo>
                  <a:pt x="2231" y="653"/>
                </a:lnTo>
                <a:lnTo>
                  <a:pt x="2236" y="658"/>
                </a:lnTo>
                <a:lnTo>
                  <a:pt x="2241" y="662"/>
                </a:lnTo>
                <a:lnTo>
                  <a:pt x="2244" y="667"/>
                </a:lnTo>
                <a:lnTo>
                  <a:pt x="2248" y="677"/>
                </a:lnTo>
                <a:lnTo>
                  <a:pt x="2249" y="687"/>
                </a:lnTo>
                <a:lnTo>
                  <a:pt x="2249" y="697"/>
                </a:lnTo>
                <a:lnTo>
                  <a:pt x="2247" y="705"/>
                </a:lnTo>
                <a:lnTo>
                  <a:pt x="2245" y="709"/>
                </a:lnTo>
                <a:lnTo>
                  <a:pt x="2244" y="712"/>
                </a:lnTo>
                <a:lnTo>
                  <a:pt x="2242" y="716"/>
                </a:lnTo>
                <a:lnTo>
                  <a:pt x="2238" y="719"/>
                </a:lnTo>
                <a:lnTo>
                  <a:pt x="2224" y="729"/>
                </a:lnTo>
                <a:lnTo>
                  <a:pt x="2210" y="737"/>
                </a:lnTo>
                <a:lnTo>
                  <a:pt x="2201" y="743"/>
                </a:lnTo>
                <a:lnTo>
                  <a:pt x="2195" y="749"/>
                </a:lnTo>
                <a:lnTo>
                  <a:pt x="2191" y="755"/>
                </a:lnTo>
                <a:lnTo>
                  <a:pt x="2188" y="760"/>
                </a:lnTo>
                <a:lnTo>
                  <a:pt x="2187" y="763"/>
                </a:lnTo>
                <a:lnTo>
                  <a:pt x="2187" y="768"/>
                </a:lnTo>
                <a:lnTo>
                  <a:pt x="2187" y="773"/>
                </a:lnTo>
                <a:lnTo>
                  <a:pt x="2186" y="776"/>
                </a:lnTo>
                <a:lnTo>
                  <a:pt x="2186" y="779"/>
                </a:lnTo>
                <a:lnTo>
                  <a:pt x="2185" y="781"/>
                </a:lnTo>
                <a:lnTo>
                  <a:pt x="2182" y="782"/>
                </a:lnTo>
                <a:lnTo>
                  <a:pt x="2180" y="782"/>
                </a:lnTo>
                <a:lnTo>
                  <a:pt x="2178" y="784"/>
                </a:lnTo>
                <a:lnTo>
                  <a:pt x="2175" y="784"/>
                </a:lnTo>
                <a:lnTo>
                  <a:pt x="2167" y="782"/>
                </a:lnTo>
                <a:lnTo>
                  <a:pt x="2161" y="781"/>
                </a:lnTo>
                <a:lnTo>
                  <a:pt x="2148" y="779"/>
                </a:lnTo>
                <a:lnTo>
                  <a:pt x="2127" y="775"/>
                </a:lnTo>
                <a:lnTo>
                  <a:pt x="2122" y="775"/>
                </a:lnTo>
                <a:lnTo>
                  <a:pt x="2118" y="776"/>
                </a:lnTo>
                <a:lnTo>
                  <a:pt x="2116" y="778"/>
                </a:lnTo>
                <a:lnTo>
                  <a:pt x="2115" y="779"/>
                </a:lnTo>
                <a:lnTo>
                  <a:pt x="2112" y="782"/>
                </a:lnTo>
                <a:lnTo>
                  <a:pt x="2111" y="786"/>
                </a:lnTo>
                <a:lnTo>
                  <a:pt x="2110" y="790"/>
                </a:lnTo>
                <a:lnTo>
                  <a:pt x="2109" y="793"/>
                </a:lnTo>
                <a:lnTo>
                  <a:pt x="2106" y="798"/>
                </a:lnTo>
                <a:lnTo>
                  <a:pt x="2103" y="804"/>
                </a:lnTo>
                <a:lnTo>
                  <a:pt x="2099" y="813"/>
                </a:lnTo>
                <a:lnTo>
                  <a:pt x="2096" y="823"/>
                </a:lnTo>
                <a:lnTo>
                  <a:pt x="2091" y="834"/>
                </a:lnTo>
                <a:lnTo>
                  <a:pt x="2086" y="843"/>
                </a:lnTo>
                <a:lnTo>
                  <a:pt x="2080" y="856"/>
                </a:lnTo>
                <a:lnTo>
                  <a:pt x="2072" y="868"/>
                </a:lnTo>
                <a:lnTo>
                  <a:pt x="2068" y="873"/>
                </a:lnTo>
                <a:lnTo>
                  <a:pt x="2064" y="878"/>
                </a:lnTo>
                <a:lnTo>
                  <a:pt x="2059" y="881"/>
                </a:lnTo>
                <a:lnTo>
                  <a:pt x="2053" y="886"/>
                </a:lnTo>
                <a:lnTo>
                  <a:pt x="2048" y="889"/>
                </a:lnTo>
                <a:lnTo>
                  <a:pt x="2042" y="894"/>
                </a:lnTo>
                <a:lnTo>
                  <a:pt x="2040" y="895"/>
                </a:lnTo>
                <a:lnTo>
                  <a:pt x="2035" y="900"/>
                </a:lnTo>
                <a:lnTo>
                  <a:pt x="2029" y="907"/>
                </a:lnTo>
                <a:lnTo>
                  <a:pt x="2024" y="913"/>
                </a:lnTo>
                <a:lnTo>
                  <a:pt x="2020" y="919"/>
                </a:lnTo>
                <a:lnTo>
                  <a:pt x="2014" y="923"/>
                </a:lnTo>
                <a:lnTo>
                  <a:pt x="2009" y="924"/>
                </a:lnTo>
                <a:lnTo>
                  <a:pt x="2004" y="925"/>
                </a:lnTo>
                <a:lnTo>
                  <a:pt x="2002" y="926"/>
                </a:lnTo>
                <a:lnTo>
                  <a:pt x="1999" y="926"/>
                </a:lnTo>
                <a:lnTo>
                  <a:pt x="1996" y="927"/>
                </a:lnTo>
                <a:lnTo>
                  <a:pt x="1993" y="929"/>
                </a:lnTo>
                <a:lnTo>
                  <a:pt x="1992" y="931"/>
                </a:lnTo>
                <a:lnTo>
                  <a:pt x="1992" y="933"/>
                </a:lnTo>
                <a:lnTo>
                  <a:pt x="1993" y="937"/>
                </a:lnTo>
                <a:lnTo>
                  <a:pt x="1997" y="940"/>
                </a:lnTo>
                <a:lnTo>
                  <a:pt x="2003" y="945"/>
                </a:lnTo>
                <a:lnTo>
                  <a:pt x="2010" y="950"/>
                </a:lnTo>
                <a:lnTo>
                  <a:pt x="2017" y="956"/>
                </a:lnTo>
                <a:lnTo>
                  <a:pt x="2025" y="963"/>
                </a:lnTo>
                <a:lnTo>
                  <a:pt x="2027" y="964"/>
                </a:lnTo>
                <a:lnTo>
                  <a:pt x="2029" y="965"/>
                </a:lnTo>
                <a:lnTo>
                  <a:pt x="2031" y="964"/>
                </a:lnTo>
                <a:lnTo>
                  <a:pt x="2034" y="963"/>
                </a:lnTo>
                <a:lnTo>
                  <a:pt x="2040" y="960"/>
                </a:lnTo>
                <a:lnTo>
                  <a:pt x="2047" y="955"/>
                </a:lnTo>
                <a:lnTo>
                  <a:pt x="2062" y="940"/>
                </a:lnTo>
                <a:lnTo>
                  <a:pt x="2079" y="925"/>
                </a:lnTo>
                <a:lnTo>
                  <a:pt x="2086" y="918"/>
                </a:lnTo>
                <a:lnTo>
                  <a:pt x="2097" y="910"/>
                </a:lnTo>
                <a:lnTo>
                  <a:pt x="2103" y="908"/>
                </a:lnTo>
                <a:lnTo>
                  <a:pt x="2106" y="908"/>
                </a:lnTo>
                <a:lnTo>
                  <a:pt x="2109" y="908"/>
                </a:lnTo>
                <a:lnTo>
                  <a:pt x="2110" y="910"/>
                </a:lnTo>
                <a:lnTo>
                  <a:pt x="2112" y="912"/>
                </a:lnTo>
                <a:lnTo>
                  <a:pt x="2112" y="914"/>
                </a:lnTo>
                <a:lnTo>
                  <a:pt x="2113" y="920"/>
                </a:lnTo>
                <a:lnTo>
                  <a:pt x="2112" y="925"/>
                </a:lnTo>
                <a:lnTo>
                  <a:pt x="2112" y="930"/>
                </a:lnTo>
                <a:lnTo>
                  <a:pt x="2113" y="935"/>
                </a:lnTo>
                <a:lnTo>
                  <a:pt x="2115" y="937"/>
                </a:lnTo>
                <a:lnTo>
                  <a:pt x="2118" y="938"/>
                </a:lnTo>
                <a:lnTo>
                  <a:pt x="2123" y="939"/>
                </a:lnTo>
                <a:lnTo>
                  <a:pt x="2128" y="939"/>
                </a:lnTo>
                <a:lnTo>
                  <a:pt x="2134" y="937"/>
                </a:lnTo>
                <a:lnTo>
                  <a:pt x="2140" y="935"/>
                </a:lnTo>
                <a:lnTo>
                  <a:pt x="2150" y="925"/>
                </a:lnTo>
                <a:lnTo>
                  <a:pt x="2162" y="912"/>
                </a:lnTo>
                <a:lnTo>
                  <a:pt x="2168" y="907"/>
                </a:lnTo>
                <a:lnTo>
                  <a:pt x="2176" y="902"/>
                </a:lnTo>
                <a:lnTo>
                  <a:pt x="2181" y="900"/>
                </a:lnTo>
                <a:lnTo>
                  <a:pt x="2187" y="899"/>
                </a:lnTo>
                <a:lnTo>
                  <a:pt x="2192" y="898"/>
                </a:lnTo>
                <a:lnTo>
                  <a:pt x="2197" y="897"/>
                </a:lnTo>
                <a:lnTo>
                  <a:pt x="2204" y="895"/>
                </a:lnTo>
                <a:lnTo>
                  <a:pt x="2212" y="895"/>
                </a:lnTo>
                <a:lnTo>
                  <a:pt x="2220" y="897"/>
                </a:lnTo>
                <a:lnTo>
                  <a:pt x="2229" y="898"/>
                </a:lnTo>
                <a:lnTo>
                  <a:pt x="2236" y="901"/>
                </a:lnTo>
                <a:lnTo>
                  <a:pt x="2241" y="906"/>
                </a:lnTo>
                <a:lnTo>
                  <a:pt x="2243" y="912"/>
                </a:lnTo>
                <a:lnTo>
                  <a:pt x="2244" y="918"/>
                </a:lnTo>
                <a:lnTo>
                  <a:pt x="2244" y="927"/>
                </a:lnTo>
                <a:lnTo>
                  <a:pt x="2244" y="936"/>
                </a:lnTo>
                <a:lnTo>
                  <a:pt x="2244" y="940"/>
                </a:lnTo>
                <a:lnTo>
                  <a:pt x="2247" y="945"/>
                </a:lnTo>
                <a:lnTo>
                  <a:pt x="2247" y="946"/>
                </a:lnTo>
                <a:lnTo>
                  <a:pt x="2248" y="946"/>
                </a:lnTo>
                <a:lnTo>
                  <a:pt x="2250" y="948"/>
                </a:lnTo>
                <a:lnTo>
                  <a:pt x="2255" y="949"/>
                </a:lnTo>
                <a:lnTo>
                  <a:pt x="2257" y="950"/>
                </a:lnTo>
                <a:lnTo>
                  <a:pt x="2261" y="950"/>
                </a:lnTo>
                <a:lnTo>
                  <a:pt x="2263" y="951"/>
                </a:lnTo>
                <a:lnTo>
                  <a:pt x="2266" y="951"/>
                </a:lnTo>
                <a:lnTo>
                  <a:pt x="2268" y="954"/>
                </a:lnTo>
                <a:lnTo>
                  <a:pt x="2270" y="955"/>
                </a:lnTo>
                <a:lnTo>
                  <a:pt x="2272" y="957"/>
                </a:lnTo>
                <a:lnTo>
                  <a:pt x="2272" y="958"/>
                </a:lnTo>
                <a:lnTo>
                  <a:pt x="2273" y="962"/>
                </a:lnTo>
                <a:lnTo>
                  <a:pt x="2274" y="964"/>
                </a:lnTo>
                <a:lnTo>
                  <a:pt x="2274" y="980"/>
                </a:lnTo>
                <a:lnTo>
                  <a:pt x="2273" y="993"/>
                </a:lnTo>
                <a:lnTo>
                  <a:pt x="2272" y="998"/>
                </a:lnTo>
                <a:lnTo>
                  <a:pt x="2269" y="1001"/>
                </a:lnTo>
                <a:lnTo>
                  <a:pt x="2266" y="1005"/>
                </a:lnTo>
                <a:lnTo>
                  <a:pt x="2262" y="1007"/>
                </a:lnTo>
                <a:lnTo>
                  <a:pt x="2257" y="1009"/>
                </a:lnTo>
                <a:lnTo>
                  <a:pt x="2253" y="1012"/>
                </a:lnTo>
                <a:lnTo>
                  <a:pt x="2248" y="1013"/>
                </a:lnTo>
                <a:lnTo>
                  <a:pt x="2243" y="1015"/>
                </a:lnTo>
                <a:lnTo>
                  <a:pt x="2238" y="1020"/>
                </a:lnTo>
                <a:lnTo>
                  <a:pt x="2236" y="1025"/>
                </a:lnTo>
                <a:lnTo>
                  <a:pt x="2236" y="1026"/>
                </a:lnTo>
                <a:lnTo>
                  <a:pt x="2237" y="1030"/>
                </a:lnTo>
                <a:lnTo>
                  <a:pt x="2238" y="1030"/>
                </a:lnTo>
                <a:lnTo>
                  <a:pt x="2239" y="1031"/>
                </a:lnTo>
                <a:lnTo>
                  <a:pt x="2242" y="1031"/>
                </a:lnTo>
                <a:lnTo>
                  <a:pt x="2244" y="1030"/>
                </a:lnTo>
                <a:lnTo>
                  <a:pt x="2248" y="1030"/>
                </a:lnTo>
                <a:lnTo>
                  <a:pt x="2250" y="1028"/>
                </a:lnTo>
                <a:lnTo>
                  <a:pt x="2253" y="1027"/>
                </a:lnTo>
                <a:lnTo>
                  <a:pt x="2254" y="1026"/>
                </a:lnTo>
                <a:lnTo>
                  <a:pt x="2256" y="1025"/>
                </a:lnTo>
                <a:lnTo>
                  <a:pt x="2258" y="1024"/>
                </a:lnTo>
                <a:lnTo>
                  <a:pt x="2261" y="1024"/>
                </a:lnTo>
                <a:lnTo>
                  <a:pt x="2262" y="1023"/>
                </a:lnTo>
                <a:lnTo>
                  <a:pt x="2264" y="1024"/>
                </a:lnTo>
                <a:lnTo>
                  <a:pt x="2267" y="1025"/>
                </a:lnTo>
                <a:lnTo>
                  <a:pt x="2268" y="1026"/>
                </a:lnTo>
                <a:lnTo>
                  <a:pt x="2269" y="1028"/>
                </a:lnTo>
                <a:lnTo>
                  <a:pt x="2270" y="1034"/>
                </a:lnTo>
                <a:lnTo>
                  <a:pt x="2270" y="1042"/>
                </a:lnTo>
                <a:lnTo>
                  <a:pt x="2270" y="1045"/>
                </a:lnTo>
                <a:lnTo>
                  <a:pt x="2269" y="1049"/>
                </a:lnTo>
                <a:lnTo>
                  <a:pt x="2269" y="1052"/>
                </a:lnTo>
                <a:lnTo>
                  <a:pt x="2268" y="1056"/>
                </a:lnTo>
                <a:lnTo>
                  <a:pt x="2268" y="1061"/>
                </a:lnTo>
                <a:lnTo>
                  <a:pt x="2266" y="1066"/>
                </a:lnTo>
                <a:lnTo>
                  <a:pt x="2264" y="1069"/>
                </a:lnTo>
                <a:lnTo>
                  <a:pt x="2263" y="1071"/>
                </a:lnTo>
                <a:lnTo>
                  <a:pt x="2262" y="1072"/>
                </a:lnTo>
                <a:lnTo>
                  <a:pt x="2260" y="1074"/>
                </a:lnTo>
                <a:lnTo>
                  <a:pt x="2256" y="1075"/>
                </a:lnTo>
                <a:lnTo>
                  <a:pt x="2254" y="1075"/>
                </a:lnTo>
                <a:lnTo>
                  <a:pt x="2250" y="1075"/>
                </a:lnTo>
                <a:lnTo>
                  <a:pt x="2247" y="1074"/>
                </a:lnTo>
                <a:lnTo>
                  <a:pt x="2239" y="1075"/>
                </a:lnTo>
                <a:lnTo>
                  <a:pt x="2235" y="1076"/>
                </a:lnTo>
                <a:lnTo>
                  <a:pt x="2230" y="1078"/>
                </a:lnTo>
                <a:lnTo>
                  <a:pt x="2225" y="1083"/>
                </a:lnTo>
                <a:lnTo>
                  <a:pt x="2222" y="1088"/>
                </a:lnTo>
                <a:lnTo>
                  <a:pt x="2219" y="1094"/>
                </a:lnTo>
                <a:lnTo>
                  <a:pt x="2218" y="1099"/>
                </a:lnTo>
                <a:lnTo>
                  <a:pt x="2216" y="1105"/>
                </a:lnTo>
                <a:lnTo>
                  <a:pt x="2215" y="1115"/>
                </a:lnTo>
                <a:lnTo>
                  <a:pt x="2215" y="1125"/>
                </a:lnTo>
                <a:lnTo>
                  <a:pt x="2218" y="1138"/>
                </a:lnTo>
                <a:lnTo>
                  <a:pt x="2219" y="1151"/>
                </a:lnTo>
                <a:lnTo>
                  <a:pt x="2219" y="1157"/>
                </a:lnTo>
                <a:lnTo>
                  <a:pt x="2219" y="1164"/>
                </a:lnTo>
                <a:lnTo>
                  <a:pt x="2218" y="1170"/>
                </a:lnTo>
                <a:lnTo>
                  <a:pt x="2217" y="1176"/>
                </a:lnTo>
                <a:lnTo>
                  <a:pt x="2213" y="1185"/>
                </a:lnTo>
                <a:lnTo>
                  <a:pt x="2207" y="1195"/>
                </a:lnTo>
                <a:lnTo>
                  <a:pt x="2201" y="1204"/>
                </a:lnTo>
                <a:lnTo>
                  <a:pt x="2195" y="1214"/>
                </a:lnTo>
                <a:lnTo>
                  <a:pt x="2190" y="1223"/>
                </a:lnTo>
                <a:lnTo>
                  <a:pt x="2185" y="1233"/>
                </a:lnTo>
                <a:lnTo>
                  <a:pt x="2180" y="1244"/>
                </a:lnTo>
                <a:lnTo>
                  <a:pt x="2175" y="1254"/>
                </a:lnTo>
                <a:lnTo>
                  <a:pt x="2174" y="1259"/>
                </a:lnTo>
                <a:lnTo>
                  <a:pt x="2174" y="1265"/>
                </a:lnTo>
                <a:lnTo>
                  <a:pt x="2174" y="1272"/>
                </a:lnTo>
                <a:lnTo>
                  <a:pt x="2176" y="1280"/>
                </a:lnTo>
                <a:lnTo>
                  <a:pt x="2178" y="1283"/>
                </a:lnTo>
                <a:lnTo>
                  <a:pt x="2179" y="1285"/>
                </a:lnTo>
                <a:lnTo>
                  <a:pt x="2179" y="1286"/>
                </a:lnTo>
                <a:lnTo>
                  <a:pt x="2180" y="1289"/>
                </a:lnTo>
                <a:lnTo>
                  <a:pt x="2181" y="1290"/>
                </a:lnTo>
                <a:lnTo>
                  <a:pt x="2185" y="1294"/>
                </a:lnTo>
                <a:lnTo>
                  <a:pt x="2188" y="1295"/>
                </a:lnTo>
                <a:lnTo>
                  <a:pt x="2193" y="1296"/>
                </a:lnTo>
                <a:lnTo>
                  <a:pt x="2198" y="1296"/>
                </a:lnTo>
                <a:lnTo>
                  <a:pt x="2201" y="1296"/>
                </a:lnTo>
                <a:lnTo>
                  <a:pt x="2206" y="1294"/>
                </a:lnTo>
                <a:lnTo>
                  <a:pt x="2209" y="1290"/>
                </a:lnTo>
                <a:lnTo>
                  <a:pt x="2211" y="1289"/>
                </a:lnTo>
                <a:lnTo>
                  <a:pt x="2215" y="1283"/>
                </a:lnTo>
                <a:lnTo>
                  <a:pt x="2216" y="1280"/>
                </a:lnTo>
                <a:lnTo>
                  <a:pt x="2217" y="1278"/>
                </a:lnTo>
                <a:lnTo>
                  <a:pt x="2217" y="1274"/>
                </a:lnTo>
                <a:lnTo>
                  <a:pt x="2218" y="1273"/>
                </a:lnTo>
                <a:lnTo>
                  <a:pt x="2219" y="1267"/>
                </a:lnTo>
                <a:lnTo>
                  <a:pt x="2219" y="1263"/>
                </a:lnTo>
                <a:lnTo>
                  <a:pt x="2220" y="1259"/>
                </a:lnTo>
                <a:lnTo>
                  <a:pt x="2223" y="1255"/>
                </a:lnTo>
                <a:lnTo>
                  <a:pt x="2224" y="1255"/>
                </a:lnTo>
                <a:lnTo>
                  <a:pt x="2226" y="1255"/>
                </a:lnTo>
                <a:lnTo>
                  <a:pt x="2229" y="1255"/>
                </a:lnTo>
                <a:lnTo>
                  <a:pt x="2230" y="1257"/>
                </a:lnTo>
                <a:lnTo>
                  <a:pt x="2231" y="1257"/>
                </a:lnTo>
                <a:lnTo>
                  <a:pt x="2232" y="1258"/>
                </a:lnTo>
                <a:lnTo>
                  <a:pt x="2234" y="1259"/>
                </a:lnTo>
                <a:lnTo>
                  <a:pt x="2235" y="1260"/>
                </a:lnTo>
                <a:lnTo>
                  <a:pt x="2236" y="1261"/>
                </a:lnTo>
                <a:lnTo>
                  <a:pt x="2237" y="1263"/>
                </a:lnTo>
                <a:lnTo>
                  <a:pt x="2238" y="1264"/>
                </a:lnTo>
                <a:lnTo>
                  <a:pt x="2238" y="1266"/>
                </a:lnTo>
                <a:lnTo>
                  <a:pt x="2241" y="1273"/>
                </a:lnTo>
                <a:lnTo>
                  <a:pt x="2241" y="1284"/>
                </a:lnTo>
                <a:lnTo>
                  <a:pt x="2239" y="1289"/>
                </a:lnTo>
                <a:lnTo>
                  <a:pt x="2238" y="1295"/>
                </a:lnTo>
                <a:lnTo>
                  <a:pt x="2237" y="1298"/>
                </a:lnTo>
                <a:lnTo>
                  <a:pt x="2236" y="1301"/>
                </a:lnTo>
                <a:lnTo>
                  <a:pt x="2235" y="1304"/>
                </a:lnTo>
                <a:lnTo>
                  <a:pt x="2234" y="1307"/>
                </a:lnTo>
                <a:lnTo>
                  <a:pt x="2234" y="1310"/>
                </a:lnTo>
                <a:lnTo>
                  <a:pt x="2234" y="1313"/>
                </a:lnTo>
                <a:lnTo>
                  <a:pt x="2234" y="1315"/>
                </a:lnTo>
                <a:lnTo>
                  <a:pt x="2235" y="1316"/>
                </a:lnTo>
                <a:lnTo>
                  <a:pt x="2239" y="1321"/>
                </a:lnTo>
                <a:lnTo>
                  <a:pt x="2244" y="1326"/>
                </a:lnTo>
                <a:lnTo>
                  <a:pt x="2248" y="1329"/>
                </a:lnTo>
                <a:lnTo>
                  <a:pt x="2250" y="1333"/>
                </a:lnTo>
                <a:lnTo>
                  <a:pt x="2251" y="1336"/>
                </a:lnTo>
                <a:lnTo>
                  <a:pt x="2251" y="1341"/>
                </a:lnTo>
                <a:lnTo>
                  <a:pt x="2249" y="1346"/>
                </a:lnTo>
                <a:lnTo>
                  <a:pt x="2244" y="1351"/>
                </a:lnTo>
                <a:lnTo>
                  <a:pt x="2239" y="1355"/>
                </a:lnTo>
                <a:lnTo>
                  <a:pt x="2236" y="1361"/>
                </a:lnTo>
                <a:lnTo>
                  <a:pt x="2232" y="1366"/>
                </a:lnTo>
                <a:lnTo>
                  <a:pt x="2231" y="1372"/>
                </a:lnTo>
                <a:lnTo>
                  <a:pt x="2232" y="1376"/>
                </a:lnTo>
                <a:lnTo>
                  <a:pt x="2234" y="1379"/>
                </a:lnTo>
                <a:lnTo>
                  <a:pt x="2239" y="1387"/>
                </a:lnTo>
                <a:lnTo>
                  <a:pt x="2245" y="1395"/>
                </a:lnTo>
                <a:lnTo>
                  <a:pt x="2243" y="1398"/>
                </a:lnTo>
                <a:lnTo>
                  <a:pt x="2241" y="1400"/>
                </a:lnTo>
                <a:lnTo>
                  <a:pt x="2236" y="1405"/>
                </a:lnTo>
                <a:lnTo>
                  <a:pt x="2232" y="1410"/>
                </a:lnTo>
                <a:lnTo>
                  <a:pt x="2229" y="1417"/>
                </a:lnTo>
                <a:lnTo>
                  <a:pt x="2228" y="1422"/>
                </a:lnTo>
                <a:lnTo>
                  <a:pt x="2228" y="1429"/>
                </a:lnTo>
                <a:lnTo>
                  <a:pt x="2226" y="1437"/>
                </a:lnTo>
                <a:lnTo>
                  <a:pt x="2223" y="1446"/>
                </a:lnTo>
                <a:lnTo>
                  <a:pt x="2217" y="1453"/>
                </a:lnTo>
                <a:lnTo>
                  <a:pt x="2205" y="1462"/>
                </a:lnTo>
                <a:lnTo>
                  <a:pt x="2195" y="1472"/>
                </a:lnTo>
                <a:lnTo>
                  <a:pt x="2193" y="1475"/>
                </a:lnTo>
                <a:lnTo>
                  <a:pt x="2191" y="1480"/>
                </a:lnTo>
                <a:lnTo>
                  <a:pt x="2190" y="1485"/>
                </a:lnTo>
                <a:lnTo>
                  <a:pt x="2190" y="1490"/>
                </a:lnTo>
                <a:lnTo>
                  <a:pt x="2191" y="1496"/>
                </a:lnTo>
                <a:lnTo>
                  <a:pt x="2193" y="1500"/>
                </a:lnTo>
                <a:lnTo>
                  <a:pt x="2194" y="1504"/>
                </a:lnTo>
                <a:lnTo>
                  <a:pt x="2194" y="1506"/>
                </a:lnTo>
                <a:lnTo>
                  <a:pt x="2194" y="1510"/>
                </a:lnTo>
                <a:lnTo>
                  <a:pt x="2193" y="1512"/>
                </a:lnTo>
                <a:lnTo>
                  <a:pt x="2190" y="1515"/>
                </a:lnTo>
                <a:lnTo>
                  <a:pt x="2187" y="1516"/>
                </a:lnTo>
                <a:lnTo>
                  <a:pt x="2184" y="1517"/>
                </a:lnTo>
                <a:lnTo>
                  <a:pt x="2179" y="1518"/>
                </a:lnTo>
                <a:lnTo>
                  <a:pt x="2169" y="1518"/>
                </a:lnTo>
                <a:lnTo>
                  <a:pt x="2159" y="1517"/>
                </a:lnTo>
                <a:lnTo>
                  <a:pt x="2150" y="1515"/>
                </a:lnTo>
                <a:lnTo>
                  <a:pt x="2144" y="1512"/>
                </a:lnTo>
                <a:lnTo>
                  <a:pt x="2134" y="1504"/>
                </a:lnTo>
                <a:lnTo>
                  <a:pt x="2123" y="1496"/>
                </a:lnTo>
                <a:lnTo>
                  <a:pt x="2118" y="1492"/>
                </a:lnTo>
                <a:lnTo>
                  <a:pt x="2113" y="1488"/>
                </a:lnTo>
                <a:lnTo>
                  <a:pt x="2108" y="1485"/>
                </a:lnTo>
                <a:lnTo>
                  <a:pt x="2102" y="1484"/>
                </a:lnTo>
                <a:lnTo>
                  <a:pt x="2096" y="1482"/>
                </a:lnTo>
                <a:lnTo>
                  <a:pt x="2085" y="1482"/>
                </a:lnTo>
                <a:lnTo>
                  <a:pt x="2078" y="1485"/>
                </a:lnTo>
                <a:lnTo>
                  <a:pt x="2069" y="1488"/>
                </a:lnTo>
                <a:lnTo>
                  <a:pt x="2061" y="1494"/>
                </a:lnTo>
                <a:lnTo>
                  <a:pt x="2052" y="1500"/>
                </a:lnTo>
                <a:lnTo>
                  <a:pt x="2035" y="1513"/>
                </a:lnTo>
                <a:lnTo>
                  <a:pt x="2024" y="1524"/>
                </a:lnTo>
                <a:lnTo>
                  <a:pt x="2022" y="1526"/>
                </a:lnTo>
                <a:lnTo>
                  <a:pt x="2020" y="1531"/>
                </a:lnTo>
                <a:lnTo>
                  <a:pt x="2020" y="1534"/>
                </a:lnTo>
                <a:lnTo>
                  <a:pt x="2020" y="1536"/>
                </a:lnTo>
                <a:lnTo>
                  <a:pt x="2021" y="1540"/>
                </a:lnTo>
                <a:lnTo>
                  <a:pt x="2023" y="1542"/>
                </a:lnTo>
                <a:lnTo>
                  <a:pt x="2028" y="1544"/>
                </a:lnTo>
                <a:lnTo>
                  <a:pt x="2034" y="1545"/>
                </a:lnTo>
                <a:lnTo>
                  <a:pt x="2037" y="1545"/>
                </a:lnTo>
                <a:lnTo>
                  <a:pt x="2041" y="1545"/>
                </a:lnTo>
                <a:lnTo>
                  <a:pt x="2045" y="1543"/>
                </a:lnTo>
                <a:lnTo>
                  <a:pt x="2049" y="1541"/>
                </a:lnTo>
                <a:lnTo>
                  <a:pt x="2056" y="1536"/>
                </a:lnTo>
                <a:lnTo>
                  <a:pt x="2066" y="1530"/>
                </a:lnTo>
                <a:lnTo>
                  <a:pt x="2073" y="1524"/>
                </a:lnTo>
                <a:lnTo>
                  <a:pt x="2080" y="1521"/>
                </a:lnTo>
                <a:lnTo>
                  <a:pt x="2083" y="1521"/>
                </a:lnTo>
                <a:lnTo>
                  <a:pt x="2085" y="1519"/>
                </a:lnTo>
                <a:lnTo>
                  <a:pt x="2087" y="1521"/>
                </a:lnTo>
                <a:lnTo>
                  <a:pt x="2088" y="1522"/>
                </a:lnTo>
                <a:lnTo>
                  <a:pt x="2090" y="1528"/>
                </a:lnTo>
                <a:lnTo>
                  <a:pt x="2087" y="1535"/>
                </a:lnTo>
                <a:lnTo>
                  <a:pt x="2085" y="1544"/>
                </a:lnTo>
                <a:lnTo>
                  <a:pt x="2081" y="1554"/>
                </a:lnTo>
                <a:lnTo>
                  <a:pt x="2079" y="1559"/>
                </a:lnTo>
                <a:lnTo>
                  <a:pt x="2077" y="1563"/>
                </a:lnTo>
                <a:lnTo>
                  <a:pt x="2075" y="1570"/>
                </a:lnTo>
                <a:lnTo>
                  <a:pt x="2074" y="1574"/>
                </a:lnTo>
                <a:lnTo>
                  <a:pt x="2075" y="1579"/>
                </a:lnTo>
                <a:lnTo>
                  <a:pt x="2079" y="1586"/>
                </a:lnTo>
                <a:lnTo>
                  <a:pt x="2084" y="1593"/>
                </a:lnTo>
                <a:lnTo>
                  <a:pt x="2087" y="1598"/>
                </a:lnTo>
                <a:lnTo>
                  <a:pt x="2090" y="1603"/>
                </a:lnTo>
                <a:lnTo>
                  <a:pt x="2088" y="1606"/>
                </a:lnTo>
                <a:lnTo>
                  <a:pt x="2085" y="1610"/>
                </a:lnTo>
                <a:lnTo>
                  <a:pt x="2080" y="1611"/>
                </a:lnTo>
                <a:lnTo>
                  <a:pt x="2074" y="1611"/>
                </a:lnTo>
                <a:lnTo>
                  <a:pt x="2067" y="1611"/>
                </a:lnTo>
                <a:lnTo>
                  <a:pt x="2060" y="1608"/>
                </a:lnTo>
                <a:lnTo>
                  <a:pt x="2052" y="1605"/>
                </a:lnTo>
                <a:lnTo>
                  <a:pt x="2034" y="1601"/>
                </a:lnTo>
                <a:lnTo>
                  <a:pt x="2021" y="1599"/>
                </a:lnTo>
                <a:lnTo>
                  <a:pt x="2020" y="1599"/>
                </a:lnTo>
                <a:lnTo>
                  <a:pt x="2018" y="1599"/>
                </a:lnTo>
                <a:lnTo>
                  <a:pt x="2011" y="1599"/>
                </a:lnTo>
                <a:lnTo>
                  <a:pt x="2003" y="1599"/>
                </a:lnTo>
                <a:lnTo>
                  <a:pt x="1996" y="1599"/>
                </a:lnTo>
                <a:lnTo>
                  <a:pt x="1990" y="1598"/>
                </a:lnTo>
                <a:lnTo>
                  <a:pt x="1987" y="1597"/>
                </a:lnTo>
                <a:lnTo>
                  <a:pt x="1985" y="1595"/>
                </a:lnTo>
                <a:lnTo>
                  <a:pt x="1982" y="1593"/>
                </a:lnTo>
                <a:lnTo>
                  <a:pt x="1978" y="1589"/>
                </a:lnTo>
                <a:lnTo>
                  <a:pt x="1977" y="1585"/>
                </a:lnTo>
                <a:lnTo>
                  <a:pt x="1976" y="1580"/>
                </a:lnTo>
                <a:lnTo>
                  <a:pt x="1974" y="1578"/>
                </a:lnTo>
                <a:lnTo>
                  <a:pt x="1974" y="1575"/>
                </a:lnTo>
                <a:lnTo>
                  <a:pt x="1973" y="1572"/>
                </a:lnTo>
                <a:lnTo>
                  <a:pt x="1972" y="1568"/>
                </a:lnTo>
                <a:lnTo>
                  <a:pt x="1970" y="1565"/>
                </a:lnTo>
                <a:lnTo>
                  <a:pt x="1967" y="1561"/>
                </a:lnTo>
                <a:lnTo>
                  <a:pt x="1962" y="1560"/>
                </a:lnTo>
                <a:lnTo>
                  <a:pt x="1959" y="1561"/>
                </a:lnTo>
                <a:lnTo>
                  <a:pt x="1951" y="1562"/>
                </a:lnTo>
                <a:lnTo>
                  <a:pt x="1946" y="1565"/>
                </a:lnTo>
                <a:lnTo>
                  <a:pt x="1943" y="1567"/>
                </a:lnTo>
                <a:lnTo>
                  <a:pt x="1939" y="1572"/>
                </a:lnTo>
                <a:lnTo>
                  <a:pt x="1936" y="1576"/>
                </a:lnTo>
                <a:lnTo>
                  <a:pt x="1933" y="1581"/>
                </a:lnTo>
                <a:lnTo>
                  <a:pt x="1932" y="1585"/>
                </a:lnTo>
                <a:lnTo>
                  <a:pt x="1932" y="1588"/>
                </a:lnTo>
                <a:lnTo>
                  <a:pt x="1930" y="1592"/>
                </a:lnTo>
                <a:lnTo>
                  <a:pt x="1932" y="1597"/>
                </a:lnTo>
                <a:lnTo>
                  <a:pt x="1932" y="1600"/>
                </a:lnTo>
                <a:lnTo>
                  <a:pt x="1933" y="1603"/>
                </a:lnTo>
                <a:lnTo>
                  <a:pt x="1933" y="1605"/>
                </a:lnTo>
                <a:lnTo>
                  <a:pt x="1932" y="1607"/>
                </a:lnTo>
                <a:lnTo>
                  <a:pt x="1929" y="1608"/>
                </a:lnTo>
                <a:lnTo>
                  <a:pt x="1927" y="1610"/>
                </a:lnTo>
                <a:lnTo>
                  <a:pt x="1923" y="1610"/>
                </a:lnTo>
                <a:lnTo>
                  <a:pt x="1921" y="1611"/>
                </a:lnTo>
                <a:lnTo>
                  <a:pt x="1919" y="1613"/>
                </a:lnTo>
                <a:lnTo>
                  <a:pt x="1917" y="1623"/>
                </a:lnTo>
                <a:lnTo>
                  <a:pt x="1917" y="1638"/>
                </a:lnTo>
                <a:lnTo>
                  <a:pt x="1919" y="1648"/>
                </a:lnTo>
                <a:lnTo>
                  <a:pt x="1920" y="1658"/>
                </a:lnTo>
                <a:lnTo>
                  <a:pt x="1919" y="1674"/>
                </a:lnTo>
                <a:lnTo>
                  <a:pt x="1917" y="1681"/>
                </a:lnTo>
                <a:lnTo>
                  <a:pt x="1914" y="1687"/>
                </a:lnTo>
                <a:lnTo>
                  <a:pt x="1911" y="1689"/>
                </a:lnTo>
                <a:lnTo>
                  <a:pt x="1909" y="1692"/>
                </a:lnTo>
                <a:lnTo>
                  <a:pt x="1907" y="1693"/>
                </a:lnTo>
                <a:lnTo>
                  <a:pt x="1904" y="1693"/>
                </a:lnTo>
                <a:lnTo>
                  <a:pt x="1902" y="1693"/>
                </a:lnTo>
                <a:lnTo>
                  <a:pt x="1898" y="1692"/>
                </a:lnTo>
                <a:lnTo>
                  <a:pt x="1896" y="1689"/>
                </a:lnTo>
                <a:lnTo>
                  <a:pt x="1894" y="1685"/>
                </a:lnTo>
                <a:lnTo>
                  <a:pt x="1891" y="1675"/>
                </a:lnTo>
                <a:lnTo>
                  <a:pt x="1889" y="1663"/>
                </a:lnTo>
                <a:lnTo>
                  <a:pt x="1888" y="1660"/>
                </a:lnTo>
                <a:lnTo>
                  <a:pt x="1888" y="1656"/>
                </a:lnTo>
                <a:lnTo>
                  <a:pt x="1883" y="1650"/>
                </a:lnTo>
                <a:lnTo>
                  <a:pt x="1877" y="1645"/>
                </a:lnTo>
                <a:lnTo>
                  <a:pt x="1875" y="1645"/>
                </a:lnTo>
                <a:lnTo>
                  <a:pt x="1872" y="1644"/>
                </a:lnTo>
                <a:lnTo>
                  <a:pt x="1865" y="1643"/>
                </a:lnTo>
                <a:lnTo>
                  <a:pt x="1855" y="1643"/>
                </a:lnTo>
                <a:lnTo>
                  <a:pt x="1850" y="1642"/>
                </a:lnTo>
                <a:lnTo>
                  <a:pt x="1844" y="1642"/>
                </a:lnTo>
                <a:lnTo>
                  <a:pt x="1840" y="1641"/>
                </a:lnTo>
                <a:lnTo>
                  <a:pt x="1835" y="1639"/>
                </a:lnTo>
                <a:lnTo>
                  <a:pt x="1831" y="1636"/>
                </a:lnTo>
                <a:lnTo>
                  <a:pt x="1827" y="1632"/>
                </a:lnTo>
                <a:lnTo>
                  <a:pt x="1821" y="1623"/>
                </a:lnTo>
                <a:lnTo>
                  <a:pt x="1815" y="1612"/>
                </a:lnTo>
                <a:lnTo>
                  <a:pt x="1809" y="1605"/>
                </a:lnTo>
                <a:lnTo>
                  <a:pt x="1803" y="1600"/>
                </a:lnTo>
                <a:lnTo>
                  <a:pt x="1801" y="1599"/>
                </a:lnTo>
                <a:lnTo>
                  <a:pt x="1798" y="1598"/>
                </a:lnTo>
                <a:lnTo>
                  <a:pt x="1796" y="1598"/>
                </a:lnTo>
                <a:lnTo>
                  <a:pt x="1795" y="1599"/>
                </a:lnTo>
                <a:lnTo>
                  <a:pt x="1791" y="1601"/>
                </a:lnTo>
                <a:lnTo>
                  <a:pt x="1789" y="1605"/>
                </a:lnTo>
                <a:lnTo>
                  <a:pt x="1788" y="1610"/>
                </a:lnTo>
                <a:lnTo>
                  <a:pt x="1785" y="1617"/>
                </a:lnTo>
                <a:lnTo>
                  <a:pt x="1784" y="1622"/>
                </a:lnTo>
                <a:lnTo>
                  <a:pt x="1783" y="1626"/>
                </a:lnTo>
                <a:lnTo>
                  <a:pt x="1781" y="1631"/>
                </a:lnTo>
                <a:lnTo>
                  <a:pt x="1777" y="1633"/>
                </a:lnTo>
                <a:lnTo>
                  <a:pt x="1773" y="1636"/>
                </a:lnTo>
                <a:lnTo>
                  <a:pt x="1770" y="1638"/>
                </a:lnTo>
                <a:lnTo>
                  <a:pt x="1765" y="1638"/>
                </a:lnTo>
                <a:lnTo>
                  <a:pt x="1760" y="1638"/>
                </a:lnTo>
                <a:lnTo>
                  <a:pt x="1753" y="1636"/>
                </a:lnTo>
                <a:lnTo>
                  <a:pt x="1746" y="1633"/>
                </a:lnTo>
                <a:lnTo>
                  <a:pt x="1743" y="1632"/>
                </a:lnTo>
                <a:lnTo>
                  <a:pt x="1739" y="1632"/>
                </a:lnTo>
                <a:lnTo>
                  <a:pt x="1737" y="1633"/>
                </a:lnTo>
                <a:lnTo>
                  <a:pt x="1735" y="1636"/>
                </a:lnTo>
                <a:lnTo>
                  <a:pt x="1734" y="1641"/>
                </a:lnTo>
                <a:lnTo>
                  <a:pt x="1735" y="1647"/>
                </a:lnTo>
                <a:lnTo>
                  <a:pt x="1737" y="1651"/>
                </a:lnTo>
                <a:lnTo>
                  <a:pt x="1737" y="1656"/>
                </a:lnTo>
                <a:lnTo>
                  <a:pt x="1733" y="1661"/>
                </a:lnTo>
                <a:lnTo>
                  <a:pt x="1729" y="1663"/>
                </a:lnTo>
                <a:lnTo>
                  <a:pt x="1726" y="1669"/>
                </a:lnTo>
                <a:lnTo>
                  <a:pt x="1725" y="1671"/>
                </a:lnTo>
                <a:lnTo>
                  <a:pt x="1724" y="1680"/>
                </a:lnTo>
                <a:lnTo>
                  <a:pt x="1724" y="1688"/>
                </a:lnTo>
                <a:lnTo>
                  <a:pt x="1725" y="1695"/>
                </a:lnTo>
                <a:lnTo>
                  <a:pt x="1726" y="1702"/>
                </a:lnTo>
                <a:lnTo>
                  <a:pt x="1726" y="1710"/>
                </a:lnTo>
                <a:lnTo>
                  <a:pt x="1725" y="1717"/>
                </a:lnTo>
                <a:lnTo>
                  <a:pt x="1722" y="1724"/>
                </a:lnTo>
                <a:lnTo>
                  <a:pt x="1718" y="1730"/>
                </a:lnTo>
                <a:lnTo>
                  <a:pt x="1712" y="1736"/>
                </a:lnTo>
                <a:lnTo>
                  <a:pt x="1703" y="1739"/>
                </a:lnTo>
                <a:lnTo>
                  <a:pt x="1695" y="1743"/>
                </a:lnTo>
                <a:lnTo>
                  <a:pt x="1684" y="1745"/>
                </a:lnTo>
                <a:lnTo>
                  <a:pt x="1664" y="1750"/>
                </a:lnTo>
                <a:lnTo>
                  <a:pt x="1647" y="1753"/>
                </a:lnTo>
                <a:lnTo>
                  <a:pt x="1638" y="1756"/>
                </a:lnTo>
                <a:lnTo>
                  <a:pt x="1626" y="1761"/>
                </a:lnTo>
                <a:lnTo>
                  <a:pt x="1615" y="1765"/>
                </a:lnTo>
                <a:lnTo>
                  <a:pt x="1605" y="1770"/>
                </a:lnTo>
                <a:lnTo>
                  <a:pt x="1599" y="1773"/>
                </a:lnTo>
                <a:lnTo>
                  <a:pt x="1593" y="1774"/>
                </a:lnTo>
                <a:lnTo>
                  <a:pt x="1588" y="1775"/>
                </a:lnTo>
                <a:lnTo>
                  <a:pt x="1583" y="1774"/>
                </a:lnTo>
                <a:lnTo>
                  <a:pt x="1580" y="1770"/>
                </a:lnTo>
                <a:lnTo>
                  <a:pt x="1579" y="1764"/>
                </a:lnTo>
                <a:lnTo>
                  <a:pt x="1577" y="1756"/>
                </a:lnTo>
                <a:lnTo>
                  <a:pt x="1577" y="1749"/>
                </a:lnTo>
                <a:lnTo>
                  <a:pt x="1576" y="1740"/>
                </a:lnTo>
                <a:lnTo>
                  <a:pt x="1576" y="1734"/>
                </a:lnTo>
                <a:lnTo>
                  <a:pt x="1575" y="1731"/>
                </a:lnTo>
                <a:lnTo>
                  <a:pt x="1574" y="1730"/>
                </a:lnTo>
                <a:lnTo>
                  <a:pt x="1573" y="1729"/>
                </a:lnTo>
                <a:lnTo>
                  <a:pt x="1571" y="1727"/>
                </a:lnTo>
                <a:lnTo>
                  <a:pt x="1569" y="1729"/>
                </a:lnTo>
                <a:lnTo>
                  <a:pt x="1567" y="1729"/>
                </a:lnTo>
                <a:lnTo>
                  <a:pt x="1561" y="1733"/>
                </a:lnTo>
                <a:lnTo>
                  <a:pt x="1556" y="1738"/>
                </a:lnTo>
                <a:lnTo>
                  <a:pt x="1554" y="1740"/>
                </a:lnTo>
                <a:lnTo>
                  <a:pt x="1550" y="1742"/>
                </a:lnTo>
                <a:lnTo>
                  <a:pt x="1549" y="1742"/>
                </a:lnTo>
                <a:lnTo>
                  <a:pt x="1546" y="1740"/>
                </a:lnTo>
                <a:lnTo>
                  <a:pt x="1544" y="1738"/>
                </a:lnTo>
                <a:lnTo>
                  <a:pt x="1540" y="1733"/>
                </a:lnTo>
                <a:lnTo>
                  <a:pt x="1539" y="1729"/>
                </a:lnTo>
                <a:lnTo>
                  <a:pt x="1538" y="1723"/>
                </a:lnTo>
                <a:lnTo>
                  <a:pt x="1538" y="1717"/>
                </a:lnTo>
                <a:lnTo>
                  <a:pt x="1538" y="1713"/>
                </a:lnTo>
                <a:lnTo>
                  <a:pt x="1538" y="1707"/>
                </a:lnTo>
                <a:lnTo>
                  <a:pt x="1538" y="1701"/>
                </a:lnTo>
                <a:lnTo>
                  <a:pt x="1538" y="1698"/>
                </a:lnTo>
                <a:lnTo>
                  <a:pt x="1538" y="1694"/>
                </a:lnTo>
                <a:lnTo>
                  <a:pt x="1536" y="1692"/>
                </a:lnTo>
                <a:lnTo>
                  <a:pt x="1535" y="1690"/>
                </a:lnTo>
                <a:lnTo>
                  <a:pt x="1532" y="1690"/>
                </a:lnTo>
                <a:lnTo>
                  <a:pt x="1530" y="1692"/>
                </a:lnTo>
                <a:lnTo>
                  <a:pt x="1526" y="1694"/>
                </a:lnTo>
                <a:lnTo>
                  <a:pt x="1520" y="1698"/>
                </a:lnTo>
                <a:lnTo>
                  <a:pt x="1511" y="1708"/>
                </a:lnTo>
                <a:lnTo>
                  <a:pt x="1500" y="1719"/>
                </a:lnTo>
                <a:lnTo>
                  <a:pt x="1493" y="1724"/>
                </a:lnTo>
                <a:lnTo>
                  <a:pt x="1487" y="1727"/>
                </a:lnTo>
                <a:lnTo>
                  <a:pt x="1482" y="1729"/>
                </a:lnTo>
                <a:lnTo>
                  <a:pt x="1474" y="1729"/>
                </a:lnTo>
                <a:lnTo>
                  <a:pt x="1468" y="1729"/>
                </a:lnTo>
                <a:lnTo>
                  <a:pt x="1463" y="1725"/>
                </a:lnTo>
                <a:lnTo>
                  <a:pt x="1458" y="1721"/>
                </a:lnTo>
                <a:lnTo>
                  <a:pt x="1454" y="1717"/>
                </a:lnTo>
                <a:lnTo>
                  <a:pt x="1450" y="1711"/>
                </a:lnTo>
                <a:lnTo>
                  <a:pt x="1447" y="1705"/>
                </a:lnTo>
                <a:lnTo>
                  <a:pt x="1445" y="1700"/>
                </a:lnTo>
                <a:lnTo>
                  <a:pt x="1444" y="1694"/>
                </a:lnTo>
                <a:lnTo>
                  <a:pt x="1444" y="1690"/>
                </a:lnTo>
                <a:lnTo>
                  <a:pt x="1443" y="1685"/>
                </a:lnTo>
                <a:lnTo>
                  <a:pt x="1443" y="1681"/>
                </a:lnTo>
                <a:lnTo>
                  <a:pt x="1443" y="1676"/>
                </a:lnTo>
                <a:lnTo>
                  <a:pt x="1443" y="1668"/>
                </a:lnTo>
                <a:lnTo>
                  <a:pt x="1441" y="1662"/>
                </a:lnTo>
                <a:lnTo>
                  <a:pt x="1441" y="1661"/>
                </a:lnTo>
                <a:lnTo>
                  <a:pt x="1439" y="1661"/>
                </a:lnTo>
                <a:lnTo>
                  <a:pt x="1435" y="1657"/>
                </a:lnTo>
                <a:lnTo>
                  <a:pt x="1432" y="1656"/>
                </a:lnTo>
                <a:lnTo>
                  <a:pt x="1430" y="1656"/>
                </a:lnTo>
                <a:lnTo>
                  <a:pt x="1425" y="1655"/>
                </a:lnTo>
                <a:lnTo>
                  <a:pt x="1423" y="1655"/>
                </a:lnTo>
                <a:lnTo>
                  <a:pt x="1419" y="1654"/>
                </a:lnTo>
                <a:lnTo>
                  <a:pt x="1414" y="1652"/>
                </a:lnTo>
                <a:lnTo>
                  <a:pt x="1410" y="1650"/>
                </a:lnTo>
                <a:lnTo>
                  <a:pt x="1407" y="1647"/>
                </a:lnTo>
                <a:lnTo>
                  <a:pt x="1405" y="1643"/>
                </a:lnTo>
                <a:lnTo>
                  <a:pt x="1403" y="1635"/>
                </a:lnTo>
                <a:lnTo>
                  <a:pt x="1401" y="1624"/>
                </a:lnTo>
                <a:lnTo>
                  <a:pt x="1400" y="1614"/>
                </a:lnTo>
                <a:lnTo>
                  <a:pt x="1399" y="1607"/>
                </a:lnTo>
                <a:lnTo>
                  <a:pt x="1397" y="1605"/>
                </a:lnTo>
                <a:lnTo>
                  <a:pt x="1395" y="1601"/>
                </a:lnTo>
                <a:lnTo>
                  <a:pt x="1393" y="1599"/>
                </a:lnTo>
                <a:lnTo>
                  <a:pt x="1390" y="1597"/>
                </a:lnTo>
                <a:lnTo>
                  <a:pt x="1384" y="1593"/>
                </a:lnTo>
                <a:lnTo>
                  <a:pt x="1378" y="1588"/>
                </a:lnTo>
                <a:lnTo>
                  <a:pt x="1373" y="1582"/>
                </a:lnTo>
                <a:lnTo>
                  <a:pt x="1369" y="1574"/>
                </a:lnTo>
                <a:lnTo>
                  <a:pt x="1368" y="1569"/>
                </a:lnTo>
                <a:lnTo>
                  <a:pt x="1366" y="1566"/>
                </a:lnTo>
                <a:lnTo>
                  <a:pt x="1363" y="1563"/>
                </a:lnTo>
                <a:lnTo>
                  <a:pt x="1361" y="1562"/>
                </a:lnTo>
                <a:lnTo>
                  <a:pt x="1359" y="1562"/>
                </a:lnTo>
                <a:lnTo>
                  <a:pt x="1355" y="1563"/>
                </a:lnTo>
                <a:lnTo>
                  <a:pt x="1350" y="1566"/>
                </a:lnTo>
                <a:lnTo>
                  <a:pt x="1346" y="1569"/>
                </a:lnTo>
                <a:lnTo>
                  <a:pt x="1340" y="1574"/>
                </a:lnTo>
                <a:lnTo>
                  <a:pt x="1334" y="1576"/>
                </a:lnTo>
                <a:lnTo>
                  <a:pt x="1328" y="1579"/>
                </a:lnTo>
                <a:lnTo>
                  <a:pt x="1323" y="1580"/>
                </a:lnTo>
                <a:lnTo>
                  <a:pt x="1321" y="1580"/>
                </a:lnTo>
                <a:lnTo>
                  <a:pt x="1319" y="1580"/>
                </a:lnTo>
                <a:lnTo>
                  <a:pt x="1313" y="1580"/>
                </a:lnTo>
                <a:lnTo>
                  <a:pt x="1310" y="1581"/>
                </a:lnTo>
                <a:lnTo>
                  <a:pt x="1306" y="1582"/>
                </a:lnTo>
                <a:lnTo>
                  <a:pt x="1305" y="1585"/>
                </a:lnTo>
                <a:lnTo>
                  <a:pt x="1302" y="1589"/>
                </a:lnTo>
                <a:lnTo>
                  <a:pt x="1299" y="1594"/>
                </a:lnTo>
                <a:lnTo>
                  <a:pt x="1292" y="1603"/>
                </a:lnTo>
                <a:lnTo>
                  <a:pt x="1281" y="1613"/>
                </a:lnTo>
                <a:lnTo>
                  <a:pt x="1275" y="1619"/>
                </a:lnTo>
                <a:lnTo>
                  <a:pt x="1271" y="1625"/>
                </a:lnTo>
                <a:lnTo>
                  <a:pt x="1268" y="1631"/>
                </a:lnTo>
                <a:lnTo>
                  <a:pt x="1267" y="1637"/>
                </a:lnTo>
                <a:lnTo>
                  <a:pt x="1267" y="1642"/>
                </a:lnTo>
                <a:lnTo>
                  <a:pt x="1268" y="1648"/>
                </a:lnTo>
                <a:lnTo>
                  <a:pt x="1269" y="1654"/>
                </a:lnTo>
                <a:lnTo>
                  <a:pt x="1272" y="1658"/>
                </a:lnTo>
                <a:lnTo>
                  <a:pt x="1277" y="1669"/>
                </a:lnTo>
                <a:lnTo>
                  <a:pt x="1279" y="1680"/>
                </a:lnTo>
                <a:lnTo>
                  <a:pt x="1280" y="1686"/>
                </a:lnTo>
                <a:lnTo>
                  <a:pt x="1280" y="1692"/>
                </a:lnTo>
                <a:lnTo>
                  <a:pt x="1279" y="1696"/>
                </a:lnTo>
                <a:lnTo>
                  <a:pt x="1277" y="1701"/>
                </a:lnTo>
                <a:lnTo>
                  <a:pt x="1272" y="1715"/>
                </a:lnTo>
                <a:lnTo>
                  <a:pt x="1267" y="1730"/>
                </a:lnTo>
                <a:lnTo>
                  <a:pt x="1266" y="1733"/>
                </a:lnTo>
                <a:lnTo>
                  <a:pt x="1265" y="1734"/>
                </a:lnTo>
                <a:lnTo>
                  <a:pt x="1262" y="1731"/>
                </a:lnTo>
                <a:lnTo>
                  <a:pt x="1261" y="1724"/>
                </a:lnTo>
                <a:lnTo>
                  <a:pt x="1260" y="1715"/>
                </a:lnTo>
                <a:lnTo>
                  <a:pt x="1256" y="1710"/>
                </a:lnTo>
                <a:lnTo>
                  <a:pt x="1255" y="1707"/>
                </a:lnTo>
                <a:lnTo>
                  <a:pt x="1253" y="1706"/>
                </a:lnTo>
                <a:lnTo>
                  <a:pt x="1250" y="1706"/>
                </a:lnTo>
                <a:lnTo>
                  <a:pt x="1248" y="1705"/>
                </a:lnTo>
                <a:lnTo>
                  <a:pt x="1246" y="1706"/>
                </a:lnTo>
                <a:lnTo>
                  <a:pt x="1243" y="1707"/>
                </a:lnTo>
                <a:lnTo>
                  <a:pt x="1242" y="1710"/>
                </a:lnTo>
                <a:lnTo>
                  <a:pt x="1241" y="1712"/>
                </a:lnTo>
                <a:lnTo>
                  <a:pt x="1239" y="1720"/>
                </a:lnTo>
                <a:lnTo>
                  <a:pt x="1236" y="1730"/>
                </a:lnTo>
                <a:lnTo>
                  <a:pt x="1234" y="1734"/>
                </a:lnTo>
                <a:lnTo>
                  <a:pt x="1230" y="1738"/>
                </a:lnTo>
                <a:lnTo>
                  <a:pt x="1228" y="1740"/>
                </a:lnTo>
                <a:lnTo>
                  <a:pt x="1224" y="1743"/>
                </a:lnTo>
                <a:lnTo>
                  <a:pt x="1216" y="1745"/>
                </a:lnTo>
                <a:lnTo>
                  <a:pt x="1209" y="1745"/>
                </a:lnTo>
                <a:lnTo>
                  <a:pt x="1199" y="1744"/>
                </a:lnTo>
                <a:lnTo>
                  <a:pt x="1190" y="1740"/>
                </a:lnTo>
                <a:lnTo>
                  <a:pt x="1177" y="1738"/>
                </a:lnTo>
                <a:lnTo>
                  <a:pt x="1164" y="1737"/>
                </a:lnTo>
                <a:lnTo>
                  <a:pt x="1157" y="1737"/>
                </a:lnTo>
                <a:lnTo>
                  <a:pt x="1148" y="1738"/>
                </a:lnTo>
                <a:lnTo>
                  <a:pt x="1141" y="1742"/>
                </a:lnTo>
                <a:lnTo>
                  <a:pt x="1134" y="1745"/>
                </a:lnTo>
                <a:lnTo>
                  <a:pt x="1128" y="1750"/>
                </a:lnTo>
                <a:lnTo>
                  <a:pt x="1121" y="1756"/>
                </a:lnTo>
                <a:lnTo>
                  <a:pt x="1115" y="1761"/>
                </a:lnTo>
                <a:lnTo>
                  <a:pt x="1109" y="1768"/>
                </a:lnTo>
                <a:lnTo>
                  <a:pt x="1103" y="1774"/>
                </a:lnTo>
                <a:lnTo>
                  <a:pt x="1094" y="1781"/>
                </a:lnTo>
                <a:lnTo>
                  <a:pt x="1083" y="1789"/>
                </a:lnTo>
                <a:lnTo>
                  <a:pt x="1072" y="1796"/>
                </a:lnTo>
                <a:lnTo>
                  <a:pt x="1048" y="1809"/>
                </a:lnTo>
                <a:lnTo>
                  <a:pt x="1029" y="1819"/>
                </a:lnTo>
                <a:lnTo>
                  <a:pt x="1021" y="1821"/>
                </a:lnTo>
                <a:lnTo>
                  <a:pt x="1014" y="1824"/>
                </a:lnTo>
                <a:lnTo>
                  <a:pt x="1006" y="1825"/>
                </a:lnTo>
                <a:lnTo>
                  <a:pt x="998" y="1825"/>
                </a:lnTo>
                <a:lnTo>
                  <a:pt x="985" y="1824"/>
                </a:lnTo>
                <a:lnTo>
                  <a:pt x="977" y="1822"/>
                </a:lnTo>
                <a:lnTo>
                  <a:pt x="970" y="1820"/>
                </a:lnTo>
                <a:lnTo>
                  <a:pt x="963" y="1820"/>
                </a:lnTo>
                <a:lnTo>
                  <a:pt x="957" y="1820"/>
                </a:lnTo>
                <a:lnTo>
                  <a:pt x="951" y="1822"/>
                </a:lnTo>
                <a:lnTo>
                  <a:pt x="950" y="1825"/>
                </a:lnTo>
                <a:lnTo>
                  <a:pt x="947" y="1827"/>
                </a:lnTo>
                <a:lnTo>
                  <a:pt x="947" y="1831"/>
                </a:lnTo>
                <a:lnTo>
                  <a:pt x="947" y="1834"/>
                </a:lnTo>
                <a:lnTo>
                  <a:pt x="950" y="1841"/>
                </a:lnTo>
                <a:lnTo>
                  <a:pt x="954" y="1852"/>
                </a:lnTo>
                <a:lnTo>
                  <a:pt x="958" y="1858"/>
                </a:lnTo>
                <a:lnTo>
                  <a:pt x="960" y="1864"/>
                </a:lnTo>
                <a:lnTo>
                  <a:pt x="960" y="1870"/>
                </a:lnTo>
                <a:lnTo>
                  <a:pt x="960" y="1876"/>
                </a:lnTo>
                <a:lnTo>
                  <a:pt x="960" y="1883"/>
                </a:lnTo>
                <a:lnTo>
                  <a:pt x="958" y="1889"/>
                </a:lnTo>
                <a:lnTo>
                  <a:pt x="956" y="1895"/>
                </a:lnTo>
                <a:lnTo>
                  <a:pt x="953" y="1901"/>
                </a:lnTo>
                <a:lnTo>
                  <a:pt x="950" y="1906"/>
                </a:lnTo>
                <a:lnTo>
                  <a:pt x="946" y="1909"/>
                </a:lnTo>
                <a:lnTo>
                  <a:pt x="941" y="1913"/>
                </a:lnTo>
                <a:lnTo>
                  <a:pt x="938" y="1915"/>
                </a:lnTo>
                <a:lnTo>
                  <a:pt x="928" y="1920"/>
                </a:lnTo>
                <a:lnTo>
                  <a:pt x="918" y="1926"/>
                </a:lnTo>
                <a:lnTo>
                  <a:pt x="908" y="1934"/>
                </a:lnTo>
                <a:lnTo>
                  <a:pt x="900" y="1942"/>
                </a:lnTo>
                <a:lnTo>
                  <a:pt x="895" y="1947"/>
                </a:lnTo>
                <a:lnTo>
                  <a:pt x="891" y="1951"/>
                </a:lnTo>
                <a:lnTo>
                  <a:pt x="888" y="1953"/>
                </a:lnTo>
                <a:lnTo>
                  <a:pt x="883" y="1954"/>
                </a:lnTo>
                <a:lnTo>
                  <a:pt x="880" y="1956"/>
                </a:lnTo>
                <a:lnTo>
                  <a:pt x="876" y="1954"/>
                </a:lnTo>
                <a:lnTo>
                  <a:pt x="874" y="1953"/>
                </a:lnTo>
                <a:lnTo>
                  <a:pt x="870" y="1951"/>
                </a:lnTo>
                <a:lnTo>
                  <a:pt x="864" y="1945"/>
                </a:lnTo>
                <a:lnTo>
                  <a:pt x="857" y="1935"/>
                </a:lnTo>
                <a:lnTo>
                  <a:pt x="853" y="1932"/>
                </a:lnTo>
                <a:lnTo>
                  <a:pt x="849" y="1929"/>
                </a:lnTo>
                <a:lnTo>
                  <a:pt x="843" y="1927"/>
                </a:lnTo>
                <a:lnTo>
                  <a:pt x="838" y="1927"/>
                </a:lnTo>
                <a:lnTo>
                  <a:pt x="826" y="1928"/>
                </a:lnTo>
                <a:lnTo>
                  <a:pt x="814" y="1931"/>
                </a:lnTo>
                <a:lnTo>
                  <a:pt x="808" y="1932"/>
                </a:lnTo>
                <a:lnTo>
                  <a:pt x="802" y="1932"/>
                </a:lnTo>
                <a:lnTo>
                  <a:pt x="798" y="1931"/>
                </a:lnTo>
                <a:lnTo>
                  <a:pt x="793" y="1929"/>
                </a:lnTo>
                <a:lnTo>
                  <a:pt x="789" y="1926"/>
                </a:lnTo>
                <a:lnTo>
                  <a:pt x="786" y="1922"/>
                </a:lnTo>
                <a:lnTo>
                  <a:pt x="783" y="1918"/>
                </a:lnTo>
                <a:lnTo>
                  <a:pt x="782" y="1913"/>
                </a:lnTo>
                <a:lnTo>
                  <a:pt x="780" y="1908"/>
                </a:lnTo>
                <a:lnTo>
                  <a:pt x="778" y="1904"/>
                </a:lnTo>
                <a:lnTo>
                  <a:pt x="775" y="1903"/>
                </a:lnTo>
                <a:lnTo>
                  <a:pt x="773" y="1902"/>
                </a:lnTo>
                <a:lnTo>
                  <a:pt x="764" y="1901"/>
                </a:lnTo>
                <a:lnTo>
                  <a:pt x="756" y="1900"/>
                </a:lnTo>
                <a:lnTo>
                  <a:pt x="746" y="1899"/>
                </a:lnTo>
                <a:lnTo>
                  <a:pt x="737" y="1895"/>
                </a:lnTo>
                <a:lnTo>
                  <a:pt x="729" y="1891"/>
                </a:lnTo>
                <a:lnTo>
                  <a:pt x="721" y="1888"/>
                </a:lnTo>
                <a:lnTo>
                  <a:pt x="714" y="1884"/>
                </a:lnTo>
                <a:lnTo>
                  <a:pt x="707" y="1882"/>
                </a:lnTo>
                <a:lnTo>
                  <a:pt x="699" y="1881"/>
                </a:lnTo>
                <a:lnTo>
                  <a:pt x="691" y="1879"/>
                </a:lnTo>
                <a:lnTo>
                  <a:pt x="687" y="1879"/>
                </a:lnTo>
                <a:lnTo>
                  <a:pt x="683" y="1878"/>
                </a:lnTo>
                <a:lnTo>
                  <a:pt x="681" y="1876"/>
                </a:lnTo>
                <a:lnTo>
                  <a:pt x="677" y="1872"/>
                </a:lnTo>
                <a:lnTo>
                  <a:pt x="673" y="1866"/>
                </a:lnTo>
                <a:lnTo>
                  <a:pt x="668" y="1858"/>
                </a:lnTo>
                <a:lnTo>
                  <a:pt x="664" y="1847"/>
                </a:lnTo>
                <a:lnTo>
                  <a:pt x="661" y="1838"/>
                </a:lnTo>
                <a:lnTo>
                  <a:pt x="658" y="1833"/>
                </a:lnTo>
                <a:lnTo>
                  <a:pt x="656" y="1828"/>
                </a:lnTo>
                <a:lnTo>
                  <a:pt x="654" y="1826"/>
                </a:lnTo>
                <a:lnTo>
                  <a:pt x="651" y="1824"/>
                </a:lnTo>
                <a:lnTo>
                  <a:pt x="642" y="1821"/>
                </a:lnTo>
                <a:lnTo>
                  <a:pt x="629" y="1821"/>
                </a:lnTo>
                <a:lnTo>
                  <a:pt x="613" y="1821"/>
                </a:lnTo>
                <a:lnTo>
                  <a:pt x="599" y="1821"/>
                </a:lnTo>
                <a:lnTo>
                  <a:pt x="594" y="1820"/>
                </a:lnTo>
                <a:lnTo>
                  <a:pt x="589" y="1819"/>
                </a:lnTo>
                <a:lnTo>
                  <a:pt x="586" y="1815"/>
                </a:lnTo>
                <a:lnTo>
                  <a:pt x="584" y="1812"/>
                </a:lnTo>
                <a:lnTo>
                  <a:pt x="579" y="1805"/>
                </a:lnTo>
                <a:lnTo>
                  <a:pt x="574" y="1795"/>
                </a:lnTo>
                <a:lnTo>
                  <a:pt x="572" y="1792"/>
                </a:lnTo>
                <a:lnTo>
                  <a:pt x="568" y="1789"/>
                </a:lnTo>
                <a:lnTo>
                  <a:pt x="565" y="1789"/>
                </a:lnTo>
                <a:lnTo>
                  <a:pt x="562" y="1789"/>
                </a:lnTo>
                <a:lnTo>
                  <a:pt x="559" y="1790"/>
                </a:lnTo>
                <a:lnTo>
                  <a:pt x="555" y="1792"/>
                </a:lnTo>
                <a:lnTo>
                  <a:pt x="550" y="1795"/>
                </a:lnTo>
                <a:lnTo>
                  <a:pt x="548" y="1800"/>
                </a:lnTo>
                <a:lnTo>
                  <a:pt x="540" y="1808"/>
                </a:lnTo>
                <a:lnTo>
                  <a:pt x="532" y="1815"/>
                </a:lnTo>
                <a:lnTo>
                  <a:pt x="524" y="1820"/>
                </a:lnTo>
                <a:lnTo>
                  <a:pt x="517" y="1822"/>
                </a:lnTo>
                <a:lnTo>
                  <a:pt x="513" y="1825"/>
                </a:lnTo>
                <a:lnTo>
                  <a:pt x="510" y="1828"/>
                </a:lnTo>
                <a:lnTo>
                  <a:pt x="507" y="1833"/>
                </a:lnTo>
                <a:lnTo>
                  <a:pt x="505" y="1839"/>
                </a:lnTo>
                <a:lnTo>
                  <a:pt x="500" y="1852"/>
                </a:lnTo>
                <a:lnTo>
                  <a:pt x="494" y="1865"/>
                </a:lnTo>
                <a:lnTo>
                  <a:pt x="490" y="1871"/>
                </a:lnTo>
                <a:lnTo>
                  <a:pt x="486" y="1876"/>
                </a:lnTo>
                <a:lnTo>
                  <a:pt x="481" y="1879"/>
                </a:lnTo>
                <a:lnTo>
                  <a:pt x="477" y="1882"/>
                </a:lnTo>
                <a:lnTo>
                  <a:pt x="467" y="1884"/>
                </a:lnTo>
                <a:lnTo>
                  <a:pt x="456" y="1885"/>
                </a:lnTo>
                <a:lnTo>
                  <a:pt x="452" y="1887"/>
                </a:lnTo>
                <a:lnTo>
                  <a:pt x="447" y="1889"/>
                </a:lnTo>
                <a:lnTo>
                  <a:pt x="443" y="1891"/>
                </a:lnTo>
                <a:lnTo>
                  <a:pt x="439" y="1895"/>
                </a:lnTo>
                <a:lnTo>
                  <a:pt x="431" y="1904"/>
                </a:lnTo>
                <a:lnTo>
                  <a:pt x="425" y="1913"/>
                </a:lnTo>
                <a:lnTo>
                  <a:pt x="419" y="1920"/>
                </a:lnTo>
                <a:lnTo>
                  <a:pt x="414" y="1923"/>
                </a:lnTo>
                <a:lnTo>
                  <a:pt x="408" y="1926"/>
                </a:lnTo>
                <a:lnTo>
                  <a:pt x="402" y="1927"/>
                </a:lnTo>
                <a:lnTo>
                  <a:pt x="396" y="1929"/>
                </a:lnTo>
                <a:lnTo>
                  <a:pt x="392" y="1932"/>
                </a:lnTo>
                <a:lnTo>
                  <a:pt x="389" y="1937"/>
                </a:lnTo>
                <a:lnTo>
                  <a:pt x="385" y="1944"/>
                </a:lnTo>
                <a:lnTo>
                  <a:pt x="383" y="1946"/>
                </a:lnTo>
                <a:lnTo>
                  <a:pt x="379" y="1948"/>
                </a:lnTo>
                <a:lnTo>
                  <a:pt x="377" y="1950"/>
                </a:lnTo>
                <a:lnTo>
                  <a:pt x="374" y="1948"/>
                </a:lnTo>
                <a:lnTo>
                  <a:pt x="368" y="1946"/>
                </a:lnTo>
                <a:lnTo>
                  <a:pt x="365" y="1941"/>
                </a:lnTo>
                <a:lnTo>
                  <a:pt x="361" y="1935"/>
                </a:lnTo>
                <a:lnTo>
                  <a:pt x="356" y="1929"/>
                </a:lnTo>
                <a:lnTo>
                  <a:pt x="352" y="1926"/>
                </a:lnTo>
                <a:lnTo>
                  <a:pt x="347" y="1922"/>
                </a:lnTo>
                <a:lnTo>
                  <a:pt x="342" y="1920"/>
                </a:lnTo>
                <a:lnTo>
                  <a:pt x="337" y="1918"/>
                </a:lnTo>
                <a:lnTo>
                  <a:pt x="333" y="1913"/>
                </a:lnTo>
                <a:lnTo>
                  <a:pt x="327" y="1907"/>
                </a:lnTo>
                <a:lnTo>
                  <a:pt x="323" y="1902"/>
                </a:lnTo>
                <a:lnTo>
                  <a:pt x="320" y="1900"/>
                </a:lnTo>
                <a:lnTo>
                  <a:pt x="315" y="1897"/>
                </a:lnTo>
                <a:lnTo>
                  <a:pt x="310" y="1896"/>
                </a:lnTo>
                <a:lnTo>
                  <a:pt x="307" y="1895"/>
                </a:lnTo>
                <a:lnTo>
                  <a:pt x="304" y="1894"/>
                </a:lnTo>
                <a:lnTo>
                  <a:pt x="302" y="1893"/>
                </a:lnTo>
                <a:lnTo>
                  <a:pt x="301" y="1888"/>
                </a:lnTo>
                <a:lnTo>
                  <a:pt x="299" y="1882"/>
                </a:lnTo>
                <a:lnTo>
                  <a:pt x="298" y="1876"/>
                </a:lnTo>
                <a:lnTo>
                  <a:pt x="299" y="1870"/>
                </a:lnTo>
                <a:lnTo>
                  <a:pt x="299" y="1865"/>
                </a:lnTo>
                <a:lnTo>
                  <a:pt x="303" y="1856"/>
                </a:lnTo>
                <a:lnTo>
                  <a:pt x="307" y="1846"/>
                </a:lnTo>
                <a:lnTo>
                  <a:pt x="310" y="1837"/>
                </a:lnTo>
                <a:lnTo>
                  <a:pt x="316" y="1828"/>
                </a:lnTo>
                <a:lnTo>
                  <a:pt x="326" y="1815"/>
                </a:lnTo>
                <a:lnTo>
                  <a:pt x="337" y="1801"/>
                </a:lnTo>
                <a:lnTo>
                  <a:pt x="349" y="1788"/>
                </a:lnTo>
                <a:lnTo>
                  <a:pt x="359" y="1776"/>
                </a:lnTo>
                <a:lnTo>
                  <a:pt x="360" y="1773"/>
                </a:lnTo>
                <a:lnTo>
                  <a:pt x="362" y="1767"/>
                </a:lnTo>
                <a:lnTo>
                  <a:pt x="362" y="1762"/>
                </a:lnTo>
                <a:lnTo>
                  <a:pt x="362" y="1761"/>
                </a:lnTo>
                <a:lnTo>
                  <a:pt x="361" y="1759"/>
                </a:lnTo>
                <a:lnTo>
                  <a:pt x="360" y="1759"/>
                </a:lnTo>
                <a:lnTo>
                  <a:pt x="351" y="1757"/>
                </a:lnTo>
                <a:lnTo>
                  <a:pt x="341" y="1751"/>
                </a:lnTo>
                <a:lnTo>
                  <a:pt x="339" y="1748"/>
                </a:lnTo>
                <a:lnTo>
                  <a:pt x="336" y="1743"/>
                </a:lnTo>
                <a:lnTo>
                  <a:pt x="337" y="1738"/>
                </a:lnTo>
                <a:lnTo>
                  <a:pt x="340" y="1732"/>
                </a:lnTo>
                <a:lnTo>
                  <a:pt x="341" y="1730"/>
                </a:lnTo>
                <a:lnTo>
                  <a:pt x="343" y="1729"/>
                </a:lnTo>
                <a:lnTo>
                  <a:pt x="347" y="1729"/>
                </a:lnTo>
                <a:lnTo>
                  <a:pt x="351" y="1729"/>
                </a:lnTo>
                <a:lnTo>
                  <a:pt x="361" y="1729"/>
                </a:lnTo>
                <a:lnTo>
                  <a:pt x="373" y="1727"/>
                </a:lnTo>
                <a:lnTo>
                  <a:pt x="376" y="1725"/>
                </a:lnTo>
                <a:lnTo>
                  <a:pt x="378" y="1721"/>
                </a:lnTo>
                <a:lnTo>
                  <a:pt x="379" y="1717"/>
                </a:lnTo>
                <a:lnTo>
                  <a:pt x="380" y="1712"/>
                </a:lnTo>
                <a:lnTo>
                  <a:pt x="381" y="1701"/>
                </a:lnTo>
                <a:lnTo>
                  <a:pt x="383" y="1696"/>
                </a:lnTo>
                <a:lnTo>
                  <a:pt x="385" y="1694"/>
                </a:lnTo>
                <a:lnTo>
                  <a:pt x="389" y="1694"/>
                </a:lnTo>
                <a:lnTo>
                  <a:pt x="392" y="1694"/>
                </a:lnTo>
                <a:lnTo>
                  <a:pt x="396" y="1696"/>
                </a:lnTo>
                <a:lnTo>
                  <a:pt x="403" y="1700"/>
                </a:lnTo>
                <a:lnTo>
                  <a:pt x="408" y="1704"/>
                </a:lnTo>
                <a:lnTo>
                  <a:pt x="410" y="1705"/>
                </a:lnTo>
                <a:lnTo>
                  <a:pt x="412" y="1705"/>
                </a:lnTo>
                <a:lnTo>
                  <a:pt x="414" y="1704"/>
                </a:lnTo>
                <a:lnTo>
                  <a:pt x="415" y="1702"/>
                </a:lnTo>
                <a:lnTo>
                  <a:pt x="417" y="1696"/>
                </a:lnTo>
                <a:lnTo>
                  <a:pt x="417" y="1689"/>
                </a:lnTo>
                <a:lnTo>
                  <a:pt x="418" y="1681"/>
                </a:lnTo>
                <a:lnTo>
                  <a:pt x="419" y="1674"/>
                </a:lnTo>
                <a:lnTo>
                  <a:pt x="419" y="1670"/>
                </a:lnTo>
                <a:lnTo>
                  <a:pt x="419" y="1667"/>
                </a:lnTo>
                <a:lnTo>
                  <a:pt x="418" y="1663"/>
                </a:lnTo>
                <a:lnTo>
                  <a:pt x="417" y="1661"/>
                </a:lnTo>
                <a:lnTo>
                  <a:pt x="414" y="1658"/>
                </a:lnTo>
                <a:lnTo>
                  <a:pt x="408" y="1657"/>
                </a:lnTo>
                <a:lnTo>
                  <a:pt x="402" y="1656"/>
                </a:lnTo>
                <a:lnTo>
                  <a:pt x="395" y="1655"/>
                </a:lnTo>
                <a:lnTo>
                  <a:pt x="380" y="1656"/>
                </a:lnTo>
                <a:lnTo>
                  <a:pt x="366" y="1657"/>
                </a:lnTo>
                <a:lnTo>
                  <a:pt x="360" y="1658"/>
                </a:lnTo>
                <a:lnTo>
                  <a:pt x="356" y="1658"/>
                </a:lnTo>
                <a:lnTo>
                  <a:pt x="353" y="1658"/>
                </a:lnTo>
                <a:lnTo>
                  <a:pt x="352" y="1657"/>
                </a:lnTo>
                <a:lnTo>
                  <a:pt x="349" y="1651"/>
                </a:lnTo>
                <a:lnTo>
                  <a:pt x="348" y="1642"/>
                </a:lnTo>
                <a:lnTo>
                  <a:pt x="347" y="1632"/>
                </a:lnTo>
                <a:lnTo>
                  <a:pt x="345" y="1626"/>
                </a:lnTo>
                <a:lnTo>
                  <a:pt x="340" y="1620"/>
                </a:lnTo>
                <a:lnTo>
                  <a:pt x="334" y="1616"/>
                </a:lnTo>
                <a:lnTo>
                  <a:pt x="329" y="1611"/>
                </a:lnTo>
                <a:lnTo>
                  <a:pt x="326" y="1604"/>
                </a:lnTo>
                <a:lnTo>
                  <a:pt x="323" y="1595"/>
                </a:lnTo>
                <a:lnTo>
                  <a:pt x="322" y="1585"/>
                </a:lnTo>
                <a:lnTo>
                  <a:pt x="322" y="1576"/>
                </a:lnTo>
                <a:lnTo>
                  <a:pt x="323" y="1567"/>
                </a:lnTo>
                <a:lnTo>
                  <a:pt x="323" y="1565"/>
                </a:lnTo>
                <a:lnTo>
                  <a:pt x="324" y="1561"/>
                </a:lnTo>
                <a:lnTo>
                  <a:pt x="326" y="1557"/>
                </a:lnTo>
                <a:lnTo>
                  <a:pt x="324" y="1553"/>
                </a:lnTo>
                <a:lnTo>
                  <a:pt x="322" y="1548"/>
                </a:lnTo>
                <a:lnTo>
                  <a:pt x="317" y="1544"/>
                </a:lnTo>
                <a:lnTo>
                  <a:pt x="314" y="1543"/>
                </a:lnTo>
                <a:lnTo>
                  <a:pt x="310" y="1542"/>
                </a:lnTo>
                <a:lnTo>
                  <a:pt x="307" y="1544"/>
                </a:lnTo>
                <a:lnTo>
                  <a:pt x="301" y="1551"/>
                </a:lnTo>
                <a:lnTo>
                  <a:pt x="295" y="1556"/>
                </a:lnTo>
                <a:lnTo>
                  <a:pt x="285" y="1561"/>
                </a:lnTo>
                <a:lnTo>
                  <a:pt x="279" y="1565"/>
                </a:lnTo>
                <a:lnTo>
                  <a:pt x="276" y="1565"/>
                </a:lnTo>
                <a:lnTo>
                  <a:pt x="273" y="1563"/>
                </a:lnTo>
                <a:lnTo>
                  <a:pt x="272" y="1562"/>
                </a:lnTo>
                <a:lnTo>
                  <a:pt x="272" y="1560"/>
                </a:lnTo>
                <a:lnTo>
                  <a:pt x="272" y="1556"/>
                </a:lnTo>
                <a:lnTo>
                  <a:pt x="272" y="1549"/>
                </a:lnTo>
                <a:lnTo>
                  <a:pt x="273" y="1540"/>
                </a:lnTo>
                <a:lnTo>
                  <a:pt x="272" y="1536"/>
                </a:lnTo>
                <a:lnTo>
                  <a:pt x="272" y="1534"/>
                </a:lnTo>
                <a:lnTo>
                  <a:pt x="270" y="1530"/>
                </a:lnTo>
                <a:lnTo>
                  <a:pt x="269" y="1528"/>
                </a:lnTo>
                <a:lnTo>
                  <a:pt x="263" y="1523"/>
                </a:lnTo>
                <a:lnTo>
                  <a:pt x="257" y="1518"/>
                </a:lnTo>
                <a:lnTo>
                  <a:pt x="244" y="1511"/>
                </a:lnTo>
                <a:lnTo>
                  <a:pt x="236" y="1504"/>
                </a:lnTo>
                <a:lnTo>
                  <a:pt x="234" y="1500"/>
                </a:lnTo>
                <a:lnTo>
                  <a:pt x="233" y="1496"/>
                </a:lnTo>
                <a:lnTo>
                  <a:pt x="233" y="1491"/>
                </a:lnTo>
                <a:lnTo>
                  <a:pt x="233" y="1485"/>
                </a:lnTo>
                <a:lnTo>
                  <a:pt x="234" y="1480"/>
                </a:lnTo>
                <a:lnTo>
                  <a:pt x="235" y="1475"/>
                </a:lnTo>
                <a:lnTo>
                  <a:pt x="238" y="1471"/>
                </a:lnTo>
                <a:lnTo>
                  <a:pt x="240" y="1467"/>
                </a:lnTo>
                <a:lnTo>
                  <a:pt x="248" y="1459"/>
                </a:lnTo>
                <a:lnTo>
                  <a:pt x="260" y="1447"/>
                </a:lnTo>
                <a:lnTo>
                  <a:pt x="265" y="1440"/>
                </a:lnTo>
                <a:lnTo>
                  <a:pt x="270" y="1433"/>
                </a:lnTo>
                <a:lnTo>
                  <a:pt x="273" y="1427"/>
                </a:lnTo>
                <a:lnTo>
                  <a:pt x="276" y="1421"/>
                </a:lnTo>
                <a:lnTo>
                  <a:pt x="276" y="1410"/>
                </a:lnTo>
                <a:lnTo>
                  <a:pt x="277" y="1397"/>
                </a:lnTo>
                <a:lnTo>
                  <a:pt x="279" y="1385"/>
                </a:lnTo>
                <a:lnTo>
                  <a:pt x="283" y="1376"/>
                </a:lnTo>
                <a:lnTo>
                  <a:pt x="288" y="1365"/>
                </a:lnTo>
                <a:lnTo>
                  <a:pt x="292" y="1354"/>
                </a:lnTo>
                <a:lnTo>
                  <a:pt x="296" y="1341"/>
                </a:lnTo>
                <a:lnTo>
                  <a:pt x="298" y="1329"/>
                </a:lnTo>
                <a:lnTo>
                  <a:pt x="298" y="1323"/>
                </a:lnTo>
                <a:lnTo>
                  <a:pt x="301" y="1320"/>
                </a:lnTo>
                <a:lnTo>
                  <a:pt x="302" y="1317"/>
                </a:lnTo>
                <a:lnTo>
                  <a:pt x="305" y="1316"/>
                </a:lnTo>
                <a:lnTo>
                  <a:pt x="311" y="1314"/>
                </a:lnTo>
                <a:lnTo>
                  <a:pt x="316" y="1311"/>
                </a:lnTo>
                <a:lnTo>
                  <a:pt x="318" y="1309"/>
                </a:lnTo>
                <a:lnTo>
                  <a:pt x="321" y="1305"/>
                </a:lnTo>
                <a:lnTo>
                  <a:pt x="322" y="1301"/>
                </a:lnTo>
                <a:lnTo>
                  <a:pt x="324" y="1295"/>
                </a:lnTo>
                <a:lnTo>
                  <a:pt x="327" y="1284"/>
                </a:lnTo>
                <a:lnTo>
                  <a:pt x="329" y="1273"/>
                </a:lnTo>
                <a:lnTo>
                  <a:pt x="332" y="1259"/>
                </a:lnTo>
                <a:lnTo>
                  <a:pt x="335" y="1242"/>
                </a:lnTo>
                <a:lnTo>
                  <a:pt x="337" y="1235"/>
                </a:lnTo>
                <a:lnTo>
                  <a:pt x="342" y="1229"/>
                </a:lnTo>
                <a:lnTo>
                  <a:pt x="348" y="1225"/>
                </a:lnTo>
                <a:lnTo>
                  <a:pt x="354" y="1219"/>
                </a:lnTo>
                <a:lnTo>
                  <a:pt x="361" y="1211"/>
                </a:lnTo>
                <a:lnTo>
                  <a:pt x="371" y="1206"/>
                </a:lnTo>
                <a:lnTo>
                  <a:pt x="378" y="1200"/>
                </a:lnTo>
                <a:lnTo>
                  <a:pt x="385" y="1196"/>
                </a:lnTo>
                <a:lnTo>
                  <a:pt x="393" y="1192"/>
                </a:lnTo>
                <a:lnTo>
                  <a:pt x="397" y="1189"/>
                </a:lnTo>
                <a:lnTo>
                  <a:pt x="397" y="1184"/>
                </a:lnTo>
                <a:lnTo>
                  <a:pt x="397" y="1177"/>
                </a:lnTo>
                <a:lnTo>
                  <a:pt x="395" y="1166"/>
                </a:lnTo>
                <a:lnTo>
                  <a:pt x="392" y="1157"/>
                </a:lnTo>
                <a:lnTo>
                  <a:pt x="387" y="1146"/>
                </a:lnTo>
                <a:lnTo>
                  <a:pt x="381" y="1134"/>
                </a:lnTo>
                <a:lnTo>
                  <a:pt x="376" y="1121"/>
                </a:lnTo>
                <a:lnTo>
                  <a:pt x="368" y="1109"/>
                </a:lnTo>
                <a:lnTo>
                  <a:pt x="361" y="1099"/>
                </a:lnTo>
                <a:lnTo>
                  <a:pt x="353" y="1090"/>
                </a:lnTo>
                <a:lnTo>
                  <a:pt x="343" y="1083"/>
                </a:lnTo>
                <a:lnTo>
                  <a:pt x="334" y="1076"/>
                </a:lnTo>
                <a:lnTo>
                  <a:pt x="326" y="1069"/>
                </a:lnTo>
                <a:lnTo>
                  <a:pt x="321" y="1063"/>
                </a:lnTo>
                <a:lnTo>
                  <a:pt x="317" y="1055"/>
                </a:lnTo>
                <a:lnTo>
                  <a:pt x="313" y="1046"/>
                </a:lnTo>
                <a:lnTo>
                  <a:pt x="310" y="1040"/>
                </a:lnTo>
                <a:lnTo>
                  <a:pt x="307" y="1037"/>
                </a:lnTo>
                <a:lnTo>
                  <a:pt x="302" y="1034"/>
                </a:lnTo>
                <a:lnTo>
                  <a:pt x="298" y="1032"/>
                </a:lnTo>
                <a:lnTo>
                  <a:pt x="295" y="1031"/>
                </a:lnTo>
                <a:lnTo>
                  <a:pt x="291" y="1031"/>
                </a:lnTo>
                <a:lnTo>
                  <a:pt x="289" y="1031"/>
                </a:lnTo>
                <a:lnTo>
                  <a:pt x="286" y="1032"/>
                </a:lnTo>
                <a:lnTo>
                  <a:pt x="272" y="1047"/>
                </a:lnTo>
                <a:lnTo>
                  <a:pt x="257" y="1063"/>
                </a:lnTo>
                <a:lnTo>
                  <a:pt x="253" y="1065"/>
                </a:lnTo>
                <a:lnTo>
                  <a:pt x="248" y="1066"/>
                </a:lnTo>
                <a:lnTo>
                  <a:pt x="244" y="1068"/>
                </a:lnTo>
                <a:lnTo>
                  <a:pt x="238" y="1068"/>
                </a:lnTo>
                <a:lnTo>
                  <a:pt x="228" y="1066"/>
                </a:lnTo>
                <a:lnTo>
                  <a:pt x="219" y="1064"/>
                </a:lnTo>
                <a:lnTo>
                  <a:pt x="210" y="1061"/>
                </a:lnTo>
                <a:lnTo>
                  <a:pt x="202" y="1059"/>
                </a:lnTo>
                <a:lnTo>
                  <a:pt x="194" y="1061"/>
                </a:lnTo>
                <a:lnTo>
                  <a:pt x="185" y="1063"/>
                </a:lnTo>
                <a:lnTo>
                  <a:pt x="181" y="1065"/>
                </a:lnTo>
                <a:lnTo>
                  <a:pt x="177" y="1070"/>
                </a:lnTo>
                <a:lnTo>
                  <a:pt x="173" y="1075"/>
                </a:lnTo>
                <a:lnTo>
                  <a:pt x="170" y="1080"/>
                </a:lnTo>
                <a:lnTo>
                  <a:pt x="166" y="1087"/>
                </a:lnTo>
                <a:lnTo>
                  <a:pt x="164" y="1090"/>
                </a:lnTo>
                <a:lnTo>
                  <a:pt x="160" y="1094"/>
                </a:lnTo>
                <a:lnTo>
                  <a:pt x="158" y="1096"/>
                </a:lnTo>
                <a:lnTo>
                  <a:pt x="150" y="1099"/>
                </a:lnTo>
                <a:lnTo>
                  <a:pt x="137" y="1100"/>
                </a:lnTo>
                <a:lnTo>
                  <a:pt x="122" y="1101"/>
                </a:lnTo>
                <a:lnTo>
                  <a:pt x="108" y="1101"/>
                </a:lnTo>
                <a:lnTo>
                  <a:pt x="95" y="1099"/>
                </a:lnTo>
                <a:lnTo>
                  <a:pt x="85" y="1096"/>
                </a:lnTo>
                <a:lnTo>
                  <a:pt x="77" y="1091"/>
                </a:lnTo>
                <a:lnTo>
                  <a:pt x="66" y="1084"/>
                </a:lnTo>
                <a:lnTo>
                  <a:pt x="55" y="1077"/>
                </a:lnTo>
                <a:lnTo>
                  <a:pt x="44" y="1069"/>
                </a:lnTo>
                <a:lnTo>
                  <a:pt x="43" y="1065"/>
                </a:lnTo>
                <a:lnTo>
                  <a:pt x="43" y="1062"/>
                </a:lnTo>
                <a:lnTo>
                  <a:pt x="43" y="1058"/>
                </a:lnTo>
                <a:lnTo>
                  <a:pt x="44" y="1056"/>
                </a:lnTo>
                <a:lnTo>
                  <a:pt x="47" y="1045"/>
                </a:lnTo>
                <a:lnTo>
                  <a:pt x="49" y="1032"/>
                </a:lnTo>
                <a:lnTo>
                  <a:pt x="49" y="1026"/>
                </a:lnTo>
                <a:lnTo>
                  <a:pt x="47" y="1019"/>
                </a:lnTo>
                <a:lnTo>
                  <a:pt x="45" y="1012"/>
                </a:lnTo>
                <a:lnTo>
                  <a:pt x="43" y="1005"/>
                </a:lnTo>
                <a:lnTo>
                  <a:pt x="38" y="990"/>
                </a:lnTo>
                <a:lnTo>
                  <a:pt x="34" y="980"/>
                </a:lnTo>
                <a:lnTo>
                  <a:pt x="33" y="974"/>
                </a:lnTo>
                <a:lnTo>
                  <a:pt x="33" y="969"/>
                </a:lnTo>
                <a:lnTo>
                  <a:pt x="34" y="963"/>
                </a:lnTo>
                <a:lnTo>
                  <a:pt x="36" y="958"/>
                </a:lnTo>
                <a:lnTo>
                  <a:pt x="39" y="950"/>
                </a:lnTo>
                <a:lnTo>
                  <a:pt x="45" y="943"/>
                </a:lnTo>
                <a:lnTo>
                  <a:pt x="50" y="938"/>
                </a:lnTo>
                <a:lnTo>
                  <a:pt x="55" y="933"/>
                </a:lnTo>
                <a:lnTo>
                  <a:pt x="56" y="930"/>
                </a:lnTo>
                <a:lnTo>
                  <a:pt x="57" y="926"/>
                </a:lnTo>
                <a:lnTo>
                  <a:pt x="57" y="921"/>
                </a:lnTo>
                <a:lnTo>
                  <a:pt x="56" y="916"/>
                </a:lnTo>
                <a:lnTo>
                  <a:pt x="53" y="904"/>
                </a:lnTo>
                <a:lnTo>
                  <a:pt x="50" y="892"/>
                </a:lnTo>
                <a:lnTo>
                  <a:pt x="45" y="882"/>
                </a:lnTo>
                <a:lnTo>
                  <a:pt x="39" y="875"/>
                </a:lnTo>
                <a:lnTo>
                  <a:pt x="34" y="870"/>
                </a:lnTo>
                <a:lnTo>
                  <a:pt x="30" y="867"/>
                </a:lnTo>
                <a:lnTo>
                  <a:pt x="26" y="866"/>
                </a:lnTo>
                <a:lnTo>
                  <a:pt x="21" y="867"/>
                </a:lnTo>
                <a:lnTo>
                  <a:pt x="17" y="868"/>
                </a:lnTo>
                <a:lnTo>
                  <a:pt x="12" y="873"/>
                </a:lnTo>
                <a:lnTo>
                  <a:pt x="8" y="878"/>
                </a:lnTo>
                <a:lnTo>
                  <a:pt x="6" y="879"/>
                </a:lnTo>
                <a:lnTo>
                  <a:pt x="3" y="878"/>
                </a:lnTo>
                <a:lnTo>
                  <a:pt x="1" y="873"/>
                </a:lnTo>
                <a:lnTo>
                  <a:pt x="0" y="870"/>
                </a:lnTo>
                <a:lnTo>
                  <a:pt x="0" y="867"/>
                </a:lnTo>
                <a:lnTo>
                  <a:pt x="1" y="864"/>
                </a:lnTo>
                <a:lnTo>
                  <a:pt x="2" y="864"/>
                </a:lnTo>
                <a:lnTo>
                  <a:pt x="9" y="863"/>
                </a:lnTo>
                <a:lnTo>
                  <a:pt x="15" y="861"/>
                </a:lnTo>
                <a:lnTo>
                  <a:pt x="17" y="860"/>
                </a:lnTo>
                <a:lnTo>
                  <a:pt x="18" y="857"/>
                </a:lnTo>
                <a:lnTo>
                  <a:pt x="17" y="854"/>
                </a:lnTo>
                <a:lnTo>
                  <a:pt x="13" y="849"/>
                </a:lnTo>
                <a:lnTo>
                  <a:pt x="11" y="847"/>
                </a:lnTo>
                <a:lnTo>
                  <a:pt x="9" y="844"/>
                </a:lnTo>
                <a:lnTo>
                  <a:pt x="9" y="843"/>
                </a:lnTo>
                <a:lnTo>
                  <a:pt x="9" y="841"/>
                </a:lnTo>
                <a:lnTo>
                  <a:pt x="12" y="837"/>
                </a:lnTo>
                <a:lnTo>
                  <a:pt x="17" y="835"/>
                </a:lnTo>
                <a:lnTo>
                  <a:pt x="28" y="828"/>
                </a:lnTo>
                <a:lnTo>
                  <a:pt x="40" y="819"/>
                </a:lnTo>
                <a:lnTo>
                  <a:pt x="53" y="805"/>
                </a:lnTo>
                <a:lnTo>
                  <a:pt x="68" y="791"/>
                </a:lnTo>
                <a:lnTo>
                  <a:pt x="83" y="774"/>
                </a:lnTo>
                <a:lnTo>
                  <a:pt x="96" y="760"/>
                </a:lnTo>
                <a:lnTo>
                  <a:pt x="107" y="747"/>
                </a:lnTo>
                <a:lnTo>
                  <a:pt x="114" y="735"/>
                </a:lnTo>
                <a:lnTo>
                  <a:pt x="119" y="724"/>
                </a:lnTo>
                <a:lnTo>
                  <a:pt x="121" y="713"/>
                </a:lnTo>
                <a:lnTo>
                  <a:pt x="122" y="709"/>
                </a:lnTo>
                <a:lnTo>
                  <a:pt x="125" y="704"/>
                </a:lnTo>
                <a:lnTo>
                  <a:pt x="127" y="702"/>
                </a:lnTo>
                <a:lnTo>
                  <a:pt x="129" y="699"/>
                </a:lnTo>
                <a:lnTo>
                  <a:pt x="132" y="699"/>
                </a:lnTo>
                <a:lnTo>
                  <a:pt x="134" y="699"/>
                </a:lnTo>
                <a:lnTo>
                  <a:pt x="138" y="699"/>
                </a:lnTo>
                <a:lnTo>
                  <a:pt x="141" y="700"/>
                </a:lnTo>
                <a:lnTo>
                  <a:pt x="150" y="705"/>
                </a:lnTo>
                <a:lnTo>
                  <a:pt x="159" y="710"/>
                </a:lnTo>
                <a:lnTo>
                  <a:pt x="164" y="712"/>
                </a:lnTo>
                <a:lnTo>
                  <a:pt x="167" y="716"/>
                </a:lnTo>
                <a:lnTo>
                  <a:pt x="171" y="718"/>
                </a:lnTo>
                <a:lnTo>
                  <a:pt x="172" y="721"/>
                </a:lnTo>
                <a:lnTo>
                  <a:pt x="173" y="728"/>
                </a:lnTo>
                <a:lnTo>
                  <a:pt x="177" y="734"/>
                </a:lnTo>
                <a:lnTo>
                  <a:pt x="181" y="740"/>
                </a:lnTo>
                <a:lnTo>
                  <a:pt x="184" y="743"/>
                </a:lnTo>
                <a:lnTo>
                  <a:pt x="196" y="752"/>
                </a:lnTo>
                <a:lnTo>
                  <a:pt x="207" y="762"/>
                </a:lnTo>
                <a:lnTo>
                  <a:pt x="213" y="772"/>
                </a:lnTo>
                <a:lnTo>
                  <a:pt x="219" y="781"/>
                </a:lnTo>
                <a:lnTo>
                  <a:pt x="222" y="785"/>
                </a:lnTo>
                <a:lnTo>
                  <a:pt x="227" y="787"/>
                </a:lnTo>
                <a:lnTo>
                  <a:pt x="230" y="787"/>
                </a:lnTo>
                <a:lnTo>
                  <a:pt x="234" y="786"/>
                </a:lnTo>
                <a:lnTo>
                  <a:pt x="240" y="780"/>
                </a:lnTo>
                <a:lnTo>
                  <a:pt x="246" y="774"/>
                </a:lnTo>
                <a:lnTo>
                  <a:pt x="258" y="760"/>
                </a:lnTo>
                <a:lnTo>
                  <a:pt x="270" y="746"/>
                </a:lnTo>
                <a:lnTo>
                  <a:pt x="279" y="732"/>
                </a:lnTo>
                <a:lnTo>
                  <a:pt x="288" y="722"/>
                </a:lnTo>
                <a:lnTo>
                  <a:pt x="291" y="717"/>
                </a:lnTo>
                <a:lnTo>
                  <a:pt x="296" y="713"/>
                </a:lnTo>
                <a:lnTo>
                  <a:pt x="299" y="711"/>
                </a:lnTo>
                <a:lnTo>
                  <a:pt x="304" y="709"/>
                </a:lnTo>
                <a:lnTo>
                  <a:pt x="308" y="708"/>
                </a:lnTo>
                <a:lnTo>
                  <a:pt x="313" y="708"/>
                </a:lnTo>
                <a:lnTo>
                  <a:pt x="317" y="710"/>
                </a:lnTo>
                <a:lnTo>
                  <a:pt x="322" y="712"/>
                </a:lnTo>
                <a:lnTo>
                  <a:pt x="333" y="719"/>
                </a:lnTo>
                <a:lnTo>
                  <a:pt x="343" y="730"/>
                </a:lnTo>
                <a:lnTo>
                  <a:pt x="348" y="737"/>
                </a:lnTo>
                <a:lnTo>
                  <a:pt x="352" y="743"/>
                </a:lnTo>
                <a:lnTo>
                  <a:pt x="355" y="750"/>
                </a:lnTo>
                <a:lnTo>
                  <a:pt x="356" y="757"/>
                </a:lnTo>
                <a:lnTo>
                  <a:pt x="359" y="769"/>
                </a:lnTo>
                <a:lnTo>
                  <a:pt x="361" y="776"/>
                </a:lnTo>
                <a:lnTo>
                  <a:pt x="364" y="779"/>
                </a:lnTo>
                <a:lnTo>
                  <a:pt x="366" y="780"/>
                </a:lnTo>
                <a:lnTo>
                  <a:pt x="368" y="781"/>
                </a:lnTo>
                <a:lnTo>
                  <a:pt x="372" y="781"/>
                </a:lnTo>
                <a:lnTo>
                  <a:pt x="381" y="782"/>
                </a:lnTo>
                <a:lnTo>
                  <a:pt x="397" y="782"/>
                </a:lnTo>
                <a:lnTo>
                  <a:pt x="416" y="781"/>
                </a:lnTo>
                <a:lnTo>
                  <a:pt x="435" y="780"/>
                </a:lnTo>
                <a:lnTo>
                  <a:pt x="449" y="779"/>
                </a:lnTo>
                <a:lnTo>
                  <a:pt x="455" y="778"/>
                </a:lnTo>
                <a:lnTo>
                  <a:pt x="460" y="775"/>
                </a:lnTo>
                <a:lnTo>
                  <a:pt x="468" y="774"/>
                </a:lnTo>
                <a:lnTo>
                  <a:pt x="471" y="774"/>
                </a:lnTo>
                <a:lnTo>
                  <a:pt x="473" y="774"/>
                </a:lnTo>
                <a:lnTo>
                  <a:pt x="474" y="775"/>
                </a:lnTo>
                <a:lnTo>
                  <a:pt x="477" y="776"/>
                </a:lnTo>
                <a:lnTo>
                  <a:pt x="478" y="780"/>
                </a:lnTo>
                <a:lnTo>
                  <a:pt x="479" y="785"/>
                </a:lnTo>
                <a:lnTo>
                  <a:pt x="480" y="790"/>
                </a:lnTo>
                <a:lnTo>
                  <a:pt x="481" y="793"/>
                </a:lnTo>
                <a:lnTo>
                  <a:pt x="482" y="794"/>
                </a:lnTo>
                <a:lnTo>
                  <a:pt x="484" y="795"/>
                </a:lnTo>
                <a:lnTo>
                  <a:pt x="486" y="795"/>
                </a:lnTo>
                <a:lnTo>
                  <a:pt x="488" y="795"/>
                </a:lnTo>
                <a:lnTo>
                  <a:pt x="496" y="794"/>
                </a:lnTo>
                <a:lnTo>
                  <a:pt x="502" y="791"/>
                </a:lnTo>
                <a:lnTo>
                  <a:pt x="509" y="785"/>
                </a:lnTo>
                <a:lnTo>
                  <a:pt x="518" y="775"/>
                </a:lnTo>
                <a:lnTo>
                  <a:pt x="530" y="766"/>
                </a:lnTo>
                <a:lnTo>
                  <a:pt x="542" y="756"/>
                </a:lnTo>
                <a:lnTo>
                  <a:pt x="555" y="749"/>
                </a:lnTo>
                <a:lnTo>
                  <a:pt x="567" y="744"/>
                </a:lnTo>
                <a:lnTo>
                  <a:pt x="573" y="743"/>
                </a:lnTo>
                <a:lnTo>
                  <a:pt x="579" y="744"/>
                </a:lnTo>
                <a:lnTo>
                  <a:pt x="585" y="746"/>
                </a:lnTo>
                <a:lnTo>
                  <a:pt x="589" y="748"/>
                </a:lnTo>
                <a:lnTo>
                  <a:pt x="600" y="755"/>
                </a:lnTo>
                <a:lnTo>
                  <a:pt x="609" y="762"/>
                </a:lnTo>
                <a:lnTo>
                  <a:pt x="612" y="765"/>
                </a:lnTo>
                <a:lnTo>
                  <a:pt x="614" y="766"/>
                </a:lnTo>
                <a:lnTo>
                  <a:pt x="617" y="767"/>
                </a:lnTo>
                <a:lnTo>
                  <a:pt x="619" y="766"/>
                </a:lnTo>
                <a:lnTo>
                  <a:pt x="622" y="760"/>
                </a:lnTo>
                <a:lnTo>
                  <a:pt x="625" y="747"/>
                </a:lnTo>
                <a:lnTo>
                  <a:pt x="629" y="732"/>
                </a:lnTo>
                <a:lnTo>
                  <a:pt x="632" y="718"/>
                </a:lnTo>
                <a:lnTo>
                  <a:pt x="635" y="704"/>
                </a:lnTo>
                <a:lnTo>
                  <a:pt x="637" y="689"/>
                </a:lnTo>
                <a:lnTo>
                  <a:pt x="638" y="681"/>
                </a:lnTo>
                <a:lnTo>
                  <a:pt x="641" y="675"/>
                </a:lnTo>
                <a:lnTo>
                  <a:pt x="644" y="671"/>
                </a:lnTo>
                <a:lnTo>
                  <a:pt x="649" y="666"/>
                </a:lnTo>
                <a:lnTo>
                  <a:pt x="657" y="658"/>
                </a:lnTo>
                <a:lnTo>
                  <a:pt x="663" y="649"/>
                </a:lnTo>
                <a:lnTo>
                  <a:pt x="666" y="645"/>
                </a:lnTo>
                <a:lnTo>
                  <a:pt x="666" y="640"/>
                </a:lnTo>
                <a:lnTo>
                  <a:pt x="667" y="635"/>
                </a:lnTo>
                <a:lnTo>
                  <a:pt x="666" y="631"/>
                </a:lnTo>
                <a:lnTo>
                  <a:pt x="664" y="627"/>
                </a:lnTo>
                <a:lnTo>
                  <a:pt x="663" y="623"/>
                </a:lnTo>
                <a:lnTo>
                  <a:pt x="661" y="620"/>
                </a:lnTo>
                <a:lnTo>
                  <a:pt x="658" y="617"/>
                </a:lnTo>
                <a:lnTo>
                  <a:pt x="656" y="615"/>
                </a:lnTo>
                <a:lnTo>
                  <a:pt x="656" y="614"/>
                </a:lnTo>
                <a:lnTo>
                  <a:pt x="657" y="612"/>
                </a:lnTo>
                <a:lnTo>
                  <a:pt x="660" y="612"/>
                </a:lnTo>
                <a:lnTo>
                  <a:pt x="666" y="614"/>
                </a:lnTo>
                <a:lnTo>
                  <a:pt x="673" y="611"/>
                </a:lnTo>
                <a:lnTo>
                  <a:pt x="685" y="607"/>
                </a:lnTo>
                <a:lnTo>
                  <a:pt x="699" y="601"/>
                </a:lnTo>
                <a:lnTo>
                  <a:pt x="712" y="596"/>
                </a:lnTo>
                <a:lnTo>
                  <a:pt x="724" y="592"/>
                </a:lnTo>
                <a:lnTo>
                  <a:pt x="729" y="592"/>
                </a:lnTo>
                <a:lnTo>
                  <a:pt x="732" y="592"/>
                </a:lnTo>
                <a:lnTo>
                  <a:pt x="737" y="592"/>
                </a:lnTo>
                <a:lnTo>
                  <a:pt x="740" y="595"/>
                </a:lnTo>
                <a:lnTo>
                  <a:pt x="748" y="598"/>
                </a:lnTo>
                <a:lnTo>
                  <a:pt x="756" y="605"/>
                </a:lnTo>
                <a:lnTo>
                  <a:pt x="773" y="620"/>
                </a:lnTo>
                <a:lnTo>
                  <a:pt x="786" y="633"/>
                </a:lnTo>
                <a:lnTo>
                  <a:pt x="789" y="635"/>
                </a:lnTo>
                <a:lnTo>
                  <a:pt x="793" y="637"/>
                </a:lnTo>
                <a:lnTo>
                  <a:pt x="795" y="639"/>
                </a:lnTo>
                <a:lnTo>
                  <a:pt x="799" y="639"/>
                </a:lnTo>
                <a:lnTo>
                  <a:pt x="802" y="639"/>
                </a:lnTo>
                <a:lnTo>
                  <a:pt x="806" y="639"/>
                </a:lnTo>
                <a:lnTo>
                  <a:pt x="809" y="637"/>
                </a:lnTo>
                <a:lnTo>
                  <a:pt x="814" y="635"/>
                </a:lnTo>
                <a:lnTo>
                  <a:pt x="822" y="630"/>
                </a:lnTo>
                <a:lnTo>
                  <a:pt x="830" y="628"/>
                </a:lnTo>
                <a:lnTo>
                  <a:pt x="839" y="626"/>
                </a:lnTo>
                <a:lnTo>
                  <a:pt x="850" y="624"/>
                </a:lnTo>
                <a:lnTo>
                  <a:pt x="862" y="624"/>
                </a:lnTo>
                <a:lnTo>
                  <a:pt x="871" y="622"/>
                </a:lnTo>
                <a:lnTo>
                  <a:pt x="881" y="620"/>
                </a:lnTo>
                <a:lnTo>
                  <a:pt x="889" y="617"/>
                </a:lnTo>
                <a:lnTo>
                  <a:pt x="896" y="616"/>
                </a:lnTo>
                <a:lnTo>
                  <a:pt x="903" y="615"/>
                </a:lnTo>
                <a:lnTo>
                  <a:pt x="910" y="614"/>
                </a:lnTo>
                <a:lnTo>
                  <a:pt x="920" y="614"/>
                </a:lnTo>
                <a:lnTo>
                  <a:pt x="931" y="614"/>
                </a:lnTo>
                <a:lnTo>
                  <a:pt x="941" y="612"/>
                </a:lnTo>
                <a:lnTo>
                  <a:pt x="952" y="610"/>
                </a:lnTo>
                <a:lnTo>
                  <a:pt x="963" y="605"/>
                </a:lnTo>
                <a:lnTo>
                  <a:pt x="972" y="599"/>
                </a:lnTo>
                <a:lnTo>
                  <a:pt x="979" y="597"/>
                </a:lnTo>
                <a:lnTo>
                  <a:pt x="983" y="596"/>
                </a:lnTo>
                <a:lnTo>
                  <a:pt x="985" y="597"/>
                </a:lnTo>
                <a:lnTo>
                  <a:pt x="990" y="598"/>
                </a:lnTo>
                <a:lnTo>
                  <a:pt x="994" y="601"/>
                </a:lnTo>
                <a:lnTo>
                  <a:pt x="1002" y="605"/>
                </a:lnTo>
                <a:lnTo>
                  <a:pt x="1010" y="609"/>
                </a:lnTo>
                <a:lnTo>
                  <a:pt x="1015" y="610"/>
                </a:lnTo>
                <a:lnTo>
                  <a:pt x="1020" y="610"/>
                </a:lnTo>
                <a:lnTo>
                  <a:pt x="1025" y="610"/>
                </a:lnTo>
                <a:lnTo>
                  <a:pt x="1031" y="609"/>
                </a:lnTo>
                <a:lnTo>
                  <a:pt x="1039" y="605"/>
                </a:lnTo>
                <a:lnTo>
                  <a:pt x="1048" y="601"/>
                </a:lnTo>
                <a:lnTo>
                  <a:pt x="1052" y="598"/>
                </a:lnTo>
                <a:lnTo>
                  <a:pt x="1054" y="596"/>
                </a:lnTo>
                <a:lnTo>
                  <a:pt x="1057" y="593"/>
                </a:lnTo>
                <a:lnTo>
                  <a:pt x="1058" y="591"/>
                </a:lnTo>
                <a:lnTo>
                  <a:pt x="1058" y="586"/>
                </a:lnTo>
                <a:lnTo>
                  <a:pt x="1058" y="579"/>
                </a:lnTo>
                <a:lnTo>
                  <a:pt x="1058" y="563"/>
                </a:lnTo>
                <a:lnTo>
                  <a:pt x="1059" y="545"/>
                </a:lnTo>
                <a:lnTo>
                  <a:pt x="1058" y="530"/>
                </a:lnTo>
                <a:lnTo>
                  <a:pt x="1055" y="521"/>
                </a:lnTo>
                <a:lnTo>
                  <a:pt x="1053" y="516"/>
                </a:lnTo>
                <a:lnTo>
                  <a:pt x="1051" y="514"/>
                </a:lnTo>
                <a:lnTo>
                  <a:pt x="1048" y="511"/>
                </a:lnTo>
                <a:lnTo>
                  <a:pt x="1045" y="510"/>
                </a:lnTo>
                <a:lnTo>
                  <a:pt x="1041" y="509"/>
                </a:lnTo>
                <a:lnTo>
                  <a:pt x="1038" y="507"/>
                </a:lnTo>
                <a:lnTo>
                  <a:pt x="1035" y="505"/>
                </a:lnTo>
                <a:lnTo>
                  <a:pt x="1034" y="502"/>
                </a:lnTo>
                <a:lnTo>
                  <a:pt x="1033" y="498"/>
                </a:lnTo>
                <a:lnTo>
                  <a:pt x="1032" y="494"/>
                </a:lnTo>
                <a:lnTo>
                  <a:pt x="1033" y="489"/>
                </a:lnTo>
                <a:lnTo>
                  <a:pt x="1034" y="482"/>
                </a:lnTo>
                <a:lnTo>
                  <a:pt x="1035" y="476"/>
                </a:lnTo>
                <a:lnTo>
                  <a:pt x="1035" y="472"/>
                </a:lnTo>
                <a:lnTo>
                  <a:pt x="1034" y="470"/>
                </a:lnTo>
                <a:lnTo>
                  <a:pt x="1031" y="466"/>
                </a:lnTo>
                <a:lnTo>
                  <a:pt x="1023" y="459"/>
                </a:lnTo>
                <a:lnTo>
                  <a:pt x="1019" y="452"/>
                </a:lnTo>
                <a:lnTo>
                  <a:pt x="1015" y="447"/>
                </a:lnTo>
                <a:lnTo>
                  <a:pt x="1009" y="442"/>
                </a:lnTo>
                <a:lnTo>
                  <a:pt x="1006" y="440"/>
                </a:lnTo>
                <a:lnTo>
                  <a:pt x="1001" y="439"/>
                </a:lnTo>
                <a:lnTo>
                  <a:pt x="996" y="439"/>
                </a:lnTo>
                <a:lnTo>
                  <a:pt x="990" y="439"/>
                </a:lnTo>
                <a:lnTo>
                  <a:pt x="976" y="442"/>
                </a:lnTo>
                <a:lnTo>
                  <a:pt x="963" y="446"/>
                </a:lnTo>
                <a:lnTo>
                  <a:pt x="950" y="450"/>
                </a:lnTo>
                <a:lnTo>
                  <a:pt x="938" y="452"/>
                </a:lnTo>
                <a:lnTo>
                  <a:pt x="929" y="453"/>
                </a:lnTo>
                <a:lnTo>
                  <a:pt x="921" y="452"/>
                </a:lnTo>
                <a:lnTo>
                  <a:pt x="913" y="451"/>
                </a:lnTo>
                <a:lnTo>
                  <a:pt x="904" y="450"/>
                </a:lnTo>
                <a:lnTo>
                  <a:pt x="897" y="447"/>
                </a:lnTo>
                <a:lnTo>
                  <a:pt x="890" y="445"/>
                </a:lnTo>
                <a:lnTo>
                  <a:pt x="885" y="441"/>
                </a:lnTo>
                <a:lnTo>
                  <a:pt x="882" y="438"/>
                </a:lnTo>
                <a:lnTo>
                  <a:pt x="881" y="433"/>
                </a:lnTo>
                <a:lnTo>
                  <a:pt x="882" y="428"/>
                </a:lnTo>
                <a:lnTo>
                  <a:pt x="882" y="422"/>
                </a:lnTo>
                <a:lnTo>
                  <a:pt x="883" y="416"/>
                </a:lnTo>
                <a:lnTo>
                  <a:pt x="884" y="410"/>
                </a:lnTo>
                <a:lnTo>
                  <a:pt x="884" y="404"/>
                </a:lnTo>
                <a:lnTo>
                  <a:pt x="884" y="399"/>
                </a:lnTo>
                <a:lnTo>
                  <a:pt x="882" y="391"/>
                </a:lnTo>
                <a:lnTo>
                  <a:pt x="874" y="379"/>
                </a:lnTo>
                <a:lnTo>
                  <a:pt x="864" y="368"/>
                </a:lnTo>
                <a:lnTo>
                  <a:pt x="856" y="359"/>
                </a:lnTo>
                <a:lnTo>
                  <a:pt x="850" y="356"/>
                </a:lnTo>
                <a:lnTo>
                  <a:pt x="845" y="355"/>
                </a:lnTo>
                <a:lnTo>
                  <a:pt x="841" y="356"/>
                </a:lnTo>
                <a:lnTo>
                  <a:pt x="838" y="359"/>
                </a:lnTo>
                <a:lnTo>
                  <a:pt x="834" y="365"/>
                </a:lnTo>
                <a:lnTo>
                  <a:pt x="833" y="369"/>
                </a:lnTo>
                <a:lnTo>
                  <a:pt x="831" y="371"/>
                </a:lnTo>
                <a:lnTo>
                  <a:pt x="827" y="372"/>
                </a:lnTo>
                <a:lnTo>
                  <a:pt x="824" y="374"/>
                </a:lnTo>
                <a:lnTo>
                  <a:pt x="819" y="374"/>
                </a:lnTo>
                <a:lnTo>
                  <a:pt x="815" y="372"/>
                </a:lnTo>
                <a:lnTo>
                  <a:pt x="811" y="370"/>
                </a:lnTo>
                <a:lnTo>
                  <a:pt x="807" y="366"/>
                </a:lnTo>
                <a:lnTo>
                  <a:pt x="803" y="362"/>
                </a:lnTo>
                <a:lnTo>
                  <a:pt x="801" y="356"/>
                </a:lnTo>
                <a:lnTo>
                  <a:pt x="799" y="349"/>
                </a:lnTo>
                <a:lnTo>
                  <a:pt x="796" y="341"/>
                </a:lnTo>
                <a:lnTo>
                  <a:pt x="794" y="325"/>
                </a:lnTo>
                <a:lnTo>
                  <a:pt x="793" y="307"/>
                </a:lnTo>
                <a:lnTo>
                  <a:pt x="792" y="299"/>
                </a:lnTo>
                <a:lnTo>
                  <a:pt x="793" y="293"/>
                </a:lnTo>
                <a:lnTo>
                  <a:pt x="793" y="286"/>
                </a:lnTo>
                <a:lnTo>
                  <a:pt x="794" y="281"/>
                </a:lnTo>
                <a:lnTo>
                  <a:pt x="796" y="276"/>
                </a:lnTo>
                <a:lnTo>
                  <a:pt x="799" y="273"/>
                </a:lnTo>
                <a:lnTo>
                  <a:pt x="802" y="269"/>
                </a:lnTo>
                <a:lnTo>
                  <a:pt x="806" y="267"/>
                </a:lnTo>
                <a:lnTo>
                  <a:pt x="817" y="251"/>
                </a:lnTo>
                <a:lnTo>
                  <a:pt x="828" y="232"/>
                </a:lnTo>
                <a:lnTo>
                  <a:pt x="832" y="229"/>
                </a:lnTo>
                <a:lnTo>
                  <a:pt x="837" y="226"/>
                </a:lnTo>
                <a:lnTo>
                  <a:pt x="841" y="226"/>
                </a:lnTo>
                <a:lnTo>
                  <a:pt x="845" y="226"/>
                </a:lnTo>
                <a:lnTo>
                  <a:pt x="853" y="230"/>
                </a:lnTo>
                <a:lnTo>
                  <a:pt x="861" y="234"/>
                </a:lnTo>
                <a:lnTo>
                  <a:pt x="864" y="236"/>
                </a:lnTo>
                <a:lnTo>
                  <a:pt x="870" y="237"/>
                </a:lnTo>
                <a:lnTo>
                  <a:pt x="876" y="238"/>
                </a:lnTo>
                <a:lnTo>
                  <a:pt x="883" y="238"/>
                </a:lnTo>
                <a:lnTo>
                  <a:pt x="889" y="236"/>
                </a:lnTo>
                <a:lnTo>
                  <a:pt x="895" y="232"/>
                </a:lnTo>
                <a:lnTo>
                  <a:pt x="897" y="230"/>
                </a:lnTo>
                <a:lnTo>
                  <a:pt x="900" y="227"/>
                </a:lnTo>
                <a:lnTo>
                  <a:pt x="901" y="224"/>
                </a:lnTo>
                <a:lnTo>
                  <a:pt x="902" y="220"/>
                </a:lnTo>
                <a:lnTo>
                  <a:pt x="904" y="212"/>
                </a:lnTo>
                <a:lnTo>
                  <a:pt x="907" y="204"/>
                </a:lnTo>
                <a:lnTo>
                  <a:pt x="910" y="196"/>
                </a:lnTo>
                <a:lnTo>
                  <a:pt x="913" y="189"/>
                </a:lnTo>
                <a:lnTo>
                  <a:pt x="918" y="183"/>
                </a:lnTo>
                <a:lnTo>
                  <a:pt x="921" y="177"/>
                </a:lnTo>
                <a:lnTo>
                  <a:pt x="925" y="173"/>
                </a:lnTo>
                <a:lnTo>
                  <a:pt x="929" y="170"/>
                </a:lnTo>
                <a:lnTo>
                  <a:pt x="933" y="168"/>
                </a:lnTo>
                <a:lnTo>
                  <a:pt x="938" y="168"/>
                </a:lnTo>
                <a:lnTo>
                  <a:pt x="943" y="168"/>
                </a:lnTo>
                <a:lnTo>
                  <a:pt x="946" y="170"/>
                </a:lnTo>
                <a:lnTo>
                  <a:pt x="951" y="174"/>
                </a:lnTo>
                <a:lnTo>
                  <a:pt x="956" y="177"/>
                </a:lnTo>
                <a:lnTo>
                  <a:pt x="959" y="182"/>
                </a:lnTo>
                <a:lnTo>
                  <a:pt x="962" y="188"/>
                </a:lnTo>
                <a:lnTo>
                  <a:pt x="969" y="200"/>
                </a:lnTo>
                <a:lnTo>
                  <a:pt x="976" y="211"/>
                </a:lnTo>
                <a:lnTo>
                  <a:pt x="979" y="215"/>
                </a:lnTo>
                <a:lnTo>
                  <a:pt x="983" y="219"/>
                </a:lnTo>
                <a:lnTo>
                  <a:pt x="988" y="223"/>
                </a:lnTo>
                <a:lnTo>
                  <a:pt x="992" y="225"/>
                </a:lnTo>
                <a:lnTo>
                  <a:pt x="1001" y="230"/>
                </a:lnTo>
                <a:lnTo>
                  <a:pt x="1007" y="236"/>
                </a:lnTo>
                <a:lnTo>
                  <a:pt x="1013" y="243"/>
                </a:lnTo>
                <a:lnTo>
                  <a:pt x="1017" y="250"/>
                </a:lnTo>
                <a:lnTo>
                  <a:pt x="1023" y="257"/>
                </a:lnTo>
                <a:lnTo>
                  <a:pt x="1031" y="262"/>
                </a:lnTo>
                <a:lnTo>
                  <a:pt x="1039" y="268"/>
                </a:lnTo>
                <a:lnTo>
                  <a:pt x="1048" y="273"/>
                </a:lnTo>
                <a:lnTo>
                  <a:pt x="1058" y="278"/>
                </a:lnTo>
                <a:lnTo>
                  <a:pt x="1063" y="284"/>
                </a:lnTo>
                <a:lnTo>
                  <a:pt x="1067" y="292"/>
                </a:lnTo>
                <a:lnTo>
                  <a:pt x="1071" y="297"/>
                </a:lnTo>
                <a:lnTo>
                  <a:pt x="1073" y="300"/>
                </a:lnTo>
                <a:lnTo>
                  <a:pt x="1077" y="302"/>
                </a:lnTo>
                <a:lnTo>
                  <a:pt x="1080" y="302"/>
                </a:lnTo>
                <a:lnTo>
                  <a:pt x="1084" y="302"/>
                </a:lnTo>
                <a:lnTo>
                  <a:pt x="1086" y="301"/>
                </a:lnTo>
                <a:lnTo>
                  <a:pt x="1089" y="299"/>
                </a:lnTo>
                <a:lnTo>
                  <a:pt x="1090" y="295"/>
                </a:lnTo>
                <a:lnTo>
                  <a:pt x="1091" y="290"/>
                </a:lnTo>
                <a:lnTo>
                  <a:pt x="1090" y="280"/>
                </a:lnTo>
                <a:lnTo>
                  <a:pt x="1088" y="269"/>
                </a:lnTo>
                <a:lnTo>
                  <a:pt x="1086" y="262"/>
                </a:lnTo>
                <a:lnTo>
                  <a:pt x="1085" y="256"/>
                </a:lnTo>
                <a:lnTo>
                  <a:pt x="1084" y="252"/>
                </a:lnTo>
                <a:lnTo>
                  <a:pt x="1084" y="251"/>
                </a:lnTo>
                <a:lnTo>
                  <a:pt x="1085" y="252"/>
                </a:lnTo>
                <a:lnTo>
                  <a:pt x="1091" y="253"/>
                </a:lnTo>
                <a:lnTo>
                  <a:pt x="1096" y="256"/>
                </a:lnTo>
                <a:lnTo>
                  <a:pt x="1102" y="259"/>
                </a:lnTo>
                <a:lnTo>
                  <a:pt x="1114" y="267"/>
                </a:lnTo>
                <a:lnTo>
                  <a:pt x="1124" y="274"/>
                </a:lnTo>
                <a:lnTo>
                  <a:pt x="1126" y="274"/>
                </a:lnTo>
                <a:lnTo>
                  <a:pt x="1128" y="274"/>
                </a:lnTo>
                <a:lnTo>
                  <a:pt x="1129" y="273"/>
                </a:lnTo>
                <a:lnTo>
                  <a:pt x="1130" y="270"/>
                </a:lnTo>
                <a:lnTo>
                  <a:pt x="1132" y="264"/>
                </a:lnTo>
                <a:lnTo>
                  <a:pt x="1132" y="255"/>
                </a:lnTo>
                <a:lnTo>
                  <a:pt x="1132" y="245"/>
                </a:lnTo>
                <a:lnTo>
                  <a:pt x="1133" y="237"/>
                </a:lnTo>
                <a:lnTo>
                  <a:pt x="1135" y="230"/>
                </a:lnTo>
                <a:lnTo>
                  <a:pt x="1139" y="224"/>
                </a:lnTo>
                <a:lnTo>
                  <a:pt x="1141" y="220"/>
                </a:lnTo>
                <a:lnTo>
                  <a:pt x="1142" y="217"/>
                </a:lnTo>
                <a:lnTo>
                  <a:pt x="1143" y="212"/>
                </a:lnTo>
                <a:lnTo>
                  <a:pt x="1143" y="207"/>
                </a:lnTo>
                <a:lnTo>
                  <a:pt x="1142" y="202"/>
                </a:lnTo>
                <a:lnTo>
                  <a:pt x="1141" y="196"/>
                </a:lnTo>
                <a:lnTo>
                  <a:pt x="1139" y="192"/>
                </a:lnTo>
                <a:lnTo>
                  <a:pt x="1136" y="186"/>
                </a:lnTo>
                <a:lnTo>
                  <a:pt x="1129" y="174"/>
                </a:lnTo>
                <a:lnTo>
                  <a:pt x="1122" y="163"/>
                </a:lnTo>
                <a:lnTo>
                  <a:pt x="1116" y="154"/>
                </a:lnTo>
                <a:lnTo>
                  <a:pt x="1113" y="144"/>
                </a:lnTo>
                <a:lnTo>
                  <a:pt x="1113" y="141"/>
                </a:lnTo>
                <a:lnTo>
                  <a:pt x="1114" y="138"/>
                </a:lnTo>
                <a:lnTo>
                  <a:pt x="1115" y="136"/>
                </a:lnTo>
                <a:lnTo>
                  <a:pt x="1117" y="133"/>
                </a:lnTo>
                <a:lnTo>
                  <a:pt x="1120" y="133"/>
                </a:lnTo>
                <a:lnTo>
                  <a:pt x="1123" y="135"/>
                </a:lnTo>
                <a:lnTo>
                  <a:pt x="1128" y="137"/>
                </a:lnTo>
                <a:lnTo>
                  <a:pt x="1133" y="141"/>
                </a:lnTo>
                <a:lnTo>
                  <a:pt x="1141" y="149"/>
                </a:lnTo>
                <a:lnTo>
                  <a:pt x="1147" y="157"/>
                </a:lnTo>
                <a:lnTo>
                  <a:pt x="1149" y="162"/>
                </a:lnTo>
                <a:lnTo>
                  <a:pt x="1151" y="167"/>
                </a:lnTo>
                <a:lnTo>
                  <a:pt x="1152" y="171"/>
                </a:lnTo>
                <a:lnTo>
                  <a:pt x="1153" y="176"/>
                </a:lnTo>
                <a:lnTo>
                  <a:pt x="1153" y="186"/>
                </a:lnTo>
                <a:lnTo>
                  <a:pt x="1154" y="192"/>
                </a:lnTo>
                <a:lnTo>
                  <a:pt x="1155" y="194"/>
                </a:lnTo>
                <a:lnTo>
                  <a:pt x="1158" y="196"/>
                </a:lnTo>
                <a:lnTo>
                  <a:pt x="1160" y="198"/>
                </a:lnTo>
                <a:lnTo>
                  <a:pt x="1164" y="199"/>
                </a:lnTo>
                <a:lnTo>
                  <a:pt x="1173" y="202"/>
                </a:lnTo>
                <a:lnTo>
                  <a:pt x="1183" y="207"/>
                </a:lnTo>
                <a:lnTo>
                  <a:pt x="1186" y="211"/>
                </a:lnTo>
                <a:lnTo>
                  <a:pt x="1189" y="215"/>
                </a:lnTo>
                <a:lnTo>
                  <a:pt x="1190" y="223"/>
                </a:lnTo>
                <a:lnTo>
                  <a:pt x="1187" y="230"/>
                </a:lnTo>
                <a:lnTo>
                  <a:pt x="1181" y="246"/>
                </a:lnTo>
                <a:lnTo>
                  <a:pt x="1176" y="261"/>
                </a:lnTo>
                <a:lnTo>
                  <a:pt x="1171" y="271"/>
                </a:lnTo>
                <a:lnTo>
                  <a:pt x="1170" y="280"/>
                </a:lnTo>
                <a:lnTo>
                  <a:pt x="1170" y="283"/>
                </a:lnTo>
                <a:lnTo>
                  <a:pt x="1170" y="286"/>
                </a:lnTo>
                <a:lnTo>
                  <a:pt x="1171" y="288"/>
                </a:lnTo>
                <a:lnTo>
                  <a:pt x="1172" y="289"/>
                </a:lnTo>
                <a:lnTo>
                  <a:pt x="1177" y="290"/>
                </a:lnTo>
                <a:lnTo>
                  <a:pt x="1183" y="292"/>
                </a:lnTo>
                <a:lnTo>
                  <a:pt x="1190" y="293"/>
                </a:lnTo>
                <a:lnTo>
                  <a:pt x="1196" y="294"/>
                </a:lnTo>
                <a:lnTo>
                  <a:pt x="1202" y="296"/>
                </a:lnTo>
                <a:lnTo>
                  <a:pt x="1208" y="301"/>
                </a:lnTo>
                <a:lnTo>
                  <a:pt x="1210" y="303"/>
                </a:lnTo>
                <a:lnTo>
                  <a:pt x="1211" y="305"/>
                </a:lnTo>
                <a:lnTo>
                  <a:pt x="1214" y="305"/>
                </a:lnTo>
                <a:lnTo>
                  <a:pt x="1216" y="303"/>
                </a:lnTo>
                <a:lnTo>
                  <a:pt x="1222" y="299"/>
                </a:lnTo>
                <a:lnTo>
                  <a:pt x="1228" y="293"/>
                </a:lnTo>
                <a:lnTo>
                  <a:pt x="1234" y="284"/>
                </a:lnTo>
                <a:lnTo>
                  <a:pt x="1237" y="276"/>
                </a:lnTo>
                <a:lnTo>
                  <a:pt x="1239" y="271"/>
                </a:lnTo>
                <a:lnTo>
                  <a:pt x="1239" y="267"/>
                </a:lnTo>
                <a:lnTo>
                  <a:pt x="1239" y="263"/>
                </a:lnTo>
                <a:lnTo>
                  <a:pt x="1237" y="258"/>
                </a:lnTo>
                <a:lnTo>
                  <a:pt x="1235" y="253"/>
                </a:lnTo>
                <a:lnTo>
                  <a:pt x="1234" y="248"/>
                </a:lnTo>
                <a:lnTo>
                  <a:pt x="1233" y="242"/>
                </a:lnTo>
                <a:lnTo>
                  <a:pt x="1233" y="236"/>
                </a:lnTo>
                <a:lnTo>
                  <a:pt x="1234" y="230"/>
                </a:lnTo>
                <a:lnTo>
                  <a:pt x="1236" y="223"/>
                </a:lnTo>
                <a:lnTo>
                  <a:pt x="1239" y="217"/>
                </a:lnTo>
                <a:lnTo>
                  <a:pt x="1242" y="210"/>
                </a:lnTo>
                <a:lnTo>
                  <a:pt x="1253" y="195"/>
                </a:lnTo>
                <a:lnTo>
                  <a:pt x="1262" y="182"/>
                </a:lnTo>
                <a:lnTo>
                  <a:pt x="1271" y="171"/>
                </a:lnTo>
                <a:lnTo>
                  <a:pt x="1278" y="167"/>
                </a:lnTo>
                <a:lnTo>
                  <a:pt x="1283" y="164"/>
                </a:lnTo>
                <a:lnTo>
                  <a:pt x="1287" y="163"/>
                </a:lnTo>
                <a:lnTo>
                  <a:pt x="1290" y="163"/>
                </a:lnTo>
                <a:lnTo>
                  <a:pt x="1292" y="166"/>
                </a:lnTo>
                <a:lnTo>
                  <a:pt x="1296" y="167"/>
                </a:lnTo>
                <a:lnTo>
                  <a:pt x="1298" y="170"/>
                </a:lnTo>
                <a:lnTo>
                  <a:pt x="1302" y="174"/>
                </a:lnTo>
                <a:lnTo>
                  <a:pt x="1304" y="176"/>
                </a:lnTo>
                <a:lnTo>
                  <a:pt x="1307" y="179"/>
                </a:lnTo>
                <a:lnTo>
                  <a:pt x="1310" y="179"/>
                </a:lnTo>
                <a:lnTo>
                  <a:pt x="1312" y="177"/>
                </a:lnTo>
                <a:lnTo>
                  <a:pt x="1315" y="175"/>
                </a:lnTo>
                <a:lnTo>
                  <a:pt x="1315" y="170"/>
                </a:lnTo>
                <a:lnTo>
                  <a:pt x="1315" y="163"/>
                </a:lnTo>
                <a:lnTo>
                  <a:pt x="1313" y="151"/>
                </a:lnTo>
                <a:lnTo>
                  <a:pt x="1315" y="143"/>
                </a:lnTo>
                <a:lnTo>
                  <a:pt x="1316" y="141"/>
                </a:lnTo>
                <a:lnTo>
                  <a:pt x="1318" y="137"/>
                </a:lnTo>
                <a:lnTo>
                  <a:pt x="1322" y="136"/>
                </a:lnTo>
                <a:lnTo>
                  <a:pt x="1325" y="135"/>
                </a:lnTo>
                <a:lnTo>
                  <a:pt x="1331" y="133"/>
                </a:lnTo>
                <a:lnTo>
                  <a:pt x="1338" y="135"/>
                </a:lnTo>
                <a:lnTo>
                  <a:pt x="1354" y="136"/>
                </a:lnTo>
                <a:lnTo>
                  <a:pt x="1369" y="139"/>
                </a:lnTo>
                <a:lnTo>
                  <a:pt x="1382" y="143"/>
                </a:lnTo>
                <a:lnTo>
                  <a:pt x="1392" y="148"/>
                </a:lnTo>
                <a:lnTo>
                  <a:pt x="1399" y="152"/>
                </a:lnTo>
                <a:lnTo>
                  <a:pt x="1403" y="158"/>
                </a:lnTo>
                <a:lnTo>
                  <a:pt x="1405" y="163"/>
                </a:lnTo>
                <a:lnTo>
                  <a:pt x="1407" y="170"/>
                </a:lnTo>
                <a:lnTo>
                  <a:pt x="1409" y="173"/>
                </a:lnTo>
                <a:lnTo>
                  <a:pt x="1411" y="176"/>
                </a:lnTo>
                <a:lnTo>
                  <a:pt x="1413" y="177"/>
                </a:lnTo>
                <a:lnTo>
                  <a:pt x="1416" y="179"/>
                </a:lnTo>
                <a:lnTo>
                  <a:pt x="1417" y="180"/>
                </a:lnTo>
                <a:lnTo>
                  <a:pt x="1418" y="180"/>
                </a:lnTo>
                <a:lnTo>
                  <a:pt x="1419" y="179"/>
                </a:lnTo>
                <a:lnTo>
                  <a:pt x="1422" y="179"/>
                </a:lnTo>
                <a:lnTo>
                  <a:pt x="1423" y="179"/>
                </a:lnTo>
                <a:lnTo>
                  <a:pt x="1425" y="177"/>
                </a:lnTo>
                <a:lnTo>
                  <a:pt x="1426" y="177"/>
                </a:lnTo>
                <a:lnTo>
                  <a:pt x="1428" y="176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4" name="Freeform 105">
            <a:extLst>
              <a:ext uri="{FF2B5EF4-FFF2-40B4-BE49-F238E27FC236}">
                <a16:creationId xmlns="" xmlns:a16="http://schemas.microsoft.com/office/drawing/2014/main" id="{EF3338A9-3565-4E51-9C1F-55C3391B273E}"/>
              </a:ext>
            </a:extLst>
          </p:cNvPr>
          <p:cNvSpPr>
            <a:spLocks/>
          </p:cNvSpPr>
          <p:nvPr/>
        </p:nvSpPr>
        <p:spPr bwMode="auto">
          <a:xfrm>
            <a:off x="3946560" y="5034761"/>
            <a:ext cx="17683" cy="17683"/>
          </a:xfrm>
          <a:custGeom>
            <a:avLst/>
            <a:gdLst>
              <a:gd name="T0" fmla="*/ 2 w 78"/>
              <a:gd name="T1" fmla="*/ 44 h 64"/>
              <a:gd name="T2" fmla="*/ 5 w 78"/>
              <a:gd name="T3" fmla="*/ 38 h 64"/>
              <a:gd name="T4" fmla="*/ 10 w 78"/>
              <a:gd name="T5" fmla="*/ 34 h 64"/>
              <a:gd name="T6" fmla="*/ 17 w 78"/>
              <a:gd name="T7" fmla="*/ 29 h 64"/>
              <a:gd name="T8" fmla="*/ 26 w 78"/>
              <a:gd name="T9" fmla="*/ 27 h 64"/>
              <a:gd name="T10" fmla="*/ 34 w 78"/>
              <a:gd name="T11" fmla="*/ 26 h 64"/>
              <a:gd name="T12" fmla="*/ 41 w 78"/>
              <a:gd name="T13" fmla="*/ 22 h 64"/>
              <a:gd name="T14" fmla="*/ 48 w 78"/>
              <a:gd name="T15" fmla="*/ 19 h 64"/>
              <a:gd name="T16" fmla="*/ 53 w 78"/>
              <a:gd name="T17" fmla="*/ 14 h 64"/>
              <a:gd name="T18" fmla="*/ 60 w 78"/>
              <a:gd name="T19" fmla="*/ 7 h 64"/>
              <a:gd name="T20" fmla="*/ 70 w 78"/>
              <a:gd name="T21" fmla="*/ 1 h 64"/>
              <a:gd name="T22" fmla="*/ 73 w 78"/>
              <a:gd name="T23" fmla="*/ 0 h 64"/>
              <a:gd name="T24" fmla="*/ 77 w 78"/>
              <a:gd name="T25" fmla="*/ 1 h 64"/>
              <a:gd name="T26" fmla="*/ 78 w 78"/>
              <a:gd name="T27" fmla="*/ 4 h 64"/>
              <a:gd name="T28" fmla="*/ 78 w 78"/>
              <a:gd name="T29" fmla="*/ 13 h 64"/>
              <a:gd name="T30" fmla="*/ 76 w 78"/>
              <a:gd name="T31" fmla="*/ 21 h 64"/>
              <a:gd name="T32" fmla="*/ 73 w 78"/>
              <a:gd name="T33" fmla="*/ 31 h 64"/>
              <a:gd name="T34" fmla="*/ 70 w 78"/>
              <a:gd name="T35" fmla="*/ 40 h 64"/>
              <a:gd name="T36" fmla="*/ 67 w 78"/>
              <a:gd name="T37" fmla="*/ 48 h 64"/>
              <a:gd name="T38" fmla="*/ 64 w 78"/>
              <a:gd name="T39" fmla="*/ 54 h 64"/>
              <a:gd name="T40" fmla="*/ 60 w 78"/>
              <a:gd name="T41" fmla="*/ 57 h 64"/>
              <a:gd name="T42" fmla="*/ 58 w 78"/>
              <a:gd name="T43" fmla="*/ 58 h 64"/>
              <a:gd name="T44" fmla="*/ 54 w 78"/>
              <a:gd name="T45" fmla="*/ 57 h 64"/>
              <a:gd name="T46" fmla="*/ 51 w 78"/>
              <a:gd name="T47" fmla="*/ 54 h 64"/>
              <a:gd name="T48" fmla="*/ 46 w 78"/>
              <a:gd name="T49" fmla="*/ 53 h 64"/>
              <a:gd name="T50" fmla="*/ 41 w 78"/>
              <a:gd name="T51" fmla="*/ 52 h 64"/>
              <a:gd name="T52" fmla="*/ 35 w 78"/>
              <a:gd name="T53" fmla="*/ 53 h 64"/>
              <a:gd name="T54" fmla="*/ 21 w 78"/>
              <a:gd name="T55" fmla="*/ 59 h 64"/>
              <a:gd name="T56" fmla="*/ 7 w 78"/>
              <a:gd name="T57" fmla="*/ 64 h 64"/>
              <a:gd name="T58" fmla="*/ 4 w 78"/>
              <a:gd name="T59" fmla="*/ 64 h 64"/>
              <a:gd name="T60" fmla="*/ 2 w 78"/>
              <a:gd name="T61" fmla="*/ 64 h 64"/>
              <a:gd name="T62" fmla="*/ 1 w 78"/>
              <a:gd name="T63" fmla="*/ 63 h 64"/>
              <a:gd name="T64" fmla="*/ 0 w 78"/>
              <a:gd name="T65" fmla="*/ 60 h 64"/>
              <a:gd name="T66" fmla="*/ 0 w 78"/>
              <a:gd name="T67" fmla="*/ 58 h 64"/>
              <a:gd name="T68" fmla="*/ 0 w 78"/>
              <a:gd name="T69" fmla="*/ 54 h 64"/>
              <a:gd name="T70" fmla="*/ 1 w 78"/>
              <a:gd name="T71" fmla="*/ 50 h 64"/>
              <a:gd name="T72" fmla="*/ 2 w 78"/>
              <a:gd name="T73" fmla="*/ 4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" h="64">
                <a:moveTo>
                  <a:pt x="2" y="44"/>
                </a:moveTo>
                <a:lnTo>
                  <a:pt x="5" y="38"/>
                </a:lnTo>
                <a:lnTo>
                  <a:pt x="10" y="34"/>
                </a:lnTo>
                <a:lnTo>
                  <a:pt x="17" y="29"/>
                </a:lnTo>
                <a:lnTo>
                  <a:pt x="26" y="27"/>
                </a:lnTo>
                <a:lnTo>
                  <a:pt x="34" y="26"/>
                </a:lnTo>
                <a:lnTo>
                  <a:pt x="41" y="22"/>
                </a:lnTo>
                <a:lnTo>
                  <a:pt x="48" y="19"/>
                </a:lnTo>
                <a:lnTo>
                  <a:pt x="53" y="14"/>
                </a:lnTo>
                <a:lnTo>
                  <a:pt x="60" y="7"/>
                </a:lnTo>
                <a:lnTo>
                  <a:pt x="70" y="1"/>
                </a:lnTo>
                <a:lnTo>
                  <a:pt x="73" y="0"/>
                </a:lnTo>
                <a:lnTo>
                  <a:pt x="77" y="1"/>
                </a:lnTo>
                <a:lnTo>
                  <a:pt x="78" y="4"/>
                </a:lnTo>
                <a:lnTo>
                  <a:pt x="78" y="13"/>
                </a:lnTo>
                <a:lnTo>
                  <a:pt x="76" y="21"/>
                </a:lnTo>
                <a:lnTo>
                  <a:pt x="73" y="31"/>
                </a:lnTo>
                <a:lnTo>
                  <a:pt x="70" y="40"/>
                </a:lnTo>
                <a:lnTo>
                  <a:pt x="67" y="48"/>
                </a:lnTo>
                <a:lnTo>
                  <a:pt x="64" y="54"/>
                </a:lnTo>
                <a:lnTo>
                  <a:pt x="60" y="57"/>
                </a:lnTo>
                <a:lnTo>
                  <a:pt x="58" y="58"/>
                </a:lnTo>
                <a:lnTo>
                  <a:pt x="54" y="57"/>
                </a:lnTo>
                <a:lnTo>
                  <a:pt x="51" y="54"/>
                </a:lnTo>
                <a:lnTo>
                  <a:pt x="46" y="53"/>
                </a:lnTo>
                <a:lnTo>
                  <a:pt x="41" y="52"/>
                </a:lnTo>
                <a:lnTo>
                  <a:pt x="35" y="53"/>
                </a:lnTo>
                <a:lnTo>
                  <a:pt x="21" y="59"/>
                </a:lnTo>
                <a:lnTo>
                  <a:pt x="7" y="64"/>
                </a:lnTo>
                <a:lnTo>
                  <a:pt x="4" y="64"/>
                </a:lnTo>
                <a:lnTo>
                  <a:pt x="2" y="64"/>
                </a:lnTo>
                <a:lnTo>
                  <a:pt x="1" y="63"/>
                </a:lnTo>
                <a:lnTo>
                  <a:pt x="0" y="60"/>
                </a:lnTo>
                <a:lnTo>
                  <a:pt x="0" y="58"/>
                </a:lnTo>
                <a:lnTo>
                  <a:pt x="0" y="54"/>
                </a:lnTo>
                <a:lnTo>
                  <a:pt x="1" y="50"/>
                </a:lnTo>
                <a:lnTo>
                  <a:pt x="2" y="44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5" name="台湾">
            <a:extLst>
              <a:ext uri="{FF2B5EF4-FFF2-40B4-BE49-F238E27FC236}">
                <a16:creationId xmlns="" xmlns:a16="http://schemas.microsoft.com/office/drawing/2014/main" id="{203924DE-2988-4E67-98E8-73C08AC995D3}"/>
              </a:ext>
            </a:extLst>
          </p:cNvPr>
          <p:cNvSpPr>
            <a:spLocks/>
          </p:cNvSpPr>
          <p:nvPr/>
        </p:nvSpPr>
        <p:spPr bwMode="auto">
          <a:xfrm>
            <a:off x="4547775" y="4672264"/>
            <a:ext cx="159144" cy="362497"/>
          </a:xfrm>
          <a:custGeom>
            <a:avLst/>
            <a:gdLst>
              <a:gd name="T0" fmla="*/ 213 w 666"/>
              <a:gd name="T1" fmla="*/ 320 h 1493"/>
              <a:gd name="T2" fmla="*/ 261 w 666"/>
              <a:gd name="T3" fmla="*/ 259 h 1493"/>
              <a:gd name="T4" fmla="*/ 280 w 666"/>
              <a:gd name="T5" fmla="*/ 186 h 1493"/>
              <a:gd name="T6" fmla="*/ 306 w 666"/>
              <a:gd name="T7" fmla="*/ 132 h 1493"/>
              <a:gd name="T8" fmla="*/ 345 w 666"/>
              <a:gd name="T9" fmla="*/ 106 h 1493"/>
              <a:gd name="T10" fmla="*/ 430 w 666"/>
              <a:gd name="T11" fmla="*/ 66 h 1493"/>
              <a:gd name="T12" fmla="*/ 446 w 666"/>
              <a:gd name="T13" fmla="*/ 33 h 1493"/>
              <a:gd name="T14" fmla="*/ 469 w 666"/>
              <a:gd name="T15" fmla="*/ 7 h 1493"/>
              <a:gd name="T16" fmla="*/ 495 w 666"/>
              <a:gd name="T17" fmla="*/ 0 h 1493"/>
              <a:gd name="T18" fmla="*/ 522 w 666"/>
              <a:gd name="T19" fmla="*/ 18 h 1493"/>
              <a:gd name="T20" fmla="*/ 564 w 666"/>
              <a:gd name="T21" fmla="*/ 43 h 1493"/>
              <a:gd name="T22" fmla="*/ 615 w 666"/>
              <a:gd name="T23" fmla="*/ 45 h 1493"/>
              <a:gd name="T24" fmla="*/ 652 w 666"/>
              <a:gd name="T25" fmla="*/ 80 h 1493"/>
              <a:gd name="T26" fmla="*/ 665 w 666"/>
              <a:gd name="T27" fmla="*/ 131 h 1493"/>
              <a:gd name="T28" fmla="*/ 634 w 666"/>
              <a:gd name="T29" fmla="*/ 168 h 1493"/>
              <a:gd name="T30" fmla="*/ 625 w 666"/>
              <a:gd name="T31" fmla="*/ 225 h 1493"/>
              <a:gd name="T32" fmla="*/ 644 w 666"/>
              <a:gd name="T33" fmla="*/ 283 h 1493"/>
              <a:gd name="T34" fmla="*/ 644 w 666"/>
              <a:gd name="T35" fmla="*/ 366 h 1493"/>
              <a:gd name="T36" fmla="*/ 606 w 666"/>
              <a:gd name="T37" fmla="*/ 451 h 1493"/>
              <a:gd name="T38" fmla="*/ 573 w 666"/>
              <a:gd name="T39" fmla="*/ 540 h 1493"/>
              <a:gd name="T40" fmla="*/ 570 w 666"/>
              <a:gd name="T41" fmla="*/ 674 h 1493"/>
              <a:gd name="T42" fmla="*/ 553 w 666"/>
              <a:gd name="T43" fmla="*/ 830 h 1493"/>
              <a:gd name="T44" fmla="*/ 537 w 666"/>
              <a:gd name="T45" fmla="*/ 925 h 1493"/>
              <a:gd name="T46" fmla="*/ 519 w 666"/>
              <a:gd name="T47" fmla="*/ 995 h 1493"/>
              <a:gd name="T48" fmla="*/ 433 w 666"/>
              <a:gd name="T49" fmla="*/ 1135 h 1493"/>
              <a:gd name="T50" fmla="*/ 388 w 666"/>
              <a:gd name="T51" fmla="*/ 1214 h 1493"/>
              <a:gd name="T52" fmla="*/ 370 w 666"/>
              <a:gd name="T53" fmla="*/ 1310 h 1493"/>
              <a:gd name="T54" fmla="*/ 384 w 666"/>
              <a:gd name="T55" fmla="*/ 1374 h 1493"/>
              <a:gd name="T56" fmla="*/ 386 w 666"/>
              <a:gd name="T57" fmla="*/ 1426 h 1493"/>
              <a:gd name="T58" fmla="*/ 373 w 666"/>
              <a:gd name="T59" fmla="*/ 1455 h 1493"/>
              <a:gd name="T60" fmla="*/ 387 w 666"/>
              <a:gd name="T61" fmla="*/ 1486 h 1493"/>
              <a:gd name="T62" fmla="*/ 374 w 666"/>
              <a:gd name="T63" fmla="*/ 1492 h 1493"/>
              <a:gd name="T64" fmla="*/ 343 w 666"/>
              <a:gd name="T65" fmla="*/ 1463 h 1493"/>
              <a:gd name="T66" fmla="*/ 310 w 666"/>
              <a:gd name="T67" fmla="*/ 1455 h 1493"/>
              <a:gd name="T68" fmla="*/ 299 w 666"/>
              <a:gd name="T69" fmla="*/ 1413 h 1493"/>
              <a:gd name="T70" fmla="*/ 270 w 666"/>
              <a:gd name="T71" fmla="*/ 1331 h 1493"/>
              <a:gd name="T72" fmla="*/ 228 w 666"/>
              <a:gd name="T73" fmla="*/ 1287 h 1493"/>
              <a:gd name="T74" fmla="*/ 132 w 666"/>
              <a:gd name="T75" fmla="*/ 1240 h 1493"/>
              <a:gd name="T76" fmla="*/ 119 w 666"/>
              <a:gd name="T77" fmla="*/ 1215 h 1493"/>
              <a:gd name="T78" fmla="*/ 88 w 666"/>
              <a:gd name="T79" fmla="*/ 1158 h 1493"/>
              <a:gd name="T80" fmla="*/ 41 w 666"/>
              <a:gd name="T81" fmla="*/ 1058 h 1493"/>
              <a:gd name="T82" fmla="*/ 14 w 666"/>
              <a:gd name="T83" fmla="*/ 1044 h 1493"/>
              <a:gd name="T84" fmla="*/ 2 w 666"/>
              <a:gd name="T85" fmla="*/ 1009 h 1493"/>
              <a:gd name="T86" fmla="*/ 12 w 666"/>
              <a:gd name="T87" fmla="*/ 918 h 1493"/>
              <a:gd name="T88" fmla="*/ 25 w 666"/>
              <a:gd name="T89" fmla="*/ 874 h 1493"/>
              <a:gd name="T90" fmla="*/ 19 w 666"/>
              <a:gd name="T91" fmla="*/ 813 h 1493"/>
              <a:gd name="T92" fmla="*/ 9 w 666"/>
              <a:gd name="T93" fmla="*/ 770 h 1493"/>
              <a:gd name="T94" fmla="*/ 29 w 666"/>
              <a:gd name="T95" fmla="*/ 720 h 1493"/>
              <a:gd name="T96" fmla="*/ 60 w 666"/>
              <a:gd name="T97" fmla="*/ 691 h 1493"/>
              <a:gd name="T98" fmla="*/ 52 w 666"/>
              <a:gd name="T99" fmla="*/ 672 h 1493"/>
              <a:gd name="T100" fmla="*/ 59 w 666"/>
              <a:gd name="T101" fmla="*/ 647 h 1493"/>
              <a:gd name="T102" fmla="*/ 132 w 666"/>
              <a:gd name="T103" fmla="*/ 501 h 1493"/>
              <a:gd name="T104" fmla="*/ 151 w 666"/>
              <a:gd name="T105" fmla="*/ 443 h 1493"/>
              <a:gd name="T106" fmla="*/ 181 w 666"/>
              <a:gd name="T107" fmla="*/ 383 h 1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66" h="1493">
                <a:moveTo>
                  <a:pt x="187" y="371"/>
                </a:moveTo>
                <a:lnTo>
                  <a:pt x="195" y="353"/>
                </a:lnTo>
                <a:lnTo>
                  <a:pt x="204" y="335"/>
                </a:lnTo>
                <a:lnTo>
                  <a:pt x="207" y="327"/>
                </a:lnTo>
                <a:lnTo>
                  <a:pt x="213" y="320"/>
                </a:lnTo>
                <a:lnTo>
                  <a:pt x="219" y="312"/>
                </a:lnTo>
                <a:lnTo>
                  <a:pt x="228" y="303"/>
                </a:lnTo>
                <a:lnTo>
                  <a:pt x="241" y="288"/>
                </a:lnTo>
                <a:lnTo>
                  <a:pt x="254" y="270"/>
                </a:lnTo>
                <a:lnTo>
                  <a:pt x="261" y="259"/>
                </a:lnTo>
                <a:lnTo>
                  <a:pt x="266" y="249"/>
                </a:lnTo>
                <a:lnTo>
                  <a:pt x="269" y="237"/>
                </a:lnTo>
                <a:lnTo>
                  <a:pt x="273" y="224"/>
                </a:lnTo>
                <a:lnTo>
                  <a:pt x="276" y="203"/>
                </a:lnTo>
                <a:lnTo>
                  <a:pt x="280" y="186"/>
                </a:lnTo>
                <a:lnTo>
                  <a:pt x="285" y="168"/>
                </a:lnTo>
                <a:lnTo>
                  <a:pt x="292" y="152"/>
                </a:lnTo>
                <a:lnTo>
                  <a:pt x="295" y="145"/>
                </a:lnTo>
                <a:lnTo>
                  <a:pt x="300" y="138"/>
                </a:lnTo>
                <a:lnTo>
                  <a:pt x="306" y="132"/>
                </a:lnTo>
                <a:lnTo>
                  <a:pt x="312" y="126"/>
                </a:lnTo>
                <a:lnTo>
                  <a:pt x="319" y="120"/>
                </a:lnTo>
                <a:lnTo>
                  <a:pt x="326" y="114"/>
                </a:lnTo>
                <a:lnTo>
                  <a:pt x="336" y="109"/>
                </a:lnTo>
                <a:lnTo>
                  <a:pt x="345" y="106"/>
                </a:lnTo>
                <a:lnTo>
                  <a:pt x="381" y="93"/>
                </a:lnTo>
                <a:lnTo>
                  <a:pt x="407" y="82"/>
                </a:lnTo>
                <a:lnTo>
                  <a:pt x="418" y="77"/>
                </a:lnTo>
                <a:lnTo>
                  <a:pt x="426" y="70"/>
                </a:lnTo>
                <a:lnTo>
                  <a:pt x="430" y="66"/>
                </a:lnTo>
                <a:lnTo>
                  <a:pt x="433" y="60"/>
                </a:lnTo>
                <a:lnTo>
                  <a:pt x="437" y="54"/>
                </a:lnTo>
                <a:lnTo>
                  <a:pt x="439" y="46"/>
                </a:lnTo>
                <a:lnTo>
                  <a:pt x="443" y="39"/>
                </a:lnTo>
                <a:lnTo>
                  <a:pt x="446" y="33"/>
                </a:lnTo>
                <a:lnTo>
                  <a:pt x="450" y="26"/>
                </a:lnTo>
                <a:lnTo>
                  <a:pt x="455" y="22"/>
                </a:lnTo>
                <a:lnTo>
                  <a:pt x="458" y="16"/>
                </a:lnTo>
                <a:lnTo>
                  <a:pt x="464" y="12"/>
                </a:lnTo>
                <a:lnTo>
                  <a:pt x="469" y="7"/>
                </a:lnTo>
                <a:lnTo>
                  <a:pt x="474" y="5"/>
                </a:lnTo>
                <a:lnTo>
                  <a:pt x="480" y="3"/>
                </a:lnTo>
                <a:lnTo>
                  <a:pt x="484" y="0"/>
                </a:lnTo>
                <a:lnTo>
                  <a:pt x="490" y="0"/>
                </a:lnTo>
                <a:lnTo>
                  <a:pt x="495" y="0"/>
                </a:lnTo>
                <a:lnTo>
                  <a:pt x="500" y="1"/>
                </a:lnTo>
                <a:lnTo>
                  <a:pt x="505" y="3"/>
                </a:lnTo>
                <a:lnTo>
                  <a:pt x="509" y="6"/>
                </a:lnTo>
                <a:lnTo>
                  <a:pt x="514" y="10"/>
                </a:lnTo>
                <a:lnTo>
                  <a:pt x="522" y="18"/>
                </a:lnTo>
                <a:lnTo>
                  <a:pt x="529" y="25"/>
                </a:lnTo>
                <a:lnTo>
                  <a:pt x="538" y="31"/>
                </a:lnTo>
                <a:lnTo>
                  <a:pt x="546" y="37"/>
                </a:lnTo>
                <a:lnTo>
                  <a:pt x="554" y="41"/>
                </a:lnTo>
                <a:lnTo>
                  <a:pt x="564" y="43"/>
                </a:lnTo>
                <a:lnTo>
                  <a:pt x="573" y="45"/>
                </a:lnTo>
                <a:lnTo>
                  <a:pt x="584" y="44"/>
                </a:lnTo>
                <a:lnTo>
                  <a:pt x="596" y="44"/>
                </a:lnTo>
                <a:lnTo>
                  <a:pt x="606" y="44"/>
                </a:lnTo>
                <a:lnTo>
                  <a:pt x="615" y="45"/>
                </a:lnTo>
                <a:lnTo>
                  <a:pt x="623" y="49"/>
                </a:lnTo>
                <a:lnTo>
                  <a:pt x="631" y="54"/>
                </a:lnTo>
                <a:lnTo>
                  <a:pt x="638" y="61"/>
                </a:lnTo>
                <a:lnTo>
                  <a:pt x="645" y="69"/>
                </a:lnTo>
                <a:lnTo>
                  <a:pt x="652" y="80"/>
                </a:lnTo>
                <a:lnTo>
                  <a:pt x="658" y="90"/>
                </a:lnTo>
                <a:lnTo>
                  <a:pt x="663" y="101"/>
                </a:lnTo>
                <a:lnTo>
                  <a:pt x="665" y="112"/>
                </a:lnTo>
                <a:lnTo>
                  <a:pt x="666" y="121"/>
                </a:lnTo>
                <a:lnTo>
                  <a:pt x="665" y="131"/>
                </a:lnTo>
                <a:lnTo>
                  <a:pt x="661" y="139"/>
                </a:lnTo>
                <a:lnTo>
                  <a:pt x="655" y="146"/>
                </a:lnTo>
                <a:lnTo>
                  <a:pt x="648" y="152"/>
                </a:lnTo>
                <a:lnTo>
                  <a:pt x="641" y="159"/>
                </a:lnTo>
                <a:lnTo>
                  <a:pt x="634" y="168"/>
                </a:lnTo>
                <a:lnTo>
                  <a:pt x="628" y="178"/>
                </a:lnTo>
                <a:lnTo>
                  <a:pt x="625" y="190"/>
                </a:lnTo>
                <a:lnTo>
                  <a:pt x="623" y="203"/>
                </a:lnTo>
                <a:lnTo>
                  <a:pt x="623" y="216"/>
                </a:lnTo>
                <a:lnTo>
                  <a:pt x="625" y="225"/>
                </a:lnTo>
                <a:lnTo>
                  <a:pt x="627" y="232"/>
                </a:lnTo>
                <a:lnTo>
                  <a:pt x="629" y="240"/>
                </a:lnTo>
                <a:lnTo>
                  <a:pt x="633" y="249"/>
                </a:lnTo>
                <a:lnTo>
                  <a:pt x="639" y="265"/>
                </a:lnTo>
                <a:lnTo>
                  <a:pt x="644" y="283"/>
                </a:lnTo>
                <a:lnTo>
                  <a:pt x="647" y="300"/>
                </a:lnTo>
                <a:lnTo>
                  <a:pt x="648" y="316"/>
                </a:lnTo>
                <a:lnTo>
                  <a:pt x="648" y="333"/>
                </a:lnTo>
                <a:lnTo>
                  <a:pt x="647" y="350"/>
                </a:lnTo>
                <a:lnTo>
                  <a:pt x="644" y="366"/>
                </a:lnTo>
                <a:lnTo>
                  <a:pt x="639" y="383"/>
                </a:lnTo>
                <a:lnTo>
                  <a:pt x="632" y="400"/>
                </a:lnTo>
                <a:lnTo>
                  <a:pt x="623" y="416"/>
                </a:lnTo>
                <a:lnTo>
                  <a:pt x="615" y="433"/>
                </a:lnTo>
                <a:lnTo>
                  <a:pt x="606" y="451"/>
                </a:lnTo>
                <a:lnTo>
                  <a:pt x="596" y="468"/>
                </a:lnTo>
                <a:lnTo>
                  <a:pt x="588" y="485"/>
                </a:lnTo>
                <a:lnTo>
                  <a:pt x="582" y="503"/>
                </a:lnTo>
                <a:lnTo>
                  <a:pt x="577" y="520"/>
                </a:lnTo>
                <a:lnTo>
                  <a:pt x="573" y="540"/>
                </a:lnTo>
                <a:lnTo>
                  <a:pt x="572" y="564"/>
                </a:lnTo>
                <a:lnTo>
                  <a:pt x="571" y="590"/>
                </a:lnTo>
                <a:lnTo>
                  <a:pt x="571" y="618"/>
                </a:lnTo>
                <a:lnTo>
                  <a:pt x="570" y="647"/>
                </a:lnTo>
                <a:lnTo>
                  <a:pt x="570" y="674"/>
                </a:lnTo>
                <a:lnTo>
                  <a:pt x="570" y="698"/>
                </a:lnTo>
                <a:lnTo>
                  <a:pt x="568" y="718"/>
                </a:lnTo>
                <a:lnTo>
                  <a:pt x="563" y="760"/>
                </a:lnTo>
                <a:lnTo>
                  <a:pt x="557" y="807"/>
                </a:lnTo>
                <a:lnTo>
                  <a:pt x="553" y="830"/>
                </a:lnTo>
                <a:lnTo>
                  <a:pt x="551" y="850"/>
                </a:lnTo>
                <a:lnTo>
                  <a:pt x="547" y="867"/>
                </a:lnTo>
                <a:lnTo>
                  <a:pt x="544" y="880"/>
                </a:lnTo>
                <a:lnTo>
                  <a:pt x="539" y="901"/>
                </a:lnTo>
                <a:lnTo>
                  <a:pt x="537" y="925"/>
                </a:lnTo>
                <a:lnTo>
                  <a:pt x="534" y="939"/>
                </a:lnTo>
                <a:lnTo>
                  <a:pt x="532" y="952"/>
                </a:lnTo>
                <a:lnTo>
                  <a:pt x="529" y="965"/>
                </a:lnTo>
                <a:lnTo>
                  <a:pt x="525" y="980"/>
                </a:lnTo>
                <a:lnTo>
                  <a:pt x="519" y="995"/>
                </a:lnTo>
                <a:lnTo>
                  <a:pt x="509" y="1013"/>
                </a:lnTo>
                <a:lnTo>
                  <a:pt x="499" y="1034"/>
                </a:lnTo>
                <a:lnTo>
                  <a:pt x="485" y="1056"/>
                </a:lnTo>
                <a:lnTo>
                  <a:pt x="459" y="1097"/>
                </a:lnTo>
                <a:lnTo>
                  <a:pt x="433" y="1135"/>
                </a:lnTo>
                <a:lnTo>
                  <a:pt x="414" y="1159"/>
                </a:lnTo>
                <a:lnTo>
                  <a:pt x="402" y="1176"/>
                </a:lnTo>
                <a:lnTo>
                  <a:pt x="398" y="1185"/>
                </a:lnTo>
                <a:lnTo>
                  <a:pt x="393" y="1197"/>
                </a:lnTo>
                <a:lnTo>
                  <a:pt x="388" y="1214"/>
                </a:lnTo>
                <a:lnTo>
                  <a:pt x="382" y="1237"/>
                </a:lnTo>
                <a:lnTo>
                  <a:pt x="376" y="1261"/>
                </a:lnTo>
                <a:lnTo>
                  <a:pt x="373" y="1281"/>
                </a:lnTo>
                <a:lnTo>
                  <a:pt x="370" y="1297"/>
                </a:lnTo>
                <a:lnTo>
                  <a:pt x="370" y="1310"/>
                </a:lnTo>
                <a:lnTo>
                  <a:pt x="371" y="1321"/>
                </a:lnTo>
                <a:lnTo>
                  <a:pt x="373" y="1330"/>
                </a:lnTo>
                <a:lnTo>
                  <a:pt x="375" y="1341"/>
                </a:lnTo>
                <a:lnTo>
                  <a:pt x="378" y="1350"/>
                </a:lnTo>
                <a:lnTo>
                  <a:pt x="384" y="1374"/>
                </a:lnTo>
                <a:lnTo>
                  <a:pt x="388" y="1397"/>
                </a:lnTo>
                <a:lnTo>
                  <a:pt x="389" y="1407"/>
                </a:lnTo>
                <a:lnTo>
                  <a:pt x="389" y="1416"/>
                </a:lnTo>
                <a:lnTo>
                  <a:pt x="388" y="1423"/>
                </a:lnTo>
                <a:lnTo>
                  <a:pt x="386" y="1426"/>
                </a:lnTo>
                <a:lnTo>
                  <a:pt x="380" y="1434"/>
                </a:lnTo>
                <a:lnTo>
                  <a:pt x="374" y="1441"/>
                </a:lnTo>
                <a:lnTo>
                  <a:pt x="373" y="1445"/>
                </a:lnTo>
                <a:lnTo>
                  <a:pt x="373" y="1450"/>
                </a:lnTo>
                <a:lnTo>
                  <a:pt x="373" y="1455"/>
                </a:lnTo>
                <a:lnTo>
                  <a:pt x="375" y="1461"/>
                </a:lnTo>
                <a:lnTo>
                  <a:pt x="381" y="1472"/>
                </a:lnTo>
                <a:lnTo>
                  <a:pt x="386" y="1479"/>
                </a:lnTo>
                <a:lnTo>
                  <a:pt x="387" y="1482"/>
                </a:lnTo>
                <a:lnTo>
                  <a:pt x="387" y="1486"/>
                </a:lnTo>
                <a:lnTo>
                  <a:pt x="386" y="1488"/>
                </a:lnTo>
                <a:lnTo>
                  <a:pt x="383" y="1491"/>
                </a:lnTo>
                <a:lnTo>
                  <a:pt x="380" y="1493"/>
                </a:lnTo>
                <a:lnTo>
                  <a:pt x="376" y="1493"/>
                </a:lnTo>
                <a:lnTo>
                  <a:pt x="374" y="1492"/>
                </a:lnTo>
                <a:lnTo>
                  <a:pt x="370" y="1489"/>
                </a:lnTo>
                <a:lnTo>
                  <a:pt x="363" y="1483"/>
                </a:lnTo>
                <a:lnTo>
                  <a:pt x="356" y="1475"/>
                </a:lnTo>
                <a:lnTo>
                  <a:pt x="349" y="1468"/>
                </a:lnTo>
                <a:lnTo>
                  <a:pt x="343" y="1463"/>
                </a:lnTo>
                <a:lnTo>
                  <a:pt x="336" y="1461"/>
                </a:lnTo>
                <a:lnTo>
                  <a:pt x="326" y="1460"/>
                </a:lnTo>
                <a:lnTo>
                  <a:pt x="320" y="1460"/>
                </a:lnTo>
                <a:lnTo>
                  <a:pt x="314" y="1457"/>
                </a:lnTo>
                <a:lnTo>
                  <a:pt x="310" y="1455"/>
                </a:lnTo>
                <a:lnTo>
                  <a:pt x="306" y="1450"/>
                </a:lnTo>
                <a:lnTo>
                  <a:pt x="304" y="1444"/>
                </a:lnTo>
                <a:lnTo>
                  <a:pt x="301" y="1436"/>
                </a:lnTo>
                <a:lnTo>
                  <a:pt x="300" y="1426"/>
                </a:lnTo>
                <a:lnTo>
                  <a:pt x="299" y="1413"/>
                </a:lnTo>
                <a:lnTo>
                  <a:pt x="298" y="1399"/>
                </a:lnTo>
                <a:lnTo>
                  <a:pt x="294" y="1384"/>
                </a:lnTo>
                <a:lnTo>
                  <a:pt x="289" y="1366"/>
                </a:lnTo>
                <a:lnTo>
                  <a:pt x="281" y="1348"/>
                </a:lnTo>
                <a:lnTo>
                  <a:pt x="270" y="1331"/>
                </a:lnTo>
                <a:lnTo>
                  <a:pt x="258" y="1315"/>
                </a:lnTo>
                <a:lnTo>
                  <a:pt x="251" y="1308"/>
                </a:lnTo>
                <a:lnTo>
                  <a:pt x="244" y="1300"/>
                </a:lnTo>
                <a:lnTo>
                  <a:pt x="236" y="1293"/>
                </a:lnTo>
                <a:lnTo>
                  <a:pt x="228" y="1287"/>
                </a:lnTo>
                <a:lnTo>
                  <a:pt x="192" y="1270"/>
                </a:lnTo>
                <a:lnTo>
                  <a:pt x="160" y="1255"/>
                </a:lnTo>
                <a:lnTo>
                  <a:pt x="147" y="1249"/>
                </a:lnTo>
                <a:lnTo>
                  <a:pt x="136" y="1243"/>
                </a:lnTo>
                <a:lnTo>
                  <a:pt x="132" y="1240"/>
                </a:lnTo>
                <a:lnTo>
                  <a:pt x="129" y="1236"/>
                </a:lnTo>
                <a:lnTo>
                  <a:pt x="126" y="1234"/>
                </a:lnTo>
                <a:lnTo>
                  <a:pt x="125" y="1230"/>
                </a:lnTo>
                <a:lnTo>
                  <a:pt x="123" y="1223"/>
                </a:lnTo>
                <a:lnTo>
                  <a:pt x="119" y="1215"/>
                </a:lnTo>
                <a:lnTo>
                  <a:pt x="115" y="1205"/>
                </a:lnTo>
                <a:lnTo>
                  <a:pt x="109" y="1196"/>
                </a:lnTo>
                <a:lnTo>
                  <a:pt x="103" y="1184"/>
                </a:lnTo>
                <a:lnTo>
                  <a:pt x="96" y="1172"/>
                </a:lnTo>
                <a:lnTo>
                  <a:pt x="88" y="1158"/>
                </a:lnTo>
                <a:lnTo>
                  <a:pt x="82" y="1142"/>
                </a:lnTo>
                <a:lnTo>
                  <a:pt x="69" y="1109"/>
                </a:lnTo>
                <a:lnTo>
                  <a:pt x="56" y="1079"/>
                </a:lnTo>
                <a:lnTo>
                  <a:pt x="48" y="1067"/>
                </a:lnTo>
                <a:lnTo>
                  <a:pt x="41" y="1058"/>
                </a:lnTo>
                <a:lnTo>
                  <a:pt x="36" y="1053"/>
                </a:lnTo>
                <a:lnTo>
                  <a:pt x="33" y="1051"/>
                </a:lnTo>
                <a:lnTo>
                  <a:pt x="28" y="1047"/>
                </a:lnTo>
                <a:lnTo>
                  <a:pt x="23" y="1046"/>
                </a:lnTo>
                <a:lnTo>
                  <a:pt x="14" y="1044"/>
                </a:lnTo>
                <a:lnTo>
                  <a:pt x="8" y="1039"/>
                </a:lnTo>
                <a:lnTo>
                  <a:pt x="4" y="1033"/>
                </a:lnTo>
                <a:lnTo>
                  <a:pt x="2" y="1027"/>
                </a:lnTo>
                <a:lnTo>
                  <a:pt x="0" y="1019"/>
                </a:lnTo>
                <a:lnTo>
                  <a:pt x="2" y="1009"/>
                </a:lnTo>
                <a:lnTo>
                  <a:pt x="2" y="1000"/>
                </a:lnTo>
                <a:lnTo>
                  <a:pt x="3" y="988"/>
                </a:lnTo>
                <a:lnTo>
                  <a:pt x="6" y="962"/>
                </a:lnTo>
                <a:lnTo>
                  <a:pt x="10" y="932"/>
                </a:lnTo>
                <a:lnTo>
                  <a:pt x="12" y="918"/>
                </a:lnTo>
                <a:lnTo>
                  <a:pt x="15" y="906"/>
                </a:lnTo>
                <a:lnTo>
                  <a:pt x="18" y="896"/>
                </a:lnTo>
                <a:lnTo>
                  <a:pt x="21" y="890"/>
                </a:lnTo>
                <a:lnTo>
                  <a:pt x="24" y="883"/>
                </a:lnTo>
                <a:lnTo>
                  <a:pt x="25" y="874"/>
                </a:lnTo>
                <a:lnTo>
                  <a:pt x="27" y="862"/>
                </a:lnTo>
                <a:lnTo>
                  <a:pt x="25" y="849"/>
                </a:lnTo>
                <a:lnTo>
                  <a:pt x="24" y="837"/>
                </a:lnTo>
                <a:lnTo>
                  <a:pt x="22" y="824"/>
                </a:lnTo>
                <a:lnTo>
                  <a:pt x="19" y="813"/>
                </a:lnTo>
                <a:lnTo>
                  <a:pt x="16" y="805"/>
                </a:lnTo>
                <a:lnTo>
                  <a:pt x="12" y="798"/>
                </a:lnTo>
                <a:lnTo>
                  <a:pt x="10" y="789"/>
                </a:lnTo>
                <a:lnTo>
                  <a:pt x="9" y="780"/>
                </a:lnTo>
                <a:lnTo>
                  <a:pt x="9" y="770"/>
                </a:lnTo>
                <a:lnTo>
                  <a:pt x="10" y="760"/>
                </a:lnTo>
                <a:lnTo>
                  <a:pt x="12" y="750"/>
                </a:lnTo>
                <a:lnTo>
                  <a:pt x="16" y="739"/>
                </a:lnTo>
                <a:lnTo>
                  <a:pt x="23" y="729"/>
                </a:lnTo>
                <a:lnTo>
                  <a:pt x="29" y="720"/>
                </a:lnTo>
                <a:lnTo>
                  <a:pt x="36" y="713"/>
                </a:lnTo>
                <a:lnTo>
                  <a:pt x="41" y="709"/>
                </a:lnTo>
                <a:lnTo>
                  <a:pt x="47" y="704"/>
                </a:lnTo>
                <a:lnTo>
                  <a:pt x="54" y="698"/>
                </a:lnTo>
                <a:lnTo>
                  <a:pt x="60" y="691"/>
                </a:lnTo>
                <a:lnTo>
                  <a:pt x="61" y="687"/>
                </a:lnTo>
                <a:lnTo>
                  <a:pt x="60" y="685"/>
                </a:lnTo>
                <a:lnTo>
                  <a:pt x="58" y="681"/>
                </a:lnTo>
                <a:lnTo>
                  <a:pt x="54" y="678"/>
                </a:lnTo>
                <a:lnTo>
                  <a:pt x="52" y="672"/>
                </a:lnTo>
                <a:lnTo>
                  <a:pt x="52" y="666"/>
                </a:lnTo>
                <a:lnTo>
                  <a:pt x="52" y="661"/>
                </a:lnTo>
                <a:lnTo>
                  <a:pt x="54" y="657"/>
                </a:lnTo>
                <a:lnTo>
                  <a:pt x="56" y="651"/>
                </a:lnTo>
                <a:lnTo>
                  <a:pt x="59" y="647"/>
                </a:lnTo>
                <a:lnTo>
                  <a:pt x="79" y="615"/>
                </a:lnTo>
                <a:lnTo>
                  <a:pt x="97" y="583"/>
                </a:lnTo>
                <a:lnTo>
                  <a:pt x="113" y="550"/>
                </a:lnTo>
                <a:lnTo>
                  <a:pt x="128" y="517"/>
                </a:lnTo>
                <a:lnTo>
                  <a:pt x="132" y="501"/>
                </a:lnTo>
                <a:lnTo>
                  <a:pt x="136" y="484"/>
                </a:lnTo>
                <a:lnTo>
                  <a:pt x="138" y="478"/>
                </a:lnTo>
                <a:lnTo>
                  <a:pt x="141" y="472"/>
                </a:lnTo>
                <a:lnTo>
                  <a:pt x="145" y="458"/>
                </a:lnTo>
                <a:lnTo>
                  <a:pt x="151" y="443"/>
                </a:lnTo>
                <a:lnTo>
                  <a:pt x="156" y="430"/>
                </a:lnTo>
                <a:lnTo>
                  <a:pt x="162" y="416"/>
                </a:lnTo>
                <a:lnTo>
                  <a:pt x="168" y="404"/>
                </a:lnTo>
                <a:lnTo>
                  <a:pt x="174" y="394"/>
                </a:lnTo>
                <a:lnTo>
                  <a:pt x="181" y="383"/>
                </a:lnTo>
                <a:lnTo>
                  <a:pt x="187" y="371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6" name="海南">
            <a:extLst>
              <a:ext uri="{FF2B5EF4-FFF2-40B4-BE49-F238E27FC236}">
                <a16:creationId xmlns="" xmlns:a16="http://schemas.microsoft.com/office/drawing/2014/main" id="{904F9607-7F30-49D7-8D61-70D08CEF0A15}"/>
              </a:ext>
            </a:extLst>
          </p:cNvPr>
          <p:cNvSpPr>
            <a:spLocks/>
          </p:cNvSpPr>
          <p:nvPr/>
        </p:nvSpPr>
        <p:spPr bwMode="auto">
          <a:xfrm>
            <a:off x="3416077" y="5282319"/>
            <a:ext cx="247559" cy="203352"/>
          </a:xfrm>
          <a:custGeom>
            <a:avLst/>
            <a:gdLst>
              <a:gd name="T0" fmla="*/ 10 w 1013"/>
              <a:gd name="T1" fmla="*/ 523 h 846"/>
              <a:gd name="T2" fmla="*/ 0 w 1013"/>
              <a:gd name="T3" fmla="*/ 448 h 846"/>
              <a:gd name="T4" fmla="*/ 18 w 1013"/>
              <a:gd name="T5" fmla="*/ 400 h 846"/>
              <a:gd name="T6" fmla="*/ 8 w 1013"/>
              <a:gd name="T7" fmla="*/ 342 h 846"/>
              <a:gd name="T8" fmla="*/ 66 w 1013"/>
              <a:gd name="T9" fmla="*/ 318 h 846"/>
              <a:gd name="T10" fmla="*/ 196 w 1013"/>
              <a:gd name="T11" fmla="*/ 227 h 846"/>
              <a:gd name="T12" fmla="*/ 284 w 1013"/>
              <a:gd name="T13" fmla="*/ 170 h 846"/>
              <a:gd name="T14" fmla="*/ 260 w 1013"/>
              <a:gd name="T15" fmla="*/ 167 h 846"/>
              <a:gd name="T16" fmla="*/ 229 w 1013"/>
              <a:gd name="T17" fmla="*/ 165 h 846"/>
              <a:gd name="T18" fmla="*/ 260 w 1013"/>
              <a:gd name="T19" fmla="*/ 120 h 846"/>
              <a:gd name="T20" fmla="*/ 333 w 1013"/>
              <a:gd name="T21" fmla="*/ 114 h 846"/>
              <a:gd name="T22" fmla="*/ 383 w 1013"/>
              <a:gd name="T23" fmla="*/ 132 h 846"/>
              <a:gd name="T24" fmla="*/ 383 w 1013"/>
              <a:gd name="T25" fmla="*/ 104 h 846"/>
              <a:gd name="T26" fmla="*/ 418 w 1013"/>
              <a:gd name="T27" fmla="*/ 64 h 846"/>
              <a:gd name="T28" fmla="*/ 495 w 1013"/>
              <a:gd name="T29" fmla="*/ 88 h 846"/>
              <a:gd name="T30" fmla="*/ 535 w 1013"/>
              <a:gd name="T31" fmla="*/ 75 h 846"/>
              <a:gd name="T32" fmla="*/ 561 w 1013"/>
              <a:gd name="T33" fmla="*/ 102 h 846"/>
              <a:gd name="T34" fmla="*/ 592 w 1013"/>
              <a:gd name="T35" fmla="*/ 77 h 846"/>
              <a:gd name="T36" fmla="*/ 636 w 1013"/>
              <a:gd name="T37" fmla="*/ 77 h 846"/>
              <a:gd name="T38" fmla="*/ 654 w 1013"/>
              <a:gd name="T39" fmla="*/ 46 h 846"/>
              <a:gd name="T40" fmla="*/ 711 w 1013"/>
              <a:gd name="T41" fmla="*/ 37 h 846"/>
              <a:gd name="T42" fmla="*/ 765 w 1013"/>
              <a:gd name="T43" fmla="*/ 43 h 846"/>
              <a:gd name="T44" fmla="*/ 815 w 1013"/>
              <a:gd name="T45" fmla="*/ 69 h 846"/>
              <a:gd name="T46" fmla="*/ 827 w 1013"/>
              <a:gd name="T47" fmla="*/ 12 h 846"/>
              <a:gd name="T48" fmla="*/ 868 w 1013"/>
              <a:gd name="T49" fmla="*/ 14 h 846"/>
              <a:gd name="T50" fmla="*/ 942 w 1013"/>
              <a:gd name="T51" fmla="*/ 60 h 846"/>
              <a:gd name="T52" fmla="*/ 1009 w 1013"/>
              <a:gd name="T53" fmla="*/ 185 h 846"/>
              <a:gd name="T54" fmla="*/ 977 w 1013"/>
              <a:gd name="T55" fmla="*/ 243 h 846"/>
              <a:gd name="T56" fmla="*/ 946 w 1013"/>
              <a:gd name="T57" fmla="*/ 234 h 846"/>
              <a:gd name="T58" fmla="*/ 912 w 1013"/>
              <a:gd name="T59" fmla="*/ 223 h 846"/>
              <a:gd name="T60" fmla="*/ 928 w 1013"/>
              <a:gd name="T61" fmla="*/ 252 h 846"/>
              <a:gd name="T62" fmla="*/ 913 w 1013"/>
              <a:gd name="T63" fmla="*/ 289 h 846"/>
              <a:gd name="T64" fmla="*/ 819 w 1013"/>
              <a:gd name="T65" fmla="*/ 441 h 846"/>
              <a:gd name="T66" fmla="*/ 776 w 1013"/>
              <a:gd name="T67" fmla="*/ 533 h 846"/>
              <a:gd name="T68" fmla="*/ 775 w 1013"/>
              <a:gd name="T69" fmla="*/ 562 h 846"/>
              <a:gd name="T70" fmla="*/ 806 w 1013"/>
              <a:gd name="T71" fmla="*/ 545 h 846"/>
              <a:gd name="T72" fmla="*/ 810 w 1013"/>
              <a:gd name="T73" fmla="*/ 582 h 846"/>
              <a:gd name="T74" fmla="*/ 732 w 1013"/>
              <a:gd name="T75" fmla="*/ 628 h 846"/>
              <a:gd name="T76" fmla="*/ 651 w 1013"/>
              <a:gd name="T77" fmla="*/ 664 h 846"/>
              <a:gd name="T78" fmla="*/ 625 w 1013"/>
              <a:gd name="T79" fmla="*/ 730 h 846"/>
              <a:gd name="T80" fmla="*/ 579 w 1013"/>
              <a:gd name="T81" fmla="*/ 750 h 846"/>
              <a:gd name="T82" fmla="*/ 575 w 1013"/>
              <a:gd name="T83" fmla="*/ 731 h 846"/>
              <a:gd name="T84" fmla="*/ 574 w 1013"/>
              <a:gd name="T85" fmla="*/ 706 h 846"/>
              <a:gd name="T86" fmla="*/ 532 w 1013"/>
              <a:gd name="T87" fmla="*/ 745 h 846"/>
              <a:gd name="T88" fmla="*/ 490 w 1013"/>
              <a:gd name="T89" fmla="*/ 744 h 846"/>
              <a:gd name="T90" fmla="*/ 461 w 1013"/>
              <a:gd name="T91" fmla="*/ 777 h 846"/>
              <a:gd name="T92" fmla="*/ 476 w 1013"/>
              <a:gd name="T93" fmla="*/ 809 h 846"/>
              <a:gd name="T94" fmla="*/ 457 w 1013"/>
              <a:gd name="T95" fmla="*/ 825 h 846"/>
              <a:gd name="T96" fmla="*/ 417 w 1013"/>
              <a:gd name="T97" fmla="*/ 814 h 846"/>
              <a:gd name="T98" fmla="*/ 406 w 1013"/>
              <a:gd name="T99" fmla="*/ 846 h 846"/>
              <a:gd name="T100" fmla="*/ 367 w 1013"/>
              <a:gd name="T101" fmla="*/ 826 h 846"/>
              <a:gd name="T102" fmla="*/ 349 w 1013"/>
              <a:gd name="T103" fmla="*/ 808 h 846"/>
              <a:gd name="T104" fmla="*/ 292 w 1013"/>
              <a:gd name="T105" fmla="*/ 783 h 846"/>
              <a:gd name="T106" fmla="*/ 213 w 1013"/>
              <a:gd name="T107" fmla="*/ 766 h 846"/>
              <a:gd name="T108" fmla="*/ 153 w 1013"/>
              <a:gd name="T109" fmla="*/ 756 h 846"/>
              <a:gd name="T110" fmla="*/ 115 w 1013"/>
              <a:gd name="T111" fmla="*/ 730 h 846"/>
              <a:gd name="T112" fmla="*/ 85 w 1013"/>
              <a:gd name="T113" fmla="*/ 706 h 846"/>
              <a:gd name="T114" fmla="*/ 63 w 1013"/>
              <a:gd name="T115" fmla="*/ 699 h 846"/>
              <a:gd name="T116" fmla="*/ 25 w 1013"/>
              <a:gd name="T117" fmla="*/ 689 h 846"/>
              <a:gd name="T118" fmla="*/ 35 w 1013"/>
              <a:gd name="T119" fmla="*/ 623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3" h="846">
                <a:moveTo>
                  <a:pt x="18" y="587"/>
                </a:moveTo>
                <a:lnTo>
                  <a:pt x="14" y="582"/>
                </a:lnTo>
                <a:lnTo>
                  <a:pt x="10" y="575"/>
                </a:lnTo>
                <a:lnTo>
                  <a:pt x="9" y="569"/>
                </a:lnTo>
                <a:lnTo>
                  <a:pt x="8" y="563"/>
                </a:lnTo>
                <a:lnTo>
                  <a:pt x="8" y="556"/>
                </a:lnTo>
                <a:lnTo>
                  <a:pt x="8" y="549"/>
                </a:lnTo>
                <a:lnTo>
                  <a:pt x="10" y="523"/>
                </a:lnTo>
                <a:lnTo>
                  <a:pt x="12" y="501"/>
                </a:lnTo>
                <a:lnTo>
                  <a:pt x="10" y="492"/>
                </a:lnTo>
                <a:lnTo>
                  <a:pt x="9" y="483"/>
                </a:lnTo>
                <a:lnTo>
                  <a:pt x="7" y="475"/>
                </a:lnTo>
                <a:lnTo>
                  <a:pt x="5" y="467"/>
                </a:lnTo>
                <a:lnTo>
                  <a:pt x="2" y="460"/>
                </a:lnTo>
                <a:lnTo>
                  <a:pt x="1" y="454"/>
                </a:lnTo>
                <a:lnTo>
                  <a:pt x="0" y="448"/>
                </a:lnTo>
                <a:lnTo>
                  <a:pt x="0" y="442"/>
                </a:lnTo>
                <a:lnTo>
                  <a:pt x="0" y="437"/>
                </a:lnTo>
                <a:lnTo>
                  <a:pt x="2" y="432"/>
                </a:lnTo>
                <a:lnTo>
                  <a:pt x="3" y="428"/>
                </a:lnTo>
                <a:lnTo>
                  <a:pt x="6" y="424"/>
                </a:lnTo>
                <a:lnTo>
                  <a:pt x="12" y="416"/>
                </a:lnTo>
                <a:lnTo>
                  <a:pt x="16" y="406"/>
                </a:lnTo>
                <a:lnTo>
                  <a:pt x="18" y="400"/>
                </a:lnTo>
                <a:lnTo>
                  <a:pt x="18" y="394"/>
                </a:lnTo>
                <a:lnTo>
                  <a:pt x="18" y="388"/>
                </a:lnTo>
                <a:lnTo>
                  <a:pt x="15" y="381"/>
                </a:lnTo>
                <a:lnTo>
                  <a:pt x="12" y="374"/>
                </a:lnTo>
                <a:lnTo>
                  <a:pt x="9" y="366"/>
                </a:lnTo>
                <a:lnTo>
                  <a:pt x="7" y="357"/>
                </a:lnTo>
                <a:lnTo>
                  <a:pt x="7" y="349"/>
                </a:lnTo>
                <a:lnTo>
                  <a:pt x="8" y="342"/>
                </a:lnTo>
                <a:lnTo>
                  <a:pt x="10" y="335"/>
                </a:lnTo>
                <a:lnTo>
                  <a:pt x="13" y="333"/>
                </a:lnTo>
                <a:lnTo>
                  <a:pt x="16" y="330"/>
                </a:lnTo>
                <a:lnTo>
                  <a:pt x="20" y="329"/>
                </a:lnTo>
                <a:lnTo>
                  <a:pt x="24" y="328"/>
                </a:lnTo>
                <a:lnTo>
                  <a:pt x="43" y="325"/>
                </a:lnTo>
                <a:lnTo>
                  <a:pt x="58" y="322"/>
                </a:lnTo>
                <a:lnTo>
                  <a:pt x="66" y="318"/>
                </a:lnTo>
                <a:lnTo>
                  <a:pt x="76" y="314"/>
                </a:lnTo>
                <a:lnTo>
                  <a:pt x="85" y="306"/>
                </a:lnTo>
                <a:lnTo>
                  <a:pt x="97" y="297"/>
                </a:lnTo>
                <a:lnTo>
                  <a:pt x="122" y="275"/>
                </a:lnTo>
                <a:lnTo>
                  <a:pt x="151" y="254"/>
                </a:lnTo>
                <a:lnTo>
                  <a:pt x="165" y="245"/>
                </a:lnTo>
                <a:lnTo>
                  <a:pt x="180" y="235"/>
                </a:lnTo>
                <a:lnTo>
                  <a:pt x="196" y="227"/>
                </a:lnTo>
                <a:lnTo>
                  <a:pt x="211" y="218"/>
                </a:lnTo>
                <a:lnTo>
                  <a:pt x="240" y="205"/>
                </a:lnTo>
                <a:lnTo>
                  <a:pt x="261" y="195"/>
                </a:lnTo>
                <a:lnTo>
                  <a:pt x="270" y="190"/>
                </a:lnTo>
                <a:lnTo>
                  <a:pt x="277" y="184"/>
                </a:lnTo>
                <a:lnTo>
                  <a:pt x="280" y="179"/>
                </a:lnTo>
                <a:lnTo>
                  <a:pt x="283" y="174"/>
                </a:lnTo>
                <a:lnTo>
                  <a:pt x="284" y="170"/>
                </a:lnTo>
                <a:lnTo>
                  <a:pt x="284" y="165"/>
                </a:lnTo>
                <a:lnTo>
                  <a:pt x="284" y="163"/>
                </a:lnTo>
                <a:lnTo>
                  <a:pt x="283" y="160"/>
                </a:lnTo>
                <a:lnTo>
                  <a:pt x="280" y="159"/>
                </a:lnTo>
                <a:lnTo>
                  <a:pt x="278" y="158"/>
                </a:lnTo>
                <a:lnTo>
                  <a:pt x="274" y="159"/>
                </a:lnTo>
                <a:lnTo>
                  <a:pt x="271" y="161"/>
                </a:lnTo>
                <a:lnTo>
                  <a:pt x="260" y="167"/>
                </a:lnTo>
                <a:lnTo>
                  <a:pt x="248" y="173"/>
                </a:lnTo>
                <a:lnTo>
                  <a:pt x="243" y="176"/>
                </a:lnTo>
                <a:lnTo>
                  <a:pt x="239" y="176"/>
                </a:lnTo>
                <a:lnTo>
                  <a:pt x="236" y="176"/>
                </a:lnTo>
                <a:lnTo>
                  <a:pt x="234" y="174"/>
                </a:lnTo>
                <a:lnTo>
                  <a:pt x="233" y="172"/>
                </a:lnTo>
                <a:lnTo>
                  <a:pt x="232" y="170"/>
                </a:lnTo>
                <a:lnTo>
                  <a:pt x="229" y="165"/>
                </a:lnTo>
                <a:lnTo>
                  <a:pt x="229" y="160"/>
                </a:lnTo>
                <a:lnTo>
                  <a:pt x="229" y="155"/>
                </a:lnTo>
                <a:lnTo>
                  <a:pt x="230" y="149"/>
                </a:lnTo>
                <a:lnTo>
                  <a:pt x="233" y="145"/>
                </a:lnTo>
                <a:lnTo>
                  <a:pt x="238" y="139"/>
                </a:lnTo>
                <a:lnTo>
                  <a:pt x="243" y="133"/>
                </a:lnTo>
                <a:lnTo>
                  <a:pt x="252" y="126"/>
                </a:lnTo>
                <a:lnTo>
                  <a:pt x="260" y="120"/>
                </a:lnTo>
                <a:lnTo>
                  <a:pt x="268" y="115"/>
                </a:lnTo>
                <a:lnTo>
                  <a:pt x="276" y="110"/>
                </a:lnTo>
                <a:lnTo>
                  <a:pt x="283" y="108"/>
                </a:lnTo>
                <a:lnTo>
                  <a:pt x="290" y="106"/>
                </a:lnTo>
                <a:lnTo>
                  <a:pt x="297" y="106"/>
                </a:lnTo>
                <a:lnTo>
                  <a:pt x="305" y="107"/>
                </a:lnTo>
                <a:lnTo>
                  <a:pt x="315" y="109"/>
                </a:lnTo>
                <a:lnTo>
                  <a:pt x="333" y="114"/>
                </a:lnTo>
                <a:lnTo>
                  <a:pt x="343" y="119"/>
                </a:lnTo>
                <a:lnTo>
                  <a:pt x="350" y="123"/>
                </a:lnTo>
                <a:lnTo>
                  <a:pt x="355" y="128"/>
                </a:lnTo>
                <a:lnTo>
                  <a:pt x="359" y="130"/>
                </a:lnTo>
                <a:lnTo>
                  <a:pt x="365" y="133"/>
                </a:lnTo>
                <a:lnTo>
                  <a:pt x="371" y="133"/>
                </a:lnTo>
                <a:lnTo>
                  <a:pt x="378" y="133"/>
                </a:lnTo>
                <a:lnTo>
                  <a:pt x="383" y="132"/>
                </a:lnTo>
                <a:lnTo>
                  <a:pt x="387" y="128"/>
                </a:lnTo>
                <a:lnTo>
                  <a:pt x="388" y="126"/>
                </a:lnTo>
                <a:lnTo>
                  <a:pt x="388" y="123"/>
                </a:lnTo>
                <a:lnTo>
                  <a:pt x="387" y="121"/>
                </a:lnTo>
                <a:lnTo>
                  <a:pt x="386" y="116"/>
                </a:lnTo>
                <a:lnTo>
                  <a:pt x="384" y="113"/>
                </a:lnTo>
                <a:lnTo>
                  <a:pt x="384" y="109"/>
                </a:lnTo>
                <a:lnTo>
                  <a:pt x="383" y="104"/>
                </a:lnTo>
                <a:lnTo>
                  <a:pt x="384" y="100"/>
                </a:lnTo>
                <a:lnTo>
                  <a:pt x="386" y="91"/>
                </a:lnTo>
                <a:lnTo>
                  <a:pt x="391" y="83"/>
                </a:lnTo>
                <a:lnTo>
                  <a:pt x="397" y="76"/>
                </a:lnTo>
                <a:lnTo>
                  <a:pt x="405" y="70"/>
                </a:lnTo>
                <a:lnTo>
                  <a:pt x="410" y="67"/>
                </a:lnTo>
                <a:lnTo>
                  <a:pt x="413" y="65"/>
                </a:lnTo>
                <a:lnTo>
                  <a:pt x="418" y="64"/>
                </a:lnTo>
                <a:lnTo>
                  <a:pt x="423" y="64"/>
                </a:lnTo>
                <a:lnTo>
                  <a:pt x="441" y="64"/>
                </a:lnTo>
                <a:lnTo>
                  <a:pt x="455" y="65"/>
                </a:lnTo>
                <a:lnTo>
                  <a:pt x="462" y="66"/>
                </a:lnTo>
                <a:lnTo>
                  <a:pt x="468" y="70"/>
                </a:lnTo>
                <a:lnTo>
                  <a:pt x="475" y="73"/>
                </a:lnTo>
                <a:lnTo>
                  <a:pt x="482" y="78"/>
                </a:lnTo>
                <a:lnTo>
                  <a:pt x="495" y="88"/>
                </a:lnTo>
                <a:lnTo>
                  <a:pt x="504" y="94"/>
                </a:lnTo>
                <a:lnTo>
                  <a:pt x="507" y="95"/>
                </a:lnTo>
                <a:lnTo>
                  <a:pt x="511" y="94"/>
                </a:lnTo>
                <a:lnTo>
                  <a:pt x="514" y="91"/>
                </a:lnTo>
                <a:lnTo>
                  <a:pt x="519" y="86"/>
                </a:lnTo>
                <a:lnTo>
                  <a:pt x="524" y="82"/>
                </a:lnTo>
                <a:lnTo>
                  <a:pt x="529" y="77"/>
                </a:lnTo>
                <a:lnTo>
                  <a:pt x="535" y="75"/>
                </a:lnTo>
                <a:lnTo>
                  <a:pt x="539" y="73"/>
                </a:lnTo>
                <a:lnTo>
                  <a:pt x="543" y="73"/>
                </a:lnTo>
                <a:lnTo>
                  <a:pt x="548" y="76"/>
                </a:lnTo>
                <a:lnTo>
                  <a:pt x="550" y="81"/>
                </a:lnTo>
                <a:lnTo>
                  <a:pt x="553" y="86"/>
                </a:lnTo>
                <a:lnTo>
                  <a:pt x="554" y="94"/>
                </a:lnTo>
                <a:lnTo>
                  <a:pt x="557" y="98"/>
                </a:lnTo>
                <a:lnTo>
                  <a:pt x="561" y="102"/>
                </a:lnTo>
                <a:lnTo>
                  <a:pt x="566" y="103"/>
                </a:lnTo>
                <a:lnTo>
                  <a:pt x="569" y="103"/>
                </a:lnTo>
                <a:lnTo>
                  <a:pt x="574" y="101"/>
                </a:lnTo>
                <a:lnTo>
                  <a:pt x="577" y="96"/>
                </a:lnTo>
                <a:lnTo>
                  <a:pt x="581" y="90"/>
                </a:lnTo>
                <a:lnTo>
                  <a:pt x="583" y="84"/>
                </a:lnTo>
                <a:lnTo>
                  <a:pt x="587" y="79"/>
                </a:lnTo>
                <a:lnTo>
                  <a:pt x="592" y="77"/>
                </a:lnTo>
                <a:lnTo>
                  <a:pt x="595" y="76"/>
                </a:lnTo>
                <a:lnTo>
                  <a:pt x="606" y="77"/>
                </a:lnTo>
                <a:lnTo>
                  <a:pt x="616" y="79"/>
                </a:lnTo>
                <a:lnTo>
                  <a:pt x="620" y="82"/>
                </a:lnTo>
                <a:lnTo>
                  <a:pt x="625" y="82"/>
                </a:lnTo>
                <a:lnTo>
                  <a:pt x="630" y="81"/>
                </a:lnTo>
                <a:lnTo>
                  <a:pt x="633" y="79"/>
                </a:lnTo>
                <a:lnTo>
                  <a:pt x="636" y="77"/>
                </a:lnTo>
                <a:lnTo>
                  <a:pt x="638" y="73"/>
                </a:lnTo>
                <a:lnTo>
                  <a:pt x="641" y="70"/>
                </a:lnTo>
                <a:lnTo>
                  <a:pt x="641" y="66"/>
                </a:lnTo>
                <a:lnTo>
                  <a:pt x="642" y="62"/>
                </a:lnTo>
                <a:lnTo>
                  <a:pt x="643" y="58"/>
                </a:lnTo>
                <a:lnTo>
                  <a:pt x="645" y="53"/>
                </a:lnTo>
                <a:lnTo>
                  <a:pt x="649" y="48"/>
                </a:lnTo>
                <a:lnTo>
                  <a:pt x="654" y="46"/>
                </a:lnTo>
                <a:lnTo>
                  <a:pt x="658" y="43"/>
                </a:lnTo>
                <a:lnTo>
                  <a:pt x="665" y="43"/>
                </a:lnTo>
                <a:lnTo>
                  <a:pt x="674" y="43"/>
                </a:lnTo>
                <a:lnTo>
                  <a:pt x="681" y="44"/>
                </a:lnTo>
                <a:lnTo>
                  <a:pt x="689" y="44"/>
                </a:lnTo>
                <a:lnTo>
                  <a:pt x="695" y="44"/>
                </a:lnTo>
                <a:lnTo>
                  <a:pt x="701" y="41"/>
                </a:lnTo>
                <a:lnTo>
                  <a:pt x="711" y="37"/>
                </a:lnTo>
                <a:lnTo>
                  <a:pt x="721" y="29"/>
                </a:lnTo>
                <a:lnTo>
                  <a:pt x="726" y="27"/>
                </a:lnTo>
                <a:lnTo>
                  <a:pt x="731" y="25"/>
                </a:lnTo>
                <a:lnTo>
                  <a:pt x="737" y="26"/>
                </a:lnTo>
                <a:lnTo>
                  <a:pt x="743" y="27"/>
                </a:lnTo>
                <a:lnTo>
                  <a:pt x="750" y="31"/>
                </a:lnTo>
                <a:lnTo>
                  <a:pt x="757" y="37"/>
                </a:lnTo>
                <a:lnTo>
                  <a:pt x="765" y="43"/>
                </a:lnTo>
                <a:lnTo>
                  <a:pt x="775" y="51"/>
                </a:lnTo>
                <a:lnTo>
                  <a:pt x="784" y="58"/>
                </a:lnTo>
                <a:lnTo>
                  <a:pt x="794" y="64"/>
                </a:lnTo>
                <a:lnTo>
                  <a:pt x="801" y="69"/>
                </a:lnTo>
                <a:lnTo>
                  <a:pt x="808" y="71"/>
                </a:lnTo>
                <a:lnTo>
                  <a:pt x="810" y="71"/>
                </a:lnTo>
                <a:lnTo>
                  <a:pt x="813" y="70"/>
                </a:lnTo>
                <a:lnTo>
                  <a:pt x="815" y="69"/>
                </a:lnTo>
                <a:lnTo>
                  <a:pt x="818" y="67"/>
                </a:lnTo>
                <a:lnTo>
                  <a:pt x="820" y="60"/>
                </a:lnTo>
                <a:lnTo>
                  <a:pt x="820" y="51"/>
                </a:lnTo>
                <a:lnTo>
                  <a:pt x="819" y="33"/>
                </a:lnTo>
                <a:lnTo>
                  <a:pt x="818" y="22"/>
                </a:lnTo>
                <a:lnTo>
                  <a:pt x="819" y="19"/>
                </a:lnTo>
                <a:lnTo>
                  <a:pt x="821" y="15"/>
                </a:lnTo>
                <a:lnTo>
                  <a:pt x="827" y="12"/>
                </a:lnTo>
                <a:lnTo>
                  <a:pt x="834" y="7"/>
                </a:lnTo>
                <a:lnTo>
                  <a:pt x="843" y="3"/>
                </a:lnTo>
                <a:lnTo>
                  <a:pt x="849" y="1"/>
                </a:lnTo>
                <a:lnTo>
                  <a:pt x="854" y="0"/>
                </a:lnTo>
                <a:lnTo>
                  <a:pt x="858" y="1"/>
                </a:lnTo>
                <a:lnTo>
                  <a:pt x="862" y="3"/>
                </a:lnTo>
                <a:lnTo>
                  <a:pt x="865" y="8"/>
                </a:lnTo>
                <a:lnTo>
                  <a:pt x="868" y="14"/>
                </a:lnTo>
                <a:lnTo>
                  <a:pt x="870" y="21"/>
                </a:lnTo>
                <a:lnTo>
                  <a:pt x="873" y="28"/>
                </a:lnTo>
                <a:lnTo>
                  <a:pt x="878" y="35"/>
                </a:lnTo>
                <a:lnTo>
                  <a:pt x="884" y="40"/>
                </a:lnTo>
                <a:lnTo>
                  <a:pt x="890" y="44"/>
                </a:lnTo>
                <a:lnTo>
                  <a:pt x="907" y="50"/>
                </a:lnTo>
                <a:lnTo>
                  <a:pt x="925" y="56"/>
                </a:lnTo>
                <a:lnTo>
                  <a:pt x="942" y="60"/>
                </a:lnTo>
                <a:lnTo>
                  <a:pt x="958" y="66"/>
                </a:lnTo>
                <a:lnTo>
                  <a:pt x="965" y="71"/>
                </a:lnTo>
                <a:lnTo>
                  <a:pt x="971" y="78"/>
                </a:lnTo>
                <a:lnTo>
                  <a:pt x="977" y="86"/>
                </a:lnTo>
                <a:lnTo>
                  <a:pt x="982" y="98"/>
                </a:lnTo>
                <a:lnTo>
                  <a:pt x="994" y="130"/>
                </a:lnTo>
                <a:lnTo>
                  <a:pt x="1005" y="169"/>
                </a:lnTo>
                <a:lnTo>
                  <a:pt x="1009" y="185"/>
                </a:lnTo>
                <a:lnTo>
                  <a:pt x="1011" y="201"/>
                </a:lnTo>
                <a:lnTo>
                  <a:pt x="1013" y="207"/>
                </a:lnTo>
                <a:lnTo>
                  <a:pt x="1013" y="211"/>
                </a:lnTo>
                <a:lnTo>
                  <a:pt x="1011" y="215"/>
                </a:lnTo>
                <a:lnTo>
                  <a:pt x="1009" y="217"/>
                </a:lnTo>
                <a:lnTo>
                  <a:pt x="998" y="226"/>
                </a:lnTo>
                <a:lnTo>
                  <a:pt x="984" y="237"/>
                </a:lnTo>
                <a:lnTo>
                  <a:pt x="977" y="243"/>
                </a:lnTo>
                <a:lnTo>
                  <a:pt x="970" y="248"/>
                </a:lnTo>
                <a:lnTo>
                  <a:pt x="963" y="252"/>
                </a:lnTo>
                <a:lnTo>
                  <a:pt x="957" y="253"/>
                </a:lnTo>
                <a:lnTo>
                  <a:pt x="953" y="252"/>
                </a:lnTo>
                <a:lnTo>
                  <a:pt x="950" y="249"/>
                </a:lnTo>
                <a:lnTo>
                  <a:pt x="948" y="247"/>
                </a:lnTo>
                <a:lnTo>
                  <a:pt x="947" y="242"/>
                </a:lnTo>
                <a:lnTo>
                  <a:pt x="946" y="234"/>
                </a:lnTo>
                <a:lnTo>
                  <a:pt x="944" y="224"/>
                </a:lnTo>
                <a:lnTo>
                  <a:pt x="941" y="221"/>
                </a:lnTo>
                <a:lnTo>
                  <a:pt x="939" y="218"/>
                </a:lnTo>
                <a:lnTo>
                  <a:pt x="935" y="217"/>
                </a:lnTo>
                <a:lnTo>
                  <a:pt x="931" y="216"/>
                </a:lnTo>
                <a:lnTo>
                  <a:pt x="922" y="218"/>
                </a:lnTo>
                <a:lnTo>
                  <a:pt x="914" y="222"/>
                </a:lnTo>
                <a:lnTo>
                  <a:pt x="912" y="223"/>
                </a:lnTo>
                <a:lnTo>
                  <a:pt x="909" y="226"/>
                </a:lnTo>
                <a:lnTo>
                  <a:pt x="909" y="227"/>
                </a:lnTo>
                <a:lnTo>
                  <a:pt x="909" y="229"/>
                </a:lnTo>
                <a:lnTo>
                  <a:pt x="913" y="233"/>
                </a:lnTo>
                <a:lnTo>
                  <a:pt x="919" y="239"/>
                </a:lnTo>
                <a:lnTo>
                  <a:pt x="922" y="241"/>
                </a:lnTo>
                <a:lnTo>
                  <a:pt x="926" y="246"/>
                </a:lnTo>
                <a:lnTo>
                  <a:pt x="928" y="252"/>
                </a:lnTo>
                <a:lnTo>
                  <a:pt x="931" y="258"/>
                </a:lnTo>
                <a:lnTo>
                  <a:pt x="931" y="265"/>
                </a:lnTo>
                <a:lnTo>
                  <a:pt x="931" y="271"/>
                </a:lnTo>
                <a:lnTo>
                  <a:pt x="928" y="274"/>
                </a:lnTo>
                <a:lnTo>
                  <a:pt x="927" y="277"/>
                </a:lnTo>
                <a:lnTo>
                  <a:pt x="925" y="280"/>
                </a:lnTo>
                <a:lnTo>
                  <a:pt x="921" y="283"/>
                </a:lnTo>
                <a:lnTo>
                  <a:pt x="913" y="289"/>
                </a:lnTo>
                <a:lnTo>
                  <a:pt x="902" y="298"/>
                </a:lnTo>
                <a:lnTo>
                  <a:pt x="890" y="311"/>
                </a:lnTo>
                <a:lnTo>
                  <a:pt x="877" y="327"/>
                </a:lnTo>
                <a:lnTo>
                  <a:pt x="864" y="343"/>
                </a:lnTo>
                <a:lnTo>
                  <a:pt x="852" y="362"/>
                </a:lnTo>
                <a:lnTo>
                  <a:pt x="840" y="382"/>
                </a:lnTo>
                <a:lnTo>
                  <a:pt x="832" y="403"/>
                </a:lnTo>
                <a:lnTo>
                  <a:pt x="819" y="441"/>
                </a:lnTo>
                <a:lnTo>
                  <a:pt x="812" y="473"/>
                </a:lnTo>
                <a:lnTo>
                  <a:pt x="808" y="486"/>
                </a:lnTo>
                <a:lnTo>
                  <a:pt x="802" y="499"/>
                </a:lnTo>
                <a:lnTo>
                  <a:pt x="800" y="505"/>
                </a:lnTo>
                <a:lnTo>
                  <a:pt x="795" y="511"/>
                </a:lnTo>
                <a:lnTo>
                  <a:pt x="791" y="517"/>
                </a:lnTo>
                <a:lnTo>
                  <a:pt x="786" y="523"/>
                </a:lnTo>
                <a:lnTo>
                  <a:pt x="776" y="533"/>
                </a:lnTo>
                <a:lnTo>
                  <a:pt x="771" y="543"/>
                </a:lnTo>
                <a:lnTo>
                  <a:pt x="769" y="546"/>
                </a:lnTo>
                <a:lnTo>
                  <a:pt x="769" y="551"/>
                </a:lnTo>
                <a:lnTo>
                  <a:pt x="769" y="554"/>
                </a:lnTo>
                <a:lnTo>
                  <a:pt x="769" y="557"/>
                </a:lnTo>
                <a:lnTo>
                  <a:pt x="770" y="558"/>
                </a:lnTo>
                <a:lnTo>
                  <a:pt x="772" y="561"/>
                </a:lnTo>
                <a:lnTo>
                  <a:pt x="775" y="562"/>
                </a:lnTo>
                <a:lnTo>
                  <a:pt x="777" y="562"/>
                </a:lnTo>
                <a:lnTo>
                  <a:pt x="780" y="561"/>
                </a:lnTo>
                <a:lnTo>
                  <a:pt x="783" y="560"/>
                </a:lnTo>
                <a:lnTo>
                  <a:pt x="787" y="558"/>
                </a:lnTo>
                <a:lnTo>
                  <a:pt x="790" y="555"/>
                </a:lnTo>
                <a:lnTo>
                  <a:pt x="796" y="550"/>
                </a:lnTo>
                <a:lnTo>
                  <a:pt x="802" y="546"/>
                </a:lnTo>
                <a:lnTo>
                  <a:pt x="806" y="545"/>
                </a:lnTo>
                <a:lnTo>
                  <a:pt x="809" y="546"/>
                </a:lnTo>
                <a:lnTo>
                  <a:pt x="810" y="550"/>
                </a:lnTo>
                <a:lnTo>
                  <a:pt x="813" y="555"/>
                </a:lnTo>
                <a:lnTo>
                  <a:pt x="813" y="562"/>
                </a:lnTo>
                <a:lnTo>
                  <a:pt x="813" y="569"/>
                </a:lnTo>
                <a:lnTo>
                  <a:pt x="813" y="574"/>
                </a:lnTo>
                <a:lnTo>
                  <a:pt x="812" y="579"/>
                </a:lnTo>
                <a:lnTo>
                  <a:pt x="810" y="582"/>
                </a:lnTo>
                <a:lnTo>
                  <a:pt x="808" y="587"/>
                </a:lnTo>
                <a:lnTo>
                  <a:pt x="801" y="594"/>
                </a:lnTo>
                <a:lnTo>
                  <a:pt x="794" y="601"/>
                </a:lnTo>
                <a:lnTo>
                  <a:pt x="775" y="614"/>
                </a:lnTo>
                <a:lnTo>
                  <a:pt x="756" y="625"/>
                </a:lnTo>
                <a:lnTo>
                  <a:pt x="747" y="628"/>
                </a:lnTo>
                <a:lnTo>
                  <a:pt x="739" y="628"/>
                </a:lnTo>
                <a:lnTo>
                  <a:pt x="732" y="628"/>
                </a:lnTo>
                <a:lnTo>
                  <a:pt x="724" y="627"/>
                </a:lnTo>
                <a:lnTo>
                  <a:pt x="715" y="627"/>
                </a:lnTo>
                <a:lnTo>
                  <a:pt x="706" y="628"/>
                </a:lnTo>
                <a:lnTo>
                  <a:pt x="694" y="632"/>
                </a:lnTo>
                <a:lnTo>
                  <a:pt x="682" y="639"/>
                </a:lnTo>
                <a:lnTo>
                  <a:pt x="670" y="649"/>
                </a:lnTo>
                <a:lnTo>
                  <a:pt x="660" y="656"/>
                </a:lnTo>
                <a:lnTo>
                  <a:pt x="651" y="664"/>
                </a:lnTo>
                <a:lnTo>
                  <a:pt x="644" y="671"/>
                </a:lnTo>
                <a:lnTo>
                  <a:pt x="638" y="678"/>
                </a:lnTo>
                <a:lnTo>
                  <a:pt x="635" y="686"/>
                </a:lnTo>
                <a:lnTo>
                  <a:pt x="632" y="693"/>
                </a:lnTo>
                <a:lnTo>
                  <a:pt x="630" y="700"/>
                </a:lnTo>
                <a:lnTo>
                  <a:pt x="629" y="714"/>
                </a:lnTo>
                <a:lnTo>
                  <a:pt x="626" y="725"/>
                </a:lnTo>
                <a:lnTo>
                  <a:pt x="625" y="730"/>
                </a:lnTo>
                <a:lnTo>
                  <a:pt x="623" y="734"/>
                </a:lnTo>
                <a:lnTo>
                  <a:pt x="619" y="738"/>
                </a:lnTo>
                <a:lnTo>
                  <a:pt x="614" y="741"/>
                </a:lnTo>
                <a:lnTo>
                  <a:pt x="608" y="745"/>
                </a:lnTo>
                <a:lnTo>
                  <a:pt x="601" y="747"/>
                </a:lnTo>
                <a:lnTo>
                  <a:pt x="593" y="750"/>
                </a:lnTo>
                <a:lnTo>
                  <a:pt x="586" y="750"/>
                </a:lnTo>
                <a:lnTo>
                  <a:pt x="579" y="750"/>
                </a:lnTo>
                <a:lnTo>
                  <a:pt x="573" y="749"/>
                </a:lnTo>
                <a:lnTo>
                  <a:pt x="570" y="747"/>
                </a:lnTo>
                <a:lnTo>
                  <a:pt x="568" y="746"/>
                </a:lnTo>
                <a:lnTo>
                  <a:pt x="568" y="744"/>
                </a:lnTo>
                <a:lnTo>
                  <a:pt x="567" y="741"/>
                </a:lnTo>
                <a:lnTo>
                  <a:pt x="568" y="738"/>
                </a:lnTo>
                <a:lnTo>
                  <a:pt x="572" y="734"/>
                </a:lnTo>
                <a:lnTo>
                  <a:pt x="575" y="731"/>
                </a:lnTo>
                <a:lnTo>
                  <a:pt x="579" y="728"/>
                </a:lnTo>
                <a:lnTo>
                  <a:pt x="582" y="725"/>
                </a:lnTo>
                <a:lnTo>
                  <a:pt x="585" y="722"/>
                </a:lnTo>
                <a:lnTo>
                  <a:pt x="585" y="719"/>
                </a:lnTo>
                <a:lnTo>
                  <a:pt x="583" y="715"/>
                </a:lnTo>
                <a:lnTo>
                  <a:pt x="581" y="711"/>
                </a:lnTo>
                <a:lnTo>
                  <a:pt x="577" y="708"/>
                </a:lnTo>
                <a:lnTo>
                  <a:pt x="574" y="706"/>
                </a:lnTo>
                <a:lnTo>
                  <a:pt x="570" y="706"/>
                </a:lnTo>
                <a:lnTo>
                  <a:pt x="566" y="707"/>
                </a:lnTo>
                <a:lnTo>
                  <a:pt x="561" y="711"/>
                </a:lnTo>
                <a:lnTo>
                  <a:pt x="555" y="716"/>
                </a:lnTo>
                <a:lnTo>
                  <a:pt x="550" y="725"/>
                </a:lnTo>
                <a:lnTo>
                  <a:pt x="544" y="733"/>
                </a:lnTo>
                <a:lnTo>
                  <a:pt x="538" y="740"/>
                </a:lnTo>
                <a:lnTo>
                  <a:pt x="532" y="745"/>
                </a:lnTo>
                <a:lnTo>
                  <a:pt x="526" y="747"/>
                </a:lnTo>
                <a:lnTo>
                  <a:pt x="520" y="750"/>
                </a:lnTo>
                <a:lnTo>
                  <a:pt x="514" y="750"/>
                </a:lnTo>
                <a:lnTo>
                  <a:pt x="510" y="749"/>
                </a:lnTo>
                <a:lnTo>
                  <a:pt x="505" y="747"/>
                </a:lnTo>
                <a:lnTo>
                  <a:pt x="500" y="745"/>
                </a:lnTo>
                <a:lnTo>
                  <a:pt x="494" y="744"/>
                </a:lnTo>
                <a:lnTo>
                  <a:pt x="490" y="744"/>
                </a:lnTo>
                <a:lnTo>
                  <a:pt x="485" y="744"/>
                </a:lnTo>
                <a:lnTo>
                  <a:pt x="480" y="746"/>
                </a:lnTo>
                <a:lnTo>
                  <a:pt x="475" y="749"/>
                </a:lnTo>
                <a:lnTo>
                  <a:pt x="472" y="752"/>
                </a:lnTo>
                <a:lnTo>
                  <a:pt x="468" y="758"/>
                </a:lnTo>
                <a:lnTo>
                  <a:pt x="465" y="764"/>
                </a:lnTo>
                <a:lnTo>
                  <a:pt x="462" y="771"/>
                </a:lnTo>
                <a:lnTo>
                  <a:pt x="461" y="777"/>
                </a:lnTo>
                <a:lnTo>
                  <a:pt x="460" y="783"/>
                </a:lnTo>
                <a:lnTo>
                  <a:pt x="461" y="788"/>
                </a:lnTo>
                <a:lnTo>
                  <a:pt x="462" y="793"/>
                </a:lnTo>
                <a:lnTo>
                  <a:pt x="465" y="797"/>
                </a:lnTo>
                <a:lnTo>
                  <a:pt x="468" y="800"/>
                </a:lnTo>
                <a:lnTo>
                  <a:pt x="472" y="803"/>
                </a:lnTo>
                <a:lnTo>
                  <a:pt x="474" y="807"/>
                </a:lnTo>
                <a:lnTo>
                  <a:pt x="476" y="809"/>
                </a:lnTo>
                <a:lnTo>
                  <a:pt x="476" y="813"/>
                </a:lnTo>
                <a:lnTo>
                  <a:pt x="476" y="816"/>
                </a:lnTo>
                <a:lnTo>
                  <a:pt x="475" y="819"/>
                </a:lnTo>
                <a:lnTo>
                  <a:pt x="472" y="821"/>
                </a:lnTo>
                <a:lnTo>
                  <a:pt x="469" y="823"/>
                </a:lnTo>
                <a:lnTo>
                  <a:pt x="465" y="825"/>
                </a:lnTo>
                <a:lnTo>
                  <a:pt x="461" y="825"/>
                </a:lnTo>
                <a:lnTo>
                  <a:pt x="457" y="825"/>
                </a:lnTo>
                <a:lnTo>
                  <a:pt x="453" y="825"/>
                </a:lnTo>
                <a:lnTo>
                  <a:pt x="444" y="821"/>
                </a:lnTo>
                <a:lnTo>
                  <a:pt x="434" y="816"/>
                </a:lnTo>
                <a:lnTo>
                  <a:pt x="429" y="814"/>
                </a:lnTo>
                <a:lnTo>
                  <a:pt x="425" y="813"/>
                </a:lnTo>
                <a:lnTo>
                  <a:pt x="422" y="813"/>
                </a:lnTo>
                <a:lnTo>
                  <a:pt x="419" y="813"/>
                </a:lnTo>
                <a:lnTo>
                  <a:pt x="417" y="814"/>
                </a:lnTo>
                <a:lnTo>
                  <a:pt x="416" y="816"/>
                </a:lnTo>
                <a:lnTo>
                  <a:pt x="416" y="819"/>
                </a:lnTo>
                <a:lnTo>
                  <a:pt x="416" y="823"/>
                </a:lnTo>
                <a:lnTo>
                  <a:pt x="415" y="832"/>
                </a:lnTo>
                <a:lnTo>
                  <a:pt x="413" y="840"/>
                </a:lnTo>
                <a:lnTo>
                  <a:pt x="412" y="842"/>
                </a:lnTo>
                <a:lnTo>
                  <a:pt x="410" y="845"/>
                </a:lnTo>
                <a:lnTo>
                  <a:pt x="406" y="846"/>
                </a:lnTo>
                <a:lnTo>
                  <a:pt x="404" y="846"/>
                </a:lnTo>
                <a:lnTo>
                  <a:pt x="397" y="831"/>
                </a:lnTo>
                <a:lnTo>
                  <a:pt x="388" y="814"/>
                </a:lnTo>
                <a:lnTo>
                  <a:pt x="384" y="814"/>
                </a:lnTo>
                <a:lnTo>
                  <a:pt x="379" y="816"/>
                </a:lnTo>
                <a:lnTo>
                  <a:pt x="374" y="820"/>
                </a:lnTo>
                <a:lnTo>
                  <a:pt x="369" y="823"/>
                </a:lnTo>
                <a:lnTo>
                  <a:pt x="367" y="826"/>
                </a:lnTo>
                <a:lnTo>
                  <a:pt x="365" y="826"/>
                </a:lnTo>
                <a:lnTo>
                  <a:pt x="362" y="827"/>
                </a:lnTo>
                <a:lnTo>
                  <a:pt x="360" y="826"/>
                </a:lnTo>
                <a:lnTo>
                  <a:pt x="358" y="825"/>
                </a:lnTo>
                <a:lnTo>
                  <a:pt x="355" y="822"/>
                </a:lnTo>
                <a:lnTo>
                  <a:pt x="353" y="819"/>
                </a:lnTo>
                <a:lnTo>
                  <a:pt x="352" y="813"/>
                </a:lnTo>
                <a:lnTo>
                  <a:pt x="349" y="808"/>
                </a:lnTo>
                <a:lnTo>
                  <a:pt x="346" y="803"/>
                </a:lnTo>
                <a:lnTo>
                  <a:pt x="343" y="798"/>
                </a:lnTo>
                <a:lnTo>
                  <a:pt x="340" y="795"/>
                </a:lnTo>
                <a:lnTo>
                  <a:pt x="331" y="790"/>
                </a:lnTo>
                <a:lnTo>
                  <a:pt x="323" y="787"/>
                </a:lnTo>
                <a:lnTo>
                  <a:pt x="314" y="784"/>
                </a:lnTo>
                <a:lnTo>
                  <a:pt x="303" y="783"/>
                </a:lnTo>
                <a:lnTo>
                  <a:pt x="292" y="783"/>
                </a:lnTo>
                <a:lnTo>
                  <a:pt x="281" y="784"/>
                </a:lnTo>
                <a:lnTo>
                  <a:pt x="262" y="787"/>
                </a:lnTo>
                <a:lnTo>
                  <a:pt x="247" y="789"/>
                </a:lnTo>
                <a:lnTo>
                  <a:pt x="240" y="789"/>
                </a:lnTo>
                <a:lnTo>
                  <a:pt x="234" y="788"/>
                </a:lnTo>
                <a:lnTo>
                  <a:pt x="228" y="784"/>
                </a:lnTo>
                <a:lnTo>
                  <a:pt x="222" y="778"/>
                </a:lnTo>
                <a:lnTo>
                  <a:pt x="213" y="766"/>
                </a:lnTo>
                <a:lnTo>
                  <a:pt x="204" y="759"/>
                </a:lnTo>
                <a:lnTo>
                  <a:pt x="201" y="757"/>
                </a:lnTo>
                <a:lnTo>
                  <a:pt x="195" y="756"/>
                </a:lnTo>
                <a:lnTo>
                  <a:pt x="188" y="756"/>
                </a:lnTo>
                <a:lnTo>
                  <a:pt x="177" y="757"/>
                </a:lnTo>
                <a:lnTo>
                  <a:pt x="167" y="758"/>
                </a:lnTo>
                <a:lnTo>
                  <a:pt x="159" y="757"/>
                </a:lnTo>
                <a:lnTo>
                  <a:pt x="153" y="756"/>
                </a:lnTo>
                <a:lnTo>
                  <a:pt x="148" y="753"/>
                </a:lnTo>
                <a:lnTo>
                  <a:pt x="141" y="746"/>
                </a:lnTo>
                <a:lnTo>
                  <a:pt x="136" y="739"/>
                </a:lnTo>
                <a:lnTo>
                  <a:pt x="134" y="737"/>
                </a:lnTo>
                <a:lnTo>
                  <a:pt x="132" y="734"/>
                </a:lnTo>
                <a:lnTo>
                  <a:pt x="128" y="732"/>
                </a:lnTo>
                <a:lnTo>
                  <a:pt x="125" y="731"/>
                </a:lnTo>
                <a:lnTo>
                  <a:pt x="115" y="730"/>
                </a:lnTo>
                <a:lnTo>
                  <a:pt x="107" y="728"/>
                </a:lnTo>
                <a:lnTo>
                  <a:pt x="102" y="727"/>
                </a:lnTo>
                <a:lnTo>
                  <a:pt x="97" y="725"/>
                </a:lnTo>
                <a:lnTo>
                  <a:pt x="94" y="721"/>
                </a:lnTo>
                <a:lnTo>
                  <a:pt x="91" y="718"/>
                </a:lnTo>
                <a:lnTo>
                  <a:pt x="88" y="714"/>
                </a:lnTo>
                <a:lnTo>
                  <a:pt x="87" y="711"/>
                </a:lnTo>
                <a:lnTo>
                  <a:pt x="85" y="706"/>
                </a:lnTo>
                <a:lnTo>
                  <a:pt x="84" y="702"/>
                </a:lnTo>
                <a:lnTo>
                  <a:pt x="84" y="696"/>
                </a:lnTo>
                <a:lnTo>
                  <a:pt x="81" y="690"/>
                </a:lnTo>
                <a:lnTo>
                  <a:pt x="78" y="688"/>
                </a:lnTo>
                <a:lnTo>
                  <a:pt x="76" y="688"/>
                </a:lnTo>
                <a:lnTo>
                  <a:pt x="72" y="690"/>
                </a:lnTo>
                <a:lnTo>
                  <a:pt x="68" y="694"/>
                </a:lnTo>
                <a:lnTo>
                  <a:pt x="63" y="699"/>
                </a:lnTo>
                <a:lnTo>
                  <a:pt x="56" y="701"/>
                </a:lnTo>
                <a:lnTo>
                  <a:pt x="47" y="702"/>
                </a:lnTo>
                <a:lnTo>
                  <a:pt x="40" y="701"/>
                </a:lnTo>
                <a:lnTo>
                  <a:pt x="35" y="700"/>
                </a:lnTo>
                <a:lnTo>
                  <a:pt x="32" y="699"/>
                </a:lnTo>
                <a:lnTo>
                  <a:pt x="29" y="696"/>
                </a:lnTo>
                <a:lnTo>
                  <a:pt x="27" y="693"/>
                </a:lnTo>
                <a:lnTo>
                  <a:pt x="25" y="689"/>
                </a:lnTo>
                <a:lnTo>
                  <a:pt x="22" y="684"/>
                </a:lnTo>
                <a:lnTo>
                  <a:pt x="22" y="680"/>
                </a:lnTo>
                <a:lnTo>
                  <a:pt x="22" y="675"/>
                </a:lnTo>
                <a:lnTo>
                  <a:pt x="25" y="661"/>
                </a:lnTo>
                <a:lnTo>
                  <a:pt x="27" y="649"/>
                </a:lnTo>
                <a:lnTo>
                  <a:pt x="31" y="639"/>
                </a:lnTo>
                <a:lnTo>
                  <a:pt x="33" y="630"/>
                </a:lnTo>
                <a:lnTo>
                  <a:pt x="35" y="623"/>
                </a:lnTo>
                <a:lnTo>
                  <a:pt x="35" y="617"/>
                </a:lnTo>
                <a:lnTo>
                  <a:pt x="35" y="611"/>
                </a:lnTo>
                <a:lnTo>
                  <a:pt x="33" y="606"/>
                </a:lnTo>
                <a:lnTo>
                  <a:pt x="31" y="601"/>
                </a:lnTo>
                <a:lnTo>
                  <a:pt x="27" y="596"/>
                </a:lnTo>
                <a:lnTo>
                  <a:pt x="24" y="592"/>
                </a:lnTo>
                <a:lnTo>
                  <a:pt x="18" y="587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7" name="Freeform 108">
            <a:extLst>
              <a:ext uri="{FF2B5EF4-FFF2-40B4-BE49-F238E27FC236}">
                <a16:creationId xmlns="" xmlns:a16="http://schemas.microsoft.com/office/drawing/2014/main" id="{00B9A90D-875B-4889-878B-860B9D45986D}"/>
              </a:ext>
            </a:extLst>
          </p:cNvPr>
          <p:cNvSpPr>
            <a:spLocks/>
          </p:cNvSpPr>
          <p:nvPr/>
        </p:nvSpPr>
        <p:spPr bwMode="auto">
          <a:xfrm>
            <a:off x="4547775" y="3973795"/>
            <a:ext cx="70731" cy="35365"/>
          </a:xfrm>
          <a:custGeom>
            <a:avLst/>
            <a:gdLst>
              <a:gd name="T0" fmla="*/ 147 w 268"/>
              <a:gd name="T1" fmla="*/ 108 h 134"/>
              <a:gd name="T2" fmla="*/ 129 w 268"/>
              <a:gd name="T3" fmla="*/ 101 h 134"/>
              <a:gd name="T4" fmla="*/ 104 w 268"/>
              <a:gd name="T5" fmla="*/ 93 h 134"/>
              <a:gd name="T6" fmla="*/ 79 w 268"/>
              <a:gd name="T7" fmla="*/ 85 h 134"/>
              <a:gd name="T8" fmla="*/ 61 w 268"/>
              <a:gd name="T9" fmla="*/ 76 h 134"/>
              <a:gd name="T10" fmla="*/ 50 w 268"/>
              <a:gd name="T11" fmla="*/ 68 h 134"/>
              <a:gd name="T12" fmla="*/ 41 w 268"/>
              <a:gd name="T13" fmla="*/ 60 h 134"/>
              <a:gd name="T14" fmla="*/ 34 w 268"/>
              <a:gd name="T15" fmla="*/ 52 h 134"/>
              <a:gd name="T16" fmla="*/ 25 w 268"/>
              <a:gd name="T17" fmla="*/ 48 h 134"/>
              <a:gd name="T18" fmla="*/ 17 w 268"/>
              <a:gd name="T19" fmla="*/ 44 h 134"/>
              <a:gd name="T20" fmla="*/ 10 w 268"/>
              <a:gd name="T21" fmla="*/ 42 h 134"/>
              <a:gd name="T22" fmla="*/ 4 w 268"/>
              <a:gd name="T23" fmla="*/ 38 h 134"/>
              <a:gd name="T24" fmla="*/ 2 w 268"/>
              <a:gd name="T25" fmla="*/ 33 h 134"/>
              <a:gd name="T26" fmla="*/ 0 w 268"/>
              <a:gd name="T27" fmla="*/ 31 h 134"/>
              <a:gd name="T28" fmla="*/ 0 w 268"/>
              <a:gd name="T29" fmla="*/ 28 h 134"/>
              <a:gd name="T30" fmla="*/ 2 w 268"/>
              <a:gd name="T31" fmla="*/ 25 h 134"/>
              <a:gd name="T32" fmla="*/ 3 w 268"/>
              <a:gd name="T33" fmla="*/ 22 h 134"/>
              <a:gd name="T34" fmla="*/ 9 w 268"/>
              <a:gd name="T35" fmla="*/ 16 h 134"/>
              <a:gd name="T36" fmla="*/ 16 w 268"/>
              <a:gd name="T37" fmla="*/ 10 h 134"/>
              <a:gd name="T38" fmla="*/ 22 w 268"/>
              <a:gd name="T39" fmla="*/ 7 h 134"/>
              <a:gd name="T40" fmla="*/ 29 w 268"/>
              <a:gd name="T41" fmla="*/ 5 h 134"/>
              <a:gd name="T42" fmla="*/ 37 w 268"/>
              <a:gd name="T43" fmla="*/ 3 h 134"/>
              <a:gd name="T44" fmla="*/ 46 w 268"/>
              <a:gd name="T45" fmla="*/ 1 h 134"/>
              <a:gd name="T46" fmla="*/ 54 w 268"/>
              <a:gd name="T47" fmla="*/ 0 h 134"/>
              <a:gd name="T48" fmla="*/ 62 w 268"/>
              <a:gd name="T49" fmla="*/ 0 h 134"/>
              <a:gd name="T50" fmla="*/ 69 w 268"/>
              <a:gd name="T51" fmla="*/ 1 h 134"/>
              <a:gd name="T52" fmla="*/ 74 w 268"/>
              <a:gd name="T53" fmla="*/ 5 h 134"/>
              <a:gd name="T54" fmla="*/ 83 w 268"/>
              <a:gd name="T55" fmla="*/ 13 h 134"/>
              <a:gd name="T56" fmla="*/ 91 w 268"/>
              <a:gd name="T57" fmla="*/ 20 h 134"/>
              <a:gd name="T58" fmla="*/ 100 w 268"/>
              <a:gd name="T59" fmla="*/ 26 h 134"/>
              <a:gd name="T60" fmla="*/ 111 w 268"/>
              <a:gd name="T61" fmla="*/ 31 h 134"/>
              <a:gd name="T62" fmla="*/ 123 w 268"/>
              <a:gd name="T63" fmla="*/ 35 h 134"/>
              <a:gd name="T64" fmla="*/ 135 w 268"/>
              <a:gd name="T65" fmla="*/ 39 h 134"/>
              <a:gd name="T66" fmla="*/ 140 w 268"/>
              <a:gd name="T67" fmla="*/ 42 h 134"/>
              <a:gd name="T68" fmla="*/ 144 w 268"/>
              <a:gd name="T69" fmla="*/ 44 h 134"/>
              <a:gd name="T70" fmla="*/ 148 w 268"/>
              <a:gd name="T71" fmla="*/ 48 h 134"/>
              <a:gd name="T72" fmla="*/ 151 w 268"/>
              <a:gd name="T73" fmla="*/ 52 h 134"/>
              <a:gd name="T74" fmla="*/ 156 w 268"/>
              <a:gd name="T75" fmla="*/ 57 h 134"/>
              <a:gd name="T76" fmla="*/ 161 w 268"/>
              <a:gd name="T77" fmla="*/ 61 h 134"/>
              <a:gd name="T78" fmla="*/ 168 w 268"/>
              <a:gd name="T79" fmla="*/ 66 h 134"/>
              <a:gd name="T80" fmla="*/ 176 w 268"/>
              <a:gd name="T81" fmla="*/ 69 h 134"/>
              <a:gd name="T82" fmla="*/ 192 w 268"/>
              <a:gd name="T83" fmla="*/ 75 h 134"/>
              <a:gd name="T84" fmla="*/ 209 w 268"/>
              <a:gd name="T85" fmla="*/ 80 h 134"/>
              <a:gd name="T86" fmla="*/ 224 w 268"/>
              <a:gd name="T87" fmla="*/ 83 h 134"/>
              <a:gd name="T88" fmla="*/ 242 w 268"/>
              <a:gd name="T89" fmla="*/ 87 h 134"/>
              <a:gd name="T90" fmla="*/ 250 w 268"/>
              <a:gd name="T91" fmla="*/ 88 h 134"/>
              <a:gd name="T92" fmla="*/ 257 w 268"/>
              <a:gd name="T93" fmla="*/ 91 h 134"/>
              <a:gd name="T94" fmla="*/ 262 w 268"/>
              <a:gd name="T95" fmla="*/ 94 h 134"/>
              <a:gd name="T96" fmla="*/ 267 w 268"/>
              <a:gd name="T97" fmla="*/ 99 h 134"/>
              <a:gd name="T98" fmla="*/ 268 w 268"/>
              <a:gd name="T99" fmla="*/ 104 h 134"/>
              <a:gd name="T100" fmla="*/ 268 w 268"/>
              <a:gd name="T101" fmla="*/ 110 h 134"/>
              <a:gd name="T102" fmla="*/ 267 w 268"/>
              <a:gd name="T103" fmla="*/ 114 h 134"/>
              <a:gd name="T104" fmla="*/ 263 w 268"/>
              <a:gd name="T105" fmla="*/ 119 h 134"/>
              <a:gd name="T106" fmla="*/ 255 w 268"/>
              <a:gd name="T107" fmla="*/ 127 h 134"/>
              <a:gd name="T108" fmla="*/ 245 w 268"/>
              <a:gd name="T109" fmla="*/ 133 h 134"/>
              <a:gd name="T110" fmla="*/ 239 w 268"/>
              <a:gd name="T111" fmla="*/ 134 h 134"/>
              <a:gd name="T112" fmla="*/ 229 w 268"/>
              <a:gd name="T113" fmla="*/ 133 h 134"/>
              <a:gd name="T114" fmla="*/ 216 w 268"/>
              <a:gd name="T115" fmla="*/ 131 h 134"/>
              <a:gd name="T116" fmla="*/ 200 w 268"/>
              <a:gd name="T117" fmla="*/ 126 h 134"/>
              <a:gd name="T118" fmla="*/ 169 w 268"/>
              <a:gd name="T119" fmla="*/ 117 h 134"/>
              <a:gd name="T120" fmla="*/ 147 w 268"/>
              <a:gd name="T121" fmla="*/ 10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8" h="134">
                <a:moveTo>
                  <a:pt x="147" y="108"/>
                </a:moveTo>
                <a:lnTo>
                  <a:pt x="129" y="101"/>
                </a:lnTo>
                <a:lnTo>
                  <a:pt x="104" y="93"/>
                </a:lnTo>
                <a:lnTo>
                  <a:pt x="79" y="85"/>
                </a:lnTo>
                <a:lnTo>
                  <a:pt x="61" y="76"/>
                </a:lnTo>
                <a:lnTo>
                  <a:pt x="50" y="68"/>
                </a:lnTo>
                <a:lnTo>
                  <a:pt x="41" y="60"/>
                </a:lnTo>
                <a:lnTo>
                  <a:pt x="34" y="52"/>
                </a:lnTo>
                <a:lnTo>
                  <a:pt x="25" y="48"/>
                </a:lnTo>
                <a:lnTo>
                  <a:pt x="17" y="44"/>
                </a:lnTo>
                <a:lnTo>
                  <a:pt x="10" y="42"/>
                </a:lnTo>
                <a:lnTo>
                  <a:pt x="4" y="38"/>
                </a:lnTo>
                <a:lnTo>
                  <a:pt x="2" y="33"/>
                </a:lnTo>
                <a:lnTo>
                  <a:pt x="0" y="31"/>
                </a:lnTo>
                <a:lnTo>
                  <a:pt x="0" y="28"/>
                </a:lnTo>
                <a:lnTo>
                  <a:pt x="2" y="25"/>
                </a:lnTo>
                <a:lnTo>
                  <a:pt x="3" y="22"/>
                </a:lnTo>
                <a:lnTo>
                  <a:pt x="9" y="16"/>
                </a:lnTo>
                <a:lnTo>
                  <a:pt x="16" y="10"/>
                </a:lnTo>
                <a:lnTo>
                  <a:pt x="22" y="7"/>
                </a:lnTo>
                <a:lnTo>
                  <a:pt x="29" y="5"/>
                </a:lnTo>
                <a:lnTo>
                  <a:pt x="37" y="3"/>
                </a:lnTo>
                <a:lnTo>
                  <a:pt x="46" y="1"/>
                </a:lnTo>
                <a:lnTo>
                  <a:pt x="54" y="0"/>
                </a:lnTo>
                <a:lnTo>
                  <a:pt x="62" y="0"/>
                </a:lnTo>
                <a:lnTo>
                  <a:pt x="69" y="1"/>
                </a:lnTo>
                <a:lnTo>
                  <a:pt x="74" y="5"/>
                </a:lnTo>
                <a:lnTo>
                  <a:pt x="83" y="13"/>
                </a:lnTo>
                <a:lnTo>
                  <a:pt x="91" y="20"/>
                </a:lnTo>
                <a:lnTo>
                  <a:pt x="100" y="26"/>
                </a:lnTo>
                <a:lnTo>
                  <a:pt x="111" y="31"/>
                </a:lnTo>
                <a:lnTo>
                  <a:pt x="123" y="35"/>
                </a:lnTo>
                <a:lnTo>
                  <a:pt x="135" y="39"/>
                </a:lnTo>
                <a:lnTo>
                  <a:pt x="140" y="42"/>
                </a:lnTo>
                <a:lnTo>
                  <a:pt x="144" y="44"/>
                </a:lnTo>
                <a:lnTo>
                  <a:pt x="148" y="48"/>
                </a:lnTo>
                <a:lnTo>
                  <a:pt x="151" y="52"/>
                </a:lnTo>
                <a:lnTo>
                  <a:pt x="156" y="57"/>
                </a:lnTo>
                <a:lnTo>
                  <a:pt x="161" y="61"/>
                </a:lnTo>
                <a:lnTo>
                  <a:pt x="168" y="66"/>
                </a:lnTo>
                <a:lnTo>
                  <a:pt x="176" y="69"/>
                </a:lnTo>
                <a:lnTo>
                  <a:pt x="192" y="75"/>
                </a:lnTo>
                <a:lnTo>
                  <a:pt x="209" y="80"/>
                </a:lnTo>
                <a:lnTo>
                  <a:pt x="224" y="83"/>
                </a:lnTo>
                <a:lnTo>
                  <a:pt x="242" y="87"/>
                </a:lnTo>
                <a:lnTo>
                  <a:pt x="250" y="88"/>
                </a:lnTo>
                <a:lnTo>
                  <a:pt x="257" y="91"/>
                </a:lnTo>
                <a:lnTo>
                  <a:pt x="262" y="94"/>
                </a:lnTo>
                <a:lnTo>
                  <a:pt x="267" y="99"/>
                </a:lnTo>
                <a:lnTo>
                  <a:pt x="268" y="104"/>
                </a:lnTo>
                <a:lnTo>
                  <a:pt x="268" y="110"/>
                </a:lnTo>
                <a:lnTo>
                  <a:pt x="267" y="114"/>
                </a:lnTo>
                <a:lnTo>
                  <a:pt x="263" y="119"/>
                </a:lnTo>
                <a:lnTo>
                  <a:pt x="255" y="127"/>
                </a:lnTo>
                <a:lnTo>
                  <a:pt x="245" y="133"/>
                </a:lnTo>
                <a:lnTo>
                  <a:pt x="239" y="134"/>
                </a:lnTo>
                <a:lnTo>
                  <a:pt x="229" y="133"/>
                </a:lnTo>
                <a:lnTo>
                  <a:pt x="216" y="131"/>
                </a:lnTo>
                <a:lnTo>
                  <a:pt x="200" y="126"/>
                </a:lnTo>
                <a:lnTo>
                  <a:pt x="169" y="117"/>
                </a:lnTo>
                <a:lnTo>
                  <a:pt x="147" y="108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8" name="Freeform 109">
            <a:extLst>
              <a:ext uri="{FF2B5EF4-FFF2-40B4-BE49-F238E27FC236}">
                <a16:creationId xmlns="" xmlns:a16="http://schemas.microsoft.com/office/drawing/2014/main" id="{685F9C1B-3033-466D-85D7-22F261B4853B}"/>
              </a:ext>
            </a:extLst>
          </p:cNvPr>
          <p:cNvSpPr>
            <a:spLocks/>
          </p:cNvSpPr>
          <p:nvPr/>
        </p:nvSpPr>
        <p:spPr bwMode="auto">
          <a:xfrm>
            <a:off x="4591981" y="4018002"/>
            <a:ext cx="17683" cy="8841"/>
          </a:xfrm>
          <a:custGeom>
            <a:avLst/>
            <a:gdLst>
              <a:gd name="T0" fmla="*/ 27 w 68"/>
              <a:gd name="T1" fmla="*/ 22 h 35"/>
              <a:gd name="T2" fmla="*/ 15 w 68"/>
              <a:gd name="T3" fmla="*/ 16 h 35"/>
              <a:gd name="T4" fmla="*/ 2 w 68"/>
              <a:gd name="T5" fmla="*/ 9 h 35"/>
              <a:gd name="T6" fmla="*/ 1 w 68"/>
              <a:gd name="T7" fmla="*/ 8 h 35"/>
              <a:gd name="T8" fmla="*/ 0 w 68"/>
              <a:gd name="T9" fmla="*/ 6 h 35"/>
              <a:gd name="T10" fmla="*/ 0 w 68"/>
              <a:gd name="T11" fmla="*/ 3 h 35"/>
              <a:gd name="T12" fmla="*/ 1 w 68"/>
              <a:gd name="T13" fmla="*/ 2 h 35"/>
              <a:gd name="T14" fmla="*/ 6 w 68"/>
              <a:gd name="T15" fmla="*/ 0 h 35"/>
              <a:gd name="T16" fmla="*/ 13 w 68"/>
              <a:gd name="T17" fmla="*/ 0 h 35"/>
              <a:gd name="T18" fmla="*/ 23 w 68"/>
              <a:gd name="T19" fmla="*/ 2 h 35"/>
              <a:gd name="T20" fmla="*/ 34 w 68"/>
              <a:gd name="T21" fmla="*/ 7 h 35"/>
              <a:gd name="T22" fmla="*/ 45 w 68"/>
              <a:gd name="T23" fmla="*/ 10 h 35"/>
              <a:gd name="T24" fmla="*/ 53 w 68"/>
              <a:gd name="T25" fmla="*/ 14 h 35"/>
              <a:gd name="T26" fmla="*/ 59 w 68"/>
              <a:gd name="T27" fmla="*/ 18 h 35"/>
              <a:gd name="T28" fmla="*/ 64 w 68"/>
              <a:gd name="T29" fmla="*/ 23 h 35"/>
              <a:gd name="T30" fmla="*/ 65 w 68"/>
              <a:gd name="T31" fmla="*/ 26 h 35"/>
              <a:gd name="T32" fmla="*/ 66 w 68"/>
              <a:gd name="T33" fmla="*/ 28 h 35"/>
              <a:gd name="T34" fmla="*/ 68 w 68"/>
              <a:gd name="T35" fmla="*/ 32 h 35"/>
              <a:gd name="T36" fmla="*/ 66 w 68"/>
              <a:gd name="T37" fmla="*/ 34 h 35"/>
              <a:gd name="T38" fmla="*/ 65 w 68"/>
              <a:gd name="T39" fmla="*/ 35 h 35"/>
              <a:gd name="T40" fmla="*/ 61 w 68"/>
              <a:gd name="T41" fmla="*/ 35 h 35"/>
              <a:gd name="T42" fmla="*/ 56 w 68"/>
              <a:gd name="T43" fmla="*/ 34 h 35"/>
              <a:gd name="T44" fmla="*/ 50 w 68"/>
              <a:gd name="T45" fmla="*/ 33 h 35"/>
              <a:gd name="T46" fmla="*/ 37 w 68"/>
              <a:gd name="T47" fmla="*/ 28 h 35"/>
              <a:gd name="T48" fmla="*/ 27 w 68"/>
              <a:gd name="T49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8" h="35">
                <a:moveTo>
                  <a:pt x="27" y="22"/>
                </a:moveTo>
                <a:lnTo>
                  <a:pt x="15" y="16"/>
                </a:lnTo>
                <a:lnTo>
                  <a:pt x="2" y="9"/>
                </a:lnTo>
                <a:lnTo>
                  <a:pt x="1" y="8"/>
                </a:lnTo>
                <a:lnTo>
                  <a:pt x="0" y="6"/>
                </a:lnTo>
                <a:lnTo>
                  <a:pt x="0" y="3"/>
                </a:lnTo>
                <a:lnTo>
                  <a:pt x="1" y="2"/>
                </a:lnTo>
                <a:lnTo>
                  <a:pt x="6" y="0"/>
                </a:lnTo>
                <a:lnTo>
                  <a:pt x="13" y="0"/>
                </a:lnTo>
                <a:lnTo>
                  <a:pt x="23" y="2"/>
                </a:lnTo>
                <a:lnTo>
                  <a:pt x="34" y="7"/>
                </a:lnTo>
                <a:lnTo>
                  <a:pt x="45" y="10"/>
                </a:lnTo>
                <a:lnTo>
                  <a:pt x="53" y="14"/>
                </a:lnTo>
                <a:lnTo>
                  <a:pt x="59" y="18"/>
                </a:lnTo>
                <a:lnTo>
                  <a:pt x="64" y="23"/>
                </a:lnTo>
                <a:lnTo>
                  <a:pt x="65" y="26"/>
                </a:lnTo>
                <a:lnTo>
                  <a:pt x="66" y="28"/>
                </a:lnTo>
                <a:lnTo>
                  <a:pt x="68" y="32"/>
                </a:lnTo>
                <a:lnTo>
                  <a:pt x="66" y="34"/>
                </a:lnTo>
                <a:lnTo>
                  <a:pt x="65" y="35"/>
                </a:lnTo>
                <a:lnTo>
                  <a:pt x="61" y="35"/>
                </a:lnTo>
                <a:lnTo>
                  <a:pt x="56" y="34"/>
                </a:lnTo>
                <a:lnTo>
                  <a:pt x="50" y="33"/>
                </a:lnTo>
                <a:lnTo>
                  <a:pt x="37" y="28"/>
                </a:lnTo>
                <a:lnTo>
                  <a:pt x="27" y="22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39" name="Freeform 110">
            <a:extLst>
              <a:ext uri="{FF2B5EF4-FFF2-40B4-BE49-F238E27FC236}">
                <a16:creationId xmlns="" xmlns:a16="http://schemas.microsoft.com/office/drawing/2014/main" id="{20918DA1-4F11-461B-88E6-68ECB5525567}"/>
              </a:ext>
            </a:extLst>
          </p:cNvPr>
          <p:cNvSpPr>
            <a:spLocks/>
          </p:cNvSpPr>
          <p:nvPr/>
        </p:nvSpPr>
        <p:spPr bwMode="auto">
          <a:xfrm>
            <a:off x="4609664" y="4018002"/>
            <a:ext cx="8841" cy="8841"/>
          </a:xfrm>
          <a:custGeom>
            <a:avLst/>
            <a:gdLst>
              <a:gd name="T0" fmla="*/ 19 w 25"/>
              <a:gd name="T1" fmla="*/ 24 h 24"/>
              <a:gd name="T2" fmla="*/ 16 w 25"/>
              <a:gd name="T3" fmla="*/ 23 h 24"/>
              <a:gd name="T4" fmla="*/ 12 w 25"/>
              <a:gd name="T5" fmla="*/ 21 h 24"/>
              <a:gd name="T6" fmla="*/ 9 w 25"/>
              <a:gd name="T7" fmla="*/ 18 h 24"/>
              <a:gd name="T8" fmla="*/ 5 w 25"/>
              <a:gd name="T9" fmla="*/ 13 h 24"/>
              <a:gd name="T10" fmla="*/ 3 w 25"/>
              <a:gd name="T11" fmla="*/ 10 h 24"/>
              <a:gd name="T12" fmla="*/ 0 w 25"/>
              <a:gd name="T13" fmla="*/ 5 h 24"/>
              <a:gd name="T14" fmla="*/ 0 w 25"/>
              <a:gd name="T15" fmla="*/ 3 h 24"/>
              <a:gd name="T16" fmla="*/ 0 w 25"/>
              <a:gd name="T17" fmla="*/ 2 h 24"/>
              <a:gd name="T18" fmla="*/ 2 w 25"/>
              <a:gd name="T19" fmla="*/ 0 h 24"/>
              <a:gd name="T20" fmla="*/ 3 w 25"/>
              <a:gd name="T21" fmla="*/ 0 h 24"/>
              <a:gd name="T22" fmla="*/ 8 w 25"/>
              <a:gd name="T23" fmla="*/ 0 h 24"/>
              <a:gd name="T24" fmla="*/ 13 w 25"/>
              <a:gd name="T25" fmla="*/ 3 h 24"/>
              <a:gd name="T26" fmla="*/ 17 w 25"/>
              <a:gd name="T27" fmla="*/ 4 h 24"/>
              <a:gd name="T28" fmla="*/ 19 w 25"/>
              <a:gd name="T29" fmla="*/ 6 h 24"/>
              <a:gd name="T30" fmla="*/ 22 w 25"/>
              <a:gd name="T31" fmla="*/ 9 h 24"/>
              <a:gd name="T32" fmla="*/ 24 w 25"/>
              <a:gd name="T33" fmla="*/ 11 h 24"/>
              <a:gd name="T34" fmla="*/ 25 w 25"/>
              <a:gd name="T35" fmla="*/ 17 h 24"/>
              <a:gd name="T36" fmla="*/ 24 w 25"/>
              <a:gd name="T37" fmla="*/ 21 h 24"/>
              <a:gd name="T38" fmla="*/ 22 w 25"/>
              <a:gd name="T39" fmla="*/ 23 h 24"/>
              <a:gd name="T40" fmla="*/ 19 w 25"/>
              <a:gd name="T41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" h="24">
                <a:moveTo>
                  <a:pt x="19" y="24"/>
                </a:moveTo>
                <a:lnTo>
                  <a:pt x="16" y="23"/>
                </a:lnTo>
                <a:lnTo>
                  <a:pt x="12" y="21"/>
                </a:lnTo>
                <a:lnTo>
                  <a:pt x="9" y="18"/>
                </a:lnTo>
                <a:lnTo>
                  <a:pt x="5" y="13"/>
                </a:lnTo>
                <a:lnTo>
                  <a:pt x="3" y="10"/>
                </a:lnTo>
                <a:lnTo>
                  <a:pt x="0" y="5"/>
                </a:lnTo>
                <a:lnTo>
                  <a:pt x="0" y="3"/>
                </a:lnTo>
                <a:lnTo>
                  <a:pt x="0" y="2"/>
                </a:lnTo>
                <a:lnTo>
                  <a:pt x="2" y="0"/>
                </a:lnTo>
                <a:lnTo>
                  <a:pt x="3" y="0"/>
                </a:lnTo>
                <a:lnTo>
                  <a:pt x="8" y="0"/>
                </a:lnTo>
                <a:lnTo>
                  <a:pt x="13" y="3"/>
                </a:lnTo>
                <a:lnTo>
                  <a:pt x="17" y="4"/>
                </a:lnTo>
                <a:lnTo>
                  <a:pt x="19" y="6"/>
                </a:lnTo>
                <a:lnTo>
                  <a:pt x="22" y="9"/>
                </a:lnTo>
                <a:lnTo>
                  <a:pt x="24" y="11"/>
                </a:lnTo>
                <a:lnTo>
                  <a:pt x="25" y="17"/>
                </a:lnTo>
                <a:lnTo>
                  <a:pt x="24" y="21"/>
                </a:lnTo>
                <a:lnTo>
                  <a:pt x="22" y="23"/>
                </a:lnTo>
                <a:lnTo>
                  <a:pt x="19" y="24"/>
                </a:lnTo>
                <a:close/>
              </a:path>
            </a:pathLst>
          </a:custGeom>
          <a:solidFill>
            <a:schemeClr val="accent5">
              <a:alpha val="40000"/>
            </a:schemeClr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zh-CN" altLang="en-US" dirty="0">
              <a:solidFill>
                <a:prstClr val="black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5B6292B3-69E5-485D-B1E3-B53C271EC8E2}"/>
              </a:ext>
            </a:extLst>
          </p:cNvPr>
          <p:cNvSpPr txBox="1"/>
          <p:nvPr/>
        </p:nvSpPr>
        <p:spPr>
          <a:xfrm>
            <a:off x="1402381" y="2886242"/>
            <a:ext cx="26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340 million</a:t>
            </a:r>
            <a:endParaRPr lang="zh-CN" altLang="en-US" sz="3600" b="1" dirty="0"/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BC69C7B8-31FE-4A40-8F9E-7BCC4CE7DD7E}"/>
              </a:ext>
            </a:extLst>
          </p:cNvPr>
          <p:cNvSpPr txBox="1"/>
          <p:nvPr/>
        </p:nvSpPr>
        <p:spPr>
          <a:xfrm>
            <a:off x="1453160" y="3464979"/>
            <a:ext cx="3057525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pc="130" dirty="0"/>
              <a:t>这一页是地图和图表的结合使用，可能文科的比较适用，突出数据。</a:t>
            </a:r>
            <a:endParaRPr lang="en-US" altLang="zh-CN" sz="1400" spc="130" dirty="0"/>
          </a:p>
        </p:txBody>
      </p:sp>
      <p:pic>
        <p:nvPicPr>
          <p:cNvPr id="79" name="图片 78">
            <a:extLst>
              <a:ext uri="{FF2B5EF4-FFF2-40B4-BE49-F238E27FC236}">
                <a16:creationId xmlns="" xmlns:a16="http://schemas.microsoft.com/office/drawing/2014/main" id="{424B43F0-D654-488E-A068-2CFB5A14A21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60"/>
          <a:stretch/>
        </p:blipFill>
        <p:spPr>
          <a:xfrm>
            <a:off x="4895588" y="4672264"/>
            <a:ext cx="415757" cy="595670"/>
          </a:xfrm>
          <a:prstGeom prst="rect">
            <a:avLst/>
          </a:prstGeom>
          <a:ln>
            <a:solidFill>
              <a:schemeClr val="accent5"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18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文本框 211">
            <a:extLst>
              <a:ext uri="{FF2B5EF4-FFF2-40B4-BE49-F238E27FC236}">
                <a16:creationId xmlns="" xmlns:a16="http://schemas.microsoft.com/office/drawing/2014/main" id="{EEBFA5F3-9189-4DFF-A2B3-6045557FBB89}"/>
              </a:ext>
            </a:extLst>
          </p:cNvPr>
          <p:cNvSpPr txBox="1"/>
          <p:nvPr/>
        </p:nvSpPr>
        <p:spPr>
          <a:xfrm>
            <a:off x="574880" y="1508422"/>
            <a:ext cx="347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请输入你的小标题</a:t>
            </a:r>
          </a:p>
        </p:txBody>
      </p:sp>
      <p:cxnSp>
        <p:nvCxnSpPr>
          <p:cNvPr id="213" name="直接连接符 212">
            <a:extLst>
              <a:ext uri="{FF2B5EF4-FFF2-40B4-BE49-F238E27FC236}">
                <a16:creationId xmlns="" xmlns:a16="http://schemas.microsoft.com/office/drawing/2014/main" id="{311B45CD-3630-4FF5-AB3B-C56CA889A148}"/>
              </a:ext>
            </a:extLst>
          </p:cNvPr>
          <p:cNvCxnSpPr>
            <a:cxnSpLocks/>
          </p:cNvCxnSpPr>
          <p:nvPr/>
        </p:nvCxnSpPr>
        <p:spPr>
          <a:xfrm flipH="1">
            <a:off x="1546027" y="2031482"/>
            <a:ext cx="11293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>
            <a:extLst>
              <a:ext uri="{FF2B5EF4-FFF2-40B4-BE49-F238E27FC236}">
                <a16:creationId xmlns="" xmlns:a16="http://schemas.microsoft.com/office/drawing/2014/main" id="{985A776C-DDA6-44EC-8181-DA923F7A53EB}"/>
              </a:ext>
            </a:extLst>
          </p:cNvPr>
          <p:cNvCxnSpPr>
            <a:cxnSpLocks/>
          </p:cNvCxnSpPr>
          <p:nvPr/>
        </p:nvCxnSpPr>
        <p:spPr>
          <a:xfrm rot="5400000">
            <a:off x="1103439" y="1595687"/>
            <a:ext cx="0" cy="88517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文本占位符 214">
            <a:extLst>
              <a:ext uri="{FF2B5EF4-FFF2-40B4-BE49-F238E27FC236}">
                <a16:creationId xmlns="" xmlns:a16="http://schemas.microsoft.com/office/drawing/2014/main" id="{7396F631-D389-485E-9613-2F383A609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19" name="文本框 218">
            <a:extLst>
              <a:ext uri="{FF2B5EF4-FFF2-40B4-BE49-F238E27FC236}">
                <a16:creationId xmlns="" xmlns:a16="http://schemas.microsoft.com/office/drawing/2014/main" id="{68F20A33-00D2-4AEF-A365-601329C5F8C5}"/>
              </a:ext>
            </a:extLst>
          </p:cNvPr>
          <p:cNvSpPr txBox="1"/>
          <p:nvPr/>
        </p:nvSpPr>
        <p:spPr>
          <a:xfrm>
            <a:off x="570116" y="3860335"/>
            <a:ext cx="347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请输入你的小标题</a:t>
            </a:r>
          </a:p>
        </p:txBody>
      </p:sp>
      <p:cxnSp>
        <p:nvCxnSpPr>
          <p:cNvPr id="221" name="直接连接符 220">
            <a:extLst>
              <a:ext uri="{FF2B5EF4-FFF2-40B4-BE49-F238E27FC236}">
                <a16:creationId xmlns="" xmlns:a16="http://schemas.microsoft.com/office/drawing/2014/main" id="{80991900-0570-4213-A9F9-C1978AA3D1C8}"/>
              </a:ext>
            </a:extLst>
          </p:cNvPr>
          <p:cNvCxnSpPr>
            <a:cxnSpLocks/>
          </p:cNvCxnSpPr>
          <p:nvPr/>
        </p:nvCxnSpPr>
        <p:spPr>
          <a:xfrm flipH="1">
            <a:off x="1541262" y="4383395"/>
            <a:ext cx="11334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="" xmlns:a16="http://schemas.microsoft.com/office/drawing/2014/main" id="{2EA5C115-A335-48AA-AE23-B4EBE4DD1DE1}"/>
              </a:ext>
            </a:extLst>
          </p:cNvPr>
          <p:cNvCxnSpPr>
            <a:cxnSpLocks/>
          </p:cNvCxnSpPr>
          <p:nvPr/>
        </p:nvCxnSpPr>
        <p:spPr>
          <a:xfrm rot="5400000">
            <a:off x="1098675" y="3947600"/>
            <a:ext cx="0" cy="88517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文本框 469">
            <a:extLst>
              <a:ext uri="{FF2B5EF4-FFF2-40B4-BE49-F238E27FC236}">
                <a16:creationId xmlns="" xmlns:a16="http://schemas.microsoft.com/office/drawing/2014/main" id="{26032E28-0088-445C-9595-26C5901DDDAD}"/>
              </a:ext>
            </a:extLst>
          </p:cNvPr>
          <p:cNvSpPr txBox="1"/>
          <p:nvPr/>
        </p:nvSpPr>
        <p:spPr>
          <a:xfrm>
            <a:off x="565573" y="2138148"/>
            <a:ext cx="4812259" cy="197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sp>
        <p:nvSpPr>
          <p:cNvPr id="471" name="文本框 470">
            <a:extLst>
              <a:ext uri="{FF2B5EF4-FFF2-40B4-BE49-F238E27FC236}">
                <a16:creationId xmlns="" xmlns:a16="http://schemas.microsoft.com/office/drawing/2014/main" id="{E394EC24-0F83-474D-BA30-B67CB3ED55E7}"/>
              </a:ext>
            </a:extLst>
          </p:cNvPr>
          <p:cNvSpPr txBox="1"/>
          <p:nvPr/>
        </p:nvSpPr>
        <p:spPr>
          <a:xfrm>
            <a:off x="565960" y="4489873"/>
            <a:ext cx="4812259" cy="197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  <a:endParaRPr lang="en-US" altLang="zh-CN" sz="1600" spc="130" dirty="0"/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  <p:grpSp>
        <p:nvGrpSpPr>
          <p:cNvPr id="243" name="组合 242">
            <a:extLst>
              <a:ext uri="{FF2B5EF4-FFF2-40B4-BE49-F238E27FC236}">
                <a16:creationId xmlns="" xmlns:a16="http://schemas.microsoft.com/office/drawing/2014/main" id="{B5A81E6C-DE56-4B4C-912F-3470C15DAA5A}"/>
              </a:ext>
            </a:extLst>
          </p:cNvPr>
          <p:cNvGrpSpPr/>
          <p:nvPr/>
        </p:nvGrpSpPr>
        <p:grpSpPr>
          <a:xfrm>
            <a:off x="5853703" y="2132087"/>
            <a:ext cx="5195298" cy="3347544"/>
            <a:chOff x="1130300" y="228600"/>
            <a:chExt cx="9931401" cy="6399213"/>
          </a:xfrm>
        </p:grpSpPr>
        <p:sp>
          <p:nvSpPr>
            <p:cNvPr id="244" name="Freeform 184">
              <a:extLst>
                <a:ext uri="{FF2B5EF4-FFF2-40B4-BE49-F238E27FC236}">
                  <a16:creationId xmlns="" xmlns:a16="http://schemas.microsoft.com/office/drawing/2014/main" id="{1A75DC04-F4D9-49F2-84B8-5B5831AB8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825" y="4044950"/>
              <a:ext cx="134938" cy="106363"/>
            </a:xfrm>
            <a:custGeom>
              <a:avLst/>
              <a:gdLst>
                <a:gd name="T0" fmla="*/ 0 w 85"/>
                <a:gd name="T1" fmla="*/ 34 h 67"/>
                <a:gd name="T2" fmla="*/ 3 w 85"/>
                <a:gd name="T3" fmla="*/ 33 h 67"/>
                <a:gd name="T4" fmla="*/ 3 w 85"/>
                <a:gd name="T5" fmla="*/ 38 h 67"/>
                <a:gd name="T6" fmla="*/ 17 w 85"/>
                <a:gd name="T7" fmla="*/ 36 h 67"/>
                <a:gd name="T8" fmla="*/ 32 w 85"/>
                <a:gd name="T9" fmla="*/ 36 h 67"/>
                <a:gd name="T10" fmla="*/ 43 w 85"/>
                <a:gd name="T11" fmla="*/ 37 h 67"/>
                <a:gd name="T12" fmla="*/ 54 w 85"/>
                <a:gd name="T13" fmla="*/ 24 h 67"/>
                <a:gd name="T14" fmla="*/ 67 w 85"/>
                <a:gd name="T15" fmla="*/ 11 h 67"/>
                <a:gd name="T16" fmla="*/ 79 w 85"/>
                <a:gd name="T17" fmla="*/ 0 h 67"/>
                <a:gd name="T18" fmla="*/ 81 w 85"/>
                <a:gd name="T19" fmla="*/ 7 h 67"/>
                <a:gd name="T20" fmla="*/ 85 w 85"/>
                <a:gd name="T21" fmla="*/ 22 h 67"/>
                <a:gd name="T22" fmla="*/ 75 w 85"/>
                <a:gd name="T23" fmla="*/ 22 h 67"/>
                <a:gd name="T24" fmla="*/ 74 w 85"/>
                <a:gd name="T25" fmla="*/ 33 h 67"/>
                <a:gd name="T26" fmla="*/ 76 w 85"/>
                <a:gd name="T27" fmla="*/ 37 h 67"/>
                <a:gd name="T28" fmla="*/ 68 w 85"/>
                <a:gd name="T29" fmla="*/ 40 h 67"/>
                <a:gd name="T30" fmla="*/ 68 w 85"/>
                <a:gd name="T31" fmla="*/ 48 h 67"/>
                <a:gd name="T32" fmla="*/ 64 w 85"/>
                <a:gd name="T33" fmla="*/ 55 h 67"/>
                <a:gd name="T34" fmla="*/ 64 w 85"/>
                <a:gd name="T35" fmla="*/ 63 h 67"/>
                <a:gd name="T36" fmla="*/ 60 w 85"/>
                <a:gd name="T37" fmla="*/ 67 h 67"/>
                <a:gd name="T38" fmla="*/ 8 w 85"/>
                <a:gd name="T39" fmla="*/ 58 h 67"/>
                <a:gd name="T40" fmla="*/ 1 w 85"/>
                <a:gd name="T41" fmla="*/ 39 h 67"/>
                <a:gd name="T42" fmla="*/ 0 w 85"/>
                <a:gd name="T4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67">
                  <a:moveTo>
                    <a:pt x="0" y="34"/>
                  </a:moveTo>
                  <a:lnTo>
                    <a:pt x="3" y="33"/>
                  </a:lnTo>
                  <a:lnTo>
                    <a:pt x="3" y="38"/>
                  </a:lnTo>
                  <a:lnTo>
                    <a:pt x="17" y="36"/>
                  </a:lnTo>
                  <a:lnTo>
                    <a:pt x="32" y="36"/>
                  </a:lnTo>
                  <a:lnTo>
                    <a:pt x="43" y="37"/>
                  </a:lnTo>
                  <a:lnTo>
                    <a:pt x="54" y="24"/>
                  </a:lnTo>
                  <a:lnTo>
                    <a:pt x="67" y="11"/>
                  </a:lnTo>
                  <a:lnTo>
                    <a:pt x="79" y="0"/>
                  </a:lnTo>
                  <a:lnTo>
                    <a:pt x="81" y="7"/>
                  </a:lnTo>
                  <a:lnTo>
                    <a:pt x="85" y="22"/>
                  </a:lnTo>
                  <a:lnTo>
                    <a:pt x="75" y="22"/>
                  </a:lnTo>
                  <a:lnTo>
                    <a:pt x="74" y="33"/>
                  </a:lnTo>
                  <a:lnTo>
                    <a:pt x="76" y="37"/>
                  </a:lnTo>
                  <a:lnTo>
                    <a:pt x="68" y="40"/>
                  </a:lnTo>
                  <a:lnTo>
                    <a:pt x="68" y="48"/>
                  </a:lnTo>
                  <a:lnTo>
                    <a:pt x="64" y="55"/>
                  </a:lnTo>
                  <a:lnTo>
                    <a:pt x="64" y="63"/>
                  </a:lnTo>
                  <a:lnTo>
                    <a:pt x="60" y="67"/>
                  </a:lnTo>
                  <a:lnTo>
                    <a:pt x="8" y="58"/>
                  </a:lnTo>
                  <a:lnTo>
                    <a:pt x="1" y="39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185">
              <a:extLst>
                <a:ext uri="{FF2B5EF4-FFF2-40B4-BE49-F238E27FC236}">
                  <a16:creationId xmlns="" xmlns:a16="http://schemas.microsoft.com/office/drawing/2014/main" id="{2C1F9BC9-4D0C-4D72-B155-23C010FCE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475" y="3638550"/>
              <a:ext cx="403225" cy="304800"/>
            </a:xfrm>
            <a:custGeom>
              <a:avLst/>
              <a:gdLst>
                <a:gd name="T0" fmla="*/ 29 w 254"/>
                <a:gd name="T1" fmla="*/ 70 h 192"/>
                <a:gd name="T2" fmla="*/ 47 w 254"/>
                <a:gd name="T3" fmla="*/ 58 h 192"/>
                <a:gd name="T4" fmla="*/ 70 w 254"/>
                <a:gd name="T5" fmla="*/ 48 h 192"/>
                <a:gd name="T6" fmla="*/ 88 w 254"/>
                <a:gd name="T7" fmla="*/ 27 h 192"/>
                <a:gd name="T8" fmla="*/ 99 w 254"/>
                <a:gd name="T9" fmla="*/ 25 h 192"/>
                <a:gd name="T10" fmla="*/ 114 w 254"/>
                <a:gd name="T11" fmla="*/ 26 h 192"/>
                <a:gd name="T12" fmla="*/ 132 w 254"/>
                <a:gd name="T13" fmla="*/ 33 h 192"/>
                <a:gd name="T14" fmla="*/ 151 w 254"/>
                <a:gd name="T15" fmla="*/ 30 h 192"/>
                <a:gd name="T16" fmla="*/ 167 w 254"/>
                <a:gd name="T17" fmla="*/ 20 h 192"/>
                <a:gd name="T18" fmla="*/ 172 w 254"/>
                <a:gd name="T19" fmla="*/ 8 h 192"/>
                <a:gd name="T20" fmla="*/ 188 w 254"/>
                <a:gd name="T21" fmla="*/ 6 h 192"/>
                <a:gd name="T22" fmla="*/ 191 w 254"/>
                <a:gd name="T23" fmla="*/ 13 h 192"/>
                <a:gd name="T24" fmla="*/ 197 w 254"/>
                <a:gd name="T25" fmla="*/ 39 h 192"/>
                <a:gd name="T26" fmla="*/ 211 w 254"/>
                <a:gd name="T27" fmla="*/ 33 h 192"/>
                <a:gd name="T28" fmla="*/ 233 w 254"/>
                <a:gd name="T29" fmla="*/ 24 h 192"/>
                <a:gd name="T30" fmla="*/ 254 w 254"/>
                <a:gd name="T31" fmla="*/ 30 h 192"/>
                <a:gd name="T32" fmla="*/ 235 w 254"/>
                <a:gd name="T33" fmla="*/ 36 h 192"/>
                <a:gd name="T34" fmla="*/ 197 w 254"/>
                <a:gd name="T35" fmla="*/ 44 h 192"/>
                <a:gd name="T36" fmla="*/ 190 w 254"/>
                <a:gd name="T37" fmla="*/ 62 h 192"/>
                <a:gd name="T38" fmla="*/ 184 w 254"/>
                <a:gd name="T39" fmla="*/ 81 h 192"/>
                <a:gd name="T40" fmla="*/ 180 w 254"/>
                <a:gd name="T41" fmla="*/ 97 h 192"/>
                <a:gd name="T42" fmla="*/ 171 w 254"/>
                <a:gd name="T43" fmla="*/ 110 h 192"/>
                <a:gd name="T44" fmla="*/ 152 w 254"/>
                <a:gd name="T45" fmla="*/ 128 h 192"/>
                <a:gd name="T46" fmla="*/ 146 w 254"/>
                <a:gd name="T47" fmla="*/ 146 h 192"/>
                <a:gd name="T48" fmla="*/ 127 w 254"/>
                <a:gd name="T49" fmla="*/ 147 h 192"/>
                <a:gd name="T50" fmla="*/ 111 w 254"/>
                <a:gd name="T51" fmla="*/ 152 h 192"/>
                <a:gd name="T52" fmla="*/ 101 w 254"/>
                <a:gd name="T53" fmla="*/ 181 h 192"/>
                <a:gd name="T54" fmla="*/ 66 w 254"/>
                <a:gd name="T55" fmla="*/ 188 h 192"/>
                <a:gd name="T56" fmla="*/ 52 w 254"/>
                <a:gd name="T57" fmla="*/ 189 h 192"/>
                <a:gd name="T58" fmla="*/ 6 w 254"/>
                <a:gd name="T59" fmla="*/ 182 h 192"/>
                <a:gd name="T60" fmla="*/ 20 w 254"/>
                <a:gd name="T61" fmla="*/ 151 h 192"/>
                <a:gd name="T62" fmla="*/ 6 w 254"/>
                <a:gd name="T63" fmla="*/ 134 h 192"/>
                <a:gd name="T64" fmla="*/ 7 w 254"/>
                <a:gd name="T65" fmla="*/ 107 h 192"/>
                <a:gd name="T66" fmla="*/ 5 w 254"/>
                <a:gd name="T67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4" h="192">
                  <a:moveTo>
                    <a:pt x="12" y="62"/>
                  </a:moveTo>
                  <a:lnTo>
                    <a:pt x="29" y="70"/>
                  </a:lnTo>
                  <a:lnTo>
                    <a:pt x="42" y="67"/>
                  </a:lnTo>
                  <a:lnTo>
                    <a:pt x="47" y="58"/>
                  </a:lnTo>
                  <a:lnTo>
                    <a:pt x="59" y="55"/>
                  </a:lnTo>
                  <a:lnTo>
                    <a:pt x="70" y="48"/>
                  </a:lnTo>
                  <a:lnTo>
                    <a:pt x="73" y="30"/>
                  </a:lnTo>
                  <a:lnTo>
                    <a:pt x="88" y="27"/>
                  </a:lnTo>
                  <a:lnTo>
                    <a:pt x="91" y="19"/>
                  </a:lnTo>
                  <a:lnTo>
                    <a:pt x="99" y="25"/>
                  </a:lnTo>
                  <a:lnTo>
                    <a:pt x="105" y="26"/>
                  </a:lnTo>
                  <a:lnTo>
                    <a:pt x="114" y="26"/>
                  </a:lnTo>
                  <a:lnTo>
                    <a:pt x="127" y="30"/>
                  </a:lnTo>
                  <a:lnTo>
                    <a:pt x="132" y="33"/>
                  </a:lnTo>
                  <a:lnTo>
                    <a:pt x="145" y="26"/>
                  </a:lnTo>
                  <a:lnTo>
                    <a:pt x="151" y="30"/>
                  </a:lnTo>
                  <a:lnTo>
                    <a:pt x="157" y="20"/>
                  </a:lnTo>
                  <a:lnTo>
                    <a:pt x="167" y="20"/>
                  </a:lnTo>
                  <a:lnTo>
                    <a:pt x="169" y="18"/>
                  </a:lnTo>
                  <a:lnTo>
                    <a:pt x="172" y="8"/>
                  </a:lnTo>
                  <a:lnTo>
                    <a:pt x="179" y="0"/>
                  </a:lnTo>
                  <a:lnTo>
                    <a:pt x="188" y="6"/>
                  </a:lnTo>
                  <a:lnTo>
                    <a:pt x="187" y="12"/>
                  </a:lnTo>
                  <a:lnTo>
                    <a:pt x="191" y="13"/>
                  </a:lnTo>
                  <a:lnTo>
                    <a:pt x="190" y="32"/>
                  </a:lnTo>
                  <a:lnTo>
                    <a:pt x="197" y="39"/>
                  </a:lnTo>
                  <a:lnTo>
                    <a:pt x="203" y="34"/>
                  </a:lnTo>
                  <a:lnTo>
                    <a:pt x="211" y="33"/>
                  </a:lnTo>
                  <a:lnTo>
                    <a:pt x="221" y="22"/>
                  </a:lnTo>
                  <a:lnTo>
                    <a:pt x="233" y="24"/>
                  </a:lnTo>
                  <a:lnTo>
                    <a:pt x="252" y="24"/>
                  </a:lnTo>
                  <a:lnTo>
                    <a:pt x="254" y="30"/>
                  </a:lnTo>
                  <a:lnTo>
                    <a:pt x="245" y="33"/>
                  </a:lnTo>
                  <a:lnTo>
                    <a:pt x="235" y="36"/>
                  </a:lnTo>
                  <a:lnTo>
                    <a:pt x="216" y="40"/>
                  </a:lnTo>
                  <a:lnTo>
                    <a:pt x="197" y="44"/>
                  </a:lnTo>
                  <a:lnTo>
                    <a:pt x="187" y="54"/>
                  </a:lnTo>
                  <a:lnTo>
                    <a:pt x="190" y="62"/>
                  </a:lnTo>
                  <a:lnTo>
                    <a:pt x="193" y="73"/>
                  </a:lnTo>
                  <a:lnTo>
                    <a:pt x="184" y="81"/>
                  </a:lnTo>
                  <a:lnTo>
                    <a:pt x="184" y="89"/>
                  </a:lnTo>
                  <a:lnTo>
                    <a:pt x="180" y="97"/>
                  </a:lnTo>
                  <a:lnTo>
                    <a:pt x="164" y="96"/>
                  </a:lnTo>
                  <a:lnTo>
                    <a:pt x="171" y="110"/>
                  </a:lnTo>
                  <a:lnTo>
                    <a:pt x="159" y="116"/>
                  </a:lnTo>
                  <a:lnTo>
                    <a:pt x="152" y="128"/>
                  </a:lnTo>
                  <a:lnTo>
                    <a:pt x="153" y="140"/>
                  </a:lnTo>
                  <a:lnTo>
                    <a:pt x="146" y="146"/>
                  </a:lnTo>
                  <a:lnTo>
                    <a:pt x="139" y="144"/>
                  </a:lnTo>
                  <a:lnTo>
                    <a:pt x="127" y="147"/>
                  </a:lnTo>
                  <a:lnTo>
                    <a:pt x="124" y="152"/>
                  </a:lnTo>
                  <a:lnTo>
                    <a:pt x="111" y="152"/>
                  </a:lnTo>
                  <a:lnTo>
                    <a:pt x="102" y="163"/>
                  </a:lnTo>
                  <a:lnTo>
                    <a:pt x="101" y="181"/>
                  </a:lnTo>
                  <a:lnTo>
                    <a:pt x="78" y="189"/>
                  </a:lnTo>
                  <a:lnTo>
                    <a:pt x="66" y="188"/>
                  </a:lnTo>
                  <a:lnTo>
                    <a:pt x="63" y="191"/>
                  </a:lnTo>
                  <a:lnTo>
                    <a:pt x="52" y="189"/>
                  </a:lnTo>
                  <a:lnTo>
                    <a:pt x="35" y="192"/>
                  </a:lnTo>
                  <a:lnTo>
                    <a:pt x="6" y="182"/>
                  </a:lnTo>
                  <a:lnTo>
                    <a:pt x="21" y="163"/>
                  </a:lnTo>
                  <a:lnTo>
                    <a:pt x="20" y="151"/>
                  </a:lnTo>
                  <a:lnTo>
                    <a:pt x="7" y="147"/>
                  </a:lnTo>
                  <a:lnTo>
                    <a:pt x="6" y="134"/>
                  </a:lnTo>
                  <a:lnTo>
                    <a:pt x="0" y="118"/>
                  </a:lnTo>
                  <a:lnTo>
                    <a:pt x="7" y="107"/>
                  </a:lnTo>
                  <a:lnTo>
                    <a:pt x="0" y="103"/>
                  </a:lnTo>
                  <a:lnTo>
                    <a:pt x="5" y="88"/>
                  </a:lnTo>
                  <a:lnTo>
                    <a:pt x="12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186">
              <a:extLst>
                <a:ext uri="{FF2B5EF4-FFF2-40B4-BE49-F238E27FC236}">
                  <a16:creationId xmlns="" xmlns:a16="http://schemas.microsoft.com/office/drawing/2014/main" id="{A0DC636F-5BC3-4832-A3CA-F59DCB7AD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3650" y="3486150"/>
              <a:ext cx="47625" cy="112713"/>
            </a:xfrm>
            <a:custGeom>
              <a:avLst/>
              <a:gdLst>
                <a:gd name="T0" fmla="*/ 24 w 30"/>
                <a:gd name="T1" fmla="*/ 20 h 71"/>
                <a:gd name="T2" fmla="*/ 21 w 30"/>
                <a:gd name="T3" fmla="*/ 28 h 71"/>
                <a:gd name="T4" fmla="*/ 24 w 30"/>
                <a:gd name="T5" fmla="*/ 39 h 71"/>
                <a:gd name="T6" fmla="*/ 30 w 30"/>
                <a:gd name="T7" fmla="*/ 43 h 71"/>
                <a:gd name="T8" fmla="*/ 30 w 30"/>
                <a:gd name="T9" fmla="*/ 50 h 71"/>
                <a:gd name="T10" fmla="*/ 25 w 30"/>
                <a:gd name="T11" fmla="*/ 54 h 71"/>
                <a:gd name="T12" fmla="*/ 24 w 30"/>
                <a:gd name="T13" fmla="*/ 61 h 71"/>
                <a:gd name="T14" fmla="*/ 15 w 30"/>
                <a:gd name="T15" fmla="*/ 71 h 71"/>
                <a:gd name="T16" fmla="*/ 12 w 30"/>
                <a:gd name="T17" fmla="*/ 70 h 71"/>
                <a:gd name="T18" fmla="*/ 12 w 30"/>
                <a:gd name="T19" fmla="*/ 65 h 71"/>
                <a:gd name="T20" fmla="*/ 3 w 30"/>
                <a:gd name="T21" fmla="*/ 57 h 71"/>
                <a:gd name="T22" fmla="*/ 0 w 30"/>
                <a:gd name="T23" fmla="*/ 47 h 71"/>
                <a:gd name="T24" fmla="*/ 3 w 30"/>
                <a:gd name="T25" fmla="*/ 31 h 71"/>
                <a:gd name="T26" fmla="*/ 5 w 30"/>
                <a:gd name="T27" fmla="*/ 24 h 71"/>
                <a:gd name="T28" fmla="*/ 2 w 30"/>
                <a:gd name="T29" fmla="*/ 20 h 71"/>
                <a:gd name="T30" fmla="*/ 0 w 30"/>
                <a:gd name="T31" fmla="*/ 12 h 71"/>
                <a:gd name="T32" fmla="*/ 8 w 30"/>
                <a:gd name="T33" fmla="*/ 0 h 71"/>
                <a:gd name="T34" fmla="*/ 10 w 30"/>
                <a:gd name="T35" fmla="*/ 5 h 71"/>
                <a:gd name="T36" fmla="*/ 14 w 30"/>
                <a:gd name="T37" fmla="*/ 3 h 71"/>
                <a:gd name="T38" fmla="*/ 18 w 30"/>
                <a:gd name="T39" fmla="*/ 10 h 71"/>
                <a:gd name="T40" fmla="*/ 22 w 30"/>
                <a:gd name="T41" fmla="*/ 12 h 71"/>
                <a:gd name="T42" fmla="*/ 24 w 30"/>
                <a:gd name="T43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71">
                  <a:moveTo>
                    <a:pt x="24" y="20"/>
                  </a:moveTo>
                  <a:lnTo>
                    <a:pt x="21" y="28"/>
                  </a:lnTo>
                  <a:lnTo>
                    <a:pt x="24" y="39"/>
                  </a:lnTo>
                  <a:lnTo>
                    <a:pt x="30" y="43"/>
                  </a:lnTo>
                  <a:lnTo>
                    <a:pt x="30" y="50"/>
                  </a:lnTo>
                  <a:lnTo>
                    <a:pt x="25" y="54"/>
                  </a:lnTo>
                  <a:lnTo>
                    <a:pt x="24" y="61"/>
                  </a:lnTo>
                  <a:lnTo>
                    <a:pt x="15" y="71"/>
                  </a:lnTo>
                  <a:lnTo>
                    <a:pt x="12" y="70"/>
                  </a:lnTo>
                  <a:lnTo>
                    <a:pt x="12" y="65"/>
                  </a:lnTo>
                  <a:lnTo>
                    <a:pt x="3" y="57"/>
                  </a:lnTo>
                  <a:lnTo>
                    <a:pt x="0" y="47"/>
                  </a:lnTo>
                  <a:lnTo>
                    <a:pt x="3" y="31"/>
                  </a:lnTo>
                  <a:lnTo>
                    <a:pt x="5" y="24"/>
                  </a:lnTo>
                  <a:lnTo>
                    <a:pt x="2" y="20"/>
                  </a:lnTo>
                  <a:lnTo>
                    <a:pt x="0" y="12"/>
                  </a:lnTo>
                  <a:lnTo>
                    <a:pt x="8" y="0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8" y="10"/>
                  </a:lnTo>
                  <a:lnTo>
                    <a:pt x="22" y="12"/>
                  </a:lnTo>
                  <a:lnTo>
                    <a:pt x="24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187">
              <a:extLst>
                <a:ext uri="{FF2B5EF4-FFF2-40B4-BE49-F238E27FC236}">
                  <a16:creationId xmlns="" xmlns:a16="http://schemas.microsoft.com/office/drawing/2014/main" id="{C494DB42-063D-487A-B8E8-4205B6D7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63" y="3540125"/>
              <a:ext cx="80963" cy="90488"/>
            </a:xfrm>
            <a:custGeom>
              <a:avLst/>
              <a:gdLst>
                <a:gd name="T0" fmla="*/ 0 w 51"/>
                <a:gd name="T1" fmla="*/ 3 h 57"/>
                <a:gd name="T2" fmla="*/ 24 w 51"/>
                <a:gd name="T3" fmla="*/ 0 h 57"/>
                <a:gd name="T4" fmla="*/ 28 w 51"/>
                <a:gd name="T5" fmla="*/ 7 h 57"/>
                <a:gd name="T6" fmla="*/ 35 w 51"/>
                <a:gd name="T7" fmla="*/ 10 h 57"/>
                <a:gd name="T8" fmla="*/ 31 w 51"/>
                <a:gd name="T9" fmla="*/ 16 h 57"/>
                <a:gd name="T10" fmla="*/ 41 w 51"/>
                <a:gd name="T11" fmla="*/ 24 h 57"/>
                <a:gd name="T12" fmla="*/ 35 w 51"/>
                <a:gd name="T13" fmla="*/ 31 h 57"/>
                <a:gd name="T14" fmla="*/ 43 w 51"/>
                <a:gd name="T15" fmla="*/ 37 h 57"/>
                <a:gd name="T16" fmla="*/ 51 w 51"/>
                <a:gd name="T17" fmla="*/ 40 h 57"/>
                <a:gd name="T18" fmla="*/ 51 w 51"/>
                <a:gd name="T19" fmla="*/ 57 h 57"/>
                <a:gd name="T20" fmla="*/ 44 w 51"/>
                <a:gd name="T21" fmla="*/ 57 h 57"/>
                <a:gd name="T22" fmla="*/ 37 w 51"/>
                <a:gd name="T23" fmla="*/ 44 h 57"/>
                <a:gd name="T24" fmla="*/ 37 w 51"/>
                <a:gd name="T25" fmla="*/ 40 h 57"/>
                <a:gd name="T26" fmla="*/ 30 w 51"/>
                <a:gd name="T27" fmla="*/ 40 h 57"/>
                <a:gd name="T28" fmla="*/ 24 w 51"/>
                <a:gd name="T29" fmla="*/ 35 h 57"/>
                <a:gd name="T30" fmla="*/ 21 w 51"/>
                <a:gd name="T31" fmla="*/ 36 h 57"/>
                <a:gd name="T32" fmla="*/ 14 w 51"/>
                <a:gd name="T33" fmla="*/ 29 h 57"/>
                <a:gd name="T34" fmla="*/ 1 w 51"/>
                <a:gd name="T35" fmla="*/ 23 h 57"/>
                <a:gd name="T36" fmla="*/ 3 w 51"/>
                <a:gd name="T37" fmla="*/ 12 h 57"/>
                <a:gd name="T38" fmla="*/ 0 w 51"/>
                <a:gd name="T3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57">
                  <a:moveTo>
                    <a:pt x="0" y="3"/>
                  </a:moveTo>
                  <a:lnTo>
                    <a:pt x="24" y="0"/>
                  </a:lnTo>
                  <a:lnTo>
                    <a:pt x="28" y="7"/>
                  </a:lnTo>
                  <a:lnTo>
                    <a:pt x="35" y="10"/>
                  </a:lnTo>
                  <a:lnTo>
                    <a:pt x="31" y="16"/>
                  </a:lnTo>
                  <a:lnTo>
                    <a:pt x="41" y="24"/>
                  </a:lnTo>
                  <a:lnTo>
                    <a:pt x="35" y="31"/>
                  </a:lnTo>
                  <a:lnTo>
                    <a:pt x="43" y="37"/>
                  </a:lnTo>
                  <a:lnTo>
                    <a:pt x="51" y="40"/>
                  </a:lnTo>
                  <a:lnTo>
                    <a:pt x="51" y="57"/>
                  </a:lnTo>
                  <a:lnTo>
                    <a:pt x="44" y="57"/>
                  </a:lnTo>
                  <a:lnTo>
                    <a:pt x="37" y="44"/>
                  </a:lnTo>
                  <a:lnTo>
                    <a:pt x="37" y="40"/>
                  </a:lnTo>
                  <a:lnTo>
                    <a:pt x="30" y="40"/>
                  </a:lnTo>
                  <a:lnTo>
                    <a:pt x="24" y="35"/>
                  </a:lnTo>
                  <a:lnTo>
                    <a:pt x="21" y="36"/>
                  </a:lnTo>
                  <a:lnTo>
                    <a:pt x="14" y="29"/>
                  </a:lnTo>
                  <a:lnTo>
                    <a:pt x="1" y="23"/>
                  </a:lnTo>
                  <a:lnTo>
                    <a:pt x="3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188">
              <a:extLst>
                <a:ext uri="{FF2B5EF4-FFF2-40B4-BE49-F238E27FC236}">
                  <a16:creationId xmlns="" xmlns:a16="http://schemas.microsoft.com/office/drawing/2014/main" id="{C13D202C-2BCB-42F7-A42D-CC794C5A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236913"/>
              <a:ext cx="206375" cy="106363"/>
            </a:xfrm>
            <a:custGeom>
              <a:avLst/>
              <a:gdLst>
                <a:gd name="T0" fmla="*/ 130 w 130"/>
                <a:gd name="T1" fmla="*/ 23 h 67"/>
                <a:gd name="T2" fmla="*/ 129 w 130"/>
                <a:gd name="T3" fmla="*/ 35 h 67"/>
                <a:gd name="T4" fmla="*/ 119 w 130"/>
                <a:gd name="T5" fmla="*/ 35 h 67"/>
                <a:gd name="T6" fmla="*/ 123 w 130"/>
                <a:gd name="T7" fmla="*/ 40 h 67"/>
                <a:gd name="T8" fmla="*/ 117 w 130"/>
                <a:gd name="T9" fmla="*/ 57 h 67"/>
                <a:gd name="T10" fmla="*/ 114 w 130"/>
                <a:gd name="T11" fmla="*/ 60 h 67"/>
                <a:gd name="T12" fmla="*/ 99 w 130"/>
                <a:gd name="T13" fmla="*/ 62 h 67"/>
                <a:gd name="T14" fmla="*/ 89 w 130"/>
                <a:gd name="T15" fmla="*/ 67 h 67"/>
                <a:gd name="T16" fmla="*/ 75 w 130"/>
                <a:gd name="T17" fmla="*/ 65 h 67"/>
                <a:gd name="T18" fmla="*/ 50 w 130"/>
                <a:gd name="T19" fmla="*/ 58 h 67"/>
                <a:gd name="T20" fmla="*/ 46 w 130"/>
                <a:gd name="T21" fmla="*/ 50 h 67"/>
                <a:gd name="T22" fmla="*/ 29 w 130"/>
                <a:gd name="T23" fmla="*/ 55 h 67"/>
                <a:gd name="T24" fmla="*/ 27 w 130"/>
                <a:gd name="T25" fmla="*/ 59 h 67"/>
                <a:gd name="T26" fmla="*/ 16 w 130"/>
                <a:gd name="T27" fmla="*/ 56 h 67"/>
                <a:gd name="T28" fmla="*/ 7 w 130"/>
                <a:gd name="T29" fmla="*/ 55 h 67"/>
                <a:gd name="T30" fmla="*/ 0 w 130"/>
                <a:gd name="T31" fmla="*/ 50 h 67"/>
                <a:gd name="T32" fmla="*/ 2 w 130"/>
                <a:gd name="T33" fmla="*/ 44 h 67"/>
                <a:gd name="T34" fmla="*/ 1 w 130"/>
                <a:gd name="T35" fmla="*/ 40 h 67"/>
                <a:gd name="T36" fmla="*/ 7 w 130"/>
                <a:gd name="T37" fmla="*/ 38 h 67"/>
                <a:gd name="T38" fmla="*/ 16 w 130"/>
                <a:gd name="T39" fmla="*/ 45 h 67"/>
                <a:gd name="T40" fmla="*/ 19 w 130"/>
                <a:gd name="T41" fmla="*/ 38 h 67"/>
                <a:gd name="T42" fmla="*/ 34 w 130"/>
                <a:gd name="T43" fmla="*/ 40 h 67"/>
                <a:gd name="T44" fmla="*/ 46 w 130"/>
                <a:gd name="T45" fmla="*/ 35 h 67"/>
                <a:gd name="T46" fmla="*/ 55 w 130"/>
                <a:gd name="T47" fmla="*/ 35 h 67"/>
                <a:gd name="T48" fmla="*/ 59 w 130"/>
                <a:gd name="T49" fmla="*/ 41 h 67"/>
                <a:gd name="T50" fmla="*/ 62 w 130"/>
                <a:gd name="T51" fmla="*/ 36 h 67"/>
                <a:gd name="T52" fmla="*/ 59 w 130"/>
                <a:gd name="T53" fmla="*/ 20 h 67"/>
                <a:gd name="T54" fmla="*/ 65 w 130"/>
                <a:gd name="T55" fmla="*/ 16 h 67"/>
                <a:gd name="T56" fmla="*/ 71 w 130"/>
                <a:gd name="T57" fmla="*/ 4 h 67"/>
                <a:gd name="T58" fmla="*/ 85 w 130"/>
                <a:gd name="T59" fmla="*/ 13 h 67"/>
                <a:gd name="T60" fmla="*/ 94 w 130"/>
                <a:gd name="T61" fmla="*/ 1 h 67"/>
                <a:gd name="T62" fmla="*/ 100 w 130"/>
                <a:gd name="T63" fmla="*/ 0 h 67"/>
                <a:gd name="T64" fmla="*/ 114 w 130"/>
                <a:gd name="T65" fmla="*/ 8 h 67"/>
                <a:gd name="T66" fmla="*/ 122 w 130"/>
                <a:gd name="T67" fmla="*/ 6 h 67"/>
                <a:gd name="T68" fmla="*/ 130 w 130"/>
                <a:gd name="T69" fmla="*/ 12 h 67"/>
                <a:gd name="T70" fmla="*/ 129 w 130"/>
                <a:gd name="T71" fmla="*/ 15 h 67"/>
                <a:gd name="T72" fmla="*/ 130 w 130"/>
                <a:gd name="T73" fmla="*/ 2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67">
                  <a:moveTo>
                    <a:pt x="130" y="23"/>
                  </a:moveTo>
                  <a:lnTo>
                    <a:pt x="129" y="35"/>
                  </a:lnTo>
                  <a:lnTo>
                    <a:pt x="119" y="35"/>
                  </a:lnTo>
                  <a:lnTo>
                    <a:pt x="123" y="40"/>
                  </a:lnTo>
                  <a:lnTo>
                    <a:pt x="117" y="57"/>
                  </a:lnTo>
                  <a:lnTo>
                    <a:pt x="114" y="60"/>
                  </a:lnTo>
                  <a:lnTo>
                    <a:pt x="99" y="62"/>
                  </a:lnTo>
                  <a:lnTo>
                    <a:pt x="89" y="67"/>
                  </a:lnTo>
                  <a:lnTo>
                    <a:pt x="75" y="65"/>
                  </a:lnTo>
                  <a:lnTo>
                    <a:pt x="50" y="58"/>
                  </a:lnTo>
                  <a:lnTo>
                    <a:pt x="46" y="50"/>
                  </a:lnTo>
                  <a:lnTo>
                    <a:pt x="29" y="55"/>
                  </a:lnTo>
                  <a:lnTo>
                    <a:pt x="27" y="59"/>
                  </a:lnTo>
                  <a:lnTo>
                    <a:pt x="16" y="56"/>
                  </a:lnTo>
                  <a:lnTo>
                    <a:pt x="7" y="55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1" y="40"/>
                  </a:lnTo>
                  <a:lnTo>
                    <a:pt x="7" y="38"/>
                  </a:lnTo>
                  <a:lnTo>
                    <a:pt x="16" y="45"/>
                  </a:lnTo>
                  <a:lnTo>
                    <a:pt x="19" y="38"/>
                  </a:lnTo>
                  <a:lnTo>
                    <a:pt x="34" y="40"/>
                  </a:lnTo>
                  <a:lnTo>
                    <a:pt x="46" y="35"/>
                  </a:lnTo>
                  <a:lnTo>
                    <a:pt x="55" y="35"/>
                  </a:lnTo>
                  <a:lnTo>
                    <a:pt x="59" y="41"/>
                  </a:lnTo>
                  <a:lnTo>
                    <a:pt x="62" y="36"/>
                  </a:lnTo>
                  <a:lnTo>
                    <a:pt x="59" y="20"/>
                  </a:lnTo>
                  <a:lnTo>
                    <a:pt x="65" y="16"/>
                  </a:lnTo>
                  <a:lnTo>
                    <a:pt x="71" y="4"/>
                  </a:lnTo>
                  <a:lnTo>
                    <a:pt x="85" y="1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14" y="8"/>
                  </a:lnTo>
                  <a:lnTo>
                    <a:pt x="122" y="6"/>
                  </a:lnTo>
                  <a:lnTo>
                    <a:pt x="130" y="12"/>
                  </a:lnTo>
                  <a:lnTo>
                    <a:pt x="129" y="15"/>
                  </a:lnTo>
                  <a:lnTo>
                    <a:pt x="130" y="2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189">
              <a:extLst>
                <a:ext uri="{FF2B5EF4-FFF2-40B4-BE49-F238E27FC236}">
                  <a16:creationId xmlns="" xmlns:a16="http://schemas.microsoft.com/office/drawing/2014/main" id="{EB4F67A6-8B1C-462D-BC9E-C16BBDD5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3" y="3389313"/>
              <a:ext cx="106363" cy="100013"/>
            </a:xfrm>
            <a:custGeom>
              <a:avLst/>
              <a:gdLst>
                <a:gd name="T0" fmla="*/ 57 w 67"/>
                <a:gd name="T1" fmla="*/ 9 h 63"/>
                <a:gd name="T2" fmla="*/ 63 w 67"/>
                <a:gd name="T3" fmla="*/ 9 h 63"/>
                <a:gd name="T4" fmla="*/ 58 w 67"/>
                <a:gd name="T5" fmla="*/ 21 h 63"/>
                <a:gd name="T6" fmla="*/ 67 w 67"/>
                <a:gd name="T7" fmla="*/ 30 h 63"/>
                <a:gd name="T8" fmla="*/ 64 w 67"/>
                <a:gd name="T9" fmla="*/ 41 h 63"/>
                <a:gd name="T10" fmla="*/ 60 w 67"/>
                <a:gd name="T11" fmla="*/ 42 h 63"/>
                <a:gd name="T12" fmla="*/ 57 w 67"/>
                <a:gd name="T13" fmla="*/ 44 h 63"/>
                <a:gd name="T14" fmla="*/ 51 w 67"/>
                <a:gd name="T15" fmla="*/ 50 h 63"/>
                <a:gd name="T16" fmla="*/ 49 w 67"/>
                <a:gd name="T17" fmla="*/ 63 h 63"/>
                <a:gd name="T18" fmla="*/ 34 w 67"/>
                <a:gd name="T19" fmla="*/ 53 h 63"/>
                <a:gd name="T20" fmla="*/ 27 w 67"/>
                <a:gd name="T21" fmla="*/ 44 h 63"/>
                <a:gd name="T22" fmla="*/ 20 w 67"/>
                <a:gd name="T23" fmla="*/ 38 h 63"/>
                <a:gd name="T24" fmla="*/ 12 w 67"/>
                <a:gd name="T25" fmla="*/ 30 h 63"/>
                <a:gd name="T26" fmla="*/ 8 w 67"/>
                <a:gd name="T27" fmla="*/ 22 h 63"/>
                <a:gd name="T28" fmla="*/ 0 w 67"/>
                <a:gd name="T29" fmla="*/ 11 h 63"/>
                <a:gd name="T30" fmla="*/ 3 w 67"/>
                <a:gd name="T31" fmla="*/ 0 h 63"/>
                <a:gd name="T32" fmla="*/ 9 w 67"/>
                <a:gd name="T33" fmla="*/ 6 h 63"/>
                <a:gd name="T34" fmla="*/ 14 w 67"/>
                <a:gd name="T35" fmla="*/ 1 h 63"/>
                <a:gd name="T36" fmla="*/ 22 w 67"/>
                <a:gd name="T37" fmla="*/ 0 h 63"/>
                <a:gd name="T38" fmla="*/ 37 w 67"/>
                <a:gd name="T39" fmla="*/ 5 h 63"/>
                <a:gd name="T40" fmla="*/ 49 w 67"/>
                <a:gd name="T41" fmla="*/ 5 h 63"/>
                <a:gd name="T42" fmla="*/ 57 w 67"/>
                <a:gd name="T4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63">
                  <a:moveTo>
                    <a:pt x="57" y="9"/>
                  </a:moveTo>
                  <a:lnTo>
                    <a:pt x="63" y="9"/>
                  </a:lnTo>
                  <a:lnTo>
                    <a:pt x="58" y="21"/>
                  </a:lnTo>
                  <a:lnTo>
                    <a:pt x="67" y="30"/>
                  </a:lnTo>
                  <a:lnTo>
                    <a:pt x="64" y="41"/>
                  </a:lnTo>
                  <a:lnTo>
                    <a:pt x="60" y="42"/>
                  </a:lnTo>
                  <a:lnTo>
                    <a:pt x="57" y="44"/>
                  </a:lnTo>
                  <a:lnTo>
                    <a:pt x="51" y="50"/>
                  </a:lnTo>
                  <a:lnTo>
                    <a:pt x="49" y="63"/>
                  </a:lnTo>
                  <a:lnTo>
                    <a:pt x="34" y="53"/>
                  </a:lnTo>
                  <a:lnTo>
                    <a:pt x="27" y="44"/>
                  </a:lnTo>
                  <a:lnTo>
                    <a:pt x="20" y="38"/>
                  </a:lnTo>
                  <a:lnTo>
                    <a:pt x="12" y="30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3" y="0"/>
                  </a:lnTo>
                  <a:lnTo>
                    <a:pt x="9" y="6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49" y="5"/>
                  </a:lnTo>
                  <a:lnTo>
                    <a:pt x="57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190">
              <a:extLst>
                <a:ext uri="{FF2B5EF4-FFF2-40B4-BE49-F238E27FC236}">
                  <a16:creationId xmlns="" xmlns:a16="http://schemas.microsoft.com/office/drawing/2014/main" id="{366FAF73-20D8-42CA-ACB2-F30DBD041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5475" y="4032250"/>
              <a:ext cx="127000" cy="173038"/>
            </a:xfrm>
            <a:custGeom>
              <a:avLst/>
              <a:gdLst>
                <a:gd name="T0" fmla="*/ 80 w 80"/>
                <a:gd name="T1" fmla="*/ 84 h 109"/>
                <a:gd name="T2" fmla="*/ 78 w 80"/>
                <a:gd name="T3" fmla="*/ 97 h 109"/>
                <a:gd name="T4" fmla="*/ 73 w 80"/>
                <a:gd name="T5" fmla="*/ 94 h 109"/>
                <a:gd name="T6" fmla="*/ 74 w 80"/>
                <a:gd name="T7" fmla="*/ 109 h 109"/>
                <a:gd name="T8" fmla="*/ 69 w 80"/>
                <a:gd name="T9" fmla="*/ 99 h 109"/>
                <a:gd name="T10" fmla="*/ 68 w 80"/>
                <a:gd name="T11" fmla="*/ 90 h 109"/>
                <a:gd name="T12" fmla="*/ 65 w 80"/>
                <a:gd name="T13" fmla="*/ 81 h 109"/>
                <a:gd name="T14" fmla="*/ 58 w 80"/>
                <a:gd name="T15" fmla="*/ 70 h 109"/>
                <a:gd name="T16" fmla="*/ 41 w 80"/>
                <a:gd name="T17" fmla="*/ 69 h 109"/>
                <a:gd name="T18" fmla="*/ 43 w 80"/>
                <a:gd name="T19" fmla="*/ 77 h 109"/>
                <a:gd name="T20" fmla="*/ 38 w 80"/>
                <a:gd name="T21" fmla="*/ 88 h 109"/>
                <a:gd name="T22" fmla="*/ 30 w 80"/>
                <a:gd name="T23" fmla="*/ 84 h 109"/>
                <a:gd name="T24" fmla="*/ 28 w 80"/>
                <a:gd name="T25" fmla="*/ 88 h 109"/>
                <a:gd name="T26" fmla="*/ 23 w 80"/>
                <a:gd name="T27" fmla="*/ 85 h 109"/>
                <a:gd name="T28" fmla="*/ 16 w 80"/>
                <a:gd name="T29" fmla="*/ 83 h 109"/>
                <a:gd name="T30" fmla="*/ 14 w 80"/>
                <a:gd name="T31" fmla="*/ 68 h 109"/>
                <a:gd name="T32" fmla="*/ 7 w 80"/>
                <a:gd name="T33" fmla="*/ 54 h 109"/>
                <a:gd name="T34" fmla="*/ 10 w 80"/>
                <a:gd name="T35" fmla="*/ 42 h 109"/>
                <a:gd name="T36" fmla="*/ 0 w 80"/>
                <a:gd name="T37" fmla="*/ 38 h 109"/>
                <a:gd name="T38" fmla="*/ 3 w 80"/>
                <a:gd name="T39" fmla="*/ 31 h 109"/>
                <a:gd name="T40" fmla="*/ 14 w 80"/>
                <a:gd name="T41" fmla="*/ 23 h 109"/>
                <a:gd name="T42" fmla="*/ 1 w 80"/>
                <a:gd name="T43" fmla="*/ 14 h 109"/>
                <a:gd name="T44" fmla="*/ 8 w 80"/>
                <a:gd name="T45" fmla="*/ 0 h 109"/>
                <a:gd name="T46" fmla="*/ 22 w 80"/>
                <a:gd name="T47" fmla="*/ 9 h 109"/>
                <a:gd name="T48" fmla="*/ 30 w 80"/>
                <a:gd name="T49" fmla="*/ 9 h 109"/>
                <a:gd name="T50" fmla="*/ 31 w 80"/>
                <a:gd name="T51" fmla="*/ 23 h 109"/>
                <a:gd name="T52" fmla="*/ 47 w 80"/>
                <a:gd name="T53" fmla="*/ 25 h 109"/>
                <a:gd name="T54" fmla="*/ 63 w 80"/>
                <a:gd name="T55" fmla="*/ 25 h 109"/>
                <a:gd name="T56" fmla="*/ 74 w 80"/>
                <a:gd name="T57" fmla="*/ 29 h 109"/>
                <a:gd name="T58" fmla="*/ 66 w 80"/>
                <a:gd name="T59" fmla="*/ 45 h 109"/>
                <a:gd name="T60" fmla="*/ 58 w 80"/>
                <a:gd name="T61" fmla="*/ 46 h 109"/>
                <a:gd name="T62" fmla="*/ 53 w 80"/>
                <a:gd name="T63" fmla="*/ 56 h 109"/>
                <a:gd name="T64" fmla="*/ 62 w 80"/>
                <a:gd name="T65" fmla="*/ 66 h 109"/>
                <a:gd name="T66" fmla="*/ 65 w 80"/>
                <a:gd name="T67" fmla="*/ 54 h 109"/>
                <a:gd name="T68" fmla="*/ 70 w 80"/>
                <a:gd name="T69" fmla="*/ 54 h 109"/>
                <a:gd name="T70" fmla="*/ 80 w 80"/>
                <a:gd name="T71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09">
                  <a:moveTo>
                    <a:pt x="80" y="84"/>
                  </a:moveTo>
                  <a:lnTo>
                    <a:pt x="78" y="97"/>
                  </a:lnTo>
                  <a:lnTo>
                    <a:pt x="73" y="94"/>
                  </a:lnTo>
                  <a:lnTo>
                    <a:pt x="74" y="109"/>
                  </a:lnTo>
                  <a:lnTo>
                    <a:pt x="69" y="99"/>
                  </a:lnTo>
                  <a:lnTo>
                    <a:pt x="68" y="90"/>
                  </a:lnTo>
                  <a:lnTo>
                    <a:pt x="65" y="81"/>
                  </a:lnTo>
                  <a:lnTo>
                    <a:pt x="58" y="70"/>
                  </a:lnTo>
                  <a:lnTo>
                    <a:pt x="41" y="69"/>
                  </a:lnTo>
                  <a:lnTo>
                    <a:pt x="43" y="77"/>
                  </a:lnTo>
                  <a:lnTo>
                    <a:pt x="38" y="88"/>
                  </a:lnTo>
                  <a:lnTo>
                    <a:pt x="30" y="84"/>
                  </a:lnTo>
                  <a:lnTo>
                    <a:pt x="28" y="88"/>
                  </a:lnTo>
                  <a:lnTo>
                    <a:pt x="23" y="85"/>
                  </a:lnTo>
                  <a:lnTo>
                    <a:pt x="16" y="83"/>
                  </a:lnTo>
                  <a:lnTo>
                    <a:pt x="14" y="68"/>
                  </a:lnTo>
                  <a:lnTo>
                    <a:pt x="7" y="54"/>
                  </a:lnTo>
                  <a:lnTo>
                    <a:pt x="10" y="42"/>
                  </a:lnTo>
                  <a:lnTo>
                    <a:pt x="0" y="38"/>
                  </a:lnTo>
                  <a:lnTo>
                    <a:pt x="3" y="31"/>
                  </a:lnTo>
                  <a:lnTo>
                    <a:pt x="14" y="23"/>
                  </a:lnTo>
                  <a:lnTo>
                    <a:pt x="1" y="14"/>
                  </a:lnTo>
                  <a:lnTo>
                    <a:pt x="8" y="0"/>
                  </a:lnTo>
                  <a:lnTo>
                    <a:pt x="22" y="9"/>
                  </a:lnTo>
                  <a:lnTo>
                    <a:pt x="30" y="9"/>
                  </a:lnTo>
                  <a:lnTo>
                    <a:pt x="31" y="23"/>
                  </a:lnTo>
                  <a:lnTo>
                    <a:pt x="47" y="25"/>
                  </a:lnTo>
                  <a:lnTo>
                    <a:pt x="63" y="25"/>
                  </a:lnTo>
                  <a:lnTo>
                    <a:pt x="74" y="29"/>
                  </a:lnTo>
                  <a:lnTo>
                    <a:pt x="66" y="45"/>
                  </a:lnTo>
                  <a:lnTo>
                    <a:pt x="58" y="46"/>
                  </a:lnTo>
                  <a:lnTo>
                    <a:pt x="53" y="56"/>
                  </a:lnTo>
                  <a:lnTo>
                    <a:pt x="62" y="66"/>
                  </a:lnTo>
                  <a:lnTo>
                    <a:pt x="65" y="54"/>
                  </a:lnTo>
                  <a:lnTo>
                    <a:pt x="70" y="54"/>
                  </a:lnTo>
                  <a:lnTo>
                    <a:pt x="80" y="8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191">
              <a:extLst>
                <a:ext uri="{FF2B5EF4-FFF2-40B4-BE49-F238E27FC236}">
                  <a16:creationId xmlns="" xmlns:a16="http://schemas.microsoft.com/office/drawing/2014/main" id="{C7B4F62E-1909-4A1A-A51C-48C2603C3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1688" y="3132138"/>
              <a:ext cx="100013" cy="82550"/>
            </a:xfrm>
            <a:custGeom>
              <a:avLst/>
              <a:gdLst>
                <a:gd name="T0" fmla="*/ 13 w 63"/>
                <a:gd name="T1" fmla="*/ 4 h 52"/>
                <a:gd name="T2" fmla="*/ 26 w 63"/>
                <a:gd name="T3" fmla="*/ 6 h 52"/>
                <a:gd name="T4" fmla="*/ 42 w 63"/>
                <a:gd name="T5" fmla="*/ 0 h 52"/>
                <a:gd name="T6" fmla="*/ 53 w 63"/>
                <a:gd name="T7" fmla="*/ 12 h 52"/>
                <a:gd name="T8" fmla="*/ 63 w 63"/>
                <a:gd name="T9" fmla="*/ 19 h 52"/>
                <a:gd name="T10" fmla="*/ 61 w 63"/>
                <a:gd name="T11" fmla="*/ 36 h 52"/>
                <a:gd name="T12" fmla="*/ 56 w 63"/>
                <a:gd name="T13" fmla="*/ 37 h 52"/>
                <a:gd name="T14" fmla="*/ 54 w 63"/>
                <a:gd name="T15" fmla="*/ 52 h 52"/>
                <a:gd name="T16" fmla="*/ 39 w 63"/>
                <a:gd name="T17" fmla="*/ 41 h 52"/>
                <a:gd name="T18" fmla="*/ 31 w 63"/>
                <a:gd name="T19" fmla="*/ 43 h 52"/>
                <a:gd name="T20" fmla="*/ 18 w 63"/>
                <a:gd name="T21" fmla="*/ 30 h 52"/>
                <a:gd name="T22" fmla="*/ 10 w 63"/>
                <a:gd name="T23" fmla="*/ 19 h 52"/>
                <a:gd name="T24" fmla="*/ 2 w 63"/>
                <a:gd name="T25" fmla="*/ 19 h 52"/>
                <a:gd name="T26" fmla="*/ 0 w 63"/>
                <a:gd name="T27" fmla="*/ 9 h 52"/>
                <a:gd name="T28" fmla="*/ 13 w 63"/>
                <a:gd name="T2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52">
                  <a:moveTo>
                    <a:pt x="13" y="4"/>
                  </a:moveTo>
                  <a:lnTo>
                    <a:pt x="26" y="6"/>
                  </a:lnTo>
                  <a:lnTo>
                    <a:pt x="42" y="0"/>
                  </a:lnTo>
                  <a:lnTo>
                    <a:pt x="53" y="12"/>
                  </a:lnTo>
                  <a:lnTo>
                    <a:pt x="63" y="19"/>
                  </a:lnTo>
                  <a:lnTo>
                    <a:pt x="61" y="36"/>
                  </a:lnTo>
                  <a:lnTo>
                    <a:pt x="56" y="37"/>
                  </a:lnTo>
                  <a:lnTo>
                    <a:pt x="54" y="52"/>
                  </a:lnTo>
                  <a:lnTo>
                    <a:pt x="39" y="41"/>
                  </a:lnTo>
                  <a:lnTo>
                    <a:pt x="31" y="43"/>
                  </a:lnTo>
                  <a:lnTo>
                    <a:pt x="18" y="30"/>
                  </a:lnTo>
                  <a:lnTo>
                    <a:pt x="10" y="19"/>
                  </a:lnTo>
                  <a:lnTo>
                    <a:pt x="2" y="19"/>
                  </a:lnTo>
                  <a:lnTo>
                    <a:pt x="0" y="9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192">
              <a:extLst>
                <a:ext uri="{FF2B5EF4-FFF2-40B4-BE49-F238E27FC236}">
                  <a16:creationId xmlns="" xmlns:a16="http://schemas.microsoft.com/office/drawing/2014/main" id="{55DF242E-CCDB-4E6C-9FC9-0FCCC495B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4365625"/>
              <a:ext cx="211138" cy="153988"/>
            </a:xfrm>
            <a:custGeom>
              <a:avLst/>
              <a:gdLst>
                <a:gd name="T0" fmla="*/ 46 w 133"/>
                <a:gd name="T1" fmla="*/ 96 h 97"/>
                <a:gd name="T2" fmla="*/ 33 w 133"/>
                <a:gd name="T3" fmla="*/ 92 h 97"/>
                <a:gd name="T4" fmla="*/ 25 w 133"/>
                <a:gd name="T5" fmla="*/ 92 h 97"/>
                <a:gd name="T6" fmla="*/ 19 w 133"/>
                <a:gd name="T7" fmla="*/ 97 h 97"/>
                <a:gd name="T8" fmla="*/ 11 w 133"/>
                <a:gd name="T9" fmla="*/ 94 h 97"/>
                <a:gd name="T10" fmla="*/ 9 w 133"/>
                <a:gd name="T11" fmla="*/ 88 h 97"/>
                <a:gd name="T12" fmla="*/ 1 w 133"/>
                <a:gd name="T13" fmla="*/ 83 h 97"/>
                <a:gd name="T14" fmla="*/ 0 w 133"/>
                <a:gd name="T15" fmla="*/ 74 h 97"/>
                <a:gd name="T16" fmla="*/ 4 w 133"/>
                <a:gd name="T17" fmla="*/ 66 h 97"/>
                <a:gd name="T18" fmla="*/ 4 w 133"/>
                <a:gd name="T19" fmla="*/ 60 h 97"/>
                <a:gd name="T20" fmla="*/ 18 w 133"/>
                <a:gd name="T21" fmla="*/ 45 h 97"/>
                <a:gd name="T22" fmla="*/ 20 w 133"/>
                <a:gd name="T23" fmla="*/ 34 h 97"/>
                <a:gd name="T24" fmla="*/ 25 w 133"/>
                <a:gd name="T25" fmla="*/ 29 h 97"/>
                <a:gd name="T26" fmla="*/ 33 w 133"/>
                <a:gd name="T27" fmla="*/ 31 h 97"/>
                <a:gd name="T28" fmla="*/ 41 w 133"/>
                <a:gd name="T29" fmla="*/ 28 h 97"/>
                <a:gd name="T30" fmla="*/ 44 w 133"/>
                <a:gd name="T31" fmla="*/ 23 h 97"/>
                <a:gd name="T32" fmla="*/ 56 w 133"/>
                <a:gd name="T33" fmla="*/ 15 h 97"/>
                <a:gd name="T34" fmla="*/ 60 w 133"/>
                <a:gd name="T35" fmla="*/ 9 h 97"/>
                <a:gd name="T36" fmla="*/ 76 w 133"/>
                <a:gd name="T37" fmla="*/ 2 h 97"/>
                <a:gd name="T38" fmla="*/ 85 w 133"/>
                <a:gd name="T39" fmla="*/ 0 h 97"/>
                <a:gd name="T40" fmla="*/ 90 w 133"/>
                <a:gd name="T41" fmla="*/ 3 h 97"/>
                <a:gd name="T42" fmla="*/ 101 w 133"/>
                <a:gd name="T43" fmla="*/ 3 h 97"/>
                <a:gd name="T44" fmla="*/ 100 w 133"/>
                <a:gd name="T45" fmla="*/ 12 h 97"/>
                <a:gd name="T46" fmla="*/ 103 w 133"/>
                <a:gd name="T47" fmla="*/ 20 h 97"/>
                <a:gd name="T48" fmla="*/ 112 w 133"/>
                <a:gd name="T49" fmla="*/ 31 h 97"/>
                <a:gd name="T50" fmla="*/ 113 w 133"/>
                <a:gd name="T51" fmla="*/ 40 h 97"/>
                <a:gd name="T52" fmla="*/ 133 w 133"/>
                <a:gd name="T53" fmla="*/ 44 h 97"/>
                <a:gd name="T54" fmla="*/ 133 w 133"/>
                <a:gd name="T55" fmla="*/ 57 h 97"/>
                <a:gd name="T56" fmla="*/ 128 w 133"/>
                <a:gd name="T57" fmla="*/ 61 h 97"/>
                <a:gd name="T58" fmla="*/ 120 w 133"/>
                <a:gd name="T59" fmla="*/ 64 h 97"/>
                <a:gd name="T60" fmla="*/ 117 w 133"/>
                <a:gd name="T61" fmla="*/ 71 h 97"/>
                <a:gd name="T62" fmla="*/ 111 w 133"/>
                <a:gd name="T63" fmla="*/ 73 h 97"/>
                <a:gd name="T64" fmla="*/ 96 w 133"/>
                <a:gd name="T65" fmla="*/ 73 h 97"/>
                <a:gd name="T66" fmla="*/ 88 w 133"/>
                <a:gd name="T67" fmla="*/ 71 h 97"/>
                <a:gd name="T68" fmla="*/ 82 w 133"/>
                <a:gd name="T69" fmla="*/ 74 h 97"/>
                <a:gd name="T70" fmla="*/ 74 w 133"/>
                <a:gd name="T71" fmla="*/ 73 h 97"/>
                <a:gd name="T72" fmla="*/ 44 w 133"/>
                <a:gd name="T73" fmla="*/ 73 h 97"/>
                <a:gd name="T74" fmla="*/ 44 w 133"/>
                <a:gd name="T75" fmla="*/ 83 h 97"/>
                <a:gd name="T76" fmla="*/ 46 w 133"/>
                <a:gd name="T7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97">
                  <a:moveTo>
                    <a:pt x="46" y="96"/>
                  </a:moveTo>
                  <a:lnTo>
                    <a:pt x="33" y="92"/>
                  </a:lnTo>
                  <a:lnTo>
                    <a:pt x="25" y="92"/>
                  </a:lnTo>
                  <a:lnTo>
                    <a:pt x="19" y="97"/>
                  </a:lnTo>
                  <a:lnTo>
                    <a:pt x="11" y="94"/>
                  </a:lnTo>
                  <a:lnTo>
                    <a:pt x="9" y="88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4" y="66"/>
                  </a:lnTo>
                  <a:lnTo>
                    <a:pt x="4" y="60"/>
                  </a:lnTo>
                  <a:lnTo>
                    <a:pt x="18" y="45"/>
                  </a:lnTo>
                  <a:lnTo>
                    <a:pt x="20" y="34"/>
                  </a:lnTo>
                  <a:lnTo>
                    <a:pt x="25" y="29"/>
                  </a:lnTo>
                  <a:lnTo>
                    <a:pt x="33" y="31"/>
                  </a:lnTo>
                  <a:lnTo>
                    <a:pt x="41" y="28"/>
                  </a:lnTo>
                  <a:lnTo>
                    <a:pt x="44" y="23"/>
                  </a:lnTo>
                  <a:lnTo>
                    <a:pt x="56" y="15"/>
                  </a:lnTo>
                  <a:lnTo>
                    <a:pt x="60" y="9"/>
                  </a:lnTo>
                  <a:lnTo>
                    <a:pt x="76" y="2"/>
                  </a:lnTo>
                  <a:lnTo>
                    <a:pt x="85" y="0"/>
                  </a:lnTo>
                  <a:lnTo>
                    <a:pt x="90" y="3"/>
                  </a:lnTo>
                  <a:lnTo>
                    <a:pt x="101" y="3"/>
                  </a:lnTo>
                  <a:lnTo>
                    <a:pt x="100" y="12"/>
                  </a:lnTo>
                  <a:lnTo>
                    <a:pt x="103" y="20"/>
                  </a:lnTo>
                  <a:lnTo>
                    <a:pt x="112" y="31"/>
                  </a:lnTo>
                  <a:lnTo>
                    <a:pt x="113" y="40"/>
                  </a:lnTo>
                  <a:lnTo>
                    <a:pt x="133" y="44"/>
                  </a:lnTo>
                  <a:lnTo>
                    <a:pt x="133" y="57"/>
                  </a:lnTo>
                  <a:lnTo>
                    <a:pt x="128" y="61"/>
                  </a:lnTo>
                  <a:lnTo>
                    <a:pt x="120" y="64"/>
                  </a:lnTo>
                  <a:lnTo>
                    <a:pt x="117" y="71"/>
                  </a:lnTo>
                  <a:lnTo>
                    <a:pt x="111" y="73"/>
                  </a:lnTo>
                  <a:lnTo>
                    <a:pt x="96" y="73"/>
                  </a:lnTo>
                  <a:lnTo>
                    <a:pt x="88" y="71"/>
                  </a:lnTo>
                  <a:lnTo>
                    <a:pt x="82" y="74"/>
                  </a:lnTo>
                  <a:lnTo>
                    <a:pt x="74" y="73"/>
                  </a:lnTo>
                  <a:lnTo>
                    <a:pt x="44" y="73"/>
                  </a:lnTo>
                  <a:lnTo>
                    <a:pt x="44" y="83"/>
                  </a:lnTo>
                  <a:lnTo>
                    <a:pt x="46" y="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193">
              <a:extLst>
                <a:ext uri="{FF2B5EF4-FFF2-40B4-BE49-F238E27FC236}">
                  <a16:creationId xmlns="" xmlns:a16="http://schemas.microsoft.com/office/drawing/2014/main" id="{69A5CAF0-B9C8-4761-BEC2-5EDA1E5E9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75" y="3430588"/>
              <a:ext cx="169863" cy="111125"/>
            </a:xfrm>
            <a:custGeom>
              <a:avLst/>
              <a:gdLst>
                <a:gd name="T0" fmla="*/ 5 w 107"/>
                <a:gd name="T1" fmla="*/ 0 h 70"/>
                <a:gd name="T2" fmla="*/ 10 w 107"/>
                <a:gd name="T3" fmla="*/ 9 h 70"/>
                <a:gd name="T4" fmla="*/ 17 w 107"/>
                <a:gd name="T5" fmla="*/ 8 h 70"/>
                <a:gd name="T6" fmla="*/ 30 w 107"/>
                <a:gd name="T7" fmla="*/ 11 h 70"/>
                <a:gd name="T8" fmla="*/ 55 w 107"/>
                <a:gd name="T9" fmla="*/ 12 h 70"/>
                <a:gd name="T10" fmla="*/ 64 w 107"/>
                <a:gd name="T11" fmla="*/ 7 h 70"/>
                <a:gd name="T12" fmla="*/ 85 w 107"/>
                <a:gd name="T13" fmla="*/ 1 h 70"/>
                <a:gd name="T14" fmla="*/ 97 w 107"/>
                <a:gd name="T15" fmla="*/ 9 h 70"/>
                <a:gd name="T16" fmla="*/ 107 w 107"/>
                <a:gd name="T17" fmla="*/ 12 h 70"/>
                <a:gd name="T18" fmla="*/ 98 w 107"/>
                <a:gd name="T19" fmla="*/ 22 h 70"/>
                <a:gd name="T20" fmla="*/ 92 w 107"/>
                <a:gd name="T21" fmla="*/ 39 h 70"/>
                <a:gd name="T22" fmla="*/ 98 w 107"/>
                <a:gd name="T23" fmla="*/ 52 h 70"/>
                <a:gd name="T24" fmla="*/ 83 w 107"/>
                <a:gd name="T25" fmla="*/ 48 h 70"/>
                <a:gd name="T26" fmla="*/ 66 w 107"/>
                <a:gd name="T27" fmla="*/ 56 h 70"/>
                <a:gd name="T28" fmla="*/ 64 w 107"/>
                <a:gd name="T29" fmla="*/ 68 h 70"/>
                <a:gd name="T30" fmla="*/ 49 w 107"/>
                <a:gd name="T31" fmla="*/ 70 h 70"/>
                <a:gd name="T32" fmla="*/ 37 w 107"/>
                <a:gd name="T33" fmla="*/ 62 h 70"/>
                <a:gd name="T34" fmla="*/ 23 w 107"/>
                <a:gd name="T35" fmla="*/ 68 h 70"/>
                <a:gd name="T36" fmla="*/ 10 w 107"/>
                <a:gd name="T37" fmla="*/ 68 h 70"/>
                <a:gd name="T38" fmla="*/ 9 w 107"/>
                <a:gd name="T39" fmla="*/ 52 h 70"/>
                <a:gd name="T40" fmla="*/ 0 w 107"/>
                <a:gd name="T41" fmla="*/ 45 h 70"/>
                <a:gd name="T42" fmla="*/ 3 w 107"/>
                <a:gd name="T43" fmla="*/ 41 h 70"/>
                <a:gd name="T44" fmla="*/ 1 w 107"/>
                <a:gd name="T45" fmla="*/ 39 h 70"/>
                <a:gd name="T46" fmla="*/ 4 w 107"/>
                <a:gd name="T47" fmla="*/ 31 h 70"/>
                <a:gd name="T48" fmla="*/ 11 w 107"/>
                <a:gd name="T49" fmla="*/ 24 h 70"/>
                <a:gd name="T50" fmla="*/ 2 w 107"/>
                <a:gd name="T51" fmla="*/ 14 h 70"/>
                <a:gd name="T52" fmla="*/ 1 w 107"/>
                <a:gd name="T53" fmla="*/ 4 h 70"/>
                <a:gd name="T54" fmla="*/ 5 w 107"/>
                <a:gd name="T5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70">
                  <a:moveTo>
                    <a:pt x="5" y="0"/>
                  </a:moveTo>
                  <a:lnTo>
                    <a:pt x="10" y="9"/>
                  </a:lnTo>
                  <a:lnTo>
                    <a:pt x="17" y="8"/>
                  </a:lnTo>
                  <a:lnTo>
                    <a:pt x="30" y="11"/>
                  </a:lnTo>
                  <a:lnTo>
                    <a:pt x="55" y="12"/>
                  </a:lnTo>
                  <a:lnTo>
                    <a:pt x="64" y="7"/>
                  </a:lnTo>
                  <a:lnTo>
                    <a:pt x="85" y="1"/>
                  </a:lnTo>
                  <a:lnTo>
                    <a:pt x="97" y="9"/>
                  </a:lnTo>
                  <a:lnTo>
                    <a:pt x="107" y="12"/>
                  </a:lnTo>
                  <a:lnTo>
                    <a:pt x="98" y="22"/>
                  </a:lnTo>
                  <a:lnTo>
                    <a:pt x="92" y="39"/>
                  </a:lnTo>
                  <a:lnTo>
                    <a:pt x="98" y="52"/>
                  </a:lnTo>
                  <a:lnTo>
                    <a:pt x="83" y="48"/>
                  </a:lnTo>
                  <a:lnTo>
                    <a:pt x="66" y="56"/>
                  </a:lnTo>
                  <a:lnTo>
                    <a:pt x="64" y="68"/>
                  </a:lnTo>
                  <a:lnTo>
                    <a:pt x="49" y="70"/>
                  </a:lnTo>
                  <a:lnTo>
                    <a:pt x="37" y="62"/>
                  </a:lnTo>
                  <a:lnTo>
                    <a:pt x="23" y="68"/>
                  </a:lnTo>
                  <a:lnTo>
                    <a:pt x="10" y="68"/>
                  </a:lnTo>
                  <a:lnTo>
                    <a:pt x="9" y="52"/>
                  </a:lnTo>
                  <a:lnTo>
                    <a:pt x="0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4" y="31"/>
                  </a:lnTo>
                  <a:lnTo>
                    <a:pt x="11" y="24"/>
                  </a:lnTo>
                  <a:lnTo>
                    <a:pt x="2" y="14"/>
                  </a:lnTo>
                  <a:lnTo>
                    <a:pt x="1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194">
              <a:extLst>
                <a:ext uri="{FF2B5EF4-FFF2-40B4-BE49-F238E27FC236}">
                  <a16:creationId xmlns="" xmlns:a16="http://schemas.microsoft.com/office/drawing/2014/main" id="{F1292A56-F7CB-480B-AC33-419DF53DD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848225"/>
              <a:ext cx="49213" cy="58738"/>
            </a:xfrm>
            <a:custGeom>
              <a:avLst/>
              <a:gdLst>
                <a:gd name="T0" fmla="*/ 6 w 31"/>
                <a:gd name="T1" fmla="*/ 37 h 37"/>
                <a:gd name="T2" fmla="*/ 5 w 31"/>
                <a:gd name="T3" fmla="*/ 16 h 37"/>
                <a:gd name="T4" fmla="*/ 0 w 31"/>
                <a:gd name="T5" fmla="*/ 8 h 37"/>
                <a:gd name="T6" fmla="*/ 11 w 31"/>
                <a:gd name="T7" fmla="*/ 10 h 37"/>
                <a:gd name="T8" fmla="*/ 17 w 31"/>
                <a:gd name="T9" fmla="*/ 0 h 37"/>
                <a:gd name="T10" fmla="*/ 26 w 31"/>
                <a:gd name="T11" fmla="*/ 1 h 37"/>
                <a:gd name="T12" fmla="*/ 27 w 31"/>
                <a:gd name="T13" fmla="*/ 8 h 37"/>
                <a:gd name="T14" fmla="*/ 31 w 31"/>
                <a:gd name="T15" fmla="*/ 12 h 37"/>
                <a:gd name="T16" fmla="*/ 31 w 31"/>
                <a:gd name="T17" fmla="*/ 17 h 37"/>
                <a:gd name="T18" fmla="*/ 27 w 31"/>
                <a:gd name="T19" fmla="*/ 21 h 37"/>
                <a:gd name="T20" fmla="*/ 20 w 31"/>
                <a:gd name="T21" fmla="*/ 30 h 37"/>
                <a:gd name="T22" fmla="*/ 13 w 31"/>
                <a:gd name="T23" fmla="*/ 37 h 37"/>
                <a:gd name="T24" fmla="*/ 6 w 31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7">
                  <a:moveTo>
                    <a:pt x="6" y="37"/>
                  </a:moveTo>
                  <a:lnTo>
                    <a:pt x="5" y="16"/>
                  </a:lnTo>
                  <a:lnTo>
                    <a:pt x="0" y="8"/>
                  </a:lnTo>
                  <a:lnTo>
                    <a:pt x="11" y="10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27" y="8"/>
                  </a:lnTo>
                  <a:lnTo>
                    <a:pt x="31" y="12"/>
                  </a:lnTo>
                  <a:lnTo>
                    <a:pt x="31" y="17"/>
                  </a:lnTo>
                  <a:lnTo>
                    <a:pt x="27" y="21"/>
                  </a:lnTo>
                  <a:lnTo>
                    <a:pt x="20" y="30"/>
                  </a:lnTo>
                  <a:lnTo>
                    <a:pt x="13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195">
              <a:extLst>
                <a:ext uri="{FF2B5EF4-FFF2-40B4-BE49-F238E27FC236}">
                  <a16:creationId xmlns="" xmlns:a16="http://schemas.microsoft.com/office/drawing/2014/main" id="{DB498357-4052-4891-ADCC-AF41FC8C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5" y="4446588"/>
              <a:ext cx="84138" cy="168275"/>
            </a:xfrm>
            <a:custGeom>
              <a:avLst/>
              <a:gdLst>
                <a:gd name="T0" fmla="*/ 34 w 53"/>
                <a:gd name="T1" fmla="*/ 104 h 106"/>
                <a:gd name="T2" fmla="*/ 19 w 53"/>
                <a:gd name="T3" fmla="*/ 106 h 106"/>
                <a:gd name="T4" fmla="*/ 15 w 53"/>
                <a:gd name="T5" fmla="*/ 95 h 106"/>
                <a:gd name="T6" fmla="*/ 15 w 53"/>
                <a:gd name="T7" fmla="*/ 54 h 106"/>
                <a:gd name="T8" fmla="*/ 12 w 53"/>
                <a:gd name="T9" fmla="*/ 51 h 106"/>
                <a:gd name="T10" fmla="*/ 12 w 53"/>
                <a:gd name="T11" fmla="*/ 43 h 106"/>
                <a:gd name="T12" fmla="*/ 5 w 53"/>
                <a:gd name="T13" fmla="*/ 36 h 106"/>
                <a:gd name="T14" fmla="*/ 0 w 53"/>
                <a:gd name="T15" fmla="*/ 31 h 106"/>
                <a:gd name="T16" fmla="*/ 3 w 53"/>
                <a:gd name="T17" fmla="*/ 22 h 106"/>
                <a:gd name="T18" fmla="*/ 9 w 53"/>
                <a:gd name="T19" fmla="*/ 20 h 106"/>
                <a:gd name="T20" fmla="*/ 12 w 53"/>
                <a:gd name="T21" fmla="*/ 13 h 106"/>
                <a:gd name="T22" fmla="*/ 20 w 53"/>
                <a:gd name="T23" fmla="*/ 10 h 106"/>
                <a:gd name="T24" fmla="*/ 25 w 53"/>
                <a:gd name="T25" fmla="*/ 6 h 106"/>
                <a:gd name="T26" fmla="*/ 31 w 53"/>
                <a:gd name="T27" fmla="*/ 0 h 106"/>
                <a:gd name="T28" fmla="*/ 36 w 53"/>
                <a:gd name="T29" fmla="*/ 0 h 106"/>
                <a:gd name="T30" fmla="*/ 49 w 53"/>
                <a:gd name="T31" fmla="*/ 10 h 106"/>
                <a:gd name="T32" fmla="*/ 49 w 53"/>
                <a:gd name="T33" fmla="*/ 16 h 106"/>
                <a:gd name="T34" fmla="*/ 53 w 53"/>
                <a:gd name="T35" fmla="*/ 26 h 106"/>
                <a:gd name="T36" fmla="*/ 49 w 53"/>
                <a:gd name="T37" fmla="*/ 33 h 106"/>
                <a:gd name="T38" fmla="*/ 51 w 53"/>
                <a:gd name="T39" fmla="*/ 38 h 106"/>
                <a:gd name="T40" fmla="*/ 43 w 53"/>
                <a:gd name="T41" fmla="*/ 48 h 106"/>
                <a:gd name="T42" fmla="*/ 37 w 53"/>
                <a:gd name="T43" fmla="*/ 54 h 106"/>
                <a:gd name="T44" fmla="*/ 34 w 53"/>
                <a:gd name="T45" fmla="*/ 66 h 106"/>
                <a:gd name="T46" fmla="*/ 35 w 53"/>
                <a:gd name="T47" fmla="*/ 76 h 106"/>
                <a:gd name="T48" fmla="*/ 34 w 53"/>
                <a:gd name="T49" fmla="*/ 10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106">
                  <a:moveTo>
                    <a:pt x="34" y="104"/>
                  </a:moveTo>
                  <a:lnTo>
                    <a:pt x="19" y="106"/>
                  </a:lnTo>
                  <a:lnTo>
                    <a:pt x="15" y="95"/>
                  </a:lnTo>
                  <a:lnTo>
                    <a:pt x="15" y="54"/>
                  </a:lnTo>
                  <a:lnTo>
                    <a:pt x="12" y="51"/>
                  </a:lnTo>
                  <a:lnTo>
                    <a:pt x="12" y="43"/>
                  </a:lnTo>
                  <a:lnTo>
                    <a:pt x="5" y="36"/>
                  </a:lnTo>
                  <a:lnTo>
                    <a:pt x="0" y="31"/>
                  </a:lnTo>
                  <a:lnTo>
                    <a:pt x="3" y="22"/>
                  </a:lnTo>
                  <a:lnTo>
                    <a:pt x="9" y="20"/>
                  </a:lnTo>
                  <a:lnTo>
                    <a:pt x="12" y="13"/>
                  </a:lnTo>
                  <a:lnTo>
                    <a:pt x="20" y="10"/>
                  </a:lnTo>
                  <a:lnTo>
                    <a:pt x="25" y="6"/>
                  </a:lnTo>
                  <a:lnTo>
                    <a:pt x="31" y="0"/>
                  </a:lnTo>
                  <a:lnTo>
                    <a:pt x="36" y="0"/>
                  </a:lnTo>
                  <a:lnTo>
                    <a:pt x="49" y="10"/>
                  </a:lnTo>
                  <a:lnTo>
                    <a:pt x="49" y="16"/>
                  </a:lnTo>
                  <a:lnTo>
                    <a:pt x="53" y="26"/>
                  </a:lnTo>
                  <a:lnTo>
                    <a:pt x="49" y="33"/>
                  </a:lnTo>
                  <a:lnTo>
                    <a:pt x="51" y="38"/>
                  </a:lnTo>
                  <a:lnTo>
                    <a:pt x="43" y="48"/>
                  </a:lnTo>
                  <a:lnTo>
                    <a:pt x="37" y="54"/>
                  </a:lnTo>
                  <a:lnTo>
                    <a:pt x="34" y="66"/>
                  </a:lnTo>
                  <a:lnTo>
                    <a:pt x="35" y="76"/>
                  </a:lnTo>
                  <a:lnTo>
                    <a:pt x="34" y="10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196">
              <a:extLst>
                <a:ext uri="{FF2B5EF4-FFF2-40B4-BE49-F238E27FC236}">
                  <a16:creationId xmlns="" xmlns:a16="http://schemas.microsoft.com/office/drawing/2014/main" id="{47103ACD-DC76-44AB-A955-F5B7ACD9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200" y="4635500"/>
              <a:ext cx="34925" cy="38100"/>
            </a:xfrm>
            <a:custGeom>
              <a:avLst/>
              <a:gdLst>
                <a:gd name="T0" fmla="*/ 0 w 22"/>
                <a:gd name="T1" fmla="*/ 15 h 24"/>
                <a:gd name="T2" fmla="*/ 7 w 22"/>
                <a:gd name="T3" fmla="*/ 9 h 24"/>
                <a:gd name="T4" fmla="*/ 22 w 22"/>
                <a:gd name="T5" fmla="*/ 0 h 24"/>
                <a:gd name="T6" fmla="*/ 20 w 22"/>
                <a:gd name="T7" fmla="*/ 8 h 24"/>
                <a:gd name="T8" fmla="*/ 19 w 22"/>
                <a:gd name="T9" fmla="*/ 20 h 24"/>
                <a:gd name="T10" fmla="*/ 11 w 22"/>
                <a:gd name="T11" fmla="*/ 18 h 24"/>
                <a:gd name="T12" fmla="*/ 8 w 22"/>
                <a:gd name="T13" fmla="*/ 24 h 24"/>
                <a:gd name="T14" fmla="*/ 0 w 22"/>
                <a:gd name="T15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4">
                  <a:moveTo>
                    <a:pt x="0" y="15"/>
                  </a:moveTo>
                  <a:lnTo>
                    <a:pt x="7" y="9"/>
                  </a:lnTo>
                  <a:lnTo>
                    <a:pt x="22" y="0"/>
                  </a:lnTo>
                  <a:lnTo>
                    <a:pt x="20" y="8"/>
                  </a:lnTo>
                  <a:lnTo>
                    <a:pt x="19" y="20"/>
                  </a:lnTo>
                  <a:lnTo>
                    <a:pt x="11" y="18"/>
                  </a:lnTo>
                  <a:lnTo>
                    <a:pt x="8" y="2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197">
              <a:extLst>
                <a:ext uri="{FF2B5EF4-FFF2-40B4-BE49-F238E27FC236}">
                  <a16:creationId xmlns="" xmlns:a16="http://schemas.microsoft.com/office/drawing/2014/main" id="{C0DBC3EC-3721-4ED0-AC3F-0DBFEF60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5051425"/>
              <a:ext cx="333375" cy="376238"/>
            </a:xfrm>
            <a:custGeom>
              <a:avLst/>
              <a:gdLst>
                <a:gd name="T0" fmla="*/ 117 w 210"/>
                <a:gd name="T1" fmla="*/ 221 h 237"/>
                <a:gd name="T2" fmla="*/ 98 w 210"/>
                <a:gd name="T3" fmla="*/ 221 h 237"/>
                <a:gd name="T4" fmla="*/ 91 w 210"/>
                <a:gd name="T5" fmla="*/ 236 h 237"/>
                <a:gd name="T6" fmla="*/ 80 w 210"/>
                <a:gd name="T7" fmla="*/ 222 h 237"/>
                <a:gd name="T8" fmla="*/ 57 w 210"/>
                <a:gd name="T9" fmla="*/ 217 h 237"/>
                <a:gd name="T10" fmla="*/ 43 w 210"/>
                <a:gd name="T11" fmla="*/ 235 h 237"/>
                <a:gd name="T12" fmla="*/ 31 w 210"/>
                <a:gd name="T13" fmla="*/ 237 h 237"/>
                <a:gd name="T14" fmla="*/ 24 w 210"/>
                <a:gd name="T15" fmla="*/ 212 h 237"/>
                <a:gd name="T16" fmla="*/ 14 w 210"/>
                <a:gd name="T17" fmla="*/ 191 h 237"/>
                <a:gd name="T18" fmla="*/ 20 w 210"/>
                <a:gd name="T19" fmla="*/ 172 h 237"/>
                <a:gd name="T20" fmla="*/ 11 w 210"/>
                <a:gd name="T21" fmla="*/ 165 h 237"/>
                <a:gd name="T22" fmla="*/ 9 w 210"/>
                <a:gd name="T23" fmla="*/ 152 h 237"/>
                <a:gd name="T24" fmla="*/ 0 w 210"/>
                <a:gd name="T25" fmla="*/ 140 h 237"/>
                <a:gd name="T26" fmla="*/ 11 w 210"/>
                <a:gd name="T27" fmla="*/ 120 h 237"/>
                <a:gd name="T28" fmla="*/ 4 w 210"/>
                <a:gd name="T29" fmla="*/ 105 h 237"/>
                <a:gd name="T30" fmla="*/ 7 w 210"/>
                <a:gd name="T31" fmla="*/ 100 h 237"/>
                <a:gd name="T32" fmla="*/ 4 w 210"/>
                <a:gd name="T33" fmla="*/ 93 h 237"/>
                <a:gd name="T34" fmla="*/ 11 w 210"/>
                <a:gd name="T35" fmla="*/ 83 h 237"/>
                <a:gd name="T36" fmla="*/ 12 w 210"/>
                <a:gd name="T37" fmla="*/ 68 h 237"/>
                <a:gd name="T38" fmla="*/ 12 w 210"/>
                <a:gd name="T39" fmla="*/ 56 h 237"/>
                <a:gd name="T40" fmla="*/ 17 w 210"/>
                <a:gd name="T41" fmla="*/ 50 h 237"/>
                <a:gd name="T42" fmla="*/ 2 w 210"/>
                <a:gd name="T43" fmla="*/ 22 h 237"/>
                <a:gd name="T44" fmla="*/ 14 w 210"/>
                <a:gd name="T45" fmla="*/ 23 h 237"/>
                <a:gd name="T46" fmla="*/ 22 w 210"/>
                <a:gd name="T47" fmla="*/ 22 h 237"/>
                <a:gd name="T48" fmla="*/ 27 w 210"/>
                <a:gd name="T49" fmla="*/ 18 h 237"/>
                <a:gd name="T50" fmla="*/ 42 w 210"/>
                <a:gd name="T51" fmla="*/ 11 h 237"/>
                <a:gd name="T52" fmla="*/ 51 w 210"/>
                <a:gd name="T53" fmla="*/ 4 h 237"/>
                <a:gd name="T54" fmla="*/ 75 w 210"/>
                <a:gd name="T55" fmla="*/ 0 h 237"/>
                <a:gd name="T56" fmla="*/ 72 w 210"/>
                <a:gd name="T57" fmla="*/ 14 h 237"/>
                <a:gd name="T58" fmla="*/ 75 w 210"/>
                <a:gd name="T59" fmla="*/ 21 h 237"/>
                <a:gd name="T60" fmla="*/ 73 w 210"/>
                <a:gd name="T61" fmla="*/ 33 h 237"/>
                <a:gd name="T62" fmla="*/ 92 w 210"/>
                <a:gd name="T63" fmla="*/ 49 h 237"/>
                <a:gd name="T64" fmla="*/ 112 w 210"/>
                <a:gd name="T65" fmla="*/ 51 h 237"/>
                <a:gd name="T66" fmla="*/ 119 w 210"/>
                <a:gd name="T67" fmla="*/ 58 h 237"/>
                <a:gd name="T68" fmla="*/ 130 w 210"/>
                <a:gd name="T69" fmla="*/ 61 h 237"/>
                <a:gd name="T70" fmla="*/ 137 w 210"/>
                <a:gd name="T71" fmla="*/ 66 h 237"/>
                <a:gd name="T72" fmla="*/ 148 w 210"/>
                <a:gd name="T73" fmla="*/ 66 h 237"/>
                <a:gd name="T74" fmla="*/ 158 w 210"/>
                <a:gd name="T75" fmla="*/ 72 h 237"/>
                <a:gd name="T76" fmla="*/ 159 w 210"/>
                <a:gd name="T77" fmla="*/ 82 h 237"/>
                <a:gd name="T78" fmla="*/ 163 w 210"/>
                <a:gd name="T79" fmla="*/ 87 h 237"/>
                <a:gd name="T80" fmla="*/ 163 w 210"/>
                <a:gd name="T81" fmla="*/ 95 h 237"/>
                <a:gd name="T82" fmla="*/ 158 w 210"/>
                <a:gd name="T83" fmla="*/ 95 h 237"/>
                <a:gd name="T84" fmla="*/ 164 w 210"/>
                <a:gd name="T85" fmla="*/ 116 h 237"/>
                <a:gd name="T86" fmla="*/ 197 w 210"/>
                <a:gd name="T87" fmla="*/ 117 h 237"/>
                <a:gd name="T88" fmla="*/ 195 w 210"/>
                <a:gd name="T89" fmla="*/ 127 h 237"/>
                <a:gd name="T90" fmla="*/ 197 w 210"/>
                <a:gd name="T91" fmla="*/ 134 h 237"/>
                <a:gd name="T92" fmla="*/ 207 w 210"/>
                <a:gd name="T93" fmla="*/ 139 h 237"/>
                <a:gd name="T94" fmla="*/ 210 w 210"/>
                <a:gd name="T95" fmla="*/ 150 h 237"/>
                <a:gd name="T96" fmla="*/ 208 w 210"/>
                <a:gd name="T97" fmla="*/ 164 h 237"/>
                <a:gd name="T98" fmla="*/ 203 w 210"/>
                <a:gd name="T99" fmla="*/ 172 h 237"/>
                <a:gd name="T100" fmla="*/ 204 w 210"/>
                <a:gd name="T101" fmla="*/ 183 h 237"/>
                <a:gd name="T102" fmla="*/ 198 w 210"/>
                <a:gd name="T103" fmla="*/ 187 h 237"/>
                <a:gd name="T104" fmla="*/ 198 w 210"/>
                <a:gd name="T105" fmla="*/ 182 h 237"/>
                <a:gd name="T106" fmla="*/ 182 w 210"/>
                <a:gd name="T107" fmla="*/ 172 h 237"/>
                <a:gd name="T108" fmla="*/ 166 w 210"/>
                <a:gd name="T109" fmla="*/ 171 h 237"/>
                <a:gd name="T110" fmla="*/ 136 w 210"/>
                <a:gd name="T111" fmla="*/ 177 h 237"/>
                <a:gd name="T112" fmla="*/ 128 w 210"/>
                <a:gd name="T113" fmla="*/ 193 h 237"/>
                <a:gd name="T114" fmla="*/ 127 w 210"/>
                <a:gd name="T115" fmla="*/ 204 h 237"/>
                <a:gd name="T116" fmla="*/ 120 w 210"/>
                <a:gd name="T117" fmla="*/ 226 h 237"/>
                <a:gd name="T118" fmla="*/ 117 w 210"/>
                <a:gd name="T119" fmla="*/ 22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0" h="237">
                  <a:moveTo>
                    <a:pt x="117" y="221"/>
                  </a:moveTo>
                  <a:lnTo>
                    <a:pt x="98" y="221"/>
                  </a:lnTo>
                  <a:lnTo>
                    <a:pt x="91" y="236"/>
                  </a:lnTo>
                  <a:lnTo>
                    <a:pt x="80" y="222"/>
                  </a:lnTo>
                  <a:lnTo>
                    <a:pt x="57" y="217"/>
                  </a:lnTo>
                  <a:lnTo>
                    <a:pt x="43" y="235"/>
                  </a:lnTo>
                  <a:lnTo>
                    <a:pt x="31" y="237"/>
                  </a:lnTo>
                  <a:lnTo>
                    <a:pt x="24" y="212"/>
                  </a:lnTo>
                  <a:lnTo>
                    <a:pt x="14" y="191"/>
                  </a:lnTo>
                  <a:lnTo>
                    <a:pt x="20" y="172"/>
                  </a:lnTo>
                  <a:lnTo>
                    <a:pt x="11" y="165"/>
                  </a:lnTo>
                  <a:lnTo>
                    <a:pt x="9" y="152"/>
                  </a:lnTo>
                  <a:lnTo>
                    <a:pt x="0" y="140"/>
                  </a:lnTo>
                  <a:lnTo>
                    <a:pt x="11" y="120"/>
                  </a:lnTo>
                  <a:lnTo>
                    <a:pt x="4" y="105"/>
                  </a:lnTo>
                  <a:lnTo>
                    <a:pt x="7" y="100"/>
                  </a:lnTo>
                  <a:lnTo>
                    <a:pt x="4" y="93"/>
                  </a:lnTo>
                  <a:lnTo>
                    <a:pt x="11" y="83"/>
                  </a:lnTo>
                  <a:lnTo>
                    <a:pt x="12" y="68"/>
                  </a:lnTo>
                  <a:lnTo>
                    <a:pt x="12" y="56"/>
                  </a:lnTo>
                  <a:lnTo>
                    <a:pt x="17" y="50"/>
                  </a:lnTo>
                  <a:lnTo>
                    <a:pt x="2" y="22"/>
                  </a:lnTo>
                  <a:lnTo>
                    <a:pt x="14" y="23"/>
                  </a:lnTo>
                  <a:lnTo>
                    <a:pt x="22" y="22"/>
                  </a:lnTo>
                  <a:lnTo>
                    <a:pt x="27" y="18"/>
                  </a:lnTo>
                  <a:lnTo>
                    <a:pt x="42" y="11"/>
                  </a:lnTo>
                  <a:lnTo>
                    <a:pt x="51" y="4"/>
                  </a:lnTo>
                  <a:lnTo>
                    <a:pt x="75" y="0"/>
                  </a:lnTo>
                  <a:lnTo>
                    <a:pt x="72" y="14"/>
                  </a:lnTo>
                  <a:lnTo>
                    <a:pt x="75" y="21"/>
                  </a:lnTo>
                  <a:lnTo>
                    <a:pt x="73" y="33"/>
                  </a:lnTo>
                  <a:lnTo>
                    <a:pt x="92" y="49"/>
                  </a:lnTo>
                  <a:lnTo>
                    <a:pt x="112" y="51"/>
                  </a:lnTo>
                  <a:lnTo>
                    <a:pt x="119" y="58"/>
                  </a:lnTo>
                  <a:lnTo>
                    <a:pt x="130" y="61"/>
                  </a:lnTo>
                  <a:lnTo>
                    <a:pt x="137" y="66"/>
                  </a:lnTo>
                  <a:lnTo>
                    <a:pt x="148" y="66"/>
                  </a:lnTo>
                  <a:lnTo>
                    <a:pt x="158" y="72"/>
                  </a:lnTo>
                  <a:lnTo>
                    <a:pt x="159" y="82"/>
                  </a:lnTo>
                  <a:lnTo>
                    <a:pt x="163" y="87"/>
                  </a:lnTo>
                  <a:lnTo>
                    <a:pt x="163" y="95"/>
                  </a:lnTo>
                  <a:lnTo>
                    <a:pt x="158" y="95"/>
                  </a:lnTo>
                  <a:lnTo>
                    <a:pt x="164" y="116"/>
                  </a:lnTo>
                  <a:lnTo>
                    <a:pt x="197" y="117"/>
                  </a:lnTo>
                  <a:lnTo>
                    <a:pt x="195" y="127"/>
                  </a:lnTo>
                  <a:lnTo>
                    <a:pt x="197" y="134"/>
                  </a:lnTo>
                  <a:lnTo>
                    <a:pt x="207" y="139"/>
                  </a:lnTo>
                  <a:lnTo>
                    <a:pt x="210" y="150"/>
                  </a:lnTo>
                  <a:lnTo>
                    <a:pt x="208" y="164"/>
                  </a:lnTo>
                  <a:lnTo>
                    <a:pt x="203" y="172"/>
                  </a:lnTo>
                  <a:lnTo>
                    <a:pt x="204" y="183"/>
                  </a:lnTo>
                  <a:lnTo>
                    <a:pt x="198" y="187"/>
                  </a:lnTo>
                  <a:lnTo>
                    <a:pt x="198" y="182"/>
                  </a:lnTo>
                  <a:lnTo>
                    <a:pt x="182" y="172"/>
                  </a:lnTo>
                  <a:lnTo>
                    <a:pt x="166" y="171"/>
                  </a:lnTo>
                  <a:lnTo>
                    <a:pt x="136" y="177"/>
                  </a:lnTo>
                  <a:lnTo>
                    <a:pt x="128" y="193"/>
                  </a:lnTo>
                  <a:lnTo>
                    <a:pt x="127" y="204"/>
                  </a:lnTo>
                  <a:lnTo>
                    <a:pt x="120" y="226"/>
                  </a:lnTo>
                  <a:lnTo>
                    <a:pt x="117" y="2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198">
              <a:extLst>
                <a:ext uri="{FF2B5EF4-FFF2-40B4-BE49-F238E27FC236}">
                  <a16:creationId xmlns="" xmlns:a16="http://schemas.microsoft.com/office/drawing/2014/main" id="{93BA4C48-41DA-4A18-93E3-D0B950467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725" y="4640263"/>
              <a:ext cx="1082675" cy="1127125"/>
            </a:xfrm>
            <a:custGeom>
              <a:avLst/>
              <a:gdLst>
                <a:gd name="T0" fmla="*/ 339 w 682"/>
                <a:gd name="T1" fmla="*/ 584 h 710"/>
                <a:gd name="T2" fmla="*/ 337 w 682"/>
                <a:gd name="T3" fmla="*/ 550 h 710"/>
                <a:gd name="T4" fmla="*/ 336 w 682"/>
                <a:gd name="T5" fmla="*/ 515 h 710"/>
                <a:gd name="T6" fmla="*/ 320 w 682"/>
                <a:gd name="T7" fmla="*/ 492 h 710"/>
                <a:gd name="T8" fmla="*/ 279 w 682"/>
                <a:gd name="T9" fmla="*/ 481 h 710"/>
                <a:gd name="T10" fmla="*/ 279 w 682"/>
                <a:gd name="T11" fmla="*/ 431 h 710"/>
                <a:gd name="T12" fmla="*/ 273 w 682"/>
                <a:gd name="T13" fmla="*/ 393 h 710"/>
                <a:gd name="T14" fmla="*/ 234 w 682"/>
                <a:gd name="T15" fmla="*/ 354 h 710"/>
                <a:gd name="T16" fmla="*/ 234 w 682"/>
                <a:gd name="T17" fmla="*/ 331 h 710"/>
                <a:gd name="T18" fmla="*/ 195 w 682"/>
                <a:gd name="T19" fmla="*/ 317 h 710"/>
                <a:gd name="T20" fmla="*/ 151 w 682"/>
                <a:gd name="T21" fmla="*/ 280 h 710"/>
                <a:gd name="T22" fmla="*/ 118 w 682"/>
                <a:gd name="T23" fmla="*/ 270 h 710"/>
                <a:gd name="T24" fmla="*/ 78 w 682"/>
                <a:gd name="T25" fmla="*/ 281 h 710"/>
                <a:gd name="T26" fmla="*/ 46 w 682"/>
                <a:gd name="T27" fmla="*/ 265 h 710"/>
                <a:gd name="T28" fmla="*/ 16 w 682"/>
                <a:gd name="T29" fmla="*/ 247 h 710"/>
                <a:gd name="T30" fmla="*/ 5 w 682"/>
                <a:gd name="T31" fmla="*/ 211 h 710"/>
                <a:gd name="T32" fmla="*/ 19 w 682"/>
                <a:gd name="T33" fmla="*/ 182 h 710"/>
                <a:gd name="T34" fmla="*/ 71 w 682"/>
                <a:gd name="T35" fmla="*/ 164 h 710"/>
                <a:gd name="T36" fmla="*/ 68 w 682"/>
                <a:gd name="T37" fmla="*/ 94 h 710"/>
                <a:gd name="T38" fmla="*/ 82 w 682"/>
                <a:gd name="T39" fmla="*/ 73 h 710"/>
                <a:gd name="T40" fmla="*/ 112 w 682"/>
                <a:gd name="T41" fmla="*/ 56 h 710"/>
                <a:gd name="T42" fmla="*/ 133 w 682"/>
                <a:gd name="T43" fmla="*/ 78 h 710"/>
                <a:gd name="T44" fmla="*/ 170 w 682"/>
                <a:gd name="T45" fmla="*/ 65 h 710"/>
                <a:gd name="T46" fmla="*/ 169 w 682"/>
                <a:gd name="T47" fmla="*/ 48 h 710"/>
                <a:gd name="T48" fmla="*/ 162 w 682"/>
                <a:gd name="T49" fmla="*/ 19 h 710"/>
                <a:gd name="T50" fmla="*/ 206 w 682"/>
                <a:gd name="T51" fmla="*/ 19 h 710"/>
                <a:gd name="T52" fmla="*/ 240 w 682"/>
                <a:gd name="T53" fmla="*/ 0 h 710"/>
                <a:gd name="T54" fmla="*/ 251 w 682"/>
                <a:gd name="T55" fmla="*/ 22 h 710"/>
                <a:gd name="T56" fmla="*/ 249 w 682"/>
                <a:gd name="T57" fmla="*/ 59 h 710"/>
                <a:gd name="T58" fmla="*/ 276 w 682"/>
                <a:gd name="T59" fmla="*/ 65 h 710"/>
                <a:gd name="T60" fmla="*/ 303 w 682"/>
                <a:gd name="T61" fmla="*/ 58 h 710"/>
                <a:gd name="T62" fmla="*/ 313 w 682"/>
                <a:gd name="T63" fmla="*/ 48 h 710"/>
                <a:gd name="T64" fmla="*/ 346 w 682"/>
                <a:gd name="T65" fmla="*/ 55 h 710"/>
                <a:gd name="T66" fmla="*/ 366 w 682"/>
                <a:gd name="T67" fmla="*/ 54 h 710"/>
                <a:gd name="T68" fmla="*/ 394 w 682"/>
                <a:gd name="T69" fmla="*/ 18 h 710"/>
                <a:gd name="T70" fmla="*/ 418 w 682"/>
                <a:gd name="T71" fmla="*/ 72 h 710"/>
                <a:gd name="T72" fmla="*/ 441 w 682"/>
                <a:gd name="T73" fmla="*/ 111 h 710"/>
                <a:gd name="T74" fmla="*/ 514 w 682"/>
                <a:gd name="T75" fmla="*/ 127 h 710"/>
                <a:gd name="T76" fmla="*/ 592 w 682"/>
                <a:gd name="T77" fmla="*/ 140 h 710"/>
                <a:gd name="T78" fmla="*/ 667 w 682"/>
                <a:gd name="T79" fmla="*/ 179 h 710"/>
                <a:gd name="T80" fmla="*/ 675 w 682"/>
                <a:gd name="T81" fmla="*/ 247 h 710"/>
                <a:gd name="T82" fmla="*/ 618 w 682"/>
                <a:gd name="T83" fmla="*/ 317 h 710"/>
                <a:gd name="T84" fmla="*/ 606 w 682"/>
                <a:gd name="T85" fmla="*/ 392 h 710"/>
                <a:gd name="T86" fmla="*/ 578 w 682"/>
                <a:gd name="T87" fmla="*/ 459 h 710"/>
                <a:gd name="T88" fmla="*/ 537 w 682"/>
                <a:gd name="T89" fmla="*/ 497 h 710"/>
                <a:gd name="T90" fmla="*/ 457 w 682"/>
                <a:gd name="T91" fmla="*/ 534 h 710"/>
                <a:gd name="T92" fmla="*/ 440 w 682"/>
                <a:gd name="T93" fmla="*/ 598 h 710"/>
                <a:gd name="T94" fmla="*/ 389 w 682"/>
                <a:gd name="T95" fmla="*/ 669 h 710"/>
                <a:gd name="T96" fmla="*/ 353 w 682"/>
                <a:gd name="T97" fmla="*/ 698 h 710"/>
                <a:gd name="T98" fmla="*/ 320 w 682"/>
                <a:gd name="T99" fmla="*/ 651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2" h="710">
                  <a:moveTo>
                    <a:pt x="284" y="638"/>
                  </a:moveTo>
                  <a:lnTo>
                    <a:pt x="307" y="611"/>
                  </a:lnTo>
                  <a:lnTo>
                    <a:pt x="327" y="592"/>
                  </a:lnTo>
                  <a:lnTo>
                    <a:pt x="339" y="584"/>
                  </a:lnTo>
                  <a:lnTo>
                    <a:pt x="353" y="574"/>
                  </a:lnTo>
                  <a:lnTo>
                    <a:pt x="354" y="557"/>
                  </a:lnTo>
                  <a:lnTo>
                    <a:pt x="345" y="547"/>
                  </a:lnTo>
                  <a:lnTo>
                    <a:pt x="337" y="550"/>
                  </a:lnTo>
                  <a:lnTo>
                    <a:pt x="339" y="539"/>
                  </a:lnTo>
                  <a:lnTo>
                    <a:pt x="342" y="528"/>
                  </a:lnTo>
                  <a:lnTo>
                    <a:pt x="342" y="518"/>
                  </a:lnTo>
                  <a:lnTo>
                    <a:pt x="336" y="515"/>
                  </a:lnTo>
                  <a:lnTo>
                    <a:pt x="329" y="517"/>
                  </a:lnTo>
                  <a:lnTo>
                    <a:pt x="323" y="517"/>
                  </a:lnTo>
                  <a:lnTo>
                    <a:pt x="321" y="509"/>
                  </a:lnTo>
                  <a:lnTo>
                    <a:pt x="320" y="492"/>
                  </a:lnTo>
                  <a:lnTo>
                    <a:pt x="316" y="487"/>
                  </a:lnTo>
                  <a:lnTo>
                    <a:pt x="305" y="481"/>
                  </a:lnTo>
                  <a:lnTo>
                    <a:pt x="298" y="485"/>
                  </a:lnTo>
                  <a:lnTo>
                    <a:pt x="279" y="481"/>
                  </a:lnTo>
                  <a:lnTo>
                    <a:pt x="280" y="457"/>
                  </a:lnTo>
                  <a:lnTo>
                    <a:pt x="274" y="446"/>
                  </a:lnTo>
                  <a:lnTo>
                    <a:pt x="280" y="442"/>
                  </a:lnTo>
                  <a:lnTo>
                    <a:pt x="279" y="431"/>
                  </a:lnTo>
                  <a:lnTo>
                    <a:pt x="284" y="423"/>
                  </a:lnTo>
                  <a:lnTo>
                    <a:pt x="286" y="409"/>
                  </a:lnTo>
                  <a:lnTo>
                    <a:pt x="283" y="398"/>
                  </a:lnTo>
                  <a:lnTo>
                    <a:pt x="273" y="393"/>
                  </a:lnTo>
                  <a:lnTo>
                    <a:pt x="271" y="386"/>
                  </a:lnTo>
                  <a:lnTo>
                    <a:pt x="273" y="376"/>
                  </a:lnTo>
                  <a:lnTo>
                    <a:pt x="240" y="375"/>
                  </a:lnTo>
                  <a:lnTo>
                    <a:pt x="234" y="354"/>
                  </a:lnTo>
                  <a:lnTo>
                    <a:pt x="239" y="354"/>
                  </a:lnTo>
                  <a:lnTo>
                    <a:pt x="239" y="346"/>
                  </a:lnTo>
                  <a:lnTo>
                    <a:pt x="235" y="341"/>
                  </a:lnTo>
                  <a:lnTo>
                    <a:pt x="234" y="331"/>
                  </a:lnTo>
                  <a:lnTo>
                    <a:pt x="224" y="325"/>
                  </a:lnTo>
                  <a:lnTo>
                    <a:pt x="213" y="325"/>
                  </a:lnTo>
                  <a:lnTo>
                    <a:pt x="206" y="320"/>
                  </a:lnTo>
                  <a:lnTo>
                    <a:pt x="195" y="317"/>
                  </a:lnTo>
                  <a:lnTo>
                    <a:pt x="188" y="310"/>
                  </a:lnTo>
                  <a:lnTo>
                    <a:pt x="168" y="308"/>
                  </a:lnTo>
                  <a:lnTo>
                    <a:pt x="149" y="292"/>
                  </a:lnTo>
                  <a:lnTo>
                    <a:pt x="151" y="280"/>
                  </a:lnTo>
                  <a:lnTo>
                    <a:pt x="148" y="273"/>
                  </a:lnTo>
                  <a:lnTo>
                    <a:pt x="151" y="259"/>
                  </a:lnTo>
                  <a:lnTo>
                    <a:pt x="127" y="263"/>
                  </a:lnTo>
                  <a:lnTo>
                    <a:pt x="118" y="270"/>
                  </a:lnTo>
                  <a:lnTo>
                    <a:pt x="103" y="277"/>
                  </a:lnTo>
                  <a:lnTo>
                    <a:pt x="98" y="281"/>
                  </a:lnTo>
                  <a:lnTo>
                    <a:pt x="90" y="282"/>
                  </a:lnTo>
                  <a:lnTo>
                    <a:pt x="78" y="281"/>
                  </a:lnTo>
                  <a:lnTo>
                    <a:pt x="67" y="283"/>
                  </a:lnTo>
                  <a:lnTo>
                    <a:pt x="59" y="281"/>
                  </a:lnTo>
                  <a:lnTo>
                    <a:pt x="60" y="255"/>
                  </a:lnTo>
                  <a:lnTo>
                    <a:pt x="46" y="265"/>
                  </a:lnTo>
                  <a:lnTo>
                    <a:pt x="31" y="265"/>
                  </a:lnTo>
                  <a:lnTo>
                    <a:pt x="24" y="256"/>
                  </a:lnTo>
                  <a:lnTo>
                    <a:pt x="13" y="255"/>
                  </a:lnTo>
                  <a:lnTo>
                    <a:pt x="16" y="247"/>
                  </a:lnTo>
                  <a:lnTo>
                    <a:pt x="7" y="236"/>
                  </a:lnTo>
                  <a:lnTo>
                    <a:pt x="0" y="221"/>
                  </a:lnTo>
                  <a:lnTo>
                    <a:pt x="5" y="218"/>
                  </a:lnTo>
                  <a:lnTo>
                    <a:pt x="5" y="211"/>
                  </a:lnTo>
                  <a:lnTo>
                    <a:pt x="15" y="205"/>
                  </a:lnTo>
                  <a:lnTo>
                    <a:pt x="13" y="196"/>
                  </a:lnTo>
                  <a:lnTo>
                    <a:pt x="17" y="190"/>
                  </a:lnTo>
                  <a:lnTo>
                    <a:pt x="19" y="182"/>
                  </a:lnTo>
                  <a:lnTo>
                    <a:pt x="38" y="170"/>
                  </a:lnTo>
                  <a:lnTo>
                    <a:pt x="53" y="167"/>
                  </a:lnTo>
                  <a:lnTo>
                    <a:pt x="56" y="164"/>
                  </a:lnTo>
                  <a:lnTo>
                    <a:pt x="71" y="164"/>
                  </a:lnTo>
                  <a:lnTo>
                    <a:pt x="79" y="117"/>
                  </a:lnTo>
                  <a:lnTo>
                    <a:pt x="79" y="110"/>
                  </a:lnTo>
                  <a:lnTo>
                    <a:pt x="76" y="100"/>
                  </a:lnTo>
                  <a:lnTo>
                    <a:pt x="68" y="94"/>
                  </a:lnTo>
                  <a:lnTo>
                    <a:pt x="68" y="81"/>
                  </a:lnTo>
                  <a:lnTo>
                    <a:pt x="79" y="79"/>
                  </a:lnTo>
                  <a:lnTo>
                    <a:pt x="82" y="80"/>
                  </a:lnTo>
                  <a:lnTo>
                    <a:pt x="82" y="73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07" y="62"/>
                  </a:lnTo>
                  <a:lnTo>
                    <a:pt x="112" y="56"/>
                  </a:lnTo>
                  <a:lnTo>
                    <a:pt x="117" y="60"/>
                  </a:lnTo>
                  <a:lnTo>
                    <a:pt x="120" y="71"/>
                  </a:lnTo>
                  <a:lnTo>
                    <a:pt x="123" y="69"/>
                  </a:lnTo>
                  <a:lnTo>
                    <a:pt x="133" y="78"/>
                  </a:lnTo>
                  <a:lnTo>
                    <a:pt x="146" y="77"/>
                  </a:lnTo>
                  <a:lnTo>
                    <a:pt x="149" y="72"/>
                  </a:lnTo>
                  <a:lnTo>
                    <a:pt x="162" y="67"/>
                  </a:lnTo>
                  <a:lnTo>
                    <a:pt x="170" y="65"/>
                  </a:lnTo>
                  <a:lnTo>
                    <a:pt x="171" y="57"/>
                  </a:lnTo>
                  <a:lnTo>
                    <a:pt x="184" y="52"/>
                  </a:lnTo>
                  <a:lnTo>
                    <a:pt x="183" y="49"/>
                  </a:lnTo>
                  <a:lnTo>
                    <a:pt x="169" y="48"/>
                  </a:lnTo>
                  <a:lnTo>
                    <a:pt x="167" y="36"/>
                  </a:lnTo>
                  <a:lnTo>
                    <a:pt x="167" y="25"/>
                  </a:lnTo>
                  <a:lnTo>
                    <a:pt x="159" y="20"/>
                  </a:lnTo>
                  <a:lnTo>
                    <a:pt x="162" y="19"/>
                  </a:lnTo>
                  <a:lnTo>
                    <a:pt x="175" y="21"/>
                  </a:lnTo>
                  <a:lnTo>
                    <a:pt x="189" y="26"/>
                  </a:lnTo>
                  <a:lnTo>
                    <a:pt x="195" y="21"/>
                  </a:lnTo>
                  <a:lnTo>
                    <a:pt x="206" y="19"/>
                  </a:lnTo>
                  <a:lnTo>
                    <a:pt x="226" y="12"/>
                  </a:lnTo>
                  <a:lnTo>
                    <a:pt x="233" y="6"/>
                  </a:lnTo>
                  <a:lnTo>
                    <a:pt x="230" y="0"/>
                  </a:lnTo>
                  <a:lnTo>
                    <a:pt x="240" y="0"/>
                  </a:lnTo>
                  <a:lnTo>
                    <a:pt x="243" y="4"/>
                  </a:lnTo>
                  <a:lnTo>
                    <a:pt x="241" y="12"/>
                  </a:lnTo>
                  <a:lnTo>
                    <a:pt x="247" y="14"/>
                  </a:lnTo>
                  <a:lnTo>
                    <a:pt x="251" y="22"/>
                  </a:lnTo>
                  <a:lnTo>
                    <a:pt x="247" y="28"/>
                  </a:lnTo>
                  <a:lnTo>
                    <a:pt x="243" y="43"/>
                  </a:lnTo>
                  <a:lnTo>
                    <a:pt x="248" y="51"/>
                  </a:lnTo>
                  <a:lnTo>
                    <a:pt x="249" y="59"/>
                  </a:lnTo>
                  <a:lnTo>
                    <a:pt x="259" y="67"/>
                  </a:lnTo>
                  <a:lnTo>
                    <a:pt x="269" y="69"/>
                  </a:lnTo>
                  <a:lnTo>
                    <a:pt x="270" y="65"/>
                  </a:lnTo>
                  <a:lnTo>
                    <a:pt x="276" y="65"/>
                  </a:lnTo>
                  <a:lnTo>
                    <a:pt x="284" y="62"/>
                  </a:lnTo>
                  <a:lnTo>
                    <a:pt x="290" y="57"/>
                  </a:lnTo>
                  <a:lnTo>
                    <a:pt x="299" y="58"/>
                  </a:lnTo>
                  <a:lnTo>
                    <a:pt x="303" y="58"/>
                  </a:lnTo>
                  <a:lnTo>
                    <a:pt x="313" y="59"/>
                  </a:lnTo>
                  <a:lnTo>
                    <a:pt x="314" y="56"/>
                  </a:lnTo>
                  <a:lnTo>
                    <a:pt x="312" y="52"/>
                  </a:lnTo>
                  <a:lnTo>
                    <a:pt x="313" y="48"/>
                  </a:lnTo>
                  <a:lnTo>
                    <a:pt x="320" y="49"/>
                  </a:lnTo>
                  <a:lnTo>
                    <a:pt x="328" y="47"/>
                  </a:lnTo>
                  <a:lnTo>
                    <a:pt x="338" y="51"/>
                  </a:lnTo>
                  <a:lnTo>
                    <a:pt x="346" y="55"/>
                  </a:lnTo>
                  <a:lnTo>
                    <a:pt x="351" y="50"/>
                  </a:lnTo>
                  <a:lnTo>
                    <a:pt x="356" y="50"/>
                  </a:lnTo>
                  <a:lnTo>
                    <a:pt x="358" y="55"/>
                  </a:lnTo>
                  <a:lnTo>
                    <a:pt x="366" y="54"/>
                  </a:lnTo>
                  <a:lnTo>
                    <a:pt x="373" y="48"/>
                  </a:lnTo>
                  <a:lnTo>
                    <a:pt x="378" y="35"/>
                  </a:lnTo>
                  <a:lnTo>
                    <a:pt x="388" y="19"/>
                  </a:lnTo>
                  <a:lnTo>
                    <a:pt x="394" y="18"/>
                  </a:lnTo>
                  <a:lnTo>
                    <a:pt x="398" y="28"/>
                  </a:lnTo>
                  <a:lnTo>
                    <a:pt x="408" y="58"/>
                  </a:lnTo>
                  <a:lnTo>
                    <a:pt x="417" y="60"/>
                  </a:lnTo>
                  <a:lnTo>
                    <a:pt x="418" y="72"/>
                  </a:lnTo>
                  <a:lnTo>
                    <a:pt x="404" y="87"/>
                  </a:lnTo>
                  <a:lnTo>
                    <a:pt x="410" y="92"/>
                  </a:lnTo>
                  <a:lnTo>
                    <a:pt x="441" y="95"/>
                  </a:lnTo>
                  <a:lnTo>
                    <a:pt x="441" y="111"/>
                  </a:lnTo>
                  <a:lnTo>
                    <a:pt x="455" y="101"/>
                  </a:lnTo>
                  <a:lnTo>
                    <a:pt x="477" y="107"/>
                  </a:lnTo>
                  <a:lnTo>
                    <a:pt x="506" y="117"/>
                  </a:lnTo>
                  <a:lnTo>
                    <a:pt x="514" y="127"/>
                  </a:lnTo>
                  <a:lnTo>
                    <a:pt x="511" y="137"/>
                  </a:lnTo>
                  <a:lnTo>
                    <a:pt x="532" y="132"/>
                  </a:lnTo>
                  <a:lnTo>
                    <a:pt x="565" y="141"/>
                  </a:lnTo>
                  <a:lnTo>
                    <a:pt x="592" y="140"/>
                  </a:lnTo>
                  <a:lnTo>
                    <a:pt x="617" y="154"/>
                  </a:lnTo>
                  <a:lnTo>
                    <a:pt x="639" y="174"/>
                  </a:lnTo>
                  <a:lnTo>
                    <a:pt x="653" y="178"/>
                  </a:lnTo>
                  <a:lnTo>
                    <a:pt x="667" y="179"/>
                  </a:lnTo>
                  <a:lnTo>
                    <a:pt x="674" y="185"/>
                  </a:lnTo>
                  <a:lnTo>
                    <a:pt x="680" y="207"/>
                  </a:lnTo>
                  <a:lnTo>
                    <a:pt x="682" y="218"/>
                  </a:lnTo>
                  <a:lnTo>
                    <a:pt x="675" y="247"/>
                  </a:lnTo>
                  <a:lnTo>
                    <a:pt x="667" y="258"/>
                  </a:lnTo>
                  <a:lnTo>
                    <a:pt x="643" y="282"/>
                  </a:lnTo>
                  <a:lnTo>
                    <a:pt x="631" y="302"/>
                  </a:lnTo>
                  <a:lnTo>
                    <a:pt x="618" y="317"/>
                  </a:lnTo>
                  <a:lnTo>
                    <a:pt x="614" y="318"/>
                  </a:lnTo>
                  <a:lnTo>
                    <a:pt x="609" y="331"/>
                  </a:lnTo>
                  <a:lnTo>
                    <a:pt x="610" y="364"/>
                  </a:lnTo>
                  <a:lnTo>
                    <a:pt x="606" y="392"/>
                  </a:lnTo>
                  <a:lnTo>
                    <a:pt x="603" y="404"/>
                  </a:lnTo>
                  <a:lnTo>
                    <a:pt x="599" y="411"/>
                  </a:lnTo>
                  <a:lnTo>
                    <a:pt x="595" y="435"/>
                  </a:lnTo>
                  <a:lnTo>
                    <a:pt x="578" y="459"/>
                  </a:lnTo>
                  <a:lnTo>
                    <a:pt x="574" y="479"/>
                  </a:lnTo>
                  <a:lnTo>
                    <a:pt x="560" y="487"/>
                  </a:lnTo>
                  <a:lnTo>
                    <a:pt x="556" y="498"/>
                  </a:lnTo>
                  <a:lnTo>
                    <a:pt x="537" y="497"/>
                  </a:lnTo>
                  <a:lnTo>
                    <a:pt x="510" y="505"/>
                  </a:lnTo>
                  <a:lnTo>
                    <a:pt x="498" y="513"/>
                  </a:lnTo>
                  <a:lnTo>
                    <a:pt x="478" y="519"/>
                  </a:lnTo>
                  <a:lnTo>
                    <a:pt x="457" y="534"/>
                  </a:lnTo>
                  <a:lnTo>
                    <a:pt x="444" y="553"/>
                  </a:lnTo>
                  <a:lnTo>
                    <a:pt x="440" y="568"/>
                  </a:lnTo>
                  <a:lnTo>
                    <a:pt x="444" y="578"/>
                  </a:lnTo>
                  <a:lnTo>
                    <a:pt x="440" y="598"/>
                  </a:lnTo>
                  <a:lnTo>
                    <a:pt x="437" y="607"/>
                  </a:lnTo>
                  <a:lnTo>
                    <a:pt x="424" y="619"/>
                  </a:lnTo>
                  <a:lnTo>
                    <a:pt x="405" y="653"/>
                  </a:lnTo>
                  <a:lnTo>
                    <a:pt x="389" y="669"/>
                  </a:lnTo>
                  <a:lnTo>
                    <a:pt x="378" y="679"/>
                  </a:lnTo>
                  <a:lnTo>
                    <a:pt x="369" y="698"/>
                  </a:lnTo>
                  <a:lnTo>
                    <a:pt x="358" y="710"/>
                  </a:lnTo>
                  <a:lnTo>
                    <a:pt x="353" y="698"/>
                  </a:lnTo>
                  <a:lnTo>
                    <a:pt x="361" y="689"/>
                  </a:lnTo>
                  <a:lnTo>
                    <a:pt x="351" y="675"/>
                  </a:lnTo>
                  <a:lnTo>
                    <a:pt x="337" y="664"/>
                  </a:lnTo>
                  <a:lnTo>
                    <a:pt x="320" y="651"/>
                  </a:lnTo>
                  <a:lnTo>
                    <a:pt x="313" y="651"/>
                  </a:lnTo>
                  <a:lnTo>
                    <a:pt x="295" y="636"/>
                  </a:lnTo>
                  <a:lnTo>
                    <a:pt x="284" y="63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199">
              <a:extLst>
                <a:ext uri="{FF2B5EF4-FFF2-40B4-BE49-F238E27FC236}">
                  <a16:creationId xmlns="" xmlns:a16="http://schemas.microsoft.com/office/drawing/2014/main" id="{BF61E7B3-233D-40DF-B302-2D300FD3AB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0613" y="4013200"/>
              <a:ext cx="53975" cy="101600"/>
            </a:xfrm>
            <a:custGeom>
              <a:avLst/>
              <a:gdLst>
                <a:gd name="T0" fmla="*/ 24 w 34"/>
                <a:gd name="T1" fmla="*/ 64 h 64"/>
                <a:gd name="T2" fmla="*/ 21 w 34"/>
                <a:gd name="T3" fmla="*/ 64 h 64"/>
                <a:gd name="T4" fmla="*/ 16 w 34"/>
                <a:gd name="T5" fmla="*/ 53 h 64"/>
                <a:gd name="T6" fmla="*/ 9 w 34"/>
                <a:gd name="T7" fmla="*/ 48 h 64"/>
                <a:gd name="T8" fmla="*/ 13 w 34"/>
                <a:gd name="T9" fmla="*/ 36 h 64"/>
                <a:gd name="T10" fmla="*/ 19 w 34"/>
                <a:gd name="T11" fmla="*/ 36 h 64"/>
                <a:gd name="T12" fmla="*/ 24 w 34"/>
                <a:gd name="T13" fmla="*/ 52 h 64"/>
                <a:gd name="T14" fmla="*/ 24 w 34"/>
                <a:gd name="T15" fmla="*/ 64 h 64"/>
                <a:gd name="T16" fmla="*/ 20 w 34"/>
                <a:gd name="T17" fmla="*/ 9 h 64"/>
                <a:gd name="T18" fmla="*/ 1 w 34"/>
                <a:gd name="T19" fmla="*/ 13 h 64"/>
                <a:gd name="T20" fmla="*/ 0 w 34"/>
                <a:gd name="T21" fmla="*/ 6 h 64"/>
                <a:gd name="T22" fmla="*/ 8 w 34"/>
                <a:gd name="T23" fmla="*/ 4 h 64"/>
                <a:gd name="T24" fmla="*/ 20 w 34"/>
                <a:gd name="T25" fmla="*/ 5 h 64"/>
                <a:gd name="T26" fmla="*/ 20 w 34"/>
                <a:gd name="T27" fmla="*/ 9 h 64"/>
                <a:gd name="T28" fmla="*/ 34 w 34"/>
                <a:gd name="T29" fmla="*/ 9 h 64"/>
                <a:gd name="T30" fmla="*/ 31 w 34"/>
                <a:gd name="T31" fmla="*/ 23 h 64"/>
                <a:gd name="T32" fmla="*/ 28 w 34"/>
                <a:gd name="T33" fmla="*/ 21 h 64"/>
                <a:gd name="T34" fmla="*/ 28 w 34"/>
                <a:gd name="T35" fmla="*/ 11 h 64"/>
                <a:gd name="T36" fmla="*/ 21 w 34"/>
                <a:gd name="T37" fmla="*/ 2 h 64"/>
                <a:gd name="T38" fmla="*/ 20 w 34"/>
                <a:gd name="T39" fmla="*/ 0 h 64"/>
                <a:gd name="T40" fmla="*/ 34 w 34"/>
                <a:gd name="T41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64">
                  <a:moveTo>
                    <a:pt x="24" y="64"/>
                  </a:moveTo>
                  <a:lnTo>
                    <a:pt x="21" y="64"/>
                  </a:lnTo>
                  <a:lnTo>
                    <a:pt x="16" y="53"/>
                  </a:lnTo>
                  <a:lnTo>
                    <a:pt x="9" y="48"/>
                  </a:lnTo>
                  <a:lnTo>
                    <a:pt x="13" y="36"/>
                  </a:lnTo>
                  <a:lnTo>
                    <a:pt x="19" y="36"/>
                  </a:lnTo>
                  <a:lnTo>
                    <a:pt x="24" y="52"/>
                  </a:lnTo>
                  <a:lnTo>
                    <a:pt x="24" y="64"/>
                  </a:lnTo>
                  <a:close/>
                  <a:moveTo>
                    <a:pt x="20" y="9"/>
                  </a:moveTo>
                  <a:lnTo>
                    <a:pt x="1" y="13"/>
                  </a:lnTo>
                  <a:lnTo>
                    <a:pt x="0" y="6"/>
                  </a:lnTo>
                  <a:lnTo>
                    <a:pt x="8" y="4"/>
                  </a:lnTo>
                  <a:lnTo>
                    <a:pt x="20" y="5"/>
                  </a:lnTo>
                  <a:lnTo>
                    <a:pt x="20" y="9"/>
                  </a:lnTo>
                  <a:close/>
                  <a:moveTo>
                    <a:pt x="34" y="9"/>
                  </a:moveTo>
                  <a:lnTo>
                    <a:pt x="31" y="23"/>
                  </a:lnTo>
                  <a:lnTo>
                    <a:pt x="28" y="21"/>
                  </a:lnTo>
                  <a:lnTo>
                    <a:pt x="28" y="11"/>
                  </a:lnTo>
                  <a:lnTo>
                    <a:pt x="21" y="2"/>
                  </a:lnTo>
                  <a:lnTo>
                    <a:pt x="20" y="0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00">
              <a:extLst>
                <a:ext uri="{FF2B5EF4-FFF2-40B4-BE49-F238E27FC236}">
                  <a16:creationId xmlns="" xmlns:a16="http://schemas.microsoft.com/office/drawing/2014/main" id="{9E899B02-5F6E-441D-BA18-A6792CE78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4525" y="3975100"/>
              <a:ext cx="90488" cy="49213"/>
            </a:xfrm>
            <a:custGeom>
              <a:avLst/>
              <a:gdLst>
                <a:gd name="T0" fmla="*/ 50 w 57"/>
                <a:gd name="T1" fmla="*/ 10 h 31"/>
                <a:gd name="T2" fmla="*/ 57 w 57"/>
                <a:gd name="T3" fmla="*/ 16 h 31"/>
                <a:gd name="T4" fmla="*/ 56 w 57"/>
                <a:gd name="T5" fmla="*/ 29 h 31"/>
                <a:gd name="T6" fmla="*/ 42 w 57"/>
                <a:gd name="T7" fmla="*/ 29 h 31"/>
                <a:gd name="T8" fmla="*/ 27 w 57"/>
                <a:gd name="T9" fmla="*/ 28 h 31"/>
                <a:gd name="T10" fmla="*/ 17 w 57"/>
                <a:gd name="T11" fmla="*/ 31 h 31"/>
                <a:gd name="T12" fmla="*/ 0 w 57"/>
                <a:gd name="T13" fmla="*/ 23 h 31"/>
                <a:gd name="T14" fmla="*/ 0 w 57"/>
                <a:gd name="T15" fmla="*/ 20 h 31"/>
                <a:gd name="T16" fmla="*/ 12 w 57"/>
                <a:gd name="T17" fmla="*/ 6 h 31"/>
                <a:gd name="T18" fmla="*/ 21 w 57"/>
                <a:gd name="T19" fmla="*/ 0 h 31"/>
                <a:gd name="T20" fmla="*/ 33 w 57"/>
                <a:gd name="T21" fmla="*/ 4 h 31"/>
                <a:gd name="T22" fmla="*/ 42 w 57"/>
                <a:gd name="T23" fmla="*/ 6 h 31"/>
                <a:gd name="T24" fmla="*/ 50 w 57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50" y="10"/>
                  </a:moveTo>
                  <a:lnTo>
                    <a:pt x="57" y="16"/>
                  </a:lnTo>
                  <a:lnTo>
                    <a:pt x="56" y="29"/>
                  </a:lnTo>
                  <a:lnTo>
                    <a:pt x="42" y="29"/>
                  </a:lnTo>
                  <a:lnTo>
                    <a:pt x="27" y="28"/>
                  </a:lnTo>
                  <a:lnTo>
                    <a:pt x="17" y="31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2" y="6"/>
                  </a:lnTo>
                  <a:lnTo>
                    <a:pt x="21" y="0"/>
                  </a:lnTo>
                  <a:lnTo>
                    <a:pt x="33" y="4"/>
                  </a:lnTo>
                  <a:lnTo>
                    <a:pt x="42" y="6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01">
              <a:extLst>
                <a:ext uri="{FF2B5EF4-FFF2-40B4-BE49-F238E27FC236}">
                  <a16:creationId xmlns="" xmlns:a16="http://schemas.microsoft.com/office/drawing/2014/main" id="{B7379077-20C8-4490-9596-4B36E8B4D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5275263"/>
              <a:ext cx="261938" cy="271463"/>
            </a:xfrm>
            <a:custGeom>
              <a:avLst/>
              <a:gdLst>
                <a:gd name="T0" fmla="*/ 101 w 165"/>
                <a:gd name="T1" fmla="*/ 16 h 171"/>
                <a:gd name="T2" fmla="*/ 104 w 165"/>
                <a:gd name="T3" fmla="*/ 19 h 171"/>
                <a:gd name="T4" fmla="*/ 109 w 165"/>
                <a:gd name="T5" fmla="*/ 30 h 171"/>
                <a:gd name="T6" fmla="*/ 128 w 165"/>
                <a:gd name="T7" fmla="*/ 50 h 171"/>
                <a:gd name="T8" fmla="*/ 136 w 165"/>
                <a:gd name="T9" fmla="*/ 52 h 171"/>
                <a:gd name="T10" fmla="*/ 136 w 165"/>
                <a:gd name="T11" fmla="*/ 58 h 171"/>
                <a:gd name="T12" fmla="*/ 141 w 165"/>
                <a:gd name="T13" fmla="*/ 71 h 171"/>
                <a:gd name="T14" fmla="*/ 155 w 165"/>
                <a:gd name="T15" fmla="*/ 73 h 171"/>
                <a:gd name="T16" fmla="*/ 165 w 165"/>
                <a:gd name="T17" fmla="*/ 81 h 171"/>
                <a:gd name="T18" fmla="*/ 141 w 165"/>
                <a:gd name="T19" fmla="*/ 95 h 171"/>
                <a:gd name="T20" fmla="*/ 126 w 165"/>
                <a:gd name="T21" fmla="*/ 109 h 171"/>
                <a:gd name="T22" fmla="*/ 120 w 165"/>
                <a:gd name="T23" fmla="*/ 122 h 171"/>
                <a:gd name="T24" fmla="*/ 114 w 165"/>
                <a:gd name="T25" fmla="*/ 128 h 171"/>
                <a:gd name="T26" fmla="*/ 105 w 165"/>
                <a:gd name="T27" fmla="*/ 131 h 171"/>
                <a:gd name="T28" fmla="*/ 102 w 165"/>
                <a:gd name="T29" fmla="*/ 140 h 171"/>
                <a:gd name="T30" fmla="*/ 101 w 165"/>
                <a:gd name="T31" fmla="*/ 146 h 171"/>
                <a:gd name="T32" fmla="*/ 89 w 165"/>
                <a:gd name="T33" fmla="*/ 150 h 171"/>
                <a:gd name="T34" fmla="*/ 75 w 165"/>
                <a:gd name="T35" fmla="*/ 149 h 171"/>
                <a:gd name="T36" fmla="*/ 67 w 165"/>
                <a:gd name="T37" fmla="*/ 144 h 171"/>
                <a:gd name="T38" fmla="*/ 59 w 165"/>
                <a:gd name="T39" fmla="*/ 141 h 171"/>
                <a:gd name="T40" fmla="*/ 51 w 165"/>
                <a:gd name="T41" fmla="*/ 146 h 171"/>
                <a:gd name="T42" fmla="*/ 46 w 165"/>
                <a:gd name="T43" fmla="*/ 155 h 171"/>
                <a:gd name="T44" fmla="*/ 38 w 165"/>
                <a:gd name="T45" fmla="*/ 161 h 171"/>
                <a:gd name="T46" fmla="*/ 30 w 165"/>
                <a:gd name="T47" fmla="*/ 169 h 171"/>
                <a:gd name="T48" fmla="*/ 17 w 165"/>
                <a:gd name="T49" fmla="*/ 171 h 171"/>
                <a:gd name="T50" fmla="*/ 14 w 165"/>
                <a:gd name="T51" fmla="*/ 164 h 171"/>
                <a:gd name="T52" fmla="*/ 15 w 165"/>
                <a:gd name="T53" fmla="*/ 153 h 171"/>
                <a:gd name="T54" fmla="*/ 4 w 165"/>
                <a:gd name="T55" fmla="*/ 134 h 171"/>
                <a:gd name="T56" fmla="*/ 0 w 165"/>
                <a:gd name="T57" fmla="*/ 132 h 171"/>
                <a:gd name="T58" fmla="*/ 0 w 165"/>
                <a:gd name="T59" fmla="*/ 76 h 171"/>
                <a:gd name="T60" fmla="*/ 17 w 165"/>
                <a:gd name="T61" fmla="*/ 76 h 171"/>
                <a:gd name="T62" fmla="*/ 17 w 165"/>
                <a:gd name="T63" fmla="*/ 11 h 171"/>
                <a:gd name="T64" fmla="*/ 31 w 165"/>
                <a:gd name="T65" fmla="*/ 11 h 171"/>
                <a:gd name="T66" fmla="*/ 58 w 165"/>
                <a:gd name="T67" fmla="*/ 4 h 171"/>
                <a:gd name="T68" fmla="*/ 63 w 165"/>
                <a:gd name="T69" fmla="*/ 12 h 171"/>
                <a:gd name="T70" fmla="*/ 75 w 165"/>
                <a:gd name="T71" fmla="*/ 5 h 171"/>
                <a:gd name="T72" fmla="*/ 81 w 165"/>
                <a:gd name="T73" fmla="*/ 4 h 171"/>
                <a:gd name="T74" fmla="*/ 90 w 165"/>
                <a:gd name="T75" fmla="*/ 0 h 171"/>
                <a:gd name="T76" fmla="*/ 94 w 165"/>
                <a:gd name="T77" fmla="*/ 1 h 171"/>
                <a:gd name="T78" fmla="*/ 101 w 165"/>
                <a:gd name="T79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71">
                  <a:moveTo>
                    <a:pt x="101" y="16"/>
                  </a:moveTo>
                  <a:lnTo>
                    <a:pt x="104" y="19"/>
                  </a:lnTo>
                  <a:lnTo>
                    <a:pt x="109" y="30"/>
                  </a:lnTo>
                  <a:lnTo>
                    <a:pt x="128" y="50"/>
                  </a:lnTo>
                  <a:lnTo>
                    <a:pt x="136" y="52"/>
                  </a:lnTo>
                  <a:lnTo>
                    <a:pt x="136" y="58"/>
                  </a:lnTo>
                  <a:lnTo>
                    <a:pt x="141" y="71"/>
                  </a:lnTo>
                  <a:lnTo>
                    <a:pt x="155" y="73"/>
                  </a:lnTo>
                  <a:lnTo>
                    <a:pt x="165" y="81"/>
                  </a:lnTo>
                  <a:lnTo>
                    <a:pt x="141" y="95"/>
                  </a:lnTo>
                  <a:lnTo>
                    <a:pt x="126" y="109"/>
                  </a:lnTo>
                  <a:lnTo>
                    <a:pt x="120" y="122"/>
                  </a:lnTo>
                  <a:lnTo>
                    <a:pt x="114" y="128"/>
                  </a:lnTo>
                  <a:lnTo>
                    <a:pt x="105" y="131"/>
                  </a:lnTo>
                  <a:lnTo>
                    <a:pt x="102" y="140"/>
                  </a:lnTo>
                  <a:lnTo>
                    <a:pt x="101" y="146"/>
                  </a:lnTo>
                  <a:lnTo>
                    <a:pt x="89" y="150"/>
                  </a:lnTo>
                  <a:lnTo>
                    <a:pt x="75" y="149"/>
                  </a:lnTo>
                  <a:lnTo>
                    <a:pt x="67" y="144"/>
                  </a:lnTo>
                  <a:lnTo>
                    <a:pt x="59" y="141"/>
                  </a:lnTo>
                  <a:lnTo>
                    <a:pt x="51" y="146"/>
                  </a:lnTo>
                  <a:lnTo>
                    <a:pt x="46" y="155"/>
                  </a:lnTo>
                  <a:lnTo>
                    <a:pt x="38" y="161"/>
                  </a:lnTo>
                  <a:lnTo>
                    <a:pt x="30" y="169"/>
                  </a:lnTo>
                  <a:lnTo>
                    <a:pt x="17" y="171"/>
                  </a:lnTo>
                  <a:lnTo>
                    <a:pt x="14" y="164"/>
                  </a:lnTo>
                  <a:lnTo>
                    <a:pt x="15" y="153"/>
                  </a:lnTo>
                  <a:lnTo>
                    <a:pt x="4" y="134"/>
                  </a:lnTo>
                  <a:lnTo>
                    <a:pt x="0" y="132"/>
                  </a:lnTo>
                  <a:lnTo>
                    <a:pt x="0" y="76"/>
                  </a:lnTo>
                  <a:lnTo>
                    <a:pt x="17" y="76"/>
                  </a:lnTo>
                  <a:lnTo>
                    <a:pt x="17" y="11"/>
                  </a:lnTo>
                  <a:lnTo>
                    <a:pt x="31" y="11"/>
                  </a:lnTo>
                  <a:lnTo>
                    <a:pt x="58" y="4"/>
                  </a:lnTo>
                  <a:lnTo>
                    <a:pt x="63" y="12"/>
                  </a:lnTo>
                  <a:lnTo>
                    <a:pt x="75" y="5"/>
                  </a:lnTo>
                  <a:lnTo>
                    <a:pt x="81" y="4"/>
                  </a:lnTo>
                  <a:lnTo>
                    <a:pt x="90" y="0"/>
                  </a:lnTo>
                  <a:lnTo>
                    <a:pt x="94" y="1"/>
                  </a:lnTo>
                  <a:lnTo>
                    <a:pt x="101" y="1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02">
              <a:extLst>
                <a:ext uri="{FF2B5EF4-FFF2-40B4-BE49-F238E27FC236}">
                  <a16:creationId xmlns="" xmlns:a16="http://schemas.microsoft.com/office/drawing/2014/main" id="{47DD9504-1A65-41DF-8A92-D6AB71DF7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188" y="2913063"/>
              <a:ext cx="260350" cy="225425"/>
            </a:xfrm>
            <a:custGeom>
              <a:avLst/>
              <a:gdLst>
                <a:gd name="T0" fmla="*/ 4 w 164"/>
                <a:gd name="T1" fmla="*/ 68 h 142"/>
                <a:gd name="T2" fmla="*/ 22 w 164"/>
                <a:gd name="T3" fmla="*/ 68 h 142"/>
                <a:gd name="T4" fmla="*/ 40 w 164"/>
                <a:gd name="T5" fmla="*/ 58 h 142"/>
                <a:gd name="T6" fmla="*/ 44 w 164"/>
                <a:gd name="T7" fmla="*/ 40 h 142"/>
                <a:gd name="T8" fmla="*/ 59 w 164"/>
                <a:gd name="T9" fmla="*/ 31 h 142"/>
                <a:gd name="T10" fmla="*/ 56 w 164"/>
                <a:gd name="T11" fmla="*/ 17 h 142"/>
                <a:gd name="T12" fmla="*/ 67 w 164"/>
                <a:gd name="T13" fmla="*/ 11 h 142"/>
                <a:gd name="T14" fmla="*/ 87 w 164"/>
                <a:gd name="T15" fmla="*/ 0 h 142"/>
                <a:gd name="T16" fmla="*/ 104 w 164"/>
                <a:gd name="T17" fmla="*/ 8 h 142"/>
                <a:gd name="T18" fmla="*/ 107 w 164"/>
                <a:gd name="T19" fmla="*/ 15 h 142"/>
                <a:gd name="T20" fmla="*/ 115 w 164"/>
                <a:gd name="T21" fmla="*/ 11 h 142"/>
                <a:gd name="T22" fmla="*/ 133 w 164"/>
                <a:gd name="T23" fmla="*/ 19 h 142"/>
                <a:gd name="T24" fmla="*/ 135 w 164"/>
                <a:gd name="T25" fmla="*/ 33 h 142"/>
                <a:gd name="T26" fmla="*/ 131 w 164"/>
                <a:gd name="T27" fmla="*/ 41 h 142"/>
                <a:gd name="T28" fmla="*/ 142 w 164"/>
                <a:gd name="T29" fmla="*/ 61 h 142"/>
                <a:gd name="T30" fmla="*/ 149 w 164"/>
                <a:gd name="T31" fmla="*/ 67 h 142"/>
                <a:gd name="T32" fmla="*/ 148 w 164"/>
                <a:gd name="T33" fmla="*/ 71 h 142"/>
                <a:gd name="T34" fmla="*/ 159 w 164"/>
                <a:gd name="T35" fmla="*/ 77 h 142"/>
                <a:gd name="T36" fmla="*/ 164 w 164"/>
                <a:gd name="T37" fmla="*/ 84 h 142"/>
                <a:gd name="T38" fmla="*/ 158 w 164"/>
                <a:gd name="T39" fmla="*/ 91 h 142"/>
                <a:gd name="T40" fmla="*/ 143 w 164"/>
                <a:gd name="T41" fmla="*/ 90 h 142"/>
                <a:gd name="T42" fmla="*/ 141 w 164"/>
                <a:gd name="T43" fmla="*/ 92 h 142"/>
                <a:gd name="T44" fmla="*/ 144 w 164"/>
                <a:gd name="T45" fmla="*/ 103 h 142"/>
                <a:gd name="T46" fmla="*/ 149 w 164"/>
                <a:gd name="T47" fmla="*/ 120 h 142"/>
                <a:gd name="T48" fmla="*/ 134 w 164"/>
                <a:gd name="T49" fmla="*/ 122 h 142"/>
                <a:gd name="T50" fmla="*/ 128 w 164"/>
                <a:gd name="T51" fmla="*/ 128 h 142"/>
                <a:gd name="T52" fmla="*/ 127 w 164"/>
                <a:gd name="T53" fmla="*/ 142 h 142"/>
                <a:gd name="T54" fmla="*/ 120 w 164"/>
                <a:gd name="T55" fmla="*/ 140 h 142"/>
                <a:gd name="T56" fmla="*/ 105 w 164"/>
                <a:gd name="T57" fmla="*/ 141 h 142"/>
                <a:gd name="T58" fmla="*/ 100 w 164"/>
                <a:gd name="T59" fmla="*/ 134 h 142"/>
                <a:gd name="T60" fmla="*/ 93 w 164"/>
                <a:gd name="T61" fmla="*/ 140 h 142"/>
                <a:gd name="T62" fmla="*/ 88 w 164"/>
                <a:gd name="T63" fmla="*/ 135 h 142"/>
                <a:gd name="T64" fmla="*/ 74 w 164"/>
                <a:gd name="T65" fmla="*/ 135 h 142"/>
                <a:gd name="T66" fmla="*/ 54 w 164"/>
                <a:gd name="T67" fmla="*/ 128 h 142"/>
                <a:gd name="T68" fmla="*/ 37 w 164"/>
                <a:gd name="T69" fmla="*/ 126 h 142"/>
                <a:gd name="T70" fmla="*/ 23 w 164"/>
                <a:gd name="T71" fmla="*/ 127 h 142"/>
                <a:gd name="T72" fmla="*/ 14 w 164"/>
                <a:gd name="T73" fmla="*/ 134 h 142"/>
                <a:gd name="T74" fmla="*/ 5 w 164"/>
                <a:gd name="T75" fmla="*/ 135 h 142"/>
                <a:gd name="T76" fmla="*/ 4 w 164"/>
                <a:gd name="T77" fmla="*/ 122 h 142"/>
                <a:gd name="T78" fmla="*/ 0 w 164"/>
                <a:gd name="T79" fmla="*/ 110 h 142"/>
                <a:gd name="T80" fmla="*/ 10 w 164"/>
                <a:gd name="T81" fmla="*/ 104 h 142"/>
                <a:gd name="T82" fmla="*/ 10 w 164"/>
                <a:gd name="T83" fmla="*/ 92 h 142"/>
                <a:gd name="T84" fmla="*/ 5 w 164"/>
                <a:gd name="T85" fmla="*/ 81 h 142"/>
                <a:gd name="T86" fmla="*/ 4 w 164"/>
                <a:gd name="T87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4" h="142">
                  <a:moveTo>
                    <a:pt x="4" y="68"/>
                  </a:moveTo>
                  <a:lnTo>
                    <a:pt x="22" y="68"/>
                  </a:lnTo>
                  <a:lnTo>
                    <a:pt x="40" y="58"/>
                  </a:lnTo>
                  <a:lnTo>
                    <a:pt x="44" y="40"/>
                  </a:lnTo>
                  <a:lnTo>
                    <a:pt x="59" y="31"/>
                  </a:lnTo>
                  <a:lnTo>
                    <a:pt x="56" y="17"/>
                  </a:lnTo>
                  <a:lnTo>
                    <a:pt x="67" y="11"/>
                  </a:lnTo>
                  <a:lnTo>
                    <a:pt x="87" y="0"/>
                  </a:lnTo>
                  <a:lnTo>
                    <a:pt x="104" y="8"/>
                  </a:lnTo>
                  <a:lnTo>
                    <a:pt x="107" y="15"/>
                  </a:lnTo>
                  <a:lnTo>
                    <a:pt x="115" y="11"/>
                  </a:lnTo>
                  <a:lnTo>
                    <a:pt x="133" y="19"/>
                  </a:lnTo>
                  <a:lnTo>
                    <a:pt x="135" y="33"/>
                  </a:lnTo>
                  <a:lnTo>
                    <a:pt x="131" y="41"/>
                  </a:lnTo>
                  <a:lnTo>
                    <a:pt x="142" y="61"/>
                  </a:lnTo>
                  <a:lnTo>
                    <a:pt x="149" y="67"/>
                  </a:lnTo>
                  <a:lnTo>
                    <a:pt x="148" y="71"/>
                  </a:lnTo>
                  <a:lnTo>
                    <a:pt x="159" y="77"/>
                  </a:lnTo>
                  <a:lnTo>
                    <a:pt x="164" y="84"/>
                  </a:lnTo>
                  <a:lnTo>
                    <a:pt x="158" y="91"/>
                  </a:lnTo>
                  <a:lnTo>
                    <a:pt x="143" y="90"/>
                  </a:lnTo>
                  <a:lnTo>
                    <a:pt x="141" y="92"/>
                  </a:lnTo>
                  <a:lnTo>
                    <a:pt x="144" y="103"/>
                  </a:lnTo>
                  <a:lnTo>
                    <a:pt x="149" y="120"/>
                  </a:lnTo>
                  <a:lnTo>
                    <a:pt x="134" y="122"/>
                  </a:lnTo>
                  <a:lnTo>
                    <a:pt x="128" y="128"/>
                  </a:lnTo>
                  <a:lnTo>
                    <a:pt x="127" y="142"/>
                  </a:lnTo>
                  <a:lnTo>
                    <a:pt x="120" y="140"/>
                  </a:lnTo>
                  <a:lnTo>
                    <a:pt x="105" y="141"/>
                  </a:lnTo>
                  <a:lnTo>
                    <a:pt x="100" y="134"/>
                  </a:lnTo>
                  <a:lnTo>
                    <a:pt x="93" y="140"/>
                  </a:lnTo>
                  <a:lnTo>
                    <a:pt x="88" y="135"/>
                  </a:lnTo>
                  <a:lnTo>
                    <a:pt x="74" y="135"/>
                  </a:lnTo>
                  <a:lnTo>
                    <a:pt x="54" y="128"/>
                  </a:lnTo>
                  <a:lnTo>
                    <a:pt x="37" y="126"/>
                  </a:lnTo>
                  <a:lnTo>
                    <a:pt x="23" y="127"/>
                  </a:lnTo>
                  <a:lnTo>
                    <a:pt x="14" y="134"/>
                  </a:lnTo>
                  <a:lnTo>
                    <a:pt x="5" y="135"/>
                  </a:lnTo>
                  <a:lnTo>
                    <a:pt x="4" y="122"/>
                  </a:lnTo>
                  <a:lnTo>
                    <a:pt x="0" y="110"/>
                  </a:lnTo>
                  <a:lnTo>
                    <a:pt x="10" y="104"/>
                  </a:lnTo>
                  <a:lnTo>
                    <a:pt x="10" y="92"/>
                  </a:lnTo>
                  <a:lnTo>
                    <a:pt x="5" y="81"/>
                  </a:lnTo>
                  <a:lnTo>
                    <a:pt x="4" y="6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03">
              <a:extLst>
                <a:ext uri="{FF2B5EF4-FFF2-40B4-BE49-F238E27FC236}">
                  <a16:creationId xmlns="" xmlns:a16="http://schemas.microsoft.com/office/drawing/2014/main" id="{F77012C7-F985-4FA8-B5FC-2E4FA23ED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038" y="4268788"/>
              <a:ext cx="28575" cy="74613"/>
            </a:xfrm>
            <a:custGeom>
              <a:avLst/>
              <a:gdLst>
                <a:gd name="T0" fmla="*/ 1 w 18"/>
                <a:gd name="T1" fmla="*/ 12 h 47"/>
                <a:gd name="T2" fmla="*/ 1 w 18"/>
                <a:gd name="T3" fmla="*/ 10 h 47"/>
                <a:gd name="T4" fmla="*/ 3 w 18"/>
                <a:gd name="T5" fmla="*/ 9 h 47"/>
                <a:gd name="T6" fmla="*/ 6 w 18"/>
                <a:gd name="T7" fmla="*/ 11 h 47"/>
                <a:gd name="T8" fmla="*/ 13 w 18"/>
                <a:gd name="T9" fmla="*/ 0 h 47"/>
                <a:gd name="T10" fmla="*/ 16 w 18"/>
                <a:gd name="T11" fmla="*/ 0 h 47"/>
                <a:gd name="T12" fmla="*/ 16 w 18"/>
                <a:gd name="T13" fmla="*/ 2 h 47"/>
                <a:gd name="T14" fmla="*/ 18 w 18"/>
                <a:gd name="T15" fmla="*/ 2 h 47"/>
                <a:gd name="T16" fmla="*/ 18 w 18"/>
                <a:gd name="T17" fmla="*/ 8 h 47"/>
                <a:gd name="T18" fmla="*/ 16 w 18"/>
                <a:gd name="T19" fmla="*/ 15 h 47"/>
                <a:gd name="T20" fmla="*/ 17 w 18"/>
                <a:gd name="T21" fmla="*/ 18 h 47"/>
                <a:gd name="T22" fmla="*/ 16 w 18"/>
                <a:gd name="T23" fmla="*/ 24 h 47"/>
                <a:gd name="T24" fmla="*/ 16 w 18"/>
                <a:gd name="T25" fmla="*/ 26 h 47"/>
                <a:gd name="T26" fmla="*/ 15 w 18"/>
                <a:gd name="T27" fmla="*/ 36 h 47"/>
                <a:gd name="T28" fmla="*/ 11 w 18"/>
                <a:gd name="T29" fmla="*/ 40 h 47"/>
                <a:gd name="T30" fmla="*/ 8 w 18"/>
                <a:gd name="T31" fmla="*/ 40 h 47"/>
                <a:gd name="T32" fmla="*/ 4 w 18"/>
                <a:gd name="T33" fmla="*/ 47 h 47"/>
                <a:gd name="T34" fmla="*/ 0 w 18"/>
                <a:gd name="T35" fmla="*/ 47 h 47"/>
                <a:gd name="T36" fmla="*/ 1 w 18"/>
                <a:gd name="T37" fmla="*/ 26 h 47"/>
                <a:gd name="T38" fmla="*/ 1 w 18"/>
                <a:gd name="T3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7">
                  <a:moveTo>
                    <a:pt x="1" y="12"/>
                  </a:moveTo>
                  <a:lnTo>
                    <a:pt x="1" y="10"/>
                  </a:lnTo>
                  <a:lnTo>
                    <a:pt x="3" y="9"/>
                  </a:lnTo>
                  <a:lnTo>
                    <a:pt x="6" y="1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8"/>
                  </a:lnTo>
                  <a:lnTo>
                    <a:pt x="16" y="15"/>
                  </a:lnTo>
                  <a:lnTo>
                    <a:pt x="17" y="18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5" y="36"/>
                  </a:lnTo>
                  <a:lnTo>
                    <a:pt x="11" y="40"/>
                  </a:lnTo>
                  <a:lnTo>
                    <a:pt x="8" y="40"/>
                  </a:lnTo>
                  <a:lnTo>
                    <a:pt x="4" y="47"/>
                  </a:lnTo>
                  <a:lnTo>
                    <a:pt x="0" y="47"/>
                  </a:lnTo>
                  <a:lnTo>
                    <a:pt x="1" y="26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04">
              <a:extLst>
                <a:ext uri="{FF2B5EF4-FFF2-40B4-BE49-F238E27FC236}">
                  <a16:creationId xmlns="" xmlns:a16="http://schemas.microsoft.com/office/drawing/2014/main" id="{2437574D-4C72-4338-8AE5-5B43BC826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300" y="4478338"/>
              <a:ext cx="358775" cy="242888"/>
            </a:xfrm>
            <a:custGeom>
              <a:avLst/>
              <a:gdLst>
                <a:gd name="T0" fmla="*/ 15 w 226"/>
                <a:gd name="T1" fmla="*/ 64 h 153"/>
                <a:gd name="T2" fmla="*/ 29 w 226"/>
                <a:gd name="T3" fmla="*/ 63 h 153"/>
                <a:gd name="T4" fmla="*/ 32 w 226"/>
                <a:gd name="T5" fmla="*/ 58 h 153"/>
                <a:gd name="T6" fmla="*/ 35 w 226"/>
                <a:gd name="T7" fmla="*/ 58 h 153"/>
                <a:gd name="T8" fmla="*/ 39 w 226"/>
                <a:gd name="T9" fmla="*/ 63 h 153"/>
                <a:gd name="T10" fmla="*/ 61 w 226"/>
                <a:gd name="T11" fmla="*/ 56 h 153"/>
                <a:gd name="T12" fmla="*/ 68 w 226"/>
                <a:gd name="T13" fmla="*/ 49 h 153"/>
                <a:gd name="T14" fmla="*/ 77 w 226"/>
                <a:gd name="T15" fmla="*/ 43 h 153"/>
                <a:gd name="T16" fmla="*/ 76 w 226"/>
                <a:gd name="T17" fmla="*/ 36 h 153"/>
                <a:gd name="T18" fmla="*/ 81 w 226"/>
                <a:gd name="T19" fmla="*/ 35 h 153"/>
                <a:gd name="T20" fmla="*/ 98 w 226"/>
                <a:gd name="T21" fmla="*/ 36 h 153"/>
                <a:gd name="T22" fmla="*/ 114 w 226"/>
                <a:gd name="T23" fmla="*/ 28 h 153"/>
                <a:gd name="T24" fmla="*/ 127 w 226"/>
                <a:gd name="T25" fmla="*/ 9 h 153"/>
                <a:gd name="T26" fmla="*/ 135 w 226"/>
                <a:gd name="T27" fmla="*/ 2 h 153"/>
                <a:gd name="T28" fmla="*/ 147 w 226"/>
                <a:gd name="T29" fmla="*/ 0 h 153"/>
                <a:gd name="T30" fmla="*/ 148 w 226"/>
                <a:gd name="T31" fmla="*/ 6 h 153"/>
                <a:gd name="T32" fmla="*/ 158 w 226"/>
                <a:gd name="T33" fmla="*/ 18 h 153"/>
                <a:gd name="T34" fmla="*/ 158 w 226"/>
                <a:gd name="T35" fmla="*/ 25 h 153"/>
                <a:gd name="T36" fmla="*/ 156 w 226"/>
                <a:gd name="T37" fmla="*/ 32 h 153"/>
                <a:gd name="T38" fmla="*/ 157 w 226"/>
                <a:gd name="T39" fmla="*/ 38 h 153"/>
                <a:gd name="T40" fmla="*/ 163 w 226"/>
                <a:gd name="T41" fmla="*/ 42 h 153"/>
                <a:gd name="T42" fmla="*/ 176 w 226"/>
                <a:gd name="T43" fmla="*/ 50 h 153"/>
                <a:gd name="T44" fmla="*/ 186 w 226"/>
                <a:gd name="T45" fmla="*/ 57 h 153"/>
                <a:gd name="T46" fmla="*/ 186 w 226"/>
                <a:gd name="T47" fmla="*/ 63 h 153"/>
                <a:gd name="T48" fmla="*/ 198 w 226"/>
                <a:gd name="T49" fmla="*/ 72 h 153"/>
                <a:gd name="T50" fmla="*/ 205 w 226"/>
                <a:gd name="T51" fmla="*/ 79 h 153"/>
                <a:gd name="T52" fmla="*/ 209 w 226"/>
                <a:gd name="T53" fmla="*/ 90 h 153"/>
                <a:gd name="T54" fmla="*/ 222 w 226"/>
                <a:gd name="T55" fmla="*/ 97 h 153"/>
                <a:gd name="T56" fmla="*/ 226 w 226"/>
                <a:gd name="T57" fmla="*/ 102 h 153"/>
                <a:gd name="T58" fmla="*/ 220 w 226"/>
                <a:gd name="T59" fmla="*/ 104 h 153"/>
                <a:gd name="T60" fmla="*/ 208 w 226"/>
                <a:gd name="T61" fmla="*/ 104 h 153"/>
                <a:gd name="T62" fmla="*/ 196 w 226"/>
                <a:gd name="T63" fmla="*/ 102 h 153"/>
                <a:gd name="T64" fmla="*/ 189 w 226"/>
                <a:gd name="T65" fmla="*/ 104 h 153"/>
                <a:gd name="T66" fmla="*/ 186 w 226"/>
                <a:gd name="T67" fmla="*/ 107 h 153"/>
                <a:gd name="T68" fmla="*/ 180 w 226"/>
                <a:gd name="T69" fmla="*/ 108 h 153"/>
                <a:gd name="T70" fmla="*/ 174 w 226"/>
                <a:gd name="T71" fmla="*/ 105 h 153"/>
                <a:gd name="T72" fmla="*/ 154 w 226"/>
                <a:gd name="T73" fmla="*/ 113 h 153"/>
                <a:gd name="T74" fmla="*/ 146 w 226"/>
                <a:gd name="T75" fmla="*/ 112 h 153"/>
                <a:gd name="T76" fmla="*/ 143 w 226"/>
                <a:gd name="T77" fmla="*/ 113 h 153"/>
                <a:gd name="T78" fmla="*/ 139 w 226"/>
                <a:gd name="T79" fmla="*/ 123 h 153"/>
                <a:gd name="T80" fmla="*/ 126 w 226"/>
                <a:gd name="T81" fmla="*/ 120 h 153"/>
                <a:gd name="T82" fmla="*/ 113 w 226"/>
                <a:gd name="T83" fmla="*/ 117 h 153"/>
                <a:gd name="T84" fmla="*/ 102 w 226"/>
                <a:gd name="T85" fmla="*/ 112 h 153"/>
                <a:gd name="T86" fmla="*/ 88 w 226"/>
                <a:gd name="T87" fmla="*/ 106 h 153"/>
                <a:gd name="T88" fmla="*/ 79 w 226"/>
                <a:gd name="T89" fmla="*/ 112 h 153"/>
                <a:gd name="T90" fmla="*/ 72 w 226"/>
                <a:gd name="T91" fmla="*/ 120 h 153"/>
                <a:gd name="T92" fmla="*/ 69 w 226"/>
                <a:gd name="T93" fmla="*/ 132 h 153"/>
                <a:gd name="T94" fmla="*/ 59 w 226"/>
                <a:gd name="T95" fmla="*/ 131 h 153"/>
                <a:gd name="T96" fmla="*/ 47 w 226"/>
                <a:gd name="T97" fmla="*/ 128 h 153"/>
                <a:gd name="T98" fmla="*/ 37 w 226"/>
                <a:gd name="T99" fmla="*/ 137 h 153"/>
                <a:gd name="T100" fmla="*/ 28 w 226"/>
                <a:gd name="T101" fmla="*/ 153 h 153"/>
                <a:gd name="T102" fmla="*/ 25 w 226"/>
                <a:gd name="T103" fmla="*/ 149 h 153"/>
                <a:gd name="T104" fmla="*/ 25 w 226"/>
                <a:gd name="T105" fmla="*/ 141 h 153"/>
                <a:gd name="T106" fmla="*/ 17 w 226"/>
                <a:gd name="T107" fmla="*/ 135 h 153"/>
                <a:gd name="T108" fmla="*/ 10 w 226"/>
                <a:gd name="T109" fmla="*/ 127 h 153"/>
                <a:gd name="T110" fmla="*/ 9 w 226"/>
                <a:gd name="T111" fmla="*/ 120 h 153"/>
                <a:gd name="T112" fmla="*/ 1 w 226"/>
                <a:gd name="T113" fmla="*/ 110 h 153"/>
                <a:gd name="T114" fmla="*/ 2 w 226"/>
                <a:gd name="T115" fmla="*/ 106 h 153"/>
                <a:gd name="T116" fmla="*/ 0 w 226"/>
                <a:gd name="T117" fmla="*/ 99 h 153"/>
                <a:gd name="T118" fmla="*/ 2 w 226"/>
                <a:gd name="T119" fmla="*/ 85 h 153"/>
                <a:gd name="T120" fmla="*/ 6 w 226"/>
                <a:gd name="T121" fmla="*/ 82 h 153"/>
                <a:gd name="T122" fmla="*/ 15 w 226"/>
                <a:gd name="T123" fmla="*/ 6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153">
                  <a:moveTo>
                    <a:pt x="15" y="64"/>
                  </a:moveTo>
                  <a:lnTo>
                    <a:pt x="29" y="63"/>
                  </a:lnTo>
                  <a:lnTo>
                    <a:pt x="32" y="58"/>
                  </a:lnTo>
                  <a:lnTo>
                    <a:pt x="35" y="58"/>
                  </a:lnTo>
                  <a:lnTo>
                    <a:pt x="39" y="63"/>
                  </a:lnTo>
                  <a:lnTo>
                    <a:pt x="61" y="56"/>
                  </a:lnTo>
                  <a:lnTo>
                    <a:pt x="68" y="49"/>
                  </a:lnTo>
                  <a:lnTo>
                    <a:pt x="77" y="43"/>
                  </a:lnTo>
                  <a:lnTo>
                    <a:pt x="76" y="36"/>
                  </a:lnTo>
                  <a:lnTo>
                    <a:pt x="81" y="35"/>
                  </a:lnTo>
                  <a:lnTo>
                    <a:pt x="98" y="36"/>
                  </a:lnTo>
                  <a:lnTo>
                    <a:pt x="114" y="28"/>
                  </a:lnTo>
                  <a:lnTo>
                    <a:pt x="127" y="9"/>
                  </a:lnTo>
                  <a:lnTo>
                    <a:pt x="135" y="2"/>
                  </a:lnTo>
                  <a:lnTo>
                    <a:pt x="147" y="0"/>
                  </a:lnTo>
                  <a:lnTo>
                    <a:pt x="148" y="6"/>
                  </a:lnTo>
                  <a:lnTo>
                    <a:pt x="158" y="18"/>
                  </a:lnTo>
                  <a:lnTo>
                    <a:pt x="158" y="25"/>
                  </a:lnTo>
                  <a:lnTo>
                    <a:pt x="156" y="32"/>
                  </a:lnTo>
                  <a:lnTo>
                    <a:pt x="157" y="38"/>
                  </a:lnTo>
                  <a:lnTo>
                    <a:pt x="163" y="42"/>
                  </a:lnTo>
                  <a:lnTo>
                    <a:pt x="176" y="50"/>
                  </a:lnTo>
                  <a:lnTo>
                    <a:pt x="186" y="57"/>
                  </a:lnTo>
                  <a:lnTo>
                    <a:pt x="186" y="63"/>
                  </a:lnTo>
                  <a:lnTo>
                    <a:pt x="198" y="72"/>
                  </a:lnTo>
                  <a:lnTo>
                    <a:pt x="205" y="79"/>
                  </a:lnTo>
                  <a:lnTo>
                    <a:pt x="209" y="90"/>
                  </a:lnTo>
                  <a:lnTo>
                    <a:pt x="222" y="97"/>
                  </a:lnTo>
                  <a:lnTo>
                    <a:pt x="226" y="102"/>
                  </a:lnTo>
                  <a:lnTo>
                    <a:pt x="220" y="104"/>
                  </a:lnTo>
                  <a:lnTo>
                    <a:pt x="208" y="104"/>
                  </a:lnTo>
                  <a:lnTo>
                    <a:pt x="196" y="102"/>
                  </a:lnTo>
                  <a:lnTo>
                    <a:pt x="189" y="104"/>
                  </a:lnTo>
                  <a:lnTo>
                    <a:pt x="186" y="107"/>
                  </a:lnTo>
                  <a:lnTo>
                    <a:pt x="180" y="108"/>
                  </a:lnTo>
                  <a:lnTo>
                    <a:pt x="174" y="105"/>
                  </a:lnTo>
                  <a:lnTo>
                    <a:pt x="154" y="113"/>
                  </a:lnTo>
                  <a:lnTo>
                    <a:pt x="146" y="112"/>
                  </a:lnTo>
                  <a:lnTo>
                    <a:pt x="143" y="113"/>
                  </a:lnTo>
                  <a:lnTo>
                    <a:pt x="139" y="123"/>
                  </a:lnTo>
                  <a:lnTo>
                    <a:pt x="126" y="120"/>
                  </a:lnTo>
                  <a:lnTo>
                    <a:pt x="113" y="117"/>
                  </a:lnTo>
                  <a:lnTo>
                    <a:pt x="102" y="112"/>
                  </a:lnTo>
                  <a:lnTo>
                    <a:pt x="88" y="106"/>
                  </a:lnTo>
                  <a:lnTo>
                    <a:pt x="79" y="112"/>
                  </a:lnTo>
                  <a:lnTo>
                    <a:pt x="72" y="120"/>
                  </a:lnTo>
                  <a:lnTo>
                    <a:pt x="69" y="132"/>
                  </a:lnTo>
                  <a:lnTo>
                    <a:pt x="59" y="131"/>
                  </a:lnTo>
                  <a:lnTo>
                    <a:pt x="47" y="128"/>
                  </a:lnTo>
                  <a:lnTo>
                    <a:pt x="37" y="137"/>
                  </a:lnTo>
                  <a:lnTo>
                    <a:pt x="28" y="153"/>
                  </a:lnTo>
                  <a:lnTo>
                    <a:pt x="25" y="149"/>
                  </a:lnTo>
                  <a:lnTo>
                    <a:pt x="25" y="141"/>
                  </a:lnTo>
                  <a:lnTo>
                    <a:pt x="17" y="135"/>
                  </a:lnTo>
                  <a:lnTo>
                    <a:pt x="10" y="127"/>
                  </a:lnTo>
                  <a:lnTo>
                    <a:pt x="9" y="120"/>
                  </a:lnTo>
                  <a:lnTo>
                    <a:pt x="1" y="110"/>
                  </a:lnTo>
                  <a:lnTo>
                    <a:pt x="2" y="106"/>
                  </a:lnTo>
                  <a:lnTo>
                    <a:pt x="0" y="99"/>
                  </a:lnTo>
                  <a:lnTo>
                    <a:pt x="2" y="85"/>
                  </a:lnTo>
                  <a:lnTo>
                    <a:pt x="6" y="82"/>
                  </a:lnTo>
                  <a:lnTo>
                    <a:pt x="15" y="6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05">
              <a:extLst>
                <a:ext uri="{FF2B5EF4-FFF2-40B4-BE49-F238E27FC236}">
                  <a16:creationId xmlns="" xmlns:a16="http://schemas.microsoft.com/office/drawing/2014/main" id="{CEE1F300-2E5D-484E-AF63-C93E08482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3713" y="4494213"/>
              <a:ext cx="168275" cy="169863"/>
            </a:xfrm>
            <a:custGeom>
              <a:avLst/>
              <a:gdLst>
                <a:gd name="T0" fmla="*/ 100 w 106"/>
                <a:gd name="T1" fmla="*/ 96 h 107"/>
                <a:gd name="T2" fmla="*/ 92 w 106"/>
                <a:gd name="T3" fmla="*/ 97 h 107"/>
                <a:gd name="T4" fmla="*/ 80 w 106"/>
                <a:gd name="T5" fmla="*/ 94 h 107"/>
                <a:gd name="T6" fmla="*/ 68 w 106"/>
                <a:gd name="T7" fmla="*/ 94 h 107"/>
                <a:gd name="T8" fmla="*/ 49 w 106"/>
                <a:gd name="T9" fmla="*/ 96 h 107"/>
                <a:gd name="T10" fmla="*/ 36 w 106"/>
                <a:gd name="T11" fmla="*/ 102 h 107"/>
                <a:gd name="T12" fmla="*/ 19 w 106"/>
                <a:gd name="T13" fmla="*/ 107 h 107"/>
                <a:gd name="T14" fmla="*/ 15 w 106"/>
                <a:gd name="T15" fmla="*/ 107 h 107"/>
                <a:gd name="T16" fmla="*/ 16 w 106"/>
                <a:gd name="T17" fmla="*/ 94 h 107"/>
                <a:gd name="T18" fmla="*/ 19 w 106"/>
                <a:gd name="T19" fmla="*/ 91 h 107"/>
                <a:gd name="T20" fmla="*/ 18 w 106"/>
                <a:gd name="T21" fmla="*/ 84 h 107"/>
                <a:gd name="T22" fmla="*/ 11 w 106"/>
                <a:gd name="T23" fmla="*/ 76 h 107"/>
                <a:gd name="T24" fmla="*/ 5 w 106"/>
                <a:gd name="T25" fmla="*/ 75 h 107"/>
                <a:gd name="T26" fmla="*/ 0 w 106"/>
                <a:gd name="T27" fmla="*/ 70 h 107"/>
                <a:gd name="T28" fmla="*/ 4 w 106"/>
                <a:gd name="T29" fmla="*/ 63 h 107"/>
                <a:gd name="T30" fmla="*/ 2 w 106"/>
                <a:gd name="T31" fmla="*/ 54 h 107"/>
                <a:gd name="T32" fmla="*/ 2 w 106"/>
                <a:gd name="T33" fmla="*/ 50 h 107"/>
                <a:gd name="T34" fmla="*/ 6 w 106"/>
                <a:gd name="T35" fmla="*/ 50 h 107"/>
                <a:gd name="T36" fmla="*/ 7 w 106"/>
                <a:gd name="T37" fmla="*/ 42 h 107"/>
                <a:gd name="T38" fmla="*/ 6 w 106"/>
                <a:gd name="T39" fmla="*/ 38 h 107"/>
                <a:gd name="T40" fmla="*/ 7 w 106"/>
                <a:gd name="T41" fmla="*/ 36 h 107"/>
                <a:gd name="T42" fmla="*/ 14 w 106"/>
                <a:gd name="T43" fmla="*/ 35 h 107"/>
                <a:gd name="T44" fmla="*/ 9 w 106"/>
                <a:gd name="T45" fmla="*/ 20 h 107"/>
                <a:gd name="T46" fmla="*/ 5 w 106"/>
                <a:gd name="T47" fmla="*/ 13 h 107"/>
                <a:gd name="T48" fmla="*/ 7 w 106"/>
                <a:gd name="T49" fmla="*/ 7 h 107"/>
                <a:gd name="T50" fmla="*/ 11 w 106"/>
                <a:gd name="T51" fmla="*/ 6 h 107"/>
                <a:gd name="T52" fmla="*/ 13 w 106"/>
                <a:gd name="T53" fmla="*/ 5 h 107"/>
                <a:gd name="T54" fmla="*/ 18 w 106"/>
                <a:gd name="T55" fmla="*/ 7 h 107"/>
                <a:gd name="T56" fmla="*/ 30 w 106"/>
                <a:gd name="T57" fmla="*/ 7 h 107"/>
                <a:gd name="T58" fmla="*/ 34 w 106"/>
                <a:gd name="T59" fmla="*/ 1 h 107"/>
                <a:gd name="T60" fmla="*/ 37 w 106"/>
                <a:gd name="T61" fmla="*/ 2 h 107"/>
                <a:gd name="T62" fmla="*/ 42 w 106"/>
                <a:gd name="T63" fmla="*/ 0 h 107"/>
                <a:gd name="T64" fmla="*/ 44 w 106"/>
                <a:gd name="T65" fmla="*/ 8 h 107"/>
                <a:gd name="T66" fmla="*/ 49 w 106"/>
                <a:gd name="T67" fmla="*/ 6 h 107"/>
                <a:gd name="T68" fmla="*/ 56 w 106"/>
                <a:gd name="T69" fmla="*/ 2 h 107"/>
                <a:gd name="T70" fmla="*/ 64 w 106"/>
                <a:gd name="T71" fmla="*/ 7 h 107"/>
                <a:gd name="T72" fmla="*/ 66 w 106"/>
                <a:gd name="T73" fmla="*/ 13 h 107"/>
                <a:gd name="T74" fmla="*/ 74 w 106"/>
                <a:gd name="T75" fmla="*/ 16 h 107"/>
                <a:gd name="T76" fmla="*/ 80 w 106"/>
                <a:gd name="T77" fmla="*/ 11 h 107"/>
                <a:gd name="T78" fmla="*/ 88 w 106"/>
                <a:gd name="T79" fmla="*/ 11 h 107"/>
                <a:gd name="T80" fmla="*/ 101 w 106"/>
                <a:gd name="T81" fmla="*/ 15 h 107"/>
                <a:gd name="T82" fmla="*/ 106 w 106"/>
                <a:gd name="T83" fmla="*/ 40 h 107"/>
                <a:gd name="T84" fmla="*/ 97 w 106"/>
                <a:gd name="T85" fmla="*/ 55 h 107"/>
                <a:gd name="T86" fmla="*/ 93 w 106"/>
                <a:gd name="T87" fmla="*/ 75 h 107"/>
                <a:gd name="T88" fmla="*/ 101 w 106"/>
                <a:gd name="T89" fmla="*/ 89 h 107"/>
                <a:gd name="T90" fmla="*/ 100 w 106"/>
                <a:gd name="T91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07">
                  <a:moveTo>
                    <a:pt x="100" y="96"/>
                  </a:moveTo>
                  <a:lnTo>
                    <a:pt x="92" y="97"/>
                  </a:lnTo>
                  <a:lnTo>
                    <a:pt x="80" y="94"/>
                  </a:lnTo>
                  <a:lnTo>
                    <a:pt x="68" y="94"/>
                  </a:lnTo>
                  <a:lnTo>
                    <a:pt x="49" y="96"/>
                  </a:lnTo>
                  <a:lnTo>
                    <a:pt x="36" y="102"/>
                  </a:lnTo>
                  <a:lnTo>
                    <a:pt x="19" y="107"/>
                  </a:lnTo>
                  <a:lnTo>
                    <a:pt x="15" y="107"/>
                  </a:lnTo>
                  <a:lnTo>
                    <a:pt x="16" y="94"/>
                  </a:lnTo>
                  <a:lnTo>
                    <a:pt x="19" y="91"/>
                  </a:lnTo>
                  <a:lnTo>
                    <a:pt x="18" y="84"/>
                  </a:lnTo>
                  <a:lnTo>
                    <a:pt x="11" y="76"/>
                  </a:lnTo>
                  <a:lnTo>
                    <a:pt x="5" y="75"/>
                  </a:lnTo>
                  <a:lnTo>
                    <a:pt x="0" y="70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6" y="50"/>
                  </a:lnTo>
                  <a:lnTo>
                    <a:pt x="7" y="42"/>
                  </a:lnTo>
                  <a:lnTo>
                    <a:pt x="6" y="38"/>
                  </a:lnTo>
                  <a:lnTo>
                    <a:pt x="7" y="36"/>
                  </a:lnTo>
                  <a:lnTo>
                    <a:pt x="14" y="35"/>
                  </a:lnTo>
                  <a:lnTo>
                    <a:pt x="9" y="20"/>
                  </a:lnTo>
                  <a:lnTo>
                    <a:pt x="5" y="13"/>
                  </a:lnTo>
                  <a:lnTo>
                    <a:pt x="7" y="7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8" y="7"/>
                  </a:lnTo>
                  <a:lnTo>
                    <a:pt x="30" y="7"/>
                  </a:lnTo>
                  <a:lnTo>
                    <a:pt x="34" y="1"/>
                  </a:lnTo>
                  <a:lnTo>
                    <a:pt x="37" y="2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9" y="6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66" y="13"/>
                  </a:lnTo>
                  <a:lnTo>
                    <a:pt x="74" y="16"/>
                  </a:lnTo>
                  <a:lnTo>
                    <a:pt x="80" y="11"/>
                  </a:lnTo>
                  <a:lnTo>
                    <a:pt x="88" y="11"/>
                  </a:lnTo>
                  <a:lnTo>
                    <a:pt x="101" y="15"/>
                  </a:lnTo>
                  <a:lnTo>
                    <a:pt x="106" y="40"/>
                  </a:lnTo>
                  <a:lnTo>
                    <a:pt x="97" y="55"/>
                  </a:lnTo>
                  <a:lnTo>
                    <a:pt x="93" y="75"/>
                  </a:lnTo>
                  <a:lnTo>
                    <a:pt x="101" y="89"/>
                  </a:lnTo>
                  <a:lnTo>
                    <a:pt x="100" y="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06">
              <a:extLst>
                <a:ext uri="{FF2B5EF4-FFF2-40B4-BE49-F238E27FC236}">
                  <a16:creationId xmlns="" xmlns:a16="http://schemas.microsoft.com/office/drawing/2014/main" id="{89C4267E-3493-4288-A28F-F81746214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2688" y="5273675"/>
              <a:ext cx="239713" cy="1354138"/>
            </a:xfrm>
            <a:custGeom>
              <a:avLst/>
              <a:gdLst>
                <a:gd name="T0" fmla="*/ 122 w 151"/>
                <a:gd name="T1" fmla="*/ 831 h 853"/>
                <a:gd name="T2" fmla="*/ 151 w 151"/>
                <a:gd name="T3" fmla="*/ 831 h 853"/>
                <a:gd name="T4" fmla="*/ 130 w 151"/>
                <a:gd name="T5" fmla="*/ 853 h 853"/>
                <a:gd name="T6" fmla="*/ 111 w 151"/>
                <a:gd name="T7" fmla="*/ 849 h 853"/>
                <a:gd name="T8" fmla="*/ 80 w 151"/>
                <a:gd name="T9" fmla="*/ 836 h 853"/>
                <a:gd name="T10" fmla="*/ 41 w 151"/>
                <a:gd name="T11" fmla="*/ 803 h 853"/>
                <a:gd name="T12" fmla="*/ 31 w 151"/>
                <a:gd name="T13" fmla="*/ 777 h 853"/>
                <a:gd name="T14" fmla="*/ 79 w 151"/>
                <a:gd name="T15" fmla="*/ 807 h 853"/>
                <a:gd name="T16" fmla="*/ 93 w 151"/>
                <a:gd name="T17" fmla="*/ 773 h 853"/>
                <a:gd name="T18" fmla="*/ 122 w 151"/>
                <a:gd name="T19" fmla="*/ 765 h 853"/>
                <a:gd name="T20" fmla="*/ 136 w 151"/>
                <a:gd name="T21" fmla="*/ 97 h 853"/>
                <a:gd name="T22" fmla="*/ 151 w 151"/>
                <a:gd name="T23" fmla="*/ 99 h 853"/>
                <a:gd name="T24" fmla="*/ 125 w 151"/>
                <a:gd name="T25" fmla="*/ 128 h 853"/>
                <a:gd name="T26" fmla="*/ 123 w 151"/>
                <a:gd name="T27" fmla="*/ 166 h 853"/>
                <a:gd name="T28" fmla="*/ 116 w 151"/>
                <a:gd name="T29" fmla="*/ 186 h 853"/>
                <a:gd name="T30" fmla="*/ 97 w 151"/>
                <a:gd name="T31" fmla="*/ 222 h 853"/>
                <a:gd name="T32" fmla="*/ 88 w 151"/>
                <a:gd name="T33" fmla="*/ 262 h 853"/>
                <a:gd name="T34" fmla="*/ 101 w 151"/>
                <a:gd name="T35" fmla="*/ 301 h 853"/>
                <a:gd name="T36" fmla="*/ 92 w 151"/>
                <a:gd name="T37" fmla="*/ 341 h 853"/>
                <a:gd name="T38" fmla="*/ 79 w 151"/>
                <a:gd name="T39" fmla="*/ 372 h 853"/>
                <a:gd name="T40" fmla="*/ 83 w 151"/>
                <a:gd name="T41" fmla="*/ 414 h 853"/>
                <a:gd name="T42" fmla="*/ 68 w 151"/>
                <a:gd name="T43" fmla="*/ 442 h 853"/>
                <a:gd name="T44" fmla="*/ 67 w 151"/>
                <a:gd name="T45" fmla="*/ 494 h 853"/>
                <a:gd name="T46" fmla="*/ 65 w 151"/>
                <a:gd name="T47" fmla="*/ 525 h 853"/>
                <a:gd name="T48" fmla="*/ 66 w 151"/>
                <a:gd name="T49" fmla="*/ 544 h 853"/>
                <a:gd name="T50" fmla="*/ 77 w 151"/>
                <a:gd name="T51" fmla="*/ 558 h 853"/>
                <a:gd name="T52" fmla="*/ 71 w 151"/>
                <a:gd name="T53" fmla="*/ 578 h 853"/>
                <a:gd name="T54" fmla="*/ 56 w 151"/>
                <a:gd name="T55" fmla="*/ 632 h 853"/>
                <a:gd name="T56" fmla="*/ 52 w 151"/>
                <a:gd name="T57" fmla="*/ 662 h 853"/>
                <a:gd name="T58" fmla="*/ 41 w 151"/>
                <a:gd name="T59" fmla="*/ 703 h 853"/>
                <a:gd name="T60" fmla="*/ 58 w 151"/>
                <a:gd name="T61" fmla="*/ 711 h 853"/>
                <a:gd name="T62" fmla="*/ 65 w 151"/>
                <a:gd name="T63" fmla="*/ 748 h 853"/>
                <a:gd name="T64" fmla="*/ 123 w 151"/>
                <a:gd name="T65" fmla="*/ 756 h 853"/>
                <a:gd name="T66" fmla="*/ 99 w 151"/>
                <a:gd name="T67" fmla="*/ 762 h 853"/>
                <a:gd name="T68" fmla="*/ 80 w 151"/>
                <a:gd name="T69" fmla="*/ 800 h 853"/>
                <a:gd name="T70" fmla="*/ 53 w 151"/>
                <a:gd name="T71" fmla="*/ 791 h 853"/>
                <a:gd name="T72" fmla="*/ 34 w 151"/>
                <a:gd name="T73" fmla="*/ 771 h 853"/>
                <a:gd name="T74" fmla="*/ 7 w 151"/>
                <a:gd name="T75" fmla="*/ 736 h 853"/>
                <a:gd name="T76" fmla="*/ 2 w 151"/>
                <a:gd name="T77" fmla="*/ 703 h 853"/>
                <a:gd name="T78" fmla="*/ 8 w 151"/>
                <a:gd name="T79" fmla="*/ 632 h 853"/>
                <a:gd name="T80" fmla="*/ 0 w 151"/>
                <a:gd name="T81" fmla="*/ 604 h 853"/>
                <a:gd name="T82" fmla="*/ 22 w 151"/>
                <a:gd name="T83" fmla="*/ 542 h 853"/>
                <a:gd name="T84" fmla="*/ 51 w 151"/>
                <a:gd name="T85" fmla="*/ 502 h 853"/>
                <a:gd name="T86" fmla="*/ 34 w 151"/>
                <a:gd name="T87" fmla="*/ 525 h 853"/>
                <a:gd name="T88" fmla="*/ 28 w 151"/>
                <a:gd name="T89" fmla="*/ 488 h 853"/>
                <a:gd name="T90" fmla="*/ 42 w 151"/>
                <a:gd name="T91" fmla="*/ 430 h 853"/>
                <a:gd name="T92" fmla="*/ 36 w 151"/>
                <a:gd name="T93" fmla="*/ 384 h 853"/>
                <a:gd name="T94" fmla="*/ 53 w 151"/>
                <a:gd name="T95" fmla="*/ 348 h 853"/>
                <a:gd name="T96" fmla="*/ 73 w 151"/>
                <a:gd name="T97" fmla="*/ 283 h 853"/>
                <a:gd name="T98" fmla="*/ 74 w 151"/>
                <a:gd name="T99" fmla="*/ 237 h 853"/>
                <a:gd name="T100" fmla="*/ 82 w 151"/>
                <a:gd name="T101" fmla="*/ 188 h 853"/>
                <a:gd name="T102" fmla="*/ 90 w 151"/>
                <a:gd name="T103" fmla="*/ 111 h 853"/>
                <a:gd name="T104" fmla="*/ 95 w 151"/>
                <a:gd name="T105" fmla="*/ 39 h 853"/>
                <a:gd name="T106" fmla="*/ 101 w 151"/>
                <a:gd name="T107" fmla="*/ 9 h 853"/>
                <a:gd name="T108" fmla="*/ 114 w 151"/>
                <a:gd name="T109" fmla="*/ 12 h 853"/>
                <a:gd name="T110" fmla="*/ 125 w 151"/>
                <a:gd name="T111" fmla="*/ 32 h 853"/>
                <a:gd name="T112" fmla="*/ 129 w 151"/>
                <a:gd name="T113" fmla="*/ 7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" h="853">
                  <a:moveTo>
                    <a:pt x="122" y="765"/>
                  </a:moveTo>
                  <a:lnTo>
                    <a:pt x="122" y="831"/>
                  </a:lnTo>
                  <a:lnTo>
                    <a:pt x="140" y="831"/>
                  </a:lnTo>
                  <a:lnTo>
                    <a:pt x="151" y="831"/>
                  </a:lnTo>
                  <a:lnTo>
                    <a:pt x="145" y="844"/>
                  </a:lnTo>
                  <a:lnTo>
                    <a:pt x="130" y="853"/>
                  </a:lnTo>
                  <a:lnTo>
                    <a:pt x="122" y="852"/>
                  </a:lnTo>
                  <a:lnTo>
                    <a:pt x="111" y="849"/>
                  </a:lnTo>
                  <a:lnTo>
                    <a:pt x="99" y="840"/>
                  </a:lnTo>
                  <a:lnTo>
                    <a:pt x="80" y="836"/>
                  </a:lnTo>
                  <a:lnTo>
                    <a:pt x="58" y="819"/>
                  </a:lnTo>
                  <a:lnTo>
                    <a:pt x="41" y="803"/>
                  </a:lnTo>
                  <a:lnTo>
                    <a:pt x="16" y="771"/>
                  </a:lnTo>
                  <a:lnTo>
                    <a:pt x="31" y="777"/>
                  </a:lnTo>
                  <a:lnTo>
                    <a:pt x="56" y="796"/>
                  </a:lnTo>
                  <a:lnTo>
                    <a:pt x="79" y="807"/>
                  </a:lnTo>
                  <a:lnTo>
                    <a:pt x="88" y="793"/>
                  </a:lnTo>
                  <a:lnTo>
                    <a:pt x="93" y="773"/>
                  </a:lnTo>
                  <a:lnTo>
                    <a:pt x="109" y="762"/>
                  </a:lnTo>
                  <a:lnTo>
                    <a:pt x="122" y="765"/>
                  </a:lnTo>
                  <a:close/>
                  <a:moveTo>
                    <a:pt x="129" y="72"/>
                  </a:moveTo>
                  <a:lnTo>
                    <a:pt x="136" y="97"/>
                  </a:lnTo>
                  <a:lnTo>
                    <a:pt x="148" y="95"/>
                  </a:lnTo>
                  <a:lnTo>
                    <a:pt x="151" y="99"/>
                  </a:lnTo>
                  <a:lnTo>
                    <a:pt x="145" y="119"/>
                  </a:lnTo>
                  <a:lnTo>
                    <a:pt x="125" y="128"/>
                  </a:lnTo>
                  <a:lnTo>
                    <a:pt x="126" y="160"/>
                  </a:lnTo>
                  <a:lnTo>
                    <a:pt x="123" y="166"/>
                  </a:lnTo>
                  <a:lnTo>
                    <a:pt x="127" y="173"/>
                  </a:lnTo>
                  <a:lnTo>
                    <a:pt x="116" y="186"/>
                  </a:lnTo>
                  <a:lnTo>
                    <a:pt x="104" y="205"/>
                  </a:lnTo>
                  <a:lnTo>
                    <a:pt x="97" y="222"/>
                  </a:lnTo>
                  <a:lnTo>
                    <a:pt x="100" y="242"/>
                  </a:lnTo>
                  <a:lnTo>
                    <a:pt x="88" y="262"/>
                  </a:lnTo>
                  <a:lnTo>
                    <a:pt x="96" y="297"/>
                  </a:lnTo>
                  <a:lnTo>
                    <a:pt x="101" y="301"/>
                  </a:lnTo>
                  <a:lnTo>
                    <a:pt x="101" y="320"/>
                  </a:lnTo>
                  <a:lnTo>
                    <a:pt x="92" y="341"/>
                  </a:lnTo>
                  <a:lnTo>
                    <a:pt x="92" y="358"/>
                  </a:lnTo>
                  <a:lnTo>
                    <a:pt x="79" y="372"/>
                  </a:lnTo>
                  <a:lnTo>
                    <a:pt x="79" y="393"/>
                  </a:lnTo>
                  <a:lnTo>
                    <a:pt x="83" y="414"/>
                  </a:lnTo>
                  <a:lnTo>
                    <a:pt x="73" y="422"/>
                  </a:lnTo>
                  <a:lnTo>
                    <a:pt x="68" y="442"/>
                  </a:lnTo>
                  <a:lnTo>
                    <a:pt x="65" y="465"/>
                  </a:lnTo>
                  <a:lnTo>
                    <a:pt x="67" y="494"/>
                  </a:lnTo>
                  <a:lnTo>
                    <a:pt x="60" y="498"/>
                  </a:lnTo>
                  <a:lnTo>
                    <a:pt x="65" y="525"/>
                  </a:lnTo>
                  <a:lnTo>
                    <a:pt x="72" y="534"/>
                  </a:lnTo>
                  <a:lnTo>
                    <a:pt x="66" y="544"/>
                  </a:lnTo>
                  <a:lnTo>
                    <a:pt x="74" y="549"/>
                  </a:lnTo>
                  <a:lnTo>
                    <a:pt x="77" y="558"/>
                  </a:lnTo>
                  <a:lnTo>
                    <a:pt x="70" y="563"/>
                  </a:lnTo>
                  <a:lnTo>
                    <a:pt x="71" y="578"/>
                  </a:lnTo>
                  <a:lnTo>
                    <a:pt x="65" y="610"/>
                  </a:lnTo>
                  <a:lnTo>
                    <a:pt x="56" y="632"/>
                  </a:lnTo>
                  <a:lnTo>
                    <a:pt x="57" y="645"/>
                  </a:lnTo>
                  <a:lnTo>
                    <a:pt x="52" y="662"/>
                  </a:lnTo>
                  <a:lnTo>
                    <a:pt x="38" y="674"/>
                  </a:lnTo>
                  <a:lnTo>
                    <a:pt x="41" y="703"/>
                  </a:lnTo>
                  <a:lnTo>
                    <a:pt x="46" y="712"/>
                  </a:lnTo>
                  <a:lnTo>
                    <a:pt x="58" y="711"/>
                  </a:lnTo>
                  <a:lnTo>
                    <a:pt x="58" y="730"/>
                  </a:lnTo>
                  <a:lnTo>
                    <a:pt x="65" y="748"/>
                  </a:lnTo>
                  <a:lnTo>
                    <a:pt x="107" y="751"/>
                  </a:lnTo>
                  <a:lnTo>
                    <a:pt x="123" y="756"/>
                  </a:lnTo>
                  <a:lnTo>
                    <a:pt x="108" y="755"/>
                  </a:lnTo>
                  <a:lnTo>
                    <a:pt x="99" y="762"/>
                  </a:lnTo>
                  <a:lnTo>
                    <a:pt x="83" y="772"/>
                  </a:lnTo>
                  <a:lnTo>
                    <a:pt x="80" y="800"/>
                  </a:lnTo>
                  <a:lnTo>
                    <a:pt x="73" y="800"/>
                  </a:lnTo>
                  <a:lnTo>
                    <a:pt x="53" y="791"/>
                  </a:lnTo>
                  <a:lnTo>
                    <a:pt x="34" y="771"/>
                  </a:lnTo>
                  <a:lnTo>
                    <a:pt x="34" y="771"/>
                  </a:lnTo>
                  <a:lnTo>
                    <a:pt x="12" y="755"/>
                  </a:lnTo>
                  <a:lnTo>
                    <a:pt x="7" y="736"/>
                  </a:lnTo>
                  <a:lnTo>
                    <a:pt x="12" y="720"/>
                  </a:lnTo>
                  <a:lnTo>
                    <a:pt x="2" y="703"/>
                  </a:lnTo>
                  <a:lnTo>
                    <a:pt x="0" y="656"/>
                  </a:lnTo>
                  <a:lnTo>
                    <a:pt x="8" y="632"/>
                  </a:lnTo>
                  <a:lnTo>
                    <a:pt x="27" y="613"/>
                  </a:lnTo>
                  <a:lnTo>
                    <a:pt x="0" y="604"/>
                  </a:lnTo>
                  <a:lnTo>
                    <a:pt x="16" y="582"/>
                  </a:lnTo>
                  <a:lnTo>
                    <a:pt x="22" y="542"/>
                  </a:lnTo>
                  <a:lnTo>
                    <a:pt x="42" y="550"/>
                  </a:lnTo>
                  <a:lnTo>
                    <a:pt x="51" y="502"/>
                  </a:lnTo>
                  <a:lnTo>
                    <a:pt x="39" y="495"/>
                  </a:lnTo>
                  <a:lnTo>
                    <a:pt x="34" y="525"/>
                  </a:lnTo>
                  <a:lnTo>
                    <a:pt x="22" y="521"/>
                  </a:lnTo>
                  <a:lnTo>
                    <a:pt x="28" y="488"/>
                  </a:lnTo>
                  <a:lnTo>
                    <a:pt x="34" y="445"/>
                  </a:lnTo>
                  <a:lnTo>
                    <a:pt x="42" y="430"/>
                  </a:lnTo>
                  <a:lnTo>
                    <a:pt x="37" y="408"/>
                  </a:lnTo>
                  <a:lnTo>
                    <a:pt x="36" y="384"/>
                  </a:lnTo>
                  <a:lnTo>
                    <a:pt x="43" y="383"/>
                  </a:lnTo>
                  <a:lnTo>
                    <a:pt x="53" y="348"/>
                  </a:lnTo>
                  <a:lnTo>
                    <a:pt x="66" y="314"/>
                  </a:lnTo>
                  <a:lnTo>
                    <a:pt x="73" y="283"/>
                  </a:lnTo>
                  <a:lnTo>
                    <a:pt x="68" y="253"/>
                  </a:lnTo>
                  <a:lnTo>
                    <a:pt x="74" y="237"/>
                  </a:lnTo>
                  <a:lnTo>
                    <a:pt x="72" y="212"/>
                  </a:lnTo>
                  <a:lnTo>
                    <a:pt x="82" y="188"/>
                  </a:lnTo>
                  <a:lnTo>
                    <a:pt x="86" y="150"/>
                  </a:lnTo>
                  <a:lnTo>
                    <a:pt x="90" y="111"/>
                  </a:lnTo>
                  <a:lnTo>
                    <a:pt x="96" y="69"/>
                  </a:lnTo>
                  <a:lnTo>
                    <a:pt x="95" y="39"/>
                  </a:lnTo>
                  <a:lnTo>
                    <a:pt x="92" y="14"/>
                  </a:lnTo>
                  <a:lnTo>
                    <a:pt x="101" y="9"/>
                  </a:lnTo>
                  <a:lnTo>
                    <a:pt x="105" y="0"/>
                  </a:lnTo>
                  <a:lnTo>
                    <a:pt x="114" y="12"/>
                  </a:lnTo>
                  <a:lnTo>
                    <a:pt x="116" y="25"/>
                  </a:lnTo>
                  <a:lnTo>
                    <a:pt x="125" y="32"/>
                  </a:lnTo>
                  <a:lnTo>
                    <a:pt x="119" y="51"/>
                  </a:lnTo>
                  <a:lnTo>
                    <a:pt x="129" y="7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07">
              <a:extLst>
                <a:ext uri="{FF2B5EF4-FFF2-40B4-BE49-F238E27FC236}">
                  <a16:creationId xmlns="" xmlns:a16="http://schemas.microsoft.com/office/drawing/2014/main" id="{87D1DA62-A8C1-4AED-A49C-116EA6DB4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4130675"/>
              <a:ext cx="298450" cy="100013"/>
            </a:xfrm>
            <a:custGeom>
              <a:avLst/>
              <a:gdLst>
                <a:gd name="T0" fmla="*/ 46 w 188"/>
                <a:gd name="T1" fmla="*/ 0 h 63"/>
                <a:gd name="T2" fmla="*/ 61 w 188"/>
                <a:gd name="T3" fmla="*/ 1 h 63"/>
                <a:gd name="T4" fmla="*/ 75 w 188"/>
                <a:gd name="T5" fmla="*/ 1 h 63"/>
                <a:gd name="T6" fmla="*/ 91 w 188"/>
                <a:gd name="T7" fmla="*/ 8 h 63"/>
                <a:gd name="T8" fmla="*/ 98 w 188"/>
                <a:gd name="T9" fmla="*/ 15 h 63"/>
                <a:gd name="T10" fmla="*/ 115 w 188"/>
                <a:gd name="T11" fmla="*/ 13 h 63"/>
                <a:gd name="T12" fmla="*/ 120 w 188"/>
                <a:gd name="T13" fmla="*/ 17 h 63"/>
                <a:gd name="T14" fmla="*/ 135 w 188"/>
                <a:gd name="T15" fmla="*/ 29 h 63"/>
                <a:gd name="T16" fmla="*/ 146 w 188"/>
                <a:gd name="T17" fmla="*/ 37 h 63"/>
                <a:gd name="T18" fmla="*/ 152 w 188"/>
                <a:gd name="T19" fmla="*/ 37 h 63"/>
                <a:gd name="T20" fmla="*/ 162 w 188"/>
                <a:gd name="T21" fmla="*/ 41 h 63"/>
                <a:gd name="T22" fmla="*/ 161 w 188"/>
                <a:gd name="T23" fmla="*/ 46 h 63"/>
                <a:gd name="T24" fmla="*/ 174 w 188"/>
                <a:gd name="T25" fmla="*/ 46 h 63"/>
                <a:gd name="T26" fmla="*/ 188 w 188"/>
                <a:gd name="T27" fmla="*/ 54 h 63"/>
                <a:gd name="T28" fmla="*/ 185 w 188"/>
                <a:gd name="T29" fmla="*/ 58 h 63"/>
                <a:gd name="T30" fmla="*/ 174 w 188"/>
                <a:gd name="T31" fmla="*/ 60 h 63"/>
                <a:gd name="T32" fmla="*/ 162 w 188"/>
                <a:gd name="T33" fmla="*/ 61 h 63"/>
                <a:gd name="T34" fmla="*/ 149 w 188"/>
                <a:gd name="T35" fmla="*/ 60 h 63"/>
                <a:gd name="T36" fmla="*/ 125 w 188"/>
                <a:gd name="T37" fmla="*/ 63 h 63"/>
                <a:gd name="T38" fmla="*/ 137 w 188"/>
                <a:gd name="T39" fmla="*/ 52 h 63"/>
                <a:gd name="T40" fmla="*/ 130 w 188"/>
                <a:gd name="T41" fmla="*/ 47 h 63"/>
                <a:gd name="T42" fmla="*/ 118 w 188"/>
                <a:gd name="T43" fmla="*/ 45 h 63"/>
                <a:gd name="T44" fmla="*/ 112 w 188"/>
                <a:gd name="T45" fmla="*/ 41 h 63"/>
                <a:gd name="T46" fmla="*/ 108 w 188"/>
                <a:gd name="T47" fmla="*/ 30 h 63"/>
                <a:gd name="T48" fmla="*/ 98 w 188"/>
                <a:gd name="T49" fmla="*/ 30 h 63"/>
                <a:gd name="T50" fmla="*/ 82 w 188"/>
                <a:gd name="T51" fmla="*/ 26 h 63"/>
                <a:gd name="T52" fmla="*/ 76 w 188"/>
                <a:gd name="T53" fmla="*/ 22 h 63"/>
                <a:gd name="T54" fmla="*/ 54 w 188"/>
                <a:gd name="T55" fmla="*/ 19 h 63"/>
                <a:gd name="T56" fmla="*/ 49 w 188"/>
                <a:gd name="T57" fmla="*/ 15 h 63"/>
                <a:gd name="T58" fmla="*/ 54 w 188"/>
                <a:gd name="T59" fmla="*/ 11 h 63"/>
                <a:gd name="T60" fmla="*/ 38 w 188"/>
                <a:gd name="T61" fmla="*/ 9 h 63"/>
                <a:gd name="T62" fmla="*/ 25 w 188"/>
                <a:gd name="T63" fmla="*/ 20 h 63"/>
                <a:gd name="T64" fmla="*/ 18 w 188"/>
                <a:gd name="T65" fmla="*/ 20 h 63"/>
                <a:gd name="T66" fmla="*/ 15 w 188"/>
                <a:gd name="T67" fmla="*/ 24 h 63"/>
                <a:gd name="T68" fmla="*/ 7 w 188"/>
                <a:gd name="T69" fmla="*/ 26 h 63"/>
                <a:gd name="T70" fmla="*/ 0 w 188"/>
                <a:gd name="T71" fmla="*/ 24 h 63"/>
                <a:gd name="T72" fmla="*/ 8 w 188"/>
                <a:gd name="T73" fmla="*/ 19 h 63"/>
                <a:gd name="T74" fmla="*/ 13 w 188"/>
                <a:gd name="T75" fmla="*/ 12 h 63"/>
                <a:gd name="T76" fmla="*/ 21 w 188"/>
                <a:gd name="T77" fmla="*/ 7 h 63"/>
                <a:gd name="T78" fmla="*/ 29 w 188"/>
                <a:gd name="T79" fmla="*/ 4 h 63"/>
                <a:gd name="T80" fmla="*/ 43 w 188"/>
                <a:gd name="T81" fmla="*/ 2 h 63"/>
                <a:gd name="T82" fmla="*/ 46 w 188"/>
                <a:gd name="T8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8" h="63">
                  <a:moveTo>
                    <a:pt x="46" y="0"/>
                  </a:moveTo>
                  <a:lnTo>
                    <a:pt x="61" y="1"/>
                  </a:lnTo>
                  <a:lnTo>
                    <a:pt x="75" y="1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15" y="13"/>
                  </a:lnTo>
                  <a:lnTo>
                    <a:pt x="120" y="17"/>
                  </a:lnTo>
                  <a:lnTo>
                    <a:pt x="135" y="29"/>
                  </a:lnTo>
                  <a:lnTo>
                    <a:pt x="146" y="37"/>
                  </a:lnTo>
                  <a:lnTo>
                    <a:pt x="152" y="37"/>
                  </a:lnTo>
                  <a:lnTo>
                    <a:pt x="162" y="41"/>
                  </a:lnTo>
                  <a:lnTo>
                    <a:pt x="161" y="46"/>
                  </a:lnTo>
                  <a:lnTo>
                    <a:pt x="174" y="46"/>
                  </a:lnTo>
                  <a:lnTo>
                    <a:pt x="188" y="54"/>
                  </a:lnTo>
                  <a:lnTo>
                    <a:pt x="185" y="58"/>
                  </a:lnTo>
                  <a:lnTo>
                    <a:pt x="174" y="60"/>
                  </a:lnTo>
                  <a:lnTo>
                    <a:pt x="162" y="61"/>
                  </a:lnTo>
                  <a:lnTo>
                    <a:pt x="149" y="60"/>
                  </a:lnTo>
                  <a:lnTo>
                    <a:pt x="125" y="63"/>
                  </a:lnTo>
                  <a:lnTo>
                    <a:pt x="137" y="52"/>
                  </a:lnTo>
                  <a:lnTo>
                    <a:pt x="130" y="47"/>
                  </a:lnTo>
                  <a:lnTo>
                    <a:pt x="118" y="45"/>
                  </a:lnTo>
                  <a:lnTo>
                    <a:pt x="112" y="41"/>
                  </a:lnTo>
                  <a:lnTo>
                    <a:pt x="108" y="30"/>
                  </a:lnTo>
                  <a:lnTo>
                    <a:pt x="98" y="30"/>
                  </a:lnTo>
                  <a:lnTo>
                    <a:pt x="82" y="26"/>
                  </a:lnTo>
                  <a:lnTo>
                    <a:pt x="76" y="22"/>
                  </a:lnTo>
                  <a:lnTo>
                    <a:pt x="54" y="19"/>
                  </a:lnTo>
                  <a:lnTo>
                    <a:pt x="49" y="15"/>
                  </a:lnTo>
                  <a:lnTo>
                    <a:pt x="54" y="11"/>
                  </a:lnTo>
                  <a:lnTo>
                    <a:pt x="38" y="9"/>
                  </a:lnTo>
                  <a:lnTo>
                    <a:pt x="25" y="20"/>
                  </a:lnTo>
                  <a:lnTo>
                    <a:pt x="18" y="20"/>
                  </a:lnTo>
                  <a:lnTo>
                    <a:pt x="15" y="24"/>
                  </a:lnTo>
                  <a:lnTo>
                    <a:pt x="7" y="26"/>
                  </a:lnTo>
                  <a:lnTo>
                    <a:pt x="0" y="24"/>
                  </a:lnTo>
                  <a:lnTo>
                    <a:pt x="8" y="19"/>
                  </a:lnTo>
                  <a:lnTo>
                    <a:pt x="13" y="12"/>
                  </a:lnTo>
                  <a:lnTo>
                    <a:pt x="21" y="7"/>
                  </a:lnTo>
                  <a:lnTo>
                    <a:pt x="29" y="4"/>
                  </a:lnTo>
                  <a:lnTo>
                    <a:pt x="43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08">
              <a:extLst>
                <a:ext uri="{FF2B5EF4-FFF2-40B4-BE49-F238E27FC236}">
                  <a16:creationId xmlns="" xmlns:a16="http://schemas.microsoft.com/office/drawing/2014/main" id="{85C4AC30-6EA6-42F5-B859-BD878E63B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3736975"/>
              <a:ext cx="65088" cy="36513"/>
            </a:xfrm>
            <a:custGeom>
              <a:avLst/>
              <a:gdLst>
                <a:gd name="T0" fmla="*/ 29 w 41"/>
                <a:gd name="T1" fmla="*/ 9 h 23"/>
                <a:gd name="T2" fmla="*/ 41 w 41"/>
                <a:gd name="T3" fmla="*/ 0 h 23"/>
                <a:gd name="T4" fmla="*/ 24 w 41"/>
                <a:gd name="T5" fmla="*/ 7 h 23"/>
                <a:gd name="T6" fmla="*/ 12 w 41"/>
                <a:gd name="T7" fmla="*/ 5 h 23"/>
                <a:gd name="T8" fmla="*/ 9 w 41"/>
                <a:gd name="T9" fmla="*/ 11 h 23"/>
                <a:gd name="T10" fmla="*/ 8 w 41"/>
                <a:gd name="T11" fmla="*/ 11 h 23"/>
                <a:gd name="T12" fmla="*/ 0 w 41"/>
                <a:gd name="T13" fmla="*/ 11 h 23"/>
                <a:gd name="T14" fmla="*/ 4 w 41"/>
                <a:gd name="T15" fmla="*/ 20 h 23"/>
                <a:gd name="T16" fmla="*/ 13 w 41"/>
                <a:gd name="T17" fmla="*/ 23 h 23"/>
                <a:gd name="T18" fmla="*/ 30 w 41"/>
                <a:gd name="T19" fmla="*/ 15 h 23"/>
                <a:gd name="T20" fmla="*/ 30 w 41"/>
                <a:gd name="T21" fmla="*/ 12 h 23"/>
                <a:gd name="T22" fmla="*/ 29 w 41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3">
                  <a:moveTo>
                    <a:pt x="29" y="9"/>
                  </a:moveTo>
                  <a:lnTo>
                    <a:pt x="41" y="0"/>
                  </a:lnTo>
                  <a:lnTo>
                    <a:pt x="24" y="7"/>
                  </a:lnTo>
                  <a:lnTo>
                    <a:pt x="12" y="5"/>
                  </a:lnTo>
                  <a:lnTo>
                    <a:pt x="9" y="11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4" y="20"/>
                  </a:lnTo>
                  <a:lnTo>
                    <a:pt x="13" y="23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09">
              <a:extLst>
                <a:ext uri="{FF2B5EF4-FFF2-40B4-BE49-F238E27FC236}">
                  <a16:creationId xmlns="" xmlns:a16="http://schemas.microsoft.com/office/drawing/2014/main" id="{8F88823A-353B-4369-86E5-1B70FD99D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3148013"/>
              <a:ext cx="180975" cy="109538"/>
            </a:xfrm>
            <a:custGeom>
              <a:avLst/>
              <a:gdLst>
                <a:gd name="T0" fmla="*/ 82 w 114"/>
                <a:gd name="T1" fmla="*/ 68 h 69"/>
                <a:gd name="T2" fmla="*/ 74 w 114"/>
                <a:gd name="T3" fmla="*/ 62 h 69"/>
                <a:gd name="T4" fmla="*/ 66 w 114"/>
                <a:gd name="T5" fmla="*/ 64 h 69"/>
                <a:gd name="T6" fmla="*/ 52 w 114"/>
                <a:gd name="T7" fmla="*/ 56 h 69"/>
                <a:gd name="T8" fmla="*/ 46 w 114"/>
                <a:gd name="T9" fmla="*/ 57 h 69"/>
                <a:gd name="T10" fmla="*/ 37 w 114"/>
                <a:gd name="T11" fmla="*/ 69 h 69"/>
                <a:gd name="T12" fmla="*/ 23 w 114"/>
                <a:gd name="T13" fmla="*/ 60 h 69"/>
                <a:gd name="T14" fmla="*/ 14 w 114"/>
                <a:gd name="T15" fmla="*/ 48 h 69"/>
                <a:gd name="T16" fmla="*/ 4 w 114"/>
                <a:gd name="T17" fmla="*/ 42 h 69"/>
                <a:gd name="T18" fmla="*/ 3 w 114"/>
                <a:gd name="T19" fmla="*/ 31 h 69"/>
                <a:gd name="T20" fmla="*/ 0 w 114"/>
                <a:gd name="T21" fmla="*/ 23 h 69"/>
                <a:gd name="T22" fmla="*/ 12 w 114"/>
                <a:gd name="T23" fmla="*/ 17 h 69"/>
                <a:gd name="T24" fmla="*/ 19 w 114"/>
                <a:gd name="T25" fmla="*/ 10 h 69"/>
                <a:gd name="T26" fmla="*/ 31 w 114"/>
                <a:gd name="T27" fmla="*/ 5 h 69"/>
                <a:gd name="T28" fmla="*/ 36 w 114"/>
                <a:gd name="T29" fmla="*/ 0 h 69"/>
                <a:gd name="T30" fmla="*/ 40 w 114"/>
                <a:gd name="T31" fmla="*/ 3 h 69"/>
                <a:gd name="T32" fmla="*/ 48 w 114"/>
                <a:gd name="T33" fmla="*/ 0 h 69"/>
                <a:gd name="T34" fmla="*/ 56 w 114"/>
                <a:gd name="T35" fmla="*/ 9 h 69"/>
                <a:gd name="T36" fmla="*/ 69 w 114"/>
                <a:gd name="T37" fmla="*/ 11 h 69"/>
                <a:gd name="T38" fmla="*/ 68 w 114"/>
                <a:gd name="T39" fmla="*/ 19 h 69"/>
                <a:gd name="T40" fmla="*/ 77 w 114"/>
                <a:gd name="T41" fmla="*/ 24 h 69"/>
                <a:gd name="T42" fmla="*/ 81 w 114"/>
                <a:gd name="T43" fmla="*/ 17 h 69"/>
                <a:gd name="T44" fmla="*/ 92 w 114"/>
                <a:gd name="T45" fmla="*/ 20 h 69"/>
                <a:gd name="T46" fmla="*/ 93 w 114"/>
                <a:gd name="T47" fmla="*/ 29 h 69"/>
                <a:gd name="T48" fmla="*/ 107 w 114"/>
                <a:gd name="T49" fmla="*/ 31 h 69"/>
                <a:gd name="T50" fmla="*/ 114 w 114"/>
                <a:gd name="T51" fmla="*/ 44 h 69"/>
                <a:gd name="T52" fmla="*/ 110 w 114"/>
                <a:gd name="T53" fmla="*/ 44 h 69"/>
                <a:gd name="T54" fmla="*/ 107 w 114"/>
                <a:gd name="T55" fmla="*/ 48 h 69"/>
                <a:gd name="T56" fmla="*/ 103 w 114"/>
                <a:gd name="T57" fmla="*/ 49 h 69"/>
                <a:gd name="T58" fmla="*/ 102 w 114"/>
                <a:gd name="T59" fmla="*/ 55 h 69"/>
                <a:gd name="T60" fmla="*/ 98 w 114"/>
                <a:gd name="T61" fmla="*/ 57 h 69"/>
                <a:gd name="T62" fmla="*/ 98 w 114"/>
                <a:gd name="T63" fmla="*/ 60 h 69"/>
                <a:gd name="T64" fmla="*/ 92 w 114"/>
                <a:gd name="T65" fmla="*/ 62 h 69"/>
                <a:gd name="T66" fmla="*/ 84 w 114"/>
                <a:gd name="T67" fmla="*/ 62 h 69"/>
                <a:gd name="T68" fmla="*/ 82 w 114"/>
                <a:gd name="T6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" h="69">
                  <a:moveTo>
                    <a:pt x="82" y="68"/>
                  </a:moveTo>
                  <a:lnTo>
                    <a:pt x="74" y="62"/>
                  </a:lnTo>
                  <a:lnTo>
                    <a:pt x="66" y="64"/>
                  </a:lnTo>
                  <a:lnTo>
                    <a:pt x="52" y="56"/>
                  </a:lnTo>
                  <a:lnTo>
                    <a:pt x="46" y="57"/>
                  </a:lnTo>
                  <a:lnTo>
                    <a:pt x="37" y="69"/>
                  </a:lnTo>
                  <a:lnTo>
                    <a:pt x="23" y="60"/>
                  </a:lnTo>
                  <a:lnTo>
                    <a:pt x="14" y="48"/>
                  </a:lnTo>
                  <a:lnTo>
                    <a:pt x="4" y="42"/>
                  </a:lnTo>
                  <a:lnTo>
                    <a:pt x="3" y="31"/>
                  </a:lnTo>
                  <a:lnTo>
                    <a:pt x="0" y="23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0" y="3"/>
                  </a:lnTo>
                  <a:lnTo>
                    <a:pt x="48" y="0"/>
                  </a:lnTo>
                  <a:lnTo>
                    <a:pt x="56" y="9"/>
                  </a:lnTo>
                  <a:lnTo>
                    <a:pt x="69" y="11"/>
                  </a:lnTo>
                  <a:lnTo>
                    <a:pt x="68" y="19"/>
                  </a:lnTo>
                  <a:lnTo>
                    <a:pt x="77" y="24"/>
                  </a:lnTo>
                  <a:lnTo>
                    <a:pt x="81" y="17"/>
                  </a:lnTo>
                  <a:lnTo>
                    <a:pt x="92" y="20"/>
                  </a:lnTo>
                  <a:lnTo>
                    <a:pt x="93" y="29"/>
                  </a:lnTo>
                  <a:lnTo>
                    <a:pt x="107" y="31"/>
                  </a:lnTo>
                  <a:lnTo>
                    <a:pt x="114" y="44"/>
                  </a:lnTo>
                  <a:lnTo>
                    <a:pt x="110" y="44"/>
                  </a:lnTo>
                  <a:lnTo>
                    <a:pt x="107" y="48"/>
                  </a:lnTo>
                  <a:lnTo>
                    <a:pt x="103" y="49"/>
                  </a:lnTo>
                  <a:lnTo>
                    <a:pt x="102" y="55"/>
                  </a:lnTo>
                  <a:lnTo>
                    <a:pt x="98" y="57"/>
                  </a:lnTo>
                  <a:lnTo>
                    <a:pt x="98" y="60"/>
                  </a:lnTo>
                  <a:lnTo>
                    <a:pt x="92" y="62"/>
                  </a:lnTo>
                  <a:lnTo>
                    <a:pt x="84" y="62"/>
                  </a:lnTo>
                  <a:lnTo>
                    <a:pt x="82" y="6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10">
              <a:extLst>
                <a:ext uri="{FF2B5EF4-FFF2-40B4-BE49-F238E27FC236}">
                  <a16:creationId xmlns="" xmlns:a16="http://schemas.microsoft.com/office/drawing/2014/main" id="{F211C484-3A5A-4C30-B144-5B1F49782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363" y="2735263"/>
              <a:ext cx="131763" cy="111125"/>
            </a:xfrm>
            <a:custGeom>
              <a:avLst/>
              <a:gdLst>
                <a:gd name="T0" fmla="*/ 16 w 83"/>
                <a:gd name="T1" fmla="*/ 60 h 70"/>
                <a:gd name="T2" fmla="*/ 19 w 83"/>
                <a:gd name="T3" fmla="*/ 41 h 70"/>
                <a:gd name="T4" fmla="*/ 13 w 83"/>
                <a:gd name="T5" fmla="*/ 45 h 70"/>
                <a:gd name="T6" fmla="*/ 1 w 83"/>
                <a:gd name="T7" fmla="*/ 33 h 70"/>
                <a:gd name="T8" fmla="*/ 0 w 83"/>
                <a:gd name="T9" fmla="*/ 14 h 70"/>
                <a:gd name="T10" fmla="*/ 22 w 83"/>
                <a:gd name="T11" fmla="*/ 4 h 70"/>
                <a:gd name="T12" fmla="*/ 44 w 83"/>
                <a:gd name="T13" fmla="*/ 0 h 70"/>
                <a:gd name="T14" fmla="*/ 63 w 83"/>
                <a:gd name="T15" fmla="*/ 5 h 70"/>
                <a:gd name="T16" fmla="*/ 81 w 83"/>
                <a:gd name="T17" fmla="*/ 4 h 70"/>
                <a:gd name="T18" fmla="*/ 83 w 83"/>
                <a:gd name="T19" fmla="*/ 10 h 70"/>
                <a:gd name="T20" fmla="*/ 71 w 83"/>
                <a:gd name="T21" fmla="*/ 30 h 70"/>
                <a:gd name="T22" fmla="*/ 76 w 83"/>
                <a:gd name="T23" fmla="*/ 61 h 70"/>
                <a:gd name="T24" fmla="*/ 68 w 83"/>
                <a:gd name="T25" fmla="*/ 70 h 70"/>
                <a:gd name="T26" fmla="*/ 54 w 83"/>
                <a:gd name="T27" fmla="*/ 70 h 70"/>
                <a:gd name="T28" fmla="*/ 39 w 83"/>
                <a:gd name="T29" fmla="*/ 59 h 70"/>
                <a:gd name="T30" fmla="*/ 31 w 83"/>
                <a:gd name="T31" fmla="*/ 54 h 70"/>
                <a:gd name="T32" fmla="*/ 16 w 83"/>
                <a:gd name="T33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70">
                  <a:moveTo>
                    <a:pt x="16" y="60"/>
                  </a:moveTo>
                  <a:lnTo>
                    <a:pt x="19" y="41"/>
                  </a:lnTo>
                  <a:lnTo>
                    <a:pt x="13" y="45"/>
                  </a:lnTo>
                  <a:lnTo>
                    <a:pt x="1" y="33"/>
                  </a:lnTo>
                  <a:lnTo>
                    <a:pt x="0" y="14"/>
                  </a:lnTo>
                  <a:lnTo>
                    <a:pt x="22" y="4"/>
                  </a:lnTo>
                  <a:lnTo>
                    <a:pt x="44" y="0"/>
                  </a:lnTo>
                  <a:lnTo>
                    <a:pt x="63" y="5"/>
                  </a:lnTo>
                  <a:lnTo>
                    <a:pt x="81" y="4"/>
                  </a:lnTo>
                  <a:lnTo>
                    <a:pt x="83" y="10"/>
                  </a:lnTo>
                  <a:lnTo>
                    <a:pt x="71" y="30"/>
                  </a:lnTo>
                  <a:lnTo>
                    <a:pt x="76" y="61"/>
                  </a:lnTo>
                  <a:lnTo>
                    <a:pt x="68" y="70"/>
                  </a:lnTo>
                  <a:lnTo>
                    <a:pt x="54" y="70"/>
                  </a:lnTo>
                  <a:lnTo>
                    <a:pt x="39" y="59"/>
                  </a:lnTo>
                  <a:lnTo>
                    <a:pt x="31" y="54"/>
                  </a:lnTo>
                  <a:lnTo>
                    <a:pt x="16" y="6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11">
              <a:extLst>
                <a:ext uri="{FF2B5EF4-FFF2-40B4-BE49-F238E27FC236}">
                  <a16:creationId xmlns="" xmlns:a16="http://schemas.microsoft.com/office/drawing/2014/main" id="{64264241-4E56-44B5-A9CE-9C8929C03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5138" y="4283075"/>
              <a:ext cx="185738" cy="157163"/>
            </a:xfrm>
            <a:custGeom>
              <a:avLst/>
              <a:gdLst>
                <a:gd name="T0" fmla="*/ 105 w 117"/>
                <a:gd name="T1" fmla="*/ 97 h 99"/>
                <a:gd name="T2" fmla="*/ 98 w 117"/>
                <a:gd name="T3" fmla="*/ 91 h 99"/>
                <a:gd name="T4" fmla="*/ 91 w 117"/>
                <a:gd name="T5" fmla="*/ 81 h 99"/>
                <a:gd name="T6" fmla="*/ 84 w 117"/>
                <a:gd name="T7" fmla="*/ 75 h 99"/>
                <a:gd name="T8" fmla="*/ 80 w 117"/>
                <a:gd name="T9" fmla="*/ 69 h 99"/>
                <a:gd name="T10" fmla="*/ 65 w 117"/>
                <a:gd name="T11" fmla="*/ 62 h 99"/>
                <a:gd name="T12" fmla="*/ 52 w 117"/>
                <a:gd name="T13" fmla="*/ 62 h 99"/>
                <a:gd name="T14" fmla="*/ 48 w 117"/>
                <a:gd name="T15" fmla="*/ 59 h 99"/>
                <a:gd name="T16" fmla="*/ 38 w 117"/>
                <a:gd name="T17" fmla="*/ 62 h 99"/>
                <a:gd name="T18" fmla="*/ 28 w 117"/>
                <a:gd name="T19" fmla="*/ 54 h 99"/>
                <a:gd name="T20" fmla="*/ 22 w 117"/>
                <a:gd name="T21" fmla="*/ 68 h 99"/>
                <a:gd name="T22" fmla="*/ 2 w 117"/>
                <a:gd name="T23" fmla="*/ 64 h 99"/>
                <a:gd name="T24" fmla="*/ 0 w 117"/>
                <a:gd name="T25" fmla="*/ 57 h 99"/>
                <a:gd name="T26" fmla="*/ 7 w 117"/>
                <a:gd name="T27" fmla="*/ 31 h 99"/>
                <a:gd name="T28" fmla="*/ 9 w 117"/>
                <a:gd name="T29" fmla="*/ 19 h 99"/>
                <a:gd name="T30" fmla="*/ 15 w 117"/>
                <a:gd name="T31" fmla="*/ 13 h 99"/>
                <a:gd name="T32" fmla="*/ 28 w 117"/>
                <a:gd name="T33" fmla="*/ 10 h 99"/>
                <a:gd name="T34" fmla="*/ 36 w 117"/>
                <a:gd name="T35" fmla="*/ 0 h 99"/>
                <a:gd name="T36" fmla="*/ 46 w 117"/>
                <a:gd name="T37" fmla="*/ 21 h 99"/>
                <a:gd name="T38" fmla="*/ 51 w 117"/>
                <a:gd name="T39" fmla="*/ 37 h 99"/>
                <a:gd name="T40" fmla="*/ 60 w 117"/>
                <a:gd name="T41" fmla="*/ 46 h 99"/>
                <a:gd name="T42" fmla="*/ 84 w 117"/>
                <a:gd name="T43" fmla="*/ 62 h 99"/>
                <a:gd name="T44" fmla="*/ 94 w 117"/>
                <a:gd name="T45" fmla="*/ 73 h 99"/>
                <a:gd name="T46" fmla="*/ 103 w 117"/>
                <a:gd name="T47" fmla="*/ 83 h 99"/>
                <a:gd name="T48" fmla="*/ 109 w 117"/>
                <a:gd name="T49" fmla="*/ 89 h 99"/>
                <a:gd name="T50" fmla="*/ 117 w 117"/>
                <a:gd name="T51" fmla="*/ 95 h 99"/>
                <a:gd name="T52" fmla="*/ 112 w 117"/>
                <a:gd name="T53" fmla="*/ 99 h 99"/>
                <a:gd name="T54" fmla="*/ 105 w 117"/>
                <a:gd name="T55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99">
                  <a:moveTo>
                    <a:pt x="105" y="97"/>
                  </a:moveTo>
                  <a:lnTo>
                    <a:pt x="98" y="91"/>
                  </a:lnTo>
                  <a:lnTo>
                    <a:pt x="91" y="81"/>
                  </a:lnTo>
                  <a:lnTo>
                    <a:pt x="84" y="75"/>
                  </a:lnTo>
                  <a:lnTo>
                    <a:pt x="80" y="69"/>
                  </a:lnTo>
                  <a:lnTo>
                    <a:pt x="65" y="62"/>
                  </a:lnTo>
                  <a:lnTo>
                    <a:pt x="52" y="62"/>
                  </a:lnTo>
                  <a:lnTo>
                    <a:pt x="48" y="59"/>
                  </a:lnTo>
                  <a:lnTo>
                    <a:pt x="38" y="62"/>
                  </a:lnTo>
                  <a:lnTo>
                    <a:pt x="28" y="54"/>
                  </a:lnTo>
                  <a:lnTo>
                    <a:pt x="22" y="68"/>
                  </a:lnTo>
                  <a:lnTo>
                    <a:pt x="2" y="64"/>
                  </a:lnTo>
                  <a:lnTo>
                    <a:pt x="0" y="57"/>
                  </a:lnTo>
                  <a:lnTo>
                    <a:pt x="7" y="31"/>
                  </a:lnTo>
                  <a:lnTo>
                    <a:pt x="9" y="19"/>
                  </a:lnTo>
                  <a:lnTo>
                    <a:pt x="15" y="13"/>
                  </a:lnTo>
                  <a:lnTo>
                    <a:pt x="28" y="10"/>
                  </a:lnTo>
                  <a:lnTo>
                    <a:pt x="36" y="0"/>
                  </a:lnTo>
                  <a:lnTo>
                    <a:pt x="46" y="21"/>
                  </a:lnTo>
                  <a:lnTo>
                    <a:pt x="51" y="37"/>
                  </a:lnTo>
                  <a:lnTo>
                    <a:pt x="60" y="46"/>
                  </a:lnTo>
                  <a:lnTo>
                    <a:pt x="84" y="62"/>
                  </a:lnTo>
                  <a:lnTo>
                    <a:pt x="94" y="73"/>
                  </a:lnTo>
                  <a:lnTo>
                    <a:pt x="103" y="83"/>
                  </a:lnTo>
                  <a:lnTo>
                    <a:pt x="109" y="89"/>
                  </a:lnTo>
                  <a:lnTo>
                    <a:pt x="117" y="95"/>
                  </a:lnTo>
                  <a:lnTo>
                    <a:pt x="112" y="99"/>
                  </a:lnTo>
                  <a:lnTo>
                    <a:pt x="105" y="9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212">
              <a:extLst>
                <a:ext uri="{FF2B5EF4-FFF2-40B4-BE49-F238E27FC236}">
                  <a16:creationId xmlns="" xmlns:a16="http://schemas.microsoft.com/office/drawing/2014/main" id="{C7CB24FF-7121-4F0E-B891-6158DFB05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488" y="3448050"/>
              <a:ext cx="344488" cy="279400"/>
            </a:xfrm>
            <a:custGeom>
              <a:avLst/>
              <a:gdLst>
                <a:gd name="T0" fmla="*/ 6 w 217"/>
                <a:gd name="T1" fmla="*/ 44 h 176"/>
                <a:gd name="T2" fmla="*/ 7 w 217"/>
                <a:gd name="T3" fmla="*/ 27 h 176"/>
                <a:gd name="T4" fmla="*/ 0 w 217"/>
                <a:gd name="T5" fmla="*/ 16 h 176"/>
                <a:gd name="T6" fmla="*/ 25 w 217"/>
                <a:gd name="T7" fmla="*/ 0 h 176"/>
                <a:gd name="T8" fmla="*/ 47 w 217"/>
                <a:gd name="T9" fmla="*/ 4 h 176"/>
                <a:gd name="T10" fmla="*/ 70 w 217"/>
                <a:gd name="T11" fmla="*/ 4 h 176"/>
                <a:gd name="T12" fmla="*/ 88 w 217"/>
                <a:gd name="T13" fmla="*/ 8 h 176"/>
                <a:gd name="T14" fmla="*/ 102 w 217"/>
                <a:gd name="T15" fmla="*/ 7 h 176"/>
                <a:gd name="T16" fmla="*/ 131 w 217"/>
                <a:gd name="T17" fmla="*/ 7 h 176"/>
                <a:gd name="T18" fmla="*/ 138 w 217"/>
                <a:gd name="T19" fmla="*/ 16 h 176"/>
                <a:gd name="T20" fmla="*/ 169 w 217"/>
                <a:gd name="T21" fmla="*/ 28 h 176"/>
                <a:gd name="T22" fmla="*/ 176 w 217"/>
                <a:gd name="T23" fmla="*/ 22 h 176"/>
                <a:gd name="T24" fmla="*/ 196 w 217"/>
                <a:gd name="T25" fmla="*/ 33 h 176"/>
                <a:gd name="T26" fmla="*/ 216 w 217"/>
                <a:gd name="T27" fmla="*/ 30 h 176"/>
                <a:gd name="T28" fmla="*/ 217 w 217"/>
                <a:gd name="T29" fmla="*/ 44 h 176"/>
                <a:gd name="T30" fmla="*/ 201 w 217"/>
                <a:gd name="T31" fmla="*/ 59 h 176"/>
                <a:gd name="T32" fmla="*/ 177 w 217"/>
                <a:gd name="T33" fmla="*/ 64 h 176"/>
                <a:gd name="T34" fmla="*/ 176 w 217"/>
                <a:gd name="T35" fmla="*/ 72 h 176"/>
                <a:gd name="T36" fmla="*/ 166 w 217"/>
                <a:gd name="T37" fmla="*/ 85 h 176"/>
                <a:gd name="T38" fmla="*/ 159 w 217"/>
                <a:gd name="T39" fmla="*/ 102 h 176"/>
                <a:gd name="T40" fmla="*/ 166 w 217"/>
                <a:gd name="T41" fmla="*/ 115 h 176"/>
                <a:gd name="T42" fmla="*/ 155 w 217"/>
                <a:gd name="T43" fmla="*/ 125 h 176"/>
                <a:gd name="T44" fmla="*/ 152 w 217"/>
                <a:gd name="T45" fmla="*/ 139 h 176"/>
                <a:gd name="T46" fmla="*/ 139 w 217"/>
                <a:gd name="T47" fmla="*/ 144 h 176"/>
                <a:gd name="T48" fmla="*/ 126 w 217"/>
                <a:gd name="T49" fmla="*/ 160 h 176"/>
                <a:gd name="T50" fmla="*/ 104 w 217"/>
                <a:gd name="T51" fmla="*/ 161 h 176"/>
                <a:gd name="T52" fmla="*/ 88 w 217"/>
                <a:gd name="T53" fmla="*/ 160 h 176"/>
                <a:gd name="T54" fmla="*/ 77 w 217"/>
                <a:gd name="T55" fmla="*/ 168 h 176"/>
                <a:gd name="T56" fmla="*/ 70 w 217"/>
                <a:gd name="T57" fmla="*/ 176 h 176"/>
                <a:gd name="T58" fmla="*/ 62 w 217"/>
                <a:gd name="T59" fmla="*/ 174 h 176"/>
                <a:gd name="T60" fmla="*/ 56 w 217"/>
                <a:gd name="T61" fmla="*/ 167 h 176"/>
                <a:gd name="T62" fmla="*/ 50 w 217"/>
                <a:gd name="T63" fmla="*/ 154 h 176"/>
                <a:gd name="T64" fmla="*/ 34 w 217"/>
                <a:gd name="T65" fmla="*/ 152 h 176"/>
                <a:gd name="T66" fmla="*/ 33 w 217"/>
                <a:gd name="T67" fmla="*/ 144 h 176"/>
                <a:gd name="T68" fmla="*/ 40 w 217"/>
                <a:gd name="T69" fmla="*/ 135 h 176"/>
                <a:gd name="T70" fmla="*/ 42 w 217"/>
                <a:gd name="T71" fmla="*/ 130 h 176"/>
                <a:gd name="T72" fmla="*/ 35 w 217"/>
                <a:gd name="T73" fmla="*/ 123 h 176"/>
                <a:gd name="T74" fmla="*/ 41 w 217"/>
                <a:gd name="T75" fmla="*/ 109 h 176"/>
                <a:gd name="T76" fmla="*/ 34 w 217"/>
                <a:gd name="T77" fmla="*/ 95 h 176"/>
                <a:gd name="T78" fmla="*/ 41 w 217"/>
                <a:gd name="T79" fmla="*/ 94 h 176"/>
                <a:gd name="T80" fmla="*/ 42 w 217"/>
                <a:gd name="T81" fmla="*/ 82 h 176"/>
                <a:gd name="T82" fmla="*/ 44 w 217"/>
                <a:gd name="T83" fmla="*/ 80 h 176"/>
                <a:gd name="T84" fmla="*/ 44 w 217"/>
                <a:gd name="T85" fmla="*/ 61 h 176"/>
                <a:gd name="T86" fmla="*/ 52 w 217"/>
                <a:gd name="T87" fmla="*/ 56 h 176"/>
                <a:gd name="T88" fmla="*/ 48 w 217"/>
                <a:gd name="T89" fmla="*/ 44 h 176"/>
                <a:gd name="T90" fmla="*/ 37 w 217"/>
                <a:gd name="T91" fmla="*/ 43 h 176"/>
                <a:gd name="T92" fmla="*/ 35 w 217"/>
                <a:gd name="T93" fmla="*/ 46 h 176"/>
                <a:gd name="T94" fmla="*/ 25 w 217"/>
                <a:gd name="T95" fmla="*/ 46 h 176"/>
                <a:gd name="T96" fmla="*/ 20 w 217"/>
                <a:gd name="T97" fmla="*/ 35 h 176"/>
                <a:gd name="T98" fmla="*/ 13 w 217"/>
                <a:gd name="T99" fmla="*/ 38 h 176"/>
                <a:gd name="T100" fmla="*/ 6 w 217"/>
                <a:gd name="T101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76">
                  <a:moveTo>
                    <a:pt x="6" y="44"/>
                  </a:moveTo>
                  <a:lnTo>
                    <a:pt x="7" y="27"/>
                  </a:lnTo>
                  <a:lnTo>
                    <a:pt x="0" y="16"/>
                  </a:lnTo>
                  <a:lnTo>
                    <a:pt x="25" y="0"/>
                  </a:lnTo>
                  <a:lnTo>
                    <a:pt x="47" y="4"/>
                  </a:lnTo>
                  <a:lnTo>
                    <a:pt x="70" y="4"/>
                  </a:lnTo>
                  <a:lnTo>
                    <a:pt x="88" y="8"/>
                  </a:lnTo>
                  <a:lnTo>
                    <a:pt x="102" y="7"/>
                  </a:lnTo>
                  <a:lnTo>
                    <a:pt x="131" y="7"/>
                  </a:lnTo>
                  <a:lnTo>
                    <a:pt x="138" y="16"/>
                  </a:lnTo>
                  <a:lnTo>
                    <a:pt x="169" y="28"/>
                  </a:lnTo>
                  <a:lnTo>
                    <a:pt x="176" y="22"/>
                  </a:lnTo>
                  <a:lnTo>
                    <a:pt x="196" y="33"/>
                  </a:lnTo>
                  <a:lnTo>
                    <a:pt x="216" y="30"/>
                  </a:lnTo>
                  <a:lnTo>
                    <a:pt x="217" y="44"/>
                  </a:lnTo>
                  <a:lnTo>
                    <a:pt x="201" y="59"/>
                  </a:lnTo>
                  <a:lnTo>
                    <a:pt x="177" y="64"/>
                  </a:lnTo>
                  <a:lnTo>
                    <a:pt x="176" y="72"/>
                  </a:lnTo>
                  <a:lnTo>
                    <a:pt x="166" y="85"/>
                  </a:lnTo>
                  <a:lnTo>
                    <a:pt x="159" y="102"/>
                  </a:lnTo>
                  <a:lnTo>
                    <a:pt x="166" y="115"/>
                  </a:lnTo>
                  <a:lnTo>
                    <a:pt x="155" y="125"/>
                  </a:lnTo>
                  <a:lnTo>
                    <a:pt x="152" y="139"/>
                  </a:lnTo>
                  <a:lnTo>
                    <a:pt x="139" y="144"/>
                  </a:lnTo>
                  <a:lnTo>
                    <a:pt x="126" y="160"/>
                  </a:lnTo>
                  <a:lnTo>
                    <a:pt x="104" y="161"/>
                  </a:lnTo>
                  <a:lnTo>
                    <a:pt x="88" y="160"/>
                  </a:lnTo>
                  <a:lnTo>
                    <a:pt x="77" y="168"/>
                  </a:lnTo>
                  <a:lnTo>
                    <a:pt x="70" y="176"/>
                  </a:lnTo>
                  <a:lnTo>
                    <a:pt x="62" y="174"/>
                  </a:lnTo>
                  <a:lnTo>
                    <a:pt x="56" y="167"/>
                  </a:lnTo>
                  <a:lnTo>
                    <a:pt x="50" y="154"/>
                  </a:lnTo>
                  <a:lnTo>
                    <a:pt x="34" y="152"/>
                  </a:lnTo>
                  <a:lnTo>
                    <a:pt x="33" y="144"/>
                  </a:lnTo>
                  <a:lnTo>
                    <a:pt x="40" y="135"/>
                  </a:lnTo>
                  <a:lnTo>
                    <a:pt x="42" y="130"/>
                  </a:lnTo>
                  <a:lnTo>
                    <a:pt x="35" y="123"/>
                  </a:lnTo>
                  <a:lnTo>
                    <a:pt x="41" y="109"/>
                  </a:lnTo>
                  <a:lnTo>
                    <a:pt x="34" y="95"/>
                  </a:lnTo>
                  <a:lnTo>
                    <a:pt x="41" y="94"/>
                  </a:lnTo>
                  <a:lnTo>
                    <a:pt x="42" y="82"/>
                  </a:lnTo>
                  <a:lnTo>
                    <a:pt x="44" y="80"/>
                  </a:lnTo>
                  <a:lnTo>
                    <a:pt x="44" y="61"/>
                  </a:lnTo>
                  <a:lnTo>
                    <a:pt x="52" y="56"/>
                  </a:lnTo>
                  <a:lnTo>
                    <a:pt x="48" y="44"/>
                  </a:lnTo>
                  <a:lnTo>
                    <a:pt x="37" y="43"/>
                  </a:lnTo>
                  <a:lnTo>
                    <a:pt x="35" y="46"/>
                  </a:lnTo>
                  <a:lnTo>
                    <a:pt x="25" y="46"/>
                  </a:lnTo>
                  <a:lnTo>
                    <a:pt x="20" y="35"/>
                  </a:lnTo>
                  <a:lnTo>
                    <a:pt x="13" y="38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13">
              <a:extLst>
                <a:ext uri="{FF2B5EF4-FFF2-40B4-BE49-F238E27FC236}">
                  <a16:creationId xmlns="" xmlns:a16="http://schemas.microsoft.com/office/drawing/2014/main" id="{EBB386E0-C4D3-4AC5-B3DA-AA7B88E2A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0" y="2039938"/>
              <a:ext cx="300038" cy="682625"/>
            </a:xfrm>
            <a:custGeom>
              <a:avLst/>
              <a:gdLst>
                <a:gd name="T0" fmla="*/ 138 w 189"/>
                <a:gd name="T1" fmla="*/ 55 h 430"/>
                <a:gd name="T2" fmla="*/ 136 w 189"/>
                <a:gd name="T3" fmla="*/ 89 h 430"/>
                <a:gd name="T4" fmla="*/ 163 w 189"/>
                <a:gd name="T5" fmla="*/ 119 h 430"/>
                <a:gd name="T6" fmla="*/ 147 w 189"/>
                <a:gd name="T7" fmla="*/ 153 h 430"/>
                <a:gd name="T8" fmla="*/ 166 w 189"/>
                <a:gd name="T9" fmla="*/ 202 h 430"/>
                <a:gd name="T10" fmla="*/ 155 w 189"/>
                <a:gd name="T11" fmla="*/ 238 h 430"/>
                <a:gd name="T12" fmla="*/ 171 w 189"/>
                <a:gd name="T13" fmla="*/ 268 h 430"/>
                <a:gd name="T14" fmla="*/ 163 w 189"/>
                <a:gd name="T15" fmla="*/ 294 h 430"/>
                <a:gd name="T16" fmla="*/ 189 w 189"/>
                <a:gd name="T17" fmla="*/ 320 h 430"/>
                <a:gd name="T18" fmla="*/ 182 w 189"/>
                <a:gd name="T19" fmla="*/ 339 h 430"/>
                <a:gd name="T20" fmla="*/ 166 w 189"/>
                <a:gd name="T21" fmla="*/ 360 h 430"/>
                <a:gd name="T22" fmla="*/ 129 w 189"/>
                <a:gd name="T23" fmla="*/ 406 h 430"/>
                <a:gd name="T24" fmla="*/ 98 w 189"/>
                <a:gd name="T25" fmla="*/ 410 h 430"/>
                <a:gd name="T26" fmla="*/ 67 w 189"/>
                <a:gd name="T27" fmla="*/ 423 h 430"/>
                <a:gd name="T28" fmla="*/ 39 w 189"/>
                <a:gd name="T29" fmla="*/ 430 h 430"/>
                <a:gd name="T30" fmla="*/ 28 w 189"/>
                <a:gd name="T31" fmla="*/ 411 h 430"/>
                <a:gd name="T32" fmla="*/ 12 w 189"/>
                <a:gd name="T33" fmla="*/ 400 h 430"/>
                <a:gd name="T34" fmla="*/ 16 w 189"/>
                <a:gd name="T35" fmla="*/ 364 h 430"/>
                <a:gd name="T36" fmla="*/ 8 w 189"/>
                <a:gd name="T37" fmla="*/ 330 h 430"/>
                <a:gd name="T38" fmla="*/ 16 w 189"/>
                <a:gd name="T39" fmla="*/ 308 h 430"/>
                <a:gd name="T40" fmla="*/ 31 w 189"/>
                <a:gd name="T41" fmla="*/ 284 h 430"/>
                <a:gd name="T42" fmla="*/ 71 w 189"/>
                <a:gd name="T43" fmla="*/ 240 h 430"/>
                <a:gd name="T44" fmla="*/ 83 w 189"/>
                <a:gd name="T45" fmla="*/ 232 h 430"/>
                <a:gd name="T46" fmla="*/ 81 w 189"/>
                <a:gd name="T47" fmla="*/ 213 h 430"/>
                <a:gd name="T48" fmla="*/ 56 w 189"/>
                <a:gd name="T49" fmla="*/ 194 h 430"/>
                <a:gd name="T50" fmla="*/ 50 w 189"/>
                <a:gd name="T51" fmla="*/ 178 h 430"/>
                <a:gd name="T52" fmla="*/ 50 w 189"/>
                <a:gd name="T53" fmla="*/ 108 h 430"/>
                <a:gd name="T54" fmla="*/ 23 w 189"/>
                <a:gd name="T55" fmla="*/ 76 h 430"/>
                <a:gd name="T56" fmla="*/ 0 w 189"/>
                <a:gd name="T57" fmla="*/ 53 h 430"/>
                <a:gd name="T58" fmla="*/ 10 w 189"/>
                <a:gd name="T59" fmla="*/ 40 h 430"/>
                <a:gd name="T60" fmla="*/ 30 w 189"/>
                <a:gd name="T61" fmla="*/ 66 h 430"/>
                <a:gd name="T62" fmla="*/ 53 w 189"/>
                <a:gd name="T63" fmla="*/ 63 h 430"/>
                <a:gd name="T64" fmla="*/ 71 w 189"/>
                <a:gd name="T65" fmla="*/ 75 h 430"/>
                <a:gd name="T66" fmla="*/ 88 w 189"/>
                <a:gd name="T67" fmla="*/ 54 h 430"/>
                <a:gd name="T68" fmla="*/ 97 w 189"/>
                <a:gd name="T69" fmla="*/ 17 h 430"/>
                <a:gd name="T70" fmla="*/ 123 w 189"/>
                <a:gd name="T71" fmla="*/ 0 h 430"/>
                <a:gd name="T72" fmla="*/ 145 w 189"/>
                <a:gd name="T73" fmla="*/ 20 h 430"/>
                <a:gd name="T74" fmla="*/ 138 w 189"/>
                <a:gd name="T75" fmla="*/ 5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430">
                  <a:moveTo>
                    <a:pt x="138" y="55"/>
                  </a:moveTo>
                  <a:lnTo>
                    <a:pt x="136" y="89"/>
                  </a:lnTo>
                  <a:lnTo>
                    <a:pt x="163" y="119"/>
                  </a:lnTo>
                  <a:lnTo>
                    <a:pt x="147" y="153"/>
                  </a:lnTo>
                  <a:lnTo>
                    <a:pt x="166" y="202"/>
                  </a:lnTo>
                  <a:lnTo>
                    <a:pt x="155" y="238"/>
                  </a:lnTo>
                  <a:lnTo>
                    <a:pt x="171" y="268"/>
                  </a:lnTo>
                  <a:lnTo>
                    <a:pt x="163" y="294"/>
                  </a:lnTo>
                  <a:lnTo>
                    <a:pt x="189" y="320"/>
                  </a:lnTo>
                  <a:lnTo>
                    <a:pt x="182" y="339"/>
                  </a:lnTo>
                  <a:lnTo>
                    <a:pt x="166" y="360"/>
                  </a:lnTo>
                  <a:lnTo>
                    <a:pt x="129" y="406"/>
                  </a:lnTo>
                  <a:lnTo>
                    <a:pt x="98" y="410"/>
                  </a:lnTo>
                  <a:lnTo>
                    <a:pt x="67" y="423"/>
                  </a:lnTo>
                  <a:lnTo>
                    <a:pt x="39" y="430"/>
                  </a:lnTo>
                  <a:lnTo>
                    <a:pt x="28" y="411"/>
                  </a:lnTo>
                  <a:lnTo>
                    <a:pt x="12" y="400"/>
                  </a:lnTo>
                  <a:lnTo>
                    <a:pt x="16" y="364"/>
                  </a:lnTo>
                  <a:lnTo>
                    <a:pt x="8" y="330"/>
                  </a:lnTo>
                  <a:lnTo>
                    <a:pt x="16" y="308"/>
                  </a:lnTo>
                  <a:lnTo>
                    <a:pt x="31" y="284"/>
                  </a:lnTo>
                  <a:lnTo>
                    <a:pt x="71" y="240"/>
                  </a:lnTo>
                  <a:lnTo>
                    <a:pt x="83" y="232"/>
                  </a:lnTo>
                  <a:lnTo>
                    <a:pt x="81" y="213"/>
                  </a:lnTo>
                  <a:lnTo>
                    <a:pt x="56" y="194"/>
                  </a:lnTo>
                  <a:lnTo>
                    <a:pt x="50" y="178"/>
                  </a:lnTo>
                  <a:lnTo>
                    <a:pt x="50" y="108"/>
                  </a:lnTo>
                  <a:lnTo>
                    <a:pt x="23" y="76"/>
                  </a:lnTo>
                  <a:lnTo>
                    <a:pt x="0" y="53"/>
                  </a:lnTo>
                  <a:lnTo>
                    <a:pt x="10" y="40"/>
                  </a:lnTo>
                  <a:lnTo>
                    <a:pt x="30" y="66"/>
                  </a:lnTo>
                  <a:lnTo>
                    <a:pt x="53" y="63"/>
                  </a:lnTo>
                  <a:lnTo>
                    <a:pt x="71" y="75"/>
                  </a:lnTo>
                  <a:lnTo>
                    <a:pt x="88" y="54"/>
                  </a:lnTo>
                  <a:lnTo>
                    <a:pt x="97" y="17"/>
                  </a:lnTo>
                  <a:lnTo>
                    <a:pt x="123" y="0"/>
                  </a:lnTo>
                  <a:lnTo>
                    <a:pt x="145" y="20"/>
                  </a:lnTo>
                  <a:lnTo>
                    <a:pt x="138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14">
              <a:extLst>
                <a:ext uri="{FF2B5EF4-FFF2-40B4-BE49-F238E27FC236}">
                  <a16:creationId xmlns="" xmlns:a16="http://schemas.microsoft.com/office/drawing/2014/main" id="{5E928D88-0791-45C7-B8BF-5FF3A4CD0E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7688" y="5227638"/>
              <a:ext cx="80963" cy="66675"/>
            </a:xfrm>
            <a:custGeom>
              <a:avLst/>
              <a:gdLst>
                <a:gd name="T0" fmla="*/ 51 w 51"/>
                <a:gd name="T1" fmla="*/ 0 h 42"/>
                <a:gd name="T2" fmla="*/ 49 w 51"/>
                <a:gd name="T3" fmla="*/ 9 h 42"/>
                <a:gd name="T4" fmla="*/ 48 w 51"/>
                <a:gd name="T5" fmla="*/ 11 h 42"/>
                <a:gd name="T6" fmla="*/ 36 w 51"/>
                <a:gd name="T7" fmla="*/ 15 h 42"/>
                <a:gd name="T8" fmla="*/ 25 w 51"/>
                <a:gd name="T9" fmla="*/ 19 h 42"/>
                <a:gd name="T10" fmla="*/ 24 w 51"/>
                <a:gd name="T11" fmla="*/ 12 h 42"/>
                <a:gd name="T12" fmla="*/ 32 w 51"/>
                <a:gd name="T13" fmla="*/ 8 h 42"/>
                <a:gd name="T14" fmla="*/ 37 w 51"/>
                <a:gd name="T15" fmla="*/ 7 h 42"/>
                <a:gd name="T16" fmla="*/ 48 w 51"/>
                <a:gd name="T17" fmla="*/ 1 h 42"/>
                <a:gd name="T18" fmla="*/ 51 w 51"/>
                <a:gd name="T19" fmla="*/ 0 h 42"/>
                <a:gd name="T20" fmla="*/ 14 w 51"/>
                <a:gd name="T21" fmla="*/ 27 h 42"/>
                <a:gd name="T22" fmla="*/ 7 w 51"/>
                <a:gd name="T23" fmla="*/ 26 h 42"/>
                <a:gd name="T24" fmla="*/ 0 w 51"/>
                <a:gd name="T25" fmla="*/ 31 h 42"/>
                <a:gd name="T26" fmla="*/ 2 w 51"/>
                <a:gd name="T27" fmla="*/ 39 h 42"/>
                <a:gd name="T28" fmla="*/ 12 w 51"/>
                <a:gd name="T29" fmla="*/ 42 h 42"/>
                <a:gd name="T30" fmla="*/ 22 w 51"/>
                <a:gd name="T31" fmla="*/ 39 h 42"/>
                <a:gd name="T32" fmla="*/ 25 w 51"/>
                <a:gd name="T33" fmla="*/ 29 h 42"/>
                <a:gd name="T34" fmla="*/ 19 w 51"/>
                <a:gd name="T35" fmla="*/ 24 h 42"/>
                <a:gd name="T36" fmla="*/ 14 w 51"/>
                <a:gd name="T37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49" y="9"/>
                  </a:lnTo>
                  <a:lnTo>
                    <a:pt x="48" y="11"/>
                  </a:lnTo>
                  <a:lnTo>
                    <a:pt x="36" y="15"/>
                  </a:lnTo>
                  <a:lnTo>
                    <a:pt x="25" y="19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7" y="7"/>
                  </a:lnTo>
                  <a:lnTo>
                    <a:pt x="48" y="1"/>
                  </a:lnTo>
                  <a:lnTo>
                    <a:pt x="51" y="0"/>
                  </a:lnTo>
                  <a:close/>
                  <a:moveTo>
                    <a:pt x="14" y="27"/>
                  </a:moveTo>
                  <a:lnTo>
                    <a:pt x="7" y="26"/>
                  </a:lnTo>
                  <a:lnTo>
                    <a:pt x="0" y="31"/>
                  </a:lnTo>
                  <a:lnTo>
                    <a:pt x="2" y="39"/>
                  </a:lnTo>
                  <a:lnTo>
                    <a:pt x="12" y="42"/>
                  </a:lnTo>
                  <a:lnTo>
                    <a:pt x="22" y="39"/>
                  </a:lnTo>
                  <a:lnTo>
                    <a:pt x="25" y="29"/>
                  </a:lnTo>
                  <a:lnTo>
                    <a:pt x="19" y="24"/>
                  </a:lnTo>
                  <a:lnTo>
                    <a:pt x="14" y="2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15">
              <a:extLst>
                <a:ext uri="{FF2B5EF4-FFF2-40B4-BE49-F238E27FC236}">
                  <a16:creationId xmlns="" xmlns:a16="http://schemas.microsoft.com/office/drawing/2014/main" id="{18520C83-2CB3-462C-8ED1-DDF4D3FB7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4838" y="3146425"/>
              <a:ext cx="390525" cy="390525"/>
            </a:xfrm>
            <a:custGeom>
              <a:avLst/>
              <a:gdLst>
                <a:gd name="T0" fmla="*/ 246 w 246"/>
                <a:gd name="T1" fmla="*/ 227 h 246"/>
                <a:gd name="T2" fmla="*/ 241 w 246"/>
                <a:gd name="T3" fmla="*/ 246 h 246"/>
                <a:gd name="T4" fmla="*/ 232 w 246"/>
                <a:gd name="T5" fmla="*/ 241 h 246"/>
                <a:gd name="T6" fmla="*/ 229 w 246"/>
                <a:gd name="T7" fmla="*/ 225 h 246"/>
                <a:gd name="T8" fmla="*/ 232 w 246"/>
                <a:gd name="T9" fmla="*/ 217 h 246"/>
                <a:gd name="T10" fmla="*/ 243 w 246"/>
                <a:gd name="T11" fmla="*/ 208 h 246"/>
                <a:gd name="T12" fmla="*/ 246 w 246"/>
                <a:gd name="T13" fmla="*/ 227 h 246"/>
                <a:gd name="T14" fmla="*/ 142 w 246"/>
                <a:gd name="T15" fmla="*/ 21 h 246"/>
                <a:gd name="T16" fmla="*/ 155 w 246"/>
                <a:gd name="T17" fmla="*/ 34 h 246"/>
                <a:gd name="T18" fmla="*/ 163 w 246"/>
                <a:gd name="T19" fmla="*/ 32 h 246"/>
                <a:gd name="T20" fmla="*/ 178 w 246"/>
                <a:gd name="T21" fmla="*/ 43 h 246"/>
                <a:gd name="T22" fmla="*/ 183 w 246"/>
                <a:gd name="T23" fmla="*/ 46 h 246"/>
                <a:gd name="T24" fmla="*/ 187 w 246"/>
                <a:gd name="T25" fmla="*/ 46 h 246"/>
                <a:gd name="T26" fmla="*/ 195 w 246"/>
                <a:gd name="T27" fmla="*/ 53 h 246"/>
                <a:gd name="T28" fmla="*/ 221 w 246"/>
                <a:gd name="T29" fmla="*/ 57 h 246"/>
                <a:gd name="T30" fmla="*/ 212 w 246"/>
                <a:gd name="T31" fmla="*/ 76 h 246"/>
                <a:gd name="T32" fmla="*/ 209 w 246"/>
                <a:gd name="T33" fmla="*/ 94 h 246"/>
                <a:gd name="T34" fmla="*/ 205 w 246"/>
                <a:gd name="T35" fmla="*/ 98 h 246"/>
                <a:gd name="T36" fmla="*/ 196 w 246"/>
                <a:gd name="T37" fmla="*/ 95 h 246"/>
                <a:gd name="T38" fmla="*/ 198 w 246"/>
                <a:gd name="T39" fmla="*/ 102 h 246"/>
                <a:gd name="T40" fmla="*/ 185 w 246"/>
                <a:gd name="T41" fmla="*/ 116 h 246"/>
                <a:gd name="T42" fmla="*/ 185 w 246"/>
                <a:gd name="T43" fmla="*/ 128 h 246"/>
                <a:gd name="T44" fmla="*/ 193 w 246"/>
                <a:gd name="T45" fmla="*/ 124 h 246"/>
                <a:gd name="T46" fmla="*/ 199 w 246"/>
                <a:gd name="T47" fmla="*/ 135 h 246"/>
                <a:gd name="T48" fmla="*/ 198 w 246"/>
                <a:gd name="T49" fmla="*/ 142 h 246"/>
                <a:gd name="T50" fmla="*/ 203 w 246"/>
                <a:gd name="T51" fmla="*/ 151 h 246"/>
                <a:gd name="T52" fmla="*/ 198 w 246"/>
                <a:gd name="T53" fmla="*/ 159 h 246"/>
                <a:gd name="T54" fmla="*/ 201 w 246"/>
                <a:gd name="T55" fmla="*/ 177 h 246"/>
                <a:gd name="T56" fmla="*/ 212 w 246"/>
                <a:gd name="T57" fmla="*/ 181 h 246"/>
                <a:gd name="T58" fmla="*/ 209 w 246"/>
                <a:gd name="T59" fmla="*/ 191 h 246"/>
                <a:gd name="T60" fmla="*/ 193 w 246"/>
                <a:gd name="T61" fmla="*/ 204 h 246"/>
                <a:gd name="T62" fmla="*/ 159 w 246"/>
                <a:gd name="T63" fmla="*/ 198 h 246"/>
                <a:gd name="T64" fmla="*/ 134 w 246"/>
                <a:gd name="T65" fmla="*/ 205 h 246"/>
                <a:gd name="T66" fmla="*/ 132 w 246"/>
                <a:gd name="T67" fmla="*/ 220 h 246"/>
                <a:gd name="T68" fmla="*/ 112 w 246"/>
                <a:gd name="T69" fmla="*/ 223 h 246"/>
                <a:gd name="T70" fmla="*/ 92 w 246"/>
                <a:gd name="T71" fmla="*/ 212 h 246"/>
                <a:gd name="T72" fmla="*/ 85 w 246"/>
                <a:gd name="T73" fmla="*/ 218 h 246"/>
                <a:gd name="T74" fmla="*/ 54 w 246"/>
                <a:gd name="T75" fmla="*/ 206 h 246"/>
                <a:gd name="T76" fmla="*/ 47 w 246"/>
                <a:gd name="T77" fmla="*/ 197 h 246"/>
                <a:gd name="T78" fmla="*/ 55 w 246"/>
                <a:gd name="T79" fmla="*/ 183 h 246"/>
                <a:gd name="T80" fmla="*/ 59 w 246"/>
                <a:gd name="T81" fmla="*/ 135 h 246"/>
                <a:gd name="T82" fmla="*/ 41 w 246"/>
                <a:gd name="T83" fmla="*/ 108 h 246"/>
                <a:gd name="T84" fmla="*/ 29 w 246"/>
                <a:gd name="T85" fmla="*/ 95 h 246"/>
                <a:gd name="T86" fmla="*/ 2 w 246"/>
                <a:gd name="T87" fmla="*/ 85 h 246"/>
                <a:gd name="T88" fmla="*/ 0 w 246"/>
                <a:gd name="T89" fmla="*/ 67 h 246"/>
                <a:gd name="T90" fmla="*/ 23 w 246"/>
                <a:gd name="T91" fmla="*/ 61 h 246"/>
                <a:gd name="T92" fmla="*/ 52 w 246"/>
                <a:gd name="T93" fmla="*/ 67 h 246"/>
                <a:gd name="T94" fmla="*/ 46 w 246"/>
                <a:gd name="T95" fmla="*/ 38 h 246"/>
                <a:gd name="T96" fmla="*/ 62 w 246"/>
                <a:gd name="T97" fmla="*/ 48 h 246"/>
                <a:gd name="T98" fmla="*/ 103 w 246"/>
                <a:gd name="T99" fmla="*/ 27 h 246"/>
                <a:gd name="T100" fmla="*/ 108 w 246"/>
                <a:gd name="T101" fmla="*/ 5 h 246"/>
                <a:gd name="T102" fmla="*/ 124 w 246"/>
                <a:gd name="T103" fmla="*/ 0 h 246"/>
                <a:gd name="T104" fmla="*/ 126 w 246"/>
                <a:gd name="T105" fmla="*/ 10 h 246"/>
                <a:gd name="T106" fmla="*/ 134 w 246"/>
                <a:gd name="T107" fmla="*/ 10 h 246"/>
                <a:gd name="T108" fmla="*/ 142 w 246"/>
                <a:gd name="T109" fmla="*/ 2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6" h="246">
                  <a:moveTo>
                    <a:pt x="246" y="227"/>
                  </a:moveTo>
                  <a:lnTo>
                    <a:pt x="241" y="246"/>
                  </a:lnTo>
                  <a:lnTo>
                    <a:pt x="232" y="241"/>
                  </a:lnTo>
                  <a:lnTo>
                    <a:pt x="229" y="225"/>
                  </a:lnTo>
                  <a:lnTo>
                    <a:pt x="232" y="217"/>
                  </a:lnTo>
                  <a:lnTo>
                    <a:pt x="243" y="208"/>
                  </a:lnTo>
                  <a:lnTo>
                    <a:pt x="246" y="227"/>
                  </a:lnTo>
                  <a:close/>
                  <a:moveTo>
                    <a:pt x="142" y="21"/>
                  </a:moveTo>
                  <a:lnTo>
                    <a:pt x="155" y="34"/>
                  </a:lnTo>
                  <a:lnTo>
                    <a:pt x="163" y="32"/>
                  </a:lnTo>
                  <a:lnTo>
                    <a:pt x="178" y="43"/>
                  </a:lnTo>
                  <a:lnTo>
                    <a:pt x="183" y="46"/>
                  </a:lnTo>
                  <a:lnTo>
                    <a:pt x="187" y="46"/>
                  </a:lnTo>
                  <a:lnTo>
                    <a:pt x="195" y="53"/>
                  </a:lnTo>
                  <a:lnTo>
                    <a:pt x="221" y="57"/>
                  </a:lnTo>
                  <a:lnTo>
                    <a:pt x="212" y="76"/>
                  </a:lnTo>
                  <a:lnTo>
                    <a:pt x="209" y="94"/>
                  </a:lnTo>
                  <a:lnTo>
                    <a:pt x="205" y="98"/>
                  </a:lnTo>
                  <a:lnTo>
                    <a:pt x="196" y="95"/>
                  </a:lnTo>
                  <a:lnTo>
                    <a:pt x="198" y="102"/>
                  </a:lnTo>
                  <a:lnTo>
                    <a:pt x="185" y="116"/>
                  </a:lnTo>
                  <a:lnTo>
                    <a:pt x="185" y="128"/>
                  </a:lnTo>
                  <a:lnTo>
                    <a:pt x="193" y="124"/>
                  </a:lnTo>
                  <a:lnTo>
                    <a:pt x="199" y="135"/>
                  </a:lnTo>
                  <a:lnTo>
                    <a:pt x="198" y="142"/>
                  </a:lnTo>
                  <a:lnTo>
                    <a:pt x="203" y="151"/>
                  </a:lnTo>
                  <a:lnTo>
                    <a:pt x="198" y="159"/>
                  </a:lnTo>
                  <a:lnTo>
                    <a:pt x="201" y="177"/>
                  </a:lnTo>
                  <a:lnTo>
                    <a:pt x="212" y="181"/>
                  </a:lnTo>
                  <a:lnTo>
                    <a:pt x="209" y="191"/>
                  </a:lnTo>
                  <a:lnTo>
                    <a:pt x="193" y="204"/>
                  </a:lnTo>
                  <a:lnTo>
                    <a:pt x="159" y="198"/>
                  </a:lnTo>
                  <a:lnTo>
                    <a:pt x="134" y="205"/>
                  </a:lnTo>
                  <a:lnTo>
                    <a:pt x="132" y="220"/>
                  </a:lnTo>
                  <a:lnTo>
                    <a:pt x="112" y="223"/>
                  </a:lnTo>
                  <a:lnTo>
                    <a:pt x="92" y="212"/>
                  </a:lnTo>
                  <a:lnTo>
                    <a:pt x="85" y="218"/>
                  </a:lnTo>
                  <a:lnTo>
                    <a:pt x="54" y="206"/>
                  </a:lnTo>
                  <a:lnTo>
                    <a:pt x="47" y="197"/>
                  </a:lnTo>
                  <a:lnTo>
                    <a:pt x="55" y="183"/>
                  </a:lnTo>
                  <a:lnTo>
                    <a:pt x="59" y="135"/>
                  </a:lnTo>
                  <a:lnTo>
                    <a:pt x="41" y="108"/>
                  </a:lnTo>
                  <a:lnTo>
                    <a:pt x="29" y="95"/>
                  </a:lnTo>
                  <a:lnTo>
                    <a:pt x="2" y="85"/>
                  </a:lnTo>
                  <a:lnTo>
                    <a:pt x="0" y="67"/>
                  </a:lnTo>
                  <a:lnTo>
                    <a:pt x="23" y="61"/>
                  </a:lnTo>
                  <a:lnTo>
                    <a:pt x="52" y="67"/>
                  </a:lnTo>
                  <a:lnTo>
                    <a:pt x="46" y="38"/>
                  </a:lnTo>
                  <a:lnTo>
                    <a:pt x="62" y="48"/>
                  </a:lnTo>
                  <a:lnTo>
                    <a:pt x="103" y="27"/>
                  </a:lnTo>
                  <a:lnTo>
                    <a:pt x="108" y="5"/>
                  </a:lnTo>
                  <a:lnTo>
                    <a:pt x="124" y="0"/>
                  </a:lnTo>
                  <a:lnTo>
                    <a:pt x="126" y="10"/>
                  </a:lnTo>
                  <a:lnTo>
                    <a:pt x="134" y="1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16">
              <a:extLst>
                <a:ext uri="{FF2B5EF4-FFF2-40B4-BE49-F238E27FC236}">
                  <a16:creationId xmlns="" xmlns:a16="http://schemas.microsoft.com/office/drawing/2014/main" id="{BDAE676C-BBFF-4C46-8EF5-5B8414261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4719638"/>
              <a:ext cx="157163" cy="173038"/>
            </a:xfrm>
            <a:custGeom>
              <a:avLst/>
              <a:gdLst>
                <a:gd name="T0" fmla="*/ 41 w 99"/>
                <a:gd name="T1" fmla="*/ 109 h 109"/>
                <a:gd name="T2" fmla="*/ 22 w 99"/>
                <a:gd name="T3" fmla="*/ 91 h 109"/>
                <a:gd name="T4" fmla="*/ 11 w 99"/>
                <a:gd name="T5" fmla="*/ 77 h 109"/>
                <a:gd name="T6" fmla="*/ 0 w 99"/>
                <a:gd name="T7" fmla="*/ 60 h 109"/>
                <a:gd name="T8" fmla="*/ 2 w 99"/>
                <a:gd name="T9" fmla="*/ 54 h 109"/>
                <a:gd name="T10" fmla="*/ 5 w 99"/>
                <a:gd name="T11" fmla="*/ 49 h 109"/>
                <a:gd name="T12" fmla="*/ 10 w 99"/>
                <a:gd name="T13" fmla="*/ 36 h 109"/>
                <a:gd name="T14" fmla="*/ 13 w 99"/>
                <a:gd name="T15" fmla="*/ 23 h 109"/>
                <a:gd name="T16" fmla="*/ 19 w 99"/>
                <a:gd name="T17" fmla="*/ 22 h 109"/>
                <a:gd name="T18" fmla="*/ 44 w 99"/>
                <a:gd name="T19" fmla="*/ 22 h 109"/>
                <a:gd name="T20" fmla="*/ 44 w 99"/>
                <a:gd name="T21" fmla="*/ 1 h 109"/>
                <a:gd name="T22" fmla="*/ 53 w 99"/>
                <a:gd name="T23" fmla="*/ 0 h 109"/>
                <a:gd name="T24" fmla="*/ 63 w 99"/>
                <a:gd name="T25" fmla="*/ 2 h 109"/>
                <a:gd name="T26" fmla="*/ 73 w 99"/>
                <a:gd name="T27" fmla="*/ 0 h 109"/>
                <a:gd name="T28" fmla="*/ 76 w 99"/>
                <a:gd name="T29" fmla="*/ 1 h 109"/>
                <a:gd name="T30" fmla="*/ 75 w 99"/>
                <a:gd name="T31" fmla="*/ 9 h 109"/>
                <a:gd name="T32" fmla="*/ 79 w 99"/>
                <a:gd name="T33" fmla="*/ 17 h 109"/>
                <a:gd name="T34" fmla="*/ 92 w 99"/>
                <a:gd name="T35" fmla="*/ 16 h 109"/>
                <a:gd name="T36" fmla="*/ 97 w 99"/>
                <a:gd name="T37" fmla="*/ 20 h 109"/>
                <a:gd name="T38" fmla="*/ 88 w 99"/>
                <a:gd name="T39" fmla="*/ 39 h 109"/>
                <a:gd name="T40" fmla="*/ 97 w 99"/>
                <a:gd name="T41" fmla="*/ 50 h 109"/>
                <a:gd name="T42" fmla="*/ 99 w 99"/>
                <a:gd name="T43" fmla="*/ 64 h 109"/>
                <a:gd name="T44" fmla="*/ 97 w 99"/>
                <a:gd name="T45" fmla="*/ 75 h 109"/>
                <a:gd name="T46" fmla="*/ 91 w 99"/>
                <a:gd name="T47" fmla="*/ 83 h 109"/>
                <a:gd name="T48" fmla="*/ 76 w 99"/>
                <a:gd name="T49" fmla="*/ 82 h 109"/>
                <a:gd name="T50" fmla="*/ 66 w 99"/>
                <a:gd name="T51" fmla="*/ 74 h 109"/>
                <a:gd name="T52" fmla="*/ 65 w 99"/>
                <a:gd name="T53" fmla="*/ 82 h 109"/>
                <a:gd name="T54" fmla="*/ 54 w 99"/>
                <a:gd name="T55" fmla="*/ 84 h 109"/>
                <a:gd name="T56" fmla="*/ 48 w 99"/>
                <a:gd name="T57" fmla="*/ 88 h 109"/>
                <a:gd name="T58" fmla="*/ 54 w 99"/>
                <a:gd name="T59" fmla="*/ 99 h 109"/>
                <a:gd name="T60" fmla="*/ 41 w 99"/>
                <a:gd name="T6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" h="109">
                  <a:moveTo>
                    <a:pt x="41" y="109"/>
                  </a:moveTo>
                  <a:lnTo>
                    <a:pt x="22" y="91"/>
                  </a:lnTo>
                  <a:lnTo>
                    <a:pt x="11" y="77"/>
                  </a:lnTo>
                  <a:lnTo>
                    <a:pt x="0" y="60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10" y="36"/>
                  </a:lnTo>
                  <a:lnTo>
                    <a:pt x="13" y="23"/>
                  </a:lnTo>
                  <a:lnTo>
                    <a:pt x="19" y="22"/>
                  </a:lnTo>
                  <a:lnTo>
                    <a:pt x="44" y="22"/>
                  </a:lnTo>
                  <a:lnTo>
                    <a:pt x="44" y="1"/>
                  </a:lnTo>
                  <a:lnTo>
                    <a:pt x="53" y="0"/>
                  </a:lnTo>
                  <a:lnTo>
                    <a:pt x="63" y="2"/>
                  </a:lnTo>
                  <a:lnTo>
                    <a:pt x="73" y="0"/>
                  </a:lnTo>
                  <a:lnTo>
                    <a:pt x="76" y="1"/>
                  </a:lnTo>
                  <a:lnTo>
                    <a:pt x="75" y="9"/>
                  </a:lnTo>
                  <a:lnTo>
                    <a:pt x="79" y="17"/>
                  </a:lnTo>
                  <a:lnTo>
                    <a:pt x="92" y="16"/>
                  </a:lnTo>
                  <a:lnTo>
                    <a:pt x="97" y="20"/>
                  </a:lnTo>
                  <a:lnTo>
                    <a:pt x="88" y="39"/>
                  </a:lnTo>
                  <a:lnTo>
                    <a:pt x="97" y="50"/>
                  </a:lnTo>
                  <a:lnTo>
                    <a:pt x="99" y="64"/>
                  </a:lnTo>
                  <a:lnTo>
                    <a:pt x="97" y="75"/>
                  </a:lnTo>
                  <a:lnTo>
                    <a:pt x="91" y="83"/>
                  </a:lnTo>
                  <a:lnTo>
                    <a:pt x="76" y="82"/>
                  </a:lnTo>
                  <a:lnTo>
                    <a:pt x="66" y="74"/>
                  </a:lnTo>
                  <a:lnTo>
                    <a:pt x="65" y="82"/>
                  </a:lnTo>
                  <a:lnTo>
                    <a:pt x="54" y="84"/>
                  </a:lnTo>
                  <a:lnTo>
                    <a:pt x="48" y="88"/>
                  </a:lnTo>
                  <a:lnTo>
                    <a:pt x="54" y="99"/>
                  </a:lnTo>
                  <a:lnTo>
                    <a:pt x="41" y="10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17">
              <a:extLst>
                <a:ext uri="{FF2B5EF4-FFF2-40B4-BE49-F238E27FC236}">
                  <a16:creationId xmlns="" xmlns:a16="http://schemas.microsoft.com/office/drawing/2014/main" id="{0B957F64-BA88-4D73-9768-3FD786ECE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02288" y="2786063"/>
              <a:ext cx="257175" cy="411163"/>
            </a:xfrm>
            <a:custGeom>
              <a:avLst/>
              <a:gdLst>
                <a:gd name="T0" fmla="*/ 33 w 162"/>
                <a:gd name="T1" fmla="*/ 129 h 259"/>
                <a:gd name="T2" fmla="*/ 24 w 162"/>
                <a:gd name="T3" fmla="*/ 149 h 259"/>
                <a:gd name="T4" fmla="*/ 11 w 162"/>
                <a:gd name="T5" fmla="*/ 143 h 259"/>
                <a:gd name="T6" fmla="*/ 0 w 162"/>
                <a:gd name="T7" fmla="*/ 144 h 259"/>
                <a:gd name="T8" fmla="*/ 4 w 162"/>
                <a:gd name="T9" fmla="*/ 128 h 259"/>
                <a:gd name="T10" fmla="*/ 0 w 162"/>
                <a:gd name="T11" fmla="*/ 112 h 259"/>
                <a:gd name="T12" fmla="*/ 15 w 162"/>
                <a:gd name="T13" fmla="*/ 111 h 259"/>
                <a:gd name="T14" fmla="*/ 33 w 162"/>
                <a:gd name="T15" fmla="*/ 129 h 259"/>
                <a:gd name="T16" fmla="*/ 79 w 162"/>
                <a:gd name="T17" fmla="*/ 1 h 259"/>
                <a:gd name="T18" fmla="*/ 61 w 162"/>
                <a:gd name="T19" fmla="*/ 36 h 259"/>
                <a:gd name="T20" fmla="*/ 78 w 162"/>
                <a:gd name="T21" fmla="*/ 31 h 259"/>
                <a:gd name="T22" fmla="*/ 98 w 162"/>
                <a:gd name="T23" fmla="*/ 32 h 259"/>
                <a:gd name="T24" fmla="*/ 93 w 162"/>
                <a:gd name="T25" fmla="*/ 58 h 259"/>
                <a:gd name="T26" fmla="*/ 77 w 162"/>
                <a:gd name="T27" fmla="*/ 86 h 259"/>
                <a:gd name="T28" fmla="*/ 96 w 162"/>
                <a:gd name="T29" fmla="*/ 88 h 259"/>
                <a:gd name="T30" fmla="*/ 97 w 162"/>
                <a:gd name="T31" fmla="*/ 91 h 259"/>
                <a:gd name="T32" fmla="*/ 112 w 162"/>
                <a:gd name="T33" fmla="*/ 127 h 259"/>
                <a:gd name="T34" fmla="*/ 125 w 162"/>
                <a:gd name="T35" fmla="*/ 132 h 259"/>
                <a:gd name="T36" fmla="*/ 135 w 162"/>
                <a:gd name="T37" fmla="*/ 165 h 259"/>
                <a:gd name="T38" fmla="*/ 140 w 162"/>
                <a:gd name="T39" fmla="*/ 177 h 259"/>
                <a:gd name="T40" fmla="*/ 162 w 162"/>
                <a:gd name="T41" fmla="*/ 183 h 259"/>
                <a:gd name="T42" fmla="*/ 159 w 162"/>
                <a:gd name="T43" fmla="*/ 200 h 259"/>
                <a:gd name="T44" fmla="*/ 150 w 162"/>
                <a:gd name="T45" fmla="*/ 208 h 259"/>
                <a:gd name="T46" fmla="*/ 157 w 162"/>
                <a:gd name="T47" fmla="*/ 223 h 259"/>
                <a:gd name="T48" fmla="*/ 142 w 162"/>
                <a:gd name="T49" fmla="*/ 237 h 259"/>
                <a:gd name="T50" fmla="*/ 118 w 162"/>
                <a:gd name="T51" fmla="*/ 237 h 259"/>
                <a:gd name="T52" fmla="*/ 89 w 162"/>
                <a:gd name="T53" fmla="*/ 245 h 259"/>
                <a:gd name="T54" fmla="*/ 81 w 162"/>
                <a:gd name="T55" fmla="*/ 239 h 259"/>
                <a:gd name="T56" fmla="*/ 69 w 162"/>
                <a:gd name="T57" fmla="*/ 252 h 259"/>
                <a:gd name="T58" fmla="*/ 53 w 162"/>
                <a:gd name="T59" fmla="*/ 248 h 259"/>
                <a:gd name="T60" fmla="*/ 41 w 162"/>
                <a:gd name="T61" fmla="*/ 259 h 259"/>
                <a:gd name="T62" fmla="*/ 32 w 162"/>
                <a:gd name="T63" fmla="*/ 254 h 259"/>
                <a:gd name="T64" fmla="*/ 57 w 162"/>
                <a:gd name="T65" fmla="*/ 225 h 259"/>
                <a:gd name="T66" fmla="*/ 72 w 162"/>
                <a:gd name="T67" fmla="*/ 220 h 259"/>
                <a:gd name="T68" fmla="*/ 72 w 162"/>
                <a:gd name="T69" fmla="*/ 220 h 259"/>
                <a:gd name="T70" fmla="*/ 45 w 162"/>
                <a:gd name="T71" fmla="*/ 215 h 259"/>
                <a:gd name="T72" fmla="*/ 40 w 162"/>
                <a:gd name="T73" fmla="*/ 203 h 259"/>
                <a:gd name="T74" fmla="*/ 59 w 162"/>
                <a:gd name="T75" fmla="*/ 194 h 259"/>
                <a:gd name="T76" fmla="*/ 49 w 162"/>
                <a:gd name="T77" fmla="*/ 179 h 259"/>
                <a:gd name="T78" fmla="*/ 53 w 162"/>
                <a:gd name="T79" fmla="*/ 161 h 259"/>
                <a:gd name="T80" fmla="*/ 78 w 162"/>
                <a:gd name="T81" fmla="*/ 163 h 259"/>
                <a:gd name="T82" fmla="*/ 78 w 162"/>
                <a:gd name="T83" fmla="*/ 163 h 259"/>
                <a:gd name="T84" fmla="*/ 81 w 162"/>
                <a:gd name="T85" fmla="*/ 146 h 259"/>
                <a:gd name="T86" fmla="*/ 69 w 162"/>
                <a:gd name="T87" fmla="*/ 127 h 259"/>
                <a:gd name="T88" fmla="*/ 69 w 162"/>
                <a:gd name="T89" fmla="*/ 127 h 259"/>
                <a:gd name="T90" fmla="*/ 48 w 162"/>
                <a:gd name="T91" fmla="*/ 123 h 259"/>
                <a:gd name="T92" fmla="*/ 44 w 162"/>
                <a:gd name="T93" fmla="*/ 113 h 259"/>
                <a:gd name="T94" fmla="*/ 49 w 162"/>
                <a:gd name="T95" fmla="*/ 101 h 259"/>
                <a:gd name="T96" fmla="*/ 44 w 162"/>
                <a:gd name="T97" fmla="*/ 91 h 259"/>
                <a:gd name="T98" fmla="*/ 34 w 162"/>
                <a:gd name="T99" fmla="*/ 106 h 259"/>
                <a:gd name="T100" fmla="*/ 34 w 162"/>
                <a:gd name="T101" fmla="*/ 76 h 259"/>
                <a:gd name="T102" fmla="*/ 25 w 162"/>
                <a:gd name="T103" fmla="*/ 60 h 259"/>
                <a:gd name="T104" fmla="*/ 31 w 162"/>
                <a:gd name="T105" fmla="*/ 28 h 259"/>
                <a:gd name="T106" fmla="*/ 45 w 162"/>
                <a:gd name="T107" fmla="*/ 0 h 259"/>
                <a:gd name="T108" fmla="*/ 59 w 162"/>
                <a:gd name="T109" fmla="*/ 3 h 259"/>
                <a:gd name="T110" fmla="*/ 79 w 162"/>
                <a:gd name="T111" fmla="*/ 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2" h="259">
                  <a:moveTo>
                    <a:pt x="33" y="129"/>
                  </a:moveTo>
                  <a:lnTo>
                    <a:pt x="24" y="149"/>
                  </a:lnTo>
                  <a:lnTo>
                    <a:pt x="11" y="143"/>
                  </a:lnTo>
                  <a:lnTo>
                    <a:pt x="0" y="144"/>
                  </a:lnTo>
                  <a:lnTo>
                    <a:pt x="4" y="128"/>
                  </a:lnTo>
                  <a:lnTo>
                    <a:pt x="0" y="112"/>
                  </a:lnTo>
                  <a:lnTo>
                    <a:pt x="15" y="111"/>
                  </a:lnTo>
                  <a:lnTo>
                    <a:pt x="33" y="129"/>
                  </a:lnTo>
                  <a:close/>
                  <a:moveTo>
                    <a:pt x="79" y="1"/>
                  </a:moveTo>
                  <a:lnTo>
                    <a:pt x="61" y="36"/>
                  </a:lnTo>
                  <a:lnTo>
                    <a:pt x="78" y="31"/>
                  </a:lnTo>
                  <a:lnTo>
                    <a:pt x="98" y="32"/>
                  </a:lnTo>
                  <a:lnTo>
                    <a:pt x="93" y="58"/>
                  </a:lnTo>
                  <a:lnTo>
                    <a:pt x="77" y="86"/>
                  </a:lnTo>
                  <a:lnTo>
                    <a:pt x="96" y="88"/>
                  </a:lnTo>
                  <a:lnTo>
                    <a:pt x="97" y="91"/>
                  </a:lnTo>
                  <a:lnTo>
                    <a:pt x="112" y="127"/>
                  </a:lnTo>
                  <a:lnTo>
                    <a:pt x="125" y="132"/>
                  </a:lnTo>
                  <a:lnTo>
                    <a:pt x="135" y="165"/>
                  </a:lnTo>
                  <a:lnTo>
                    <a:pt x="140" y="177"/>
                  </a:lnTo>
                  <a:lnTo>
                    <a:pt x="162" y="183"/>
                  </a:lnTo>
                  <a:lnTo>
                    <a:pt x="159" y="200"/>
                  </a:lnTo>
                  <a:lnTo>
                    <a:pt x="150" y="208"/>
                  </a:lnTo>
                  <a:lnTo>
                    <a:pt x="157" y="223"/>
                  </a:lnTo>
                  <a:lnTo>
                    <a:pt x="142" y="237"/>
                  </a:lnTo>
                  <a:lnTo>
                    <a:pt x="118" y="237"/>
                  </a:lnTo>
                  <a:lnTo>
                    <a:pt x="89" y="245"/>
                  </a:lnTo>
                  <a:lnTo>
                    <a:pt x="81" y="239"/>
                  </a:lnTo>
                  <a:lnTo>
                    <a:pt x="69" y="252"/>
                  </a:lnTo>
                  <a:lnTo>
                    <a:pt x="53" y="248"/>
                  </a:lnTo>
                  <a:lnTo>
                    <a:pt x="41" y="259"/>
                  </a:lnTo>
                  <a:lnTo>
                    <a:pt x="32" y="254"/>
                  </a:lnTo>
                  <a:lnTo>
                    <a:pt x="57" y="225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45" y="215"/>
                  </a:lnTo>
                  <a:lnTo>
                    <a:pt x="40" y="203"/>
                  </a:lnTo>
                  <a:lnTo>
                    <a:pt x="59" y="194"/>
                  </a:lnTo>
                  <a:lnTo>
                    <a:pt x="49" y="179"/>
                  </a:lnTo>
                  <a:lnTo>
                    <a:pt x="53" y="161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1" y="14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48" y="123"/>
                  </a:lnTo>
                  <a:lnTo>
                    <a:pt x="44" y="113"/>
                  </a:lnTo>
                  <a:lnTo>
                    <a:pt x="49" y="101"/>
                  </a:lnTo>
                  <a:lnTo>
                    <a:pt x="44" y="91"/>
                  </a:lnTo>
                  <a:lnTo>
                    <a:pt x="34" y="106"/>
                  </a:lnTo>
                  <a:lnTo>
                    <a:pt x="34" y="76"/>
                  </a:lnTo>
                  <a:lnTo>
                    <a:pt x="25" y="60"/>
                  </a:lnTo>
                  <a:lnTo>
                    <a:pt x="31" y="28"/>
                  </a:lnTo>
                  <a:lnTo>
                    <a:pt x="45" y="0"/>
                  </a:lnTo>
                  <a:lnTo>
                    <a:pt x="59" y="3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18">
              <a:extLst>
                <a:ext uri="{FF2B5EF4-FFF2-40B4-BE49-F238E27FC236}">
                  <a16:creationId xmlns="" xmlns:a16="http://schemas.microsoft.com/office/drawing/2014/main" id="{3D86CE31-AD79-48B8-892E-14F80CAC5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3563" y="3455988"/>
              <a:ext cx="185738" cy="92075"/>
            </a:xfrm>
            <a:custGeom>
              <a:avLst/>
              <a:gdLst>
                <a:gd name="T0" fmla="*/ 29 w 117"/>
                <a:gd name="T1" fmla="*/ 47 h 58"/>
                <a:gd name="T2" fmla="*/ 32 w 117"/>
                <a:gd name="T3" fmla="*/ 37 h 58"/>
                <a:gd name="T4" fmla="*/ 27 w 117"/>
                <a:gd name="T5" fmla="*/ 21 h 58"/>
                <a:gd name="T6" fmla="*/ 17 w 117"/>
                <a:gd name="T7" fmla="*/ 13 h 58"/>
                <a:gd name="T8" fmla="*/ 7 w 117"/>
                <a:gd name="T9" fmla="*/ 9 h 58"/>
                <a:gd name="T10" fmla="*/ 0 w 117"/>
                <a:gd name="T11" fmla="*/ 2 h 58"/>
                <a:gd name="T12" fmla="*/ 3 w 117"/>
                <a:gd name="T13" fmla="*/ 0 h 58"/>
                <a:gd name="T14" fmla="*/ 18 w 117"/>
                <a:gd name="T15" fmla="*/ 3 h 58"/>
                <a:gd name="T16" fmla="*/ 43 w 117"/>
                <a:gd name="T17" fmla="*/ 8 h 58"/>
                <a:gd name="T18" fmla="*/ 67 w 117"/>
                <a:gd name="T19" fmla="*/ 18 h 58"/>
                <a:gd name="T20" fmla="*/ 70 w 117"/>
                <a:gd name="T21" fmla="*/ 23 h 58"/>
                <a:gd name="T22" fmla="*/ 80 w 117"/>
                <a:gd name="T23" fmla="*/ 19 h 58"/>
                <a:gd name="T24" fmla="*/ 96 w 117"/>
                <a:gd name="T25" fmla="*/ 24 h 58"/>
                <a:gd name="T26" fmla="*/ 102 w 117"/>
                <a:gd name="T27" fmla="*/ 35 h 58"/>
                <a:gd name="T28" fmla="*/ 113 w 117"/>
                <a:gd name="T29" fmla="*/ 39 h 58"/>
                <a:gd name="T30" fmla="*/ 109 w 117"/>
                <a:gd name="T31" fmla="*/ 43 h 58"/>
                <a:gd name="T32" fmla="*/ 117 w 117"/>
                <a:gd name="T33" fmla="*/ 55 h 58"/>
                <a:gd name="T34" fmla="*/ 115 w 117"/>
                <a:gd name="T35" fmla="*/ 58 h 58"/>
                <a:gd name="T36" fmla="*/ 106 w 117"/>
                <a:gd name="T37" fmla="*/ 56 h 58"/>
                <a:gd name="T38" fmla="*/ 93 w 117"/>
                <a:gd name="T39" fmla="*/ 50 h 58"/>
                <a:gd name="T40" fmla="*/ 88 w 117"/>
                <a:gd name="T41" fmla="*/ 53 h 58"/>
                <a:gd name="T42" fmla="*/ 64 w 117"/>
                <a:gd name="T43" fmla="*/ 56 h 58"/>
                <a:gd name="T44" fmla="*/ 48 w 117"/>
                <a:gd name="T45" fmla="*/ 46 h 58"/>
                <a:gd name="T46" fmla="*/ 29 w 117"/>
                <a:gd name="T47" fmla="*/ 4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58">
                  <a:moveTo>
                    <a:pt x="29" y="47"/>
                  </a:moveTo>
                  <a:lnTo>
                    <a:pt x="32" y="37"/>
                  </a:lnTo>
                  <a:lnTo>
                    <a:pt x="27" y="21"/>
                  </a:lnTo>
                  <a:lnTo>
                    <a:pt x="17" y="13"/>
                  </a:lnTo>
                  <a:lnTo>
                    <a:pt x="7" y="9"/>
                  </a:lnTo>
                  <a:lnTo>
                    <a:pt x="0" y="2"/>
                  </a:lnTo>
                  <a:lnTo>
                    <a:pt x="3" y="0"/>
                  </a:lnTo>
                  <a:lnTo>
                    <a:pt x="18" y="3"/>
                  </a:lnTo>
                  <a:lnTo>
                    <a:pt x="43" y="8"/>
                  </a:lnTo>
                  <a:lnTo>
                    <a:pt x="67" y="18"/>
                  </a:lnTo>
                  <a:lnTo>
                    <a:pt x="70" y="23"/>
                  </a:lnTo>
                  <a:lnTo>
                    <a:pt x="80" y="19"/>
                  </a:lnTo>
                  <a:lnTo>
                    <a:pt x="96" y="24"/>
                  </a:lnTo>
                  <a:lnTo>
                    <a:pt x="102" y="35"/>
                  </a:lnTo>
                  <a:lnTo>
                    <a:pt x="113" y="39"/>
                  </a:lnTo>
                  <a:lnTo>
                    <a:pt x="109" y="43"/>
                  </a:lnTo>
                  <a:lnTo>
                    <a:pt x="117" y="55"/>
                  </a:lnTo>
                  <a:lnTo>
                    <a:pt x="115" y="58"/>
                  </a:lnTo>
                  <a:lnTo>
                    <a:pt x="106" y="56"/>
                  </a:lnTo>
                  <a:lnTo>
                    <a:pt x="93" y="50"/>
                  </a:lnTo>
                  <a:lnTo>
                    <a:pt x="88" y="53"/>
                  </a:lnTo>
                  <a:lnTo>
                    <a:pt x="64" y="56"/>
                  </a:lnTo>
                  <a:lnTo>
                    <a:pt x="48" y="46"/>
                  </a:lnTo>
                  <a:lnTo>
                    <a:pt x="29" y="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19">
              <a:extLst>
                <a:ext uri="{FF2B5EF4-FFF2-40B4-BE49-F238E27FC236}">
                  <a16:creationId xmlns="" xmlns:a16="http://schemas.microsoft.com/office/drawing/2014/main" id="{613AB5EC-23C4-401A-89F0-197C814F4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0" y="4625975"/>
              <a:ext cx="79375" cy="101600"/>
            </a:xfrm>
            <a:custGeom>
              <a:avLst/>
              <a:gdLst>
                <a:gd name="T0" fmla="*/ 35 w 50"/>
                <a:gd name="T1" fmla="*/ 57 h 64"/>
                <a:gd name="T2" fmla="*/ 28 w 50"/>
                <a:gd name="T3" fmla="*/ 63 h 64"/>
                <a:gd name="T4" fmla="*/ 20 w 50"/>
                <a:gd name="T5" fmla="*/ 64 h 64"/>
                <a:gd name="T6" fmla="*/ 18 w 50"/>
                <a:gd name="T7" fmla="*/ 59 h 64"/>
                <a:gd name="T8" fmla="*/ 13 w 50"/>
                <a:gd name="T9" fmla="*/ 59 h 64"/>
                <a:gd name="T10" fmla="*/ 8 w 50"/>
                <a:gd name="T11" fmla="*/ 64 h 64"/>
                <a:gd name="T12" fmla="*/ 0 w 50"/>
                <a:gd name="T13" fmla="*/ 60 h 64"/>
                <a:gd name="T14" fmla="*/ 5 w 50"/>
                <a:gd name="T15" fmla="*/ 52 h 64"/>
                <a:gd name="T16" fmla="*/ 6 w 50"/>
                <a:gd name="T17" fmla="*/ 44 h 64"/>
                <a:gd name="T18" fmla="*/ 9 w 50"/>
                <a:gd name="T19" fmla="*/ 37 h 64"/>
                <a:gd name="T20" fmla="*/ 2 w 50"/>
                <a:gd name="T21" fmla="*/ 27 h 64"/>
                <a:gd name="T22" fmla="*/ 1 w 50"/>
                <a:gd name="T23" fmla="*/ 15 h 64"/>
                <a:gd name="T24" fmla="*/ 11 w 50"/>
                <a:gd name="T25" fmla="*/ 0 h 64"/>
                <a:gd name="T26" fmla="*/ 16 w 50"/>
                <a:gd name="T27" fmla="*/ 2 h 64"/>
                <a:gd name="T28" fmla="*/ 29 w 50"/>
                <a:gd name="T29" fmla="*/ 6 h 64"/>
                <a:gd name="T30" fmla="*/ 48 w 50"/>
                <a:gd name="T31" fmla="*/ 21 h 64"/>
                <a:gd name="T32" fmla="*/ 50 w 50"/>
                <a:gd name="T33" fmla="*/ 28 h 64"/>
                <a:gd name="T34" fmla="*/ 40 w 50"/>
                <a:gd name="T35" fmla="*/ 44 h 64"/>
                <a:gd name="T36" fmla="*/ 35 w 50"/>
                <a:gd name="T3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4">
                  <a:moveTo>
                    <a:pt x="35" y="57"/>
                  </a:moveTo>
                  <a:lnTo>
                    <a:pt x="28" y="63"/>
                  </a:lnTo>
                  <a:lnTo>
                    <a:pt x="20" y="64"/>
                  </a:lnTo>
                  <a:lnTo>
                    <a:pt x="18" y="59"/>
                  </a:lnTo>
                  <a:lnTo>
                    <a:pt x="13" y="59"/>
                  </a:lnTo>
                  <a:lnTo>
                    <a:pt x="8" y="64"/>
                  </a:lnTo>
                  <a:lnTo>
                    <a:pt x="0" y="60"/>
                  </a:lnTo>
                  <a:lnTo>
                    <a:pt x="5" y="52"/>
                  </a:lnTo>
                  <a:lnTo>
                    <a:pt x="6" y="44"/>
                  </a:lnTo>
                  <a:lnTo>
                    <a:pt x="9" y="37"/>
                  </a:lnTo>
                  <a:lnTo>
                    <a:pt x="2" y="27"/>
                  </a:lnTo>
                  <a:lnTo>
                    <a:pt x="1" y="15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9" y="6"/>
                  </a:lnTo>
                  <a:lnTo>
                    <a:pt x="48" y="21"/>
                  </a:lnTo>
                  <a:lnTo>
                    <a:pt x="50" y="28"/>
                  </a:lnTo>
                  <a:lnTo>
                    <a:pt x="40" y="44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20">
              <a:extLst>
                <a:ext uri="{FF2B5EF4-FFF2-40B4-BE49-F238E27FC236}">
                  <a16:creationId xmlns="" xmlns:a16="http://schemas.microsoft.com/office/drawing/2014/main" id="{48D1EC48-76A8-4C3E-8EA0-7AA3FD64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13" y="4721225"/>
              <a:ext cx="53975" cy="34925"/>
            </a:xfrm>
            <a:custGeom>
              <a:avLst/>
              <a:gdLst>
                <a:gd name="T0" fmla="*/ 3 w 34"/>
                <a:gd name="T1" fmla="*/ 22 h 22"/>
                <a:gd name="T2" fmla="*/ 0 w 34"/>
                <a:gd name="T3" fmla="*/ 20 h 22"/>
                <a:gd name="T4" fmla="*/ 5 w 34"/>
                <a:gd name="T5" fmla="*/ 0 h 22"/>
                <a:gd name="T6" fmla="*/ 34 w 34"/>
                <a:gd name="T7" fmla="*/ 0 h 22"/>
                <a:gd name="T8" fmla="*/ 34 w 34"/>
                <a:gd name="T9" fmla="*/ 21 h 22"/>
                <a:gd name="T10" fmla="*/ 9 w 34"/>
                <a:gd name="T11" fmla="*/ 21 h 22"/>
                <a:gd name="T12" fmla="*/ 3 w 34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" y="22"/>
                  </a:moveTo>
                  <a:lnTo>
                    <a:pt x="0" y="20"/>
                  </a:lnTo>
                  <a:lnTo>
                    <a:pt x="5" y="0"/>
                  </a:lnTo>
                  <a:lnTo>
                    <a:pt x="34" y="0"/>
                  </a:lnTo>
                  <a:lnTo>
                    <a:pt x="34" y="21"/>
                  </a:lnTo>
                  <a:lnTo>
                    <a:pt x="9" y="21"/>
                  </a:lnTo>
                  <a:lnTo>
                    <a:pt x="3" y="2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21">
              <a:extLst>
                <a:ext uri="{FF2B5EF4-FFF2-40B4-BE49-F238E27FC236}">
                  <a16:creationId xmlns="" xmlns:a16="http://schemas.microsoft.com/office/drawing/2014/main" id="{AAF30960-9B17-4AD1-910C-4C928930F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3519488"/>
              <a:ext cx="179388" cy="242888"/>
            </a:xfrm>
            <a:custGeom>
              <a:avLst/>
              <a:gdLst>
                <a:gd name="T0" fmla="*/ 71 w 113"/>
                <a:gd name="T1" fmla="*/ 144 h 153"/>
                <a:gd name="T2" fmla="*/ 98 w 113"/>
                <a:gd name="T3" fmla="*/ 144 h 153"/>
                <a:gd name="T4" fmla="*/ 107 w 113"/>
                <a:gd name="T5" fmla="*/ 145 h 153"/>
                <a:gd name="T6" fmla="*/ 80 w 113"/>
                <a:gd name="T7" fmla="*/ 153 h 153"/>
                <a:gd name="T8" fmla="*/ 58 w 113"/>
                <a:gd name="T9" fmla="*/ 145 h 153"/>
                <a:gd name="T10" fmla="*/ 113 w 113"/>
                <a:gd name="T11" fmla="*/ 6 h 153"/>
                <a:gd name="T12" fmla="*/ 103 w 113"/>
                <a:gd name="T13" fmla="*/ 23 h 153"/>
                <a:gd name="T14" fmla="*/ 84 w 113"/>
                <a:gd name="T15" fmla="*/ 20 h 153"/>
                <a:gd name="T16" fmla="*/ 75 w 113"/>
                <a:gd name="T17" fmla="*/ 40 h 153"/>
                <a:gd name="T18" fmla="*/ 56 w 113"/>
                <a:gd name="T19" fmla="*/ 43 h 153"/>
                <a:gd name="T20" fmla="*/ 43 w 113"/>
                <a:gd name="T21" fmla="*/ 36 h 153"/>
                <a:gd name="T22" fmla="*/ 56 w 113"/>
                <a:gd name="T23" fmla="*/ 60 h 153"/>
                <a:gd name="T24" fmla="*/ 59 w 113"/>
                <a:gd name="T25" fmla="*/ 75 h 153"/>
                <a:gd name="T26" fmla="*/ 68 w 113"/>
                <a:gd name="T27" fmla="*/ 94 h 153"/>
                <a:gd name="T28" fmla="*/ 51 w 113"/>
                <a:gd name="T29" fmla="*/ 88 h 153"/>
                <a:gd name="T30" fmla="*/ 51 w 113"/>
                <a:gd name="T31" fmla="*/ 101 h 153"/>
                <a:gd name="T32" fmla="*/ 53 w 113"/>
                <a:gd name="T33" fmla="*/ 120 h 153"/>
                <a:gd name="T34" fmla="*/ 46 w 113"/>
                <a:gd name="T35" fmla="*/ 112 h 153"/>
                <a:gd name="T36" fmla="*/ 41 w 113"/>
                <a:gd name="T37" fmla="*/ 120 h 153"/>
                <a:gd name="T38" fmla="*/ 39 w 113"/>
                <a:gd name="T39" fmla="*/ 115 h 153"/>
                <a:gd name="T40" fmla="*/ 32 w 113"/>
                <a:gd name="T41" fmla="*/ 108 h 153"/>
                <a:gd name="T42" fmla="*/ 31 w 113"/>
                <a:gd name="T43" fmla="*/ 115 h 153"/>
                <a:gd name="T44" fmla="*/ 25 w 113"/>
                <a:gd name="T45" fmla="*/ 105 h 153"/>
                <a:gd name="T46" fmla="*/ 26 w 113"/>
                <a:gd name="T47" fmla="*/ 97 h 153"/>
                <a:gd name="T48" fmla="*/ 20 w 113"/>
                <a:gd name="T49" fmla="*/ 94 h 153"/>
                <a:gd name="T50" fmla="*/ 21 w 113"/>
                <a:gd name="T51" fmla="*/ 86 h 153"/>
                <a:gd name="T52" fmla="*/ 27 w 113"/>
                <a:gd name="T53" fmla="*/ 83 h 153"/>
                <a:gd name="T54" fmla="*/ 32 w 113"/>
                <a:gd name="T55" fmla="*/ 79 h 153"/>
                <a:gd name="T56" fmla="*/ 40 w 113"/>
                <a:gd name="T57" fmla="*/ 83 h 153"/>
                <a:gd name="T58" fmla="*/ 36 w 113"/>
                <a:gd name="T59" fmla="*/ 79 h 153"/>
                <a:gd name="T60" fmla="*/ 25 w 113"/>
                <a:gd name="T61" fmla="*/ 80 h 153"/>
                <a:gd name="T62" fmla="*/ 11 w 113"/>
                <a:gd name="T63" fmla="*/ 70 h 153"/>
                <a:gd name="T64" fmla="*/ 11 w 113"/>
                <a:gd name="T65" fmla="*/ 64 h 153"/>
                <a:gd name="T66" fmla="*/ 0 w 113"/>
                <a:gd name="T67" fmla="*/ 51 h 153"/>
                <a:gd name="T68" fmla="*/ 10 w 113"/>
                <a:gd name="T69" fmla="*/ 33 h 153"/>
                <a:gd name="T70" fmla="*/ 15 w 113"/>
                <a:gd name="T71" fmla="*/ 23 h 153"/>
                <a:gd name="T72" fmla="*/ 34 w 113"/>
                <a:gd name="T73" fmla="*/ 16 h 153"/>
                <a:gd name="T74" fmla="*/ 46 w 113"/>
                <a:gd name="T75" fmla="*/ 13 h 153"/>
                <a:gd name="T76" fmla="*/ 62 w 113"/>
                <a:gd name="T77" fmla="*/ 12 h 153"/>
                <a:gd name="T78" fmla="*/ 88 w 113"/>
                <a:gd name="T79" fmla="*/ 14 h 153"/>
                <a:gd name="T80" fmla="*/ 105 w 113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" h="153">
                  <a:moveTo>
                    <a:pt x="62" y="135"/>
                  </a:moveTo>
                  <a:lnTo>
                    <a:pt x="71" y="144"/>
                  </a:lnTo>
                  <a:lnTo>
                    <a:pt x="85" y="142"/>
                  </a:lnTo>
                  <a:lnTo>
                    <a:pt x="98" y="144"/>
                  </a:lnTo>
                  <a:lnTo>
                    <a:pt x="98" y="147"/>
                  </a:lnTo>
                  <a:lnTo>
                    <a:pt x="107" y="145"/>
                  </a:lnTo>
                  <a:lnTo>
                    <a:pt x="105" y="151"/>
                  </a:lnTo>
                  <a:lnTo>
                    <a:pt x="80" y="153"/>
                  </a:lnTo>
                  <a:lnTo>
                    <a:pt x="80" y="149"/>
                  </a:lnTo>
                  <a:lnTo>
                    <a:pt x="58" y="145"/>
                  </a:lnTo>
                  <a:lnTo>
                    <a:pt x="62" y="135"/>
                  </a:lnTo>
                  <a:close/>
                  <a:moveTo>
                    <a:pt x="113" y="6"/>
                  </a:moveTo>
                  <a:lnTo>
                    <a:pt x="107" y="21"/>
                  </a:lnTo>
                  <a:lnTo>
                    <a:pt x="103" y="23"/>
                  </a:lnTo>
                  <a:lnTo>
                    <a:pt x="93" y="22"/>
                  </a:lnTo>
                  <a:lnTo>
                    <a:pt x="84" y="20"/>
                  </a:lnTo>
                  <a:lnTo>
                    <a:pt x="62" y="27"/>
                  </a:lnTo>
                  <a:lnTo>
                    <a:pt x="75" y="40"/>
                  </a:lnTo>
                  <a:lnTo>
                    <a:pt x="65" y="43"/>
                  </a:lnTo>
                  <a:lnTo>
                    <a:pt x="56" y="43"/>
                  </a:lnTo>
                  <a:lnTo>
                    <a:pt x="47" y="31"/>
                  </a:lnTo>
                  <a:lnTo>
                    <a:pt x="43" y="36"/>
                  </a:lnTo>
                  <a:lnTo>
                    <a:pt x="48" y="50"/>
                  </a:lnTo>
                  <a:lnTo>
                    <a:pt x="56" y="60"/>
                  </a:lnTo>
                  <a:lnTo>
                    <a:pt x="49" y="65"/>
                  </a:lnTo>
                  <a:lnTo>
                    <a:pt x="59" y="75"/>
                  </a:lnTo>
                  <a:lnTo>
                    <a:pt x="68" y="81"/>
                  </a:lnTo>
                  <a:lnTo>
                    <a:pt x="68" y="94"/>
                  </a:lnTo>
                  <a:lnTo>
                    <a:pt x="59" y="87"/>
                  </a:lnTo>
                  <a:lnTo>
                    <a:pt x="51" y="88"/>
                  </a:lnTo>
                  <a:lnTo>
                    <a:pt x="57" y="100"/>
                  </a:lnTo>
                  <a:lnTo>
                    <a:pt x="51" y="101"/>
                  </a:lnTo>
                  <a:lnTo>
                    <a:pt x="46" y="96"/>
                  </a:lnTo>
                  <a:lnTo>
                    <a:pt x="53" y="120"/>
                  </a:lnTo>
                  <a:lnTo>
                    <a:pt x="49" y="120"/>
                  </a:lnTo>
                  <a:lnTo>
                    <a:pt x="46" y="112"/>
                  </a:lnTo>
                  <a:lnTo>
                    <a:pt x="42" y="112"/>
                  </a:lnTo>
                  <a:lnTo>
                    <a:pt x="41" y="120"/>
                  </a:lnTo>
                  <a:lnTo>
                    <a:pt x="39" y="119"/>
                  </a:lnTo>
                  <a:lnTo>
                    <a:pt x="39" y="115"/>
                  </a:lnTo>
                  <a:lnTo>
                    <a:pt x="35" y="108"/>
                  </a:lnTo>
                  <a:lnTo>
                    <a:pt x="32" y="108"/>
                  </a:lnTo>
                  <a:lnTo>
                    <a:pt x="32" y="114"/>
                  </a:lnTo>
                  <a:lnTo>
                    <a:pt x="31" y="115"/>
                  </a:lnTo>
                  <a:lnTo>
                    <a:pt x="27" y="111"/>
                  </a:lnTo>
                  <a:lnTo>
                    <a:pt x="25" y="105"/>
                  </a:lnTo>
                  <a:lnTo>
                    <a:pt x="27" y="102"/>
                  </a:lnTo>
                  <a:lnTo>
                    <a:pt x="26" y="97"/>
                  </a:lnTo>
                  <a:lnTo>
                    <a:pt x="22" y="95"/>
                  </a:lnTo>
                  <a:lnTo>
                    <a:pt x="20" y="94"/>
                  </a:lnTo>
                  <a:lnTo>
                    <a:pt x="17" y="88"/>
                  </a:lnTo>
                  <a:lnTo>
                    <a:pt x="21" y="86"/>
                  </a:lnTo>
                  <a:lnTo>
                    <a:pt x="24" y="82"/>
                  </a:lnTo>
                  <a:lnTo>
                    <a:pt x="27" y="83"/>
                  </a:lnTo>
                  <a:lnTo>
                    <a:pt x="28" y="80"/>
                  </a:lnTo>
                  <a:lnTo>
                    <a:pt x="32" y="79"/>
                  </a:lnTo>
                  <a:lnTo>
                    <a:pt x="36" y="82"/>
                  </a:lnTo>
                  <a:lnTo>
                    <a:pt x="40" y="83"/>
                  </a:lnTo>
                  <a:lnTo>
                    <a:pt x="42" y="80"/>
                  </a:lnTo>
                  <a:lnTo>
                    <a:pt x="36" y="79"/>
                  </a:lnTo>
                  <a:lnTo>
                    <a:pt x="33" y="78"/>
                  </a:lnTo>
                  <a:lnTo>
                    <a:pt x="25" y="80"/>
                  </a:lnTo>
                  <a:lnTo>
                    <a:pt x="17" y="80"/>
                  </a:lnTo>
                  <a:lnTo>
                    <a:pt x="11" y="70"/>
                  </a:lnTo>
                  <a:lnTo>
                    <a:pt x="10" y="68"/>
                  </a:lnTo>
                  <a:lnTo>
                    <a:pt x="11" y="64"/>
                  </a:lnTo>
                  <a:lnTo>
                    <a:pt x="2" y="57"/>
                  </a:lnTo>
                  <a:lnTo>
                    <a:pt x="0" y="51"/>
                  </a:lnTo>
                  <a:lnTo>
                    <a:pt x="9" y="40"/>
                  </a:lnTo>
                  <a:lnTo>
                    <a:pt x="10" y="33"/>
                  </a:lnTo>
                  <a:lnTo>
                    <a:pt x="15" y="29"/>
                  </a:lnTo>
                  <a:lnTo>
                    <a:pt x="15" y="23"/>
                  </a:lnTo>
                  <a:lnTo>
                    <a:pt x="27" y="21"/>
                  </a:lnTo>
                  <a:lnTo>
                    <a:pt x="34" y="16"/>
                  </a:lnTo>
                  <a:lnTo>
                    <a:pt x="43" y="16"/>
                  </a:lnTo>
                  <a:lnTo>
                    <a:pt x="46" y="13"/>
                  </a:lnTo>
                  <a:lnTo>
                    <a:pt x="49" y="12"/>
                  </a:lnTo>
                  <a:lnTo>
                    <a:pt x="62" y="12"/>
                  </a:lnTo>
                  <a:lnTo>
                    <a:pt x="76" y="6"/>
                  </a:lnTo>
                  <a:lnTo>
                    <a:pt x="88" y="14"/>
                  </a:lnTo>
                  <a:lnTo>
                    <a:pt x="103" y="12"/>
                  </a:lnTo>
                  <a:lnTo>
                    <a:pt x="105" y="0"/>
                  </a:lnTo>
                  <a:lnTo>
                    <a:pt x="113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222">
              <a:extLst>
                <a:ext uri="{FF2B5EF4-FFF2-40B4-BE49-F238E27FC236}">
                  <a16:creationId xmlns="" xmlns:a16="http://schemas.microsoft.com/office/drawing/2014/main" id="{5DDEC6FC-B73D-4050-8C0C-BA96D5EC8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5488" y="4287838"/>
              <a:ext cx="109538" cy="115888"/>
            </a:xfrm>
            <a:custGeom>
              <a:avLst/>
              <a:gdLst>
                <a:gd name="T0" fmla="*/ 37 w 69"/>
                <a:gd name="T1" fmla="*/ 73 h 73"/>
                <a:gd name="T2" fmla="*/ 28 w 69"/>
                <a:gd name="T3" fmla="*/ 70 h 73"/>
                <a:gd name="T4" fmla="*/ 17 w 69"/>
                <a:gd name="T5" fmla="*/ 70 h 73"/>
                <a:gd name="T6" fmla="*/ 9 w 69"/>
                <a:gd name="T7" fmla="*/ 66 h 73"/>
                <a:gd name="T8" fmla="*/ 0 w 69"/>
                <a:gd name="T9" fmla="*/ 59 h 73"/>
                <a:gd name="T10" fmla="*/ 0 w 69"/>
                <a:gd name="T11" fmla="*/ 54 h 73"/>
                <a:gd name="T12" fmla="*/ 2 w 69"/>
                <a:gd name="T13" fmla="*/ 50 h 73"/>
                <a:gd name="T14" fmla="*/ 0 w 69"/>
                <a:gd name="T15" fmla="*/ 47 h 73"/>
                <a:gd name="T16" fmla="*/ 8 w 69"/>
                <a:gd name="T17" fmla="*/ 32 h 73"/>
                <a:gd name="T18" fmla="*/ 30 w 69"/>
                <a:gd name="T19" fmla="*/ 32 h 73"/>
                <a:gd name="T20" fmla="*/ 30 w 69"/>
                <a:gd name="T21" fmla="*/ 26 h 73"/>
                <a:gd name="T22" fmla="*/ 28 w 69"/>
                <a:gd name="T23" fmla="*/ 25 h 73"/>
                <a:gd name="T24" fmla="*/ 25 w 69"/>
                <a:gd name="T25" fmla="*/ 20 h 73"/>
                <a:gd name="T26" fmla="*/ 19 w 69"/>
                <a:gd name="T27" fmla="*/ 17 h 73"/>
                <a:gd name="T28" fmla="*/ 12 w 69"/>
                <a:gd name="T29" fmla="*/ 11 h 73"/>
                <a:gd name="T30" fmla="*/ 21 w 69"/>
                <a:gd name="T31" fmla="*/ 11 h 73"/>
                <a:gd name="T32" fmla="*/ 21 w 69"/>
                <a:gd name="T33" fmla="*/ 0 h 73"/>
                <a:gd name="T34" fmla="*/ 37 w 69"/>
                <a:gd name="T35" fmla="*/ 0 h 73"/>
                <a:gd name="T36" fmla="*/ 53 w 69"/>
                <a:gd name="T37" fmla="*/ 0 h 73"/>
                <a:gd name="T38" fmla="*/ 53 w 69"/>
                <a:gd name="T39" fmla="*/ 14 h 73"/>
                <a:gd name="T40" fmla="*/ 52 w 69"/>
                <a:gd name="T41" fmla="*/ 35 h 73"/>
                <a:gd name="T42" fmla="*/ 56 w 69"/>
                <a:gd name="T43" fmla="*/ 35 h 73"/>
                <a:gd name="T44" fmla="*/ 62 w 69"/>
                <a:gd name="T45" fmla="*/ 39 h 73"/>
                <a:gd name="T46" fmla="*/ 63 w 69"/>
                <a:gd name="T47" fmla="*/ 35 h 73"/>
                <a:gd name="T48" fmla="*/ 69 w 69"/>
                <a:gd name="T49" fmla="*/ 37 h 73"/>
                <a:gd name="T50" fmla="*/ 61 w 69"/>
                <a:gd name="T51" fmla="*/ 44 h 73"/>
                <a:gd name="T52" fmla="*/ 53 w 69"/>
                <a:gd name="T53" fmla="*/ 50 h 73"/>
                <a:gd name="T54" fmla="*/ 52 w 69"/>
                <a:gd name="T55" fmla="*/ 52 h 73"/>
                <a:gd name="T56" fmla="*/ 53 w 69"/>
                <a:gd name="T57" fmla="*/ 56 h 73"/>
                <a:gd name="T58" fmla="*/ 50 w 69"/>
                <a:gd name="T59" fmla="*/ 61 h 73"/>
                <a:gd name="T60" fmla="*/ 45 w 69"/>
                <a:gd name="T61" fmla="*/ 62 h 73"/>
                <a:gd name="T62" fmla="*/ 46 w 69"/>
                <a:gd name="T63" fmla="*/ 64 h 73"/>
                <a:gd name="T64" fmla="*/ 43 w 69"/>
                <a:gd name="T65" fmla="*/ 66 h 73"/>
                <a:gd name="T66" fmla="*/ 37 w 69"/>
                <a:gd name="T67" fmla="*/ 71 h 73"/>
                <a:gd name="T68" fmla="*/ 37 w 69"/>
                <a:gd name="T6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3">
                  <a:moveTo>
                    <a:pt x="37" y="73"/>
                  </a:moveTo>
                  <a:lnTo>
                    <a:pt x="28" y="70"/>
                  </a:lnTo>
                  <a:lnTo>
                    <a:pt x="17" y="70"/>
                  </a:lnTo>
                  <a:lnTo>
                    <a:pt x="9" y="66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8" y="32"/>
                  </a:lnTo>
                  <a:lnTo>
                    <a:pt x="30" y="32"/>
                  </a:lnTo>
                  <a:lnTo>
                    <a:pt x="30" y="26"/>
                  </a:lnTo>
                  <a:lnTo>
                    <a:pt x="28" y="25"/>
                  </a:lnTo>
                  <a:lnTo>
                    <a:pt x="25" y="20"/>
                  </a:lnTo>
                  <a:lnTo>
                    <a:pt x="19" y="17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37" y="0"/>
                  </a:lnTo>
                  <a:lnTo>
                    <a:pt x="53" y="0"/>
                  </a:lnTo>
                  <a:lnTo>
                    <a:pt x="53" y="14"/>
                  </a:lnTo>
                  <a:lnTo>
                    <a:pt x="52" y="35"/>
                  </a:lnTo>
                  <a:lnTo>
                    <a:pt x="56" y="35"/>
                  </a:lnTo>
                  <a:lnTo>
                    <a:pt x="62" y="39"/>
                  </a:lnTo>
                  <a:lnTo>
                    <a:pt x="63" y="35"/>
                  </a:lnTo>
                  <a:lnTo>
                    <a:pt x="69" y="37"/>
                  </a:lnTo>
                  <a:lnTo>
                    <a:pt x="61" y="44"/>
                  </a:lnTo>
                  <a:lnTo>
                    <a:pt x="53" y="50"/>
                  </a:lnTo>
                  <a:lnTo>
                    <a:pt x="52" y="52"/>
                  </a:lnTo>
                  <a:lnTo>
                    <a:pt x="53" y="56"/>
                  </a:lnTo>
                  <a:lnTo>
                    <a:pt x="50" y="61"/>
                  </a:lnTo>
                  <a:lnTo>
                    <a:pt x="45" y="62"/>
                  </a:lnTo>
                  <a:lnTo>
                    <a:pt x="46" y="64"/>
                  </a:lnTo>
                  <a:lnTo>
                    <a:pt x="43" y="66"/>
                  </a:lnTo>
                  <a:lnTo>
                    <a:pt x="37" y="71"/>
                  </a:lnTo>
                  <a:lnTo>
                    <a:pt x="37" y="7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23">
              <a:extLst>
                <a:ext uri="{FF2B5EF4-FFF2-40B4-BE49-F238E27FC236}">
                  <a16:creationId xmlns="" xmlns:a16="http://schemas.microsoft.com/office/drawing/2014/main" id="{17B98BA2-CB31-4222-9FAB-4C07035DE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4435475"/>
              <a:ext cx="80963" cy="44450"/>
            </a:xfrm>
            <a:custGeom>
              <a:avLst/>
              <a:gdLst>
                <a:gd name="T0" fmla="*/ 27 w 51"/>
                <a:gd name="T1" fmla="*/ 28 h 28"/>
                <a:gd name="T2" fmla="*/ 17 w 51"/>
                <a:gd name="T3" fmla="*/ 21 h 28"/>
                <a:gd name="T4" fmla="*/ 10 w 51"/>
                <a:gd name="T5" fmla="*/ 20 h 28"/>
                <a:gd name="T6" fmla="*/ 6 w 51"/>
                <a:gd name="T7" fmla="*/ 15 h 28"/>
                <a:gd name="T8" fmla="*/ 6 w 51"/>
                <a:gd name="T9" fmla="*/ 11 h 28"/>
                <a:gd name="T10" fmla="*/ 1 w 51"/>
                <a:gd name="T11" fmla="*/ 8 h 28"/>
                <a:gd name="T12" fmla="*/ 0 w 51"/>
                <a:gd name="T13" fmla="*/ 5 h 28"/>
                <a:gd name="T14" fmla="*/ 9 w 51"/>
                <a:gd name="T15" fmla="*/ 1 h 28"/>
                <a:gd name="T16" fmla="*/ 15 w 51"/>
                <a:gd name="T17" fmla="*/ 2 h 28"/>
                <a:gd name="T18" fmla="*/ 20 w 51"/>
                <a:gd name="T19" fmla="*/ 0 h 28"/>
                <a:gd name="T20" fmla="*/ 51 w 51"/>
                <a:gd name="T21" fmla="*/ 1 h 28"/>
                <a:gd name="T22" fmla="*/ 51 w 51"/>
                <a:gd name="T23" fmla="*/ 7 h 28"/>
                <a:gd name="T24" fmla="*/ 49 w 51"/>
                <a:gd name="T25" fmla="*/ 8 h 28"/>
                <a:gd name="T26" fmla="*/ 51 w 51"/>
                <a:gd name="T27" fmla="*/ 14 h 28"/>
                <a:gd name="T28" fmla="*/ 48 w 51"/>
                <a:gd name="T29" fmla="*/ 17 h 28"/>
                <a:gd name="T30" fmla="*/ 44 w 51"/>
                <a:gd name="T31" fmla="*/ 17 h 28"/>
                <a:gd name="T32" fmla="*/ 39 w 51"/>
                <a:gd name="T33" fmla="*/ 20 h 28"/>
                <a:gd name="T34" fmla="*/ 35 w 51"/>
                <a:gd name="T35" fmla="*/ 20 h 28"/>
                <a:gd name="T36" fmla="*/ 27 w 51"/>
                <a:gd name="T3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28">
                  <a:moveTo>
                    <a:pt x="27" y="28"/>
                  </a:moveTo>
                  <a:lnTo>
                    <a:pt x="17" y="21"/>
                  </a:lnTo>
                  <a:lnTo>
                    <a:pt x="10" y="20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9" y="1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51" y="1"/>
                  </a:lnTo>
                  <a:lnTo>
                    <a:pt x="51" y="7"/>
                  </a:lnTo>
                  <a:lnTo>
                    <a:pt x="49" y="8"/>
                  </a:lnTo>
                  <a:lnTo>
                    <a:pt x="51" y="14"/>
                  </a:lnTo>
                  <a:lnTo>
                    <a:pt x="48" y="17"/>
                  </a:lnTo>
                  <a:lnTo>
                    <a:pt x="44" y="17"/>
                  </a:lnTo>
                  <a:lnTo>
                    <a:pt x="39" y="20"/>
                  </a:lnTo>
                  <a:lnTo>
                    <a:pt x="35" y="20"/>
                  </a:lnTo>
                  <a:lnTo>
                    <a:pt x="27" y="2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24">
              <a:extLst>
                <a:ext uri="{FF2B5EF4-FFF2-40B4-BE49-F238E27FC236}">
                  <a16:creationId xmlns="" xmlns:a16="http://schemas.microsoft.com/office/drawing/2014/main" id="{BD363433-F3F3-4E54-B42E-B003CEEA9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388" y="4554538"/>
              <a:ext cx="133350" cy="195263"/>
            </a:xfrm>
            <a:custGeom>
              <a:avLst/>
              <a:gdLst>
                <a:gd name="T0" fmla="*/ 28 w 84"/>
                <a:gd name="T1" fmla="*/ 0 h 123"/>
                <a:gd name="T2" fmla="*/ 39 w 84"/>
                <a:gd name="T3" fmla="*/ 6 h 123"/>
                <a:gd name="T4" fmla="*/ 51 w 84"/>
                <a:gd name="T5" fmla="*/ 17 h 123"/>
                <a:gd name="T6" fmla="*/ 51 w 84"/>
                <a:gd name="T7" fmla="*/ 27 h 123"/>
                <a:gd name="T8" fmla="*/ 58 w 84"/>
                <a:gd name="T9" fmla="*/ 27 h 123"/>
                <a:gd name="T10" fmla="*/ 67 w 84"/>
                <a:gd name="T11" fmla="*/ 35 h 123"/>
                <a:gd name="T12" fmla="*/ 74 w 84"/>
                <a:gd name="T13" fmla="*/ 42 h 123"/>
                <a:gd name="T14" fmla="*/ 71 w 84"/>
                <a:gd name="T15" fmla="*/ 57 h 123"/>
                <a:gd name="T16" fmla="*/ 60 w 84"/>
                <a:gd name="T17" fmla="*/ 61 h 123"/>
                <a:gd name="T18" fmla="*/ 61 w 84"/>
                <a:gd name="T19" fmla="*/ 66 h 123"/>
                <a:gd name="T20" fmla="*/ 58 w 84"/>
                <a:gd name="T21" fmla="*/ 74 h 123"/>
                <a:gd name="T22" fmla="*/ 66 w 84"/>
                <a:gd name="T23" fmla="*/ 87 h 123"/>
                <a:gd name="T24" fmla="*/ 72 w 84"/>
                <a:gd name="T25" fmla="*/ 87 h 123"/>
                <a:gd name="T26" fmla="*/ 74 w 84"/>
                <a:gd name="T27" fmla="*/ 97 h 123"/>
                <a:gd name="T28" fmla="*/ 84 w 84"/>
                <a:gd name="T29" fmla="*/ 112 h 123"/>
                <a:gd name="T30" fmla="*/ 80 w 84"/>
                <a:gd name="T31" fmla="*/ 112 h 123"/>
                <a:gd name="T32" fmla="*/ 71 w 84"/>
                <a:gd name="T33" fmla="*/ 111 h 123"/>
                <a:gd name="T34" fmla="*/ 65 w 84"/>
                <a:gd name="T35" fmla="*/ 116 h 123"/>
                <a:gd name="T36" fmla="*/ 57 w 84"/>
                <a:gd name="T37" fmla="*/ 119 h 123"/>
                <a:gd name="T38" fmla="*/ 51 w 84"/>
                <a:gd name="T39" fmla="*/ 119 h 123"/>
                <a:gd name="T40" fmla="*/ 50 w 84"/>
                <a:gd name="T41" fmla="*/ 123 h 123"/>
                <a:gd name="T42" fmla="*/ 40 w 84"/>
                <a:gd name="T43" fmla="*/ 121 h 123"/>
                <a:gd name="T44" fmla="*/ 30 w 84"/>
                <a:gd name="T45" fmla="*/ 113 h 123"/>
                <a:gd name="T46" fmla="*/ 29 w 84"/>
                <a:gd name="T47" fmla="*/ 105 h 123"/>
                <a:gd name="T48" fmla="*/ 24 w 84"/>
                <a:gd name="T49" fmla="*/ 97 h 123"/>
                <a:gd name="T50" fmla="*/ 28 w 84"/>
                <a:gd name="T51" fmla="*/ 82 h 123"/>
                <a:gd name="T52" fmla="*/ 32 w 84"/>
                <a:gd name="T53" fmla="*/ 76 h 123"/>
                <a:gd name="T54" fmla="*/ 28 w 84"/>
                <a:gd name="T55" fmla="*/ 68 h 123"/>
                <a:gd name="T56" fmla="*/ 22 w 84"/>
                <a:gd name="T57" fmla="*/ 66 h 123"/>
                <a:gd name="T58" fmla="*/ 24 w 84"/>
                <a:gd name="T59" fmla="*/ 58 h 123"/>
                <a:gd name="T60" fmla="*/ 21 w 84"/>
                <a:gd name="T61" fmla="*/ 54 h 123"/>
                <a:gd name="T62" fmla="*/ 11 w 84"/>
                <a:gd name="T63" fmla="*/ 54 h 123"/>
                <a:gd name="T64" fmla="*/ 0 w 84"/>
                <a:gd name="T65" fmla="*/ 42 h 123"/>
                <a:gd name="T66" fmla="*/ 5 w 84"/>
                <a:gd name="T67" fmla="*/ 37 h 123"/>
                <a:gd name="T68" fmla="*/ 3 w 84"/>
                <a:gd name="T69" fmla="*/ 29 h 123"/>
                <a:gd name="T70" fmla="*/ 15 w 84"/>
                <a:gd name="T71" fmla="*/ 25 h 123"/>
                <a:gd name="T72" fmla="*/ 18 w 84"/>
                <a:gd name="T73" fmla="*/ 23 h 123"/>
                <a:gd name="T74" fmla="*/ 13 w 84"/>
                <a:gd name="T75" fmla="*/ 16 h 123"/>
                <a:gd name="T76" fmla="*/ 14 w 84"/>
                <a:gd name="T77" fmla="*/ 10 h 123"/>
                <a:gd name="T78" fmla="*/ 28 w 84"/>
                <a:gd name="T7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123">
                  <a:moveTo>
                    <a:pt x="28" y="0"/>
                  </a:moveTo>
                  <a:lnTo>
                    <a:pt x="39" y="6"/>
                  </a:lnTo>
                  <a:lnTo>
                    <a:pt x="51" y="17"/>
                  </a:lnTo>
                  <a:lnTo>
                    <a:pt x="51" y="27"/>
                  </a:lnTo>
                  <a:lnTo>
                    <a:pt x="58" y="27"/>
                  </a:lnTo>
                  <a:lnTo>
                    <a:pt x="67" y="35"/>
                  </a:lnTo>
                  <a:lnTo>
                    <a:pt x="74" y="42"/>
                  </a:lnTo>
                  <a:lnTo>
                    <a:pt x="71" y="57"/>
                  </a:lnTo>
                  <a:lnTo>
                    <a:pt x="60" y="61"/>
                  </a:lnTo>
                  <a:lnTo>
                    <a:pt x="61" y="66"/>
                  </a:lnTo>
                  <a:lnTo>
                    <a:pt x="58" y="74"/>
                  </a:lnTo>
                  <a:lnTo>
                    <a:pt x="66" y="87"/>
                  </a:lnTo>
                  <a:lnTo>
                    <a:pt x="72" y="87"/>
                  </a:lnTo>
                  <a:lnTo>
                    <a:pt x="74" y="97"/>
                  </a:lnTo>
                  <a:lnTo>
                    <a:pt x="84" y="112"/>
                  </a:lnTo>
                  <a:lnTo>
                    <a:pt x="80" y="112"/>
                  </a:lnTo>
                  <a:lnTo>
                    <a:pt x="71" y="111"/>
                  </a:lnTo>
                  <a:lnTo>
                    <a:pt x="65" y="116"/>
                  </a:lnTo>
                  <a:lnTo>
                    <a:pt x="57" y="119"/>
                  </a:lnTo>
                  <a:lnTo>
                    <a:pt x="51" y="119"/>
                  </a:lnTo>
                  <a:lnTo>
                    <a:pt x="50" y="123"/>
                  </a:lnTo>
                  <a:lnTo>
                    <a:pt x="40" y="121"/>
                  </a:lnTo>
                  <a:lnTo>
                    <a:pt x="30" y="113"/>
                  </a:lnTo>
                  <a:lnTo>
                    <a:pt x="29" y="105"/>
                  </a:lnTo>
                  <a:lnTo>
                    <a:pt x="24" y="97"/>
                  </a:lnTo>
                  <a:lnTo>
                    <a:pt x="28" y="82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2" y="66"/>
                  </a:lnTo>
                  <a:lnTo>
                    <a:pt x="24" y="58"/>
                  </a:lnTo>
                  <a:lnTo>
                    <a:pt x="21" y="54"/>
                  </a:lnTo>
                  <a:lnTo>
                    <a:pt x="11" y="54"/>
                  </a:lnTo>
                  <a:lnTo>
                    <a:pt x="0" y="42"/>
                  </a:lnTo>
                  <a:lnTo>
                    <a:pt x="5" y="37"/>
                  </a:lnTo>
                  <a:lnTo>
                    <a:pt x="3" y="29"/>
                  </a:lnTo>
                  <a:lnTo>
                    <a:pt x="15" y="25"/>
                  </a:lnTo>
                  <a:lnTo>
                    <a:pt x="18" y="23"/>
                  </a:lnTo>
                  <a:lnTo>
                    <a:pt x="13" y="16"/>
                  </a:lnTo>
                  <a:lnTo>
                    <a:pt x="14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25">
              <a:extLst>
                <a:ext uri="{FF2B5EF4-FFF2-40B4-BE49-F238E27FC236}">
                  <a16:creationId xmlns="" xmlns:a16="http://schemas.microsoft.com/office/drawing/2014/main" id="{A6FD3473-FAC2-46DB-A5E1-E68A4DCB9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863" y="4340225"/>
              <a:ext cx="169863" cy="85725"/>
            </a:xfrm>
            <a:custGeom>
              <a:avLst/>
              <a:gdLst>
                <a:gd name="T0" fmla="*/ 34 w 107"/>
                <a:gd name="T1" fmla="*/ 54 h 54"/>
                <a:gd name="T2" fmla="*/ 32 w 107"/>
                <a:gd name="T3" fmla="*/ 48 h 54"/>
                <a:gd name="T4" fmla="*/ 26 w 107"/>
                <a:gd name="T5" fmla="*/ 46 h 54"/>
                <a:gd name="T6" fmla="*/ 27 w 107"/>
                <a:gd name="T7" fmla="*/ 39 h 54"/>
                <a:gd name="T8" fmla="*/ 25 w 107"/>
                <a:gd name="T9" fmla="*/ 38 h 54"/>
                <a:gd name="T10" fmla="*/ 22 w 107"/>
                <a:gd name="T11" fmla="*/ 37 h 54"/>
                <a:gd name="T12" fmla="*/ 15 w 107"/>
                <a:gd name="T13" fmla="*/ 38 h 54"/>
                <a:gd name="T14" fmla="*/ 13 w 107"/>
                <a:gd name="T15" fmla="*/ 36 h 54"/>
                <a:gd name="T16" fmla="*/ 8 w 107"/>
                <a:gd name="T17" fmla="*/ 33 h 54"/>
                <a:gd name="T18" fmla="*/ 4 w 107"/>
                <a:gd name="T19" fmla="*/ 30 h 54"/>
                <a:gd name="T20" fmla="*/ 0 w 107"/>
                <a:gd name="T21" fmla="*/ 28 h 54"/>
                <a:gd name="T22" fmla="*/ 3 w 107"/>
                <a:gd name="T23" fmla="*/ 23 h 54"/>
                <a:gd name="T24" fmla="*/ 2 w 107"/>
                <a:gd name="T25" fmla="*/ 19 h 54"/>
                <a:gd name="T26" fmla="*/ 3 w 107"/>
                <a:gd name="T27" fmla="*/ 17 h 54"/>
                <a:gd name="T28" fmla="*/ 11 w 107"/>
                <a:gd name="T29" fmla="*/ 11 h 54"/>
                <a:gd name="T30" fmla="*/ 19 w 107"/>
                <a:gd name="T31" fmla="*/ 4 h 54"/>
                <a:gd name="T32" fmla="*/ 20 w 107"/>
                <a:gd name="T33" fmla="*/ 6 h 54"/>
                <a:gd name="T34" fmla="*/ 25 w 107"/>
                <a:gd name="T35" fmla="*/ 2 h 54"/>
                <a:gd name="T36" fmla="*/ 30 w 107"/>
                <a:gd name="T37" fmla="*/ 2 h 54"/>
                <a:gd name="T38" fmla="*/ 31 w 107"/>
                <a:gd name="T39" fmla="*/ 3 h 54"/>
                <a:gd name="T40" fmla="*/ 34 w 107"/>
                <a:gd name="T41" fmla="*/ 2 h 54"/>
                <a:gd name="T42" fmla="*/ 42 w 107"/>
                <a:gd name="T43" fmla="*/ 4 h 54"/>
                <a:gd name="T44" fmla="*/ 50 w 107"/>
                <a:gd name="T45" fmla="*/ 3 h 54"/>
                <a:gd name="T46" fmla="*/ 55 w 107"/>
                <a:gd name="T47" fmla="*/ 2 h 54"/>
                <a:gd name="T48" fmla="*/ 57 w 107"/>
                <a:gd name="T49" fmla="*/ 0 h 54"/>
                <a:gd name="T50" fmla="*/ 63 w 107"/>
                <a:gd name="T51" fmla="*/ 1 h 54"/>
                <a:gd name="T52" fmla="*/ 67 w 107"/>
                <a:gd name="T53" fmla="*/ 2 h 54"/>
                <a:gd name="T54" fmla="*/ 71 w 107"/>
                <a:gd name="T55" fmla="*/ 1 h 54"/>
                <a:gd name="T56" fmla="*/ 75 w 107"/>
                <a:gd name="T57" fmla="*/ 0 h 54"/>
                <a:gd name="T58" fmla="*/ 83 w 107"/>
                <a:gd name="T59" fmla="*/ 2 h 54"/>
                <a:gd name="T60" fmla="*/ 86 w 107"/>
                <a:gd name="T61" fmla="*/ 3 h 54"/>
                <a:gd name="T62" fmla="*/ 91 w 107"/>
                <a:gd name="T63" fmla="*/ 6 h 54"/>
                <a:gd name="T64" fmla="*/ 97 w 107"/>
                <a:gd name="T65" fmla="*/ 10 h 54"/>
                <a:gd name="T66" fmla="*/ 103 w 107"/>
                <a:gd name="T67" fmla="*/ 13 h 54"/>
                <a:gd name="T68" fmla="*/ 107 w 107"/>
                <a:gd name="T69" fmla="*/ 18 h 54"/>
                <a:gd name="T70" fmla="*/ 101 w 107"/>
                <a:gd name="T71" fmla="*/ 17 h 54"/>
                <a:gd name="T72" fmla="*/ 99 w 107"/>
                <a:gd name="T73" fmla="*/ 19 h 54"/>
                <a:gd name="T74" fmla="*/ 93 w 107"/>
                <a:gd name="T75" fmla="*/ 22 h 54"/>
                <a:gd name="T76" fmla="*/ 89 w 107"/>
                <a:gd name="T77" fmla="*/ 22 h 54"/>
                <a:gd name="T78" fmla="*/ 84 w 107"/>
                <a:gd name="T79" fmla="*/ 24 h 54"/>
                <a:gd name="T80" fmla="*/ 81 w 107"/>
                <a:gd name="T81" fmla="*/ 24 h 54"/>
                <a:gd name="T82" fmla="*/ 78 w 107"/>
                <a:gd name="T83" fmla="*/ 21 h 54"/>
                <a:gd name="T84" fmla="*/ 76 w 107"/>
                <a:gd name="T85" fmla="*/ 22 h 54"/>
                <a:gd name="T86" fmla="*/ 74 w 107"/>
                <a:gd name="T87" fmla="*/ 25 h 54"/>
                <a:gd name="T88" fmla="*/ 72 w 107"/>
                <a:gd name="T89" fmla="*/ 25 h 54"/>
                <a:gd name="T90" fmla="*/ 72 w 107"/>
                <a:gd name="T91" fmla="*/ 30 h 54"/>
                <a:gd name="T92" fmla="*/ 66 w 107"/>
                <a:gd name="T93" fmla="*/ 35 h 54"/>
                <a:gd name="T94" fmla="*/ 63 w 107"/>
                <a:gd name="T95" fmla="*/ 37 h 54"/>
                <a:gd name="T96" fmla="*/ 61 w 107"/>
                <a:gd name="T97" fmla="*/ 39 h 54"/>
                <a:gd name="T98" fmla="*/ 56 w 107"/>
                <a:gd name="T99" fmla="*/ 35 h 54"/>
                <a:gd name="T100" fmla="*/ 52 w 107"/>
                <a:gd name="T101" fmla="*/ 39 h 54"/>
                <a:gd name="T102" fmla="*/ 48 w 107"/>
                <a:gd name="T103" fmla="*/ 39 h 54"/>
                <a:gd name="T104" fmla="*/ 45 w 107"/>
                <a:gd name="T105" fmla="*/ 40 h 54"/>
                <a:gd name="T106" fmla="*/ 45 w 107"/>
                <a:gd name="T107" fmla="*/ 48 h 54"/>
                <a:gd name="T108" fmla="*/ 42 w 107"/>
                <a:gd name="T109" fmla="*/ 48 h 54"/>
                <a:gd name="T110" fmla="*/ 40 w 107"/>
                <a:gd name="T111" fmla="*/ 53 h 54"/>
                <a:gd name="T112" fmla="*/ 34 w 107"/>
                <a:gd name="T1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" h="54">
                  <a:moveTo>
                    <a:pt x="34" y="54"/>
                  </a:moveTo>
                  <a:lnTo>
                    <a:pt x="32" y="48"/>
                  </a:lnTo>
                  <a:lnTo>
                    <a:pt x="26" y="46"/>
                  </a:lnTo>
                  <a:lnTo>
                    <a:pt x="27" y="39"/>
                  </a:lnTo>
                  <a:lnTo>
                    <a:pt x="25" y="38"/>
                  </a:lnTo>
                  <a:lnTo>
                    <a:pt x="22" y="37"/>
                  </a:lnTo>
                  <a:lnTo>
                    <a:pt x="15" y="38"/>
                  </a:lnTo>
                  <a:lnTo>
                    <a:pt x="13" y="36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0" y="28"/>
                  </a:lnTo>
                  <a:lnTo>
                    <a:pt x="3" y="23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11" y="11"/>
                  </a:lnTo>
                  <a:lnTo>
                    <a:pt x="19" y="4"/>
                  </a:lnTo>
                  <a:lnTo>
                    <a:pt x="20" y="6"/>
                  </a:lnTo>
                  <a:lnTo>
                    <a:pt x="25" y="2"/>
                  </a:lnTo>
                  <a:lnTo>
                    <a:pt x="30" y="2"/>
                  </a:lnTo>
                  <a:lnTo>
                    <a:pt x="31" y="3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50" y="3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63" y="1"/>
                  </a:lnTo>
                  <a:lnTo>
                    <a:pt x="67" y="2"/>
                  </a:lnTo>
                  <a:lnTo>
                    <a:pt x="71" y="1"/>
                  </a:lnTo>
                  <a:lnTo>
                    <a:pt x="75" y="0"/>
                  </a:lnTo>
                  <a:lnTo>
                    <a:pt x="83" y="2"/>
                  </a:lnTo>
                  <a:lnTo>
                    <a:pt x="86" y="3"/>
                  </a:lnTo>
                  <a:lnTo>
                    <a:pt x="91" y="6"/>
                  </a:lnTo>
                  <a:lnTo>
                    <a:pt x="97" y="10"/>
                  </a:lnTo>
                  <a:lnTo>
                    <a:pt x="103" y="13"/>
                  </a:lnTo>
                  <a:lnTo>
                    <a:pt x="107" y="18"/>
                  </a:lnTo>
                  <a:lnTo>
                    <a:pt x="101" y="17"/>
                  </a:lnTo>
                  <a:lnTo>
                    <a:pt x="99" y="19"/>
                  </a:lnTo>
                  <a:lnTo>
                    <a:pt x="93" y="22"/>
                  </a:lnTo>
                  <a:lnTo>
                    <a:pt x="89" y="22"/>
                  </a:lnTo>
                  <a:lnTo>
                    <a:pt x="84" y="24"/>
                  </a:lnTo>
                  <a:lnTo>
                    <a:pt x="81" y="24"/>
                  </a:lnTo>
                  <a:lnTo>
                    <a:pt x="78" y="21"/>
                  </a:lnTo>
                  <a:lnTo>
                    <a:pt x="76" y="22"/>
                  </a:lnTo>
                  <a:lnTo>
                    <a:pt x="74" y="25"/>
                  </a:lnTo>
                  <a:lnTo>
                    <a:pt x="72" y="25"/>
                  </a:lnTo>
                  <a:lnTo>
                    <a:pt x="72" y="30"/>
                  </a:lnTo>
                  <a:lnTo>
                    <a:pt x="66" y="35"/>
                  </a:lnTo>
                  <a:lnTo>
                    <a:pt x="63" y="37"/>
                  </a:lnTo>
                  <a:lnTo>
                    <a:pt x="61" y="39"/>
                  </a:lnTo>
                  <a:lnTo>
                    <a:pt x="56" y="35"/>
                  </a:lnTo>
                  <a:lnTo>
                    <a:pt x="52" y="39"/>
                  </a:lnTo>
                  <a:lnTo>
                    <a:pt x="48" y="39"/>
                  </a:lnTo>
                  <a:lnTo>
                    <a:pt x="45" y="40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40" y="53"/>
                  </a:lnTo>
                  <a:lnTo>
                    <a:pt x="34" y="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26">
              <a:extLst>
                <a:ext uri="{FF2B5EF4-FFF2-40B4-BE49-F238E27FC236}">
                  <a16:creationId xmlns="" xmlns:a16="http://schemas.microsoft.com/office/drawing/2014/main" id="{EA7DB773-F598-4E72-BF69-8691F9C9A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075" y="3340100"/>
              <a:ext cx="160338" cy="155575"/>
            </a:xfrm>
            <a:custGeom>
              <a:avLst/>
              <a:gdLst>
                <a:gd name="T0" fmla="*/ 90 w 101"/>
                <a:gd name="T1" fmla="*/ 15 h 98"/>
                <a:gd name="T2" fmla="*/ 95 w 101"/>
                <a:gd name="T3" fmla="*/ 24 h 98"/>
                <a:gd name="T4" fmla="*/ 101 w 101"/>
                <a:gd name="T5" fmla="*/ 31 h 98"/>
                <a:gd name="T6" fmla="*/ 94 w 101"/>
                <a:gd name="T7" fmla="*/ 40 h 98"/>
                <a:gd name="T8" fmla="*/ 86 w 101"/>
                <a:gd name="T9" fmla="*/ 36 h 98"/>
                <a:gd name="T10" fmla="*/ 74 w 101"/>
                <a:gd name="T11" fmla="*/ 36 h 98"/>
                <a:gd name="T12" fmla="*/ 59 w 101"/>
                <a:gd name="T13" fmla="*/ 31 h 98"/>
                <a:gd name="T14" fmla="*/ 51 w 101"/>
                <a:gd name="T15" fmla="*/ 32 h 98"/>
                <a:gd name="T16" fmla="*/ 46 w 101"/>
                <a:gd name="T17" fmla="*/ 37 h 98"/>
                <a:gd name="T18" fmla="*/ 40 w 101"/>
                <a:gd name="T19" fmla="*/ 31 h 98"/>
                <a:gd name="T20" fmla="*/ 37 w 101"/>
                <a:gd name="T21" fmla="*/ 42 h 98"/>
                <a:gd name="T22" fmla="*/ 45 w 101"/>
                <a:gd name="T23" fmla="*/ 53 h 98"/>
                <a:gd name="T24" fmla="*/ 49 w 101"/>
                <a:gd name="T25" fmla="*/ 61 h 98"/>
                <a:gd name="T26" fmla="*/ 57 w 101"/>
                <a:gd name="T27" fmla="*/ 69 h 98"/>
                <a:gd name="T28" fmla="*/ 64 w 101"/>
                <a:gd name="T29" fmla="*/ 75 h 98"/>
                <a:gd name="T30" fmla="*/ 71 w 101"/>
                <a:gd name="T31" fmla="*/ 84 h 98"/>
                <a:gd name="T32" fmla="*/ 86 w 101"/>
                <a:gd name="T33" fmla="*/ 94 h 98"/>
                <a:gd name="T34" fmla="*/ 83 w 101"/>
                <a:gd name="T35" fmla="*/ 98 h 98"/>
                <a:gd name="T36" fmla="*/ 67 w 101"/>
                <a:gd name="T37" fmla="*/ 89 h 98"/>
                <a:gd name="T38" fmla="*/ 58 w 101"/>
                <a:gd name="T39" fmla="*/ 81 h 98"/>
                <a:gd name="T40" fmla="*/ 42 w 101"/>
                <a:gd name="T41" fmla="*/ 74 h 98"/>
                <a:gd name="T42" fmla="*/ 27 w 101"/>
                <a:gd name="T43" fmla="*/ 55 h 98"/>
                <a:gd name="T44" fmla="*/ 30 w 101"/>
                <a:gd name="T45" fmla="*/ 54 h 98"/>
                <a:gd name="T46" fmla="*/ 22 w 101"/>
                <a:gd name="T47" fmla="*/ 44 h 98"/>
                <a:gd name="T48" fmla="*/ 22 w 101"/>
                <a:gd name="T49" fmla="*/ 36 h 98"/>
                <a:gd name="T50" fmla="*/ 10 w 101"/>
                <a:gd name="T51" fmla="*/ 31 h 98"/>
                <a:gd name="T52" fmla="*/ 6 w 101"/>
                <a:gd name="T53" fmla="*/ 43 h 98"/>
                <a:gd name="T54" fmla="*/ 0 w 101"/>
                <a:gd name="T55" fmla="*/ 34 h 98"/>
                <a:gd name="T56" fmla="*/ 1 w 101"/>
                <a:gd name="T57" fmla="*/ 25 h 98"/>
                <a:gd name="T58" fmla="*/ 1 w 101"/>
                <a:gd name="T59" fmla="*/ 25 h 98"/>
                <a:gd name="T60" fmla="*/ 14 w 101"/>
                <a:gd name="T61" fmla="*/ 27 h 98"/>
                <a:gd name="T62" fmla="*/ 17 w 101"/>
                <a:gd name="T63" fmla="*/ 22 h 98"/>
                <a:gd name="T64" fmla="*/ 23 w 101"/>
                <a:gd name="T65" fmla="*/ 25 h 98"/>
                <a:gd name="T66" fmla="*/ 29 w 101"/>
                <a:gd name="T67" fmla="*/ 27 h 98"/>
                <a:gd name="T68" fmla="*/ 29 w 101"/>
                <a:gd name="T69" fmla="*/ 20 h 98"/>
                <a:gd name="T70" fmla="*/ 36 w 101"/>
                <a:gd name="T71" fmla="*/ 17 h 98"/>
                <a:gd name="T72" fmla="*/ 37 w 101"/>
                <a:gd name="T73" fmla="*/ 7 h 98"/>
                <a:gd name="T74" fmla="*/ 51 w 101"/>
                <a:gd name="T75" fmla="*/ 0 h 98"/>
                <a:gd name="T76" fmla="*/ 57 w 101"/>
                <a:gd name="T77" fmla="*/ 3 h 98"/>
                <a:gd name="T78" fmla="*/ 69 w 101"/>
                <a:gd name="T79" fmla="*/ 14 h 98"/>
                <a:gd name="T80" fmla="*/ 83 w 101"/>
                <a:gd name="T81" fmla="*/ 19 h 98"/>
                <a:gd name="T82" fmla="*/ 90 w 101"/>
                <a:gd name="T83" fmla="*/ 1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98">
                  <a:moveTo>
                    <a:pt x="90" y="15"/>
                  </a:moveTo>
                  <a:lnTo>
                    <a:pt x="95" y="24"/>
                  </a:lnTo>
                  <a:lnTo>
                    <a:pt x="101" y="31"/>
                  </a:lnTo>
                  <a:lnTo>
                    <a:pt x="94" y="40"/>
                  </a:lnTo>
                  <a:lnTo>
                    <a:pt x="86" y="36"/>
                  </a:lnTo>
                  <a:lnTo>
                    <a:pt x="74" y="36"/>
                  </a:lnTo>
                  <a:lnTo>
                    <a:pt x="59" y="31"/>
                  </a:lnTo>
                  <a:lnTo>
                    <a:pt x="51" y="32"/>
                  </a:lnTo>
                  <a:lnTo>
                    <a:pt x="46" y="37"/>
                  </a:lnTo>
                  <a:lnTo>
                    <a:pt x="40" y="31"/>
                  </a:lnTo>
                  <a:lnTo>
                    <a:pt x="37" y="42"/>
                  </a:lnTo>
                  <a:lnTo>
                    <a:pt x="45" y="53"/>
                  </a:lnTo>
                  <a:lnTo>
                    <a:pt x="49" y="61"/>
                  </a:lnTo>
                  <a:lnTo>
                    <a:pt x="57" y="69"/>
                  </a:lnTo>
                  <a:lnTo>
                    <a:pt x="64" y="75"/>
                  </a:lnTo>
                  <a:lnTo>
                    <a:pt x="71" y="84"/>
                  </a:lnTo>
                  <a:lnTo>
                    <a:pt x="86" y="94"/>
                  </a:lnTo>
                  <a:lnTo>
                    <a:pt x="83" y="98"/>
                  </a:lnTo>
                  <a:lnTo>
                    <a:pt x="67" y="89"/>
                  </a:lnTo>
                  <a:lnTo>
                    <a:pt x="58" y="81"/>
                  </a:lnTo>
                  <a:lnTo>
                    <a:pt x="42" y="74"/>
                  </a:lnTo>
                  <a:lnTo>
                    <a:pt x="27" y="55"/>
                  </a:lnTo>
                  <a:lnTo>
                    <a:pt x="30" y="54"/>
                  </a:lnTo>
                  <a:lnTo>
                    <a:pt x="22" y="44"/>
                  </a:lnTo>
                  <a:lnTo>
                    <a:pt x="22" y="36"/>
                  </a:lnTo>
                  <a:lnTo>
                    <a:pt x="10" y="31"/>
                  </a:lnTo>
                  <a:lnTo>
                    <a:pt x="6" y="43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4" y="27"/>
                  </a:lnTo>
                  <a:lnTo>
                    <a:pt x="17" y="22"/>
                  </a:lnTo>
                  <a:lnTo>
                    <a:pt x="23" y="25"/>
                  </a:lnTo>
                  <a:lnTo>
                    <a:pt x="29" y="27"/>
                  </a:lnTo>
                  <a:lnTo>
                    <a:pt x="29" y="20"/>
                  </a:lnTo>
                  <a:lnTo>
                    <a:pt x="36" y="17"/>
                  </a:lnTo>
                  <a:lnTo>
                    <a:pt x="37" y="7"/>
                  </a:lnTo>
                  <a:lnTo>
                    <a:pt x="51" y="0"/>
                  </a:lnTo>
                  <a:lnTo>
                    <a:pt x="57" y="3"/>
                  </a:lnTo>
                  <a:lnTo>
                    <a:pt x="69" y="14"/>
                  </a:lnTo>
                  <a:lnTo>
                    <a:pt x="83" y="19"/>
                  </a:lnTo>
                  <a:lnTo>
                    <a:pt x="90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27">
              <a:extLst>
                <a:ext uri="{FF2B5EF4-FFF2-40B4-BE49-F238E27FC236}">
                  <a16:creationId xmlns="" xmlns:a16="http://schemas.microsoft.com/office/drawing/2014/main" id="{8CB872D9-5540-47B1-BD3A-B9894C847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4227513"/>
              <a:ext cx="77788" cy="53975"/>
            </a:xfrm>
            <a:custGeom>
              <a:avLst/>
              <a:gdLst>
                <a:gd name="T0" fmla="*/ 22 w 49"/>
                <a:gd name="T1" fmla="*/ 0 h 34"/>
                <a:gd name="T2" fmla="*/ 32 w 49"/>
                <a:gd name="T3" fmla="*/ 0 h 34"/>
                <a:gd name="T4" fmla="*/ 47 w 49"/>
                <a:gd name="T5" fmla="*/ 4 h 34"/>
                <a:gd name="T6" fmla="*/ 49 w 49"/>
                <a:gd name="T7" fmla="*/ 13 h 34"/>
                <a:gd name="T8" fmla="*/ 47 w 49"/>
                <a:gd name="T9" fmla="*/ 20 h 34"/>
                <a:gd name="T10" fmla="*/ 43 w 49"/>
                <a:gd name="T11" fmla="*/ 23 h 34"/>
                <a:gd name="T12" fmla="*/ 47 w 49"/>
                <a:gd name="T13" fmla="*/ 29 h 34"/>
                <a:gd name="T14" fmla="*/ 47 w 49"/>
                <a:gd name="T15" fmla="*/ 34 h 34"/>
                <a:gd name="T16" fmla="*/ 36 w 49"/>
                <a:gd name="T17" fmla="*/ 30 h 34"/>
                <a:gd name="T18" fmla="*/ 28 w 49"/>
                <a:gd name="T19" fmla="*/ 33 h 34"/>
                <a:gd name="T20" fmla="*/ 17 w 49"/>
                <a:gd name="T21" fmla="*/ 30 h 34"/>
                <a:gd name="T22" fmla="*/ 9 w 49"/>
                <a:gd name="T23" fmla="*/ 34 h 34"/>
                <a:gd name="T24" fmla="*/ 0 w 49"/>
                <a:gd name="T25" fmla="*/ 28 h 34"/>
                <a:gd name="T26" fmla="*/ 1 w 49"/>
                <a:gd name="T27" fmla="*/ 22 h 34"/>
                <a:gd name="T28" fmla="*/ 17 w 49"/>
                <a:gd name="T29" fmla="*/ 26 h 34"/>
                <a:gd name="T30" fmla="*/ 30 w 49"/>
                <a:gd name="T31" fmla="*/ 27 h 34"/>
                <a:gd name="T32" fmla="*/ 36 w 49"/>
                <a:gd name="T33" fmla="*/ 22 h 34"/>
                <a:gd name="T34" fmla="*/ 29 w 49"/>
                <a:gd name="T35" fmla="*/ 14 h 34"/>
                <a:gd name="T36" fmla="*/ 29 w 49"/>
                <a:gd name="T37" fmla="*/ 7 h 34"/>
                <a:gd name="T38" fmla="*/ 17 w 49"/>
                <a:gd name="T39" fmla="*/ 5 h 34"/>
                <a:gd name="T40" fmla="*/ 22 w 49"/>
                <a:gd name="T4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4">
                  <a:moveTo>
                    <a:pt x="22" y="0"/>
                  </a:moveTo>
                  <a:lnTo>
                    <a:pt x="32" y="0"/>
                  </a:lnTo>
                  <a:lnTo>
                    <a:pt x="47" y="4"/>
                  </a:lnTo>
                  <a:lnTo>
                    <a:pt x="49" y="13"/>
                  </a:lnTo>
                  <a:lnTo>
                    <a:pt x="47" y="20"/>
                  </a:lnTo>
                  <a:lnTo>
                    <a:pt x="43" y="23"/>
                  </a:lnTo>
                  <a:lnTo>
                    <a:pt x="47" y="29"/>
                  </a:lnTo>
                  <a:lnTo>
                    <a:pt x="47" y="34"/>
                  </a:lnTo>
                  <a:lnTo>
                    <a:pt x="36" y="30"/>
                  </a:lnTo>
                  <a:lnTo>
                    <a:pt x="28" y="33"/>
                  </a:lnTo>
                  <a:lnTo>
                    <a:pt x="17" y="30"/>
                  </a:lnTo>
                  <a:lnTo>
                    <a:pt x="9" y="34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17" y="26"/>
                  </a:lnTo>
                  <a:lnTo>
                    <a:pt x="30" y="27"/>
                  </a:lnTo>
                  <a:lnTo>
                    <a:pt x="36" y="22"/>
                  </a:lnTo>
                  <a:lnTo>
                    <a:pt x="29" y="14"/>
                  </a:lnTo>
                  <a:lnTo>
                    <a:pt x="29" y="7"/>
                  </a:lnTo>
                  <a:lnTo>
                    <a:pt x="17" y="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28">
              <a:extLst>
                <a:ext uri="{FF2B5EF4-FFF2-40B4-BE49-F238E27FC236}">
                  <a16:creationId xmlns="" xmlns:a16="http://schemas.microsoft.com/office/drawing/2014/main" id="{D5FD416B-4394-43F6-830A-27C29C7F2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9513" y="3254375"/>
              <a:ext cx="177800" cy="115888"/>
            </a:xfrm>
            <a:custGeom>
              <a:avLst/>
              <a:gdLst>
                <a:gd name="T0" fmla="*/ 0 w 112"/>
                <a:gd name="T1" fmla="*/ 46 h 73"/>
                <a:gd name="T2" fmla="*/ 6 w 112"/>
                <a:gd name="T3" fmla="*/ 29 h 73"/>
                <a:gd name="T4" fmla="*/ 2 w 112"/>
                <a:gd name="T5" fmla="*/ 24 h 73"/>
                <a:gd name="T6" fmla="*/ 12 w 112"/>
                <a:gd name="T7" fmla="*/ 24 h 73"/>
                <a:gd name="T8" fmla="*/ 13 w 112"/>
                <a:gd name="T9" fmla="*/ 12 h 73"/>
                <a:gd name="T10" fmla="*/ 22 w 112"/>
                <a:gd name="T11" fmla="*/ 19 h 73"/>
                <a:gd name="T12" fmla="*/ 28 w 112"/>
                <a:gd name="T13" fmla="*/ 23 h 73"/>
                <a:gd name="T14" fmla="*/ 43 w 112"/>
                <a:gd name="T15" fmla="*/ 19 h 73"/>
                <a:gd name="T16" fmla="*/ 44 w 112"/>
                <a:gd name="T17" fmla="*/ 14 h 73"/>
                <a:gd name="T18" fmla="*/ 51 w 112"/>
                <a:gd name="T19" fmla="*/ 14 h 73"/>
                <a:gd name="T20" fmla="*/ 60 w 112"/>
                <a:gd name="T21" fmla="*/ 9 h 73"/>
                <a:gd name="T22" fmla="*/ 61 w 112"/>
                <a:gd name="T23" fmla="*/ 11 h 73"/>
                <a:gd name="T24" fmla="*/ 70 w 112"/>
                <a:gd name="T25" fmla="*/ 8 h 73"/>
                <a:gd name="T26" fmla="*/ 74 w 112"/>
                <a:gd name="T27" fmla="*/ 1 h 73"/>
                <a:gd name="T28" fmla="*/ 80 w 112"/>
                <a:gd name="T29" fmla="*/ 0 h 73"/>
                <a:gd name="T30" fmla="*/ 99 w 112"/>
                <a:gd name="T31" fmla="*/ 8 h 73"/>
                <a:gd name="T32" fmla="*/ 102 w 112"/>
                <a:gd name="T33" fmla="*/ 5 h 73"/>
                <a:gd name="T34" fmla="*/ 111 w 112"/>
                <a:gd name="T35" fmla="*/ 12 h 73"/>
                <a:gd name="T36" fmla="*/ 112 w 112"/>
                <a:gd name="T37" fmla="*/ 19 h 73"/>
                <a:gd name="T38" fmla="*/ 102 w 112"/>
                <a:gd name="T39" fmla="*/ 24 h 73"/>
                <a:gd name="T40" fmla="*/ 94 w 112"/>
                <a:gd name="T41" fmla="*/ 41 h 73"/>
                <a:gd name="T42" fmla="*/ 83 w 112"/>
                <a:gd name="T43" fmla="*/ 59 h 73"/>
                <a:gd name="T44" fmla="*/ 70 w 112"/>
                <a:gd name="T45" fmla="*/ 63 h 73"/>
                <a:gd name="T46" fmla="*/ 59 w 112"/>
                <a:gd name="T47" fmla="*/ 62 h 73"/>
                <a:gd name="T48" fmla="*/ 45 w 112"/>
                <a:gd name="T49" fmla="*/ 69 h 73"/>
                <a:gd name="T50" fmla="*/ 38 w 112"/>
                <a:gd name="T51" fmla="*/ 73 h 73"/>
                <a:gd name="T52" fmla="*/ 24 w 112"/>
                <a:gd name="T53" fmla="*/ 68 h 73"/>
                <a:gd name="T54" fmla="*/ 12 w 112"/>
                <a:gd name="T55" fmla="*/ 57 h 73"/>
                <a:gd name="T56" fmla="*/ 6 w 112"/>
                <a:gd name="T57" fmla="*/ 54 h 73"/>
                <a:gd name="T58" fmla="*/ 2 w 112"/>
                <a:gd name="T59" fmla="*/ 46 h 73"/>
                <a:gd name="T60" fmla="*/ 0 w 112"/>
                <a:gd name="T61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73">
                  <a:moveTo>
                    <a:pt x="0" y="46"/>
                  </a:moveTo>
                  <a:lnTo>
                    <a:pt x="6" y="29"/>
                  </a:lnTo>
                  <a:lnTo>
                    <a:pt x="2" y="24"/>
                  </a:lnTo>
                  <a:lnTo>
                    <a:pt x="12" y="24"/>
                  </a:lnTo>
                  <a:lnTo>
                    <a:pt x="13" y="12"/>
                  </a:lnTo>
                  <a:lnTo>
                    <a:pt x="22" y="19"/>
                  </a:lnTo>
                  <a:lnTo>
                    <a:pt x="28" y="23"/>
                  </a:lnTo>
                  <a:lnTo>
                    <a:pt x="43" y="19"/>
                  </a:lnTo>
                  <a:lnTo>
                    <a:pt x="44" y="14"/>
                  </a:lnTo>
                  <a:lnTo>
                    <a:pt x="51" y="14"/>
                  </a:lnTo>
                  <a:lnTo>
                    <a:pt x="60" y="9"/>
                  </a:lnTo>
                  <a:lnTo>
                    <a:pt x="61" y="11"/>
                  </a:lnTo>
                  <a:lnTo>
                    <a:pt x="70" y="8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99" y="8"/>
                  </a:lnTo>
                  <a:lnTo>
                    <a:pt x="102" y="5"/>
                  </a:lnTo>
                  <a:lnTo>
                    <a:pt x="111" y="12"/>
                  </a:lnTo>
                  <a:lnTo>
                    <a:pt x="112" y="19"/>
                  </a:lnTo>
                  <a:lnTo>
                    <a:pt x="102" y="24"/>
                  </a:lnTo>
                  <a:lnTo>
                    <a:pt x="94" y="41"/>
                  </a:lnTo>
                  <a:lnTo>
                    <a:pt x="83" y="59"/>
                  </a:lnTo>
                  <a:lnTo>
                    <a:pt x="70" y="63"/>
                  </a:lnTo>
                  <a:lnTo>
                    <a:pt x="59" y="62"/>
                  </a:lnTo>
                  <a:lnTo>
                    <a:pt x="45" y="69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57"/>
                  </a:lnTo>
                  <a:lnTo>
                    <a:pt x="6" y="54"/>
                  </a:lnTo>
                  <a:lnTo>
                    <a:pt x="2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29">
              <a:extLst>
                <a:ext uri="{FF2B5EF4-FFF2-40B4-BE49-F238E27FC236}">
                  <a16:creationId xmlns="" xmlns:a16="http://schemas.microsoft.com/office/drawing/2014/main" id="{10A2DBC4-4B1F-4F26-BA66-E4625867C0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3913" y="4633913"/>
              <a:ext cx="1262063" cy="436563"/>
            </a:xfrm>
            <a:custGeom>
              <a:avLst/>
              <a:gdLst>
                <a:gd name="T0" fmla="*/ 428 w 795"/>
                <a:gd name="T1" fmla="*/ 256 h 275"/>
                <a:gd name="T2" fmla="*/ 507 w 795"/>
                <a:gd name="T3" fmla="*/ 270 h 275"/>
                <a:gd name="T4" fmla="*/ 499 w 795"/>
                <a:gd name="T5" fmla="*/ 255 h 275"/>
                <a:gd name="T6" fmla="*/ 507 w 795"/>
                <a:gd name="T7" fmla="*/ 270 h 275"/>
                <a:gd name="T8" fmla="*/ 414 w 795"/>
                <a:gd name="T9" fmla="*/ 245 h 275"/>
                <a:gd name="T10" fmla="*/ 378 w 795"/>
                <a:gd name="T11" fmla="*/ 241 h 275"/>
                <a:gd name="T12" fmla="*/ 478 w 795"/>
                <a:gd name="T13" fmla="*/ 245 h 275"/>
                <a:gd name="T14" fmla="*/ 442 w 795"/>
                <a:gd name="T15" fmla="*/ 237 h 275"/>
                <a:gd name="T16" fmla="*/ 231 w 795"/>
                <a:gd name="T17" fmla="*/ 211 h 275"/>
                <a:gd name="T18" fmla="*/ 308 w 795"/>
                <a:gd name="T19" fmla="*/ 226 h 275"/>
                <a:gd name="T20" fmla="*/ 316 w 795"/>
                <a:gd name="T21" fmla="*/ 239 h 275"/>
                <a:gd name="T22" fmla="*/ 245 w 795"/>
                <a:gd name="T23" fmla="*/ 229 h 275"/>
                <a:gd name="T24" fmla="*/ 191 w 795"/>
                <a:gd name="T25" fmla="*/ 215 h 275"/>
                <a:gd name="T26" fmla="*/ 222 w 795"/>
                <a:gd name="T27" fmla="*/ 204 h 275"/>
                <a:gd name="T28" fmla="*/ 677 w 795"/>
                <a:gd name="T29" fmla="*/ 214 h 275"/>
                <a:gd name="T30" fmla="*/ 685 w 795"/>
                <a:gd name="T31" fmla="*/ 194 h 275"/>
                <a:gd name="T32" fmla="*/ 537 w 795"/>
                <a:gd name="T33" fmla="*/ 157 h 275"/>
                <a:gd name="T34" fmla="*/ 611 w 795"/>
                <a:gd name="T35" fmla="*/ 148 h 275"/>
                <a:gd name="T36" fmla="*/ 579 w 795"/>
                <a:gd name="T37" fmla="*/ 153 h 275"/>
                <a:gd name="T38" fmla="*/ 611 w 795"/>
                <a:gd name="T39" fmla="*/ 148 h 275"/>
                <a:gd name="T40" fmla="*/ 713 w 795"/>
                <a:gd name="T41" fmla="*/ 134 h 275"/>
                <a:gd name="T42" fmla="*/ 776 w 795"/>
                <a:gd name="T43" fmla="*/ 136 h 275"/>
                <a:gd name="T44" fmla="*/ 780 w 795"/>
                <a:gd name="T45" fmla="*/ 238 h 275"/>
                <a:gd name="T46" fmla="*/ 743 w 795"/>
                <a:gd name="T47" fmla="*/ 226 h 275"/>
                <a:gd name="T48" fmla="*/ 707 w 795"/>
                <a:gd name="T49" fmla="*/ 173 h 275"/>
                <a:gd name="T50" fmla="*/ 655 w 795"/>
                <a:gd name="T51" fmla="*/ 166 h 275"/>
                <a:gd name="T52" fmla="*/ 656 w 795"/>
                <a:gd name="T53" fmla="*/ 137 h 275"/>
                <a:gd name="T54" fmla="*/ 636 w 795"/>
                <a:gd name="T55" fmla="*/ 122 h 275"/>
                <a:gd name="T56" fmla="*/ 645 w 795"/>
                <a:gd name="T57" fmla="*/ 101 h 275"/>
                <a:gd name="T58" fmla="*/ 507 w 795"/>
                <a:gd name="T59" fmla="*/ 88 h 275"/>
                <a:gd name="T60" fmla="*/ 433 w 795"/>
                <a:gd name="T61" fmla="*/ 91 h 275"/>
                <a:gd name="T62" fmla="*/ 487 w 795"/>
                <a:gd name="T63" fmla="*/ 105 h 275"/>
                <a:gd name="T64" fmla="*/ 456 w 795"/>
                <a:gd name="T65" fmla="*/ 128 h 275"/>
                <a:gd name="T66" fmla="*/ 485 w 795"/>
                <a:gd name="T67" fmla="*/ 187 h 275"/>
                <a:gd name="T68" fmla="*/ 459 w 795"/>
                <a:gd name="T69" fmla="*/ 179 h 275"/>
                <a:gd name="T70" fmla="*/ 447 w 795"/>
                <a:gd name="T71" fmla="*/ 140 h 275"/>
                <a:gd name="T72" fmla="*/ 426 w 795"/>
                <a:gd name="T73" fmla="*/ 193 h 275"/>
                <a:gd name="T74" fmla="*/ 413 w 795"/>
                <a:gd name="T75" fmla="*/ 155 h 275"/>
                <a:gd name="T76" fmla="*/ 427 w 795"/>
                <a:gd name="T77" fmla="*/ 92 h 275"/>
                <a:gd name="T78" fmla="*/ 480 w 795"/>
                <a:gd name="T79" fmla="*/ 79 h 275"/>
                <a:gd name="T80" fmla="*/ 581 w 795"/>
                <a:gd name="T81" fmla="*/ 75 h 275"/>
                <a:gd name="T82" fmla="*/ 575 w 795"/>
                <a:gd name="T83" fmla="*/ 108 h 275"/>
                <a:gd name="T84" fmla="*/ 561 w 795"/>
                <a:gd name="T85" fmla="*/ 63 h 275"/>
                <a:gd name="T86" fmla="*/ 581 w 795"/>
                <a:gd name="T87" fmla="*/ 75 h 275"/>
                <a:gd name="T88" fmla="*/ 385 w 795"/>
                <a:gd name="T89" fmla="*/ 93 h 275"/>
                <a:gd name="T90" fmla="*/ 362 w 795"/>
                <a:gd name="T91" fmla="*/ 164 h 275"/>
                <a:gd name="T92" fmla="*/ 321 w 795"/>
                <a:gd name="T93" fmla="*/ 153 h 275"/>
                <a:gd name="T94" fmla="*/ 274 w 795"/>
                <a:gd name="T95" fmla="*/ 148 h 275"/>
                <a:gd name="T96" fmla="*/ 239 w 795"/>
                <a:gd name="T97" fmla="*/ 103 h 275"/>
                <a:gd name="T98" fmla="*/ 252 w 795"/>
                <a:gd name="T99" fmla="*/ 71 h 275"/>
                <a:gd name="T100" fmla="*/ 297 w 795"/>
                <a:gd name="T101" fmla="*/ 70 h 275"/>
                <a:gd name="T102" fmla="*/ 345 w 795"/>
                <a:gd name="T103" fmla="*/ 46 h 275"/>
                <a:gd name="T104" fmla="*/ 392 w 795"/>
                <a:gd name="T105" fmla="*/ 23 h 275"/>
                <a:gd name="T106" fmla="*/ 183 w 795"/>
                <a:gd name="T107" fmla="*/ 196 h 275"/>
                <a:gd name="T108" fmla="*/ 119 w 795"/>
                <a:gd name="T109" fmla="*/ 157 h 275"/>
                <a:gd name="T110" fmla="*/ 69 w 795"/>
                <a:gd name="T111" fmla="*/ 91 h 275"/>
                <a:gd name="T112" fmla="*/ 32 w 795"/>
                <a:gd name="T113" fmla="*/ 38 h 275"/>
                <a:gd name="T114" fmla="*/ 11 w 795"/>
                <a:gd name="T115" fmla="*/ 1 h 275"/>
                <a:gd name="T116" fmla="*/ 76 w 795"/>
                <a:gd name="T117" fmla="*/ 40 h 275"/>
                <a:gd name="T118" fmla="*/ 135 w 795"/>
                <a:gd name="T119" fmla="*/ 85 h 275"/>
                <a:gd name="T120" fmla="*/ 157 w 795"/>
                <a:gd name="T121" fmla="*/ 113 h 275"/>
                <a:gd name="T122" fmla="*/ 189 w 795"/>
                <a:gd name="T123" fmla="*/ 1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5" h="275">
                  <a:moveTo>
                    <a:pt x="442" y="272"/>
                  </a:moveTo>
                  <a:lnTo>
                    <a:pt x="435" y="272"/>
                  </a:lnTo>
                  <a:lnTo>
                    <a:pt x="412" y="260"/>
                  </a:lnTo>
                  <a:lnTo>
                    <a:pt x="428" y="256"/>
                  </a:lnTo>
                  <a:lnTo>
                    <a:pt x="436" y="262"/>
                  </a:lnTo>
                  <a:lnTo>
                    <a:pt x="443" y="268"/>
                  </a:lnTo>
                  <a:lnTo>
                    <a:pt x="442" y="272"/>
                  </a:lnTo>
                  <a:close/>
                  <a:moveTo>
                    <a:pt x="507" y="270"/>
                  </a:moveTo>
                  <a:lnTo>
                    <a:pt x="492" y="275"/>
                  </a:lnTo>
                  <a:lnTo>
                    <a:pt x="490" y="272"/>
                  </a:lnTo>
                  <a:lnTo>
                    <a:pt x="491" y="267"/>
                  </a:lnTo>
                  <a:lnTo>
                    <a:pt x="499" y="255"/>
                  </a:lnTo>
                  <a:lnTo>
                    <a:pt x="516" y="248"/>
                  </a:lnTo>
                  <a:lnTo>
                    <a:pt x="517" y="252"/>
                  </a:lnTo>
                  <a:lnTo>
                    <a:pt x="517" y="257"/>
                  </a:lnTo>
                  <a:lnTo>
                    <a:pt x="507" y="270"/>
                  </a:lnTo>
                  <a:close/>
                  <a:moveTo>
                    <a:pt x="393" y="234"/>
                  </a:moveTo>
                  <a:lnTo>
                    <a:pt x="399" y="239"/>
                  </a:lnTo>
                  <a:lnTo>
                    <a:pt x="410" y="238"/>
                  </a:lnTo>
                  <a:lnTo>
                    <a:pt x="414" y="245"/>
                  </a:lnTo>
                  <a:lnTo>
                    <a:pt x="395" y="249"/>
                  </a:lnTo>
                  <a:lnTo>
                    <a:pt x="382" y="252"/>
                  </a:lnTo>
                  <a:lnTo>
                    <a:pt x="373" y="251"/>
                  </a:lnTo>
                  <a:lnTo>
                    <a:pt x="378" y="241"/>
                  </a:lnTo>
                  <a:lnTo>
                    <a:pt x="389" y="241"/>
                  </a:lnTo>
                  <a:lnTo>
                    <a:pt x="393" y="234"/>
                  </a:lnTo>
                  <a:close/>
                  <a:moveTo>
                    <a:pt x="480" y="234"/>
                  </a:moveTo>
                  <a:lnTo>
                    <a:pt x="478" y="245"/>
                  </a:lnTo>
                  <a:lnTo>
                    <a:pt x="451" y="249"/>
                  </a:lnTo>
                  <a:lnTo>
                    <a:pt x="428" y="247"/>
                  </a:lnTo>
                  <a:lnTo>
                    <a:pt x="428" y="240"/>
                  </a:lnTo>
                  <a:lnTo>
                    <a:pt x="442" y="237"/>
                  </a:lnTo>
                  <a:lnTo>
                    <a:pt x="453" y="242"/>
                  </a:lnTo>
                  <a:lnTo>
                    <a:pt x="464" y="241"/>
                  </a:lnTo>
                  <a:lnTo>
                    <a:pt x="480" y="234"/>
                  </a:lnTo>
                  <a:close/>
                  <a:moveTo>
                    <a:pt x="231" y="211"/>
                  </a:moveTo>
                  <a:lnTo>
                    <a:pt x="265" y="214"/>
                  </a:lnTo>
                  <a:lnTo>
                    <a:pt x="268" y="207"/>
                  </a:lnTo>
                  <a:lnTo>
                    <a:pt x="301" y="215"/>
                  </a:lnTo>
                  <a:lnTo>
                    <a:pt x="308" y="226"/>
                  </a:lnTo>
                  <a:lnTo>
                    <a:pt x="333" y="229"/>
                  </a:lnTo>
                  <a:lnTo>
                    <a:pt x="355" y="239"/>
                  </a:lnTo>
                  <a:lnTo>
                    <a:pt x="334" y="246"/>
                  </a:lnTo>
                  <a:lnTo>
                    <a:pt x="316" y="239"/>
                  </a:lnTo>
                  <a:lnTo>
                    <a:pt x="300" y="240"/>
                  </a:lnTo>
                  <a:lnTo>
                    <a:pt x="282" y="238"/>
                  </a:lnTo>
                  <a:lnTo>
                    <a:pt x="266" y="235"/>
                  </a:lnTo>
                  <a:lnTo>
                    <a:pt x="245" y="229"/>
                  </a:lnTo>
                  <a:lnTo>
                    <a:pt x="233" y="226"/>
                  </a:lnTo>
                  <a:lnTo>
                    <a:pt x="226" y="229"/>
                  </a:lnTo>
                  <a:lnTo>
                    <a:pt x="194" y="222"/>
                  </a:lnTo>
                  <a:lnTo>
                    <a:pt x="191" y="215"/>
                  </a:lnTo>
                  <a:lnTo>
                    <a:pt x="175" y="212"/>
                  </a:lnTo>
                  <a:lnTo>
                    <a:pt x="187" y="196"/>
                  </a:lnTo>
                  <a:lnTo>
                    <a:pt x="208" y="197"/>
                  </a:lnTo>
                  <a:lnTo>
                    <a:pt x="222" y="204"/>
                  </a:lnTo>
                  <a:lnTo>
                    <a:pt x="229" y="205"/>
                  </a:lnTo>
                  <a:lnTo>
                    <a:pt x="231" y="211"/>
                  </a:lnTo>
                  <a:close/>
                  <a:moveTo>
                    <a:pt x="685" y="202"/>
                  </a:moveTo>
                  <a:lnTo>
                    <a:pt x="677" y="214"/>
                  </a:lnTo>
                  <a:lnTo>
                    <a:pt x="675" y="201"/>
                  </a:lnTo>
                  <a:lnTo>
                    <a:pt x="678" y="194"/>
                  </a:lnTo>
                  <a:lnTo>
                    <a:pt x="682" y="188"/>
                  </a:lnTo>
                  <a:lnTo>
                    <a:pt x="685" y="194"/>
                  </a:lnTo>
                  <a:lnTo>
                    <a:pt x="685" y="202"/>
                  </a:lnTo>
                  <a:close/>
                  <a:moveTo>
                    <a:pt x="556" y="155"/>
                  </a:moveTo>
                  <a:lnTo>
                    <a:pt x="549" y="160"/>
                  </a:lnTo>
                  <a:lnTo>
                    <a:pt x="537" y="157"/>
                  </a:lnTo>
                  <a:lnTo>
                    <a:pt x="534" y="149"/>
                  </a:lnTo>
                  <a:lnTo>
                    <a:pt x="551" y="149"/>
                  </a:lnTo>
                  <a:lnTo>
                    <a:pt x="556" y="155"/>
                  </a:lnTo>
                  <a:close/>
                  <a:moveTo>
                    <a:pt x="611" y="148"/>
                  </a:moveTo>
                  <a:lnTo>
                    <a:pt x="618" y="162"/>
                  </a:lnTo>
                  <a:lnTo>
                    <a:pt x="603" y="155"/>
                  </a:lnTo>
                  <a:lnTo>
                    <a:pt x="589" y="152"/>
                  </a:lnTo>
                  <a:lnTo>
                    <a:pt x="579" y="153"/>
                  </a:lnTo>
                  <a:lnTo>
                    <a:pt x="567" y="153"/>
                  </a:lnTo>
                  <a:lnTo>
                    <a:pt x="571" y="144"/>
                  </a:lnTo>
                  <a:lnTo>
                    <a:pt x="593" y="143"/>
                  </a:lnTo>
                  <a:lnTo>
                    <a:pt x="611" y="148"/>
                  </a:lnTo>
                  <a:close/>
                  <a:moveTo>
                    <a:pt x="676" y="114"/>
                  </a:moveTo>
                  <a:lnTo>
                    <a:pt x="681" y="142"/>
                  </a:lnTo>
                  <a:lnTo>
                    <a:pt x="698" y="152"/>
                  </a:lnTo>
                  <a:lnTo>
                    <a:pt x="713" y="134"/>
                  </a:lnTo>
                  <a:lnTo>
                    <a:pt x="733" y="123"/>
                  </a:lnTo>
                  <a:lnTo>
                    <a:pt x="748" y="123"/>
                  </a:lnTo>
                  <a:lnTo>
                    <a:pt x="763" y="130"/>
                  </a:lnTo>
                  <a:lnTo>
                    <a:pt x="776" y="136"/>
                  </a:lnTo>
                  <a:lnTo>
                    <a:pt x="795" y="140"/>
                  </a:lnTo>
                  <a:lnTo>
                    <a:pt x="795" y="196"/>
                  </a:lnTo>
                  <a:lnTo>
                    <a:pt x="795" y="253"/>
                  </a:lnTo>
                  <a:lnTo>
                    <a:pt x="780" y="238"/>
                  </a:lnTo>
                  <a:lnTo>
                    <a:pt x="762" y="234"/>
                  </a:lnTo>
                  <a:lnTo>
                    <a:pt x="758" y="240"/>
                  </a:lnTo>
                  <a:lnTo>
                    <a:pt x="736" y="240"/>
                  </a:lnTo>
                  <a:lnTo>
                    <a:pt x="743" y="226"/>
                  </a:lnTo>
                  <a:lnTo>
                    <a:pt x="755" y="222"/>
                  </a:lnTo>
                  <a:lnTo>
                    <a:pt x="750" y="202"/>
                  </a:lnTo>
                  <a:lnTo>
                    <a:pt x="741" y="188"/>
                  </a:lnTo>
                  <a:lnTo>
                    <a:pt x="707" y="173"/>
                  </a:lnTo>
                  <a:lnTo>
                    <a:pt x="693" y="172"/>
                  </a:lnTo>
                  <a:lnTo>
                    <a:pt x="667" y="156"/>
                  </a:lnTo>
                  <a:lnTo>
                    <a:pt x="662" y="164"/>
                  </a:lnTo>
                  <a:lnTo>
                    <a:pt x="655" y="166"/>
                  </a:lnTo>
                  <a:lnTo>
                    <a:pt x="652" y="159"/>
                  </a:lnTo>
                  <a:lnTo>
                    <a:pt x="652" y="152"/>
                  </a:lnTo>
                  <a:lnTo>
                    <a:pt x="638" y="143"/>
                  </a:lnTo>
                  <a:lnTo>
                    <a:pt x="656" y="137"/>
                  </a:lnTo>
                  <a:lnTo>
                    <a:pt x="669" y="137"/>
                  </a:lnTo>
                  <a:lnTo>
                    <a:pt x="668" y="133"/>
                  </a:lnTo>
                  <a:lnTo>
                    <a:pt x="642" y="133"/>
                  </a:lnTo>
                  <a:lnTo>
                    <a:pt x="636" y="122"/>
                  </a:lnTo>
                  <a:lnTo>
                    <a:pt x="619" y="120"/>
                  </a:lnTo>
                  <a:lnTo>
                    <a:pt x="612" y="111"/>
                  </a:lnTo>
                  <a:lnTo>
                    <a:pt x="636" y="107"/>
                  </a:lnTo>
                  <a:lnTo>
                    <a:pt x="645" y="101"/>
                  </a:lnTo>
                  <a:lnTo>
                    <a:pt x="673" y="108"/>
                  </a:lnTo>
                  <a:lnTo>
                    <a:pt x="676" y="114"/>
                  </a:lnTo>
                  <a:close/>
                  <a:moveTo>
                    <a:pt x="521" y="70"/>
                  </a:moveTo>
                  <a:lnTo>
                    <a:pt x="507" y="88"/>
                  </a:lnTo>
                  <a:lnTo>
                    <a:pt x="493" y="91"/>
                  </a:lnTo>
                  <a:lnTo>
                    <a:pt x="477" y="88"/>
                  </a:lnTo>
                  <a:lnTo>
                    <a:pt x="448" y="88"/>
                  </a:lnTo>
                  <a:lnTo>
                    <a:pt x="433" y="91"/>
                  </a:lnTo>
                  <a:lnTo>
                    <a:pt x="431" y="104"/>
                  </a:lnTo>
                  <a:lnTo>
                    <a:pt x="446" y="119"/>
                  </a:lnTo>
                  <a:lnTo>
                    <a:pt x="455" y="111"/>
                  </a:lnTo>
                  <a:lnTo>
                    <a:pt x="487" y="105"/>
                  </a:lnTo>
                  <a:lnTo>
                    <a:pt x="486" y="113"/>
                  </a:lnTo>
                  <a:lnTo>
                    <a:pt x="479" y="111"/>
                  </a:lnTo>
                  <a:lnTo>
                    <a:pt x="471" y="121"/>
                  </a:lnTo>
                  <a:lnTo>
                    <a:pt x="456" y="128"/>
                  </a:lnTo>
                  <a:lnTo>
                    <a:pt x="472" y="150"/>
                  </a:lnTo>
                  <a:lnTo>
                    <a:pt x="469" y="156"/>
                  </a:lnTo>
                  <a:lnTo>
                    <a:pt x="485" y="175"/>
                  </a:lnTo>
                  <a:lnTo>
                    <a:pt x="485" y="187"/>
                  </a:lnTo>
                  <a:lnTo>
                    <a:pt x="476" y="192"/>
                  </a:lnTo>
                  <a:lnTo>
                    <a:pt x="469" y="186"/>
                  </a:lnTo>
                  <a:lnTo>
                    <a:pt x="477" y="172"/>
                  </a:lnTo>
                  <a:lnTo>
                    <a:pt x="459" y="179"/>
                  </a:lnTo>
                  <a:lnTo>
                    <a:pt x="455" y="173"/>
                  </a:lnTo>
                  <a:lnTo>
                    <a:pt x="457" y="167"/>
                  </a:lnTo>
                  <a:lnTo>
                    <a:pt x="446" y="157"/>
                  </a:lnTo>
                  <a:lnTo>
                    <a:pt x="447" y="140"/>
                  </a:lnTo>
                  <a:lnTo>
                    <a:pt x="435" y="145"/>
                  </a:lnTo>
                  <a:lnTo>
                    <a:pt x="436" y="165"/>
                  </a:lnTo>
                  <a:lnTo>
                    <a:pt x="437" y="190"/>
                  </a:lnTo>
                  <a:lnTo>
                    <a:pt x="426" y="193"/>
                  </a:lnTo>
                  <a:lnTo>
                    <a:pt x="419" y="187"/>
                  </a:lnTo>
                  <a:lnTo>
                    <a:pt x="424" y="172"/>
                  </a:lnTo>
                  <a:lnTo>
                    <a:pt x="421" y="155"/>
                  </a:lnTo>
                  <a:lnTo>
                    <a:pt x="413" y="155"/>
                  </a:lnTo>
                  <a:lnTo>
                    <a:pt x="409" y="143"/>
                  </a:lnTo>
                  <a:lnTo>
                    <a:pt x="415" y="131"/>
                  </a:lnTo>
                  <a:lnTo>
                    <a:pt x="418" y="118"/>
                  </a:lnTo>
                  <a:lnTo>
                    <a:pt x="427" y="92"/>
                  </a:lnTo>
                  <a:lnTo>
                    <a:pt x="431" y="85"/>
                  </a:lnTo>
                  <a:lnTo>
                    <a:pt x="444" y="73"/>
                  </a:lnTo>
                  <a:lnTo>
                    <a:pt x="458" y="77"/>
                  </a:lnTo>
                  <a:lnTo>
                    <a:pt x="480" y="79"/>
                  </a:lnTo>
                  <a:lnTo>
                    <a:pt x="500" y="78"/>
                  </a:lnTo>
                  <a:lnTo>
                    <a:pt x="517" y="67"/>
                  </a:lnTo>
                  <a:lnTo>
                    <a:pt x="521" y="70"/>
                  </a:lnTo>
                  <a:close/>
                  <a:moveTo>
                    <a:pt x="581" y="75"/>
                  </a:moveTo>
                  <a:lnTo>
                    <a:pt x="580" y="90"/>
                  </a:lnTo>
                  <a:lnTo>
                    <a:pt x="571" y="89"/>
                  </a:lnTo>
                  <a:lnTo>
                    <a:pt x="568" y="99"/>
                  </a:lnTo>
                  <a:lnTo>
                    <a:pt x="575" y="108"/>
                  </a:lnTo>
                  <a:lnTo>
                    <a:pt x="571" y="110"/>
                  </a:lnTo>
                  <a:lnTo>
                    <a:pt x="564" y="99"/>
                  </a:lnTo>
                  <a:lnTo>
                    <a:pt x="558" y="77"/>
                  </a:lnTo>
                  <a:lnTo>
                    <a:pt x="561" y="63"/>
                  </a:lnTo>
                  <a:lnTo>
                    <a:pt x="567" y="58"/>
                  </a:lnTo>
                  <a:lnTo>
                    <a:pt x="568" y="67"/>
                  </a:lnTo>
                  <a:lnTo>
                    <a:pt x="579" y="68"/>
                  </a:lnTo>
                  <a:lnTo>
                    <a:pt x="581" y="75"/>
                  </a:lnTo>
                  <a:close/>
                  <a:moveTo>
                    <a:pt x="392" y="63"/>
                  </a:moveTo>
                  <a:lnTo>
                    <a:pt x="412" y="79"/>
                  </a:lnTo>
                  <a:lnTo>
                    <a:pt x="391" y="81"/>
                  </a:lnTo>
                  <a:lnTo>
                    <a:pt x="385" y="93"/>
                  </a:lnTo>
                  <a:lnTo>
                    <a:pt x="387" y="108"/>
                  </a:lnTo>
                  <a:lnTo>
                    <a:pt x="369" y="120"/>
                  </a:lnTo>
                  <a:lnTo>
                    <a:pt x="369" y="137"/>
                  </a:lnTo>
                  <a:lnTo>
                    <a:pt x="362" y="164"/>
                  </a:lnTo>
                  <a:lnTo>
                    <a:pt x="360" y="158"/>
                  </a:lnTo>
                  <a:lnTo>
                    <a:pt x="340" y="165"/>
                  </a:lnTo>
                  <a:lnTo>
                    <a:pt x="333" y="155"/>
                  </a:lnTo>
                  <a:lnTo>
                    <a:pt x="321" y="153"/>
                  </a:lnTo>
                  <a:lnTo>
                    <a:pt x="312" y="149"/>
                  </a:lnTo>
                  <a:lnTo>
                    <a:pt x="292" y="155"/>
                  </a:lnTo>
                  <a:lnTo>
                    <a:pt x="286" y="147"/>
                  </a:lnTo>
                  <a:lnTo>
                    <a:pt x="274" y="148"/>
                  </a:lnTo>
                  <a:lnTo>
                    <a:pt x="259" y="145"/>
                  </a:lnTo>
                  <a:lnTo>
                    <a:pt x="257" y="122"/>
                  </a:lnTo>
                  <a:lnTo>
                    <a:pt x="248" y="118"/>
                  </a:lnTo>
                  <a:lnTo>
                    <a:pt x="239" y="103"/>
                  </a:lnTo>
                  <a:lnTo>
                    <a:pt x="237" y="88"/>
                  </a:lnTo>
                  <a:lnTo>
                    <a:pt x="239" y="71"/>
                  </a:lnTo>
                  <a:lnTo>
                    <a:pt x="250" y="60"/>
                  </a:lnTo>
                  <a:lnTo>
                    <a:pt x="252" y="71"/>
                  </a:lnTo>
                  <a:lnTo>
                    <a:pt x="265" y="81"/>
                  </a:lnTo>
                  <a:lnTo>
                    <a:pt x="275" y="77"/>
                  </a:lnTo>
                  <a:lnTo>
                    <a:pt x="287" y="79"/>
                  </a:lnTo>
                  <a:lnTo>
                    <a:pt x="297" y="70"/>
                  </a:lnTo>
                  <a:lnTo>
                    <a:pt x="305" y="69"/>
                  </a:lnTo>
                  <a:lnTo>
                    <a:pt x="322" y="74"/>
                  </a:lnTo>
                  <a:lnTo>
                    <a:pt x="336" y="70"/>
                  </a:lnTo>
                  <a:lnTo>
                    <a:pt x="345" y="46"/>
                  </a:lnTo>
                  <a:lnTo>
                    <a:pt x="352" y="40"/>
                  </a:lnTo>
                  <a:lnTo>
                    <a:pt x="358" y="21"/>
                  </a:lnTo>
                  <a:lnTo>
                    <a:pt x="377" y="21"/>
                  </a:lnTo>
                  <a:lnTo>
                    <a:pt x="392" y="23"/>
                  </a:lnTo>
                  <a:lnTo>
                    <a:pt x="383" y="39"/>
                  </a:lnTo>
                  <a:lnTo>
                    <a:pt x="396" y="55"/>
                  </a:lnTo>
                  <a:lnTo>
                    <a:pt x="392" y="63"/>
                  </a:lnTo>
                  <a:close/>
                  <a:moveTo>
                    <a:pt x="183" y="196"/>
                  </a:moveTo>
                  <a:lnTo>
                    <a:pt x="163" y="196"/>
                  </a:lnTo>
                  <a:lnTo>
                    <a:pt x="149" y="181"/>
                  </a:lnTo>
                  <a:lnTo>
                    <a:pt x="126" y="167"/>
                  </a:lnTo>
                  <a:lnTo>
                    <a:pt x="119" y="157"/>
                  </a:lnTo>
                  <a:lnTo>
                    <a:pt x="106" y="143"/>
                  </a:lnTo>
                  <a:lnTo>
                    <a:pt x="97" y="130"/>
                  </a:lnTo>
                  <a:lnTo>
                    <a:pt x="84" y="106"/>
                  </a:lnTo>
                  <a:lnTo>
                    <a:pt x="69" y="91"/>
                  </a:lnTo>
                  <a:lnTo>
                    <a:pt x="63" y="77"/>
                  </a:lnTo>
                  <a:lnTo>
                    <a:pt x="58" y="63"/>
                  </a:lnTo>
                  <a:lnTo>
                    <a:pt x="41" y="53"/>
                  </a:lnTo>
                  <a:lnTo>
                    <a:pt x="32" y="38"/>
                  </a:lnTo>
                  <a:lnTo>
                    <a:pt x="19" y="27"/>
                  </a:lnTo>
                  <a:lnTo>
                    <a:pt x="1" y="9"/>
                  </a:lnTo>
                  <a:lnTo>
                    <a:pt x="0" y="0"/>
                  </a:lnTo>
                  <a:lnTo>
                    <a:pt x="11" y="1"/>
                  </a:lnTo>
                  <a:lnTo>
                    <a:pt x="38" y="4"/>
                  </a:lnTo>
                  <a:lnTo>
                    <a:pt x="53" y="21"/>
                  </a:lnTo>
                  <a:lnTo>
                    <a:pt x="67" y="32"/>
                  </a:lnTo>
                  <a:lnTo>
                    <a:pt x="76" y="40"/>
                  </a:lnTo>
                  <a:lnTo>
                    <a:pt x="92" y="59"/>
                  </a:lnTo>
                  <a:lnTo>
                    <a:pt x="111" y="59"/>
                  </a:lnTo>
                  <a:lnTo>
                    <a:pt x="125" y="70"/>
                  </a:lnTo>
                  <a:lnTo>
                    <a:pt x="135" y="85"/>
                  </a:lnTo>
                  <a:lnTo>
                    <a:pt x="148" y="93"/>
                  </a:lnTo>
                  <a:lnTo>
                    <a:pt x="141" y="107"/>
                  </a:lnTo>
                  <a:lnTo>
                    <a:pt x="151" y="113"/>
                  </a:lnTo>
                  <a:lnTo>
                    <a:pt x="157" y="113"/>
                  </a:lnTo>
                  <a:lnTo>
                    <a:pt x="161" y="126"/>
                  </a:lnTo>
                  <a:lnTo>
                    <a:pt x="167" y="135"/>
                  </a:lnTo>
                  <a:lnTo>
                    <a:pt x="179" y="136"/>
                  </a:lnTo>
                  <a:lnTo>
                    <a:pt x="189" y="148"/>
                  </a:lnTo>
                  <a:lnTo>
                    <a:pt x="184" y="168"/>
                  </a:lnTo>
                  <a:lnTo>
                    <a:pt x="183" y="1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30">
              <a:extLst>
                <a:ext uri="{FF2B5EF4-FFF2-40B4-BE49-F238E27FC236}">
                  <a16:creationId xmlns="" xmlns:a16="http://schemas.microsoft.com/office/drawing/2014/main" id="{4C07D38E-2D74-4C08-BA78-1782BBFDD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613" y="2963863"/>
              <a:ext cx="109538" cy="160338"/>
            </a:xfrm>
            <a:custGeom>
              <a:avLst/>
              <a:gdLst>
                <a:gd name="T0" fmla="*/ 66 w 69"/>
                <a:gd name="T1" fmla="*/ 37 h 101"/>
                <a:gd name="T2" fmla="*/ 69 w 69"/>
                <a:gd name="T3" fmla="*/ 58 h 101"/>
                <a:gd name="T4" fmla="*/ 55 w 69"/>
                <a:gd name="T5" fmla="*/ 83 h 101"/>
                <a:gd name="T6" fmla="*/ 25 w 69"/>
                <a:gd name="T7" fmla="*/ 101 h 101"/>
                <a:gd name="T8" fmla="*/ 0 w 69"/>
                <a:gd name="T9" fmla="*/ 96 h 101"/>
                <a:gd name="T10" fmla="*/ 14 w 69"/>
                <a:gd name="T11" fmla="*/ 67 h 101"/>
                <a:gd name="T12" fmla="*/ 6 w 69"/>
                <a:gd name="T13" fmla="*/ 37 h 101"/>
                <a:gd name="T14" fmla="*/ 29 w 69"/>
                <a:gd name="T15" fmla="*/ 14 h 101"/>
                <a:gd name="T16" fmla="*/ 42 w 69"/>
                <a:gd name="T17" fmla="*/ 0 h 101"/>
                <a:gd name="T18" fmla="*/ 46 w 69"/>
                <a:gd name="T19" fmla="*/ 16 h 101"/>
                <a:gd name="T20" fmla="*/ 42 w 69"/>
                <a:gd name="T21" fmla="*/ 31 h 101"/>
                <a:gd name="T22" fmla="*/ 53 w 69"/>
                <a:gd name="T23" fmla="*/ 31 h 101"/>
                <a:gd name="T24" fmla="*/ 66 w 69"/>
                <a:gd name="T25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01">
                  <a:moveTo>
                    <a:pt x="66" y="37"/>
                  </a:moveTo>
                  <a:lnTo>
                    <a:pt x="69" y="58"/>
                  </a:lnTo>
                  <a:lnTo>
                    <a:pt x="55" y="83"/>
                  </a:lnTo>
                  <a:lnTo>
                    <a:pt x="25" y="101"/>
                  </a:lnTo>
                  <a:lnTo>
                    <a:pt x="0" y="96"/>
                  </a:lnTo>
                  <a:lnTo>
                    <a:pt x="14" y="67"/>
                  </a:lnTo>
                  <a:lnTo>
                    <a:pt x="6" y="3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16"/>
                  </a:lnTo>
                  <a:lnTo>
                    <a:pt x="42" y="31"/>
                  </a:lnTo>
                  <a:lnTo>
                    <a:pt x="53" y="31"/>
                  </a:lnTo>
                  <a:lnTo>
                    <a:pt x="66" y="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31">
              <a:extLst>
                <a:ext uri="{FF2B5EF4-FFF2-40B4-BE49-F238E27FC236}">
                  <a16:creationId xmlns="" xmlns:a16="http://schemas.microsoft.com/office/drawing/2014/main" id="{B36C05A9-A5D0-4F0C-A6AF-FF5E229EC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7988" y="3814763"/>
              <a:ext cx="44450" cy="123825"/>
            </a:xfrm>
            <a:custGeom>
              <a:avLst/>
              <a:gdLst>
                <a:gd name="T0" fmla="*/ 25 w 28"/>
                <a:gd name="T1" fmla="*/ 13 h 78"/>
                <a:gd name="T2" fmla="*/ 22 w 28"/>
                <a:gd name="T3" fmla="*/ 19 h 78"/>
                <a:gd name="T4" fmla="*/ 16 w 28"/>
                <a:gd name="T5" fmla="*/ 17 h 78"/>
                <a:gd name="T6" fmla="*/ 13 w 28"/>
                <a:gd name="T7" fmla="*/ 30 h 78"/>
                <a:gd name="T8" fmla="*/ 16 w 28"/>
                <a:gd name="T9" fmla="*/ 32 h 78"/>
                <a:gd name="T10" fmla="*/ 13 w 28"/>
                <a:gd name="T11" fmla="*/ 35 h 78"/>
                <a:gd name="T12" fmla="*/ 11 w 28"/>
                <a:gd name="T13" fmla="*/ 41 h 78"/>
                <a:gd name="T14" fmla="*/ 20 w 28"/>
                <a:gd name="T15" fmla="*/ 37 h 78"/>
                <a:gd name="T16" fmla="*/ 20 w 28"/>
                <a:gd name="T17" fmla="*/ 45 h 78"/>
                <a:gd name="T18" fmla="*/ 11 w 28"/>
                <a:gd name="T19" fmla="*/ 78 h 78"/>
                <a:gd name="T20" fmla="*/ 0 w 28"/>
                <a:gd name="T21" fmla="*/ 43 h 78"/>
                <a:gd name="T22" fmla="*/ 5 w 28"/>
                <a:gd name="T23" fmla="*/ 36 h 78"/>
                <a:gd name="T24" fmla="*/ 3 w 28"/>
                <a:gd name="T25" fmla="*/ 35 h 78"/>
                <a:gd name="T26" fmla="*/ 8 w 28"/>
                <a:gd name="T27" fmla="*/ 26 h 78"/>
                <a:gd name="T28" fmla="*/ 11 w 28"/>
                <a:gd name="T29" fmla="*/ 11 h 78"/>
                <a:gd name="T30" fmla="*/ 15 w 28"/>
                <a:gd name="T31" fmla="*/ 5 h 78"/>
                <a:gd name="T32" fmla="*/ 15 w 28"/>
                <a:gd name="T33" fmla="*/ 5 h 78"/>
                <a:gd name="T34" fmla="*/ 21 w 28"/>
                <a:gd name="T35" fmla="*/ 5 h 78"/>
                <a:gd name="T36" fmla="*/ 22 w 28"/>
                <a:gd name="T37" fmla="*/ 1 h 78"/>
                <a:gd name="T38" fmla="*/ 27 w 28"/>
                <a:gd name="T39" fmla="*/ 0 h 78"/>
                <a:gd name="T40" fmla="*/ 28 w 28"/>
                <a:gd name="T41" fmla="*/ 10 h 78"/>
                <a:gd name="T42" fmla="*/ 25 w 28"/>
                <a:gd name="T43" fmla="*/ 12 h 78"/>
                <a:gd name="T44" fmla="*/ 25 w 28"/>
                <a:gd name="T45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78">
                  <a:moveTo>
                    <a:pt x="25" y="13"/>
                  </a:moveTo>
                  <a:lnTo>
                    <a:pt x="22" y="19"/>
                  </a:lnTo>
                  <a:lnTo>
                    <a:pt x="16" y="17"/>
                  </a:lnTo>
                  <a:lnTo>
                    <a:pt x="13" y="30"/>
                  </a:lnTo>
                  <a:lnTo>
                    <a:pt x="16" y="32"/>
                  </a:lnTo>
                  <a:lnTo>
                    <a:pt x="13" y="35"/>
                  </a:lnTo>
                  <a:lnTo>
                    <a:pt x="11" y="41"/>
                  </a:lnTo>
                  <a:lnTo>
                    <a:pt x="20" y="37"/>
                  </a:lnTo>
                  <a:lnTo>
                    <a:pt x="20" y="45"/>
                  </a:lnTo>
                  <a:lnTo>
                    <a:pt x="11" y="78"/>
                  </a:lnTo>
                  <a:lnTo>
                    <a:pt x="0" y="43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8" y="26"/>
                  </a:lnTo>
                  <a:lnTo>
                    <a:pt x="11" y="1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1" y="5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28" y="10"/>
                  </a:lnTo>
                  <a:lnTo>
                    <a:pt x="25" y="12"/>
                  </a:lnTo>
                  <a:lnTo>
                    <a:pt x="25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32">
              <a:extLst>
                <a:ext uri="{FF2B5EF4-FFF2-40B4-BE49-F238E27FC236}">
                  <a16:creationId xmlns="" xmlns:a16="http://schemas.microsoft.com/office/drawing/2014/main" id="{929B597F-CB80-4568-802E-AAC65D454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9163" y="3316288"/>
              <a:ext cx="322263" cy="387350"/>
            </a:xfrm>
            <a:custGeom>
              <a:avLst/>
              <a:gdLst>
                <a:gd name="T0" fmla="*/ 146 w 203"/>
                <a:gd name="T1" fmla="*/ 227 h 244"/>
                <a:gd name="T2" fmla="*/ 144 w 203"/>
                <a:gd name="T3" fmla="*/ 244 h 244"/>
                <a:gd name="T4" fmla="*/ 122 w 203"/>
                <a:gd name="T5" fmla="*/ 233 h 244"/>
                <a:gd name="T6" fmla="*/ 100 w 203"/>
                <a:gd name="T7" fmla="*/ 211 h 244"/>
                <a:gd name="T8" fmla="*/ 139 w 203"/>
                <a:gd name="T9" fmla="*/ 211 h 244"/>
                <a:gd name="T10" fmla="*/ 43 w 203"/>
                <a:gd name="T11" fmla="*/ 142 h 244"/>
                <a:gd name="T12" fmla="*/ 51 w 203"/>
                <a:gd name="T13" fmla="*/ 188 h 244"/>
                <a:gd name="T14" fmla="*/ 36 w 203"/>
                <a:gd name="T15" fmla="*/ 194 h 244"/>
                <a:gd name="T16" fmla="*/ 27 w 203"/>
                <a:gd name="T17" fmla="*/ 162 h 244"/>
                <a:gd name="T18" fmla="*/ 33 w 203"/>
                <a:gd name="T19" fmla="*/ 149 h 244"/>
                <a:gd name="T20" fmla="*/ 97 w 203"/>
                <a:gd name="T21" fmla="*/ 8 h 244"/>
                <a:gd name="T22" fmla="*/ 120 w 203"/>
                <a:gd name="T23" fmla="*/ 28 h 244"/>
                <a:gd name="T24" fmla="*/ 111 w 203"/>
                <a:gd name="T25" fmla="*/ 35 h 244"/>
                <a:gd name="T26" fmla="*/ 97 w 203"/>
                <a:gd name="T27" fmla="*/ 55 h 244"/>
                <a:gd name="T28" fmla="*/ 100 w 203"/>
                <a:gd name="T29" fmla="*/ 75 h 244"/>
                <a:gd name="T30" fmla="*/ 126 w 203"/>
                <a:gd name="T31" fmla="*/ 106 h 244"/>
                <a:gd name="T32" fmla="*/ 159 w 203"/>
                <a:gd name="T33" fmla="*/ 125 h 244"/>
                <a:gd name="T34" fmla="*/ 158 w 203"/>
                <a:gd name="T35" fmla="*/ 135 h 244"/>
                <a:gd name="T36" fmla="*/ 186 w 203"/>
                <a:gd name="T37" fmla="*/ 150 h 244"/>
                <a:gd name="T38" fmla="*/ 203 w 203"/>
                <a:gd name="T39" fmla="*/ 166 h 244"/>
                <a:gd name="T40" fmla="*/ 191 w 203"/>
                <a:gd name="T41" fmla="*/ 164 h 244"/>
                <a:gd name="T42" fmla="*/ 168 w 203"/>
                <a:gd name="T43" fmla="*/ 175 h 244"/>
                <a:gd name="T44" fmla="*/ 178 w 203"/>
                <a:gd name="T45" fmla="*/ 194 h 244"/>
                <a:gd name="T46" fmla="*/ 162 w 203"/>
                <a:gd name="T47" fmla="*/ 215 h 244"/>
                <a:gd name="T48" fmla="*/ 155 w 203"/>
                <a:gd name="T49" fmla="*/ 210 h 244"/>
                <a:gd name="T50" fmla="*/ 162 w 203"/>
                <a:gd name="T51" fmla="*/ 193 h 244"/>
                <a:gd name="T52" fmla="*/ 150 w 203"/>
                <a:gd name="T53" fmla="*/ 169 h 244"/>
                <a:gd name="T54" fmla="*/ 137 w 203"/>
                <a:gd name="T55" fmla="*/ 156 h 244"/>
                <a:gd name="T56" fmla="*/ 119 w 203"/>
                <a:gd name="T57" fmla="*/ 143 h 244"/>
                <a:gd name="T58" fmla="*/ 92 w 203"/>
                <a:gd name="T59" fmla="*/ 131 h 244"/>
                <a:gd name="T60" fmla="*/ 65 w 203"/>
                <a:gd name="T61" fmla="*/ 103 h 244"/>
                <a:gd name="T62" fmla="*/ 51 w 203"/>
                <a:gd name="T63" fmla="*/ 76 h 244"/>
                <a:gd name="T64" fmla="*/ 29 w 203"/>
                <a:gd name="T65" fmla="*/ 72 h 244"/>
                <a:gd name="T66" fmla="*/ 11 w 203"/>
                <a:gd name="T67" fmla="*/ 84 h 244"/>
                <a:gd name="T68" fmla="*/ 4 w 203"/>
                <a:gd name="T69" fmla="*/ 70 h 244"/>
                <a:gd name="T70" fmla="*/ 5 w 203"/>
                <a:gd name="T71" fmla="*/ 44 h 244"/>
                <a:gd name="T72" fmla="*/ 1 w 203"/>
                <a:gd name="T73" fmla="*/ 28 h 244"/>
                <a:gd name="T74" fmla="*/ 17 w 203"/>
                <a:gd name="T75" fmla="*/ 32 h 244"/>
                <a:gd name="T76" fmla="*/ 30 w 203"/>
                <a:gd name="T77" fmla="*/ 28 h 244"/>
                <a:gd name="T78" fmla="*/ 41 w 203"/>
                <a:gd name="T79" fmla="*/ 17 h 244"/>
                <a:gd name="T80" fmla="*/ 62 w 203"/>
                <a:gd name="T81" fmla="*/ 16 h 244"/>
                <a:gd name="T82" fmla="*/ 74 w 203"/>
                <a:gd name="T83" fmla="*/ 9 h 244"/>
                <a:gd name="T84" fmla="*/ 93 w 203"/>
                <a:gd name="T8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244">
                  <a:moveTo>
                    <a:pt x="151" y="209"/>
                  </a:moveTo>
                  <a:lnTo>
                    <a:pt x="146" y="227"/>
                  </a:lnTo>
                  <a:lnTo>
                    <a:pt x="148" y="233"/>
                  </a:lnTo>
                  <a:lnTo>
                    <a:pt x="144" y="244"/>
                  </a:lnTo>
                  <a:lnTo>
                    <a:pt x="132" y="236"/>
                  </a:lnTo>
                  <a:lnTo>
                    <a:pt x="122" y="233"/>
                  </a:lnTo>
                  <a:lnTo>
                    <a:pt x="98" y="223"/>
                  </a:lnTo>
                  <a:lnTo>
                    <a:pt x="100" y="211"/>
                  </a:lnTo>
                  <a:lnTo>
                    <a:pt x="121" y="214"/>
                  </a:lnTo>
                  <a:lnTo>
                    <a:pt x="139" y="211"/>
                  </a:lnTo>
                  <a:lnTo>
                    <a:pt x="151" y="209"/>
                  </a:lnTo>
                  <a:close/>
                  <a:moveTo>
                    <a:pt x="43" y="142"/>
                  </a:moveTo>
                  <a:lnTo>
                    <a:pt x="53" y="158"/>
                  </a:lnTo>
                  <a:lnTo>
                    <a:pt x="51" y="188"/>
                  </a:lnTo>
                  <a:lnTo>
                    <a:pt x="43" y="187"/>
                  </a:lnTo>
                  <a:lnTo>
                    <a:pt x="36" y="194"/>
                  </a:lnTo>
                  <a:lnTo>
                    <a:pt x="29" y="188"/>
                  </a:lnTo>
                  <a:lnTo>
                    <a:pt x="27" y="162"/>
                  </a:lnTo>
                  <a:lnTo>
                    <a:pt x="24" y="148"/>
                  </a:lnTo>
                  <a:lnTo>
                    <a:pt x="33" y="149"/>
                  </a:lnTo>
                  <a:lnTo>
                    <a:pt x="43" y="142"/>
                  </a:lnTo>
                  <a:close/>
                  <a:moveTo>
                    <a:pt x="97" y="8"/>
                  </a:moveTo>
                  <a:lnTo>
                    <a:pt x="122" y="15"/>
                  </a:lnTo>
                  <a:lnTo>
                    <a:pt x="120" y="28"/>
                  </a:lnTo>
                  <a:lnTo>
                    <a:pt x="125" y="38"/>
                  </a:lnTo>
                  <a:lnTo>
                    <a:pt x="111" y="35"/>
                  </a:lnTo>
                  <a:lnTo>
                    <a:pt x="96" y="43"/>
                  </a:lnTo>
                  <a:lnTo>
                    <a:pt x="97" y="55"/>
                  </a:lnTo>
                  <a:lnTo>
                    <a:pt x="95" y="62"/>
                  </a:lnTo>
                  <a:lnTo>
                    <a:pt x="100" y="75"/>
                  </a:lnTo>
                  <a:lnTo>
                    <a:pt x="117" y="87"/>
                  </a:lnTo>
                  <a:lnTo>
                    <a:pt x="126" y="106"/>
                  </a:lnTo>
                  <a:lnTo>
                    <a:pt x="146" y="125"/>
                  </a:lnTo>
                  <a:lnTo>
                    <a:pt x="159" y="125"/>
                  </a:lnTo>
                  <a:lnTo>
                    <a:pt x="163" y="131"/>
                  </a:lnTo>
                  <a:lnTo>
                    <a:pt x="158" y="135"/>
                  </a:lnTo>
                  <a:lnTo>
                    <a:pt x="173" y="143"/>
                  </a:lnTo>
                  <a:lnTo>
                    <a:pt x="186" y="150"/>
                  </a:lnTo>
                  <a:lnTo>
                    <a:pt x="201" y="162"/>
                  </a:lnTo>
                  <a:lnTo>
                    <a:pt x="203" y="166"/>
                  </a:lnTo>
                  <a:lnTo>
                    <a:pt x="200" y="175"/>
                  </a:lnTo>
                  <a:lnTo>
                    <a:pt x="191" y="164"/>
                  </a:lnTo>
                  <a:lnTo>
                    <a:pt x="176" y="161"/>
                  </a:lnTo>
                  <a:lnTo>
                    <a:pt x="168" y="175"/>
                  </a:lnTo>
                  <a:lnTo>
                    <a:pt x="180" y="183"/>
                  </a:lnTo>
                  <a:lnTo>
                    <a:pt x="178" y="194"/>
                  </a:lnTo>
                  <a:lnTo>
                    <a:pt x="171" y="196"/>
                  </a:lnTo>
                  <a:lnTo>
                    <a:pt x="162" y="215"/>
                  </a:lnTo>
                  <a:lnTo>
                    <a:pt x="155" y="216"/>
                  </a:lnTo>
                  <a:lnTo>
                    <a:pt x="155" y="210"/>
                  </a:lnTo>
                  <a:lnTo>
                    <a:pt x="158" y="198"/>
                  </a:lnTo>
                  <a:lnTo>
                    <a:pt x="162" y="193"/>
                  </a:lnTo>
                  <a:lnTo>
                    <a:pt x="155" y="180"/>
                  </a:lnTo>
                  <a:lnTo>
                    <a:pt x="150" y="169"/>
                  </a:lnTo>
                  <a:lnTo>
                    <a:pt x="143" y="166"/>
                  </a:lnTo>
                  <a:lnTo>
                    <a:pt x="137" y="156"/>
                  </a:lnTo>
                  <a:lnTo>
                    <a:pt x="126" y="153"/>
                  </a:lnTo>
                  <a:lnTo>
                    <a:pt x="119" y="143"/>
                  </a:lnTo>
                  <a:lnTo>
                    <a:pt x="106" y="141"/>
                  </a:lnTo>
                  <a:lnTo>
                    <a:pt x="92" y="131"/>
                  </a:lnTo>
                  <a:lnTo>
                    <a:pt x="76" y="116"/>
                  </a:lnTo>
                  <a:lnTo>
                    <a:pt x="65" y="103"/>
                  </a:lnTo>
                  <a:lnTo>
                    <a:pt x="60" y="79"/>
                  </a:lnTo>
                  <a:lnTo>
                    <a:pt x="51" y="76"/>
                  </a:lnTo>
                  <a:lnTo>
                    <a:pt x="37" y="68"/>
                  </a:lnTo>
                  <a:lnTo>
                    <a:pt x="29" y="72"/>
                  </a:lnTo>
                  <a:lnTo>
                    <a:pt x="18" y="82"/>
                  </a:lnTo>
                  <a:lnTo>
                    <a:pt x="11" y="84"/>
                  </a:lnTo>
                  <a:lnTo>
                    <a:pt x="14" y="74"/>
                  </a:lnTo>
                  <a:lnTo>
                    <a:pt x="4" y="70"/>
                  </a:lnTo>
                  <a:lnTo>
                    <a:pt x="0" y="52"/>
                  </a:lnTo>
                  <a:lnTo>
                    <a:pt x="5" y="44"/>
                  </a:lnTo>
                  <a:lnTo>
                    <a:pt x="0" y="35"/>
                  </a:lnTo>
                  <a:lnTo>
                    <a:pt x="1" y="28"/>
                  </a:lnTo>
                  <a:lnTo>
                    <a:pt x="9" y="34"/>
                  </a:lnTo>
                  <a:lnTo>
                    <a:pt x="17" y="32"/>
                  </a:lnTo>
                  <a:lnTo>
                    <a:pt x="26" y="24"/>
                  </a:lnTo>
                  <a:lnTo>
                    <a:pt x="30" y="28"/>
                  </a:lnTo>
                  <a:lnTo>
                    <a:pt x="38" y="27"/>
                  </a:lnTo>
                  <a:lnTo>
                    <a:pt x="41" y="17"/>
                  </a:lnTo>
                  <a:lnTo>
                    <a:pt x="54" y="20"/>
                  </a:lnTo>
                  <a:lnTo>
                    <a:pt x="62" y="16"/>
                  </a:lnTo>
                  <a:lnTo>
                    <a:pt x="63" y="6"/>
                  </a:lnTo>
                  <a:lnTo>
                    <a:pt x="74" y="9"/>
                  </a:lnTo>
                  <a:lnTo>
                    <a:pt x="76" y="5"/>
                  </a:lnTo>
                  <a:lnTo>
                    <a:pt x="93" y="0"/>
                  </a:lnTo>
                  <a:lnTo>
                    <a:pt x="97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33">
              <a:extLst>
                <a:ext uri="{FF2B5EF4-FFF2-40B4-BE49-F238E27FC236}">
                  <a16:creationId xmlns="" xmlns:a16="http://schemas.microsoft.com/office/drawing/2014/main" id="{5779B462-7CC9-43CF-AA98-2757008FD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4268788"/>
              <a:ext cx="58738" cy="23813"/>
            </a:xfrm>
            <a:custGeom>
              <a:avLst/>
              <a:gdLst>
                <a:gd name="T0" fmla="*/ 13 w 37"/>
                <a:gd name="T1" fmla="*/ 0 h 15"/>
                <a:gd name="T2" fmla="*/ 25 w 37"/>
                <a:gd name="T3" fmla="*/ 2 h 15"/>
                <a:gd name="T4" fmla="*/ 34 w 37"/>
                <a:gd name="T5" fmla="*/ 6 h 15"/>
                <a:gd name="T6" fmla="*/ 37 w 37"/>
                <a:gd name="T7" fmla="*/ 11 h 15"/>
                <a:gd name="T8" fmla="*/ 25 w 37"/>
                <a:gd name="T9" fmla="*/ 11 h 15"/>
                <a:gd name="T10" fmla="*/ 19 w 37"/>
                <a:gd name="T11" fmla="*/ 15 h 15"/>
                <a:gd name="T12" fmla="*/ 10 w 37"/>
                <a:gd name="T13" fmla="*/ 11 h 15"/>
                <a:gd name="T14" fmla="*/ 0 w 37"/>
                <a:gd name="T15" fmla="*/ 4 h 15"/>
                <a:gd name="T16" fmla="*/ 2 w 37"/>
                <a:gd name="T17" fmla="*/ 1 h 15"/>
                <a:gd name="T18" fmla="*/ 9 w 37"/>
                <a:gd name="T19" fmla="*/ 0 h 15"/>
                <a:gd name="T20" fmla="*/ 13 w 3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5">
                  <a:moveTo>
                    <a:pt x="13" y="0"/>
                  </a:moveTo>
                  <a:lnTo>
                    <a:pt x="25" y="2"/>
                  </a:lnTo>
                  <a:lnTo>
                    <a:pt x="34" y="6"/>
                  </a:lnTo>
                  <a:lnTo>
                    <a:pt x="37" y="11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0" y="11"/>
                  </a:lnTo>
                  <a:lnTo>
                    <a:pt x="0" y="4"/>
                  </a:lnTo>
                  <a:lnTo>
                    <a:pt x="2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34">
              <a:extLst>
                <a:ext uri="{FF2B5EF4-FFF2-40B4-BE49-F238E27FC236}">
                  <a16:creationId xmlns="" xmlns:a16="http://schemas.microsoft.com/office/drawing/2014/main" id="{F5AFD51C-5A7C-4629-98F5-E89C2868B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450" y="3813175"/>
              <a:ext cx="119063" cy="134938"/>
            </a:xfrm>
            <a:custGeom>
              <a:avLst/>
              <a:gdLst>
                <a:gd name="T0" fmla="*/ 11 w 75"/>
                <a:gd name="T1" fmla="*/ 20 h 85"/>
                <a:gd name="T2" fmla="*/ 14 w 75"/>
                <a:gd name="T3" fmla="*/ 14 h 85"/>
                <a:gd name="T4" fmla="*/ 34 w 75"/>
                <a:gd name="T5" fmla="*/ 22 h 85"/>
                <a:gd name="T6" fmla="*/ 68 w 75"/>
                <a:gd name="T7" fmla="*/ 0 h 85"/>
                <a:gd name="T8" fmla="*/ 75 w 75"/>
                <a:gd name="T9" fmla="*/ 24 h 85"/>
                <a:gd name="T10" fmla="*/ 71 w 75"/>
                <a:gd name="T11" fmla="*/ 28 h 85"/>
                <a:gd name="T12" fmla="*/ 36 w 75"/>
                <a:gd name="T13" fmla="*/ 38 h 85"/>
                <a:gd name="T14" fmla="*/ 54 w 75"/>
                <a:gd name="T15" fmla="*/ 58 h 85"/>
                <a:gd name="T16" fmla="*/ 48 w 75"/>
                <a:gd name="T17" fmla="*/ 61 h 85"/>
                <a:gd name="T18" fmla="*/ 46 w 75"/>
                <a:gd name="T19" fmla="*/ 68 h 85"/>
                <a:gd name="T20" fmla="*/ 32 w 75"/>
                <a:gd name="T21" fmla="*/ 71 h 85"/>
                <a:gd name="T22" fmla="*/ 28 w 75"/>
                <a:gd name="T23" fmla="*/ 79 h 85"/>
                <a:gd name="T24" fmla="*/ 20 w 75"/>
                <a:gd name="T25" fmla="*/ 85 h 85"/>
                <a:gd name="T26" fmla="*/ 0 w 75"/>
                <a:gd name="T27" fmla="*/ 81 h 85"/>
                <a:gd name="T28" fmla="*/ 0 w 75"/>
                <a:gd name="T29" fmla="*/ 79 h 85"/>
                <a:gd name="T30" fmla="*/ 9 w 75"/>
                <a:gd name="T31" fmla="*/ 46 h 85"/>
                <a:gd name="T32" fmla="*/ 9 w 75"/>
                <a:gd name="T33" fmla="*/ 38 h 85"/>
                <a:gd name="T34" fmla="*/ 11 w 75"/>
                <a:gd name="T35" fmla="*/ 33 h 85"/>
                <a:gd name="T36" fmla="*/ 11 w 75"/>
                <a:gd name="T3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85">
                  <a:moveTo>
                    <a:pt x="11" y="20"/>
                  </a:moveTo>
                  <a:lnTo>
                    <a:pt x="14" y="14"/>
                  </a:lnTo>
                  <a:lnTo>
                    <a:pt x="34" y="22"/>
                  </a:lnTo>
                  <a:lnTo>
                    <a:pt x="68" y="0"/>
                  </a:lnTo>
                  <a:lnTo>
                    <a:pt x="75" y="24"/>
                  </a:lnTo>
                  <a:lnTo>
                    <a:pt x="71" y="28"/>
                  </a:lnTo>
                  <a:lnTo>
                    <a:pt x="36" y="38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6" y="68"/>
                  </a:lnTo>
                  <a:lnTo>
                    <a:pt x="32" y="71"/>
                  </a:lnTo>
                  <a:lnTo>
                    <a:pt x="28" y="79"/>
                  </a:lnTo>
                  <a:lnTo>
                    <a:pt x="20" y="85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9" y="46"/>
                  </a:lnTo>
                  <a:lnTo>
                    <a:pt x="9" y="38"/>
                  </a:lnTo>
                  <a:lnTo>
                    <a:pt x="11" y="33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35">
              <a:extLst>
                <a:ext uri="{FF2B5EF4-FFF2-40B4-BE49-F238E27FC236}">
                  <a16:creationId xmlns="" xmlns:a16="http://schemas.microsoft.com/office/drawing/2014/main" id="{D1020EDA-8A4C-4190-B390-E75D6E256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5300" y="3378200"/>
              <a:ext cx="446088" cy="511175"/>
            </a:xfrm>
            <a:custGeom>
              <a:avLst/>
              <a:gdLst>
                <a:gd name="T0" fmla="*/ 93 w 281"/>
                <a:gd name="T1" fmla="*/ 265 h 322"/>
                <a:gd name="T2" fmla="*/ 76 w 281"/>
                <a:gd name="T3" fmla="*/ 271 h 322"/>
                <a:gd name="T4" fmla="*/ 63 w 281"/>
                <a:gd name="T5" fmla="*/ 288 h 322"/>
                <a:gd name="T6" fmla="*/ 52 w 281"/>
                <a:gd name="T7" fmla="*/ 272 h 322"/>
                <a:gd name="T8" fmla="*/ 71 w 281"/>
                <a:gd name="T9" fmla="*/ 263 h 322"/>
                <a:gd name="T10" fmla="*/ 91 w 281"/>
                <a:gd name="T11" fmla="*/ 258 h 322"/>
                <a:gd name="T12" fmla="*/ 195 w 281"/>
                <a:gd name="T13" fmla="*/ 212 h 322"/>
                <a:gd name="T14" fmla="*/ 188 w 281"/>
                <a:gd name="T15" fmla="*/ 237 h 322"/>
                <a:gd name="T16" fmla="*/ 136 w 281"/>
                <a:gd name="T17" fmla="*/ 249 h 322"/>
                <a:gd name="T18" fmla="*/ 99 w 281"/>
                <a:gd name="T19" fmla="*/ 264 h 322"/>
                <a:gd name="T20" fmla="*/ 69 w 281"/>
                <a:gd name="T21" fmla="*/ 253 h 322"/>
                <a:gd name="T22" fmla="*/ 27 w 281"/>
                <a:gd name="T23" fmla="*/ 264 h 322"/>
                <a:gd name="T24" fmla="*/ 33 w 281"/>
                <a:gd name="T25" fmla="*/ 313 h 322"/>
                <a:gd name="T26" fmla="*/ 14 w 281"/>
                <a:gd name="T27" fmla="*/ 313 h 322"/>
                <a:gd name="T28" fmla="*/ 8 w 281"/>
                <a:gd name="T29" fmla="*/ 289 h 322"/>
                <a:gd name="T30" fmla="*/ 17 w 281"/>
                <a:gd name="T31" fmla="*/ 270 h 322"/>
                <a:gd name="T32" fmla="*/ 44 w 281"/>
                <a:gd name="T33" fmla="*/ 245 h 322"/>
                <a:gd name="T34" fmla="*/ 91 w 281"/>
                <a:gd name="T35" fmla="*/ 224 h 322"/>
                <a:gd name="T36" fmla="*/ 127 w 281"/>
                <a:gd name="T37" fmla="*/ 191 h 322"/>
                <a:gd name="T38" fmla="*/ 164 w 281"/>
                <a:gd name="T39" fmla="*/ 179 h 322"/>
                <a:gd name="T40" fmla="*/ 185 w 281"/>
                <a:gd name="T41" fmla="*/ 144 h 322"/>
                <a:gd name="T42" fmla="*/ 190 w 281"/>
                <a:gd name="T43" fmla="*/ 104 h 322"/>
                <a:gd name="T44" fmla="*/ 217 w 281"/>
                <a:gd name="T45" fmla="*/ 131 h 322"/>
                <a:gd name="T46" fmla="*/ 201 w 281"/>
                <a:gd name="T47" fmla="*/ 171 h 322"/>
                <a:gd name="T48" fmla="*/ 252 w 281"/>
                <a:gd name="T49" fmla="*/ 34 h 322"/>
                <a:gd name="T50" fmla="*/ 278 w 281"/>
                <a:gd name="T51" fmla="*/ 28 h 322"/>
                <a:gd name="T52" fmla="*/ 256 w 281"/>
                <a:gd name="T53" fmla="*/ 62 h 322"/>
                <a:gd name="T54" fmla="*/ 213 w 281"/>
                <a:gd name="T55" fmla="*/ 70 h 322"/>
                <a:gd name="T56" fmla="*/ 184 w 281"/>
                <a:gd name="T57" fmla="*/ 95 h 322"/>
                <a:gd name="T58" fmla="*/ 190 w 281"/>
                <a:gd name="T59" fmla="*/ 53 h 322"/>
                <a:gd name="T60" fmla="*/ 214 w 281"/>
                <a:gd name="T61" fmla="*/ 19 h 322"/>
                <a:gd name="T62" fmla="*/ 239 w 281"/>
                <a:gd name="T63" fmla="*/ 2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1" h="322">
                  <a:moveTo>
                    <a:pt x="91" y="258"/>
                  </a:moveTo>
                  <a:lnTo>
                    <a:pt x="93" y="265"/>
                  </a:lnTo>
                  <a:lnTo>
                    <a:pt x="84" y="278"/>
                  </a:lnTo>
                  <a:lnTo>
                    <a:pt x="76" y="271"/>
                  </a:lnTo>
                  <a:lnTo>
                    <a:pt x="68" y="275"/>
                  </a:lnTo>
                  <a:lnTo>
                    <a:pt x="63" y="288"/>
                  </a:lnTo>
                  <a:lnTo>
                    <a:pt x="52" y="282"/>
                  </a:lnTo>
                  <a:lnTo>
                    <a:pt x="52" y="272"/>
                  </a:lnTo>
                  <a:lnTo>
                    <a:pt x="61" y="259"/>
                  </a:lnTo>
                  <a:lnTo>
                    <a:pt x="71" y="263"/>
                  </a:lnTo>
                  <a:lnTo>
                    <a:pt x="78" y="253"/>
                  </a:lnTo>
                  <a:lnTo>
                    <a:pt x="91" y="258"/>
                  </a:lnTo>
                  <a:close/>
                  <a:moveTo>
                    <a:pt x="201" y="194"/>
                  </a:moveTo>
                  <a:lnTo>
                    <a:pt x="195" y="212"/>
                  </a:lnTo>
                  <a:lnTo>
                    <a:pt x="198" y="222"/>
                  </a:lnTo>
                  <a:lnTo>
                    <a:pt x="188" y="237"/>
                  </a:lnTo>
                  <a:lnTo>
                    <a:pt x="166" y="246"/>
                  </a:lnTo>
                  <a:lnTo>
                    <a:pt x="136" y="249"/>
                  </a:lnTo>
                  <a:lnTo>
                    <a:pt x="111" y="272"/>
                  </a:lnTo>
                  <a:lnTo>
                    <a:pt x="99" y="264"/>
                  </a:lnTo>
                  <a:lnTo>
                    <a:pt x="99" y="249"/>
                  </a:lnTo>
                  <a:lnTo>
                    <a:pt x="69" y="253"/>
                  </a:lnTo>
                  <a:lnTo>
                    <a:pt x="48" y="263"/>
                  </a:lnTo>
                  <a:lnTo>
                    <a:pt x="27" y="264"/>
                  </a:lnTo>
                  <a:lnTo>
                    <a:pt x="45" y="279"/>
                  </a:lnTo>
                  <a:lnTo>
                    <a:pt x="33" y="313"/>
                  </a:lnTo>
                  <a:lnTo>
                    <a:pt x="23" y="322"/>
                  </a:lnTo>
                  <a:lnTo>
                    <a:pt x="14" y="313"/>
                  </a:lnTo>
                  <a:lnTo>
                    <a:pt x="18" y="296"/>
                  </a:lnTo>
                  <a:lnTo>
                    <a:pt x="8" y="289"/>
                  </a:lnTo>
                  <a:lnTo>
                    <a:pt x="0" y="275"/>
                  </a:lnTo>
                  <a:lnTo>
                    <a:pt x="17" y="270"/>
                  </a:lnTo>
                  <a:lnTo>
                    <a:pt x="26" y="256"/>
                  </a:lnTo>
                  <a:lnTo>
                    <a:pt x="44" y="245"/>
                  </a:lnTo>
                  <a:lnTo>
                    <a:pt x="56" y="230"/>
                  </a:lnTo>
                  <a:lnTo>
                    <a:pt x="91" y="224"/>
                  </a:lnTo>
                  <a:lnTo>
                    <a:pt x="110" y="229"/>
                  </a:lnTo>
                  <a:lnTo>
                    <a:pt x="127" y="191"/>
                  </a:lnTo>
                  <a:lnTo>
                    <a:pt x="139" y="201"/>
                  </a:lnTo>
                  <a:lnTo>
                    <a:pt x="164" y="179"/>
                  </a:lnTo>
                  <a:lnTo>
                    <a:pt x="175" y="170"/>
                  </a:lnTo>
                  <a:lnTo>
                    <a:pt x="185" y="144"/>
                  </a:lnTo>
                  <a:lnTo>
                    <a:pt x="183" y="118"/>
                  </a:lnTo>
                  <a:lnTo>
                    <a:pt x="190" y="104"/>
                  </a:lnTo>
                  <a:lnTo>
                    <a:pt x="208" y="100"/>
                  </a:lnTo>
                  <a:lnTo>
                    <a:pt x="217" y="131"/>
                  </a:lnTo>
                  <a:lnTo>
                    <a:pt x="217" y="149"/>
                  </a:lnTo>
                  <a:lnTo>
                    <a:pt x="201" y="171"/>
                  </a:lnTo>
                  <a:lnTo>
                    <a:pt x="201" y="194"/>
                  </a:lnTo>
                  <a:close/>
                  <a:moveTo>
                    <a:pt x="252" y="34"/>
                  </a:moveTo>
                  <a:lnTo>
                    <a:pt x="265" y="38"/>
                  </a:lnTo>
                  <a:lnTo>
                    <a:pt x="278" y="28"/>
                  </a:lnTo>
                  <a:lnTo>
                    <a:pt x="281" y="56"/>
                  </a:lnTo>
                  <a:lnTo>
                    <a:pt x="256" y="62"/>
                  </a:lnTo>
                  <a:lnTo>
                    <a:pt x="239" y="85"/>
                  </a:lnTo>
                  <a:lnTo>
                    <a:pt x="213" y="70"/>
                  </a:lnTo>
                  <a:lnTo>
                    <a:pt x="203" y="95"/>
                  </a:lnTo>
                  <a:lnTo>
                    <a:pt x="184" y="95"/>
                  </a:lnTo>
                  <a:lnTo>
                    <a:pt x="181" y="72"/>
                  </a:lnTo>
                  <a:lnTo>
                    <a:pt x="190" y="53"/>
                  </a:lnTo>
                  <a:lnTo>
                    <a:pt x="208" y="52"/>
                  </a:lnTo>
                  <a:lnTo>
                    <a:pt x="214" y="19"/>
                  </a:lnTo>
                  <a:lnTo>
                    <a:pt x="219" y="0"/>
                  </a:lnTo>
                  <a:lnTo>
                    <a:pt x="239" y="26"/>
                  </a:lnTo>
                  <a:lnTo>
                    <a:pt x="252" y="3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236">
              <a:extLst>
                <a:ext uri="{FF2B5EF4-FFF2-40B4-BE49-F238E27FC236}">
                  <a16:creationId xmlns="" xmlns:a16="http://schemas.microsoft.com/office/drawing/2014/main" id="{1CE0840D-4483-43AF-8620-EBF513806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6875" y="4633913"/>
              <a:ext cx="220663" cy="277813"/>
            </a:xfrm>
            <a:custGeom>
              <a:avLst/>
              <a:gdLst>
                <a:gd name="T0" fmla="*/ 124 w 139"/>
                <a:gd name="T1" fmla="*/ 110 h 175"/>
                <a:gd name="T2" fmla="*/ 134 w 139"/>
                <a:gd name="T3" fmla="*/ 123 h 175"/>
                <a:gd name="T4" fmla="*/ 122 w 139"/>
                <a:gd name="T5" fmla="*/ 130 h 175"/>
                <a:gd name="T6" fmla="*/ 118 w 139"/>
                <a:gd name="T7" fmla="*/ 137 h 175"/>
                <a:gd name="T8" fmla="*/ 111 w 139"/>
                <a:gd name="T9" fmla="*/ 138 h 175"/>
                <a:gd name="T10" fmla="*/ 109 w 139"/>
                <a:gd name="T11" fmla="*/ 151 h 175"/>
                <a:gd name="T12" fmla="*/ 103 w 139"/>
                <a:gd name="T13" fmla="*/ 158 h 175"/>
                <a:gd name="T14" fmla="*/ 100 w 139"/>
                <a:gd name="T15" fmla="*/ 170 h 175"/>
                <a:gd name="T16" fmla="*/ 93 w 139"/>
                <a:gd name="T17" fmla="*/ 175 h 175"/>
                <a:gd name="T18" fmla="*/ 68 w 139"/>
                <a:gd name="T19" fmla="*/ 158 h 175"/>
                <a:gd name="T20" fmla="*/ 67 w 139"/>
                <a:gd name="T21" fmla="*/ 148 h 175"/>
                <a:gd name="T22" fmla="*/ 3 w 139"/>
                <a:gd name="T23" fmla="*/ 113 h 175"/>
                <a:gd name="T24" fmla="*/ 1 w 139"/>
                <a:gd name="T25" fmla="*/ 111 h 175"/>
                <a:gd name="T26" fmla="*/ 0 w 139"/>
                <a:gd name="T27" fmla="*/ 92 h 175"/>
                <a:gd name="T28" fmla="*/ 6 w 139"/>
                <a:gd name="T29" fmla="*/ 85 h 175"/>
                <a:gd name="T30" fmla="*/ 14 w 139"/>
                <a:gd name="T31" fmla="*/ 74 h 175"/>
                <a:gd name="T32" fmla="*/ 21 w 139"/>
                <a:gd name="T33" fmla="*/ 62 h 175"/>
                <a:gd name="T34" fmla="*/ 13 w 139"/>
                <a:gd name="T35" fmla="*/ 41 h 175"/>
                <a:gd name="T36" fmla="*/ 10 w 139"/>
                <a:gd name="T37" fmla="*/ 33 h 175"/>
                <a:gd name="T38" fmla="*/ 2 w 139"/>
                <a:gd name="T39" fmla="*/ 22 h 175"/>
                <a:gd name="T40" fmla="*/ 13 w 139"/>
                <a:gd name="T41" fmla="*/ 11 h 175"/>
                <a:gd name="T42" fmla="*/ 25 w 139"/>
                <a:gd name="T43" fmla="*/ 0 h 175"/>
                <a:gd name="T44" fmla="*/ 34 w 139"/>
                <a:gd name="T45" fmla="*/ 2 h 175"/>
                <a:gd name="T46" fmla="*/ 34 w 139"/>
                <a:gd name="T47" fmla="*/ 12 h 175"/>
                <a:gd name="T48" fmla="*/ 39 w 139"/>
                <a:gd name="T49" fmla="*/ 18 h 175"/>
                <a:gd name="T50" fmla="*/ 52 w 139"/>
                <a:gd name="T51" fmla="*/ 18 h 175"/>
                <a:gd name="T52" fmla="*/ 74 w 139"/>
                <a:gd name="T53" fmla="*/ 32 h 175"/>
                <a:gd name="T54" fmla="*/ 80 w 139"/>
                <a:gd name="T55" fmla="*/ 32 h 175"/>
                <a:gd name="T56" fmla="*/ 83 w 139"/>
                <a:gd name="T57" fmla="*/ 32 h 175"/>
                <a:gd name="T58" fmla="*/ 88 w 139"/>
                <a:gd name="T59" fmla="*/ 34 h 175"/>
                <a:gd name="T60" fmla="*/ 100 w 139"/>
                <a:gd name="T61" fmla="*/ 36 h 175"/>
                <a:gd name="T62" fmla="*/ 104 w 139"/>
                <a:gd name="T63" fmla="*/ 29 h 175"/>
                <a:gd name="T64" fmla="*/ 120 w 139"/>
                <a:gd name="T65" fmla="*/ 21 h 175"/>
                <a:gd name="T66" fmla="*/ 127 w 139"/>
                <a:gd name="T67" fmla="*/ 26 h 175"/>
                <a:gd name="T68" fmla="*/ 139 w 139"/>
                <a:gd name="T69" fmla="*/ 26 h 175"/>
                <a:gd name="T70" fmla="*/ 124 w 139"/>
                <a:gd name="T71" fmla="*/ 46 h 175"/>
                <a:gd name="T72" fmla="*/ 124 w 139"/>
                <a:gd name="T73" fmla="*/ 11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175">
                  <a:moveTo>
                    <a:pt x="124" y="110"/>
                  </a:moveTo>
                  <a:lnTo>
                    <a:pt x="134" y="123"/>
                  </a:lnTo>
                  <a:lnTo>
                    <a:pt x="122" y="130"/>
                  </a:lnTo>
                  <a:lnTo>
                    <a:pt x="118" y="137"/>
                  </a:lnTo>
                  <a:lnTo>
                    <a:pt x="111" y="138"/>
                  </a:lnTo>
                  <a:lnTo>
                    <a:pt x="109" y="151"/>
                  </a:lnTo>
                  <a:lnTo>
                    <a:pt x="103" y="158"/>
                  </a:lnTo>
                  <a:lnTo>
                    <a:pt x="100" y="170"/>
                  </a:lnTo>
                  <a:lnTo>
                    <a:pt x="93" y="175"/>
                  </a:lnTo>
                  <a:lnTo>
                    <a:pt x="68" y="158"/>
                  </a:lnTo>
                  <a:lnTo>
                    <a:pt x="67" y="148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92"/>
                  </a:lnTo>
                  <a:lnTo>
                    <a:pt x="6" y="85"/>
                  </a:lnTo>
                  <a:lnTo>
                    <a:pt x="14" y="74"/>
                  </a:lnTo>
                  <a:lnTo>
                    <a:pt x="21" y="62"/>
                  </a:lnTo>
                  <a:lnTo>
                    <a:pt x="13" y="41"/>
                  </a:lnTo>
                  <a:lnTo>
                    <a:pt x="10" y="33"/>
                  </a:lnTo>
                  <a:lnTo>
                    <a:pt x="2" y="22"/>
                  </a:lnTo>
                  <a:lnTo>
                    <a:pt x="13" y="11"/>
                  </a:lnTo>
                  <a:lnTo>
                    <a:pt x="25" y="0"/>
                  </a:lnTo>
                  <a:lnTo>
                    <a:pt x="34" y="2"/>
                  </a:lnTo>
                  <a:lnTo>
                    <a:pt x="34" y="12"/>
                  </a:lnTo>
                  <a:lnTo>
                    <a:pt x="39" y="18"/>
                  </a:lnTo>
                  <a:lnTo>
                    <a:pt x="52" y="18"/>
                  </a:lnTo>
                  <a:lnTo>
                    <a:pt x="74" y="32"/>
                  </a:lnTo>
                  <a:lnTo>
                    <a:pt x="80" y="32"/>
                  </a:lnTo>
                  <a:lnTo>
                    <a:pt x="83" y="32"/>
                  </a:lnTo>
                  <a:lnTo>
                    <a:pt x="88" y="34"/>
                  </a:lnTo>
                  <a:lnTo>
                    <a:pt x="100" y="36"/>
                  </a:lnTo>
                  <a:lnTo>
                    <a:pt x="104" y="29"/>
                  </a:lnTo>
                  <a:lnTo>
                    <a:pt x="120" y="21"/>
                  </a:lnTo>
                  <a:lnTo>
                    <a:pt x="127" y="26"/>
                  </a:lnTo>
                  <a:lnTo>
                    <a:pt x="139" y="26"/>
                  </a:lnTo>
                  <a:lnTo>
                    <a:pt x="124" y="46"/>
                  </a:lnTo>
                  <a:lnTo>
                    <a:pt x="124" y="1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237">
              <a:extLst>
                <a:ext uri="{FF2B5EF4-FFF2-40B4-BE49-F238E27FC236}">
                  <a16:creationId xmlns="" xmlns:a16="http://schemas.microsoft.com/office/drawing/2014/main" id="{C63569BC-8298-4804-B126-1DC1E2C81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3465513"/>
              <a:ext cx="298450" cy="146050"/>
            </a:xfrm>
            <a:custGeom>
              <a:avLst/>
              <a:gdLst>
                <a:gd name="T0" fmla="*/ 26 w 188"/>
                <a:gd name="T1" fmla="*/ 24 h 92"/>
                <a:gd name="T2" fmla="*/ 31 w 188"/>
                <a:gd name="T3" fmla="*/ 13 h 92"/>
                <a:gd name="T4" fmla="*/ 42 w 188"/>
                <a:gd name="T5" fmla="*/ 10 h 92"/>
                <a:gd name="T6" fmla="*/ 70 w 188"/>
                <a:gd name="T7" fmla="*/ 18 h 92"/>
                <a:gd name="T8" fmla="*/ 73 w 188"/>
                <a:gd name="T9" fmla="*/ 4 h 92"/>
                <a:gd name="T10" fmla="*/ 83 w 188"/>
                <a:gd name="T11" fmla="*/ 0 h 92"/>
                <a:gd name="T12" fmla="*/ 108 w 188"/>
                <a:gd name="T13" fmla="*/ 10 h 92"/>
                <a:gd name="T14" fmla="*/ 114 w 188"/>
                <a:gd name="T15" fmla="*/ 7 h 92"/>
                <a:gd name="T16" fmla="*/ 143 w 188"/>
                <a:gd name="T17" fmla="*/ 8 h 92"/>
                <a:gd name="T18" fmla="*/ 168 w 188"/>
                <a:gd name="T19" fmla="*/ 10 h 92"/>
                <a:gd name="T20" fmla="*/ 178 w 188"/>
                <a:gd name="T21" fmla="*/ 18 h 92"/>
                <a:gd name="T22" fmla="*/ 188 w 188"/>
                <a:gd name="T23" fmla="*/ 22 h 92"/>
                <a:gd name="T24" fmla="*/ 186 w 188"/>
                <a:gd name="T25" fmla="*/ 27 h 92"/>
                <a:gd name="T26" fmla="*/ 158 w 188"/>
                <a:gd name="T27" fmla="*/ 40 h 92"/>
                <a:gd name="T28" fmla="*/ 152 w 188"/>
                <a:gd name="T29" fmla="*/ 49 h 92"/>
                <a:gd name="T30" fmla="*/ 130 w 188"/>
                <a:gd name="T31" fmla="*/ 52 h 92"/>
                <a:gd name="T32" fmla="*/ 123 w 188"/>
                <a:gd name="T33" fmla="*/ 67 h 92"/>
                <a:gd name="T34" fmla="*/ 105 w 188"/>
                <a:gd name="T35" fmla="*/ 63 h 92"/>
                <a:gd name="T36" fmla="*/ 93 w 188"/>
                <a:gd name="T37" fmla="*/ 68 h 92"/>
                <a:gd name="T38" fmla="*/ 76 w 188"/>
                <a:gd name="T39" fmla="*/ 78 h 92"/>
                <a:gd name="T40" fmla="*/ 78 w 188"/>
                <a:gd name="T41" fmla="*/ 84 h 92"/>
                <a:gd name="T42" fmla="*/ 73 w 188"/>
                <a:gd name="T43" fmla="*/ 89 h 92"/>
                <a:gd name="T44" fmla="*/ 41 w 188"/>
                <a:gd name="T45" fmla="*/ 92 h 92"/>
                <a:gd name="T46" fmla="*/ 19 w 188"/>
                <a:gd name="T47" fmla="*/ 85 h 92"/>
                <a:gd name="T48" fmla="*/ 0 w 188"/>
                <a:gd name="T49" fmla="*/ 86 h 92"/>
                <a:gd name="T50" fmla="*/ 2 w 188"/>
                <a:gd name="T51" fmla="*/ 74 h 92"/>
                <a:gd name="T52" fmla="*/ 21 w 188"/>
                <a:gd name="T53" fmla="*/ 77 h 92"/>
                <a:gd name="T54" fmla="*/ 27 w 188"/>
                <a:gd name="T55" fmla="*/ 70 h 92"/>
                <a:gd name="T56" fmla="*/ 41 w 188"/>
                <a:gd name="T57" fmla="*/ 72 h 92"/>
                <a:gd name="T58" fmla="*/ 63 w 188"/>
                <a:gd name="T59" fmla="*/ 56 h 92"/>
                <a:gd name="T60" fmla="*/ 42 w 188"/>
                <a:gd name="T61" fmla="*/ 44 h 92"/>
                <a:gd name="T62" fmla="*/ 29 w 188"/>
                <a:gd name="T63" fmla="*/ 49 h 92"/>
                <a:gd name="T64" fmla="*/ 17 w 188"/>
                <a:gd name="T65" fmla="*/ 41 h 92"/>
                <a:gd name="T66" fmla="*/ 32 w 188"/>
                <a:gd name="T67" fmla="*/ 26 h 92"/>
                <a:gd name="T68" fmla="*/ 26 w 188"/>
                <a:gd name="T69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92">
                  <a:moveTo>
                    <a:pt x="26" y="24"/>
                  </a:moveTo>
                  <a:lnTo>
                    <a:pt x="31" y="13"/>
                  </a:lnTo>
                  <a:lnTo>
                    <a:pt x="42" y="10"/>
                  </a:lnTo>
                  <a:lnTo>
                    <a:pt x="70" y="18"/>
                  </a:lnTo>
                  <a:lnTo>
                    <a:pt x="73" y="4"/>
                  </a:lnTo>
                  <a:lnTo>
                    <a:pt x="83" y="0"/>
                  </a:lnTo>
                  <a:lnTo>
                    <a:pt x="108" y="10"/>
                  </a:lnTo>
                  <a:lnTo>
                    <a:pt x="114" y="7"/>
                  </a:lnTo>
                  <a:lnTo>
                    <a:pt x="143" y="8"/>
                  </a:lnTo>
                  <a:lnTo>
                    <a:pt x="168" y="10"/>
                  </a:lnTo>
                  <a:lnTo>
                    <a:pt x="178" y="18"/>
                  </a:lnTo>
                  <a:lnTo>
                    <a:pt x="188" y="22"/>
                  </a:lnTo>
                  <a:lnTo>
                    <a:pt x="186" y="27"/>
                  </a:lnTo>
                  <a:lnTo>
                    <a:pt x="158" y="40"/>
                  </a:lnTo>
                  <a:lnTo>
                    <a:pt x="152" y="49"/>
                  </a:lnTo>
                  <a:lnTo>
                    <a:pt x="130" y="52"/>
                  </a:lnTo>
                  <a:lnTo>
                    <a:pt x="123" y="67"/>
                  </a:lnTo>
                  <a:lnTo>
                    <a:pt x="105" y="63"/>
                  </a:lnTo>
                  <a:lnTo>
                    <a:pt x="93" y="68"/>
                  </a:lnTo>
                  <a:lnTo>
                    <a:pt x="76" y="78"/>
                  </a:lnTo>
                  <a:lnTo>
                    <a:pt x="78" y="84"/>
                  </a:lnTo>
                  <a:lnTo>
                    <a:pt x="73" y="89"/>
                  </a:lnTo>
                  <a:lnTo>
                    <a:pt x="41" y="92"/>
                  </a:lnTo>
                  <a:lnTo>
                    <a:pt x="19" y="85"/>
                  </a:lnTo>
                  <a:lnTo>
                    <a:pt x="0" y="86"/>
                  </a:lnTo>
                  <a:lnTo>
                    <a:pt x="2" y="74"/>
                  </a:lnTo>
                  <a:lnTo>
                    <a:pt x="21" y="77"/>
                  </a:lnTo>
                  <a:lnTo>
                    <a:pt x="27" y="70"/>
                  </a:lnTo>
                  <a:lnTo>
                    <a:pt x="41" y="72"/>
                  </a:lnTo>
                  <a:lnTo>
                    <a:pt x="63" y="56"/>
                  </a:lnTo>
                  <a:lnTo>
                    <a:pt x="42" y="44"/>
                  </a:lnTo>
                  <a:lnTo>
                    <a:pt x="29" y="49"/>
                  </a:lnTo>
                  <a:lnTo>
                    <a:pt x="17" y="41"/>
                  </a:lnTo>
                  <a:lnTo>
                    <a:pt x="32" y="26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238">
              <a:extLst>
                <a:ext uri="{FF2B5EF4-FFF2-40B4-BE49-F238E27FC236}">
                  <a16:creationId xmlns="" xmlns:a16="http://schemas.microsoft.com/office/drawing/2014/main" id="{925C5C31-B4BA-41D1-8655-33D36E6A8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813" y="3635375"/>
              <a:ext cx="92075" cy="142875"/>
            </a:xfrm>
            <a:custGeom>
              <a:avLst/>
              <a:gdLst>
                <a:gd name="T0" fmla="*/ 39 w 58"/>
                <a:gd name="T1" fmla="*/ 0 h 90"/>
                <a:gd name="T2" fmla="*/ 54 w 58"/>
                <a:gd name="T3" fmla="*/ 26 h 90"/>
                <a:gd name="T4" fmla="*/ 58 w 58"/>
                <a:gd name="T5" fmla="*/ 39 h 90"/>
                <a:gd name="T6" fmla="*/ 58 w 58"/>
                <a:gd name="T7" fmla="*/ 65 h 90"/>
                <a:gd name="T8" fmla="*/ 52 w 58"/>
                <a:gd name="T9" fmla="*/ 76 h 90"/>
                <a:gd name="T10" fmla="*/ 36 w 58"/>
                <a:gd name="T11" fmla="*/ 80 h 90"/>
                <a:gd name="T12" fmla="*/ 22 w 58"/>
                <a:gd name="T13" fmla="*/ 89 h 90"/>
                <a:gd name="T14" fmla="*/ 7 w 58"/>
                <a:gd name="T15" fmla="*/ 90 h 90"/>
                <a:gd name="T16" fmla="*/ 5 w 58"/>
                <a:gd name="T17" fmla="*/ 80 h 90"/>
                <a:gd name="T18" fmla="*/ 8 w 58"/>
                <a:gd name="T19" fmla="*/ 64 h 90"/>
                <a:gd name="T20" fmla="*/ 0 w 58"/>
                <a:gd name="T21" fmla="*/ 42 h 90"/>
                <a:gd name="T22" fmla="*/ 13 w 58"/>
                <a:gd name="T23" fmla="*/ 37 h 90"/>
                <a:gd name="T24" fmla="*/ 1 w 58"/>
                <a:gd name="T25" fmla="*/ 19 h 90"/>
                <a:gd name="T26" fmla="*/ 2 w 58"/>
                <a:gd name="T27" fmla="*/ 17 h 90"/>
                <a:gd name="T28" fmla="*/ 10 w 58"/>
                <a:gd name="T29" fmla="*/ 17 h 90"/>
                <a:gd name="T30" fmla="*/ 16 w 58"/>
                <a:gd name="T31" fmla="*/ 8 h 90"/>
                <a:gd name="T32" fmla="*/ 29 w 58"/>
                <a:gd name="T33" fmla="*/ 7 h 90"/>
                <a:gd name="T34" fmla="*/ 36 w 58"/>
                <a:gd name="T35" fmla="*/ 5 h 90"/>
                <a:gd name="T36" fmla="*/ 39 w 58"/>
                <a:gd name="T3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90">
                  <a:moveTo>
                    <a:pt x="39" y="0"/>
                  </a:moveTo>
                  <a:lnTo>
                    <a:pt x="54" y="26"/>
                  </a:lnTo>
                  <a:lnTo>
                    <a:pt x="58" y="39"/>
                  </a:lnTo>
                  <a:lnTo>
                    <a:pt x="58" y="65"/>
                  </a:lnTo>
                  <a:lnTo>
                    <a:pt x="52" y="76"/>
                  </a:lnTo>
                  <a:lnTo>
                    <a:pt x="36" y="80"/>
                  </a:lnTo>
                  <a:lnTo>
                    <a:pt x="22" y="89"/>
                  </a:lnTo>
                  <a:lnTo>
                    <a:pt x="7" y="90"/>
                  </a:lnTo>
                  <a:lnTo>
                    <a:pt x="5" y="80"/>
                  </a:lnTo>
                  <a:lnTo>
                    <a:pt x="8" y="64"/>
                  </a:lnTo>
                  <a:lnTo>
                    <a:pt x="0" y="42"/>
                  </a:lnTo>
                  <a:lnTo>
                    <a:pt x="13" y="37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10" y="17"/>
                  </a:lnTo>
                  <a:lnTo>
                    <a:pt x="16" y="8"/>
                  </a:lnTo>
                  <a:lnTo>
                    <a:pt x="29" y="7"/>
                  </a:lnTo>
                  <a:lnTo>
                    <a:pt x="3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239">
              <a:extLst>
                <a:ext uri="{FF2B5EF4-FFF2-40B4-BE49-F238E27FC236}">
                  <a16:creationId xmlns="" xmlns:a16="http://schemas.microsoft.com/office/drawing/2014/main" id="{688ED6F6-A9B4-4650-A445-770406BE2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5" y="3465513"/>
              <a:ext cx="46038" cy="52388"/>
            </a:xfrm>
            <a:custGeom>
              <a:avLst/>
              <a:gdLst>
                <a:gd name="T0" fmla="*/ 12 w 29"/>
                <a:gd name="T1" fmla="*/ 29 h 33"/>
                <a:gd name="T2" fmla="*/ 11 w 29"/>
                <a:gd name="T3" fmla="*/ 33 h 33"/>
                <a:gd name="T4" fmla="*/ 10 w 29"/>
                <a:gd name="T5" fmla="*/ 33 h 33"/>
                <a:gd name="T6" fmla="*/ 8 w 29"/>
                <a:gd name="T7" fmla="*/ 25 h 33"/>
                <a:gd name="T8" fmla="*/ 4 w 29"/>
                <a:gd name="T9" fmla="*/ 23 h 33"/>
                <a:gd name="T10" fmla="*/ 0 w 29"/>
                <a:gd name="T11" fmla="*/ 16 h 33"/>
                <a:gd name="T12" fmla="*/ 4 w 29"/>
                <a:gd name="T13" fmla="*/ 11 h 33"/>
                <a:gd name="T14" fmla="*/ 7 w 29"/>
                <a:gd name="T15" fmla="*/ 9 h 33"/>
                <a:gd name="T16" fmla="*/ 10 w 29"/>
                <a:gd name="T17" fmla="*/ 2 h 33"/>
                <a:gd name="T18" fmla="*/ 13 w 29"/>
                <a:gd name="T19" fmla="*/ 0 h 33"/>
                <a:gd name="T20" fmla="*/ 15 w 29"/>
                <a:gd name="T21" fmla="*/ 3 h 33"/>
                <a:gd name="T22" fmla="*/ 19 w 29"/>
                <a:gd name="T23" fmla="*/ 5 h 33"/>
                <a:gd name="T24" fmla="*/ 21 w 29"/>
                <a:gd name="T25" fmla="*/ 9 h 33"/>
                <a:gd name="T26" fmla="*/ 23 w 29"/>
                <a:gd name="T27" fmla="*/ 10 h 33"/>
                <a:gd name="T28" fmla="*/ 27 w 29"/>
                <a:gd name="T29" fmla="*/ 15 h 33"/>
                <a:gd name="T30" fmla="*/ 29 w 29"/>
                <a:gd name="T31" fmla="*/ 15 h 33"/>
                <a:gd name="T32" fmla="*/ 28 w 29"/>
                <a:gd name="T33" fmla="*/ 19 h 33"/>
                <a:gd name="T34" fmla="*/ 26 w 29"/>
                <a:gd name="T35" fmla="*/ 23 h 33"/>
                <a:gd name="T36" fmla="*/ 26 w 29"/>
                <a:gd name="T37" fmla="*/ 24 h 33"/>
                <a:gd name="T38" fmla="*/ 22 w 29"/>
                <a:gd name="T39" fmla="*/ 25 h 33"/>
                <a:gd name="T40" fmla="*/ 12 w 29"/>
                <a:gd name="T4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3">
                  <a:moveTo>
                    <a:pt x="12" y="29"/>
                  </a:moveTo>
                  <a:lnTo>
                    <a:pt x="11" y="33"/>
                  </a:lnTo>
                  <a:lnTo>
                    <a:pt x="10" y="33"/>
                  </a:lnTo>
                  <a:lnTo>
                    <a:pt x="8" y="25"/>
                  </a:lnTo>
                  <a:lnTo>
                    <a:pt x="4" y="23"/>
                  </a:lnTo>
                  <a:lnTo>
                    <a:pt x="0" y="16"/>
                  </a:lnTo>
                  <a:lnTo>
                    <a:pt x="4" y="11"/>
                  </a:lnTo>
                  <a:lnTo>
                    <a:pt x="7" y="9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5" y="3"/>
                  </a:lnTo>
                  <a:lnTo>
                    <a:pt x="19" y="5"/>
                  </a:lnTo>
                  <a:lnTo>
                    <a:pt x="21" y="9"/>
                  </a:lnTo>
                  <a:lnTo>
                    <a:pt x="23" y="10"/>
                  </a:lnTo>
                  <a:lnTo>
                    <a:pt x="27" y="15"/>
                  </a:lnTo>
                  <a:lnTo>
                    <a:pt x="29" y="15"/>
                  </a:lnTo>
                  <a:lnTo>
                    <a:pt x="28" y="19"/>
                  </a:lnTo>
                  <a:lnTo>
                    <a:pt x="26" y="23"/>
                  </a:lnTo>
                  <a:lnTo>
                    <a:pt x="26" y="24"/>
                  </a:lnTo>
                  <a:lnTo>
                    <a:pt x="22" y="25"/>
                  </a:lnTo>
                  <a:lnTo>
                    <a:pt x="12" y="2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240">
              <a:extLst>
                <a:ext uri="{FF2B5EF4-FFF2-40B4-BE49-F238E27FC236}">
                  <a16:creationId xmlns="" xmlns:a16="http://schemas.microsoft.com/office/drawing/2014/main" id="{18EB3204-F39A-47A9-B806-A6B3F298B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3919538"/>
              <a:ext cx="52388" cy="47625"/>
            </a:xfrm>
            <a:custGeom>
              <a:avLst/>
              <a:gdLst>
                <a:gd name="T0" fmla="*/ 24 w 33"/>
                <a:gd name="T1" fmla="*/ 3 h 30"/>
                <a:gd name="T2" fmla="*/ 28 w 33"/>
                <a:gd name="T3" fmla="*/ 11 h 30"/>
                <a:gd name="T4" fmla="*/ 27 w 33"/>
                <a:gd name="T5" fmla="*/ 15 h 30"/>
                <a:gd name="T6" fmla="*/ 33 w 33"/>
                <a:gd name="T7" fmla="*/ 30 h 30"/>
                <a:gd name="T8" fmla="*/ 20 w 33"/>
                <a:gd name="T9" fmla="*/ 30 h 30"/>
                <a:gd name="T10" fmla="*/ 15 w 33"/>
                <a:gd name="T11" fmla="*/ 21 h 30"/>
                <a:gd name="T12" fmla="*/ 0 w 33"/>
                <a:gd name="T13" fmla="*/ 20 h 30"/>
                <a:gd name="T14" fmla="*/ 13 w 33"/>
                <a:gd name="T15" fmla="*/ 0 h 30"/>
                <a:gd name="T16" fmla="*/ 24 w 33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24" y="3"/>
                  </a:moveTo>
                  <a:lnTo>
                    <a:pt x="28" y="11"/>
                  </a:lnTo>
                  <a:lnTo>
                    <a:pt x="27" y="15"/>
                  </a:lnTo>
                  <a:lnTo>
                    <a:pt x="33" y="30"/>
                  </a:lnTo>
                  <a:lnTo>
                    <a:pt x="20" y="30"/>
                  </a:lnTo>
                  <a:lnTo>
                    <a:pt x="15" y="21"/>
                  </a:lnTo>
                  <a:lnTo>
                    <a:pt x="0" y="20"/>
                  </a:lnTo>
                  <a:lnTo>
                    <a:pt x="13" y="0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241">
              <a:extLst>
                <a:ext uri="{FF2B5EF4-FFF2-40B4-BE49-F238E27FC236}">
                  <a16:creationId xmlns="" xmlns:a16="http://schemas.microsoft.com/office/drawing/2014/main" id="{4CF9F9D6-62D8-4BDF-8348-9D88C97DC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3771900"/>
              <a:ext cx="39688" cy="50800"/>
            </a:xfrm>
            <a:custGeom>
              <a:avLst/>
              <a:gdLst>
                <a:gd name="T0" fmla="*/ 12 w 25"/>
                <a:gd name="T1" fmla="*/ 27 h 32"/>
                <a:gd name="T2" fmla="*/ 7 w 25"/>
                <a:gd name="T3" fmla="*/ 28 h 32"/>
                <a:gd name="T4" fmla="*/ 6 w 25"/>
                <a:gd name="T5" fmla="*/ 32 h 32"/>
                <a:gd name="T6" fmla="*/ 0 w 25"/>
                <a:gd name="T7" fmla="*/ 32 h 32"/>
                <a:gd name="T8" fmla="*/ 6 w 25"/>
                <a:gd name="T9" fmla="*/ 15 h 32"/>
                <a:gd name="T10" fmla="*/ 15 w 25"/>
                <a:gd name="T11" fmla="*/ 0 h 32"/>
                <a:gd name="T12" fmla="*/ 15 w 25"/>
                <a:gd name="T13" fmla="*/ 0 h 32"/>
                <a:gd name="T14" fmla="*/ 23 w 25"/>
                <a:gd name="T15" fmla="*/ 1 h 32"/>
                <a:gd name="T16" fmla="*/ 25 w 25"/>
                <a:gd name="T17" fmla="*/ 9 h 32"/>
                <a:gd name="T18" fmla="*/ 16 w 25"/>
                <a:gd name="T19" fmla="*/ 17 h 32"/>
                <a:gd name="T20" fmla="*/ 12 w 25"/>
                <a:gd name="T21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2">
                  <a:moveTo>
                    <a:pt x="12" y="27"/>
                  </a:moveTo>
                  <a:lnTo>
                    <a:pt x="7" y="28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6" y="15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3" y="1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242">
              <a:extLst>
                <a:ext uri="{FF2B5EF4-FFF2-40B4-BE49-F238E27FC236}">
                  <a16:creationId xmlns="" xmlns:a16="http://schemas.microsoft.com/office/drawing/2014/main" id="{EE1AB923-7311-484A-AE26-E666FA090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3700" y="4514850"/>
              <a:ext cx="57150" cy="106363"/>
            </a:xfrm>
            <a:custGeom>
              <a:avLst/>
              <a:gdLst>
                <a:gd name="T0" fmla="*/ 36 w 36"/>
                <a:gd name="T1" fmla="*/ 39 h 67"/>
                <a:gd name="T2" fmla="*/ 33 w 36"/>
                <a:gd name="T3" fmla="*/ 57 h 67"/>
                <a:gd name="T4" fmla="*/ 25 w 36"/>
                <a:gd name="T5" fmla="*/ 62 h 67"/>
                <a:gd name="T6" fmla="*/ 10 w 36"/>
                <a:gd name="T7" fmla="*/ 67 h 67"/>
                <a:gd name="T8" fmla="*/ 2 w 36"/>
                <a:gd name="T9" fmla="*/ 53 h 67"/>
                <a:gd name="T10" fmla="*/ 0 w 36"/>
                <a:gd name="T11" fmla="*/ 27 h 67"/>
                <a:gd name="T12" fmla="*/ 7 w 36"/>
                <a:gd name="T13" fmla="*/ 0 h 67"/>
                <a:gd name="T14" fmla="*/ 19 w 36"/>
                <a:gd name="T15" fmla="*/ 9 h 67"/>
                <a:gd name="T16" fmla="*/ 28 w 36"/>
                <a:gd name="T17" fmla="*/ 22 h 67"/>
                <a:gd name="T18" fmla="*/ 36 w 36"/>
                <a:gd name="T1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6" y="39"/>
                  </a:moveTo>
                  <a:lnTo>
                    <a:pt x="33" y="57"/>
                  </a:lnTo>
                  <a:lnTo>
                    <a:pt x="25" y="62"/>
                  </a:lnTo>
                  <a:lnTo>
                    <a:pt x="10" y="67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7" y="0"/>
                  </a:lnTo>
                  <a:lnTo>
                    <a:pt x="19" y="9"/>
                  </a:lnTo>
                  <a:lnTo>
                    <a:pt x="28" y="22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243">
              <a:extLst>
                <a:ext uri="{FF2B5EF4-FFF2-40B4-BE49-F238E27FC236}">
                  <a16:creationId xmlns="" xmlns:a16="http://schemas.microsoft.com/office/drawing/2014/main" id="{FA7B1AB8-B26F-4D79-9B6E-941F9CBF9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50" y="2903538"/>
              <a:ext cx="152400" cy="117475"/>
            </a:xfrm>
            <a:custGeom>
              <a:avLst/>
              <a:gdLst>
                <a:gd name="T0" fmla="*/ 29 w 96"/>
                <a:gd name="T1" fmla="*/ 62 h 74"/>
                <a:gd name="T2" fmla="*/ 27 w 96"/>
                <a:gd name="T3" fmla="*/ 54 h 74"/>
                <a:gd name="T4" fmla="*/ 29 w 96"/>
                <a:gd name="T5" fmla="*/ 46 h 74"/>
                <a:gd name="T6" fmla="*/ 20 w 96"/>
                <a:gd name="T7" fmla="*/ 42 h 74"/>
                <a:gd name="T8" fmla="*/ 3 w 96"/>
                <a:gd name="T9" fmla="*/ 36 h 74"/>
                <a:gd name="T10" fmla="*/ 0 w 96"/>
                <a:gd name="T11" fmla="*/ 10 h 74"/>
                <a:gd name="T12" fmla="*/ 19 w 96"/>
                <a:gd name="T13" fmla="*/ 1 h 74"/>
                <a:gd name="T14" fmla="*/ 48 w 96"/>
                <a:gd name="T15" fmla="*/ 2 h 74"/>
                <a:gd name="T16" fmla="*/ 66 w 96"/>
                <a:gd name="T17" fmla="*/ 0 h 74"/>
                <a:gd name="T18" fmla="*/ 68 w 96"/>
                <a:gd name="T19" fmla="*/ 6 h 74"/>
                <a:gd name="T20" fmla="*/ 77 w 96"/>
                <a:gd name="T21" fmla="*/ 8 h 74"/>
                <a:gd name="T22" fmla="*/ 93 w 96"/>
                <a:gd name="T23" fmla="*/ 23 h 74"/>
                <a:gd name="T24" fmla="*/ 96 w 96"/>
                <a:gd name="T25" fmla="*/ 37 h 74"/>
                <a:gd name="T26" fmla="*/ 81 w 96"/>
                <a:gd name="T27" fmla="*/ 46 h 74"/>
                <a:gd name="T28" fmla="*/ 77 w 96"/>
                <a:gd name="T29" fmla="*/ 64 h 74"/>
                <a:gd name="T30" fmla="*/ 59 w 96"/>
                <a:gd name="T31" fmla="*/ 74 h 74"/>
                <a:gd name="T32" fmla="*/ 41 w 96"/>
                <a:gd name="T33" fmla="*/ 74 h 74"/>
                <a:gd name="T34" fmla="*/ 37 w 96"/>
                <a:gd name="T35" fmla="*/ 65 h 74"/>
                <a:gd name="T36" fmla="*/ 29 w 96"/>
                <a:gd name="T37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74">
                  <a:moveTo>
                    <a:pt x="29" y="62"/>
                  </a:moveTo>
                  <a:lnTo>
                    <a:pt x="27" y="54"/>
                  </a:lnTo>
                  <a:lnTo>
                    <a:pt x="29" y="46"/>
                  </a:lnTo>
                  <a:lnTo>
                    <a:pt x="20" y="42"/>
                  </a:lnTo>
                  <a:lnTo>
                    <a:pt x="3" y="36"/>
                  </a:lnTo>
                  <a:lnTo>
                    <a:pt x="0" y="10"/>
                  </a:lnTo>
                  <a:lnTo>
                    <a:pt x="19" y="1"/>
                  </a:lnTo>
                  <a:lnTo>
                    <a:pt x="48" y="2"/>
                  </a:lnTo>
                  <a:lnTo>
                    <a:pt x="66" y="0"/>
                  </a:lnTo>
                  <a:lnTo>
                    <a:pt x="68" y="6"/>
                  </a:lnTo>
                  <a:lnTo>
                    <a:pt x="77" y="8"/>
                  </a:lnTo>
                  <a:lnTo>
                    <a:pt x="93" y="23"/>
                  </a:lnTo>
                  <a:lnTo>
                    <a:pt x="96" y="37"/>
                  </a:lnTo>
                  <a:lnTo>
                    <a:pt x="81" y="46"/>
                  </a:lnTo>
                  <a:lnTo>
                    <a:pt x="77" y="64"/>
                  </a:lnTo>
                  <a:lnTo>
                    <a:pt x="59" y="74"/>
                  </a:lnTo>
                  <a:lnTo>
                    <a:pt x="41" y="74"/>
                  </a:lnTo>
                  <a:lnTo>
                    <a:pt x="37" y="65"/>
                  </a:lnTo>
                  <a:lnTo>
                    <a:pt x="29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244">
              <a:extLst>
                <a:ext uri="{FF2B5EF4-FFF2-40B4-BE49-F238E27FC236}">
                  <a16:creationId xmlns="" xmlns:a16="http://schemas.microsoft.com/office/drawing/2014/main" id="{C09DF2FD-BF86-4D71-96D3-4B24B54C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7413" y="3189288"/>
              <a:ext cx="15875" cy="30163"/>
            </a:xfrm>
            <a:custGeom>
              <a:avLst/>
              <a:gdLst>
                <a:gd name="T0" fmla="*/ 7 w 10"/>
                <a:gd name="T1" fmla="*/ 0 h 19"/>
                <a:gd name="T2" fmla="*/ 10 w 10"/>
                <a:gd name="T3" fmla="*/ 7 h 19"/>
                <a:gd name="T4" fmla="*/ 9 w 10"/>
                <a:gd name="T5" fmla="*/ 19 h 19"/>
                <a:gd name="T6" fmla="*/ 5 w 10"/>
                <a:gd name="T7" fmla="*/ 19 h 19"/>
                <a:gd name="T8" fmla="*/ 0 w 10"/>
                <a:gd name="T9" fmla="*/ 16 h 19"/>
                <a:gd name="T10" fmla="*/ 2 w 10"/>
                <a:gd name="T11" fmla="*/ 1 h 19"/>
                <a:gd name="T12" fmla="*/ 7 w 1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9">
                  <a:moveTo>
                    <a:pt x="7" y="0"/>
                  </a:moveTo>
                  <a:lnTo>
                    <a:pt x="10" y="7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0" y="16"/>
                  </a:lnTo>
                  <a:lnTo>
                    <a:pt x="2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245">
              <a:extLst>
                <a:ext uri="{FF2B5EF4-FFF2-40B4-BE49-F238E27FC236}">
                  <a16:creationId xmlns="" xmlns:a16="http://schemas.microsoft.com/office/drawing/2014/main" id="{D8984D79-3F98-46BB-A1D9-552ADE95C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50" y="2820988"/>
              <a:ext cx="196850" cy="119063"/>
            </a:xfrm>
            <a:custGeom>
              <a:avLst/>
              <a:gdLst>
                <a:gd name="T0" fmla="*/ 0 w 124"/>
                <a:gd name="T1" fmla="*/ 62 h 75"/>
                <a:gd name="T2" fmla="*/ 0 w 124"/>
                <a:gd name="T3" fmla="*/ 38 h 75"/>
                <a:gd name="T4" fmla="*/ 8 w 124"/>
                <a:gd name="T5" fmla="*/ 18 h 75"/>
                <a:gd name="T6" fmla="*/ 25 w 124"/>
                <a:gd name="T7" fmla="*/ 8 h 75"/>
                <a:gd name="T8" fmla="*/ 39 w 124"/>
                <a:gd name="T9" fmla="*/ 31 h 75"/>
                <a:gd name="T10" fmla="*/ 53 w 124"/>
                <a:gd name="T11" fmla="*/ 31 h 75"/>
                <a:gd name="T12" fmla="*/ 55 w 124"/>
                <a:gd name="T13" fmla="*/ 6 h 75"/>
                <a:gd name="T14" fmla="*/ 70 w 124"/>
                <a:gd name="T15" fmla="*/ 0 h 75"/>
                <a:gd name="T16" fmla="*/ 78 w 124"/>
                <a:gd name="T17" fmla="*/ 5 h 75"/>
                <a:gd name="T18" fmla="*/ 93 w 124"/>
                <a:gd name="T19" fmla="*/ 16 h 75"/>
                <a:gd name="T20" fmla="*/ 107 w 124"/>
                <a:gd name="T21" fmla="*/ 16 h 75"/>
                <a:gd name="T22" fmla="*/ 115 w 124"/>
                <a:gd name="T23" fmla="*/ 24 h 75"/>
                <a:gd name="T24" fmla="*/ 118 w 124"/>
                <a:gd name="T25" fmla="*/ 39 h 75"/>
                <a:gd name="T26" fmla="*/ 124 w 124"/>
                <a:gd name="T27" fmla="*/ 58 h 75"/>
                <a:gd name="T28" fmla="*/ 104 w 124"/>
                <a:gd name="T29" fmla="*/ 69 h 75"/>
                <a:gd name="T30" fmla="*/ 93 w 124"/>
                <a:gd name="T31" fmla="*/ 75 h 75"/>
                <a:gd name="T32" fmla="*/ 77 w 124"/>
                <a:gd name="T33" fmla="*/ 60 h 75"/>
                <a:gd name="T34" fmla="*/ 68 w 124"/>
                <a:gd name="T35" fmla="*/ 58 h 75"/>
                <a:gd name="T36" fmla="*/ 66 w 124"/>
                <a:gd name="T37" fmla="*/ 52 h 75"/>
                <a:gd name="T38" fmla="*/ 48 w 124"/>
                <a:gd name="T39" fmla="*/ 54 h 75"/>
                <a:gd name="T40" fmla="*/ 19 w 124"/>
                <a:gd name="T41" fmla="*/ 53 h 75"/>
                <a:gd name="T42" fmla="*/ 0 w 124"/>
                <a:gd name="T43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75">
                  <a:moveTo>
                    <a:pt x="0" y="62"/>
                  </a:moveTo>
                  <a:lnTo>
                    <a:pt x="0" y="38"/>
                  </a:lnTo>
                  <a:lnTo>
                    <a:pt x="8" y="18"/>
                  </a:lnTo>
                  <a:lnTo>
                    <a:pt x="25" y="8"/>
                  </a:lnTo>
                  <a:lnTo>
                    <a:pt x="39" y="31"/>
                  </a:lnTo>
                  <a:lnTo>
                    <a:pt x="53" y="31"/>
                  </a:lnTo>
                  <a:lnTo>
                    <a:pt x="55" y="6"/>
                  </a:lnTo>
                  <a:lnTo>
                    <a:pt x="70" y="0"/>
                  </a:lnTo>
                  <a:lnTo>
                    <a:pt x="78" y="5"/>
                  </a:lnTo>
                  <a:lnTo>
                    <a:pt x="93" y="16"/>
                  </a:lnTo>
                  <a:lnTo>
                    <a:pt x="107" y="16"/>
                  </a:lnTo>
                  <a:lnTo>
                    <a:pt x="115" y="24"/>
                  </a:lnTo>
                  <a:lnTo>
                    <a:pt x="118" y="39"/>
                  </a:lnTo>
                  <a:lnTo>
                    <a:pt x="124" y="58"/>
                  </a:lnTo>
                  <a:lnTo>
                    <a:pt x="104" y="69"/>
                  </a:lnTo>
                  <a:lnTo>
                    <a:pt x="93" y="75"/>
                  </a:lnTo>
                  <a:lnTo>
                    <a:pt x="77" y="60"/>
                  </a:lnTo>
                  <a:lnTo>
                    <a:pt x="68" y="58"/>
                  </a:lnTo>
                  <a:lnTo>
                    <a:pt x="66" y="52"/>
                  </a:lnTo>
                  <a:lnTo>
                    <a:pt x="48" y="54"/>
                  </a:lnTo>
                  <a:lnTo>
                    <a:pt x="19" y="5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246">
              <a:extLst>
                <a:ext uri="{FF2B5EF4-FFF2-40B4-BE49-F238E27FC236}">
                  <a16:creationId xmlns="" xmlns:a16="http://schemas.microsoft.com/office/drawing/2014/main" id="{7C2288C6-23E5-4842-830B-84B1CE322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850" y="3260725"/>
              <a:ext cx="93663" cy="119063"/>
            </a:xfrm>
            <a:custGeom>
              <a:avLst/>
              <a:gdLst>
                <a:gd name="T0" fmla="*/ 0 w 59"/>
                <a:gd name="T1" fmla="*/ 6 h 75"/>
                <a:gd name="T2" fmla="*/ 4 w 59"/>
                <a:gd name="T3" fmla="*/ 3 h 75"/>
                <a:gd name="T4" fmla="*/ 16 w 59"/>
                <a:gd name="T5" fmla="*/ 0 h 75"/>
                <a:gd name="T6" fmla="*/ 29 w 59"/>
                <a:gd name="T7" fmla="*/ 8 h 75"/>
                <a:gd name="T8" fmla="*/ 36 w 59"/>
                <a:gd name="T9" fmla="*/ 8 h 75"/>
                <a:gd name="T10" fmla="*/ 44 w 59"/>
                <a:gd name="T11" fmla="*/ 15 h 75"/>
                <a:gd name="T12" fmla="*/ 43 w 59"/>
                <a:gd name="T13" fmla="*/ 25 h 75"/>
                <a:gd name="T14" fmla="*/ 48 w 59"/>
                <a:gd name="T15" fmla="*/ 29 h 75"/>
                <a:gd name="T16" fmla="*/ 51 w 59"/>
                <a:gd name="T17" fmla="*/ 40 h 75"/>
                <a:gd name="T18" fmla="*/ 58 w 59"/>
                <a:gd name="T19" fmla="*/ 45 h 75"/>
                <a:gd name="T20" fmla="*/ 56 w 59"/>
                <a:gd name="T21" fmla="*/ 50 h 75"/>
                <a:gd name="T22" fmla="*/ 59 w 59"/>
                <a:gd name="T23" fmla="*/ 52 h 75"/>
                <a:gd name="T24" fmla="*/ 54 w 59"/>
                <a:gd name="T25" fmla="*/ 53 h 75"/>
                <a:gd name="T26" fmla="*/ 44 w 59"/>
                <a:gd name="T27" fmla="*/ 53 h 75"/>
                <a:gd name="T28" fmla="*/ 43 w 59"/>
                <a:gd name="T29" fmla="*/ 50 h 75"/>
                <a:gd name="T30" fmla="*/ 39 w 59"/>
                <a:gd name="T31" fmla="*/ 52 h 75"/>
                <a:gd name="T32" fmla="*/ 40 w 59"/>
                <a:gd name="T33" fmla="*/ 56 h 75"/>
                <a:gd name="T34" fmla="*/ 36 w 59"/>
                <a:gd name="T35" fmla="*/ 64 h 75"/>
                <a:gd name="T36" fmla="*/ 32 w 59"/>
                <a:gd name="T37" fmla="*/ 73 h 75"/>
                <a:gd name="T38" fmla="*/ 28 w 59"/>
                <a:gd name="T39" fmla="*/ 75 h 75"/>
                <a:gd name="T40" fmla="*/ 25 w 59"/>
                <a:gd name="T41" fmla="*/ 64 h 75"/>
                <a:gd name="T42" fmla="*/ 26 w 59"/>
                <a:gd name="T43" fmla="*/ 53 h 75"/>
                <a:gd name="T44" fmla="*/ 26 w 59"/>
                <a:gd name="T45" fmla="*/ 42 h 75"/>
                <a:gd name="T46" fmla="*/ 16 w 59"/>
                <a:gd name="T47" fmla="*/ 27 h 75"/>
                <a:gd name="T48" fmla="*/ 10 w 59"/>
                <a:gd name="T49" fmla="*/ 17 h 75"/>
                <a:gd name="T50" fmla="*/ 6 w 59"/>
                <a:gd name="T51" fmla="*/ 8 h 75"/>
                <a:gd name="T52" fmla="*/ 0 w 59"/>
                <a:gd name="T53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75">
                  <a:moveTo>
                    <a:pt x="0" y="6"/>
                  </a:moveTo>
                  <a:lnTo>
                    <a:pt x="4" y="3"/>
                  </a:lnTo>
                  <a:lnTo>
                    <a:pt x="16" y="0"/>
                  </a:lnTo>
                  <a:lnTo>
                    <a:pt x="29" y="8"/>
                  </a:lnTo>
                  <a:lnTo>
                    <a:pt x="36" y="8"/>
                  </a:lnTo>
                  <a:lnTo>
                    <a:pt x="44" y="15"/>
                  </a:lnTo>
                  <a:lnTo>
                    <a:pt x="43" y="25"/>
                  </a:lnTo>
                  <a:lnTo>
                    <a:pt x="48" y="29"/>
                  </a:lnTo>
                  <a:lnTo>
                    <a:pt x="51" y="40"/>
                  </a:lnTo>
                  <a:lnTo>
                    <a:pt x="58" y="45"/>
                  </a:lnTo>
                  <a:lnTo>
                    <a:pt x="56" y="50"/>
                  </a:lnTo>
                  <a:lnTo>
                    <a:pt x="59" y="52"/>
                  </a:lnTo>
                  <a:lnTo>
                    <a:pt x="54" y="53"/>
                  </a:lnTo>
                  <a:lnTo>
                    <a:pt x="44" y="53"/>
                  </a:lnTo>
                  <a:lnTo>
                    <a:pt x="43" y="50"/>
                  </a:lnTo>
                  <a:lnTo>
                    <a:pt x="39" y="52"/>
                  </a:lnTo>
                  <a:lnTo>
                    <a:pt x="40" y="56"/>
                  </a:lnTo>
                  <a:lnTo>
                    <a:pt x="36" y="64"/>
                  </a:lnTo>
                  <a:lnTo>
                    <a:pt x="32" y="73"/>
                  </a:lnTo>
                  <a:lnTo>
                    <a:pt x="28" y="75"/>
                  </a:lnTo>
                  <a:lnTo>
                    <a:pt x="25" y="64"/>
                  </a:lnTo>
                  <a:lnTo>
                    <a:pt x="26" y="53"/>
                  </a:lnTo>
                  <a:lnTo>
                    <a:pt x="26" y="42"/>
                  </a:lnTo>
                  <a:lnTo>
                    <a:pt x="16" y="27"/>
                  </a:lnTo>
                  <a:lnTo>
                    <a:pt x="10" y="17"/>
                  </a:lnTo>
                  <a:lnTo>
                    <a:pt x="6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247">
              <a:extLst>
                <a:ext uri="{FF2B5EF4-FFF2-40B4-BE49-F238E27FC236}">
                  <a16:creationId xmlns="" xmlns:a16="http://schemas.microsoft.com/office/drawing/2014/main" id="{A3FF292E-7123-492B-BFE6-7D1D29F4C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3455988"/>
              <a:ext cx="53975" cy="61913"/>
            </a:xfrm>
            <a:custGeom>
              <a:avLst/>
              <a:gdLst>
                <a:gd name="T0" fmla="*/ 25 w 34"/>
                <a:gd name="T1" fmla="*/ 24 h 39"/>
                <a:gd name="T2" fmla="*/ 23 w 34"/>
                <a:gd name="T3" fmla="*/ 19 h 39"/>
                <a:gd name="T4" fmla="*/ 15 w 34"/>
                <a:gd name="T5" fmla="*/ 31 h 39"/>
                <a:gd name="T6" fmla="*/ 17 w 34"/>
                <a:gd name="T7" fmla="*/ 39 h 39"/>
                <a:gd name="T8" fmla="*/ 13 w 34"/>
                <a:gd name="T9" fmla="*/ 37 h 39"/>
                <a:gd name="T10" fmla="*/ 8 w 34"/>
                <a:gd name="T11" fmla="*/ 30 h 39"/>
                <a:gd name="T12" fmla="*/ 0 w 34"/>
                <a:gd name="T13" fmla="*/ 25 h 39"/>
                <a:gd name="T14" fmla="*/ 3 w 34"/>
                <a:gd name="T15" fmla="*/ 21 h 39"/>
                <a:gd name="T16" fmla="*/ 5 w 34"/>
                <a:gd name="T17" fmla="*/ 8 h 39"/>
                <a:gd name="T18" fmla="*/ 11 w 34"/>
                <a:gd name="T19" fmla="*/ 2 h 39"/>
                <a:gd name="T20" fmla="*/ 14 w 34"/>
                <a:gd name="T21" fmla="*/ 0 h 39"/>
                <a:gd name="T22" fmla="*/ 19 w 34"/>
                <a:gd name="T23" fmla="*/ 4 h 39"/>
                <a:gd name="T24" fmla="*/ 21 w 34"/>
                <a:gd name="T25" fmla="*/ 8 h 39"/>
                <a:gd name="T26" fmla="*/ 27 w 34"/>
                <a:gd name="T27" fmla="*/ 10 h 39"/>
                <a:gd name="T28" fmla="*/ 34 w 34"/>
                <a:gd name="T29" fmla="*/ 15 h 39"/>
                <a:gd name="T30" fmla="*/ 33 w 34"/>
                <a:gd name="T31" fmla="*/ 17 h 39"/>
                <a:gd name="T32" fmla="*/ 29 w 34"/>
                <a:gd name="T33" fmla="*/ 22 h 39"/>
                <a:gd name="T34" fmla="*/ 25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25" y="24"/>
                  </a:moveTo>
                  <a:lnTo>
                    <a:pt x="23" y="19"/>
                  </a:lnTo>
                  <a:lnTo>
                    <a:pt x="15" y="31"/>
                  </a:lnTo>
                  <a:lnTo>
                    <a:pt x="17" y="39"/>
                  </a:lnTo>
                  <a:lnTo>
                    <a:pt x="13" y="37"/>
                  </a:lnTo>
                  <a:lnTo>
                    <a:pt x="8" y="30"/>
                  </a:lnTo>
                  <a:lnTo>
                    <a:pt x="0" y="25"/>
                  </a:lnTo>
                  <a:lnTo>
                    <a:pt x="3" y="21"/>
                  </a:lnTo>
                  <a:lnTo>
                    <a:pt x="5" y="8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4"/>
                  </a:lnTo>
                  <a:lnTo>
                    <a:pt x="21" y="8"/>
                  </a:lnTo>
                  <a:lnTo>
                    <a:pt x="27" y="10"/>
                  </a:lnTo>
                  <a:lnTo>
                    <a:pt x="34" y="15"/>
                  </a:lnTo>
                  <a:lnTo>
                    <a:pt x="33" y="17"/>
                  </a:lnTo>
                  <a:lnTo>
                    <a:pt x="29" y="22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248">
              <a:extLst>
                <a:ext uri="{FF2B5EF4-FFF2-40B4-BE49-F238E27FC236}">
                  <a16:creationId xmlns="" xmlns:a16="http://schemas.microsoft.com/office/drawing/2014/main" id="{389567F0-3425-4B06-A01B-10F740C9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5116513"/>
              <a:ext cx="200025" cy="393700"/>
            </a:xfrm>
            <a:custGeom>
              <a:avLst/>
              <a:gdLst>
                <a:gd name="T0" fmla="*/ 110 w 126"/>
                <a:gd name="T1" fmla="*/ 8 h 248"/>
                <a:gd name="T2" fmla="*/ 115 w 126"/>
                <a:gd name="T3" fmla="*/ 15 h 248"/>
                <a:gd name="T4" fmla="*/ 118 w 126"/>
                <a:gd name="T5" fmla="*/ 26 h 248"/>
                <a:gd name="T6" fmla="*/ 122 w 126"/>
                <a:gd name="T7" fmla="*/ 48 h 248"/>
                <a:gd name="T8" fmla="*/ 126 w 126"/>
                <a:gd name="T9" fmla="*/ 56 h 248"/>
                <a:gd name="T10" fmla="*/ 124 w 126"/>
                <a:gd name="T11" fmla="*/ 64 h 248"/>
                <a:gd name="T12" fmla="*/ 121 w 126"/>
                <a:gd name="T13" fmla="*/ 70 h 248"/>
                <a:gd name="T14" fmla="*/ 115 w 126"/>
                <a:gd name="T15" fmla="*/ 60 h 248"/>
                <a:gd name="T16" fmla="*/ 113 w 126"/>
                <a:gd name="T17" fmla="*/ 66 h 248"/>
                <a:gd name="T18" fmla="*/ 115 w 126"/>
                <a:gd name="T19" fmla="*/ 78 h 248"/>
                <a:gd name="T20" fmla="*/ 114 w 126"/>
                <a:gd name="T21" fmla="*/ 86 h 248"/>
                <a:gd name="T22" fmla="*/ 109 w 126"/>
                <a:gd name="T23" fmla="*/ 90 h 248"/>
                <a:gd name="T24" fmla="*/ 108 w 126"/>
                <a:gd name="T25" fmla="*/ 106 h 248"/>
                <a:gd name="T26" fmla="*/ 101 w 126"/>
                <a:gd name="T27" fmla="*/ 127 h 248"/>
                <a:gd name="T28" fmla="*/ 93 w 126"/>
                <a:gd name="T29" fmla="*/ 152 h 248"/>
                <a:gd name="T30" fmla="*/ 81 w 126"/>
                <a:gd name="T31" fmla="*/ 187 h 248"/>
                <a:gd name="T32" fmla="*/ 76 w 126"/>
                <a:gd name="T33" fmla="*/ 213 h 248"/>
                <a:gd name="T34" fmla="*/ 67 w 126"/>
                <a:gd name="T35" fmla="*/ 235 h 248"/>
                <a:gd name="T36" fmla="*/ 53 w 126"/>
                <a:gd name="T37" fmla="*/ 240 h 248"/>
                <a:gd name="T38" fmla="*/ 37 w 126"/>
                <a:gd name="T39" fmla="*/ 248 h 248"/>
                <a:gd name="T40" fmla="*/ 28 w 126"/>
                <a:gd name="T41" fmla="*/ 242 h 248"/>
                <a:gd name="T42" fmla="*/ 14 w 126"/>
                <a:gd name="T43" fmla="*/ 237 h 248"/>
                <a:gd name="T44" fmla="*/ 9 w 126"/>
                <a:gd name="T45" fmla="*/ 226 h 248"/>
                <a:gd name="T46" fmla="*/ 8 w 126"/>
                <a:gd name="T47" fmla="*/ 209 h 248"/>
                <a:gd name="T48" fmla="*/ 1 w 126"/>
                <a:gd name="T49" fmla="*/ 194 h 248"/>
                <a:gd name="T50" fmla="*/ 0 w 126"/>
                <a:gd name="T51" fmla="*/ 181 h 248"/>
                <a:gd name="T52" fmla="*/ 4 w 126"/>
                <a:gd name="T53" fmla="*/ 167 h 248"/>
                <a:gd name="T54" fmla="*/ 12 w 126"/>
                <a:gd name="T55" fmla="*/ 164 h 248"/>
                <a:gd name="T56" fmla="*/ 12 w 126"/>
                <a:gd name="T57" fmla="*/ 158 h 248"/>
                <a:gd name="T58" fmla="*/ 20 w 126"/>
                <a:gd name="T59" fmla="*/ 144 h 248"/>
                <a:gd name="T60" fmla="*/ 21 w 126"/>
                <a:gd name="T61" fmla="*/ 133 h 248"/>
                <a:gd name="T62" fmla="*/ 18 w 126"/>
                <a:gd name="T63" fmla="*/ 123 h 248"/>
                <a:gd name="T64" fmla="*/ 14 w 126"/>
                <a:gd name="T65" fmla="*/ 112 h 248"/>
                <a:gd name="T66" fmla="*/ 13 w 126"/>
                <a:gd name="T67" fmla="*/ 96 h 248"/>
                <a:gd name="T68" fmla="*/ 19 w 126"/>
                <a:gd name="T69" fmla="*/ 85 h 248"/>
                <a:gd name="T70" fmla="*/ 21 w 126"/>
                <a:gd name="T71" fmla="*/ 74 h 248"/>
                <a:gd name="T72" fmla="*/ 29 w 126"/>
                <a:gd name="T73" fmla="*/ 74 h 248"/>
                <a:gd name="T74" fmla="*/ 40 w 126"/>
                <a:gd name="T75" fmla="*/ 70 h 248"/>
                <a:gd name="T76" fmla="*/ 45 w 126"/>
                <a:gd name="T77" fmla="*/ 67 h 248"/>
                <a:gd name="T78" fmla="*/ 53 w 126"/>
                <a:gd name="T79" fmla="*/ 67 h 248"/>
                <a:gd name="T80" fmla="*/ 64 w 126"/>
                <a:gd name="T81" fmla="*/ 56 h 248"/>
                <a:gd name="T82" fmla="*/ 78 w 126"/>
                <a:gd name="T83" fmla="*/ 45 h 248"/>
                <a:gd name="T84" fmla="*/ 82 w 126"/>
                <a:gd name="T85" fmla="*/ 37 h 248"/>
                <a:gd name="T86" fmla="*/ 80 w 126"/>
                <a:gd name="T87" fmla="*/ 29 h 248"/>
                <a:gd name="T88" fmla="*/ 88 w 126"/>
                <a:gd name="T89" fmla="*/ 31 h 248"/>
                <a:gd name="T90" fmla="*/ 98 w 126"/>
                <a:gd name="T91" fmla="*/ 18 h 248"/>
                <a:gd name="T92" fmla="*/ 98 w 126"/>
                <a:gd name="T93" fmla="*/ 8 h 248"/>
                <a:gd name="T94" fmla="*/ 103 w 126"/>
                <a:gd name="T95" fmla="*/ 0 h 248"/>
                <a:gd name="T96" fmla="*/ 110 w 126"/>
                <a:gd name="T97" fmla="*/ 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248">
                  <a:moveTo>
                    <a:pt x="110" y="8"/>
                  </a:moveTo>
                  <a:lnTo>
                    <a:pt x="115" y="15"/>
                  </a:lnTo>
                  <a:lnTo>
                    <a:pt x="118" y="26"/>
                  </a:lnTo>
                  <a:lnTo>
                    <a:pt x="122" y="48"/>
                  </a:lnTo>
                  <a:lnTo>
                    <a:pt x="126" y="56"/>
                  </a:lnTo>
                  <a:lnTo>
                    <a:pt x="124" y="64"/>
                  </a:lnTo>
                  <a:lnTo>
                    <a:pt x="121" y="70"/>
                  </a:lnTo>
                  <a:lnTo>
                    <a:pt x="115" y="60"/>
                  </a:lnTo>
                  <a:lnTo>
                    <a:pt x="113" y="66"/>
                  </a:lnTo>
                  <a:lnTo>
                    <a:pt x="115" y="78"/>
                  </a:lnTo>
                  <a:lnTo>
                    <a:pt x="114" y="86"/>
                  </a:lnTo>
                  <a:lnTo>
                    <a:pt x="109" y="90"/>
                  </a:lnTo>
                  <a:lnTo>
                    <a:pt x="108" y="106"/>
                  </a:lnTo>
                  <a:lnTo>
                    <a:pt x="101" y="127"/>
                  </a:lnTo>
                  <a:lnTo>
                    <a:pt x="93" y="152"/>
                  </a:lnTo>
                  <a:lnTo>
                    <a:pt x="81" y="187"/>
                  </a:lnTo>
                  <a:lnTo>
                    <a:pt x="76" y="213"/>
                  </a:lnTo>
                  <a:lnTo>
                    <a:pt x="67" y="235"/>
                  </a:lnTo>
                  <a:lnTo>
                    <a:pt x="53" y="240"/>
                  </a:lnTo>
                  <a:lnTo>
                    <a:pt x="37" y="248"/>
                  </a:lnTo>
                  <a:lnTo>
                    <a:pt x="28" y="242"/>
                  </a:lnTo>
                  <a:lnTo>
                    <a:pt x="14" y="237"/>
                  </a:lnTo>
                  <a:lnTo>
                    <a:pt x="9" y="226"/>
                  </a:lnTo>
                  <a:lnTo>
                    <a:pt x="8" y="209"/>
                  </a:lnTo>
                  <a:lnTo>
                    <a:pt x="1" y="194"/>
                  </a:lnTo>
                  <a:lnTo>
                    <a:pt x="0" y="181"/>
                  </a:lnTo>
                  <a:lnTo>
                    <a:pt x="4" y="167"/>
                  </a:lnTo>
                  <a:lnTo>
                    <a:pt x="12" y="164"/>
                  </a:lnTo>
                  <a:lnTo>
                    <a:pt x="12" y="158"/>
                  </a:lnTo>
                  <a:lnTo>
                    <a:pt x="20" y="144"/>
                  </a:lnTo>
                  <a:lnTo>
                    <a:pt x="21" y="133"/>
                  </a:lnTo>
                  <a:lnTo>
                    <a:pt x="18" y="123"/>
                  </a:lnTo>
                  <a:lnTo>
                    <a:pt x="14" y="112"/>
                  </a:lnTo>
                  <a:lnTo>
                    <a:pt x="13" y="96"/>
                  </a:lnTo>
                  <a:lnTo>
                    <a:pt x="19" y="85"/>
                  </a:lnTo>
                  <a:lnTo>
                    <a:pt x="21" y="74"/>
                  </a:lnTo>
                  <a:lnTo>
                    <a:pt x="29" y="74"/>
                  </a:lnTo>
                  <a:lnTo>
                    <a:pt x="40" y="70"/>
                  </a:lnTo>
                  <a:lnTo>
                    <a:pt x="45" y="67"/>
                  </a:lnTo>
                  <a:lnTo>
                    <a:pt x="53" y="67"/>
                  </a:lnTo>
                  <a:lnTo>
                    <a:pt x="64" y="56"/>
                  </a:lnTo>
                  <a:lnTo>
                    <a:pt x="78" y="45"/>
                  </a:lnTo>
                  <a:lnTo>
                    <a:pt x="82" y="37"/>
                  </a:lnTo>
                  <a:lnTo>
                    <a:pt x="80" y="29"/>
                  </a:lnTo>
                  <a:lnTo>
                    <a:pt x="88" y="31"/>
                  </a:lnTo>
                  <a:lnTo>
                    <a:pt x="98" y="18"/>
                  </a:lnTo>
                  <a:lnTo>
                    <a:pt x="98" y="8"/>
                  </a:lnTo>
                  <a:lnTo>
                    <a:pt x="103" y="0"/>
                  </a:lnTo>
                  <a:lnTo>
                    <a:pt x="110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249">
              <a:extLst>
                <a:ext uri="{FF2B5EF4-FFF2-40B4-BE49-F238E27FC236}">
                  <a16:creationId xmlns="" xmlns:a16="http://schemas.microsoft.com/office/drawing/2014/main" id="{18CE9D69-E210-4F59-A278-D7279BF6E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3502025"/>
              <a:ext cx="68263" cy="52388"/>
            </a:xfrm>
            <a:custGeom>
              <a:avLst/>
              <a:gdLst>
                <a:gd name="T0" fmla="*/ 3 w 43"/>
                <a:gd name="T1" fmla="*/ 10 h 33"/>
                <a:gd name="T2" fmla="*/ 4 w 43"/>
                <a:gd name="T3" fmla="*/ 10 h 33"/>
                <a:gd name="T4" fmla="*/ 5 w 43"/>
                <a:gd name="T5" fmla="*/ 6 h 33"/>
                <a:gd name="T6" fmla="*/ 15 w 43"/>
                <a:gd name="T7" fmla="*/ 2 h 33"/>
                <a:gd name="T8" fmla="*/ 19 w 43"/>
                <a:gd name="T9" fmla="*/ 1 h 33"/>
                <a:gd name="T10" fmla="*/ 26 w 43"/>
                <a:gd name="T11" fmla="*/ 0 h 33"/>
                <a:gd name="T12" fmla="*/ 33 w 43"/>
                <a:gd name="T13" fmla="*/ 0 h 33"/>
                <a:gd name="T14" fmla="*/ 42 w 43"/>
                <a:gd name="T15" fmla="*/ 7 h 33"/>
                <a:gd name="T16" fmla="*/ 43 w 43"/>
                <a:gd name="T17" fmla="*/ 23 h 33"/>
                <a:gd name="T18" fmla="*/ 40 w 43"/>
                <a:gd name="T19" fmla="*/ 23 h 33"/>
                <a:gd name="T20" fmla="*/ 37 w 43"/>
                <a:gd name="T21" fmla="*/ 27 h 33"/>
                <a:gd name="T22" fmla="*/ 28 w 43"/>
                <a:gd name="T23" fmla="*/ 26 h 33"/>
                <a:gd name="T24" fmla="*/ 21 w 43"/>
                <a:gd name="T25" fmla="*/ 32 h 33"/>
                <a:gd name="T26" fmla="*/ 9 w 43"/>
                <a:gd name="T27" fmla="*/ 33 h 33"/>
                <a:gd name="T28" fmla="*/ 3 w 43"/>
                <a:gd name="T29" fmla="*/ 29 h 33"/>
                <a:gd name="T30" fmla="*/ 0 w 43"/>
                <a:gd name="T31" fmla="*/ 18 h 33"/>
                <a:gd name="T32" fmla="*/ 3 w 43"/>
                <a:gd name="T3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3" y="10"/>
                  </a:moveTo>
                  <a:lnTo>
                    <a:pt x="4" y="10"/>
                  </a:lnTo>
                  <a:lnTo>
                    <a:pt x="5" y="6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42" y="7"/>
                  </a:lnTo>
                  <a:lnTo>
                    <a:pt x="43" y="23"/>
                  </a:lnTo>
                  <a:lnTo>
                    <a:pt x="40" y="23"/>
                  </a:lnTo>
                  <a:lnTo>
                    <a:pt x="37" y="27"/>
                  </a:lnTo>
                  <a:lnTo>
                    <a:pt x="28" y="26"/>
                  </a:lnTo>
                  <a:lnTo>
                    <a:pt x="21" y="32"/>
                  </a:lnTo>
                  <a:lnTo>
                    <a:pt x="9" y="33"/>
                  </a:lnTo>
                  <a:lnTo>
                    <a:pt x="3" y="29"/>
                  </a:lnTo>
                  <a:lnTo>
                    <a:pt x="0" y="18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250">
              <a:extLst>
                <a:ext uri="{FF2B5EF4-FFF2-40B4-BE49-F238E27FC236}">
                  <a16:creationId xmlns="" xmlns:a16="http://schemas.microsoft.com/office/drawing/2014/main" id="{BA056E3B-B7C1-44CE-8628-3FC047DDB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4078288"/>
              <a:ext cx="454025" cy="428625"/>
            </a:xfrm>
            <a:custGeom>
              <a:avLst/>
              <a:gdLst>
                <a:gd name="T0" fmla="*/ 5 w 286"/>
                <a:gd name="T1" fmla="*/ 187 h 270"/>
                <a:gd name="T2" fmla="*/ 15 w 286"/>
                <a:gd name="T3" fmla="*/ 175 h 270"/>
                <a:gd name="T4" fmla="*/ 37 w 286"/>
                <a:gd name="T5" fmla="*/ 176 h 270"/>
                <a:gd name="T6" fmla="*/ 46 w 286"/>
                <a:gd name="T7" fmla="*/ 174 h 270"/>
                <a:gd name="T8" fmla="*/ 119 w 286"/>
                <a:gd name="T9" fmla="*/ 161 h 270"/>
                <a:gd name="T10" fmla="*/ 107 w 286"/>
                <a:gd name="T11" fmla="*/ 80 h 270"/>
                <a:gd name="T12" fmla="*/ 126 w 286"/>
                <a:gd name="T13" fmla="*/ 0 h 270"/>
                <a:gd name="T14" fmla="*/ 244 w 286"/>
                <a:gd name="T15" fmla="*/ 82 h 270"/>
                <a:gd name="T16" fmla="*/ 259 w 286"/>
                <a:gd name="T17" fmla="*/ 96 h 270"/>
                <a:gd name="T18" fmla="*/ 267 w 286"/>
                <a:gd name="T19" fmla="*/ 109 h 270"/>
                <a:gd name="T20" fmla="*/ 286 w 286"/>
                <a:gd name="T21" fmla="*/ 150 h 270"/>
                <a:gd name="T22" fmla="*/ 275 w 286"/>
                <a:gd name="T23" fmla="*/ 173 h 270"/>
                <a:gd name="T24" fmla="*/ 236 w 286"/>
                <a:gd name="T25" fmla="*/ 178 h 270"/>
                <a:gd name="T26" fmla="*/ 218 w 286"/>
                <a:gd name="T27" fmla="*/ 184 h 270"/>
                <a:gd name="T28" fmla="*/ 202 w 286"/>
                <a:gd name="T29" fmla="*/ 181 h 270"/>
                <a:gd name="T30" fmla="*/ 177 w 286"/>
                <a:gd name="T31" fmla="*/ 190 h 270"/>
                <a:gd name="T32" fmla="*/ 161 w 286"/>
                <a:gd name="T33" fmla="*/ 204 h 270"/>
                <a:gd name="T34" fmla="*/ 150 w 286"/>
                <a:gd name="T35" fmla="*/ 212 h 270"/>
                <a:gd name="T36" fmla="*/ 137 w 286"/>
                <a:gd name="T37" fmla="*/ 215 h 270"/>
                <a:gd name="T38" fmla="*/ 121 w 286"/>
                <a:gd name="T39" fmla="*/ 241 h 270"/>
                <a:gd name="T40" fmla="*/ 117 w 286"/>
                <a:gd name="T41" fmla="*/ 255 h 270"/>
                <a:gd name="T42" fmla="*/ 111 w 286"/>
                <a:gd name="T43" fmla="*/ 268 h 270"/>
                <a:gd name="T44" fmla="*/ 104 w 286"/>
                <a:gd name="T45" fmla="*/ 262 h 270"/>
                <a:gd name="T46" fmla="*/ 96 w 286"/>
                <a:gd name="T47" fmla="*/ 263 h 270"/>
                <a:gd name="T48" fmla="*/ 80 w 286"/>
                <a:gd name="T49" fmla="*/ 269 h 270"/>
                <a:gd name="T50" fmla="*/ 73 w 286"/>
                <a:gd name="T51" fmla="*/ 268 h 270"/>
                <a:gd name="T52" fmla="*/ 68 w 286"/>
                <a:gd name="T53" fmla="*/ 257 h 270"/>
                <a:gd name="T54" fmla="*/ 62 w 286"/>
                <a:gd name="T55" fmla="*/ 257 h 270"/>
                <a:gd name="T56" fmla="*/ 66 w 286"/>
                <a:gd name="T57" fmla="*/ 247 h 270"/>
                <a:gd name="T58" fmla="*/ 56 w 286"/>
                <a:gd name="T59" fmla="*/ 234 h 270"/>
                <a:gd name="T60" fmla="*/ 49 w 286"/>
                <a:gd name="T61" fmla="*/ 231 h 270"/>
                <a:gd name="T62" fmla="*/ 40 w 286"/>
                <a:gd name="T63" fmla="*/ 235 h 270"/>
                <a:gd name="T64" fmla="*/ 27 w 286"/>
                <a:gd name="T65" fmla="*/ 238 h 270"/>
                <a:gd name="T66" fmla="*/ 19 w 286"/>
                <a:gd name="T67" fmla="*/ 232 h 270"/>
                <a:gd name="T68" fmla="*/ 12 w 286"/>
                <a:gd name="T69" fmla="*/ 234 h 270"/>
                <a:gd name="T70" fmla="*/ 12 w 286"/>
                <a:gd name="T71" fmla="*/ 223 h 270"/>
                <a:gd name="T72" fmla="*/ 4 w 286"/>
                <a:gd name="T73" fmla="*/ 211 h 270"/>
                <a:gd name="T74" fmla="*/ 0 w 286"/>
                <a:gd name="T75" fmla="*/ 18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270">
                  <a:moveTo>
                    <a:pt x="0" y="189"/>
                  </a:moveTo>
                  <a:lnTo>
                    <a:pt x="5" y="187"/>
                  </a:lnTo>
                  <a:lnTo>
                    <a:pt x="9" y="176"/>
                  </a:lnTo>
                  <a:lnTo>
                    <a:pt x="15" y="175"/>
                  </a:lnTo>
                  <a:lnTo>
                    <a:pt x="26" y="180"/>
                  </a:lnTo>
                  <a:lnTo>
                    <a:pt x="37" y="176"/>
                  </a:lnTo>
                  <a:lnTo>
                    <a:pt x="42" y="178"/>
                  </a:lnTo>
                  <a:lnTo>
                    <a:pt x="46" y="174"/>
                  </a:lnTo>
                  <a:lnTo>
                    <a:pt x="115" y="174"/>
                  </a:lnTo>
                  <a:lnTo>
                    <a:pt x="119" y="161"/>
                  </a:lnTo>
                  <a:lnTo>
                    <a:pt x="117" y="159"/>
                  </a:lnTo>
                  <a:lnTo>
                    <a:pt x="107" y="80"/>
                  </a:lnTo>
                  <a:lnTo>
                    <a:pt x="99" y="0"/>
                  </a:lnTo>
                  <a:lnTo>
                    <a:pt x="126" y="0"/>
                  </a:lnTo>
                  <a:lnTo>
                    <a:pt x="185" y="40"/>
                  </a:lnTo>
                  <a:lnTo>
                    <a:pt x="244" y="82"/>
                  </a:lnTo>
                  <a:lnTo>
                    <a:pt x="247" y="90"/>
                  </a:lnTo>
                  <a:lnTo>
                    <a:pt x="259" y="96"/>
                  </a:lnTo>
                  <a:lnTo>
                    <a:pt x="267" y="98"/>
                  </a:lnTo>
                  <a:lnTo>
                    <a:pt x="267" y="109"/>
                  </a:lnTo>
                  <a:lnTo>
                    <a:pt x="286" y="108"/>
                  </a:lnTo>
                  <a:lnTo>
                    <a:pt x="286" y="150"/>
                  </a:lnTo>
                  <a:lnTo>
                    <a:pt x="276" y="161"/>
                  </a:lnTo>
                  <a:lnTo>
                    <a:pt x="275" y="173"/>
                  </a:lnTo>
                  <a:lnTo>
                    <a:pt x="260" y="175"/>
                  </a:lnTo>
                  <a:lnTo>
                    <a:pt x="236" y="178"/>
                  </a:lnTo>
                  <a:lnTo>
                    <a:pt x="229" y="183"/>
                  </a:lnTo>
                  <a:lnTo>
                    <a:pt x="218" y="184"/>
                  </a:lnTo>
                  <a:lnTo>
                    <a:pt x="207" y="184"/>
                  </a:lnTo>
                  <a:lnTo>
                    <a:pt x="202" y="181"/>
                  </a:lnTo>
                  <a:lnTo>
                    <a:pt x="193" y="183"/>
                  </a:lnTo>
                  <a:lnTo>
                    <a:pt x="177" y="190"/>
                  </a:lnTo>
                  <a:lnTo>
                    <a:pt x="173" y="196"/>
                  </a:lnTo>
                  <a:lnTo>
                    <a:pt x="161" y="204"/>
                  </a:lnTo>
                  <a:lnTo>
                    <a:pt x="158" y="209"/>
                  </a:lnTo>
                  <a:lnTo>
                    <a:pt x="150" y="212"/>
                  </a:lnTo>
                  <a:lnTo>
                    <a:pt x="142" y="210"/>
                  </a:lnTo>
                  <a:lnTo>
                    <a:pt x="137" y="215"/>
                  </a:lnTo>
                  <a:lnTo>
                    <a:pt x="135" y="226"/>
                  </a:lnTo>
                  <a:lnTo>
                    <a:pt x="121" y="241"/>
                  </a:lnTo>
                  <a:lnTo>
                    <a:pt x="121" y="247"/>
                  </a:lnTo>
                  <a:lnTo>
                    <a:pt x="117" y="255"/>
                  </a:lnTo>
                  <a:lnTo>
                    <a:pt x="118" y="264"/>
                  </a:lnTo>
                  <a:lnTo>
                    <a:pt x="111" y="268"/>
                  </a:lnTo>
                  <a:lnTo>
                    <a:pt x="106" y="270"/>
                  </a:lnTo>
                  <a:lnTo>
                    <a:pt x="104" y="262"/>
                  </a:lnTo>
                  <a:lnTo>
                    <a:pt x="99" y="264"/>
                  </a:lnTo>
                  <a:lnTo>
                    <a:pt x="96" y="263"/>
                  </a:lnTo>
                  <a:lnTo>
                    <a:pt x="92" y="269"/>
                  </a:lnTo>
                  <a:lnTo>
                    <a:pt x="80" y="269"/>
                  </a:lnTo>
                  <a:lnTo>
                    <a:pt x="75" y="267"/>
                  </a:lnTo>
                  <a:lnTo>
                    <a:pt x="73" y="268"/>
                  </a:lnTo>
                  <a:lnTo>
                    <a:pt x="67" y="263"/>
                  </a:lnTo>
                  <a:lnTo>
                    <a:pt x="68" y="257"/>
                  </a:lnTo>
                  <a:lnTo>
                    <a:pt x="66" y="255"/>
                  </a:lnTo>
                  <a:lnTo>
                    <a:pt x="62" y="257"/>
                  </a:lnTo>
                  <a:lnTo>
                    <a:pt x="62" y="252"/>
                  </a:lnTo>
                  <a:lnTo>
                    <a:pt x="66" y="247"/>
                  </a:lnTo>
                  <a:lnTo>
                    <a:pt x="59" y="239"/>
                  </a:lnTo>
                  <a:lnTo>
                    <a:pt x="56" y="234"/>
                  </a:lnTo>
                  <a:lnTo>
                    <a:pt x="53" y="231"/>
                  </a:lnTo>
                  <a:lnTo>
                    <a:pt x="49" y="231"/>
                  </a:lnTo>
                  <a:lnTo>
                    <a:pt x="45" y="233"/>
                  </a:lnTo>
                  <a:lnTo>
                    <a:pt x="40" y="235"/>
                  </a:lnTo>
                  <a:lnTo>
                    <a:pt x="34" y="239"/>
                  </a:lnTo>
                  <a:lnTo>
                    <a:pt x="27" y="238"/>
                  </a:lnTo>
                  <a:lnTo>
                    <a:pt x="23" y="233"/>
                  </a:lnTo>
                  <a:lnTo>
                    <a:pt x="19" y="232"/>
                  </a:lnTo>
                  <a:lnTo>
                    <a:pt x="15" y="234"/>
                  </a:lnTo>
                  <a:lnTo>
                    <a:pt x="12" y="234"/>
                  </a:lnTo>
                  <a:lnTo>
                    <a:pt x="11" y="228"/>
                  </a:lnTo>
                  <a:lnTo>
                    <a:pt x="12" y="223"/>
                  </a:lnTo>
                  <a:lnTo>
                    <a:pt x="11" y="216"/>
                  </a:lnTo>
                  <a:lnTo>
                    <a:pt x="4" y="211"/>
                  </a:lnTo>
                  <a:lnTo>
                    <a:pt x="1" y="201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251">
              <a:extLst>
                <a:ext uri="{FF2B5EF4-FFF2-40B4-BE49-F238E27FC236}">
                  <a16:creationId xmlns="" xmlns:a16="http://schemas.microsoft.com/office/drawing/2014/main" id="{9817A29D-0C11-450C-976A-C02E893A5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925" y="3833813"/>
              <a:ext cx="839788" cy="547688"/>
            </a:xfrm>
            <a:custGeom>
              <a:avLst/>
              <a:gdLst>
                <a:gd name="T0" fmla="*/ 339 w 529"/>
                <a:gd name="T1" fmla="*/ 166 h 345"/>
                <a:gd name="T2" fmla="*/ 339 w 529"/>
                <a:gd name="T3" fmla="*/ 211 h 345"/>
                <a:gd name="T4" fmla="*/ 359 w 529"/>
                <a:gd name="T5" fmla="*/ 248 h 345"/>
                <a:gd name="T6" fmla="*/ 388 w 529"/>
                <a:gd name="T7" fmla="*/ 273 h 345"/>
                <a:gd name="T8" fmla="*/ 424 w 529"/>
                <a:gd name="T9" fmla="*/ 274 h 345"/>
                <a:gd name="T10" fmla="*/ 459 w 529"/>
                <a:gd name="T11" fmla="*/ 260 h 345"/>
                <a:gd name="T12" fmla="*/ 468 w 529"/>
                <a:gd name="T13" fmla="*/ 228 h 345"/>
                <a:gd name="T14" fmla="*/ 513 w 529"/>
                <a:gd name="T15" fmla="*/ 219 h 345"/>
                <a:gd name="T16" fmla="*/ 527 w 529"/>
                <a:gd name="T17" fmla="*/ 231 h 345"/>
                <a:gd name="T18" fmla="*/ 518 w 529"/>
                <a:gd name="T19" fmla="*/ 256 h 345"/>
                <a:gd name="T20" fmla="*/ 507 w 529"/>
                <a:gd name="T21" fmla="*/ 274 h 345"/>
                <a:gd name="T22" fmla="*/ 493 w 529"/>
                <a:gd name="T23" fmla="*/ 285 h 345"/>
                <a:gd name="T24" fmla="*/ 488 w 529"/>
                <a:gd name="T25" fmla="*/ 286 h 345"/>
                <a:gd name="T26" fmla="*/ 456 w 529"/>
                <a:gd name="T27" fmla="*/ 297 h 345"/>
                <a:gd name="T28" fmla="*/ 460 w 529"/>
                <a:gd name="T29" fmla="*/ 306 h 345"/>
                <a:gd name="T30" fmla="*/ 465 w 529"/>
                <a:gd name="T31" fmla="*/ 318 h 345"/>
                <a:gd name="T32" fmla="*/ 437 w 529"/>
                <a:gd name="T33" fmla="*/ 336 h 345"/>
                <a:gd name="T34" fmla="*/ 415 w 529"/>
                <a:gd name="T35" fmla="*/ 326 h 345"/>
                <a:gd name="T36" fmla="*/ 381 w 529"/>
                <a:gd name="T37" fmla="*/ 317 h 345"/>
                <a:gd name="T38" fmla="*/ 347 w 529"/>
                <a:gd name="T39" fmla="*/ 320 h 345"/>
                <a:gd name="T40" fmla="*/ 304 w 529"/>
                <a:gd name="T41" fmla="*/ 306 h 345"/>
                <a:gd name="T42" fmla="*/ 266 w 529"/>
                <a:gd name="T43" fmla="*/ 284 h 345"/>
                <a:gd name="T44" fmla="*/ 231 w 529"/>
                <a:gd name="T45" fmla="*/ 269 h 345"/>
                <a:gd name="T46" fmla="*/ 200 w 529"/>
                <a:gd name="T47" fmla="*/ 238 h 345"/>
                <a:gd name="T48" fmla="*/ 208 w 529"/>
                <a:gd name="T49" fmla="*/ 226 h 345"/>
                <a:gd name="T50" fmla="*/ 200 w 529"/>
                <a:gd name="T51" fmla="*/ 204 h 345"/>
                <a:gd name="T52" fmla="*/ 161 w 529"/>
                <a:gd name="T53" fmla="*/ 162 h 345"/>
                <a:gd name="T54" fmla="*/ 135 w 529"/>
                <a:gd name="T55" fmla="*/ 137 h 345"/>
                <a:gd name="T56" fmla="*/ 119 w 529"/>
                <a:gd name="T57" fmla="*/ 111 h 345"/>
                <a:gd name="T58" fmla="*/ 94 w 529"/>
                <a:gd name="T59" fmla="*/ 85 h 345"/>
                <a:gd name="T60" fmla="*/ 76 w 529"/>
                <a:gd name="T61" fmla="*/ 55 h 345"/>
                <a:gd name="T62" fmla="*/ 57 w 529"/>
                <a:gd name="T63" fmla="*/ 24 h 345"/>
                <a:gd name="T64" fmla="*/ 39 w 529"/>
                <a:gd name="T65" fmla="*/ 28 h 345"/>
                <a:gd name="T66" fmla="*/ 50 w 529"/>
                <a:gd name="T67" fmla="*/ 60 h 345"/>
                <a:gd name="T68" fmla="*/ 68 w 529"/>
                <a:gd name="T69" fmla="*/ 80 h 345"/>
                <a:gd name="T70" fmla="*/ 77 w 529"/>
                <a:gd name="T71" fmla="*/ 99 h 345"/>
                <a:gd name="T72" fmla="*/ 97 w 529"/>
                <a:gd name="T73" fmla="*/ 121 h 345"/>
                <a:gd name="T74" fmla="*/ 113 w 529"/>
                <a:gd name="T75" fmla="*/ 156 h 345"/>
                <a:gd name="T76" fmla="*/ 129 w 529"/>
                <a:gd name="T77" fmla="*/ 176 h 345"/>
                <a:gd name="T78" fmla="*/ 128 w 529"/>
                <a:gd name="T79" fmla="*/ 194 h 345"/>
                <a:gd name="T80" fmla="*/ 108 w 529"/>
                <a:gd name="T81" fmla="*/ 172 h 345"/>
                <a:gd name="T82" fmla="*/ 87 w 529"/>
                <a:gd name="T83" fmla="*/ 144 h 345"/>
                <a:gd name="T84" fmla="*/ 64 w 529"/>
                <a:gd name="T85" fmla="*/ 119 h 345"/>
                <a:gd name="T86" fmla="*/ 47 w 529"/>
                <a:gd name="T87" fmla="*/ 112 h 345"/>
                <a:gd name="T88" fmla="*/ 46 w 529"/>
                <a:gd name="T89" fmla="*/ 100 h 345"/>
                <a:gd name="T90" fmla="*/ 39 w 529"/>
                <a:gd name="T91" fmla="*/ 69 h 345"/>
                <a:gd name="T92" fmla="*/ 17 w 529"/>
                <a:gd name="T93" fmla="*/ 39 h 345"/>
                <a:gd name="T94" fmla="*/ 21 w 529"/>
                <a:gd name="T95" fmla="*/ 2 h 345"/>
                <a:gd name="T96" fmla="*/ 68 w 529"/>
                <a:gd name="T97" fmla="*/ 15 h 345"/>
                <a:gd name="T98" fmla="*/ 156 w 529"/>
                <a:gd name="T99" fmla="*/ 29 h 345"/>
                <a:gd name="T100" fmla="*/ 192 w 529"/>
                <a:gd name="T101" fmla="*/ 28 h 345"/>
                <a:gd name="T102" fmla="*/ 217 w 529"/>
                <a:gd name="T103" fmla="*/ 53 h 345"/>
                <a:gd name="T104" fmla="*/ 245 w 529"/>
                <a:gd name="T105" fmla="*/ 76 h 345"/>
                <a:gd name="T106" fmla="*/ 282 w 529"/>
                <a:gd name="T107" fmla="*/ 68 h 345"/>
                <a:gd name="T108" fmla="*/ 307 w 529"/>
                <a:gd name="T109" fmla="*/ 104 h 345"/>
                <a:gd name="T110" fmla="*/ 329 w 529"/>
                <a:gd name="T111" fmla="*/ 13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9" h="345">
                  <a:moveTo>
                    <a:pt x="349" y="136"/>
                  </a:moveTo>
                  <a:lnTo>
                    <a:pt x="342" y="152"/>
                  </a:lnTo>
                  <a:lnTo>
                    <a:pt x="339" y="166"/>
                  </a:lnTo>
                  <a:lnTo>
                    <a:pt x="337" y="192"/>
                  </a:lnTo>
                  <a:lnTo>
                    <a:pt x="336" y="201"/>
                  </a:lnTo>
                  <a:lnTo>
                    <a:pt x="339" y="211"/>
                  </a:lnTo>
                  <a:lnTo>
                    <a:pt x="344" y="221"/>
                  </a:lnTo>
                  <a:lnTo>
                    <a:pt x="348" y="234"/>
                  </a:lnTo>
                  <a:lnTo>
                    <a:pt x="359" y="248"/>
                  </a:lnTo>
                  <a:lnTo>
                    <a:pt x="363" y="259"/>
                  </a:lnTo>
                  <a:lnTo>
                    <a:pt x="370" y="268"/>
                  </a:lnTo>
                  <a:lnTo>
                    <a:pt x="388" y="273"/>
                  </a:lnTo>
                  <a:lnTo>
                    <a:pt x="397" y="281"/>
                  </a:lnTo>
                  <a:lnTo>
                    <a:pt x="412" y="275"/>
                  </a:lnTo>
                  <a:lnTo>
                    <a:pt x="424" y="274"/>
                  </a:lnTo>
                  <a:lnTo>
                    <a:pt x="437" y="270"/>
                  </a:lnTo>
                  <a:lnTo>
                    <a:pt x="449" y="267"/>
                  </a:lnTo>
                  <a:lnTo>
                    <a:pt x="459" y="260"/>
                  </a:lnTo>
                  <a:lnTo>
                    <a:pt x="464" y="248"/>
                  </a:lnTo>
                  <a:lnTo>
                    <a:pt x="465" y="233"/>
                  </a:lnTo>
                  <a:lnTo>
                    <a:pt x="468" y="228"/>
                  </a:lnTo>
                  <a:lnTo>
                    <a:pt x="480" y="223"/>
                  </a:lnTo>
                  <a:lnTo>
                    <a:pt x="498" y="218"/>
                  </a:lnTo>
                  <a:lnTo>
                    <a:pt x="513" y="219"/>
                  </a:lnTo>
                  <a:lnTo>
                    <a:pt x="524" y="218"/>
                  </a:lnTo>
                  <a:lnTo>
                    <a:pt x="529" y="222"/>
                  </a:lnTo>
                  <a:lnTo>
                    <a:pt x="527" y="231"/>
                  </a:lnTo>
                  <a:lnTo>
                    <a:pt x="518" y="241"/>
                  </a:lnTo>
                  <a:lnTo>
                    <a:pt x="515" y="253"/>
                  </a:lnTo>
                  <a:lnTo>
                    <a:pt x="518" y="256"/>
                  </a:lnTo>
                  <a:lnTo>
                    <a:pt x="515" y="263"/>
                  </a:lnTo>
                  <a:lnTo>
                    <a:pt x="511" y="278"/>
                  </a:lnTo>
                  <a:lnTo>
                    <a:pt x="507" y="274"/>
                  </a:lnTo>
                  <a:lnTo>
                    <a:pt x="503" y="274"/>
                  </a:lnTo>
                  <a:lnTo>
                    <a:pt x="500" y="274"/>
                  </a:lnTo>
                  <a:lnTo>
                    <a:pt x="493" y="285"/>
                  </a:lnTo>
                  <a:lnTo>
                    <a:pt x="490" y="283"/>
                  </a:lnTo>
                  <a:lnTo>
                    <a:pt x="488" y="284"/>
                  </a:lnTo>
                  <a:lnTo>
                    <a:pt x="488" y="286"/>
                  </a:lnTo>
                  <a:lnTo>
                    <a:pt x="472" y="286"/>
                  </a:lnTo>
                  <a:lnTo>
                    <a:pt x="456" y="286"/>
                  </a:lnTo>
                  <a:lnTo>
                    <a:pt x="456" y="297"/>
                  </a:lnTo>
                  <a:lnTo>
                    <a:pt x="447" y="297"/>
                  </a:lnTo>
                  <a:lnTo>
                    <a:pt x="454" y="303"/>
                  </a:lnTo>
                  <a:lnTo>
                    <a:pt x="460" y="306"/>
                  </a:lnTo>
                  <a:lnTo>
                    <a:pt x="463" y="311"/>
                  </a:lnTo>
                  <a:lnTo>
                    <a:pt x="465" y="312"/>
                  </a:lnTo>
                  <a:lnTo>
                    <a:pt x="465" y="318"/>
                  </a:lnTo>
                  <a:lnTo>
                    <a:pt x="443" y="318"/>
                  </a:lnTo>
                  <a:lnTo>
                    <a:pt x="435" y="333"/>
                  </a:lnTo>
                  <a:lnTo>
                    <a:pt x="437" y="336"/>
                  </a:lnTo>
                  <a:lnTo>
                    <a:pt x="435" y="340"/>
                  </a:lnTo>
                  <a:lnTo>
                    <a:pt x="435" y="345"/>
                  </a:lnTo>
                  <a:lnTo>
                    <a:pt x="415" y="326"/>
                  </a:lnTo>
                  <a:lnTo>
                    <a:pt x="406" y="320"/>
                  </a:lnTo>
                  <a:lnTo>
                    <a:pt x="392" y="315"/>
                  </a:lnTo>
                  <a:lnTo>
                    <a:pt x="381" y="317"/>
                  </a:lnTo>
                  <a:lnTo>
                    <a:pt x="368" y="323"/>
                  </a:lnTo>
                  <a:lnTo>
                    <a:pt x="359" y="325"/>
                  </a:lnTo>
                  <a:lnTo>
                    <a:pt x="347" y="320"/>
                  </a:lnTo>
                  <a:lnTo>
                    <a:pt x="334" y="317"/>
                  </a:lnTo>
                  <a:lnTo>
                    <a:pt x="318" y="308"/>
                  </a:lnTo>
                  <a:lnTo>
                    <a:pt x="304" y="306"/>
                  </a:lnTo>
                  <a:lnTo>
                    <a:pt x="284" y="298"/>
                  </a:lnTo>
                  <a:lnTo>
                    <a:pt x="270" y="289"/>
                  </a:lnTo>
                  <a:lnTo>
                    <a:pt x="266" y="284"/>
                  </a:lnTo>
                  <a:lnTo>
                    <a:pt x="256" y="283"/>
                  </a:lnTo>
                  <a:lnTo>
                    <a:pt x="238" y="277"/>
                  </a:lnTo>
                  <a:lnTo>
                    <a:pt x="231" y="269"/>
                  </a:lnTo>
                  <a:lnTo>
                    <a:pt x="212" y="259"/>
                  </a:lnTo>
                  <a:lnTo>
                    <a:pt x="203" y="247"/>
                  </a:lnTo>
                  <a:lnTo>
                    <a:pt x="200" y="238"/>
                  </a:lnTo>
                  <a:lnTo>
                    <a:pt x="205" y="237"/>
                  </a:lnTo>
                  <a:lnTo>
                    <a:pt x="203" y="231"/>
                  </a:lnTo>
                  <a:lnTo>
                    <a:pt x="208" y="226"/>
                  </a:lnTo>
                  <a:lnTo>
                    <a:pt x="208" y="221"/>
                  </a:lnTo>
                  <a:lnTo>
                    <a:pt x="202" y="211"/>
                  </a:lnTo>
                  <a:lnTo>
                    <a:pt x="200" y="204"/>
                  </a:lnTo>
                  <a:lnTo>
                    <a:pt x="194" y="195"/>
                  </a:lnTo>
                  <a:lnTo>
                    <a:pt x="179" y="177"/>
                  </a:lnTo>
                  <a:lnTo>
                    <a:pt x="161" y="162"/>
                  </a:lnTo>
                  <a:lnTo>
                    <a:pt x="153" y="150"/>
                  </a:lnTo>
                  <a:lnTo>
                    <a:pt x="138" y="142"/>
                  </a:lnTo>
                  <a:lnTo>
                    <a:pt x="135" y="137"/>
                  </a:lnTo>
                  <a:lnTo>
                    <a:pt x="137" y="125"/>
                  </a:lnTo>
                  <a:lnTo>
                    <a:pt x="129" y="121"/>
                  </a:lnTo>
                  <a:lnTo>
                    <a:pt x="119" y="111"/>
                  </a:lnTo>
                  <a:lnTo>
                    <a:pt x="114" y="98"/>
                  </a:lnTo>
                  <a:lnTo>
                    <a:pt x="105" y="96"/>
                  </a:lnTo>
                  <a:lnTo>
                    <a:pt x="94" y="85"/>
                  </a:lnTo>
                  <a:lnTo>
                    <a:pt x="86" y="76"/>
                  </a:lnTo>
                  <a:lnTo>
                    <a:pt x="85" y="70"/>
                  </a:lnTo>
                  <a:lnTo>
                    <a:pt x="76" y="55"/>
                  </a:lnTo>
                  <a:lnTo>
                    <a:pt x="70" y="39"/>
                  </a:lnTo>
                  <a:lnTo>
                    <a:pt x="70" y="32"/>
                  </a:lnTo>
                  <a:lnTo>
                    <a:pt x="57" y="24"/>
                  </a:lnTo>
                  <a:lnTo>
                    <a:pt x="51" y="25"/>
                  </a:lnTo>
                  <a:lnTo>
                    <a:pt x="42" y="20"/>
                  </a:lnTo>
                  <a:lnTo>
                    <a:pt x="39" y="28"/>
                  </a:lnTo>
                  <a:lnTo>
                    <a:pt x="42" y="37"/>
                  </a:lnTo>
                  <a:lnTo>
                    <a:pt x="43" y="52"/>
                  </a:lnTo>
                  <a:lnTo>
                    <a:pt x="50" y="60"/>
                  </a:lnTo>
                  <a:lnTo>
                    <a:pt x="63" y="74"/>
                  </a:lnTo>
                  <a:lnTo>
                    <a:pt x="65" y="78"/>
                  </a:lnTo>
                  <a:lnTo>
                    <a:pt x="68" y="80"/>
                  </a:lnTo>
                  <a:lnTo>
                    <a:pt x="70" y="87"/>
                  </a:lnTo>
                  <a:lnTo>
                    <a:pt x="73" y="87"/>
                  </a:lnTo>
                  <a:lnTo>
                    <a:pt x="77" y="99"/>
                  </a:lnTo>
                  <a:lnTo>
                    <a:pt x="83" y="104"/>
                  </a:lnTo>
                  <a:lnTo>
                    <a:pt x="86" y="111"/>
                  </a:lnTo>
                  <a:lnTo>
                    <a:pt x="97" y="121"/>
                  </a:lnTo>
                  <a:lnTo>
                    <a:pt x="102" y="139"/>
                  </a:lnTo>
                  <a:lnTo>
                    <a:pt x="108" y="147"/>
                  </a:lnTo>
                  <a:lnTo>
                    <a:pt x="113" y="156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29" y="176"/>
                  </a:lnTo>
                  <a:lnTo>
                    <a:pt x="135" y="184"/>
                  </a:lnTo>
                  <a:lnTo>
                    <a:pt x="135" y="187"/>
                  </a:lnTo>
                  <a:lnTo>
                    <a:pt x="128" y="194"/>
                  </a:lnTo>
                  <a:lnTo>
                    <a:pt x="124" y="194"/>
                  </a:lnTo>
                  <a:lnTo>
                    <a:pt x="120" y="182"/>
                  </a:lnTo>
                  <a:lnTo>
                    <a:pt x="108" y="172"/>
                  </a:lnTo>
                  <a:lnTo>
                    <a:pt x="95" y="163"/>
                  </a:lnTo>
                  <a:lnTo>
                    <a:pt x="87" y="158"/>
                  </a:lnTo>
                  <a:lnTo>
                    <a:pt x="87" y="144"/>
                  </a:lnTo>
                  <a:lnTo>
                    <a:pt x="85" y="134"/>
                  </a:lnTo>
                  <a:lnTo>
                    <a:pt x="77" y="127"/>
                  </a:lnTo>
                  <a:lnTo>
                    <a:pt x="64" y="119"/>
                  </a:lnTo>
                  <a:lnTo>
                    <a:pt x="62" y="121"/>
                  </a:lnTo>
                  <a:lnTo>
                    <a:pt x="58" y="117"/>
                  </a:lnTo>
                  <a:lnTo>
                    <a:pt x="47" y="112"/>
                  </a:lnTo>
                  <a:lnTo>
                    <a:pt x="38" y="100"/>
                  </a:lnTo>
                  <a:lnTo>
                    <a:pt x="39" y="99"/>
                  </a:lnTo>
                  <a:lnTo>
                    <a:pt x="46" y="100"/>
                  </a:lnTo>
                  <a:lnTo>
                    <a:pt x="51" y="92"/>
                  </a:lnTo>
                  <a:lnTo>
                    <a:pt x="53" y="84"/>
                  </a:lnTo>
                  <a:lnTo>
                    <a:pt x="39" y="69"/>
                  </a:lnTo>
                  <a:lnTo>
                    <a:pt x="29" y="65"/>
                  </a:lnTo>
                  <a:lnTo>
                    <a:pt x="22" y="52"/>
                  </a:lnTo>
                  <a:lnTo>
                    <a:pt x="17" y="39"/>
                  </a:lnTo>
                  <a:lnTo>
                    <a:pt x="9" y="23"/>
                  </a:lnTo>
                  <a:lnTo>
                    <a:pt x="0" y="5"/>
                  </a:lnTo>
                  <a:lnTo>
                    <a:pt x="21" y="2"/>
                  </a:lnTo>
                  <a:lnTo>
                    <a:pt x="43" y="0"/>
                  </a:lnTo>
                  <a:lnTo>
                    <a:pt x="41" y="5"/>
                  </a:lnTo>
                  <a:lnTo>
                    <a:pt x="68" y="15"/>
                  </a:lnTo>
                  <a:lnTo>
                    <a:pt x="107" y="29"/>
                  </a:lnTo>
                  <a:lnTo>
                    <a:pt x="142" y="29"/>
                  </a:lnTo>
                  <a:lnTo>
                    <a:pt x="156" y="29"/>
                  </a:lnTo>
                  <a:lnTo>
                    <a:pt x="156" y="20"/>
                  </a:lnTo>
                  <a:lnTo>
                    <a:pt x="186" y="20"/>
                  </a:lnTo>
                  <a:lnTo>
                    <a:pt x="192" y="28"/>
                  </a:lnTo>
                  <a:lnTo>
                    <a:pt x="201" y="33"/>
                  </a:lnTo>
                  <a:lnTo>
                    <a:pt x="211" y="43"/>
                  </a:lnTo>
                  <a:lnTo>
                    <a:pt x="217" y="53"/>
                  </a:lnTo>
                  <a:lnTo>
                    <a:pt x="222" y="63"/>
                  </a:lnTo>
                  <a:lnTo>
                    <a:pt x="231" y="70"/>
                  </a:lnTo>
                  <a:lnTo>
                    <a:pt x="245" y="76"/>
                  </a:lnTo>
                  <a:lnTo>
                    <a:pt x="256" y="60"/>
                  </a:lnTo>
                  <a:lnTo>
                    <a:pt x="270" y="60"/>
                  </a:lnTo>
                  <a:lnTo>
                    <a:pt x="282" y="68"/>
                  </a:lnTo>
                  <a:lnTo>
                    <a:pt x="291" y="81"/>
                  </a:lnTo>
                  <a:lnTo>
                    <a:pt x="297" y="92"/>
                  </a:lnTo>
                  <a:lnTo>
                    <a:pt x="307" y="104"/>
                  </a:lnTo>
                  <a:lnTo>
                    <a:pt x="311" y="118"/>
                  </a:lnTo>
                  <a:lnTo>
                    <a:pt x="317" y="127"/>
                  </a:lnTo>
                  <a:lnTo>
                    <a:pt x="329" y="133"/>
                  </a:lnTo>
                  <a:lnTo>
                    <a:pt x="342" y="136"/>
                  </a:lnTo>
                  <a:lnTo>
                    <a:pt x="349" y="13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252">
              <a:extLst>
                <a:ext uri="{FF2B5EF4-FFF2-40B4-BE49-F238E27FC236}">
                  <a16:creationId xmlns="" xmlns:a16="http://schemas.microsoft.com/office/drawing/2014/main" id="{AD998545-28B1-4C8A-95CC-821CC8730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4367213"/>
              <a:ext cx="125413" cy="120650"/>
            </a:xfrm>
            <a:custGeom>
              <a:avLst/>
              <a:gdLst>
                <a:gd name="T0" fmla="*/ 34 w 79"/>
                <a:gd name="T1" fmla="*/ 71 h 76"/>
                <a:gd name="T2" fmla="*/ 28 w 79"/>
                <a:gd name="T3" fmla="*/ 65 h 76"/>
                <a:gd name="T4" fmla="*/ 20 w 79"/>
                <a:gd name="T5" fmla="*/ 58 h 76"/>
                <a:gd name="T6" fmla="*/ 17 w 79"/>
                <a:gd name="T7" fmla="*/ 51 h 76"/>
                <a:gd name="T8" fmla="*/ 10 w 79"/>
                <a:gd name="T9" fmla="*/ 46 h 76"/>
                <a:gd name="T10" fmla="*/ 0 w 79"/>
                <a:gd name="T11" fmla="*/ 38 h 76"/>
                <a:gd name="T12" fmla="*/ 3 w 79"/>
                <a:gd name="T13" fmla="*/ 35 h 76"/>
                <a:gd name="T14" fmla="*/ 5 w 79"/>
                <a:gd name="T15" fmla="*/ 38 h 76"/>
                <a:gd name="T16" fmla="*/ 6 w 79"/>
                <a:gd name="T17" fmla="*/ 37 h 76"/>
                <a:gd name="T18" fmla="*/ 12 w 79"/>
                <a:gd name="T19" fmla="*/ 36 h 76"/>
                <a:gd name="T20" fmla="*/ 14 w 79"/>
                <a:gd name="T21" fmla="*/ 31 h 76"/>
                <a:gd name="T22" fmla="*/ 17 w 79"/>
                <a:gd name="T23" fmla="*/ 31 h 76"/>
                <a:gd name="T24" fmla="*/ 17 w 79"/>
                <a:gd name="T25" fmla="*/ 23 h 76"/>
                <a:gd name="T26" fmla="*/ 20 w 79"/>
                <a:gd name="T27" fmla="*/ 22 h 76"/>
                <a:gd name="T28" fmla="*/ 24 w 79"/>
                <a:gd name="T29" fmla="*/ 22 h 76"/>
                <a:gd name="T30" fmla="*/ 28 w 79"/>
                <a:gd name="T31" fmla="*/ 18 h 76"/>
                <a:gd name="T32" fmla="*/ 33 w 79"/>
                <a:gd name="T33" fmla="*/ 22 h 76"/>
                <a:gd name="T34" fmla="*/ 35 w 79"/>
                <a:gd name="T35" fmla="*/ 20 h 76"/>
                <a:gd name="T36" fmla="*/ 38 w 79"/>
                <a:gd name="T37" fmla="*/ 18 h 76"/>
                <a:gd name="T38" fmla="*/ 44 w 79"/>
                <a:gd name="T39" fmla="*/ 13 h 76"/>
                <a:gd name="T40" fmla="*/ 44 w 79"/>
                <a:gd name="T41" fmla="*/ 8 h 76"/>
                <a:gd name="T42" fmla="*/ 46 w 79"/>
                <a:gd name="T43" fmla="*/ 8 h 76"/>
                <a:gd name="T44" fmla="*/ 48 w 79"/>
                <a:gd name="T45" fmla="*/ 5 h 76"/>
                <a:gd name="T46" fmla="*/ 50 w 79"/>
                <a:gd name="T47" fmla="*/ 4 h 76"/>
                <a:gd name="T48" fmla="*/ 53 w 79"/>
                <a:gd name="T49" fmla="*/ 7 h 76"/>
                <a:gd name="T50" fmla="*/ 56 w 79"/>
                <a:gd name="T51" fmla="*/ 7 h 76"/>
                <a:gd name="T52" fmla="*/ 61 w 79"/>
                <a:gd name="T53" fmla="*/ 5 h 76"/>
                <a:gd name="T54" fmla="*/ 65 w 79"/>
                <a:gd name="T55" fmla="*/ 5 h 76"/>
                <a:gd name="T56" fmla="*/ 71 w 79"/>
                <a:gd name="T57" fmla="*/ 2 h 76"/>
                <a:gd name="T58" fmla="*/ 73 w 79"/>
                <a:gd name="T59" fmla="*/ 0 h 76"/>
                <a:gd name="T60" fmla="*/ 79 w 79"/>
                <a:gd name="T61" fmla="*/ 1 h 76"/>
                <a:gd name="T62" fmla="*/ 78 w 79"/>
                <a:gd name="T63" fmla="*/ 2 h 76"/>
                <a:gd name="T64" fmla="*/ 77 w 79"/>
                <a:gd name="T65" fmla="*/ 7 h 76"/>
                <a:gd name="T66" fmla="*/ 78 w 79"/>
                <a:gd name="T67" fmla="*/ 13 h 76"/>
                <a:gd name="T68" fmla="*/ 75 w 79"/>
                <a:gd name="T69" fmla="*/ 19 h 76"/>
                <a:gd name="T70" fmla="*/ 72 w 79"/>
                <a:gd name="T71" fmla="*/ 27 h 76"/>
                <a:gd name="T72" fmla="*/ 72 w 79"/>
                <a:gd name="T73" fmla="*/ 34 h 76"/>
                <a:gd name="T74" fmla="*/ 73 w 79"/>
                <a:gd name="T75" fmla="*/ 38 h 76"/>
                <a:gd name="T76" fmla="*/ 73 w 79"/>
                <a:gd name="T77" fmla="*/ 46 h 76"/>
                <a:gd name="T78" fmla="*/ 71 w 79"/>
                <a:gd name="T79" fmla="*/ 49 h 76"/>
                <a:gd name="T80" fmla="*/ 69 w 79"/>
                <a:gd name="T81" fmla="*/ 56 h 76"/>
                <a:gd name="T82" fmla="*/ 70 w 79"/>
                <a:gd name="T83" fmla="*/ 60 h 76"/>
                <a:gd name="T84" fmla="*/ 66 w 79"/>
                <a:gd name="T85" fmla="*/ 65 h 76"/>
                <a:gd name="T86" fmla="*/ 68 w 79"/>
                <a:gd name="T87" fmla="*/ 70 h 76"/>
                <a:gd name="T88" fmla="*/ 70 w 79"/>
                <a:gd name="T89" fmla="*/ 73 h 76"/>
                <a:gd name="T90" fmla="*/ 66 w 79"/>
                <a:gd name="T91" fmla="*/ 76 h 76"/>
                <a:gd name="T92" fmla="*/ 61 w 79"/>
                <a:gd name="T93" fmla="*/ 75 h 76"/>
                <a:gd name="T94" fmla="*/ 58 w 79"/>
                <a:gd name="T95" fmla="*/ 72 h 76"/>
                <a:gd name="T96" fmla="*/ 53 w 79"/>
                <a:gd name="T97" fmla="*/ 71 h 76"/>
                <a:gd name="T98" fmla="*/ 49 w 79"/>
                <a:gd name="T99" fmla="*/ 73 h 76"/>
                <a:gd name="T100" fmla="*/ 38 w 79"/>
                <a:gd name="T101" fmla="*/ 68 h 76"/>
                <a:gd name="T102" fmla="*/ 34 w 79"/>
                <a:gd name="T103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" h="76">
                  <a:moveTo>
                    <a:pt x="34" y="71"/>
                  </a:moveTo>
                  <a:lnTo>
                    <a:pt x="28" y="65"/>
                  </a:lnTo>
                  <a:lnTo>
                    <a:pt x="20" y="58"/>
                  </a:lnTo>
                  <a:lnTo>
                    <a:pt x="17" y="51"/>
                  </a:lnTo>
                  <a:lnTo>
                    <a:pt x="10" y="46"/>
                  </a:lnTo>
                  <a:lnTo>
                    <a:pt x="0" y="38"/>
                  </a:lnTo>
                  <a:lnTo>
                    <a:pt x="3" y="35"/>
                  </a:lnTo>
                  <a:lnTo>
                    <a:pt x="5" y="38"/>
                  </a:lnTo>
                  <a:lnTo>
                    <a:pt x="6" y="37"/>
                  </a:lnTo>
                  <a:lnTo>
                    <a:pt x="12" y="36"/>
                  </a:lnTo>
                  <a:lnTo>
                    <a:pt x="14" y="31"/>
                  </a:lnTo>
                  <a:lnTo>
                    <a:pt x="17" y="31"/>
                  </a:lnTo>
                  <a:lnTo>
                    <a:pt x="17" y="23"/>
                  </a:lnTo>
                  <a:lnTo>
                    <a:pt x="20" y="22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5" y="20"/>
                  </a:lnTo>
                  <a:lnTo>
                    <a:pt x="38" y="18"/>
                  </a:lnTo>
                  <a:lnTo>
                    <a:pt x="44" y="13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4"/>
                  </a:lnTo>
                  <a:lnTo>
                    <a:pt x="53" y="7"/>
                  </a:lnTo>
                  <a:lnTo>
                    <a:pt x="56" y="7"/>
                  </a:lnTo>
                  <a:lnTo>
                    <a:pt x="61" y="5"/>
                  </a:lnTo>
                  <a:lnTo>
                    <a:pt x="65" y="5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78" y="2"/>
                  </a:lnTo>
                  <a:lnTo>
                    <a:pt x="77" y="7"/>
                  </a:lnTo>
                  <a:lnTo>
                    <a:pt x="78" y="13"/>
                  </a:lnTo>
                  <a:lnTo>
                    <a:pt x="75" y="19"/>
                  </a:lnTo>
                  <a:lnTo>
                    <a:pt x="72" y="27"/>
                  </a:lnTo>
                  <a:lnTo>
                    <a:pt x="72" y="34"/>
                  </a:lnTo>
                  <a:lnTo>
                    <a:pt x="73" y="38"/>
                  </a:lnTo>
                  <a:lnTo>
                    <a:pt x="73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70" y="60"/>
                  </a:lnTo>
                  <a:lnTo>
                    <a:pt x="66" y="65"/>
                  </a:lnTo>
                  <a:lnTo>
                    <a:pt x="68" y="70"/>
                  </a:lnTo>
                  <a:lnTo>
                    <a:pt x="70" y="73"/>
                  </a:lnTo>
                  <a:lnTo>
                    <a:pt x="66" y="76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3" y="71"/>
                  </a:lnTo>
                  <a:lnTo>
                    <a:pt x="49" y="73"/>
                  </a:lnTo>
                  <a:lnTo>
                    <a:pt x="38" y="68"/>
                  </a:lnTo>
                  <a:lnTo>
                    <a:pt x="34" y="7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253">
              <a:extLst>
                <a:ext uri="{FF2B5EF4-FFF2-40B4-BE49-F238E27FC236}">
                  <a16:creationId xmlns="" xmlns:a16="http://schemas.microsoft.com/office/drawing/2014/main" id="{B9FBE0AC-E101-43FA-8BB2-218B559AB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3040063"/>
              <a:ext cx="104775" cy="122238"/>
            </a:xfrm>
            <a:custGeom>
              <a:avLst/>
              <a:gdLst>
                <a:gd name="T0" fmla="*/ 48 w 66"/>
                <a:gd name="T1" fmla="*/ 0 h 77"/>
                <a:gd name="T2" fmla="*/ 63 w 66"/>
                <a:gd name="T3" fmla="*/ 1 h 77"/>
                <a:gd name="T4" fmla="*/ 66 w 66"/>
                <a:gd name="T5" fmla="*/ 11 h 77"/>
                <a:gd name="T6" fmla="*/ 62 w 66"/>
                <a:gd name="T7" fmla="*/ 36 h 77"/>
                <a:gd name="T8" fmla="*/ 57 w 66"/>
                <a:gd name="T9" fmla="*/ 47 h 77"/>
                <a:gd name="T10" fmla="*/ 47 w 66"/>
                <a:gd name="T11" fmla="*/ 47 h 77"/>
                <a:gd name="T12" fmla="*/ 50 w 66"/>
                <a:gd name="T13" fmla="*/ 77 h 77"/>
                <a:gd name="T14" fmla="*/ 40 w 66"/>
                <a:gd name="T15" fmla="*/ 70 h 77"/>
                <a:gd name="T16" fmla="*/ 29 w 66"/>
                <a:gd name="T17" fmla="*/ 58 h 77"/>
                <a:gd name="T18" fmla="*/ 13 w 66"/>
                <a:gd name="T19" fmla="*/ 64 h 77"/>
                <a:gd name="T20" fmla="*/ 0 w 66"/>
                <a:gd name="T21" fmla="*/ 62 h 77"/>
                <a:gd name="T22" fmla="*/ 10 w 66"/>
                <a:gd name="T23" fmla="*/ 54 h 77"/>
                <a:gd name="T24" fmla="*/ 25 w 66"/>
                <a:gd name="T25" fmla="*/ 12 h 77"/>
                <a:gd name="T26" fmla="*/ 48 w 66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7">
                  <a:moveTo>
                    <a:pt x="48" y="0"/>
                  </a:moveTo>
                  <a:lnTo>
                    <a:pt x="63" y="1"/>
                  </a:lnTo>
                  <a:lnTo>
                    <a:pt x="66" y="11"/>
                  </a:lnTo>
                  <a:lnTo>
                    <a:pt x="62" y="36"/>
                  </a:lnTo>
                  <a:lnTo>
                    <a:pt x="57" y="47"/>
                  </a:lnTo>
                  <a:lnTo>
                    <a:pt x="47" y="47"/>
                  </a:lnTo>
                  <a:lnTo>
                    <a:pt x="50" y="77"/>
                  </a:lnTo>
                  <a:lnTo>
                    <a:pt x="40" y="70"/>
                  </a:lnTo>
                  <a:lnTo>
                    <a:pt x="29" y="58"/>
                  </a:lnTo>
                  <a:lnTo>
                    <a:pt x="13" y="64"/>
                  </a:lnTo>
                  <a:lnTo>
                    <a:pt x="0" y="62"/>
                  </a:lnTo>
                  <a:lnTo>
                    <a:pt x="10" y="54"/>
                  </a:lnTo>
                  <a:lnTo>
                    <a:pt x="2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254">
              <a:extLst>
                <a:ext uri="{FF2B5EF4-FFF2-40B4-BE49-F238E27FC236}">
                  <a16:creationId xmlns="" xmlns:a16="http://schemas.microsoft.com/office/drawing/2014/main" id="{6ACC2C78-5E94-4247-AF91-F967EADB3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1955800"/>
              <a:ext cx="727075" cy="860425"/>
            </a:xfrm>
            <a:custGeom>
              <a:avLst/>
              <a:gdLst>
                <a:gd name="T0" fmla="*/ 403 w 458"/>
                <a:gd name="T1" fmla="*/ 0 h 542"/>
                <a:gd name="T2" fmla="*/ 458 w 458"/>
                <a:gd name="T3" fmla="*/ 38 h 542"/>
                <a:gd name="T4" fmla="*/ 436 w 458"/>
                <a:gd name="T5" fmla="*/ 52 h 542"/>
                <a:gd name="T6" fmla="*/ 455 w 458"/>
                <a:gd name="T7" fmla="*/ 84 h 542"/>
                <a:gd name="T8" fmla="*/ 425 w 458"/>
                <a:gd name="T9" fmla="*/ 104 h 542"/>
                <a:gd name="T10" fmla="*/ 411 w 458"/>
                <a:gd name="T11" fmla="*/ 108 h 542"/>
                <a:gd name="T12" fmla="*/ 418 w 458"/>
                <a:gd name="T13" fmla="*/ 73 h 542"/>
                <a:gd name="T14" fmla="*/ 396 w 458"/>
                <a:gd name="T15" fmla="*/ 53 h 542"/>
                <a:gd name="T16" fmla="*/ 370 w 458"/>
                <a:gd name="T17" fmla="*/ 70 h 542"/>
                <a:gd name="T18" fmla="*/ 361 w 458"/>
                <a:gd name="T19" fmla="*/ 107 h 542"/>
                <a:gd name="T20" fmla="*/ 344 w 458"/>
                <a:gd name="T21" fmla="*/ 128 h 542"/>
                <a:gd name="T22" fmla="*/ 326 w 458"/>
                <a:gd name="T23" fmla="*/ 116 h 542"/>
                <a:gd name="T24" fmla="*/ 303 w 458"/>
                <a:gd name="T25" fmla="*/ 119 h 542"/>
                <a:gd name="T26" fmla="*/ 283 w 458"/>
                <a:gd name="T27" fmla="*/ 93 h 542"/>
                <a:gd name="T28" fmla="*/ 273 w 458"/>
                <a:gd name="T29" fmla="*/ 106 h 542"/>
                <a:gd name="T30" fmla="*/ 262 w 458"/>
                <a:gd name="T31" fmla="*/ 108 h 542"/>
                <a:gd name="T32" fmla="*/ 260 w 458"/>
                <a:gd name="T33" fmla="*/ 139 h 542"/>
                <a:gd name="T34" fmla="*/ 227 w 458"/>
                <a:gd name="T35" fmla="*/ 131 h 542"/>
                <a:gd name="T36" fmla="*/ 223 w 458"/>
                <a:gd name="T37" fmla="*/ 158 h 542"/>
                <a:gd name="T38" fmla="*/ 205 w 458"/>
                <a:gd name="T39" fmla="*/ 158 h 542"/>
                <a:gd name="T40" fmla="*/ 194 w 458"/>
                <a:gd name="T41" fmla="*/ 190 h 542"/>
                <a:gd name="T42" fmla="*/ 176 w 458"/>
                <a:gd name="T43" fmla="*/ 239 h 542"/>
                <a:gd name="T44" fmla="*/ 150 w 458"/>
                <a:gd name="T45" fmla="*/ 298 h 542"/>
                <a:gd name="T46" fmla="*/ 156 w 458"/>
                <a:gd name="T47" fmla="*/ 312 h 542"/>
                <a:gd name="T48" fmla="*/ 150 w 458"/>
                <a:gd name="T49" fmla="*/ 328 h 542"/>
                <a:gd name="T50" fmla="*/ 132 w 458"/>
                <a:gd name="T51" fmla="*/ 327 h 542"/>
                <a:gd name="T52" fmla="*/ 122 w 458"/>
                <a:gd name="T53" fmla="*/ 364 h 542"/>
                <a:gd name="T54" fmla="*/ 123 w 458"/>
                <a:gd name="T55" fmla="*/ 413 h 542"/>
                <a:gd name="T56" fmla="*/ 134 w 458"/>
                <a:gd name="T57" fmla="*/ 432 h 542"/>
                <a:gd name="T58" fmla="*/ 128 w 458"/>
                <a:gd name="T59" fmla="*/ 473 h 542"/>
                <a:gd name="T60" fmla="*/ 114 w 458"/>
                <a:gd name="T61" fmla="*/ 496 h 542"/>
                <a:gd name="T62" fmla="*/ 106 w 458"/>
                <a:gd name="T63" fmla="*/ 516 h 542"/>
                <a:gd name="T64" fmla="*/ 94 w 458"/>
                <a:gd name="T65" fmla="*/ 495 h 542"/>
                <a:gd name="T66" fmla="*/ 59 w 458"/>
                <a:gd name="T67" fmla="*/ 535 h 542"/>
                <a:gd name="T68" fmla="*/ 36 w 458"/>
                <a:gd name="T69" fmla="*/ 542 h 542"/>
                <a:gd name="T70" fmla="*/ 12 w 458"/>
                <a:gd name="T71" fmla="*/ 525 h 542"/>
                <a:gd name="T72" fmla="*/ 6 w 458"/>
                <a:gd name="T73" fmla="*/ 488 h 542"/>
                <a:gd name="T74" fmla="*/ 0 w 458"/>
                <a:gd name="T75" fmla="*/ 406 h 542"/>
                <a:gd name="T76" fmla="*/ 17 w 458"/>
                <a:gd name="T77" fmla="*/ 383 h 542"/>
                <a:gd name="T78" fmla="*/ 63 w 458"/>
                <a:gd name="T79" fmla="*/ 351 h 542"/>
                <a:gd name="T80" fmla="*/ 97 w 458"/>
                <a:gd name="T81" fmla="*/ 310 h 542"/>
                <a:gd name="T82" fmla="*/ 129 w 458"/>
                <a:gd name="T83" fmla="*/ 253 h 542"/>
                <a:gd name="T84" fmla="*/ 171 w 458"/>
                <a:gd name="T85" fmla="*/ 167 h 542"/>
                <a:gd name="T86" fmla="*/ 200 w 458"/>
                <a:gd name="T87" fmla="*/ 132 h 542"/>
                <a:gd name="T88" fmla="*/ 248 w 458"/>
                <a:gd name="T89" fmla="*/ 71 h 542"/>
                <a:gd name="T90" fmla="*/ 285 w 458"/>
                <a:gd name="T91" fmla="*/ 48 h 542"/>
                <a:gd name="T92" fmla="*/ 314 w 458"/>
                <a:gd name="T93" fmla="*/ 52 h 542"/>
                <a:gd name="T94" fmla="*/ 341 w 458"/>
                <a:gd name="T95" fmla="*/ 8 h 542"/>
                <a:gd name="T96" fmla="*/ 372 w 458"/>
                <a:gd name="T97" fmla="*/ 10 h 542"/>
                <a:gd name="T98" fmla="*/ 403 w 458"/>
                <a:gd name="T9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8" h="542">
                  <a:moveTo>
                    <a:pt x="403" y="0"/>
                  </a:moveTo>
                  <a:lnTo>
                    <a:pt x="458" y="38"/>
                  </a:lnTo>
                  <a:lnTo>
                    <a:pt x="436" y="52"/>
                  </a:lnTo>
                  <a:lnTo>
                    <a:pt x="455" y="84"/>
                  </a:lnTo>
                  <a:lnTo>
                    <a:pt x="425" y="104"/>
                  </a:lnTo>
                  <a:lnTo>
                    <a:pt x="411" y="108"/>
                  </a:lnTo>
                  <a:lnTo>
                    <a:pt x="418" y="73"/>
                  </a:lnTo>
                  <a:lnTo>
                    <a:pt x="396" y="53"/>
                  </a:lnTo>
                  <a:lnTo>
                    <a:pt x="370" y="70"/>
                  </a:lnTo>
                  <a:lnTo>
                    <a:pt x="361" y="107"/>
                  </a:lnTo>
                  <a:lnTo>
                    <a:pt x="344" y="128"/>
                  </a:lnTo>
                  <a:lnTo>
                    <a:pt x="326" y="116"/>
                  </a:lnTo>
                  <a:lnTo>
                    <a:pt x="303" y="119"/>
                  </a:lnTo>
                  <a:lnTo>
                    <a:pt x="283" y="93"/>
                  </a:lnTo>
                  <a:lnTo>
                    <a:pt x="273" y="106"/>
                  </a:lnTo>
                  <a:lnTo>
                    <a:pt x="262" y="108"/>
                  </a:lnTo>
                  <a:lnTo>
                    <a:pt x="260" y="139"/>
                  </a:lnTo>
                  <a:lnTo>
                    <a:pt x="227" y="131"/>
                  </a:lnTo>
                  <a:lnTo>
                    <a:pt x="223" y="158"/>
                  </a:lnTo>
                  <a:lnTo>
                    <a:pt x="205" y="158"/>
                  </a:lnTo>
                  <a:lnTo>
                    <a:pt x="194" y="190"/>
                  </a:lnTo>
                  <a:lnTo>
                    <a:pt x="176" y="239"/>
                  </a:lnTo>
                  <a:lnTo>
                    <a:pt x="150" y="298"/>
                  </a:lnTo>
                  <a:lnTo>
                    <a:pt x="156" y="312"/>
                  </a:lnTo>
                  <a:lnTo>
                    <a:pt x="150" y="328"/>
                  </a:lnTo>
                  <a:lnTo>
                    <a:pt x="132" y="327"/>
                  </a:lnTo>
                  <a:lnTo>
                    <a:pt x="122" y="364"/>
                  </a:lnTo>
                  <a:lnTo>
                    <a:pt x="123" y="413"/>
                  </a:lnTo>
                  <a:lnTo>
                    <a:pt x="134" y="432"/>
                  </a:lnTo>
                  <a:lnTo>
                    <a:pt x="128" y="473"/>
                  </a:lnTo>
                  <a:lnTo>
                    <a:pt x="114" y="496"/>
                  </a:lnTo>
                  <a:lnTo>
                    <a:pt x="106" y="516"/>
                  </a:lnTo>
                  <a:lnTo>
                    <a:pt x="94" y="495"/>
                  </a:lnTo>
                  <a:lnTo>
                    <a:pt x="59" y="535"/>
                  </a:lnTo>
                  <a:lnTo>
                    <a:pt x="36" y="542"/>
                  </a:lnTo>
                  <a:lnTo>
                    <a:pt x="12" y="525"/>
                  </a:lnTo>
                  <a:lnTo>
                    <a:pt x="6" y="488"/>
                  </a:lnTo>
                  <a:lnTo>
                    <a:pt x="0" y="406"/>
                  </a:lnTo>
                  <a:lnTo>
                    <a:pt x="17" y="383"/>
                  </a:lnTo>
                  <a:lnTo>
                    <a:pt x="63" y="351"/>
                  </a:lnTo>
                  <a:lnTo>
                    <a:pt x="97" y="310"/>
                  </a:lnTo>
                  <a:lnTo>
                    <a:pt x="129" y="253"/>
                  </a:lnTo>
                  <a:lnTo>
                    <a:pt x="171" y="167"/>
                  </a:lnTo>
                  <a:lnTo>
                    <a:pt x="200" y="132"/>
                  </a:lnTo>
                  <a:lnTo>
                    <a:pt x="248" y="71"/>
                  </a:lnTo>
                  <a:lnTo>
                    <a:pt x="285" y="48"/>
                  </a:lnTo>
                  <a:lnTo>
                    <a:pt x="314" y="52"/>
                  </a:lnTo>
                  <a:lnTo>
                    <a:pt x="341" y="8"/>
                  </a:lnTo>
                  <a:lnTo>
                    <a:pt x="372" y="1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255">
              <a:extLst>
                <a:ext uri="{FF2B5EF4-FFF2-40B4-BE49-F238E27FC236}">
                  <a16:creationId xmlns="" xmlns:a16="http://schemas.microsoft.com/office/drawing/2014/main" id="{366F5921-0204-4570-99EC-750E81A3C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5" y="3908425"/>
              <a:ext cx="223838" cy="125413"/>
            </a:xfrm>
            <a:custGeom>
              <a:avLst/>
              <a:gdLst>
                <a:gd name="T0" fmla="*/ 140 w 141"/>
                <a:gd name="T1" fmla="*/ 50 h 79"/>
                <a:gd name="T2" fmla="*/ 139 w 141"/>
                <a:gd name="T3" fmla="*/ 59 h 79"/>
                <a:gd name="T4" fmla="*/ 141 w 141"/>
                <a:gd name="T5" fmla="*/ 71 h 79"/>
                <a:gd name="T6" fmla="*/ 139 w 141"/>
                <a:gd name="T7" fmla="*/ 79 h 79"/>
                <a:gd name="T8" fmla="*/ 125 w 141"/>
                <a:gd name="T9" fmla="*/ 79 h 79"/>
                <a:gd name="T10" fmla="*/ 104 w 141"/>
                <a:gd name="T11" fmla="*/ 74 h 79"/>
                <a:gd name="T12" fmla="*/ 90 w 141"/>
                <a:gd name="T13" fmla="*/ 73 h 79"/>
                <a:gd name="T14" fmla="*/ 79 w 141"/>
                <a:gd name="T15" fmla="*/ 63 h 79"/>
                <a:gd name="T16" fmla="*/ 56 w 141"/>
                <a:gd name="T17" fmla="*/ 60 h 79"/>
                <a:gd name="T18" fmla="*/ 33 w 141"/>
                <a:gd name="T19" fmla="*/ 50 h 79"/>
                <a:gd name="T20" fmla="*/ 17 w 141"/>
                <a:gd name="T21" fmla="*/ 40 h 79"/>
                <a:gd name="T22" fmla="*/ 0 w 141"/>
                <a:gd name="T23" fmla="*/ 33 h 79"/>
                <a:gd name="T24" fmla="*/ 7 w 141"/>
                <a:gd name="T25" fmla="*/ 14 h 79"/>
                <a:gd name="T26" fmla="*/ 18 w 141"/>
                <a:gd name="T27" fmla="*/ 5 h 79"/>
                <a:gd name="T28" fmla="*/ 25 w 141"/>
                <a:gd name="T29" fmla="*/ 0 h 79"/>
                <a:gd name="T30" fmla="*/ 39 w 141"/>
                <a:gd name="T31" fmla="*/ 6 h 79"/>
                <a:gd name="T32" fmla="*/ 56 w 141"/>
                <a:gd name="T33" fmla="*/ 19 h 79"/>
                <a:gd name="T34" fmla="*/ 67 w 141"/>
                <a:gd name="T35" fmla="*/ 22 h 79"/>
                <a:gd name="T36" fmla="*/ 73 w 141"/>
                <a:gd name="T37" fmla="*/ 31 h 79"/>
                <a:gd name="T38" fmla="*/ 85 w 141"/>
                <a:gd name="T39" fmla="*/ 35 h 79"/>
                <a:gd name="T40" fmla="*/ 100 w 141"/>
                <a:gd name="T41" fmla="*/ 44 h 79"/>
                <a:gd name="T42" fmla="*/ 120 w 141"/>
                <a:gd name="T43" fmla="*/ 49 h 79"/>
                <a:gd name="T44" fmla="*/ 140 w 141"/>
                <a:gd name="T45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79">
                  <a:moveTo>
                    <a:pt x="140" y="50"/>
                  </a:moveTo>
                  <a:lnTo>
                    <a:pt x="139" y="59"/>
                  </a:lnTo>
                  <a:lnTo>
                    <a:pt x="141" y="71"/>
                  </a:lnTo>
                  <a:lnTo>
                    <a:pt x="139" y="79"/>
                  </a:lnTo>
                  <a:lnTo>
                    <a:pt x="125" y="79"/>
                  </a:lnTo>
                  <a:lnTo>
                    <a:pt x="104" y="74"/>
                  </a:lnTo>
                  <a:lnTo>
                    <a:pt x="90" y="73"/>
                  </a:lnTo>
                  <a:lnTo>
                    <a:pt x="79" y="63"/>
                  </a:lnTo>
                  <a:lnTo>
                    <a:pt x="56" y="60"/>
                  </a:lnTo>
                  <a:lnTo>
                    <a:pt x="33" y="50"/>
                  </a:lnTo>
                  <a:lnTo>
                    <a:pt x="17" y="40"/>
                  </a:lnTo>
                  <a:lnTo>
                    <a:pt x="0" y="33"/>
                  </a:lnTo>
                  <a:lnTo>
                    <a:pt x="7" y="14"/>
                  </a:lnTo>
                  <a:lnTo>
                    <a:pt x="18" y="5"/>
                  </a:lnTo>
                  <a:lnTo>
                    <a:pt x="25" y="0"/>
                  </a:lnTo>
                  <a:lnTo>
                    <a:pt x="39" y="6"/>
                  </a:lnTo>
                  <a:lnTo>
                    <a:pt x="56" y="19"/>
                  </a:lnTo>
                  <a:lnTo>
                    <a:pt x="67" y="22"/>
                  </a:lnTo>
                  <a:lnTo>
                    <a:pt x="73" y="31"/>
                  </a:lnTo>
                  <a:lnTo>
                    <a:pt x="85" y="35"/>
                  </a:lnTo>
                  <a:lnTo>
                    <a:pt x="100" y="44"/>
                  </a:lnTo>
                  <a:lnTo>
                    <a:pt x="120" y="49"/>
                  </a:lnTo>
                  <a:lnTo>
                    <a:pt x="140" y="5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256">
              <a:extLst>
                <a:ext uri="{FF2B5EF4-FFF2-40B4-BE49-F238E27FC236}">
                  <a16:creationId xmlns="" xmlns:a16="http://schemas.microsoft.com/office/drawing/2014/main" id="{815FB89E-EC45-4A9F-B09C-4BBEC42FF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10825" y="5791200"/>
              <a:ext cx="330200" cy="441325"/>
            </a:xfrm>
            <a:custGeom>
              <a:avLst/>
              <a:gdLst>
                <a:gd name="T0" fmla="*/ 117 w 208"/>
                <a:gd name="T1" fmla="*/ 150 h 278"/>
                <a:gd name="T2" fmla="*/ 134 w 208"/>
                <a:gd name="T3" fmla="*/ 151 h 278"/>
                <a:gd name="T4" fmla="*/ 128 w 208"/>
                <a:gd name="T5" fmla="*/ 171 h 278"/>
                <a:gd name="T6" fmla="*/ 108 w 208"/>
                <a:gd name="T7" fmla="*/ 199 h 278"/>
                <a:gd name="T8" fmla="*/ 101 w 208"/>
                <a:gd name="T9" fmla="*/ 210 h 278"/>
                <a:gd name="T10" fmla="*/ 81 w 208"/>
                <a:gd name="T11" fmla="*/ 236 h 278"/>
                <a:gd name="T12" fmla="*/ 58 w 208"/>
                <a:gd name="T13" fmla="*/ 272 h 278"/>
                <a:gd name="T14" fmla="*/ 33 w 208"/>
                <a:gd name="T15" fmla="*/ 278 h 278"/>
                <a:gd name="T16" fmla="*/ 2 w 208"/>
                <a:gd name="T17" fmla="*/ 268 h 278"/>
                <a:gd name="T18" fmla="*/ 9 w 208"/>
                <a:gd name="T19" fmla="*/ 240 h 278"/>
                <a:gd name="T20" fmla="*/ 43 w 208"/>
                <a:gd name="T21" fmla="*/ 211 h 278"/>
                <a:gd name="T22" fmla="*/ 69 w 208"/>
                <a:gd name="T23" fmla="*/ 191 h 278"/>
                <a:gd name="T24" fmla="*/ 88 w 208"/>
                <a:gd name="T25" fmla="*/ 161 h 278"/>
                <a:gd name="T26" fmla="*/ 97 w 208"/>
                <a:gd name="T27" fmla="*/ 142 h 278"/>
                <a:gd name="T28" fmla="*/ 113 w 208"/>
                <a:gd name="T29" fmla="*/ 141 h 278"/>
                <a:gd name="T30" fmla="*/ 153 w 208"/>
                <a:gd name="T31" fmla="*/ 59 h 278"/>
                <a:gd name="T32" fmla="*/ 162 w 208"/>
                <a:gd name="T33" fmla="*/ 50 h 278"/>
                <a:gd name="T34" fmla="*/ 178 w 208"/>
                <a:gd name="T35" fmla="*/ 73 h 278"/>
                <a:gd name="T36" fmla="*/ 200 w 208"/>
                <a:gd name="T37" fmla="*/ 67 h 278"/>
                <a:gd name="T38" fmla="*/ 205 w 208"/>
                <a:gd name="T39" fmla="*/ 89 h 278"/>
                <a:gd name="T40" fmla="*/ 186 w 208"/>
                <a:gd name="T41" fmla="*/ 100 h 278"/>
                <a:gd name="T42" fmla="*/ 183 w 208"/>
                <a:gd name="T43" fmla="*/ 118 h 278"/>
                <a:gd name="T44" fmla="*/ 174 w 208"/>
                <a:gd name="T45" fmla="*/ 134 h 278"/>
                <a:gd name="T46" fmla="*/ 152 w 208"/>
                <a:gd name="T47" fmla="*/ 158 h 278"/>
                <a:gd name="T48" fmla="*/ 141 w 208"/>
                <a:gd name="T49" fmla="*/ 149 h 278"/>
                <a:gd name="T50" fmla="*/ 146 w 208"/>
                <a:gd name="T51" fmla="*/ 118 h 278"/>
                <a:gd name="T52" fmla="*/ 127 w 208"/>
                <a:gd name="T53" fmla="*/ 100 h 278"/>
                <a:gd name="T54" fmla="*/ 143 w 208"/>
                <a:gd name="T55" fmla="*/ 76 h 278"/>
                <a:gd name="T56" fmla="*/ 135 w 208"/>
                <a:gd name="T57" fmla="*/ 47 h 278"/>
                <a:gd name="T58" fmla="*/ 127 w 208"/>
                <a:gd name="T59" fmla="*/ 35 h 278"/>
                <a:gd name="T60" fmla="*/ 106 w 208"/>
                <a:gd name="T61" fmla="*/ 1 h 278"/>
                <a:gd name="T62" fmla="*/ 123 w 208"/>
                <a:gd name="T63" fmla="*/ 11 h 278"/>
                <a:gd name="T64" fmla="*/ 141 w 208"/>
                <a:gd name="T65" fmla="*/ 3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78">
                  <a:moveTo>
                    <a:pt x="113" y="141"/>
                  </a:moveTo>
                  <a:lnTo>
                    <a:pt x="117" y="150"/>
                  </a:lnTo>
                  <a:lnTo>
                    <a:pt x="130" y="141"/>
                  </a:lnTo>
                  <a:lnTo>
                    <a:pt x="134" y="151"/>
                  </a:lnTo>
                  <a:lnTo>
                    <a:pt x="134" y="161"/>
                  </a:lnTo>
                  <a:lnTo>
                    <a:pt x="128" y="171"/>
                  </a:lnTo>
                  <a:lnTo>
                    <a:pt x="117" y="188"/>
                  </a:lnTo>
                  <a:lnTo>
                    <a:pt x="108" y="199"/>
                  </a:lnTo>
                  <a:lnTo>
                    <a:pt x="114" y="210"/>
                  </a:lnTo>
                  <a:lnTo>
                    <a:pt x="101" y="210"/>
                  </a:lnTo>
                  <a:lnTo>
                    <a:pt x="86" y="220"/>
                  </a:lnTo>
                  <a:lnTo>
                    <a:pt x="81" y="236"/>
                  </a:lnTo>
                  <a:lnTo>
                    <a:pt x="72" y="260"/>
                  </a:lnTo>
                  <a:lnTo>
                    <a:pt x="58" y="272"/>
                  </a:lnTo>
                  <a:lnTo>
                    <a:pt x="48" y="278"/>
                  </a:lnTo>
                  <a:lnTo>
                    <a:pt x="33" y="278"/>
                  </a:lnTo>
                  <a:lnTo>
                    <a:pt x="22" y="269"/>
                  </a:lnTo>
                  <a:lnTo>
                    <a:pt x="2" y="268"/>
                  </a:lnTo>
                  <a:lnTo>
                    <a:pt x="0" y="259"/>
                  </a:lnTo>
                  <a:lnTo>
                    <a:pt x="9" y="240"/>
                  </a:lnTo>
                  <a:lnTo>
                    <a:pt x="31" y="216"/>
                  </a:lnTo>
                  <a:lnTo>
                    <a:pt x="43" y="211"/>
                  </a:lnTo>
                  <a:lnTo>
                    <a:pt x="54" y="203"/>
                  </a:lnTo>
                  <a:lnTo>
                    <a:pt x="69" y="191"/>
                  </a:lnTo>
                  <a:lnTo>
                    <a:pt x="80" y="178"/>
                  </a:lnTo>
                  <a:lnTo>
                    <a:pt x="88" y="161"/>
                  </a:lnTo>
                  <a:lnTo>
                    <a:pt x="95" y="155"/>
                  </a:lnTo>
                  <a:lnTo>
                    <a:pt x="97" y="142"/>
                  </a:lnTo>
                  <a:lnTo>
                    <a:pt x="109" y="132"/>
                  </a:lnTo>
                  <a:lnTo>
                    <a:pt x="113" y="141"/>
                  </a:lnTo>
                  <a:close/>
                  <a:moveTo>
                    <a:pt x="141" y="36"/>
                  </a:moveTo>
                  <a:lnTo>
                    <a:pt x="153" y="59"/>
                  </a:lnTo>
                  <a:lnTo>
                    <a:pt x="154" y="44"/>
                  </a:lnTo>
                  <a:lnTo>
                    <a:pt x="162" y="50"/>
                  </a:lnTo>
                  <a:lnTo>
                    <a:pt x="164" y="66"/>
                  </a:lnTo>
                  <a:lnTo>
                    <a:pt x="178" y="73"/>
                  </a:lnTo>
                  <a:lnTo>
                    <a:pt x="190" y="75"/>
                  </a:lnTo>
                  <a:lnTo>
                    <a:pt x="200" y="67"/>
                  </a:lnTo>
                  <a:lnTo>
                    <a:pt x="208" y="69"/>
                  </a:lnTo>
                  <a:lnTo>
                    <a:pt x="205" y="89"/>
                  </a:lnTo>
                  <a:lnTo>
                    <a:pt x="199" y="102"/>
                  </a:lnTo>
                  <a:lnTo>
                    <a:pt x="186" y="100"/>
                  </a:lnTo>
                  <a:lnTo>
                    <a:pt x="182" y="107"/>
                  </a:lnTo>
                  <a:lnTo>
                    <a:pt x="183" y="118"/>
                  </a:lnTo>
                  <a:lnTo>
                    <a:pt x="180" y="121"/>
                  </a:lnTo>
                  <a:lnTo>
                    <a:pt x="174" y="134"/>
                  </a:lnTo>
                  <a:lnTo>
                    <a:pt x="165" y="149"/>
                  </a:lnTo>
                  <a:lnTo>
                    <a:pt x="152" y="158"/>
                  </a:lnTo>
                  <a:lnTo>
                    <a:pt x="148" y="152"/>
                  </a:lnTo>
                  <a:lnTo>
                    <a:pt x="141" y="149"/>
                  </a:lnTo>
                  <a:lnTo>
                    <a:pt x="152" y="131"/>
                  </a:lnTo>
                  <a:lnTo>
                    <a:pt x="146" y="118"/>
                  </a:lnTo>
                  <a:lnTo>
                    <a:pt x="127" y="110"/>
                  </a:lnTo>
                  <a:lnTo>
                    <a:pt x="127" y="100"/>
                  </a:lnTo>
                  <a:lnTo>
                    <a:pt x="140" y="94"/>
                  </a:lnTo>
                  <a:lnTo>
                    <a:pt x="143" y="76"/>
                  </a:lnTo>
                  <a:lnTo>
                    <a:pt x="142" y="62"/>
                  </a:lnTo>
                  <a:lnTo>
                    <a:pt x="135" y="47"/>
                  </a:lnTo>
                  <a:lnTo>
                    <a:pt x="135" y="44"/>
                  </a:lnTo>
                  <a:lnTo>
                    <a:pt x="127" y="35"/>
                  </a:lnTo>
                  <a:lnTo>
                    <a:pt x="113" y="16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3" y="11"/>
                  </a:lnTo>
                  <a:lnTo>
                    <a:pt x="135" y="17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257">
              <a:extLst>
                <a:ext uri="{FF2B5EF4-FFF2-40B4-BE49-F238E27FC236}">
                  <a16:creationId xmlns="" xmlns:a16="http://schemas.microsoft.com/office/drawing/2014/main" id="{99C431A8-A715-445C-B2C6-4AC0E244F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938" y="4033838"/>
              <a:ext cx="217488" cy="287338"/>
            </a:xfrm>
            <a:custGeom>
              <a:avLst/>
              <a:gdLst>
                <a:gd name="T0" fmla="*/ 120 w 137"/>
                <a:gd name="T1" fmla="*/ 99 h 181"/>
                <a:gd name="T2" fmla="*/ 113 w 137"/>
                <a:gd name="T3" fmla="*/ 112 h 181"/>
                <a:gd name="T4" fmla="*/ 105 w 137"/>
                <a:gd name="T5" fmla="*/ 112 h 181"/>
                <a:gd name="T6" fmla="*/ 102 w 137"/>
                <a:gd name="T7" fmla="*/ 115 h 181"/>
                <a:gd name="T8" fmla="*/ 100 w 137"/>
                <a:gd name="T9" fmla="*/ 125 h 181"/>
                <a:gd name="T10" fmla="*/ 101 w 137"/>
                <a:gd name="T11" fmla="*/ 137 h 181"/>
                <a:gd name="T12" fmla="*/ 100 w 137"/>
                <a:gd name="T13" fmla="*/ 140 h 181"/>
                <a:gd name="T14" fmla="*/ 91 w 137"/>
                <a:gd name="T15" fmla="*/ 140 h 181"/>
                <a:gd name="T16" fmla="*/ 81 w 137"/>
                <a:gd name="T17" fmla="*/ 147 h 181"/>
                <a:gd name="T18" fmla="*/ 79 w 137"/>
                <a:gd name="T19" fmla="*/ 155 h 181"/>
                <a:gd name="T20" fmla="*/ 75 w 137"/>
                <a:gd name="T21" fmla="*/ 159 h 181"/>
                <a:gd name="T22" fmla="*/ 65 w 137"/>
                <a:gd name="T23" fmla="*/ 159 h 181"/>
                <a:gd name="T24" fmla="*/ 58 w 137"/>
                <a:gd name="T25" fmla="*/ 164 h 181"/>
                <a:gd name="T26" fmla="*/ 58 w 137"/>
                <a:gd name="T27" fmla="*/ 171 h 181"/>
                <a:gd name="T28" fmla="*/ 49 w 137"/>
                <a:gd name="T29" fmla="*/ 176 h 181"/>
                <a:gd name="T30" fmla="*/ 39 w 137"/>
                <a:gd name="T31" fmla="*/ 174 h 181"/>
                <a:gd name="T32" fmla="*/ 28 w 137"/>
                <a:gd name="T33" fmla="*/ 180 h 181"/>
                <a:gd name="T34" fmla="*/ 20 w 137"/>
                <a:gd name="T35" fmla="*/ 181 h 181"/>
                <a:gd name="T36" fmla="*/ 14 w 137"/>
                <a:gd name="T37" fmla="*/ 169 h 181"/>
                <a:gd name="T38" fmla="*/ 0 w 137"/>
                <a:gd name="T39" fmla="*/ 139 h 181"/>
                <a:gd name="T40" fmla="*/ 52 w 137"/>
                <a:gd name="T41" fmla="*/ 120 h 181"/>
                <a:gd name="T42" fmla="*/ 64 w 137"/>
                <a:gd name="T43" fmla="*/ 83 h 181"/>
                <a:gd name="T44" fmla="*/ 57 w 137"/>
                <a:gd name="T45" fmla="*/ 70 h 181"/>
                <a:gd name="T46" fmla="*/ 57 w 137"/>
                <a:gd name="T47" fmla="*/ 62 h 181"/>
                <a:gd name="T48" fmla="*/ 61 w 137"/>
                <a:gd name="T49" fmla="*/ 54 h 181"/>
                <a:gd name="T50" fmla="*/ 61 w 137"/>
                <a:gd name="T51" fmla="*/ 47 h 181"/>
                <a:gd name="T52" fmla="*/ 69 w 137"/>
                <a:gd name="T53" fmla="*/ 44 h 181"/>
                <a:gd name="T54" fmla="*/ 67 w 137"/>
                <a:gd name="T55" fmla="*/ 40 h 181"/>
                <a:gd name="T56" fmla="*/ 68 w 137"/>
                <a:gd name="T57" fmla="*/ 29 h 181"/>
                <a:gd name="T58" fmla="*/ 76 w 137"/>
                <a:gd name="T59" fmla="*/ 28 h 181"/>
                <a:gd name="T60" fmla="*/ 84 w 137"/>
                <a:gd name="T61" fmla="*/ 41 h 181"/>
                <a:gd name="T62" fmla="*/ 95 w 137"/>
                <a:gd name="T63" fmla="*/ 48 h 181"/>
                <a:gd name="T64" fmla="*/ 108 w 137"/>
                <a:gd name="T65" fmla="*/ 51 h 181"/>
                <a:gd name="T66" fmla="*/ 118 w 137"/>
                <a:gd name="T67" fmla="*/ 54 h 181"/>
                <a:gd name="T68" fmla="*/ 125 w 137"/>
                <a:gd name="T69" fmla="*/ 65 h 181"/>
                <a:gd name="T70" fmla="*/ 130 w 137"/>
                <a:gd name="T71" fmla="*/ 70 h 181"/>
                <a:gd name="T72" fmla="*/ 137 w 137"/>
                <a:gd name="T73" fmla="*/ 73 h 181"/>
                <a:gd name="T74" fmla="*/ 137 w 137"/>
                <a:gd name="T75" fmla="*/ 77 h 181"/>
                <a:gd name="T76" fmla="*/ 130 w 137"/>
                <a:gd name="T77" fmla="*/ 89 h 181"/>
                <a:gd name="T78" fmla="*/ 127 w 137"/>
                <a:gd name="T79" fmla="*/ 93 h 181"/>
                <a:gd name="T80" fmla="*/ 120 w 137"/>
                <a:gd name="T81" fmla="*/ 99 h 181"/>
                <a:gd name="T82" fmla="*/ 76 w 137"/>
                <a:gd name="T83" fmla="*/ 10 h 181"/>
                <a:gd name="T84" fmla="*/ 74 w 137"/>
                <a:gd name="T85" fmla="*/ 14 h 181"/>
                <a:gd name="T86" fmla="*/ 72 w 137"/>
                <a:gd name="T87" fmla="*/ 7 h 181"/>
                <a:gd name="T88" fmla="*/ 76 w 137"/>
                <a:gd name="T89" fmla="*/ 0 h 181"/>
                <a:gd name="T90" fmla="*/ 79 w 137"/>
                <a:gd name="T91" fmla="*/ 2 h 181"/>
                <a:gd name="T92" fmla="*/ 76 w 137"/>
                <a:gd name="T93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181">
                  <a:moveTo>
                    <a:pt x="120" y="99"/>
                  </a:moveTo>
                  <a:lnTo>
                    <a:pt x="113" y="112"/>
                  </a:lnTo>
                  <a:lnTo>
                    <a:pt x="105" y="112"/>
                  </a:lnTo>
                  <a:lnTo>
                    <a:pt x="102" y="115"/>
                  </a:lnTo>
                  <a:lnTo>
                    <a:pt x="100" y="125"/>
                  </a:lnTo>
                  <a:lnTo>
                    <a:pt x="101" y="137"/>
                  </a:lnTo>
                  <a:lnTo>
                    <a:pt x="100" y="140"/>
                  </a:lnTo>
                  <a:lnTo>
                    <a:pt x="91" y="140"/>
                  </a:lnTo>
                  <a:lnTo>
                    <a:pt x="81" y="147"/>
                  </a:lnTo>
                  <a:lnTo>
                    <a:pt x="79" y="155"/>
                  </a:lnTo>
                  <a:lnTo>
                    <a:pt x="75" y="159"/>
                  </a:lnTo>
                  <a:lnTo>
                    <a:pt x="65" y="159"/>
                  </a:lnTo>
                  <a:lnTo>
                    <a:pt x="58" y="164"/>
                  </a:lnTo>
                  <a:lnTo>
                    <a:pt x="58" y="171"/>
                  </a:lnTo>
                  <a:lnTo>
                    <a:pt x="49" y="176"/>
                  </a:lnTo>
                  <a:lnTo>
                    <a:pt x="39" y="174"/>
                  </a:lnTo>
                  <a:lnTo>
                    <a:pt x="28" y="180"/>
                  </a:lnTo>
                  <a:lnTo>
                    <a:pt x="20" y="181"/>
                  </a:lnTo>
                  <a:lnTo>
                    <a:pt x="14" y="169"/>
                  </a:lnTo>
                  <a:lnTo>
                    <a:pt x="0" y="139"/>
                  </a:lnTo>
                  <a:lnTo>
                    <a:pt x="52" y="120"/>
                  </a:lnTo>
                  <a:lnTo>
                    <a:pt x="64" y="83"/>
                  </a:lnTo>
                  <a:lnTo>
                    <a:pt x="57" y="70"/>
                  </a:lnTo>
                  <a:lnTo>
                    <a:pt x="57" y="62"/>
                  </a:lnTo>
                  <a:lnTo>
                    <a:pt x="61" y="54"/>
                  </a:lnTo>
                  <a:lnTo>
                    <a:pt x="61" y="47"/>
                  </a:lnTo>
                  <a:lnTo>
                    <a:pt x="69" y="44"/>
                  </a:lnTo>
                  <a:lnTo>
                    <a:pt x="67" y="40"/>
                  </a:lnTo>
                  <a:lnTo>
                    <a:pt x="68" y="29"/>
                  </a:lnTo>
                  <a:lnTo>
                    <a:pt x="76" y="28"/>
                  </a:lnTo>
                  <a:lnTo>
                    <a:pt x="84" y="41"/>
                  </a:lnTo>
                  <a:lnTo>
                    <a:pt x="95" y="48"/>
                  </a:lnTo>
                  <a:lnTo>
                    <a:pt x="108" y="51"/>
                  </a:lnTo>
                  <a:lnTo>
                    <a:pt x="118" y="54"/>
                  </a:lnTo>
                  <a:lnTo>
                    <a:pt x="125" y="65"/>
                  </a:lnTo>
                  <a:lnTo>
                    <a:pt x="130" y="70"/>
                  </a:lnTo>
                  <a:lnTo>
                    <a:pt x="137" y="73"/>
                  </a:lnTo>
                  <a:lnTo>
                    <a:pt x="137" y="77"/>
                  </a:lnTo>
                  <a:lnTo>
                    <a:pt x="130" y="89"/>
                  </a:lnTo>
                  <a:lnTo>
                    <a:pt x="127" y="93"/>
                  </a:lnTo>
                  <a:lnTo>
                    <a:pt x="120" y="99"/>
                  </a:lnTo>
                  <a:close/>
                  <a:moveTo>
                    <a:pt x="76" y="10"/>
                  </a:moveTo>
                  <a:lnTo>
                    <a:pt x="74" y="14"/>
                  </a:lnTo>
                  <a:lnTo>
                    <a:pt x="72" y="7"/>
                  </a:lnTo>
                  <a:lnTo>
                    <a:pt x="76" y="0"/>
                  </a:lnTo>
                  <a:lnTo>
                    <a:pt x="79" y="2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258">
              <a:extLst>
                <a:ext uri="{FF2B5EF4-FFF2-40B4-BE49-F238E27FC236}">
                  <a16:creationId xmlns="" xmlns:a16="http://schemas.microsoft.com/office/drawing/2014/main" id="{610E7152-C84D-48CE-AFBC-DC9DB438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5" y="4519613"/>
              <a:ext cx="157163" cy="66675"/>
            </a:xfrm>
            <a:custGeom>
              <a:avLst/>
              <a:gdLst>
                <a:gd name="T0" fmla="*/ 88 w 99"/>
                <a:gd name="T1" fmla="*/ 42 h 42"/>
                <a:gd name="T2" fmla="*/ 82 w 99"/>
                <a:gd name="T3" fmla="*/ 37 h 42"/>
                <a:gd name="T4" fmla="*/ 78 w 99"/>
                <a:gd name="T5" fmla="*/ 27 h 42"/>
                <a:gd name="T6" fmla="*/ 83 w 99"/>
                <a:gd name="T7" fmla="*/ 22 h 42"/>
                <a:gd name="T8" fmla="*/ 78 w 99"/>
                <a:gd name="T9" fmla="*/ 21 h 42"/>
                <a:gd name="T10" fmla="*/ 75 w 99"/>
                <a:gd name="T11" fmla="*/ 15 h 42"/>
                <a:gd name="T12" fmla="*/ 66 w 99"/>
                <a:gd name="T13" fmla="*/ 10 h 42"/>
                <a:gd name="T14" fmla="*/ 59 w 99"/>
                <a:gd name="T15" fmla="*/ 12 h 42"/>
                <a:gd name="T16" fmla="*/ 55 w 99"/>
                <a:gd name="T17" fmla="*/ 17 h 42"/>
                <a:gd name="T18" fmla="*/ 48 w 99"/>
                <a:gd name="T19" fmla="*/ 22 h 42"/>
                <a:gd name="T20" fmla="*/ 45 w 99"/>
                <a:gd name="T21" fmla="*/ 23 h 42"/>
                <a:gd name="T22" fmla="*/ 43 w 99"/>
                <a:gd name="T23" fmla="*/ 27 h 42"/>
                <a:gd name="T24" fmla="*/ 51 w 99"/>
                <a:gd name="T25" fmla="*/ 36 h 42"/>
                <a:gd name="T26" fmla="*/ 46 w 99"/>
                <a:gd name="T27" fmla="*/ 38 h 42"/>
                <a:gd name="T28" fmla="*/ 44 w 99"/>
                <a:gd name="T29" fmla="*/ 41 h 42"/>
                <a:gd name="T30" fmla="*/ 36 w 99"/>
                <a:gd name="T31" fmla="*/ 42 h 42"/>
                <a:gd name="T32" fmla="*/ 32 w 99"/>
                <a:gd name="T33" fmla="*/ 31 h 42"/>
                <a:gd name="T34" fmla="*/ 30 w 99"/>
                <a:gd name="T35" fmla="*/ 35 h 42"/>
                <a:gd name="T36" fmla="*/ 24 w 99"/>
                <a:gd name="T37" fmla="*/ 34 h 42"/>
                <a:gd name="T38" fmla="*/ 21 w 99"/>
                <a:gd name="T39" fmla="*/ 27 h 42"/>
                <a:gd name="T40" fmla="*/ 14 w 99"/>
                <a:gd name="T41" fmla="*/ 26 h 42"/>
                <a:gd name="T42" fmla="*/ 9 w 99"/>
                <a:gd name="T43" fmla="*/ 23 h 42"/>
                <a:gd name="T44" fmla="*/ 2 w 99"/>
                <a:gd name="T45" fmla="*/ 23 h 42"/>
                <a:gd name="T46" fmla="*/ 1 w 99"/>
                <a:gd name="T47" fmla="*/ 27 h 42"/>
                <a:gd name="T48" fmla="*/ 0 w 99"/>
                <a:gd name="T49" fmla="*/ 24 h 42"/>
                <a:gd name="T50" fmla="*/ 1 w 99"/>
                <a:gd name="T51" fmla="*/ 21 h 42"/>
                <a:gd name="T52" fmla="*/ 2 w 99"/>
                <a:gd name="T53" fmla="*/ 17 h 42"/>
                <a:gd name="T54" fmla="*/ 1 w 99"/>
                <a:gd name="T55" fmla="*/ 14 h 42"/>
                <a:gd name="T56" fmla="*/ 3 w 99"/>
                <a:gd name="T57" fmla="*/ 12 h 42"/>
                <a:gd name="T58" fmla="*/ 0 w 99"/>
                <a:gd name="T59" fmla="*/ 9 h 42"/>
                <a:gd name="T60" fmla="*/ 0 w 99"/>
                <a:gd name="T61" fmla="*/ 2 h 42"/>
                <a:gd name="T62" fmla="*/ 7 w 99"/>
                <a:gd name="T63" fmla="*/ 1 h 42"/>
                <a:gd name="T64" fmla="*/ 12 w 99"/>
                <a:gd name="T65" fmla="*/ 7 h 42"/>
                <a:gd name="T66" fmla="*/ 12 w 99"/>
                <a:gd name="T67" fmla="*/ 10 h 42"/>
                <a:gd name="T68" fmla="*/ 19 w 99"/>
                <a:gd name="T69" fmla="*/ 12 h 42"/>
                <a:gd name="T70" fmla="*/ 22 w 99"/>
                <a:gd name="T71" fmla="*/ 10 h 42"/>
                <a:gd name="T72" fmla="*/ 26 w 99"/>
                <a:gd name="T73" fmla="*/ 14 h 42"/>
                <a:gd name="T74" fmla="*/ 34 w 99"/>
                <a:gd name="T75" fmla="*/ 13 h 42"/>
                <a:gd name="T76" fmla="*/ 41 w 99"/>
                <a:gd name="T77" fmla="*/ 8 h 42"/>
                <a:gd name="T78" fmla="*/ 53 w 99"/>
                <a:gd name="T79" fmla="*/ 5 h 42"/>
                <a:gd name="T80" fmla="*/ 59 w 99"/>
                <a:gd name="T81" fmla="*/ 0 h 42"/>
                <a:gd name="T82" fmla="*/ 68 w 99"/>
                <a:gd name="T83" fmla="*/ 1 h 42"/>
                <a:gd name="T84" fmla="*/ 67 w 99"/>
                <a:gd name="T85" fmla="*/ 2 h 42"/>
                <a:gd name="T86" fmla="*/ 77 w 99"/>
                <a:gd name="T87" fmla="*/ 4 h 42"/>
                <a:gd name="T88" fmla="*/ 85 w 99"/>
                <a:gd name="T89" fmla="*/ 6 h 42"/>
                <a:gd name="T90" fmla="*/ 90 w 99"/>
                <a:gd name="T91" fmla="*/ 12 h 42"/>
                <a:gd name="T92" fmla="*/ 97 w 99"/>
                <a:gd name="T93" fmla="*/ 16 h 42"/>
                <a:gd name="T94" fmla="*/ 95 w 99"/>
                <a:gd name="T95" fmla="*/ 19 h 42"/>
                <a:gd name="T96" fmla="*/ 99 w 99"/>
                <a:gd name="T97" fmla="*/ 29 h 42"/>
                <a:gd name="T98" fmla="*/ 96 w 99"/>
                <a:gd name="T99" fmla="*/ 35 h 42"/>
                <a:gd name="T100" fmla="*/ 90 w 99"/>
                <a:gd name="T101" fmla="*/ 34 h 42"/>
                <a:gd name="T102" fmla="*/ 88 w 99"/>
                <a:gd name="T10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9" h="42">
                  <a:moveTo>
                    <a:pt x="88" y="42"/>
                  </a:moveTo>
                  <a:lnTo>
                    <a:pt x="82" y="37"/>
                  </a:lnTo>
                  <a:lnTo>
                    <a:pt x="78" y="27"/>
                  </a:lnTo>
                  <a:lnTo>
                    <a:pt x="83" y="22"/>
                  </a:lnTo>
                  <a:lnTo>
                    <a:pt x="78" y="21"/>
                  </a:lnTo>
                  <a:lnTo>
                    <a:pt x="75" y="15"/>
                  </a:lnTo>
                  <a:lnTo>
                    <a:pt x="66" y="10"/>
                  </a:lnTo>
                  <a:lnTo>
                    <a:pt x="59" y="12"/>
                  </a:lnTo>
                  <a:lnTo>
                    <a:pt x="55" y="17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3" y="27"/>
                  </a:lnTo>
                  <a:lnTo>
                    <a:pt x="51" y="36"/>
                  </a:lnTo>
                  <a:lnTo>
                    <a:pt x="46" y="38"/>
                  </a:lnTo>
                  <a:lnTo>
                    <a:pt x="44" y="41"/>
                  </a:lnTo>
                  <a:lnTo>
                    <a:pt x="36" y="42"/>
                  </a:lnTo>
                  <a:lnTo>
                    <a:pt x="32" y="31"/>
                  </a:lnTo>
                  <a:lnTo>
                    <a:pt x="30" y="35"/>
                  </a:lnTo>
                  <a:lnTo>
                    <a:pt x="24" y="34"/>
                  </a:lnTo>
                  <a:lnTo>
                    <a:pt x="21" y="27"/>
                  </a:lnTo>
                  <a:lnTo>
                    <a:pt x="14" y="26"/>
                  </a:lnTo>
                  <a:lnTo>
                    <a:pt x="9" y="23"/>
                  </a:lnTo>
                  <a:lnTo>
                    <a:pt x="2" y="23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2" y="17"/>
                  </a:lnTo>
                  <a:lnTo>
                    <a:pt x="1" y="14"/>
                  </a:lnTo>
                  <a:lnTo>
                    <a:pt x="3" y="12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1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19" y="12"/>
                  </a:lnTo>
                  <a:lnTo>
                    <a:pt x="22" y="10"/>
                  </a:lnTo>
                  <a:lnTo>
                    <a:pt x="26" y="14"/>
                  </a:lnTo>
                  <a:lnTo>
                    <a:pt x="34" y="13"/>
                  </a:lnTo>
                  <a:lnTo>
                    <a:pt x="41" y="8"/>
                  </a:lnTo>
                  <a:lnTo>
                    <a:pt x="53" y="5"/>
                  </a:lnTo>
                  <a:lnTo>
                    <a:pt x="59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77" y="4"/>
                  </a:lnTo>
                  <a:lnTo>
                    <a:pt x="85" y="6"/>
                  </a:lnTo>
                  <a:lnTo>
                    <a:pt x="90" y="12"/>
                  </a:lnTo>
                  <a:lnTo>
                    <a:pt x="97" y="16"/>
                  </a:lnTo>
                  <a:lnTo>
                    <a:pt x="95" y="19"/>
                  </a:lnTo>
                  <a:lnTo>
                    <a:pt x="99" y="29"/>
                  </a:lnTo>
                  <a:lnTo>
                    <a:pt x="96" y="35"/>
                  </a:lnTo>
                  <a:lnTo>
                    <a:pt x="90" y="34"/>
                  </a:lnTo>
                  <a:lnTo>
                    <a:pt x="88" y="4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259">
              <a:extLst>
                <a:ext uri="{FF2B5EF4-FFF2-40B4-BE49-F238E27FC236}">
                  <a16:creationId xmlns="" xmlns:a16="http://schemas.microsoft.com/office/drawing/2014/main" id="{2AEB6F26-C924-4A87-809A-081A148A7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350" y="4786313"/>
              <a:ext cx="354013" cy="509588"/>
            </a:xfrm>
            <a:custGeom>
              <a:avLst/>
              <a:gdLst>
                <a:gd name="T0" fmla="*/ 202 w 223"/>
                <a:gd name="T1" fmla="*/ 316 h 321"/>
                <a:gd name="T2" fmla="*/ 175 w 223"/>
                <a:gd name="T3" fmla="*/ 311 h 321"/>
                <a:gd name="T4" fmla="*/ 139 w 223"/>
                <a:gd name="T5" fmla="*/ 285 h 321"/>
                <a:gd name="T6" fmla="*/ 94 w 223"/>
                <a:gd name="T7" fmla="*/ 254 h 321"/>
                <a:gd name="T8" fmla="*/ 89 w 223"/>
                <a:gd name="T9" fmla="*/ 234 h 321"/>
                <a:gd name="T10" fmla="*/ 58 w 223"/>
                <a:gd name="T11" fmla="*/ 179 h 321"/>
                <a:gd name="T12" fmla="*/ 35 w 223"/>
                <a:gd name="T13" fmla="*/ 136 h 321"/>
                <a:gd name="T14" fmla="*/ 15 w 223"/>
                <a:gd name="T15" fmla="*/ 112 h 321"/>
                <a:gd name="T16" fmla="*/ 8 w 223"/>
                <a:gd name="T17" fmla="*/ 97 h 321"/>
                <a:gd name="T18" fmla="*/ 6 w 223"/>
                <a:gd name="T19" fmla="*/ 68 h 321"/>
                <a:gd name="T20" fmla="*/ 22 w 223"/>
                <a:gd name="T21" fmla="*/ 64 h 321"/>
                <a:gd name="T22" fmla="*/ 18 w 223"/>
                <a:gd name="T23" fmla="*/ 75 h 321"/>
                <a:gd name="T24" fmla="*/ 32 w 223"/>
                <a:gd name="T25" fmla="*/ 76 h 321"/>
                <a:gd name="T26" fmla="*/ 49 w 223"/>
                <a:gd name="T27" fmla="*/ 77 h 321"/>
                <a:gd name="T28" fmla="*/ 63 w 223"/>
                <a:gd name="T29" fmla="*/ 51 h 321"/>
                <a:gd name="T30" fmla="*/ 102 w 223"/>
                <a:gd name="T31" fmla="*/ 25 h 321"/>
                <a:gd name="T32" fmla="*/ 106 w 223"/>
                <a:gd name="T33" fmla="*/ 1 h 321"/>
                <a:gd name="T34" fmla="*/ 122 w 223"/>
                <a:gd name="T35" fmla="*/ 8 h 321"/>
                <a:gd name="T36" fmla="*/ 136 w 223"/>
                <a:gd name="T37" fmla="*/ 20 h 321"/>
                <a:gd name="T38" fmla="*/ 159 w 223"/>
                <a:gd name="T39" fmla="*/ 40 h 321"/>
                <a:gd name="T40" fmla="*/ 174 w 223"/>
                <a:gd name="T41" fmla="*/ 39 h 321"/>
                <a:gd name="T42" fmla="*/ 198 w 223"/>
                <a:gd name="T43" fmla="*/ 46 h 321"/>
                <a:gd name="T44" fmla="*/ 193 w 223"/>
                <a:gd name="T45" fmla="*/ 63 h 321"/>
                <a:gd name="T46" fmla="*/ 186 w 223"/>
                <a:gd name="T47" fmla="*/ 72 h 321"/>
                <a:gd name="T48" fmla="*/ 168 w 223"/>
                <a:gd name="T49" fmla="*/ 78 h 321"/>
                <a:gd name="T50" fmla="*/ 147 w 223"/>
                <a:gd name="T51" fmla="*/ 98 h 321"/>
                <a:gd name="T52" fmla="*/ 145 w 223"/>
                <a:gd name="T53" fmla="*/ 113 h 321"/>
                <a:gd name="T54" fmla="*/ 135 w 223"/>
                <a:gd name="T55" fmla="*/ 126 h 321"/>
                <a:gd name="T56" fmla="*/ 137 w 223"/>
                <a:gd name="T57" fmla="*/ 144 h 321"/>
                <a:gd name="T58" fmla="*/ 143 w 223"/>
                <a:gd name="T59" fmla="*/ 163 h 321"/>
                <a:gd name="T60" fmla="*/ 161 w 223"/>
                <a:gd name="T61" fmla="*/ 173 h 321"/>
                <a:gd name="T62" fmla="*/ 190 w 223"/>
                <a:gd name="T63" fmla="*/ 163 h 321"/>
                <a:gd name="T64" fmla="*/ 197 w 223"/>
                <a:gd name="T65" fmla="*/ 191 h 321"/>
                <a:gd name="T66" fmla="*/ 223 w 223"/>
                <a:gd name="T67" fmla="*/ 217 h 321"/>
                <a:gd name="T68" fmla="*/ 218 w 223"/>
                <a:gd name="T69" fmla="*/ 235 h 321"/>
                <a:gd name="T70" fmla="*/ 210 w 223"/>
                <a:gd name="T71" fmla="*/ 260 h 321"/>
                <a:gd name="T72" fmla="*/ 210 w 223"/>
                <a:gd name="T73" fmla="*/ 272 h 321"/>
                <a:gd name="T74" fmla="*/ 206 w 223"/>
                <a:gd name="T75" fmla="*/ 30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" h="321">
                  <a:moveTo>
                    <a:pt x="206" y="307"/>
                  </a:moveTo>
                  <a:lnTo>
                    <a:pt x="202" y="316"/>
                  </a:lnTo>
                  <a:lnTo>
                    <a:pt x="193" y="321"/>
                  </a:lnTo>
                  <a:lnTo>
                    <a:pt x="175" y="311"/>
                  </a:lnTo>
                  <a:lnTo>
                    <a:pt x="174" y="302"/>
                  </a:lnTo>
                  <a:lnTo>
                    <a:pt x="139" y="285"/>
                  </a:lnTo>
                  <a:lnTo>
                    <a:pt x="108" y="265"/>
                  </a:lnTo>
                  <a:lnTo>
                    <a:pt x="94" y="254"/>
                  </a:lnTo>
                  <a:lnTo>
                    <a:pt x="87" y="239"/>
                  </a:lnTo>
                  <a:lnTo>
                    <a:pt x="89" y="234"/>
                  </a:lnTo>
                  <a:lnTo>
                    <a:pt x="76" y="211"/>
                  </a:lnTo>
                  <a:lnTo>
                    <a:pt x="58" y="179"/>
                  </a:lnTo>
                  <a:lnTo>
                    <a:pt x="42" y="144"/>
                  </a:lnTo>
                  <a:lnTo>
                    <a:pt x="35" y="136"/>
                  </a:lnTo>
                  <a:lnTo>
                    <a:pt x="29" y="123"/>
                  </a:lnTo>
                  <a:lnTo>
                    <a:pt x="15" y="112"/>
                  </a:lnTo>
                  <a:lnTo>
                    <a:pt x="3" y="105"/>
                  </a:lnTo>
                  <a:lnTo>
                    <a:pt x="8" y="97"/>
                  </a:lnTo>
                  <a:lnTo>
                    <a:pt x="0" y="81"/>
                  </a:lnTo>
                  <a:lnTo>
                    <a:pt x="6" y="68"/>
                  </a:lnTo>
                  <a:lnTo>
                    <a:pt x="20" y="57"/>
                  </a:lnTo>
                  <a:lnTo>
                    <a:pt x="22" y="64"/>
                  </a:lnTo>
                  <a:lnTo>
                    <a:pt x="17" y="69"/>
                  </a:lnTo>
                  <a:lnTo>
                    <a:pt x="18" y="75"/>
                  </a:lnTo>
                  <a:lnTo>
                    <a:pt x="25" y="74"/>
                  </a:lnTo>
                  <a:lnTo>
                    <a:pt x="32" y="76"/>
                  </a:lnTo>
                  <a:lnTo>
                    <a:pt x="39" y="84"/>
                  </a:lnTo>
                  <a:lnTo>
                    <a:pt x="49" y="77"/>
                  </a:lnTo>
                  <a:lnTo>
                    <a:pt x="52" y="66"/>
                  </a:lnTo>
                  <a:lnTo>
                    <a:pt x="63" y="51"/>
                  </a:lnTo>
                  <a:lnTo>
                    <a:pt x="84" y="44"/>
                  </a:lnTo>
                  <a:lnTo>
                    <a:pt x="102" y="25"/>
                  </a:lnTo>
                  <a:lnTo>
                    <a:pt x="108" y="15"/>
                  </a:lnTo>
                  <a:lnTo>
                    <a:pt x="106" y="1"/>
                  </a:lnTo>
                  <a:lnTo>
                    <a:pt x="110" y="0"/>
                  </a:lnTo>
                  <a:lnTo>
                    <a:pt x="122" y="8"/>
                  </a:lnTo>
                  <a:lnTo>
                    <a:pt x="128" y="16"/>
                  </a:lnTo>
                  <a:lnTo>
                    <a:pt x="136" y="20"/>
                  </a:lnTo>
                  <a:lnTo>
                    <a:pt x="145" y="39"/>
                  </a:lnTo>
                  <a:lnTo>
                    <a:pt x="159" y="40"/>
                  </a:lnTo>
                  <a:lnTo>
                    <a:pt x="168" y="35"/>
                  </a:lnTo>
                  <a:lnTo>
                    <a:pt x="174" y="39"/>
                  </a:lnTo>
                  <a:lnTo>
                    <a:pt x="184" y="38"/>
                  </a:lnTo>
                  <a:lnTo>
                    <a:pt x="198" y="46"/>
                  </a:lnTo>
                  <a:lnTo>
                    <a:pt x="187" y="63"/>
                  </a:lnTo>
                  <a:lnTo>
                    <a:pt x="193" y="63"/>
                  </a:lnTo>
                  <a:lnTo>
                    <a:pt x="201" y="72"/>
                  </a:lnTo>
                  <a:lnTo>
                    <a:pt x="186" y="72"/>
                  </a:lnTo>
                  <a:lnTo>
                    <a:pt x="183" y="75"/>
                  </a:lnTo>
                  <a:lnTo>
                    <a:pt x="168" y="78"/>
                  </a:lnTo>
                  <a:lnTo>
                    <a:pt x="149" y="90"/>
                  </a:lnTo>
                  <a:lnTo>
                    <a:pt x="147" y="98"/>
                  </a:lnTo>
                  <a:lnTo>
                    <a:pt x="143" y="104"/>
                  </a:lnTo>
                  <a:lnTo>
                    <a:pt x="145" y="113"/>
                  </a:lnTo>
                  <a:lnTo>
                    <a:pt x="135" y="119"/>
                  </a:lnTo>
                  <a:lnTo>
                    <a:pt x="135" y="126"/>
                  </a:lnTo>
                  <a:lnTo>
                    <a:pt x="130" y="129"/>
                  </a:lnTo>
                  <a:lnTo>
                    <a:pt x="137" y="144"/>
                  </a:lnTo>
                  <a:lnTo>
                    <a:pt x="146" y="155"/>
                  </a:lnTo>
                  <a:lnTo>
                    <a:pt x="143" y="163"/>
                  </a:lnTo>
                  <a:lnTo>
                    <a:pt x="154" y="164"/>
                  </a:lnTo>
                  <a:lnTo>
                    <a:pt x="161" y="173"/>
                  </a:lnTo>
                  <a:lnTo>
                    <a:pt x="176" y="173"/>
                  </a:lnTo>
                  <a:lnTo>
                    <a:pt x="190" y="163"/>
                  </a:lnTo>
                  <a:lnTo>
                    <a:pt x="189" y="189"/>
                  </a:lnTo>
                  <a:lnTo>
                    <a:pt x="197" y="191"/>
                  </a:lnTo>
                  <a:lnTo>
                    <a:pt x="208" y="189"/>
                  </a:lnTo>
                  <a:lnTo>
                    <a:pt x="223" y="217"/>
                  </a:lnTo>
                  <a:lnTo>
                    <a:pt x="218" y="223"/>
                  </a:lnTo>
                  <a:lnTo>
                    <a:pt x="218" y="235"/>
                  </a:lnTo>
                  <a:lnTo>
                    <a:pt x="217" y="250"/>
                  </a:lnTo>
                  <a:lnTo>
                    <a:pt x="210" y="260"/>
                  </a:lnTo>
                  <a:lnTo>
                    <a:pt x="213" y="267"/>
                  </a:lnTo>
                  <a:lnTo>
                    <a:pt x="210" y="272"/>
                  </a:lnTo>
                  <a:lnTo>
                    <a:pt x="217" y="287"/>
                  </a:lnTo>
                  <a:lnTo>
                    <a:pt x="206" y="30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260">
              <a:extLst>
                <a:ext uri="{FF2B5EF4-FFF2-40B4-BE49-F238E27FC236}">
                  <a16:creationId xmlns="" xmlns:a16="http://schemas.microsoft.com/office/drawing/2014/main" id="{D03769D4-2C6F-4BD3-A421-7B43EEC34F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05975" y="4851400"/>
              <a:ext cx="414338" cy="225425"/>
            </a:xfrm>
            <a:custGeom>
              <a:avLst/>
              <a:gdLst>
                <a:gd name="T0" fmla="*/ 254 w 261"/>
                <a:gd name="T1" fmla="*/ 78 h 142"/>
                <a:gd name="T2" fmla="*/ 239 w 261"/>
                <a:gd name="T3" fmla="*/ 59 h 142"/>
                <a:gd name="T4" fmla="*/ 238 w 261"/>
                <a:gd name="T5" fmla="*/ 44 h 142"/>
                <a:gd name="T6" fmla="*/ 245 w 261"/>
                <a:gd name="T7" fmla="*/ 53 h 142"/>
                <a:gd name="T8" fmla="*/ 261 w 261"/>
                <a:gd name="T9" fmla="*/ 71 h 142"/>
                <a:gd name="T10" fmla="*/ 191 w 261"/>
                <a:gd name="T11" fmla="*/ 52 h 142"/>
                <a:gd name="T12" fmla="*/ 179 w 261"/>
                <a:gd name="T13" fmla="*/ 58 h 142"/>
                <a:gd name="T14" fmla="*/ 160 w 261"/>
                <a:gd name="T15" fmla="*/ 67 h 142"/>
                <a:gd name="T16" fmla="*/ 137 w 261"/>
                <a:gd name="T17" fmla="*/ 62 h 142"/>
                <a:gd name="T18" fmla="*/ 129 w 261"/>
                <a:gd name="T19" fmla="*/ 51 h 142"/>
                <a:gd name="T20" fmla="*/ 153 w 261"/>
                <a:gd name="T21" fmla="*/ 52 h 142"/>
                <a:gd name="T22" fmla="*/ 159 w 261"/>
                <a:gd name="T23" fmla="*/ 44 h 142"/>
                <a:gd name="T24" fmla="*/ 171 w 261"/>
                <a:gd name="T25" fmla="*/ 52 h 142"/>
                <a:gd name="T26" fmla="*/ 186 w 261"/>
                <a:gd name="T27" fmla="*/ 40 h 142"/>
                <a:gd name="T28" fmla="*/ 194 w 261"/>
                <a:gd name="T29" fmla="*/ 29 h 142"/>
                <a:gd name="T30" fmla="*/ 197 w 261"/>
                <a:gd name="T31" fmla="*/ 42 h 142"/>
                <a:gd name="T32" fmla="*/ 108 w 261"/>
                <a:gd name="T33" fmla="*/ 86 h 142"/>
                <a:gd name="T34" fmla="*/ 135 w 261"/>
                <a:gd name="T35" fmla="*/ 115 h 142"/>
                <a:gd name="T36" fmla="*/ 144 w 261"/>
                <a:gd name="T37" fmla="*/ 123 h 142"/>
                <a:gd name="T38" fmla="*/ 152 w 261"/>
                <a:gd name="T39" fmla="*/ 129 h 142"/>
                <a:gd name="T40" fmla="*/ 168 w 261"/>
                <a:gd name="T41" fmla="*/ 141 h 142"/>
                <a:gd name="T42" fmla="*/ 153 w 261"/>
                <a:gd name="T43" fmla="*/ 138 h 142"/>
                <a:gd name="T44" fmla="*/ 121 w 261"/>
                <a:gd name="T45" fmla="*/ 133 h 142"/>
                <a:gd name="T46" fmla="*/ 96 w 261"/>
                <a:gd name="T47" fmla="*/ 112 h 142"/>
                <a:gd name="T48" fmla="*/ 65 w 261"/>
                <a:gd name="T49" fmla="*/ 89 h 142"/>
                <a:gd name="T50" fmla="*/ 40 w 261"/>
                <a:gd name="T51" fmla="*/ 101 h 142"/>
                <a:gd name="T52" fmla="*/ 28 w 261"/>
                <a:gd name="T53" fmla="*/ 119 h 142"/>
                <a:gd name="T54" fmla="*/ 0 w 261"/>
                <a:gd name="T55" fmla="*/ 116 h 142"/>
                <a:gd name="T56" fmla="*/ 0 w 261"/>
                <a:gd name="T57" fmla="*/ 3 h 142"/>
                <a:gd name="T58" fmla="*/ 62 w 261"/>
                <a:gd name="T59" fmla="*/ 25 h 142"/>
                <a:gd name="T60" fmla="*/ 84 w 261"/>
                <a:gd name="T61" fmla="*/ 42 h 142"/>
                <a:gd name="T62" fmla="*/ 116 w 261"/>
                <a:gd name="T63" fmla="*/ 63 h 142"/>
                <a:gd name="T64" fmla="*/ 103 w 261"/>
                <a:gd name="T65" fmla="*/ 74 h 142"/>
                <a:gd name="T66" fmla="*/ 211 w 261"/>
                <a:gd name="T67" fmla="*/ 35 h 142"/>
                <a:gd name="T68" fmla="*/ 202 w 261"/>
                <a:gd name="T69" fmla="*/ 29 h 142"/>
                <a:gd name="T70" fmla="*/ 190 w 261"/>
                <a:gd name="T71" fmla="*/ 18 h 142"/>
                <a:gd name="T72" fmla="*/ 168 w 261"/>
                <a:gd name="T73" fmla="*/ 5 h 142"/>
                <a:gd name="T74" fmla="*/ 182 w 261"/>
                <a:gd name="T75" fmla="*/ 6 h 142"/>
                <a:gd name="T76" fmla="*/ 195 w 261"/>
                <a:gd name="T77" fmla="*/ 13 h 142"/>
                <a:gd name="T78" fmla="*/ 209 w 261"/>
                <a:gd name="T79" fmla="*/ 2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1" h="142">
                  <a:moveTo>
                    <a:pt x="259" y="75"/>
                  </a:moveTo>
                  <a:lnTo>
                    <a:pt x="254" y="78"/>
                  </a:lnTo>
                  <a:lnTo>
                    <a:pt x="246" y="71"/>
                  </a:lnTo>
                  <a:lnTo>
                    <a:pt x="239" y="59"/>
                  </a:lnTo>
                  <a:lnTo>
                    <a:pt x="235" y="46"/>
                  </a:lnTo>
                  <a:lnTo>
                    <a:pt x="238" y="44"/>
                  </a:lnTo>
                  <a:lnTo>
                    <a:pt x="239" y="50"/>
                  </a:lnTo>
                  <a:lnTo>
                    <a:pt x="245" y="53"/>
                  </a:lnTo>
                  <a:lnTo>
                    <a:pt x="253" y="65"/>
                  </a:lnTo>
                  <a:lnTo>
                    <a:pt x="261" y="71"/>
                  </a:lnTo>
                  <a:lnTo>
                    <a:pt x="259" y="75"/>
                  </a:lnTo>
                  <a:close/>
                  <a:moveTo>
                    <a:pt x="191" y="52"/>
                  </a:moveTo>
                  <a:lnTo>
                    <a:pt x="182" y="53"/>
                  </a:lnTo>
                  <a:lnTo>
                    <a:pt x="179" y="58"/>
                  </a:lnTo>
                  <a:lnTo>
                    <a:pt x="169" y="63"/>
                  </a:lnTo>
                  <a:lnTo>
                    <a:pt x="160" y="67"/>
                  </a:lnTo>
                  <a:lnTo>
                    <a:pt x="151" y="67"/>
                  </a:lnTo>
                  <a:lnTo>
                    <a:pt x="137" y="62"/>
                  </a:lnTo>
                  <a:lnTo>
                    <a:pt x="128" y="57"/>
                  </a:lnTo>
                  <a:lnTo>
                    <a:pt x="129" y="51"/>
                  </a:lnTo>
                  <a:lnTo>
                    <a:pt x="144" y="55"/>
                  </a:lnTo>
                  <a:lnTo>
                    <a:pt x="153" y="52"/>
                  </a:lnTo>
                  <a:lnTo>
                    <a:pt x="157" y="44"/>
                  </a:lnTo>
                  <a:lnTo>
                    <a:pt x="159" y="44"/>
                  </a:lnTo>
                  <a:lnTo>
                    <a:pt x="160" y="53"/>
                  </a:lnTo>
                  <a:lnTo>
                    <a:pt x="171" y="52"/>
                  </a:lnTo>
                  <a:lnTo>
                    <a:pt x="175" y="46"/>
                  </a:lnTo>
                  <a:lnTo>
                    <a:pt x="186" y="40"/>
                  </a:lnTo>
                  <a:lnTo>
                    <a:pt x="183" y="29"/>
                  </a:lnTo>
                  <a:lnTo>
                    <a:pt x="194" y="29"/>
                  </a:lnTo>
                  <a:lnTo>
                    <a:pt x="197" y="33"/>
                  </a:lnTo>
                  <a:lnTo>
                    <a:pt x="197" y="42"/>
                  </a:lnTo>
                  <a:lnTo>
                    <a:pt x="191" y="52"/>
                  </a:lnTo>
                  <a:close/>
                  <a:moveTo>
                    <a:pt x="108" y="86"/>
                  </a:moveTo>
                  <a:lnTo>
                    <a:pt x="123" y="96"/>
                  </a:lnTo>
                  <a:lnTo>
                    <a:pt x="135" y="115"/>
                  </a:lnTo>
                  <a:lnTo>
                    <a:pt x="144" y="115"/>
                  </a:lnTo>
                  <a:lnTo>
                    <a:pt x="144" y="123"/>
                  </a:lnTo>
                  <a:lnTo>
                    <a:pt x="157" y="125"/>
                  </a:lnTo>
                  <a:lnTo>
                    <a:pt x="152" y="129"/>
                  </a:lnTo>
                  <a:lnTo>
                    <a:pt x="171" y="135"/>
                  </a:lnTo>
                  <a:lnTo>
                    <a:pt x="168" y="141"/>
                  </a:lnTo>
                  <a:lnTo>
                    <a:pt x="157" y="142"/>
                  </a:lnTo>
                  <a:lnTo>
                    <a:pt x="153" y="138"/>
                  </a:lnTo>
                  <a:lnTo>
                    <a:pt x="138" y="135"/>
                  </a:lnTo>
                  <a:lnTo>
                    <a:pt x="121" y="133"/>
                  </a:lnTo>
                  <a:lnTo>
                    <a:pt x="107" y="122"/>
                  </a:lnTo>
                  <a:lnTo>
                    <a:pt x="96" y="112"/>
                  </a:lnTo>
                  <a:lnTo>
                    <a:pt x="88" y="97"/>
                  </a:lnTo>
                  <a:lnTo>
                    <a:pt x="65" y="89"/>
                  </a:lnTo>
                  <a:lnTo>
                    <a:pt x="50" y="95"/>
                  </a:lnTo>
                  <a:lnTo>
                    <a:pt x="40" y="101"/>
                  </a:lnTo>
                  <a:lnTo>
                    <a:pt x="42" y="114"/>
                  </a:lnTo>
                  <a:lnTo>
                    <a:pt x="28" y="119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59"/>
                  </a:lnTo>
                  <a:lnTo>
                    <a:pt x="0" y="3"/>
                  </a:lnTo>
                  <a:lnTo>
                    <a:pt x="30" y="14"/>
                  </a:lnTo>
                  <a:lnTo>
                    <a:pt x="62" y="25"/>
                  </a:lnTo>
                  <a:lnTo>
                    <a:pt x="74" y="33"/>
                  </a:lnTo>
                  <a:lnTo>
                    <a:pt x="84" y="42"/>
                  </a:lnTo>
                  <a:lnTo>
                    <a:pt x="86" y="52"/>
                  </a:lnTo>
                  <a:lnTo>
                    <a:pt x="116" y="63"/>
                  </a:lnTo>
                  <a:lnTo>
                    <a:pt x="120" y="72"/>
                  </a:lnTo>
                  <a:lnTo>
                    <a:pt x="103" y="74"/>
                  </a:lnTo>
                  <a:lnTo>
                    <a:pt x="108" y="86"/>
                  </a:lnTo>
                  <a:close/>
                  <a:moveTo>
                    <a:pt x="211" y="35"/>
                  </a:moveTo>
                  <a:lnTo>
                    <a:pt x="205" y="40"/>
                  </a:lnTo>
                  <a:lnTo>
                    <a:pt x="202" y="29"/>
                  </a:lnTo>
                  <a:lnTo>
                    <a:pt x="198" y="23"/>
                  </a:lnTo>
                  <a:lnTo>
                    <a:pt x="190" y="18"/>
                  </a:lnTo>
                  <a:lnTo>
                    <a:pt x="181" y="10"/>
                  </a:lnTo>
                  <a:lnTo>
                    <a:pt x="168" y="5"/>
                  </a:lnTo>
                  <a:lnTo>
                    <a:pt x="173" y="0"/>
                  </a:lnTo>
                  <a:lnTo>
                    <a:pt x="182" y="6"/>
                  </a:lnTo>
                  <a:lnTo>
                    <a:pt x="188" y="10"/>
                  </a:lnTo>
                  <a:lnTo>
                    <a:pt x="195" y="13"/>
                  </a:lnTo>
                  <a:lnTo>
                    <a:pt x="202" y="21"/>
                  </a:lnTo>
                  <a:lnTo>
                    <a:pt x="209" y="26"/>
                  </a:lnTo>
                  <a:lnTo>
                    <a:pt x="211" y="3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261">
              <a:extLst>
                <a:ext uri="{FF2B5EF4-FFF2-40B4-BE49-F238E27FC236}">
                  <a16:creationId xmlns="" xmlns:a16="http://schemas.microsoft.com/office/drawing/2014/main" id="{BD6F672D-BF06-40A0-8A14-4D54C143E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0" y="3686175"/>
              <a:ext cx="468313" cy="430213"/>
            </a:xfrm>
            <a:custGeom>
              <a:avLst/>
              <a:gdLst>
                <a:gd name="T0" fmla="*/ 262 w 295"/>
                <a:gd name="T1" fmla="*/ 11 h 271"/>
                <a:gd name="T2" fmla="*/ 295 w 295"/>
                <a:gd name="T3" fmla="*/ 35 h 271"/>
                <a:gd name="T4" fmla="*/ 258 w 295"/>
                <a:gd name="T5" fmla="*/ 56 h 271"/>
                <a:gd name="T6" fmla="*/ 224 w 295"/>
                <a:gd name="T7" fmla="*/ 61 h 271"/>
                <a:gd name="T8" fmla="*/ 236 w 295"/>
                <a:gd name="T9" fmla="*/ 93 h 271"/>
                <a:gd name="T10" fmla="*/ 235 w 295"/>
                <a:gd name="T11" fmla="*/ 115 h 271"/>
                <a:gd name="T12" fmla="*/ 219 w 295"/>
                <a:gd name="T13" fmla="*/ 148 h 271"/>
                <a:gd name="T14" fmla="*/ 190 w 295"/>
                <a:gd name="T15" fmla="*/ 190 h 271"/>
                <a:gd name="T16" fmla="*/ 151 w 295"/>
                <a:gd name="T17" fmla="*/ 208 h 271"/>
                <a:gd name="T18" fmla="*/ 163 w 295"/>
                <a:gd name="T19" fmla="*/ 232 h 271"/>
                <a:gd name="T20" fmla="*/ 177 w 295"/>
                <a:gd name="T21" fmla="*/ 258 h 271"/>
                <a:gd name="T22" fmla="*/ 127 w 295"/>
                <a:gd name="T23" fmla="*/ 271 h 271"/>
                <a:gd name="T24" fmla="*/ 109 w 295"/>
                <a:gd name="T25" fmla="*/ 252 h 271"/>
                <a:gd name="T26" fmla="*/ 64 w 295"/>
                <a:gd name="T27" fmla="*/ 241 h 271"/>
                <a:gd name="T28" fmla="*/ 11 w 295"/>
                <a:gd name="T29" fmla="*/ 244 h 271"/>
                <a:gd name="T30" fmla="*/ 42 w 295"/>
                <a:gd name="T31" fmla="*/ 212 h 271"/>
                <a:gd name="T32" fmla="*/ 33 w 295"/>
                <a:gd name="T33" fmla="*/ 200 h 271"/>
                <a:gd name="T34" fmla="*/ 15 w 295"/>
                <a:gd name="T35" fmla="*/ 174 h 271"/>
                <a:gd name="T36" fmla="*/ 0 w 295"/>
                <a:gd name="T37" fmla="*/ 152 h 271"/>
                <a:gd name="T38" fmla="*/ 46 w 295"/>
                <a:gd name="T39" fmla="*/ 159 h 271"/>
                <a:gd name="T40" fmla="*/ 60 w 295"/>
                <a:gd name="T41" fmla="*/ 158 h 271"/>
                <a:gd name="T42" fmla="*/ 95 w 295"/>
                <a:gd name="T43" fmla="*/ 151 h 271"/>
                <a:gd name="T44" fmla="*/ 105 w 295"/>
                <a:gd name="T45" fmla="*/ 122 h 271"/>
                <a:gd name="T46" fmla="*/ 121 w 295"/>
                <a:gd name="T47" fmla="*/ 117 h 271"/>
                <a:gd name="T48" fmla="*/ 140 w 295"/>
                <a:gd name="T49" fmla="*/ 116 h 271"/>
                <a:gd name="T50" fmla="*/ 146 w 295"/>
                <a:gd name="T51" fmla="*/ 98 h 271"/>
                <a:gd name="T52" fmla="*/ 165 w 295"/>
                <a:gd name="T53" fmla="*/ 80 h 271"/>
                <a:gd name="T54" fmla="*/ 174 w 295"/>
                <a:gd name="T55" fmla="*/ 67 h 271"/>
                <a:gd name="T56" fmla="*/ 178 w 295"/>
                <a:gd name="T57" fmla="*/ 51 h 271"/>
                <a:gd name="T58" fmla="*/ 184 w 295"/>
                <a:gd name="T59" fmla="*/ 32 h 271"/>
                <a:gd name="T60" fmla="*/ 191 w 295"/>
                <a:gd name="T61" fmla="*/ 14 h 271"/>
                <a:gd name="T62" fmla="*/ 229 w 295"/>
                <a:gd name="T63" fmla="*/ 6 h 271"/>
                <a:gd name="T64" fmla="*/ 248 w 295"/>
                <a:gd name="T65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71">
                  <a:moveTo>
                    <a:pt x="248" y="0"/>
                  </a:moveTo>
                  <a:lnTo>
                    <a:pt x="262" y="11"/>
                  </a:lnTo>
                  <a:lnTo>
                    <a:pt x="266" y="27"/>
                  </a:lnTo>
                  <a:lnTo>
                    <a:pt x="295" y="35"/>
                  </a:lnTo>
                  <a:lnTo>
                    <a:pt x="278" y="54"/>
                  </a:lnTo>
                  <a:lnTo>
                    <a:pt x="258" y="56"/>
                  </a:lnTo>
                  <a:lnTo>
                    <a:pt x="233" y="51"/>
                  </a:lnTo>
                  <a:lnTo>
                    <a:pt x="224" y="61"/>
                  </a:lnTo>
                  <a:lnTo>
                    <a:pt x="231" y="79"/>
                  </a:lnTo>
                  <a:lnTo>
                    <a:pt x="236" y="93"/>
                  </a:lnTo>
                  <a:lnTo>
                    <a:pt x="250" y="102"/>
                  </a:lnTo>
                  <a:lnTo>
                    <a:pt x="235" y="115"/>
                  </a:lnTo>
                  <a:lnTo>
                    <a:pt x="235" y="129"/>
                  </a:lnTo>
                  <a:lnTo>
                    <a:pt x="219" y="148"/>
                  </a:lnTo>
                  <a:lnTo>
                    <a:pt x="207" y="169"/>
                  </a:lnTo>
                  <a:lnTo>
                    <a:pt x="190" y="190"/>
                  </a:lnTo>
                  <a:lnTo>
                    <a:pt x="169" y="188"/>
                  </a:lnTo>
                  <a:lnTo>
                    <a:pt x="151" y="208"/>
                  </a:lnTo>
                  <a:lnTo>
                    <a:pt x="161" y="218"/>
                  </a:lnTo>
                  <a:lnTo>
                    <a:pt x="163" y="232"/>
                  </a:lnTo>
                  <a:lnTo>
                    <a:pt x="174" y="242"/>
                  </a:lnTo>
                  <a:lnTo>
                    <a:pt x="177" y="258"/>
                  </a:lnTo>
                  <a:lnTo>
                    <a:pt x="139" y="258"/>
                  </a:lnTo>
                  <a:lnTo>
                    <a:pt x="127" y="271"/>
                  </a:lnTo>
                  <a:lnTo>
                    <a:pt x="115" y="266"/>
                  </a:lnTo>
                  <a:lnTo>
                    <a:pt x="109" y="252"/>
                  </a:lnTo>
                  <a:lnTo>
                    <a:pt x="95" y="237"/>
                  </a:lnTo>
                  <a:lnTo>
                    <a:pt x="64" y="241"/>
                  </a:lnTo>
                  <a:lnTo>
                    <a:pt x="35" y="242"/>
                  </a:lnTo>
                  <a:lnTo>
                    <a:pt x="11" y="244"/>
                  </a:lnTo>
                  <a:lnTo>
                    <a:pt x="17" y="222"/>
                  </a:lnTo>
                  <a:lnTo>
                    <a:pt x="42" y="212"/>
                  </a:lnTo>
                  <a:lnTo>
                    <a:pt x="41" y="203"/>
                  </a:lnTo>
                  <a:lnTo>
                    <a:pt x="33" y="200"/>
                  </a:lnTo>
                  <a:lnTo>
                    <a:pt x="33" y="183"/>
                  </a:lnTo>
                  <a:lnTo>
                    <a:pt x="15" y="174"/>
                  </a:lnTo>
                  <a:lnTo>
                    <a:pt x="8" y="162"/>
                  </a:lnTo>
                  <a:lnTo>
                    <a:pt x="0" y="152"/>
                  </a:lnTo>
                  <a:lnTo>
                    <a:pt x="29" y="162"/>
                  </a:lnTo>
                  <a:lnTo>
                    <a:pt x="46" y="159"/>
                  </a:lnTo>
                  <a:lnTo>
                    <a:pt x="57" y="161"/>
                  </a:lnTo>
                  <a:lnTo>
                    <a:pt x="60" y="158"/>
                  </a:lnTo>
                  <a:lnTo>
                    <a:pt x="72" y="159"/>
                  </a:lnTo>
                  <a:lnTo>
                    <a:pt x="95" y="151"/>
                  </a:lnTo>
                  <a:lnTo>
                    <a:pt x="96" y="133"/>
                  </a:lnTo>
                  <a:lnTo>
                    <a:pt x="105" y="122"/>
                  </a:lnTo>
                  <a:lnTo>
                    <a:pt x="118" y="122"/>
                  </a:lnTo>
                  <a:lnTo>
                    <a:pt x="121" y="117"/>
                  </a:lnTo>
                  <a:lnTo>
                    <a:pt x="133" y="114"/>
                  </a:lnTo>
                  <a:lnTo>
                    <a:pt x="140" y="116"/>
                  </a:lnTo>
                  <a:lnTo>
                    <a:pt x="147" y="110"/>
                  </a:lnTo>
                  <a:lnTo>
                    <a:pt x="146" y="98"/>
                  </a:lnTo>
                  <a:lnTo>
                    <a:pt x="153" y="86"/>
                  </a:lnTo>
                  <a:lnTo>
                    <a:pt x="165" y="80"/>
                  </a:lnTo>
                  <a:lnTo>
                    <a:pt x="158" y="66"/>
                  </a:lnTo>
                  <a:lnTo>
                    <a:pt x="174" y="67"/>
                  </a:lnTo>
                  <a:lnTo>
                    <a:pt x="178" y="59"/>
                  </a:lnTo>
                  <a:lnTo>
                    <a:pt x="178" y="51"/>
                  </a:lnTo>
                  <a:lnTo>
                    <a:pt x="187" y="43"/>
                  </a:lnTo>
                  <a:lnTo>
                    <a:pt x="184" y="32"/>
                  </a:lnTo>
                  <a:lnTo>
                    <a:pt x="181" y="24"/>
                  </a:lnTo>
                  <a:lnTo>
                    <a:pt x="191" y="14"/>
                  </a:lnTo>
                  <a:lnTo>
                    <a:pt x="210" y="10"/>
                  </a:lnTo>
                  <a:lnTo>
                    <a:pt x="229" y="6"/>
                  </a:lnTo>
                  <a:lnTo>
                    <a:pt x="239" y="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262">
              <a:extLst>
                <a:ext uri="{FF2B5EF4-FFF2-40B4-BE49-F238E27FC236}">
                  <a16:creationId xmlns="" xmlns:a16="http://schemas.microsoft.com/office/drawing/2014/main" id="{9AC6C8E4-8713-467B-9339-63074659F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4268788"/>
              <a:ext cx="46038" cy="15875"/>
            </a:xfrm>
            <a:custGeom>
              <a:avLst/>
              <a:gdLst>
                <a:gd name="T0" fmla="*/ 16 w 29"/>
                <a:gd name="T1" fmla="*/ 0 h 10"/>
                <a:gd name="T2" fmla="*/ 25 w 29"/>
                <a:gd name="T3" fmla="*/ 1 h 10"/>
                <a:gd name="T4" fmla="*/ 29 w 29"/>
                <a:gd name="T5" fmla="*/ 4 h 10"/>
                <a:gd name="T6" fmla="*/ 24 w 29"/>
                <a:gd name="T7" fmla="*/ 9 h 10"/>
                <a:gd name="T8" fmla="*/ 12 w 29"/>
                <a:gd name="T9" fmla="*/ 9 h 10"/>
                <a:gd name="T10" fmla="*/ 1 w 29"/>
                <a:gd name="T11" fmla="*/ 10 h 10"/>
                <a:gd name="T12" fmla="*/ 0 w 29"/>
                <a:gd name="T13" fmla="*/ 2 h 10"/>
                <a:gd name="T14" fmla="*/ 2 w 29"/>
                <a:gd name="T15" fmla="*/ 0 h 10"/>
                <a:gd name="T16" fmla="*/ 16 w 2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16" y="0"/>
                  </a:moveTo>
                  <a:lnTo>
                    <a:pt x="25" y="1"/>
                  </a:lnTo>
                  <a:lnTo>
                    <a:pt x="29" y="4"/>
                  </a:lnTo>
                  <a:lnTo>
                    <a:pt x="24" y="9"/>
                  </a:lnTo>
                  <a:lnTo>
                    <a:pt x="12" y="9"/>
                  </a:lnTo>
                  <a:lnTo>
                    <a:pt x="1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263">
              <a:extLst>
                <a:ext uri="{FF2B5EF4-FFF2-40B4-BE49-F238E27FC236}">
                  <a16:creationId xmlns="" xmlns:a16="http://schemas.microsoft.com/office/drawing/2014/main" id="{FC864373-41EB-4173-AECF-5422B1D16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450" y="3841750"/>
              <a:ext cx="17463" cy="38100"/>
            </a:xfrm>
            <a:custGeom>
              <a:avLst/>
              <a:gdLst>
                <a:gd name="T0" fmla="*/ 11 w 11"/>
                <a:gd name="T1" fmla="*/ 2 h 24"/>
                <a:gd name="T2" fmla="*/ 11 w 11"/>
                <a:gd name="T3" fmla="*/ 15 h 24"/>
                <a:gd name="T4" fmla="*/ 9 w 11"/>
                <a:gd name="T5" fmla="*/ 20 h 24"/>
                <a:gd name="T6" fmla="*/ 0 w 11"/>
                <a:gd name="T7" fmla="*/ 24 h 24"/>
                <a:gd name="T8" fmla="*/ 2 w 11"/>
                <a:gd name="T9" fmla="*/ 18 h 24"/>
                <a:gd name="T10" fmla="*/ 5 w 11"/>
                <a:gd name="T11" fmla="*/ 15 h 24"/>
                <a:gd name="T12" fmla="*/ 2 w 11"/>
                <a:gd name="T13" fmla="*/ 13 h 24"/>
                <a:gd name="T14" fmla="*/ 5 w 11"/>
                <a:gd name="T15" fmla="*/ 0 h 24"/>
                <a:gd name="T16" fmla="*/ 11 w 11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11" y="2"/>
                  </a:moveTo>
                  <a:lnTo>
                    <a:pt x="11" y="15"/>
                  </a:lnTo>
                  <a:lnTo>
                    <a:pt x="9" y="2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5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264">
              <a:extLst>
                <a:ext uri="{FF2B5EF4-FFF2-40B4-BE49-F238E27FC236}">
                  <a16:creationId xmlns="" xmlns:a16="http://schemas.microsoft.com/office/drawing/2014/main" id="{7A69091A-877A-4236-AB44-0042DD59E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3503613"/>
              <a:ext cx="85725" cy="192088"/>
            </a:xfrm>
            <a:custGeom>
              <a:avLst/>
              <a:gdLst>
                <a:gd name="T0" fmla="*/ 8 w 54"/>
                <a:gd name="T1" fmla="*/ 9 h 121"/>
                <a:gd name="T2" fmla="*/ 15 w 54"/>
                <a:gd name="T3" fmla="*/ 3 h 121"/>
                <a:gd name="T4" fmla="*/ 22 w 54"/>
                <a:gd name="T5" fmla="*/ 0 h 121"/>
                <a:gd name="T6" fmla="*/ 27 w 54"/>
                <a:gd name="T7" fmla="*/ 11 h 121"/>
                <a:gd name="T8" fmla="*/ 37 w 54"/>
                <a:gd name="T9" fmla="*/ 11 h 121"/>
                <a:gd name="T10" fmla="*/ 39 w 54"/>
                <a:gd name="T11" fmla="*/ 8 h 121"/>
                <a:gd name="T12" fmla="*/ 50 w 54"/>
                <a:gd name="T13" fmla="*/ 9 h 121"/>
                <a:gd name="T14" fmla="*/ 54 w 54"/>
                <a:gd name="T15" fmla="*/ 21 h 121"/>
                <a:gd name="T16" fmla="*/ 46 w 54"/>
                <a:gd name="T17" fmla="*/ 26 h 121"/>
                <a:gd name="T18" fmla="*/ 46 w 54"/>
                <a:gd name="T19" fmla="*/ 45 h 121"/>
                <a:gd name="T20" fmla="*/ 44 w 54"/>
                <a:gd name="T21" fmla="*/ 47 h 121"/>
                <a:gd name="T22" fmla="*/ 43 w 54"/>
                <a:gd name="T23" fmla="*/ 59 h 121"/>
                <a:gd name="T24" fmla="*/ 36 w 54"/>
                <a:gd name="T25" fmla="*/ 60 h 121"/>
                <a:gd name="T26" fmla="*/ 43 w 54"/>
                <a:gd name="T27" fmla="*/ 74 h 121"/>
                <a:gd name="T28" fmla="*/ 37 w 54"/>
                <a:gd name="T29" fmla="*/ 88 h 121"/>
                <a:gd name="T30" fmla="*/ 44 w 54"/>
                <a:gd name="T31" fmla="*/ 95 h 121"/>
                <a:gd name="T32" fmla="*/ 42 w 54"/>
                <a:gd name="T33" fmla="*/ 100 h 121"/>
                <a:gd name="T34" fmla="*/ 35 w 54"/>
                <a:gd name="T35" fmla="*/ 109 h 121"/>
                <a:gd name="T36" fmla="*/ 36 w 54"/>
                <a:gd name="T37" fmla="*/ 117 h 121"/>
                <a:gd name="T38" fmla="*/ 29 w 54"/>
                <a:gd name="T39" fmla="*/ 121 h 121"/>
                <a:gd name="T40" fmla="*/ 20 w 54"/>
                <a:gd name="T41" fmla="*/ 119 h 121"/>
                <a:gd name="T42" fmla="*/ 12 w 54"/>
                <a:gd name="T43" fmla="*/ 121 h 121"/>
                <a:gd name="T44" fmla="*/ 14 w 54"/>
                <a:gd name="T45" fmla="*/ 104 h 121"/>
                <a:gd name="T46" fmla="*/ 12 w 54"/>
                <a:gd name="T47" fmla="*/ 90 h 121"/>
                <a:gd name="T48" fmla="*/ 5 w 54"/>
                <a:gd name="T49" fmla="*/ 89 h 121"/>
                <a:gd name="T50" fmla="*/ 0 w 54"/>
                <a:gd name="T51" fmla="*/ 80 h 121"/>
                <a:gd name="T52" fmla="*/ 1 w 54"/>
                <a:gd name="T53" fmla="*/ 66 h 121"/>
                <a:gd name="T54" fmla="*/ 8 w 54"/>
                <a:gd name="T55" fmla="*/ 58 h 121"/>
                <a:gd name="T56" fmla="*/ 9 w 54"/>
                <a:gd name="T57" fmla="*/ 48 h 121"/>
                <a:gd name="T58" fmla="*/ 13 w 54"/>
                <a:gd name="T59" fmla="*/ 35 h 121"/>
                <a:gd name="T60" fmla="*/ 13 w 54"/>
                <a:gd name="T61" fmla="*/ 25 h 121"/>
                <a:gd name="T62" fmla="*/ 9 w 54"/>
                <a:gd name="T63" fmla="*/ 16 h 121"/>
                <a:gd name="T64" fmla="*/ 8 w 54"/>
                <a:gd name="T65" fmla="*/ 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121">
                  <a:moveTo>
                    <a:pt x="8" y="9"/>
                  </a:moveTo>
                  <a:lnTo>
                    <a:pt x="15" y="3"/>
                  </a:lnTo>
                  <a:lnTo>
                    <a:pt x="22" y="0"/>
                  </a:lnTo>
                  <a:lnTo>
                    <a:pt x="27" y="11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50" y="9"/>
                  </a:lnTo>
                  <a:lnTo>
                    <a:pt x="54" y="21"/>
                  </a:lnTo>
                  <a:lnTo>
                    <a:pt x="46" y="26"/>
                  </a:lnTo>
                  <a:lnTo>
                    <a:pt x="46" y="45"/>
                  </a:lnTo>
                  <a:lnTo>
                    <a:pt x="44" y="47"/>
                  </a:lnTo>
                  <a:lnTo>
                    <a:pt x="43" y="59"/>
                  </a:lnTo>
                  <a:lnTo>
                    <a:pt x="36" y="60"/>
                  </a:lnTo>
                  <a:lnTo>
                    <a:pt x="43" y="74"/>
                  </a:lnTo>
                  <a:lnTo>
                    <a:pt x="37" y="88"/>
                  </a:lnTo>
                  <a:lnTo>
                    <a:pt x="44" y="95"/>
                  </a:lnTo>
                  <a:lnTo>
                    <a:pt x="42" y="100"/>
                  </a:lnTo>
                  <a:lnTo>
                    <a:pt x="35" y="109"/>
                  </a:lnTo>
                  <a:lnTo>
                    <a:pt x="36" y="117"/>
                  </a:lnTo>
                  <a:lnTo>
                    <a:pt x="29" y="121"/>
                  </a:lnTo>
                  <a:lnTo>
                    <a:pt x="20" y="119"/>
                  </a:lnTo>
                  <a:lnTo>
                    <a:pt x="12" y="121"/>
                  </a:lnTo>
                  <a:lnTo>
                    <a:pt x="14" y="104"/>
                  </a:lnTo>
                  <a:lnTo>
                    <a:pt x="12" y="90"/>
                  </a:lnTo>
                  <a:lnTo>
                    <a:pt x="5" y="89"/>
                  </a:lnTo>
                  <a:lnTo>
                    <a:pt x="0" y="80"/>
                  </a:lnTo>
                  <a:lnTo>
                    <a:pt x="1" y="66"/>
                  </a:lnTo>
                  <a:lnTo>
                    <a:pt x="8" y="58"/>
                  </a:lnTo>
                  <a:lnTo>
                    <a:pt x="9" y="48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9" y="16"/>
                  </a:lnTo>
                  <a:lnTo>
                    <a:pt x="8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265">
              <a:extLst>
                <a:ext uri="{FF2B5EF4-FFF2-40B4-BE49-F238E27FC236}">
                  <a16:creationId xmlns="" xmlns:a16="http://schemas.microsoft.com/office/drawing/2014/main" id="{73F76F89-63C9-492D-A86B-4CC5B245E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9875" y="5322888"/>
              <a:ext cx="231775" cy="246063"/>
            </a:xfrm>
            <a:custGeom>
              <a:avLst/>
              <a:gdLst>
                <a:gd name="T0" fmla="*/ 0 w 146"/>
                <a:gd name="T1" fmla="*/ 55 h 155"/>
                <a:gd name="T2" fmla="*/ 7 w 146"/>
                <a:gd name="T3" fmla="*/ 33 h 155"/>
                <a:gd name="T4" fmla="*/ 8 w 146"/>
                <a:gd name="T5" fmla="*/ 22 h 155"/>
                <a:gd name="T6" fmla="*/ 16 w 146"/>
                <a:gd name="T7" fmla="*/ 6 h 155"/>
                <a:gd name="T8" fmla="*/ 46 w 146"/>
                <a:gd name="T9" fmla="*/ 0 h 155"/>
                <a:gd name="T10" fmla="*/ 62 w 146"/>
                <a:gd name="T11" fmla="*/ 1 h 155"/>
                <a:gd name="T12" fmla="*/ 78 w 146"/>
                <a:gd name="T13" fmla="*/ 11 h 155"/>
                <a:gd name="T14" fmla="*/ 78 w 146"/>
                <a:gd name="T15" fmla="*/ 16 h 155"/>
                <a:gd name="T16" fmla="*/ 84 w 146"/>
                <a:gd name="T17" fmla="*/ 27 h 155"/>
                <a:gd name="T18" fmla="*/ 83 w 146"/>
                <a:gd name="T19" fmla="*/ 51 h 155"/>
                <a:gd name="T20" fmla="*/ 102 w 146"/>
                <a:gd name="T21" fmla="*/ 55 h 155"/>
                <a:gd name="T22" fmla="*/ 109 w 146"/>
                <a:gd name="T23" fmla="*/ 51 h 155"/>
                <a:gd name="T24" fmla="*/ 120 w 146"/>
                <a:gd name="T25" fmla="*/ 57 h 155"/>
                <a:gd name="T26" fmla="*/ 124 w 146"/>
                <a:gd name="T27" fmla="*/ 62 h 155"/>
                <a:gd name="T28" fmla="*/ 125 w 146"/>
                <a:gd name="T29" fmla="*/ 79 h 155"/>
                <a:gd name="T30" fmla="*/ 127 w 146"/>
                <a:gd name="T31" fmla="*/ 87 h 155"/>
                <a:gd name="T32" fmla="*/ 133 w 146"/>
                <a:gd name="T33" fmla="*/ 87 h 155"/>
                <a:gd name="T34" fmla="*/ 140 w 146"/>
                <a:gd name="T35" fmla="*/ 85 h 155"/>
                <a:gd name="T36" fmla="*/ 146 w 146"/>
                <a:gd name="T37" fmla="*/ 88 h 155"/>
                <a:gd name="T38" fmla="*/ 146 w 146"/>
                <a:gd name="T39" fmla="*/ 98 h 155"/>
                <a:gd name="T40" fmla="*/ 143 w 146"/>
                <a:gd name="T41" fmla="*/ 109 h 155"/>
                <a:gd name="T42" fmla="*/ 141 w 146"/>
                <a:gd name="T43" fmla="*/ 120 h 155"/>
                <a:gd name="T44" fmla="*/ 138 w 146"/>
                <a:gd name="T45" fmla="*/ 138 h 155"/>
                <a:gd name="T46" fmla="*/ 121 w 146"/>
                <a:gd name="T47" fmla="*/ 153 h 155"/>
                <a:gd name="T48" fmla="*/ 109 w 146"/>
                <a:gd name="T49" fmla="*/ 155 h 155"/>
                <a:gd name="T50" fmla="*/ 89 w 146"/>
                <a:gd name="T51" fmla="*/ 153 h 155"/>
                <a:gd name="T52" fmla="*/ 72 w 146"/>
                <a:gd name="T53" fmla="*/ 147 h 155"/>
                <a:gd name="T54" fmla="*/ 88 w 146"/>
                <a:gd name="T55" fmla="*/ 118 h 155"/>
                <a:gd name="T56" fmla="*/ 85 w 146"/>
                <a:gd name="T57" fmla="*/ 109 h 155"/>
                <a:gd name="T58" fmla="*/ 68 w 146"/>
                <a:gd name="T59" fmla="*/ 102 h 155"/>
                <a:gd name="T60" fmla="*/ 46 w 146"/>
                <a:gd name="T61" fmla="*/ 88 h 155"/>
                <a:gd name="T62" fmla="*/ 32 w 146"/>
                <a:gd name="T63" fmla="*/ 85 h 155"/>
                <a:gd name="T64" fmla="*/ 0 w 146"/>
                <a:gd name="T6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55">
                  <a:moveTo>
                    <a:pt x="0" y="55"/>
                  </a:moveTo>
                  <a:lnTo>
                    <a:pt x="7" y="33"/>
                  </a:lnTo>
                  <a:lnTo>
                    <a:pt x="8" y="22"/>
                  </a:lnTo>
                  <a:lnTo>
                    <a:pt x="16" y="6"/>
                  </a:lnTo>
                  <a:lnTo>
                    <a:pt x="46" y="0"/>
                  </a:lnTo>
                  <a:lnTo>
                    <a:pt x="62" y="1"/>
                  </a:lnTo>
                  <a:lnTo>
                    <a:pt x="78" y="11"/>
                  </a:lnTo>
                  <a:lnTo>
                    <a:pt x="78" y="16"/>
                  </a:lnTo>
                  <a:lnTo>
                    <a:pt x="84" y="27"/>
                  </a:lnTo>
                  <a:lnTo>
                    <a:pt x="83" y="51"/>
                  </a:lnTo>
                  <a:lnTo>
                    <a:pt x="102" y="55"/>
                  </a:lnTo>
                  <a:lnTo>
                    <a:pt x="109" y="51"/>
                  </a:lnTo>
                  <a:lnTo>
                    <a:pt x="120" y="57"/>
                  </a:lnTo>
                  <a:lnTo>
                    <a:pt x="124" y="62"/>
                  </a:lnTo>
                  <a:lnTo>
                    <a:pt x="125" y="79"/>
                  </a:lnTo>
                  <a:lnTo>
                    <a:pt x="127" y="87"/>
                  </a:lnTo>
                  <a:lnTo>
                    <a:pt x="133" y="87"/>
                  </a:lnTo>
                  <a:lnTo>
                    <a:pt x="140" y="85"/>
                  </a:lnTo>
                  <a:lnTo>
                    <a:pt x="146" y="88"/>
                  </a:lnTo>
                  <a:lnTo>
                    <a:pt x="146" y="98"/>
                  </a:lnTo>
                  <a:lnTo>
                    <a:pt x="143" y="109"/>
                  </a:lnTo>
                  <a:lnTo>
                    <a:pt x="141" y="120"/>
                  </a:lnTo>
                  <a:lnTo>
                    <a:pt x="138" y="138"/>
                  </a:lnTo>
                  <a:lnTo>
                    <a:pt x="121" y="153"/>
                  </a:lnTo>
                  <a:lnTo>
                    <a:pt x="109" y="155"/>
                  </a:lnTo>
                  <a:lnTo>
                    <a:pt x="89" y="153"/>
                  </a:lnTo>
                  <a:lnTo>
                    <a:pt x="72" y="147"/>
                  </a:lnTo>
                  <a:lnTo>
                    <a:pt x="88" y="118"/>
                  </a:lnTo>
                  <a:lnTo>
                    <a:pt x="85" y="109"/>
                  </a:lnTo>
                  <a:lnTo>
                    <a:pt x="68" y="102"/>
                  </a:lnTo>
                  <a:lnTo>
                    <a:pt x="46" y="88"/>
                  </a:lnTo>
                  <a:lnTo>
                    <a:pt x="32" y="8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266">
              <a:extLst>
                <a:ext uri="{FF2B5EF4-FFF2-40B4-BE49-F238E27FC236}">
                  <a16:creationId xmlns="" xmlns:a16="http://schemas.microsoft.com/office/drawing/2014/main" id="{7A35AACA-8E3D-4580-80E9-D37672A8A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4043363"/>
              <a:ext cx="23813" cy="47625"/>
            </a:xfrm>
            <a:custGeom>
              <a:avLst/>
              <a:gdLst>
                <a:gd name="T0" fmla="*/ 1 w 15"/>
                <a:gd name="T1" fmla="*/ 25 h 30"/>
                <a:gd name="T2" fmla="*/ 0 w 15"/>
                <a:gd name="T3" fmla="*/ 11 h 30"/>
                <a:gd name="T4" fmla="*/ 5 w 15"/>
                <a:gd name="T5" fmla="*/ 2 h 30"/>
                <a:gd name="T6" fmla="*/ 9 w 15"/>
                <a:gd name="T7" fmla="*/ 0 h 30"/>
                <a:gd name="T8" fmla="*/ 14 w 15"/>
                <a:gd name="T9" fmla="*/ 5 h 30"/>
                <a:gd name="T10" fmla="*/ 15 w 15"/>
                <a:gd name="T11" fmla="*/ 17 h 30"/>
                <a:gd name="T12" fmla="*/ 11 w 15"/>
                <a:gd name="T13" fmla="*/ 27 h 30"/>
                <a:gd name="T14" fmla="*/ 6 w 15"/>
                <a:gd name="T15" fmla="*/ 30 h 30"/>
                <a:gd name="T16" fmla="*/ 1 w 15"/>
                <a:gd name="T1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0">
                  <a:moveTo>
                    <a:pt x="1" y="25"/>
                  </a:moveTo>
                  <a:lnTo>
                    <a:pt x="0" y="11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1" y="27"/>
                  </a:lnTo>
                  <a:lnTo>
                    <a:pt x="6" y="3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267">
              <a:extLst>
                <a:ext uri="{FF2B5EF4-FFF2-40B4-BE49-F238E27FC236}">
                  <a16:creationId xmlns="" xmlns:a16="http://schemas.microsoft.com/office/drawing/2014/main" id="{E8D5B950-3154-4AB9-8946-173A0E2A1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9100" y="3851275"/>
              <a:ext cx="581025" cy="479425"/>
            </a:xfrm>
            <a:custGeom>
              <a:avLst/>
              <a:gdLst>
                <a:gd name="T0" fmla="*/ 139 w 366"/>
                <a:gd name="T1" fmla="*/ 294 h 302"/>
                <a:gd name="T2" fmla="*/ 132 w 366"/>
                <a:gd name="T3" fmla="*/ 281 h 302"/>
                <a:gd name="T4" fmla="*/ 114 w 366"/>
                <a:gd name="T5" fmla="*/ 259 h 302"/>
                <a:gd name="T6" fmla="*/ 97 w 366"/>
                <a:gd name="T7" fmla="*/ 232 h 302"/>
                <a:gd name="T8" fmla="*/ 77 w 366"/>
                <a:gd name="T9" fmla="*/ 212 h 302"/>
                <a:gd name="T10" fmla="*/ 76 w 366"/>
                <a:gd name="T11" fmla="*/ 188 h 302"/>
                <a:gd name="T12" fmla="*/ 59 w 366"/>
                <a:gd name="T13" fmla="*/ 159 h 302"/>
                <a:gd name="T14" fmla="*/ 43 w 366"/>
                <a:gd name="T15" fmla="*/ 145 h 302"/>
                <a:gd name="T16" fmla="*/ 39 w 366"/>
                <a:gd name="T17" fmla="*/ 130 h 302"/>
                <a:gd name="T18" fmla="*/ 28 w 366"/>
                <a:gd name="T19" fmla="*/ 111 h 302"/>
                <a:gd name="T20" fmla="*/ 8 w 366"/>
                <a:gd name="T21" fmla="*/ 82 h 302"/>
                <a:gd name="T22" fmla="*/ 2 w 366"/>
                <a:gd name="T23" fmla="*/ 72 h 302"/>
                <a:gd name="T24" fmla="*/ 4 w 366"/>
                <a:gd name="T25" fmla="*/ 57 h 302"/>
                <a:gd name="T26" fmla="*/ 32 w 366"/>
                <a:gd name="T27" fmla="*/ 55 h 302"/>
                <a:gd name="T28" fmla="*/ 50 w 366"/>
                <a:gd name="T29" fmla="*/ 44 h 302"/>
                <a:gd name="T30" fmla="*/ 58 w 366"/>
                <a:gd name="T31" fmla="*/ 34 h 302"/>
                <a:gd name="T32" fmla="*/ 75 w 366"/>
                <a:gd name="T33" fmla="*/ 4 h 302"/>
                <a:gd name="T34" fmla="*/ 99 w 366"/>
                <a:gd name="T35" fmla="*/ 6 h 302"/>
                <a:gd name="T36" fmla="*/ 175 w 366"/>
                <a:gd name="T37" fmla="*/ 61 h 302"/>
                <a:gd name="T38" fmla="*/ 222 w 366"/>
                <a:gd name="T39" fmla="*/ 64 h 302"/>
                <a:gd name="T40" fmla="*/ 240 w 366"/>
                <a:gd name="T41" fmla="*/ 73 h 302"/>
                <a:gd name="T42" fmla="*/ 255 w 366"/>
                <a:gd name="T43" fmla="*/ 94 h 302"/>
                <a:gd name="T44" fmla="*/ 270 w 366"/>
                <a:gd name="T45" fmla="*/ 109 h 302"/>
                <a:gd name="T46" fmla="*/ 269 w 366"/>
                <a:gd name="T47" fmla="*/ 124 h 302"/>
                <a:gd name="T48" fmla="*/ 275 w 366"/>
                <a:gd name="T49" fmla="*/ 136 h 302"/>
                <a:gd name="T50" fmla="*/ 281 w 366"/>
                <a:gd name="T51" fmla="*/ 146 h 302"/>
                <a:gd name="T52" fmla="*/ 291 w 366"/>
                <a:gd name="T53" fmla="*/ 148 h 302"/>
                <a:gd name="T54" fmla="*/ 295 w 366"/>
                <a:gd name="T55" fmla="*/ 161 h 302"/>
                <a:gd name="T56" fmla="*/ 354 w 366"/>
                <a:gd name="T57" fmla="*/ 189 h 302"/>
                <a:gd name="T58" fmla="*/ 366 w 366"/>
                <a:gd name="T59" fmla="*/ 198 h 302"/>
                <a:gd name="T60" fmla="*/ 301 w 366"/>
                <a:gd name="T61" fmla="*/ 254 h 302"/>
                <a:gd name="T62" fmla="*/ 235 w 366"/>
                <a:gd name="T63" fmla="*/ 269 h 302"/>
                <a:gd name="T64" fmla="*/ 214 w 366"/>
                <a:gd name="T65" fmla="*/ 291 h 302"/>
                <a:gd name="T66" fmla="*/ 204 w 366"/>
                <a:gd name="T67" fmla="*/ 286 h 302"/>
                <a:gd name="T68" fmla="*/ 184 w 366"/>
                <a:gd name="T69" fmla="*/ 282 h 302"/>
                <a:gd name="T70" fmla="*/ 158 w 366"/>
                <a:gd name="T71" fmla="*/ 285 h 302"/>
                <a:gd name="T72" fmla="*/ 147 w 366"/>
                <a:gd name="T73" fmla="*/ 288 h 302"/>
                <a:gd name="T74" fmla="*/ 141 w 366"/>
                <a:gd name="T7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302">
                  <a:moveTo>
                    <a:pt x="141" y="302"/>
                  </a:moveTo>
                  <a:lnTo>
                    <a:pt x="139" y="294"/>
                  </a:lnTo>
                  <a:lnTo>
                    <a:pt x="133" y="288"/>
                  </a:lnTo>
                  <a:lnTo>
                    <a:pt x="132" y="281"/>
                  </a:lnTo>
                  <a:lnTo>
                    <a:pt x="124" y="274"/>
                  </a:lnTo>
                  <a:lnTo>
                    <a:pt x="114" y="259"/>
                  </a:lnTo>
                  <a:lnTo>
                    <a:pt x="109" y="244"/>
                  </a:lnTo>
                  <a:lnTo>
                    <a:pt x="97" y="232"/>
                  </a:lnTo>
                  <a:lnTo>
                    <a:pt x="89" y="229"/>
                  </a:lnTo>
                  <a:lnTo>
                    <a:pt x="77" y="212"/>
                  </a:lnTo>
                  <a:lnTo>
                    <a:pt x="76" y="198"/>
                  </a:lnTo>
                  <a:lnTo>
                    <a:pt x="76" y="188"/>
                  </a:lnTo>
                  <a:lnTo>
                    <a:pt x="67" y="167"/>
                  </a:lnTo>
                  <a:lnTo>
                    <a:pt x="59" y="159"/>
                  </a:lnTo>
                  <a:lnTo>
                    <a:pt x="48" y="155"/>
                  </a:lnTo>
                  <a:lnTo>
                    <a:pt x="43" y="145"/>
                  </a:lnTo>
                  <a:lnTo>
                    <a:pt x="44" y="140"/>
                  </a:lnTo>
                  <a:lnTo>
                    <a:pt x="39" y="130"/>
                  </a:lnTo>
                  <a:lnTo>
                    <a:pt x="35" y="126"/>
                  </a:lnTo>
                  <a:lnTo>
                    <a:pt x="28" y="111"/>
                  </a:lnTo>
                  <a:lnTo>
                    <a:pt x="17" y="96"/>
                  </a:lnTo>
                  <a:lnTo>
                    <a:pt x="8" y="82"/>
                  </a:lnTo>
                  <a:lnTo>
                    <a:pt x="0" y="82"/>
                  </a:lnTo>
                  <a:lnTo>
                    <a:pt x="2" y="72"/>
                  </a:lnTo>
                  <a:lnTo>
                    <a:pt x="3" y="65"/>
                  </a:lnTo>
                  <a:lnTo>
                    <a:pt x="4" y="57"/>
                  </a:lnTo>
                  <a:lnTo>
                    <a:pt x="24" y="61"/>
                  </a:lnTo>
                  <a:lnTo>
                    <a:pt x="32" y="55"/>
                  </a:lnTo>
                  <a:lnTo>
                    <a:pt x="36" y="47"/>
                  </a:lnTo>
                  <a:lnTo>
                    <a:pt x="50" y="44"/>
                  </a:lnTo>
                  <a:lnTo>
                    <a:pt x="52" y="37"/>
                  </a:lnTo>
                  <a:lnTo>
                    <a:pt x="58" y="34"/>
                  </a:lnTo>
                  <a:lnTo>
                    <a:pt x="40" y="14"/>
                  </a:lnTo>
                  <a:lnTo>
                    <a:pt x="75" y="4"/>
                  </a:lnTo>
                  <a:lnTo>
                    <a:pt x="79" y="0"/>
                  </a:lnTo>
                  <a:lnTo>
                    <a:pt x="99" y="6"/>
                  </a:lnTo>
                  <a:lnTo>
                    <a:pt x="126" y="20"/>
                  </a:lnTo>
                  <a:lnTo>
                    <a:pt x="175" y="61"/>
                  </a:lnTo>
                  <a:lnTo>
                    <a:pt x="207" y="63"/>
                  </a:lnTo>
                  <a:lnTo>
                    <a:pt x="222" y="64"/>
                  </a:lnTo>
                  <a:lnTo>
                    <a:pt x="227" y="73"/>
                  </a:lnTo>
                  <a:lnTo>
                    <a:pt x="240" y="73"/>
                  </a:lnTo>
                  <a:lnTo>
                    <a:pt x="245" y="91"/>
                  </a:lnTo>
                  <a:lnTo>
                    <a:pt x="255" y="94"/>
                  </a:lnTo>
                  <a:lnTo>
                    <a:pt x="257" y="101"/>
                  </a:lnTo>
                  <a:lnTo>
                    <a:pt x="270" y="109"/>
                  </a:lnTo>
                  <a:lnTo>
                    <a:pt x="271" y="117"/>
                  </a:lnTo>
                  <a:lnTo>
                    <a:pt x="269" y="124"/>
                  </a:lnTo>
                  <a:lnTo>
                    <a:pt x="271" y="130"/>
                  </a:lnTo>
                  <a:lnTo>
                    <a:pt x="275" y="136"/>
                  </a:lnTo>
                  <a:lnTo>
                    <a:pt x="278" y="141"/>
                  </a:lnTo>
                  <a:lnTo>
                    <a:pt x="281" y="146"/>
                  </a:lnTo>
                  <a:lnTo>
                    <a:pt x="286" y="151"/>
                  </a:lnTo>
                  <a:lnTo>
                    <a:pt x="291" y="148"/>
                  </a:lnTo>
                  <a:lnTo>
                    <a:pt x="294" y="156"/>
                  </a:lnTo>
                  <a:lnTo>
                    <a:pt x="295" y="161"/>
                  </a:lnTo>
                  <a:lnTo>
                    <a:pt x="302" y="180"/>
                  </a:lnTo>
                  <a:lnTo>
                    <a:pt x="354" y="189"/>
                  </a:lnTo>
                  <a:lnTo>
                    <a:pt x="358" y="185"/>
                  </a:lnTo>
                  <a:lnTo>
                    <a:pt x="366" y="198"/>
                  </a:lnTo>
                  <a:lnTo>
                    <a:pt x="354" y="235"/>
                  </a:lnTo>
                  <a:lnTo>
                    <a:pt x="301" y="254"/>
                  </a:lnTo>
                  <a:lnTo>
                    <a:pt x="251" y="260"/>
                  </a:lnTo>
                  <a:lnTo>
                    <a:pt x="235" y="269"/>
                  </a:lnTo>
                  <a:lnTo>
                    <a:pt x="222" y="288"/>
                  </a:lnTo>
                  <a:lnTo>
                    <a:pt x="214" y="291"/>
                  </a:lnTo>
                  <a:lnTo>
                    <a:pt x="211" y="285"/>
                  </a:lnTo>
                  <a:lnTo>
                    <a:pt x="204" y="286"/>
                  </a:lnTo>
                  <a:lnTo>
                    <a:pt x="186" y="284"/>
                  </a:lnTo>
                  <a:lnTo>
                    <a:pt x="184" y="282"/>
                  </a:lnTo>
                  <a:lnTo>
                    <a:pt x="163" y="282"/>
                  </a:lnTo>
                  <a:lnTo>
                    <a:pt x="158" y="285"/>
                  </a:lnTo>
                  <a:lnTo>
                    <a:pt x="152" y="279"/>
                  </a:lnTo>
                  <a:lnTo>
                    <a:pt x="147" y="288"/>
                  </a:lnTo>
                  <a:lnTo>
                    <a:pt x="149" y="296"/>
                  </a:lnTo>
                  <a:lnTo>
                    <a:pt x="141" y="30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268">
              <a:extLst>
                <a:ext uri="{FF2B5EF4-FFF2-40B4-BE49-F238E27FC236}">
                  <a16:creationId xmlns="" xmlns:a16="http://schemas.microsoft.com/office/drawing/2014/main" id="{A76C3D81-B095-4DD6-8C0D-3F1BFEA9F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9175" y="839788"/>
              <a:ext cx="469900" cy="552450"/>
            </a:xfrm>
            <a:custGeom>
              <a:avLst/>
              <a:gdLst>
                <a:gd name="T0" fmla="*/ 249 w 296"/>
                <a:gd name="T1" fmla="*/ 262 h 348"/>
                <a:gd name="T2" fmla="*/ 210 w 296"/>
                <a:gd name="T3" fmla="*/ 296 h 348"/>
                <a:gd name="T4" fmla="*/ 180 w 296"/>
                <a:gd name="T5" fmla="*/ 276 h 348"/>
                <a:gd name="T6" fmla="*/ 191 w 296"/>
                <a:gd name="T7" fmla="*/ 255 h 348"/>
                <a:gd name="T8" fmla="*/ 181 w 296"/>
                <a:gd name="T9" fmla="*/ 229 h 348"/>
                <a:gd name="T10" fmla="*/ 217 w 296"/>
                <a:gd name="T11" fmla="*/ 211 h 348"/>
                <a:gd name="T12" fmla="*/ 224 w 296"/>
                <a:gd name="T13" fmla="*/ 244 h 348"/>
                <a:gd name="T14" fmla="*/ 249 w 296"/>
                <a:gd name="T15" fmla="*/ 262 h 348"/>
                <a:gd name="T16" fmla="*/ 136 w 296"/>
                <a:gd name="T17" fmla="*/ 97 h 348"/>
                <a:gd name="T18" fmla="*/ 194 w 296"/>
                <a:gd name="T19" fmla="*/ 166 h 348"/>
                <a:gd name="T20" fmla="*/ 150 w 296"/>
                <a:gd name="T21" fmla="*/ 202 h 348"/>
                <a:gd name="T22" fmla="*/ 140 w 296"/>
                <a:gd name="T23" fmla="*/ 265 h 348"/>
                <a:gd name="T24" fmla="*/ 125 w 296"/>
                <a:gd name="T25" fmla="*/ 280 h 348"/>
                <a:gd name="T26" fmla="*/ 116 w 296"/>
                <a:gd name="T27" fmla="*/ 345 h 348"/>
                <a:gd name="T28" fmla="*/ 95 w 296"/>
                <a:gd name="T29" fmla="*/ 348 h 348"/>
                <a:gd name="T30" fmla="*/ 58 w 296"/>
                <a:gd name="T31" fmla="*/ 300 h 348"/>
                <a:gd name="T32" fmla="*/ 74 w 296"/>
                <a:gd name="T33" fmla="*/ 271 h 348"/>
                <a:gd name="T34" fmla="*/ 48 w 296"/>
                <a:gd name="T35" fmla="*/ 248 h 348"/>
                <a:gd name="T36" fmla="*/ 14 w 296"/>
                <a:gd name="T37" fmla="*/ 174 h 348"/>
                <a:gd name="T38" fmla="*/ 0 w 296"/>
                <a:gd name="T39" fmla="*/ 102 h 348"/>
                <a:gd name="T40" fmla="*/ 48 w 296"/>
                <a:gd name="T41" fmla="*/ 67 h 348"/>
                <a:gd name="T42" fmla="*/ 57 w 296"/>
                <a:gd name="T43" fmla="*/ 102 h 348"/>
                <a:gd name="T44" fmla="*/ 83 w 296"/>
                <a:gd name="T45" fmla="*/ 99 h 348"/>
                <a:gd name="T46" fmla="*/ 88 w 296"/>
                <a:gd name="T47" fmla="*/ 66 h 348"/>
                <a:gd name="T48" fmla="*/ 114 w 296"/>
                <a:gd name="T49" fmla="*/ 62 h 348"/>
                <a:gd name="T50" fmla="*/ 136 w 296"/>
                <a:gd name="T51" fmla="*/ 97 h 348"/>
                <a:gd name="T52" fmla="*/ 262 w 296"/>
                <a:gd name="T53" fmla="*/ 26 h 348"/>
                <a:gd name="T54" fmla="*/ 296 w 296"/>
                <a:gd name="T55" fmla="*/ 62 h 348"/>
                <a:gd name="T56" fmla="*/ 270 w 296"/>
                <a:gd name="T57" fmla="*/ 114 h 348"/>
                <a:gd name="T58" fmla="*/ 219 w 296"/>
                <a:gd name="T59" fmla="*/ 126 h 348"/>
                <a:gd name="T60" fmla="*/ 168 w 296"/>
                <a:gd name="T61" fmla="*/ 110 h 348"/>
                <a:gd name="T62" fmla="*/ 165 w 296"/>
                <a:gd name="T63" fmla="*/ 83 h 348"/>
                <a:gd name="T64" fmla="*/ 140 w 296"/>
                <a:gd name="T65" fmla="*/ 82 h 348"/>
                <a:gd name="T66" fmla="*/ 121 w 296"/>
                <a:gd name="T67" fmla="*/ 36 h 348"/>
                <a:gd name="T68" fmla="*/ 175 w 296"/>
                <a:gd name="T69" fmla="*/ 6 h 348"/>
                <a:gd name="T70" fmla="*/ 200 w 296"/>
                <a:gd name="T71" fmla="*/ 31 h 348"/>
                <a:gd name="T72" fmla="*/ 218 w 296"/>
                <a:gd name="T73" fmla="*/ 0 h 348"/>
                <a:gd name="T74" fmla="*/ 262 w 296"/>
                <a:gd name="T75" fmla="*/ 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6" h="348">
                  <a:moveTo>
                    <a:pt x="249" y="262"/>
                  </a:moveTo>
                  <a:lnTo>
                    <a:pt x="210" y="296"/>
                  </a:lnTo>
                  <a:lnTo>
                    <a:pt x="180" y="276"/>
                  </a:lnTo>
                  <a:lnTo>
                    <a:pt x="191" y="255"/>
                  </a:lnTo>
                  <a:lnTo>
                    <a:pt x="181" y="229"/>
                  </a:lnTo>
                  <a:lnTo>
                    <a:pt x="217" y="211"/>
                  </a:lnTo>
                  <a:lnTo>
                    <a:pt x="224" y="244"/>
                  </a:lnTo>
                  <a:lnTo>
                    <a:pt x="249" y="262"/>
                  </a:lnTo>
                  <a:close/>
                  <a:moveTo>
                    <a:pt x="136" y="97"/>
                  </a:moveTo>
                  <a:lnTo>
                    <a:pt x="194" y="166"/>
                  </a:lnTo>
                  <a:lnTo>
                    <a:pt x="150" y="202"/>
                  </a:lnTo>
                  <a:lnTo>
                    <a:pt x="140" y="265"/>
                  </a:lnTo>
                  <a:lnTo>
                    <a:pt x="125" y="280"/>
                  </a:lnTo>
                  <a:lnTo>
                    <a:pt x="116" y="345"/>
                  </a:lnTo>
                  <a:lnTo>
                    <a:pt x="95" y="348"/>
                  </a:lnTo>
                  <a:lnTo>
                    <a:pt x="58" y="300"/>
                  </a:lnTo>
                  <a:lnTo>
                    <a:pt x="74" y="271"/>
                  </a:lnTo>
                  <a:lnTo>
                    <a:pt x="48" y="248"/>
                  </a:lnTo>
                  <a:lnTo>
                    <a:pt x="14" y="174"/>
                  </a:lnTo>
                  <a:lnTo>
                    <a:pt x="0" y="102"/>
                  </a:lnTo>
                  <a:lnTo>
                    <a:pt x="48" y="67"/>
                  </a:lnTo>
                  <a:lnTo>
                    <a:pt x="57" y="102"/>
                  </a:lnTo>
                  <a:lnTo>
                    <a:pt x="83" y="99"/>
                  </a:lnTo>
                  <a:lnTo>
                    <a:pt x="88" y="66"/>
                  </a:lnTo>
                  <a:lnTo>
                    <a:pt x="114" y="62"/>
                  </a:lnTo>
                  <a:lnTo>
                    <a:pt x="136" y="97"/>
                  </a:lnTo>
                  <a:close/>
                  <a:moveTo>
                    <a:pt x="262" y="26"/>
                  </a:moveTo>
                  <a:lnTo>
                    <a:pt x="296" y="62"/>
                  </a:lnTo>
                  <a:lnTo>
                    <a:pt x="270" y="114"/>
                  </a:lnTo>
                  <a:lnTo>
                    <a:pt x="219" y="126"/>
                  </a:lnTo>
                  <a:lnTo>
                    <a:pt x="168" y="110"/>
                  </a:lnTo>
                  <a:lnTo>
                    <a:pt x="165" y="83"/>
                  </a:lnTo>
                  <a:lnTo>
                    <a:pt x="140" y="82"/>
                  </a:lnTo>
                  <a:lnTo>
                    <a:pt x="121" y="36"/>
                  </a:lnTo>
                  <a:lnTo>
                    <a:pt x="175" y="6"/>
                  </a:lnTo>
                  <a:lnTo>
                    <a:pt x="200" y="31"/>
                  </a:lnTo>
                  <a:lnTo>
                    <a:pt x="218" y="0"/>
                  </a:lnTo>
                  <a:lnTo>
                    <a:pt x="262" y="2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269">
              <a:extLst>
                <a:ext uri="{FF2B5EF4-FFF2-40B4-BE49-F238E27FC236}">
                  <a16:creationId xmlns="" xmlns:a16="http://schemas.microsoft.com/office/drawing/2014/main" id="{45DCF27F-2020-4974-BC50-04CB129E6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8563" y="3213100"/>
              <a:ext cx="155575" cy="77788"/>
            </a:xfrm>
            <a:custGeom>
              <a:avLst/>
              <a:gdLst>
                <a:gd name="T0" fmla="*/ 33 w 98"/>
                <a:gd name="T1" fmla="*/ 3 h 49"/>
                <a:gd name="T2" fmla="*/ 34 w 98"/>
                <a:gd name="T3" fmla="*/ 4 h 49"/>
                <a:gd name="T4" fmla="*/ 43 w 98"/>
                <a:gd name="T5" fmla="*/ 0 h 49"/>
                <a:gd name="T6" fmla="*/ 51 w 98"/>
                <a:gd name="T7" fmla="*/ 11 h 49"/>
                <a:gd name="T8" fmla="*/ 61 w 98"/>
                <a:gd name="T9" fmla="*/ 5 h 49"/>
                <a:gd name="T10" fmla="*/ 69 w 98"/>
                <a:gd name="T11" fmla="*/ 7 h 49"/>
                <a:gd name="T12" fmla="*/ 82 w 98"/>
                <a:gd name="T13" fmla="*/ 4 h 49"/>
                <a:gd name="T14" fmla="*/ 98 w 98"/>
                <a:gd name="T15" fmla="*/ 14 h 49"/>
                <a:gd name="T16" fmla="*/ 93 w 98"/>
                <a:gd name="T17" fmla="*/ 20 h 49"/>
                <a:gd name="T18" fmla="*/ 90 w 98"/>
                <a:gd name="T19" fmla="*/ 31 h 49"/>
                <a:gd name="T20" fmla="*/ 87 w 98"/>
                <a:gd name="T21" fmla="*/ 34 h 49"/>
                <a:gd name="T22" fmla="*/ 68 w 98"/>
                <a:gd name="T23" fmla="*/ 26 h 49"/>
                <a:gd name="T24" fmla="*/ 62 w 98"/>
                <a:gd name="T25" fmla="*/ 27 h 49"/>
                <a:gd name="T26" fmla="*/ 58 w 98"/>
                <a:gd name="T27" fmla="*/ 34 h 49"/>
                <a:gd name="T28" fmla="*/ 49 w 98"/>
                <a:gd name="T29" fmla="*/ 37 h 49"/>
                <a:gd name="T30" fmla="*/ 48 w 98"/>
                <a:gd name="T31" fmla="*/ 35 h 49"/>
                <a:gd name="T32" fmla="*/ 39 w 98"/>
                <a:gd name="T33" fmla="*/ 40 h 49"/>
                <a:gd name="T34" fmla="*/ 32 w 98"/>
                <a:gd name="T35" fmla="*/ 40 h 49"/>
                <a:gd name="T36" fmla="*/ 31 w 98"/>
                <a:gd name="T37" fmla="*/ 45 h 49"/>
                <a:gd name="T38" fmla="*/ 16 w 98"/>
                <a:gd name="T39" fmla="*/ 49 h 49"/>
                <a:gd name="T40" fmla="*/ 10 w 98"/>
                <a:gd name="T41" fmla="*/ 45 h 49"/>
                <a:gd name="T42" fmla="*/ 1 w 98"/>
                <a:gd name="T43" fmla="*/ 38 h 49"/>
                <a:gd name="T44" fmla="*/ 0 w 98"/>
                <a:gd name="T45" fmla="*/ 30 h 49"/>
                <a:gd name="T46" fmla="*/ 1 w 98"/>
                <a:gd name="T47" fmla="*/ 27 h 49"/>
                <a:gd name="T48" fmla="*/ 3 w 98"/>
                <a:gd name="T49" fmla="*/ 21 h 49"/>
                <a:gd name="T50" fmla="*/ 11 w 98"/>
                <a:gd name="T51" fmla="*/ 21 h 49"/>
                <a:gd name="T52" fmla="*/ 17 w 98"/>
                <a:gd name="T53" fmla="*/ 19 h 49"/>
                <a:gd name="T54" fmla="*/ 17 w 98"/>
                <a:gd name="T55" fmla="*/ 16 h 49"/>
                <a:gd name="T56" fmla="*/ 21 w 98"/>
                <a:gd name="T57" fmla="*/ 14 h 49"/>
                <a:gd name="T58" fmla="*/ 22 w 98"/>
                <a:gd name="T59" fmla="*/ 8 h 49"/>
                <a:gd name="T60" fmla="*/ 26 w 98"/>
                <a:gd name="T61" fmla="*/ 7 h 49"/>
                <a:gd name="T62" fmla="*/ 29 w 98"/>
                <a:gd name="T63" fmla="*/ 3 h 49"/>
                <a:gd name="T64" fmla="*/ 33 w 98"/>
                <a:gd name="T65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9">
                  <a:moveTo>
                    <a:pt x="33" y="3"/>
                  </a:moveTo>
                  <a:lnTo>
                    <a:pt x="34" y="4"/>
                  </a:lnTo>
                  <a:lnTo>
                    <a:pt x="43" y="0"/>
                  </a:lnTo>
                  <a:lnTo>
                    <a:pt x="51" y="11"/>
                  </a:lnTo>
                  <a:lnTo>
                    <a:pt x="61" y="5"/>
                  </a:lnTo>
                  <a:lnTo>
                    <a:pt x="69" y="7"/>
                  </a:lnTo>
                  <a:lnTo>
                    <a:pt x="82" y="4"/>
                  </a:lnTo>
                  <a:lnTo>
                    <a:pt x="98" y="14"/>
                  </a:lnTo>
                  <a:lnTo>
                    <a:pt x="93" y="20"/>
                  </a:lnTo>
                  <a:lnTo>
                    <a:pt x="90" y="31"/>
                  </a:lnTo>
                  <a:lnTo>
                    <a:pt x="87" y="34"/>
                  </a:lnTo>
                  <a:lnTo>
                    <a:pt x="68" y="26"/>
                  </a:lnTo>
                  <a:lnTo>
                    <a:pt x="62" y="27"/>
                  </a:lnTo>
                  <a:lnTo>
                    <a:pt x="58" y="34"/>
                  </a:lnTo>
                  <a:lnTo>
                    <a:pt x="49" y="37"/>
                  </a:lnTo>
                  <a:lnTo>
                    <a:pt x="48" y="35"/>
                  </a:lnTo>
                  <a:lnTo>
                    <a:pt x="39" y="40"/>
                  </a:lnTo>
                  <a:lnTo>
                    <a:pt x="32" y="40"/>
                  </a:lnTo>
                  <a:lnTo>
                    <a:pt x="31" y="45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1" y="38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11" y="21"/>
                  </a:lnTo>
                  <a:lnTo>
                    <a:pt x="17" y="19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9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270">
              <a:extLst>
                <a:ext uri="{FF2B5EF4-FFF2-40B4-BE49-F238E27FC236}">
                  <a16:creationId xmlns="" xmlns:a16="http://schemas.microsoft.com/office/drawing/2014/main" id="{4A877530-A258-4977-A701-FB83FC875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25" y="4506913"/>
              <a:ext cx="84138" cy="92075"/>
            </a:xfrm>
            <a:custGeom>
              <a:avLst/>
              <a:gdLst>
                <a:gd name="T0" fmla="*/ 31 w 53"/>
                <a:gd name="T1" fmla="*/ 58 h 58"/>
                <a:gd name="T2" fmla="*/ 27 w 53"/>
                <a:gd name="T3" fmla="*/ 55 h 58"/>
                <a:gd name="T4" fmla="*/ 15 w 53"/>
                <a:gd name="T5" fmla="*/ 49 h 58"/>
                <a:gd name="T6" fmla="*/ 6 w 53"/>
                <a:gd name="T7" fmla="*/ 39 h 58"/>
                <a:gd name="T8" fmla="*/ 2 w 53"/>
                <a:gd name="T9" fmla="*/ 34 h 58"/>
                <a:gd name="T10" fmla="*/ 0 w 53"/>
                <a:gd name="T11" fmla="*/ 21 h 58"/>
                <a:gd name="T12" fmla="*/ 9 w 53"/>
                <a:gd name="T13" fmla="*/ 13 h 58"/>
                <a:gd name="T14" fmla="*/ 12 w 53"/>
                <a:gd name="T15" fmla="*/ 8 h 58"/>
                <a:gd name="T16" fmla="*/ 15 w 53"/>
                <a:gd name="T17" fmla="*/ 3 h 58"/>
                <a:gd name="T18" fmla="*/ 20 w 53"/>
                <a:gd name="T19" fmla="*/ 3 h 58"/>
                <a:gd name="T20" fmla="*/ 23 w 53"/>
                <a:gd name="T21" fmla="*/ 0 h 58"/>
                <a:gd name="T22" fmla="*/ 37 w 53"/>
                <a:gd name="T23" fmla="*/ 0 h 58"/>
                <a:gd name="T24" fmla="*/ 42 w 53"/>
                <a:gd name="T25" fmla="*/ 7 h 58"/>
                <a:gd name="T26" fmla="*/ 46 w 53"/>
                <a:gd name="T27" fmla="*/ 14 h 58"/>
                <a:gd name="T28" fmla="*/ 45 w 53"/>
                <a:gd name="T29" fmla="*/ 20 h 58"/>
                <a:gd name="T30" fmla="*/ 49 w 53"/>
                <a:gd name="T31" fmla="*/ 23 h 58"/>
                <a:gd name="T32" fmla="*/ 48 w 53"/>
                <a:gd name="T33" fmla="*/ 30 h 58"/>
                <a:gd name="T34" fmla="*/ 53 w 53"/>
                <a:gd name="T35" fmla="*/ 29 h 58"/>
                <a:gd name="T36" fmla="*/ 44 w 53"/>
                <a:gd name="T37" fmla="*/ 37 h 58"/>
                <a:gd name="T38" fmla="*/ 37 w 53"/>
                <a:gd name="T39" fmla="*/ 46 h 58"/>
                <a:gd name="T40" fmla="*/ 36 w 53"/>
                <a:gd name="T41" fmla="*/ 52 h 58"/>
                <a:gd name="T42" fmla="*/ 31 w 53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58">
                  <a:moveTo>
                    <a:pt x="31" y="58"/>
                  </a:moveTo>
                  <a:lnTo>
                    <a:pt x="27" y="55"/>
                  </a:lnTo>
                  <a:lnTo>
                    <a:pt x="15" y="49"/>
                  </a:lnTo>
                  <a:lnTo>
                    <a:pt x="6" y="39"/>
                  </a:lnTo>
                  <a:lnTo>
                    <a:pt x="2" y="34"/>
                  </a:lnTo>
                  <a:lnTo>
                    <a:pt x="0" y="21"/>
                  </a:lnTo>
                  <a:lnTo>
                    <a:pt x="9" y="13"/>
                  </a:lnTo>
                  <a:lnTo>
                    <a:pt x="12" y="8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3" y="0"/>
                  </a:lnTo>
                  <a:lnTo>
                    <a:pt x="37" y="0"/>
                  </a:lnTo>
                  <a:lnTo>
                    <a:pt x="42" y="7"/>
                  </a:lnTo>
                  <a:lnTo>
                    <a:pt x="46" y="14"/>
                  </a:lnTo>
                  <a:lnTo>
                    <a:pt x="45" y="20"/>
                  </a:lnTo>
                  <a:lnTo>
                    <a:pt x="49" y="23"/>
                  </a:lnTo>
                  <a:lnTo>
                    <a:pt x="48" y="30"/>
                  </a:lnTo>
                  <a:lnTo>
                    <a:pt x="53" y="29"/>
                  </a:lnTo>
                  <a:lnTo>
                    <a:pt x="44" y="37"/>
                  </a:lnTo>
                  <a:lnTo>
                    <a:pt x="37" y="46"/>
                  </a:lnTo>
                  <a:lnTo>
                    <a:pt x="36" y="52"/>
                  </a:lnTo>
                  <a:lnTo>
                    <a:pt x="31" y="5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271">
              <a:extLst>
                <a:ext uri="{FF2B5EF4-FFF2-40B4-BE49-F238E27FC236}">
                  <a16:creationId xmlns="" xmlns:a16="http://schemas.microsoft.com/office/drawing/2014/main" id="{A610DA79-0523-42E2-BFA1-0BE2C00D4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475" y="4322763"/>
              <a:ext cx="169863" cy="122238"/>
            </a:xfrm>
            <a:custGeom>
              <a:avLst/>
              <a:gdLst>
                <a:gd name="T0" fmla="*/ 16 w 107"/>
                <a:gd name="T1" fmla="*/ 54 h 77"/>
                <a:gd name="T2" fmla="*/ 9 w 107"/>
                <a:gd name="T3" fmla="*/ 40 h 77"/>
                <a:gd name="T4" fmla="*/ 0 w 107"/>
                <a:gd name="T5" fmla="*/ 34 h 77"/>
                <a:gd name="T6" fmla="*/ 8 w 107"/>
                <a:gd name="T7" fmla="*/ 30 h 77"/>
                <a:gd name="T8" fmla="*/ 16 w 107"/>
                <a:gd name="T9" fmla="*/ 18 h 77"/>
                <a:gd name="T10" fmla="*/ 21 w 107"/>
                <a:gd name="T11" fmla="*/ 9 h 77"/>
                <a:gd name="T12" fmla="*/ 26 w 107"/>
                <a:gd name="T13" fmla="*/ 3 h 77"/>
                <a:gd name="T14" fmla="*/ 34 w 107"/>
                <a:gd name="T15" fmla="*/ 4 h 77"/>
                <a:gd name="T16" fmla="*/ 44 w 107"/>
                <a:gd name="T17" fmla="*/ 0 h 77"/>
                <a:gd name="T18" fmla="*/ 53 w 107"/>
                <a:gd name="T19" fmla="*/ 0 h 77"/>
                <a:gd name="T20" fmla="*/ 61 w 107"/>
                <a:gd name="T21" fmla="*/ 5 h 77"/>
                <a:gd name="T22" fmla="*/ 73 w 107"/>
                <a:gd name="T23" fmla="*/ 10 h 77"/>
                <a:gd name="T24" fmla="*/ 83 w 107"/>
                <a:gd name="T25" fmla="*/ 24 h 77"/>
                <a:gd name="T26" fmla="*/ 95 w 107"/>
                <a:gd name="T27" fmla="*/ 35 h 77"/>
                <a:gd name="T28" fmla="*/ 96 w 107"/>
                <a:gd name="T29" fmla="*/ 47 h 77"/>
                <a:gd name="T30" fmla="*/ 99 w 107"/>
                <a:gd name="T31" fmla="*/ 57 h 77"/>
                <a:gd name="T32" fmla="*/ 106 w 107"/>
                <a:gd name="T33" fmla="*/ 62 h 77"/>
                <a:gd name="T34" fmla="*/ 107 w 107"/>
                <a:gd name="T35" fmla="*/ 69 h 77"/>
                <a:gd name="T36" fmla="*/ 106 w 107"/>
                <a:gd name="T37" fmla="*/ 74 h 77"/>
                <a:gd name="T38" fmla="*/ 104 w 107"/>
                <a:gd name="T39" fmla="*/ 76 h 77"/>
                <a:gd name="T40" fmla="*/ 95 w 107"/>
                <a:gd name="T41" fmla="*/ 74 h 77"/>
                <a:gd name="T42" fmla="*/ 93 w 107"/>
                <a:gd name="T43" fmla="*/ 76 h 77"/>
                <a:gd name="T44" fmla="*/ 89 w 107"/>
                <a:gd name="T45" fmla="*/ 77 h 77"/>
                <a:gd name="T46" fmla="*/ 77 w 107"/>
                <a:gd name="T47" fmla="*/ 72 h 77"/>
                <a:gd name="T48" fmla="*/ 68 w 107"/>
                <a:gd name="T49" fmla="*/ 72 h 77"/>
                <a:gd name="T50" fmla="*/ 37 w 107"/>
                <a:gd name="T51" fmla="*/ 71 h 77"/>
                <a:gd name="T52" fmla="*/ 32 w 107"/>
                <a:gd name="T53" fmla="*/ 73 h 77"/>
                <a:gd name="T54" fmla="*/ 26 w 107"/>
                <a:gd name="T55" fmla="*/ 72 h 77"/>
                <a:gd name="T56" fmla="*/ 17 w 107"/>
                <a:gd name="T57" fmla="*/ 76 h 77"/>
                <a:gd name="T58" fmla="*/ 14 w 107"/>
                <a:gd name="T59" fmla="*/ 62 h 77"/>
                <a:gd name="T60" fmla="*/ 30 w 107"/>
                <a:gd name="T61" fmla="*/ 62 h 77"/>
                <a:gd name="T62" fmla="*/ 33 w 107"/>
                <a:gd name="T63" fmla="*/ 59 h 77"/>
                <a:gd name="T64" fmla="*/ 37 w 107"/>
                <a:gd name="T65" fmla="*/ 59 h 77"/>
                <a:gd name="T66" fmla="*/ 44 w 107"/>
                <a:gd name="T67" fmla="*/ 56 h 77"/>
                <a:gd name="T68" fmla="*/ 51 w 107"/>
                <a:gd name="T69" fmla="*/ 59 h 77"/>
                <a:gd name="T70" fmla="*/ 59 w 107"/>
                <a:gd name="T71" fmla="*/ 59 h 77"/>
                <a:gd name="T72" fmla="*/ 66 w 107"/>
                <a:gd name="T73" fmla="*/ 56 h 77"/>
                <a:gd name="T74" fmla="*/ 62 w 107"/>
                <a:gd name="T75" fmla="*/ 50 h 77"/>
                <a:gd name="T76" fmla="*/ 56 w 107"/>
                <a:gd name="T77" fmla="*/ 54 h 77"/>
                <a:gd name="T78" fmla="*/ 52 w 107"/>
                <a:gd name="T79" fmla="*/ 54 h 77"/>
                <a:gd name="T80" fmla="*/ 45 w 107"/>
                <a:gd name="T81" fmla="*/ 49 h 77"/>
                <a:gd name="T82" fmla="*/ 39 w 107"/>
                <a:gd name="T83" fmla="*/ 49 h 77"/>
                <a:gd name="T84" fmla="*/ 34 w 107"/>
                <a:gd name="T85" fmla="*/ 54 h 77"/>
                <a:gd name="T86" fmla="*/ 16 w 107"/>
                <a:gd name="T87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77">
                  <a:moveTo>
                    <a:pt x="16" y="54"/>
                  </a:moveTo>
                  <a:lnTo>
                    <a:pt x="9" y="40"/>
                  </a:lnTo>
                  <a:lnTo>
                    <a:pt x="0" y="34"/>
                  </a:lnTo>
                  <a:lnTo>
                    <a:pt x="8" y="30"/>
                  </a:lnTo>
                  <a:lnTo>
                    <a:pt x="16" y="18"/>
                  </a:lnTo>
                  <a:lnTo>
                    <a:pt x="21" y="9"/>
                  </a:lnTo>
                  <a:lnTo>
                    <a:pt x="26" y="3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3" y="0"/>
                  </a:lnTo>
                  <a:lnTo>
                    <a:pt x="61" y="5"/>
                  </a:lnTo>
                  <a:lnTo>
                    <a:pt x="73" y="10"/>
                  </a:lnTo>
                  <a:lnTo>
                    <a:pt x="83" y="24"/>
                  </a:lnTo>
                  <a:lnTo>
                    <a:pt x="95" y="35"/>
                  </a:lnTo>
                  <a:lnTo>
                    <a:pt x="96" y="47"/>
                  </a:lnTo>
                  <a:lnTo>
                    <a:pt x="99" y="5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95" y="74"/>
                  </a:lnTo>
                  <a:lnTo>
                    <a:pt x="93" y="76"/>
                  </a:lnTo>
                  <a:lnTo>
                    <a:pt x="89" y="77"/>
                  </a:lnTo>
                  <a:lnTo>
                    <a:pt x="77" y="72"/>
                  </a:lnTo>
                  <a:lnTo>
                    <a:pt x="68" y="72"/>
                  </a:lnTo>
                  <a:lnTo>
                    <a:pt x="37" y="71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17" y="76"/>
                  </a:lnTo>
                  <a:lnTo>
                    <a:pt x="14" y="62"/>
                  </a:lnTo>
                  <a:lnTo>
                    <a:pt x="30" y="62"/>
                  </a:lnTo>
                  <a:lnTo>
                    <a:pt x="33" y="59"/>
                  </a:lnTo>
                  <a:lnTo>
                    <a:pt x="37" y="59"/>
                  </a:lnTo>
                  <a:lnTo>
                    <a:pt x="44" y="56"/>
                  </a:lnTo>
                  <a:lnTo>
                    <a:pt x="51" y="59"/>
                  </a:lnTo>
                  <a:lnTo>
                    <a:pt x="59" y="59"/>
                  </a:lnTo>
                  <a:lnTo>
                    <a:pt x="66" y="56"/>
                  </a:lnTo>
                  <a:lnTo>
                    <a:pt x="62" y="50"/>
                  </a:lnTo>
                  <a:lnTo>
                    <a:pt x="56" y="54"/>
                  </a:lnTo>
                  <a:lnTo>
                    <a:pt x="52" y="54"/>
                  </a:lnTo>
                  <a:lnTo>
                    <a:pt x="45" y="49"/>
                  </a:lnTo>
                  <a:lnTo>
                    <a:pt x="39" y="49"/>
                  </a:lnTo>
                  <a:lnTo>
                    <a:pt x="34" y="54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272">
              <a:extLst>
                <a:ext uri="{FF2B5EF4-FFF2-40B4-BE49-F238E27FC236}">
                  <a16:creationId xmlns="" xmlns:a16="http://schemas.microsoft.com/office/drawing/2014/main" id="{E7D99861-3A15-4A3D-8EF4-0C492BEC0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675" y="3683000"/>
              <a:ext cx="184150" cy="165100"/>
            </a:xfrm>
            <a:custGeom>
              <a:avLst/>
              <a:gdLst>
                <a:gd name="T0" fmla="*/ 54 w 116"/>
                <a:gd name="T1" fmla="*/ 82 h 104"/>
                <a:gd name="T2" fmla="*/ 20 w 116"/>
                <a:gd name="T3" fmla="*/ 104 h 104"/>
                <a:gd name="T4" fmla="*/ 0 w 116"/>
                <a:gd name="T5" fmla="*/ 96 h 104"/>
                <a:gd name="T6" fmla="*/ 0 w 116"/>
                <a:gd name="T7" fmla="*/ 95 h 104"/>
                <a:gd name="T8" fmla="*/ 3 w 116"/>
                <a:gd name="T9" fmla="*/ 93 h 104"/>
                <a:gd name="T10" fmla="*/ 2 w 116"/>
                <a:gd name="T11" fmla="*/ 83 h 104"/>
                <a:gd name="T12" fmla="*/ 6 w 116"/>
                <a:gd name="T13" fmla="*/ 73 h 104"/>
                <a:gd name="T14" fmla="*/ 15 w 116"/>
                <a:gd name="T15" fmla="*/ 65 h 104"/>
                <a:gd name="T16" fmla="*/ 13 w 116"/>
                <a:gd name="T17" fmla="*/ 57 h 104"/>
                <a:gd name="T18" fmla="*/ 5 w 116"/>
                <a:gd name="T19" fmla="*/ 56 h 104"/>
                <a:gd name="T20" fmla="*/ 4 w 116"/>
                <a:gd name="T21" fmla="*/ 39 h 104"/>
                <a:gd name="T22" fmla="*/ 7 w 116"/>
                <a:gd name="T23" fmla="*/ 30 h 104"/>
                <a:gd name="T24" fmla="*/ 12 w 116"/>
                <a:gd name="T25" fmla="*/ 26 h 104"/>
                <a:gd name="T26" fmla="*/ 17 w 116"/>
                <a:gd name="T27" fmla="*/ 21 h 104"/>
                <a:gd name="T28" fmla="*/ 18 w 116"/>
                <a:gd name="T29" fmla="*/ 9 h 104"/>
                <a:gd name="T30" fmla="*/ 24 w 116"/>
                <a:gd name="T31" fmla="*/ 13 h 104"/>
                <a:gd name="T32" fmla="*/ 43 w 116"/>
                <a:gd name="T33" fmla="*/ 7 h 104"/>
                <a:gd name="T34" fmla="*/ 52 w 116"/>
                <a:gd name="T35" fmla="*/ 12 h 104"/>
                <a:gd name="T36" fmla="*/ 66 w 116"/>
                <a:gd name="T37" fmla="*/ 12 h 104"/>
                <a:gd name="T38" fmla="*/ 86 w 116"/>
                <a:gd name="T39" fmla="*/ 4 h 104"/>
                <a:gd name="T40" fmla="*/ 95 w 116"/>
                <a:gd name="T41" fmla="*/ 4 h 104"/>
                <a:gd name="T42" fmla="*/ 116 w 116"/>
                <a:gd name="T43" fmla="*/ 0 h 104"/>
                <a:gd name="T44" fmla="*/ 107 w 116"/>
                <a:gd name="T45" fmla="*/ 14 h 104"/>
                <a:gd name="T46" fmla="*/ 98 w 116"/>
                <a:gd name="T47" fmla="*/ 19 h 104"/>
                <a:gd name="T48" fmla="*/ 99 w 116"/>
                <a:gd name="T49" fmla="*/ 35 h 104"/>
                <a:gd name="T50" fmla="*/ 92 w 116"/>
                <a:gd name="T51" fmla="*/ 60 h 104"/>
                <a:gd name="T52" fmla="*/ 54 w 116"/>
                <a:gd name="T5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104">
                  <a:moveTo>
                    <a:pt x="54" y="82"/>
                  </a:moveTo>
                  <a:lnTo>
                    <a:pt x="20" y="104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3" y="93"/>
                  </a:lnTo>
                  <a:lnTo>
                    <a:pt x="2" y="83"/>
                  </a:lnTo>
                  <a:lnTo>
                    <a:pt x="6" y="73"/>
                  </a:lnTo>
                  <a:lnTo>
                    <a:pt x="15" y="65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4" y="39"/>
                  </a:lnTo>
                  <a:lnTo>
                    <a:pt x="7" y="30"/>
                  </a:lnTo>
                  <a:lnTo>
                    <a:pt x="12" y="26"/>
                  </a:lnTo>
                  <a:lnTo>
                    <a:pt x="17" y="21"/>
                  </a:lnTo>
                  <a:lnTo>
                    <a:pt x="18" y="9"/>
                  </a:lnTo>
                  <a:lnTo>
                    <a:pt x="24" y="13"/>
                  </a:lnTo>
                  <a:lnTo>
                    <a:pt x="43" y="7"/>
                  </a:lnTo>
                  <a:lnTo>
                    <a:pt x="52" y="12"/>
                  </a:lnTo>
                  <a:lnTo>
                    <a:pt x="66" y="12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16" y="0"/>
                  </a:lnTo>
                  <a:lnTo>
                    <a:pt x="107" y="14"/>
                  </a:lnTo>
                  <a:lnTo>
                    <a:pt x="98" y="19"/>
                  </a:lnTo>
                  <a:lnTo>
                    <a:pt x="99" y="35"/>
                  </a:lnTo>
                  <a:lnTo>
                    <a:pt x="92" y="60"/>
                  </a:lnTo>
                  <a:lnTo>
                    <a:pt x="54" y="8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273">
              <a:extLst>
                <a:ext uri="{FF2B5EF4-FFF2-40B4-BE49-F238E27FC236}">
                  <a16:creationId xmlns="" xmlns:a16="http://schemas.microsoft.com/office/drawing/2014/main" id="{4CC0A17C-23BF-4B57-A85A-16AE53849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7975" y="5511800"/>
              <a:ext cx="39688" cy="49213"/>
            </a:xfrm>
            <a:custGeom>
              <a:avLst/>
              <a:gdLst>
                <a:gd name="T0" fmla="*/ 25 w 25"/>
                <a:gd name="T1" fmla="*/ 21 h 31"/>
                <a:gd name="T2" fmla="*/ 21 w 25"/>
                <a:gd name="T3" fmla="*/ 29 h 31"/>
                <a:gd name="T4" fmla="*/ 11 w 25"/>
                <a:gd name="T5" fmla="*/ 31 h 31"/>
                <a:gd name="T6" fmla="*/ 0 w 25"/>
                <a:gd name="T7" fmla="*/ 21 h 31"/>
                <a:gd name="T8" fmla="*/ 0 w 25"/>
                <a:gd name="T9" fmla="*/ 14 h 31"/>
                <a:gd name="T10" fmla="*/ 5 w 25"/>
                <a:gd name="T11" fmla="*/ 7 h 31"/>
                <a:gd name="T12" fmla="*/ 7 w 25"/>
                <a:gd name="T13" fmla="*/ 1 h 31"/>
                <a:gd name="T14" fmla="*/ 12 w 25"/>
                <a:gd name="T15" fmla="*/ 0 h 31"/>
                <a:gd name="T16" fmla="*/ 21 w 25"/>
                <a:gd name="T17" fmla="*/ 4 h 31"/>
                <a:gd name="T18" fmla="*/ 24 w 25"/>
                <a:gd name="T19" fmla="*/ 12 h 31"/>
                <a:gd name="T20" fmla="*/ 25 w 25"/>
                <a:gd name="T21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1">
                  <a:moveTo>
                    <a:pt x="25" y="21"/>
                  </a:moveTo>
                  <a:lnTo>
                    <a:pt x="21" y="29"/>
                  </a:lnTo>
                  <a:lnTo>
                    <a:pt x="11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7" y="1"/>
                  </a:lnTo>
                  <a:lnTo>
                    <a:pt x="12" y="0"/>
                  </a:lnTo>
                  <a:lnTo>
                    <a:pt x="21" y="4"/>
                  </a:lnTo>
                  <a:lnTo>
                    <a:pt x="24" y="12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274">
              <a:extLst>
                <a:ext uri="{FF2B5EF4-FFF2-40B4-BE49-F238E27FC236}">
                  <a16:creationId xmlns="" xmlns:a16="http://schemas.microsoft.com/office/drawing/2014/main" id="{D785A3FE-8302-44B7-9E38-A3A6DEF06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63" y="4481513"/>
              <a:ext cx="53975" cy="139700"/>
            </a:xfrm>
            <a:custGeom>
              <a:avLst/>
              <a:gdLst>
                <a:gd name="T0" fmla="*/ 34 w 34"/>
                <a:gd name="T1" fmla="*/ 84 h 88"/>
                <a:gd name="T2" fmla="*/ 20 w 34"/>
                <a:gd name="T3" fmla="*/ 88 h 88"/>
                <a:gd name="T4" fmla="*/ 17 w 34"/>
                <a:gd name="T5" fmla="*/ 82 h 88"/>
                <a:gd name="T6" fmla="*/ 12 w 34"/>
                <a:gd name="T7" fmla="*/ 71 h 88"/>
                <a:gd name="T8" fmla="*/ 11 w 34"/>
                <a:gd name="T9" fmla="*/ 62 h 88"/>
                <a:gd name="T10" fmla="*/ 14 w 34"/>
                <a:gd name="T11" fmla="*/ 47 h 88"/>
                <a:gd name="T12" fmla="*/ 10 w 34"/>
                <a:gd name="T13" fmla="*/ 40 h 88"/>
                <a:gd name="T14" fmla="*/ 8 w 34"/>
                <a:gd name="T15" fmla="*/ 26 h 88"/>
                <a:gd name="T16" fmla="*/ 8 w 34"/>
                <a:gd name="T17" fmla="*/ 14 h 88"/>
                <a:gd name="T18" fmla="*/ 0 w 34"/>
                <a:gd name="T19" fmla="*/ 4 h 88"/>
                <a:gd name="T20" fmla="*/ 3 w 34"/>
                <a:gd name="T21" fmla="*/ 0 h 88"/>
                <a:gd name="T22" fmla="*/ 18 w 34"/>
                <a:gd name="T23" fmla="*/ 0 h 88"/>
                <a:gd name="T24" fmla="*/ 15 w 34"/>
                <a:gd name="T25" fmla="*/ 9 h 88"/>
                <a:gd name="T26" fmla="*/ 20 w 34"/>
                <a:gd name="T27" fmla="*/ 14 h 88"/>
                <a:gd name="T28" fmla="*/ 27 w 34"/>
                <a:gd name="T29" fmla="*/ 21 h 88"/>
                <a:gd name="T30" fmla="*/ 27 w 34"/>
                <a:gd name="T31" fmla="*/ 29 h 88"/>
                <a:gd name="T32" fmla="*/ 30 w 34"/>
                <a:gd name="T33" fmla="*/ 32 h 88"/>
                <a:gd name="T34" fmla="*/ 30 w 34"/>
                <a:gd name="T35" fmla="*/ 73 h 88"/>
                <a:gd name="T36" fmla="*/ 34 w 34"/>
                <a:gd name="T37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88">
                  <a:moveTo>
                    <a:pt x="34" y="84"/>
                  </a:moveTo>
                  <a:lnTo>
                    <a:pt x="20" y="88"/>
                  </a:lnTo>
                  <a:lnTo>
                    <a:pt x="17" y="82"/>
                  </a:lnTo>
                  <a:lnTo>
                    <a:pt x="12" y="71"/>
                  </a:lnTo>
                  <a:lnTo>
                    <a:pt x="11" y="62"/>
                  </a:lnTo>
                  <a:lnTo>
                    <a:pt x="14" y="47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8" y="14"/>
                  </a:lnTo>
                  <a:lnTo>
                    <a:pt x="0" y="4"/>
                  </a:lnTo>
                  <a:lnTo>
                    <a:pt x="3" y="0"/>
                  </a:lnTo>
                  <a:lnTo>
                    <a:pt x="18" y="0"/>
                  </a:lnTo>
                  <a:lnTo>
                    <a:pt x="15" y="9"/>
                  </a:lnTo>
                  <a:lnTo>
                    <a:pt x="20" y="14"/>
                  </a:lnTo>
                  <a:lnTo>
                    <a:pt x="27" y="21"/>
                  </a:lnTo>
                  <a:lnTo>
                    <a:pt x="27" y="29"/>
                  </a:lnTo>
                  <a:lnTo>
                    <a:pt x="30" y="32"/>
                  </a:lnTo>
                  <a:lnTo>
                    <a:pt x="30" y="73"/>
                  </a:lnTo>
                  <a:lnTo>
                    <a:pt x="34" y="8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275">
              <a:extLst>
                <a:ext uri="{FF2B5EF4-FFF2-40B4-BE49-F238E27FC236}">
                  <a16:creationId xmlns="" xmlns:a16="http://schemas.microsoft.com/office/drawing/2014/main" id="{F59116A6-107B-4A1B-9BB0-7D9BF538E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063" y="5011738"/>
              <a:ext cx="65088" cy="30163"/>
            </a:xfrm>
            <a:custGeom>
              <a:avLst/>
              <a:gdLst>
                <a:gd name="T0" fmla="*/ 0 w 41"/>
                <a:gd name="T1" fmla="*/ 10 h 19"/>
                <a:gd name="T2" fmla="*/ 3 w 41"/>
                <a:gd name="T3" fmla="*/ 7 h 19"/>
                <a:gd name="T4" fmla="*/ 16 w 41"/>
                <a:gd name="T5" fmla="*/ 2 h 19"/>
                <a:gd name="T6" fmla="*/ 29 w 41"/>
                <a:gd name="T7" fmla="*/ 2 h 19"/>
                <a:gd name="T8" fmla="*/ 35 w 41"/>
                <a:gd name="T9" fmla="*/ 0 h 19"/>
                <a:gd name="T10" fmla="*/ 41 w 41"/>
                <a:gd name="T11" fmla="*/ 2 h 19"/>
                <a:gd name="T12" fmla="*/ 35 w 41"/>
                <a:gd name="T13" fmla="*/ 7 h 19"/>
                <a:gd name="T14" fmla="*/ 16 w 41"/>
                <a:gd name="T15" fmla="*/ 14 h 19"/>
                <a:gd name="T16" fmla="*/ 3 w 41"/>
                <a:gd name="T17" fmla="*/ 19 h 19"/>
                <a:gd name="T18" fmla="*/ 1 w 41"/>
                <a:gd name="T19" fmla="*/ 14 h 19"/>
                <a:gd name="T20" fmla="*/ 0 w 41"/>
                <a:gd name="T2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9">
                  <a:moveTo>
                    <a:pt x="0" y="10"/>
                  </a:moveTo>
                  <a:lnTo>
                    <a:pt x="3" y="7"/>
                  </a:lnTo>
                  <a:lnTo>
                    <a:pt x="16" y="2"/>
                  </a:lnTo>
                  <a:lnTo>
                    <a:pt x="29" y="2"/>
                  </a:lnTo>
                  <a:lnTo>
                    <a:pt x="35" y="0"/>
                  </a:lnTo>
                  <a:lnTo>
                    <a:pt x="41" y="2"/>
                  </a:lnTo>
                  <a:lnTo>
                    <a:pt x="35" y="7"/>
                  </a:lnTo>
                  <a:lnTo>
                    <a:pt x="16" y="14"/>
                  </a:lnTo>
                  <a:lnTo>
                    <a:pt x="3" y="19"/>
                  </a:lnTo>
                  <a:lnTo>
                    <a:pt x="1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276">
              <a:extLst>
                <a:ext uri="{FF2B5EF4-FFF2-40B4-BE49-F238E27FC236}">
                  <a16:creationId xmlns="" xmlns:a16="http://schemas.microsoft.com/office/drawing/2014/main" id="{8110FEE8-7174-4E49-803E-0EC42B15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9713" y="4067175"/>
              <a:ext cx="49213" cy="100013"/>
            </a:xfrm>
            <a:custGeom>
              <a:avLst/>
              <a:gdLst>
                <a:gd name="T0" fmla="*/ 29 w 31"/>
                <a:gd name="T1" fmla="*/ 17 h 63"/>
                <a:gd name="T2" fmla="*/ 18 w 31"/>
                <a:gd name="T3" fmla="*/ 47 h 63"/>
                <a:gd name="T4" fmla="*/ 10 w 31"/>
                <a:gd name="T5" fmla="*/ 63 h 63"/>
                <a:gd name="T6" fmla="*/ 1 w 31"/>
                <a:gd name="T7" fmla="*/ 47 h 63"/>
                <a:gd name="T8" fmla="*/ 0 w 31"/>
                <a:gd name="T9" fmla="*/ 33 h 63"/>
                <a:gd name="T10" fmla="*/ 10 w 31"/>
                <a:gd name="T11" fmla="*/ 15 h 63"/>
                <a:gd name="T12" fmla="*/ 24 w 31"/>
                <a:gd name="T13" fmla="*/ 0 h 63"/>
                <a:gd name="T14" fmla="*/ 31 w 31"/>
                <a:gd name="T15" fmla="*/ 5 h 63"/>
                <a:gd name="T16" fmla="*/ 29 w 31"/>
                <a:gd name="T1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63">
                  <a:moveTo>
                    <a:pt x="29" y="17"/>
                  </a:moveTo>
                  <a:lnTo>
                    <a:pt x="18" y="47"/>
                  </a:lnTo>
                  <a:lnTo>
                    <a:pt x="10" y="63"/>
                  </a:lnTo>
                  <a:lnTo>
                    <a:pt x="1" y="47"/>
                  </a:lnTo>
                  <a:lnTo>
                    <a:pt x="0" y="33"/>
                  </a:lnTo>
                  <a:lnTo>
                    <a:pt x="10" y="15"/>
                  </a:lnTo>
                  <a:lnTo>
                    <a:pt x="24" y="0"/>
                  </a:lnTo>
                  <a:lnTo>
                    <a:pt x="31" y="5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277">
              <a:extLst>
                <a:ext uri="{FF2B5EF4-FFF2-40B4-BE49-F238E27FC236}">
                  <a16:creationId xmlns="" xmlns:a16="http://schemas.microsoft.com/office/drawing/2014/main" id="{48B35ACE-A6C7-4C74-B126-70A5392FA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1463" y="4810125"/>
              <a:ext cx="303213" cy="296863"/>
            </a:xfrm>
            <a:custGeom>
              <a:avLst/>
              <a:gdLst>
                <a:gd name="T0" fmla="*/ 80 w 191"/>
                <a:gd name="T1" fmla="*/ 0 h 187"/>
                <a:gd name="T2" fmla="*/ 82 w 191"/>
                <a:gd name="T3" fmla="*/ 2 h 187"/>
                <a:gd name="T4" fmla="*/ 146 w 191"/>
                <a:gd name="T5" fmla="*/ 37 h 187"/>
                <a:gd name="T6" fmla="*/ 147 w 191"/>
                <a:gd name="T7" fmla="*/ 47 h 187"/>
                <a:gd name="T8" fmla="*/ 172 w 191"/>
                <a:gd name="T9" fmla="*/ 64 h 187"/>
                <a:gd name="T10" fmla="*/ 163 w 191"/>
                <a:gd name="T11" fmla="*/ 85 h 187"/>
                <a:gd name="T12" fmla="*/ 165 w 191"/>
                <a:gd name="T13" fmla="*/ 96 h 187"/>
                <a:gd name="T14" fmla="*/ 176 w 191"/>
                <a:gd name="T15" fmla="*/ 101 h 187"/>
                <a:gd name="T16" fmla="*/ 176 w 191"/>
                <a:gd name="T17" fmla="*/ 106 h 187"/>
                <a:gd name="T18" fmla="*/ 172 w 191"/>
                <a:gd name="T19" fmla="*/ 116 h 187"/>
                <a:gd name="T20" fmla="*/ 173 w 191"/>
                <a:gd name="T21" fmla="*/ 122 h 187"/>
                <a:gd name="T22" fmla="*/ 172 w 191"/>
                <a:gd name="T23" fmla="*/ 130 h 187"/>
                <a:gd name="T24" fmla="*/ 177 w 191"/>
                <a:gd name="T25" fmla="*/ 142 h 187"/>
                <a:gd name="T26" fmla="*/ 184 w 191"/>
                <a:gd name="T27" fmla="*/ 159 h 187"/>
                <a:gd name="T28" fmla="*/ 191 w 191"/>
                <a:gd name="T29" fmla="*/ 163 h 187"/>
                <a:gd name="T30" fmla="*/ 177 w 191"/>
                <a:gd name="T31" fmla="*/ 173 h 187"/>
                <a:gd name="T32" fmla="*/ 159 w 191"/>
                <a:gd name="T33" fmla="*/ 180 h 187"/>
                <a:gd name="T34" fmla="*/ 148 w 191"/>
                <a:gd name="T35" fmla="*/ 179 h 187"/>
                <a:gd name="T36" fmla="*/ 141 w 191"/>
                <a:gd name="T37" fmla="*/ 185 h 187"/>
                <a:gd name="T38" fmla="*/ 130 w 191"/>
                <a:gd name="T39" fmla="*/ 185 h 187"/>
                <a:gd name="T40" fmla="*/ 125 w 191"/>
                <a:gd name="T41" fmla="*/ 187 h 187"/>
                <a:gd name="T42" fmla="*/ 104 w 191"/>
                <a:gd name="T43" fmla="*/ 182 h 187"/>
                <a:gd name="T44" fmla="*/ 91 w 191"/>
                <a:gd name="T45" fmla="*/ 183 h 187"/>
                <a:gd name="T46" fmla="*/ 86 w 191"/>
                <a:gd name="T47" fmla="*/ 159 h 187"/>
                <a:gd name="T48" fmla="*/ 80 w 191"/>
                <a:gd name="T49" fmla="*/ 151 h 187"/>
                <a:gd name="T50" fmla="*/ 77 w 191"/>
                <a:gd name="T51" fmla="*/ 146 h 187"/>
                <a:gd name="T52" fmla="*/ 59 w 191"/>
                <a:gd name="T53" fmla="*/ 143 h 187"/>
                <a:gd name="T54" fmla="*/ 50 w 191"/>
                <a:gd name="T55" fmla="*/ 138 h 187"/>
                <a:gd name="T56" fmla="*/ 38 w 191"/>
                <a:gd name="T57" fmla="*/ 135 h 187"/>
                <a:gd name="T58" fmla="*/ 31 w 191"/>
                <a:gd name="T59" fmla="*/ 133 h 187"/>
                <a:gd name="T60" fmla="*/ 25 w 191"/>
                <a:gd name="T61" fmla="*/ 128 h 187"/>
                <a:gd name="T62" fmla="*/ 15 w 191"/>
                <a:gd name="T63" fmla="*/ 106 h 187"/>
                <a:gd name="T64" fmla="*/ 5 w 191"/>
                <a:gd name="T65" fmla="*/ 97 h 187"/>
                <a:gd name="T66" fmla="*/ 1 w 191"/>
                <a:gd name="T67" fmla="*/ 86 h 187"/>
                <a:gd name="T68" fmla="*/ 4 w 191"/>
                <a:gd name="T69" fmla="*/ 77 h 187"/>
                <a:gd name="T70" fmla="*/ 0 w 191"/>
                <a:gd name="T71" fmla="*/ 61 h 187"/>
                <a:gd name="T72" fmla="*/ 7 w 191"/>
                <a:gd name="T73" fmla="*/ 61 h 187"/>
                <a:gd name="T74" fmla="*/ 14 w 191"/>
                <a:gd name="T75" fmla="*/ 54 h 187"/>
                <a:gd name="T76" fmla="*/ 21 w 191"/>
                <a:gd name="T77" fmla="*/ 45 h 187"/>
                <a:gd name="T78" fmla="*/ 25 w 191"/>
                <a:gd name="T79" fmla="*/ 41 h 187"/>
                <a:gd name="T80" fmla="*/ 25 w 191"/>
                <a:gd name="T81" fmla="*/ 36 h 187"/>
                <a:gd name="T82" fmla="*/ 21 w 191"/>
                <a:gd name="T83" fmla="*/ 32 h 187"/>
                <a:gd name="T84" fmla="*/ 20 w 191"/>
                <a:gd name="T85" fmla="*/ 25 h 187"/>
                <a:gd name="T86" fmla="*/ 25 w 191"/>
                <a:gd name="T87" fmla="*/ 23 h 187"/>
                <a:gd name="T88" fmla="*/ 26 w 191"/>
                <a:gd name="T89" fmla="*/ 12 h 187"/>
                <a:gd name="T90" fmla="*/ 19 w 191"/>
                <a:gd name="T91" fmla="*/ 3 h 187"/>
                <a:gd name="T92" fmla="*/ 26 w 191"/>
                <a:gd name="T93" fmla="*/ 1 h 187"/>
                <a:gd name="T94" fmla="*/ 44 w 191"/>
                <a:gd name="T95" fmla="*/ 1 h 187"/>
                <a:gd name="T96" fmla="*/ 80 w 191"/>
                <a:gd name="T9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87">
                  <a:moveTo>
                    <a:pt x="80" y="0"/>
                  </a:moveTo>
                  <a:lnTo>
                    <a:pt x="82" y="2"/>
                  </a:lnTo>
                  <a:lnTo>
                    <a:pt x="146" y="37"/>
                  </a:lnTo>
                  <a:lnTo>
                    <a:pt x="147" y="47"/>
                  </a:lnTo>
                  <a:lnTo>
                    <a:pt x="172" y="64"/>
                  </a:lnTo>
                  <a:lnTo>
                    <a:pt x="163" y="85"/>
                  </a:lnTo>
                  <a:lnTo>
                    <a:pt x="165" y="96"/>
                  </a:lnTo>
                  <a:lnTo>
                    <a:pt x="176" y="101"/>
                  </a:lnTo>
                  <a:lnTo>
                    <a:pt x="176" y="106"/>
                  </a:lnTo>
                  <a:lnTo>
                    <a:pt x="172" y="116"/>
                  </a:lnTo>
                  <a:lnTo>
                    <a:pt x="173" y="122"/>
                  </a:lnTo>
                  <a:lnTo>
                    <a:pt x="172" y="130"/>
                  </a:lnTo>
                  <a:lnTo>
                    <a:pt x="177" y="142"/>
                  </a:lnTo>
                  <a:lnTo>
                    <a:pt x="184" y="159"/>
                  </a:lnTo>
                  <a:lnTo>
                    <a:pt x="191" y="163"/>
                  </a:lnTo>
                  <a:lnTo>
                    <a:pt x="177" y="173"/>
                  </a:lnTo>
                  <a:lnTo>
                    <a:pt x="159" y="180"/>
                  </a:lnTo>
                  <a:lnTo>
                    <a:pt x="148" y="179"/>
                  </a:lnTo>
                  <a:lnTo>
                    <a:pt x="141" y="185"/>
                  </a:lnTo>
                  <a:lnTo>
                    <a:pt x="130" y="185"/>
                  </a:lnTo>
                  <a:lnTo>
                    <a:pt x="125" y="187"/>
                  </a:lnTo>
                  <a:lnTo>
                    <a:pt x="104" y="182"/>
                  </a:lnTo>
                  <a:lnTo>
                    <a:pt x="91" y="183"/>
                  </a:lnTo>
                  <a:lnTo>
                    <a:pt x="86" y="159"/>
                  </a:lnTo>
                  <a:lnTo>
                    <a:pt x="80" y="151"/>
                  </a:lnTo>
                  <a:lnTo>
                    <a:pt x="77" y="146"/>
                  </a:lnTo>
                  <a:lnTo>
                    <a:pt x="59" y="143"/>
                  </a:lnTo>
                  <a:lnTo>
                    <a:pt x="50" y="138"/>
                  </a:lnTo>
                  <a:lnTo>
                    <a:pt x="38" y="135"/>
                  </a:lnTo>
                  <a:lnTo>
                    <a:pt x="31" y="133"/>
                  </a:lnTo>
                  <a:lnTo>
                    <a:pt x="25" y="128"/>
                  </a:lnTo>
                  <a:lnTo>
                    <a:pt x="15" y="106"/>
                  </a:lnTo>
                  <a:lnTo>
                    <a:pt x="5" y="97"/>
                  </a:lnTo>
                  <a:lnTo>
                    <a:pt x="1" y="86"/>
                  </a:lnTo>
                  <a:lnTo>
                    <a:pt x="4" y="77"/>
                  </a:lnTo>
                  <a:lnTo>
                    <a:pt x="0" y="61"/>
                  </a:lnTo>
                  <a:lnTo>
                    <a:pt x="7" y="61"/>
                  </a:lnTo>
                  <a:lnTo>
                    <a:pt x="14" y="54"/>
                  </a:lnTo>
                  <a:lnTo>
                    <a:pt x="21" y="45"/>
                  </a:lnTo>
                  <a:lnTo>
                    <a:pt x="25" y="41"/>
                  </a:lnTo>
                  <a:lnTo>
                    <a:pt x="25" y="36"/>
                  </a:lnTo>
                  <a:lnTo>
                    <a:pt x="21" y="32"/>
                  </a:lnTo>
                  <a:lnTo>
                    <a:pt x="20" y="25"/>
                  </a:lnTo>
                  <a:lnTo>
                    <a:pt x="25" y="23"/>
                  </a:lnTo>
                  <a:lnTo>
                    <a:pt x="26" y="12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44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278">
              <a:extLst>
                <a:ext uri="{FF2B5EF4-FFF2-40B4-BE49-F238E27FC236}">
                  <a16:creationId xmlns="" xmlns:a16="http://schemas.microsoft.com/office/drawing/2014/main" id="{6B83D038-3748-481D-8E99-70B19B9DC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3094038"/>
              <a:ext cx="496888" cy="330200"/>
            </a:xfrm>
            <a:custGeom>
              <a:avLst/>
              <a:gdLst>
                <a:gd name="T0" fmla="*/ 175 w 313"/>
                <a:gd name="T1" fmla="*/ 7 h 208"/>
                <a:gd name="T2" fmla="*/ 185 w 313"/>
                <a:gd name="T3" fmla="*/ 2 h 208"/>
                <a:gd name="T4" fmla="*/ 214 w 313"/>
                <a:gd name="T5" fmla="*/ 15 h 208"/>
                <a:gd name="T6" fmla="*/ 211 w 313"/>
                <a:gd name="T7" fmla="*/ 30 h 208"/>
                <a:gd name="T8" fmla="*/ 232 w 313"/>
                <a:gd name="T9" fmla="*/ 43 h 208"/>
                <a:gd name="T10" fmla="*/ 254 w 313"/>
                <a:gd name="T11" fmla="*/ 58 h 208"/>
                <a:gd name="T12" fmla="*/ 277 w 313"/>
                <a:gd name="T13" fmla="*/ 66 h 208"/>
                <a:gd name="T14" fmla="*/ 313 w 313"/>
                <a:gd name="T15" fmla="*/ 75 h 208"/>
                <a:gd name="T16" fmla="*/ 306 w 313"/>
                <a:gd name="T17" fmla="*/ 96 h 208"/>
                <a:gd name="T18" fmla="*/ 307 w 313"/>
                <a:gd name="T19" fmla="*/ 119 h 208"/>
                <a:gd name="T20" fmla="*/ 281 w 313"/>
                <a:gd name="T21" fmla="*/ 128 h 208"/>
                <a:gd name="T22" fmla="*/ 267 w 313"/>
                <a:gd name="T23" fmla="*/ 142 h 208"/>
                <a:gd name="T24" fmla="*/ 239 w 313"/>
                <a:gd name="T25" fmla="*/ 152 h 208"/>
                <a:gd name="T26" fmla="*/ 215 w 313"/>
                <a:gd name="T27" fmla="*/ 168 h 208"/>
                <a:gd name="T28" fmla="*/ 234 w 313"/>
                <a:gd name="T29" fmla="*/ 183 h 208"/>
                <a:gd name="T30" fmla="*/ 248 w 313"/>
                <a:gd name="T31" fmla="*/ 190 h 208"/>
                <a:gd name="T32" fmla="*/ 205 w 313"/>
                <a:gd name="T33" fmla="*/ 208 h 208"/>
                <a:gd name="T34" fmla="*/ 199 w 313"/>
                <a:gd name="T35" fmla="*/ 192 h 208"/>
                <a:gd name="T36" fmla="*/ 183 w 313"/>
                <a:gd name="T37" fmla="*/ 179 h 208"/>
                <a:gd name="T38" fmla="*/ 200 w 313"/>
                <a:gd name="T39" fmla="*/ 164 h 208"/>
                <a:gd name="T40" fmla="*/ 196 w 313"/>
                <a:gd name="T41" fmla="*/ 165 h 208"/>
                <a:gd name="T42" fmla="*/ 167 w 313"/>
                <a:gd name="T43" fmla="*/ 150 h 208"/>
                <a:gd name="T44" fmla="*/ 145 w 313"/>
                <a:gd name="T45" fmla="*/ 167 h 208"/>
                <a:gd name="T46" fmla="*/ 123 w 313"/>
                <a:gd name="T47" fmla="*/ 182 h 208"/>
                <a:gd name="T48" fmla="*/ 107 w 313"/>
                <a:gd name="T49" fmla="*/ 180 h 208"/>
                <a:gd name="T50" fmla="*/ 115 w 313"/>
                <a:gd name="T51" fmla="*/ 169 h 208"/>
                <a:gd name="T52" fmla="*/ 118 w 313"/>
                <a:gd name="T53" fmla="*/ 157 h 208"/>
                <a:gd name="T54" fmla="*/ 123 w 313"/>
                <a:gd name="T55" fmla="*/ 158 h 208"/>
                <a:gd name="T56" fmla="*/ 138 w 313"/>
                <a:gd name="T57" fmla="*/ 157 h 208"/>
                <a:gd name="T58" fmla="*/ 137 w 313"/>
                <a:gd name="T59" fmla="*/ 150 h 208"/>
                <a:gd name="T60" fmla="*/ 127 w 313"/>
                <a:gd name="T61" fmla="*/ 134 h 208"/>
                <a:gd name="T62" fmla="*/ 123 w 313"/>
                <a:gd name="T63" fmla="*/ 120 h 208"/>
                <a:gd name="T64" fmla="*/ 108 w 313"/>
                <a:gd name="T65" fmla="*/ 113 h 208"/>
                <a:gd name="T66" fmla="*/ 83 w 313"/>
                <a:gd name="T67" fmla="*/ 108 h 208"/>
                <a:gd name="T68" fmla="*/ 72 w 313"/>
                <a:gd name="T69" fmla="*/ 111 h 208"/>
                <a:gd name="T70" fmla="*/ 54 w 313"/>
                <a:gd name="T71" fmla="*/ 120 h 208"/>
                <a:gd name="T72" fmla="*/ 41 w 313"/>
                <a:gd name="T73" fmla="*/ 118 h 208"/>
                <a:gd name="T74" fmla="*/ 19 w 313"/>
                <a:gd name="T75" fmla="*/ 115 h 208"/>
                <a:gd name="T76" fmla="*/ 9 w 313"/>
                <a:gd name="T77" fmla="*/ 113 h 208"/>
                <a:gd name="T78" fmla="*/ 3 w 313"/>
                <a:gd name="T79" fmla="*/ 95 h 208"/>
                <a:gd name="T80" fmla="*/ 12 w 313"/>
                <a:gd name="T81" fmla="*/ 90 h 208"/>
                <a:gd name="T82" fmla="*/ 23 w 313"/>
                <a:gd name="T83" fmla="*/ 56 h 208"/>
                <a:gd name="T84" fmla="*/ 34 w 313"/>
                <a:gd name="T85" fmla="*/ 45 h 208"/>
                <a:gd name="T86" fmla="*/ 34 w 313"/>
                <a:gd name="T87" fmla="*/ 20 h 208"/>
                <a:gd name="T88" fmla="*/ 57 w 313"/>
                <a:gd name="T89" fmla="*/ 12 h 208"/>
                <a:gd name="T90" fmla="*/ 94 w 313"/>
                <a:gd name="T91" fmla="*/ 21 h 208"/>
                <a:gd name="T92" fmla="*/ 113 w 313"/>
                <a:gd name="T93" fmla="*/ 26 h 208"/>
                <a:gd name="T94" fmla="*/ 125 w 313"/>
                <a:gd name="T95" fmla="*/ 27 h 208"/>
                <a:gd name="T96" fmla="*/ 147 w 313"/>
                <a:gd name="T97" fmla="*/ 28 h 208"/>
                <a:gd name="T98" fmla="*/ 154 w 313"/>
                <a:gd name="T99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3" h="208">
                  <a:moveTo>
                    <a:pt x="169" y="6"/>
                  </a:moveTo>
                  <a:lnTo>
                    <a:pt x="175" y="7"/>
                  </a:lnTo>
                  <a:lnTo>
                    <a:pt x="179" y="1"/>
                  </a:lnTo>
                  <a:lnTo>
                    <a:pt x="185" y="2"/>
                  </a:lnTo>
                  <a:lnTo>
                    <a:pt x="203" y="0"/>
                  </a:lnTo>
                  <a:lnTo>
                    <a:pt x="214" y="15"/>
                  </a:lnTo>
                  <a:lnTo>
                    <a:pt x="210" y="21"/>
                  </a:lnTo>
                  <a:lnTo>
                    <a:pt x="211" y="30"/>
                  </a:lnTo>
                  <a:lnTo>
                    <a:pt x="225" y="31"/>
                  </a:lnTo>
                  <a:lnTo>
                    <a:pt x="232" y="43"/>
                  </a:lnTo>
                  <a:lnTo>
                    <a:pt x="230" y="49"/>
                  </a:lnTo>
                  <a:lnTo>
                    <a:pt x="254" y="58"/>
                  </a:lnTo>
                  <a:lnTo>
                    <a:pt x="266" y="53"/>
                  </a:lnTo>
                  <a:lnTo>
                    <a:pt x="277" y="66"/>
                  </a:lnTo>
                  <a:lnTo>
                    <a:pt x="287" y="66"/>
                  </a:lnTo>
                  <a:lnTo>
                    <a:pt x="313" y="75"/>
                  </a:lnTo>
                  <a:lnTo>
                    <a:pt x="313" y="82"/>
                  </a:lnTo>
                  <a:lnTo>
                    <a:pt x="306" y="96"/>
                  </a:lnTo>
                  <a:lnTo>
                    <a:pt x="310" y="111"/>
                  </a:lnTo>
                  <a:lnTo>
                    <a:pt x="307" y="119"/>
                  </a:lnTo>
                  <a:lnTo>
                    <a:pt x="291" y="122"/>
                  </a:lnTo>
                  <a:lnTo>
                    <a:pt x="281" y="128"/>
                  </a:lnTo>
                  <a:lnTo>
                    <a:pt x="281" y="140"/>
                  </a:lnTo>
                  <a:lnTo>
                    <a:pt x="267" y="142"/>
                  </a:lnTo>
                  <a:lnTo>
                    <a:pt x="255" y="150"/>
                  </a:lnTo>
                  <a:lnTo>
                    <a:pt x="239" y="152"/>
                  </a:lnTo>
                  <a:lnTo>
                    <a:pt x="223" y="161"/>
                  </a:lnTo>
                  <a:lnTo>
                    <a:pt x="215" y="168"/>
                  </a:lnTo>
                  <a:lnTo>
                    <a:pt x="225" y="177"/>
                  </a:lnTo>
                  <a:lnTo>
                    <a:pt x="234" y="183"/>
                  </a:lnTo>
                  <a:lnTo>
                    <a:pt x="251" y="180"/>
                  </a:lnTo>
                  <a:lnTo>
                    <a:pt x="248" y="190"/>
                  </a:lnTo>
                  <a:lnTo>
                    <a:pt x="229" y="194"/>
                  </a:lnTo>
                  <a:lnTo>
                    <a:pt x="205" y="208"/>
                  </a:lnTo>
                  <a:lnTo>
                    <a:pt x="196" y="204"/>
                  </a:lnTo>
                  <a:lnTo>
                    <a:pt x="199" y="192"/>
                  </a:lnTo>
                  <a:lnTo>
                    <a:pt x="181" y="184"/>
                  </a:lnTo>
                  <a:lnTo>
                    <a:pt x="183" y="179"/>
                  </a:lnTo>
                  <a:lnTo>
                    <a:pt x="203" y="170"/>
                  </a:lnTo>
                  <a:lnTo>
                    <a:pt x="200" y="164"/>
                  </a:lnTo>
                  <a:lnTo>
                    <a:pt x="198" y="167"/>
                  </a:lnTo>
                  <a:lnTo>
                    <a:pt x="196" y="165"/>
                  </a:lnTo>
                  <a:lnTo>
                    <a:pt x="168" y="160"/>
                  </a:lnTo>
                  <a:lnTo>
                    <a:pt x="167" y="150"/>
                  </a:lnTo>
                  <a:lnTo>
                    <a:pt x="151" y="153"/>
                  </a:lnTo>
                  <a:lnTo>
                    <a:pt x="145" y="167"/>
                  </a:lnTo>
                  <a:lnTo>
                    <a:pt x="131" y="185"/>
                  </a:lnTo>
                  <a:lnTo>
                    <a:pt x="123" y="182"/>
                  </a:lnTo>
                  <a:lnTo>
                    <a:pt x="115" y="185"/>
                  </a:lnTo>
                  <a:lnTo>
                    <a:pt x="107" y="180"/>
                  </a:lnTo>
                  <a:lnTo>
                    <a:pt x="111" y="178"/>
                  </a:lnTo>
                  <a:lnTo>
                    <a:pt x="115" y="169"/>
                  </a:lnTo>
                  <a:lnTo>
                    <a:pt x="119" y="161"/>
                  </a:lnTo>
                  <a:lnTo>
                    <a:pt x="118" y="157"/>
                  </a:lnTo>
                  <a:lnTo>
                    <a:pt x="122" y="155"/>
                  </a:lnTo>
                  <a:lnTo>
                    <a:pt x="123" y="158"/>
                  </a:lnTo>
                  <a:lnTo>
                    <a:pt x="133" y="158"/>
                  </a:lnTo>
                  <a:lnTo>
                    <a:pt x="138" y="157"/>
                  </a:lnTo>
                  <a:lnTo>
                    <a:pt x="135" y="155"/>
                  </a:lnTo>
                  <a:lnTo>
                    <a:pt x="137" y="150"/>
                  </a:lnTo>
                  <a:lnTo>
                    <a:pt x="130" y="145"/>
                  </a:lnTo>
                  <a:lnTo>
                    <a:pt x="127" y="134"/>
                  </a:lnTo>
                  <a:lnTo>
                    <a:pt x="122" y="130"/>
                  </a:lnTo>
                  <a:lnTo>
                    <a:pt x="123" y="120"/>
                  </a:lnTo>
                  <a:lnTo>
                    <a:pt x="115" y="113"/>
                  </a:lnTo>
                  <a:lnTo>
                    <a:pt x="108" y="113"/>
                  </a:lnTo>
                  <a:lnTo>
                    <a:pt x="95" y="105"/>
                  </a:lnTo>
                  <a:lnTo>
                    <a:pt x="83" y="108"/>
                  </a:lnTo>
                  <a:lnTo>
                    <a:pt x="79" y="111"/>
                  </a:lnTo>
                  <a:lnTo>
                    <a:pt x="72" y="111"/>
                  </a:lnTo>
                  <a:lnTo>
                    <a:pt x="67" y="117"/>
                  </a:lnTo>
                  <a:lnTo>
                    <a:pt x="54" y="120"/>
                  </a:lnTo>
                  <a:lnTo>
                    <a:pt x="49" y="124"/>
                  </a:lnTo>
                  <a:lnTo>
                    <a:pt x="41" y="118"/>
                  </a:lnTo>
                  <a:lnTo>
                    <a:pt x="29" y="117"/>
                  </a:lnTo>
                  <a:lnTo>
                    <a:pt x="19" y="115"/>
                  </a:lnTo>
                  <a:lnTo>
                    <a:pt x="10" y="120"/>
                  </a:lnTo>
                  <a:lnTo>
                    <a:pt x="9" y="113"/>
                  </a:lnTo>
                  <a:lnTo>
                    <a:pt x="0" y="106"/>
                  </a:lnTo>
                  <a:lnTo>
                    <a:pt x="3" y="95"/>
                  </a:lnTo>
                  <a:lnTo>
                    <a:pt x="8" y="89"/>
                  </a:lnTo>
                  <a:lnTo>
                    <a:pt x="12" y="90"/>
                  </a:lnTo>
                  <a:lnTo>
                    <a:pt x="8" y="79"/>
                  </a:lnTo>
                  <a:lnTo>
                    <a:pt x="23" y="56"/>
                  </a:lnTo>
                  <a:lnTo>
                    <a:pt x="32" y="53"/>
                  </a:lnTo>
                  <a:lnTo>
                    <a:pt x="34" y="45"/>
                  </a:lnTo>
                  <a:lnTo>
                    <a:pt x="25" y="21"/>
                  </a:lnTo>
                  <a:lnTo>
                    <a:pt x="34" y="20"/>
                  </a:lnTo>
                  <a:lnTo>
                    <a:pt x="43" y="13"/>
                  </a:lnTo>
                  <a:lnTo>
                    <a:pt x="57" y="12"/>
                  </a:lnTo>
                  <a:lnTo>
                    <a:pt x="74" y="14"/>
                  </a:lnTo>
                  <a:lnTo>
                    <a:pt x="94" y="21"/>
                  </a:lnTo>
                  <a:lnTo>
                    <a:pt x="108" y="21"/>
                  </a:lnTo>
                  <a:lnTo>
                    <a:pt x="113" y="26"/>
                  </a:lnTo>
                  <a:lnTo>
                    <a:pt x="120" y="20"/>
                  </a:lnTo>
                  <a:lnTo>
                    <a:pt x="125" y="27"/>
                  </a:lnTo>
                  <a:lnTo>
                    <a:pt x="140" y="26"/>
                  </a:lnTo>
                  <a:lnTo>
                    <a:pt x="147" y="28"/>
                  </a:lnTo>
                  <a:lnTo>
                    <a:pt x="148" y="14"/>
                  </a:lnTo>
                  <a:lnTo>
                    <a:pt x="154" y="8"/>
                  </a:lnTo>
                  <a:lnTo>
                    <a:pt x="169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279">
              <a:extLst>
                <a:ext uri="{FF2B5EF4-FFF2-40B4-BE49-F238E27FC236}">
                  <a16:creationId xmlns="" xmlns:a16="http://schemas.microsoft.com/office/drawing/2014/main" id="{E6E3DEF6-D282-46B6-92EE-9910FEF7C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4668838"/>
              <a:ext cx="150813" cy="155575"/>
            </a:xfrm>
            <a:custGeom>
              <a:avLst/>
              <a:gdLst>
                <a:gd name="T0" fmla="*/ 39 w 95"/>
                <a:gd name="T1" fmla="*/ 90 h 98"/>
                <a:gd name="T2" fmla="*/ 21 w 95"/>
                <a:gd name="T3" fmla="*/ 90 h 98"/>
                <a:gd name="T4" fmla="*/ 14 w 95"/>
                <a:gd name="T5" fmla="*/ 92 h 98"/>
                <a:gd name="T6" fmla="*/ 3 w 95"/>
                <a:gd name="T7" fmla="*/ 98 h 98"/>
                <a:gd name="T8" fmla="*/ 0 w 95"/>
                <a:gd name="T9" fmla="*/ 96 h 98"/>
                <a:gd name="T10" fmla="*/ 0 w 95"/>
                <a:gd name="T11" fmla="*/ 83 h 98"/>
                <a:gd name="T12" fmla="*/ 3 w 95"/>
                <a:gd name="T13" fmla="*/ 76 h 98"/>
                <a:gd name="T14" fmla="*/ 4 w 95"/>
                <a:gd name="T15" fmla="*/ 62 h 98"/>
                <a:gd name="T16" fmla="*/ 8 w 95"/>
                <a:gd name="T17" fmla="*/ 54 h 98"/>
                <a:gd name="T18" fmla="*/ 15 w 95"/>
                <a:gd name="T19" fmla="*/ 45 h 98"/>
                <a:gd name="T20" fmla="*/ 22 w 95"/>
                <a:gd name="T21" fmla="*/ 40 h 98"/>
                <a:gd name="T22" fmla="*/ 28 w 95"/>
                <a:gd name="T23" fmla="*/ 34 h 98"/>
                <a:gd name="T24" fmla="*/ 21 w 95"/>
                <a:gd name="T25" fmla="*/ 32 h 98"/>
                <a:gd name="T26" fmla="*/ 21 w 95"/>
                <a:gd name="T27" fmla="*/ 12 h 98"/>
                <a:gd name="T28" fmla="*/ 29 w 95"/>
                <a:gd name="T29" fmla="*/ 8 h 98"/>
                <a:gd name="T30" fmla="*/ 39 w 95"/>
                <a:gd name="T31" fmla="*/ 11 h 98"/>
                <a:gd name="T32" fmla="*/ 53 w 95"/>
                <a:gd name="T33" fmla="*/ 7 h 98"/>
                <a:gd name="T34" fmla="*/ 66 w 95"/>
                <a:gd name="T35" fmla="*/ 7 h 98"/>
                <a:gd name="T36" fmla="*/ 76 w 95"/>
                <a:gd name="T37" fmla="*/ 0 h 98"/>
                <a:gd name="T38" fmla="*/ 84 w 95"/>
                <a:gd name="T39" fmla="*/ 11 h 98"/>
                <a:gd name="T40" fmla="*/ 87 w 95"/>
                <a:gd name="T41" fmla="*/ 19 h 98"/>
                <a:gd name="T42" fmla="*/ 95 w 95"/>
                <a:gd name="T43" fmla="*/ 40 h 98"/>
                <a:gd name="T44" fmla="*/ 88 w 95"/>
                <a:gd name="T45" fmla="*/ 52 h 98"/>
                <a:gd name="T46" fmla="*/ 80 w 95"/>
                <a:gd name="T47" fmla="*/ 63 h 98"/>
                <a:gd name="T48" fmla="*/ 74 w 95"/>
                <a:gd name="T49" fmla="*/ 70 h 98"/>
                <a:gd name="T50" fmla="*/ 75 w 95"/>
                <a:gd name="T51" fmla="*/ 89 h 98"/>
                <a:gd name="T52" fmla="*/ 39 w 95"/>
                <a:gd name="T53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5" h="98">
                  <a:moveTo>
                    <a:pt x="39" y="90"/>
                  </a:moveTo>
                  <a:lnTo>
                    <a:pt x="21" y="90"/>
                  </a:lnTo>
                  <a:lnTo>
                    <a:pt x="14" y="92"/>
                  </a:lnTo>
                  <a:lnTo>
                    <a:pt x="3" y="98"/>
                  </a:lnTo>
                  <a:lnTo>
                    <a:pt x="0" y="96"/>
                  </a:lnTo>
                  <a:lnTo>
                    <a:pt x="0" y="83"/>
                  </a:lnTo>
                  <a:lnTo>
                    <a:pt x="3" y="76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5" y="45"/>
                  </a:lnTo>
                  <a:lnTo>
                    <a:pt x="22" y="40"/>
                  </a:lnTo>
                  <a:lnTo>
                    <a:pt x="28" y="34"/>
                  </a:lnTo>
                  <a:lnTo>
                    <a:pt x="21" y="32"/>
                  </a:lnTo>
                  <a:lnTo>
                    <a:pt x="21" y="12"/>
                  </a:lnTo>
                  <a:lnTo>
                    <a:pt x="29" y="8"/>
                  </a:lnTo>
                  <a:lnTo>
                    <a:pt x="39" y="11"/>
                  </a:lnTo>
                  <a:lnTo>
                    <a:pt x="53" y="7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4" y="11"/>
                  </a:lnTo>
                  <a:lnTo>
                    <a:pt x="87" y="19"/>
                  </a:lnTo>
                  <a:lnTo>
                    <a:pt x="95" y="40"/>
                  </a:lnTo>
                  <a:lnTo>
                    <a:pt x="88" y="52"/>
                  </a:lnTo>
                  <a:lnTo>
                    <a:pt x="80" y="63"/>
                  </a:lnTo>
                  <a:lnTo>
                    <a:pt x="74" y="70"/>
                  </a:lnTo>
                  <a:lnTo>
                    <a:pt x="75" y="89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280">
              <a:extLst>
                <a:ext uri="{FF2B5EF4-FFF2-40B4-BE49-F238E27FC236}">
                  <a16:creationId xmlns="" xmlns:a16="http://schemas.microsoft.com/office/drawing/2014/main" id="{498CC18F-622B-4F0A-AB69-DE283C58D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376613"/>
              <a:ext cx="473075" cy="309563"/>
            </a:xfrm>
            <a:custGeom>
              <a:avLst/>
              <a:gdLst>
                <a:gd name="T0" fmla="*/ 185 w 298"/>
                <a:gd name="T1" fmla="*/ 191 h 195"/>
                <a:gd name="T2" fmla="*/ 185 w 298"/>
                <a:gd name="T3" fmla="*/ 177 h 195"/>
                <a:gd name="T4" fmla="*/ 161 w 298"/>
                <a:gd name="T5" fmla="*/ 168 h 195"/>
                <a:gd name="T6" fmla="*/ 143 w 298"/>
                <a:gd name="T7" fmla="*/ 156 h 195"/>
                <a:gd name="T8" fmla="*/ 132 w 298"/>
                <a:gd name="T9" fmla="*/ 146 h 195"/>
                <a:gd name="T10" fmla="*/ 112 w 298"/>
                <a:gd name="T11" fmla="*/ 131 h 195"/>
                <a:gd name="T12" fmla="*/ 103 w 298"/>
                <a:gd name="T13" fmla="*/ 108 h 195"/>
                <a:gd name="T14" fmla="*/ 98 w 298"/>
                <a:gd name="T15" fmla="*/ 103 h 195"/>
                <a:gd name="T16" fmla="*/ 79 w 298"/>
                <a:gd name="T17" fmla="*/ 104 h 195"/>
                <a:gd name="T18" fmla="*/ 72 w 298"/>
                <a:gd name="T19" fmla="*/ 100 h 195"/>
                <a:gd name="T20" fmla="*/ 70 w 298"/>
                <a:gd name="T21" fmla="*/ 81 h 195"/>
                <a:gd name="T22" fmla="*/ 47 w 298"/>
                <a:gd name="T23" fmla="*/ 68 h 195"/>
                <a:gd name="T24" fmla="*/ 32 w 298"/>
                <a:gd name="T25" fmla="*/ 82 h 195"/>
                <a:gd name="T26" fmla="*/ 18 w 298"/>
                <a:gd name="T27" fmla="*/ 90 h 195"/>
                <a:gd name="T28" fmla="*/ 20 w 298"/>
                <a:gd name="T29" fmla="*/ 102 h 195"/>
                <a:gd name="T30" fmla="*/ 0 w 298"/>
                <a:gd name="T31" fmla="*/ 102 h 195"/>
                <a:gd name="T32" fmla="*/ 0 w 298"/>
                <a:gd name="T33" fmla="*/ 14 h 195"/>
                <a:gd name="T34" fmla="*/ 44 w 298"/>
                <a:gd name="T35" fmla="*/ 0 h 195"/>
                <a:gd name="T36" fmla="*/ 48 w 298"/>
                <a:gd name="T37" fmla="*/ 2 h 195"/>
                <a:gd name="T38" fmla="*/ 75 w 298"/>
                <a:gd name="T39" fmla="*/ 20 h 195"/>
                <a:gd name="T40" fmla="*/ 90 w 298"/>
                <a:gd name="T41" fmla="*/ 29 h 195"/>
                <a:gd name="T42" fmla="*/ 106 w 298"/>
                <a:gd name="T43" fmla="*/ 51 h 195"/>
                <a:gd name="T44" fmla="*/ 127 w 298"/>
                <a:gd name="T45" fmla="*/ 48 h 195"/>
                <a:gd name="T46" fmla="*/ 156 w 298"/>
                <a:gd name="T47" fmla="*/ 45 h 195"/>
                <a:gd name="T48" fmla="*/ 176 w 298"/>
                <a:gd name="T49" fmla="*/ 63 h 195"/>
                <a:gd name="T50" fmla="*/ 175 w 298"/>
                <a:gd name="T51" fmla="*/ 86 h 195"/>
                <a:gd name="T52" fmla="*/ 183 w 298"/>
                <a:gd name="T53" fmla="*/ 87 h 195"/>
                <a:gd name="T54" fmla="*/ 188 w 298"/>
                <a:gd name="T55" fmla="*/ 105 h 195"/>
                <a:gd name="T56" fmla="*/ 210 w 298"/>
                <a:gd name="T57" fmla="*/ 106 h 195"/>
                <a:gd name="T58" fmla="*/ 215 w 298"/>
                <a:gd name="T59" fmla="*/ 117 h 195"/>
                <a:gd name="T60" fmla="*/ 220 w 298"/>
                <a:gd name="T61" fmla="*/ 117 h 195"/>
                <a:gd name="T62" fmla="*/ 229 w 298"/>
                <a:gd name="T63" fmla="*/ 101 h 195"/>
                <a:gd name="T64" fmla="*/ 252 w 298"/>
                <a:gd name="T65" fmla="*/ 85 h 195"/>
                <a:gd name="T66" fmla="*/ 261 w 298"/>
                <a:gd name="T67" fmla="*/ 80 h 195"/>
                <a:gd name="T68" fmla="*/ 267 w 298"/>
                <a:gd name="T69" fmla="*/ 82 h 195"/>
                <a:gd name="T70" fmla="*/ 252 w 298"/>
                <a:gd name="T71" fmla="*/ 97 h 195"/>
                <a:gd name="T72" fmla="*/ 264 w 298"/>
                <a:gd name="T73" fmla="*/ 105 h 195"/>
                <a:gd name="T74" fmla="*/ 277 w 298"/>
                <a:gd name="T75" fmla="*/ 100 h 195"/>
                <a:gd name="T76" fmla="*/ 298 w 298"/>
                <a:gd name="T77" fmla="*/ 112 h 195"/>
                <a:gd name="T78" fmla="*/ 276 w 298"/>
                <a:gd name="T79" fmla="*/ 128 h 195"/>
                <a:gd name="T80" fmla="*/ 262 w 298"/>
                <a:gd name="T81" fmla="*/ 126 h 195"/>
                <a:gd name="T82" fmla="*/ 255 w 298"/>
                <a:gd name="T83" fmla="*/ 127 h 195"/>
                <a:gd name="T84" fmla="*/ 253 w 298"/>
                <a:gd name="T85" fmla="*/ 120 h 195"/>
                <a:gd name="T86" fmla="*/ 256 w 298"/>
                <a:gd name="T87" fmla="*/ 110 h 195"/>
                <a:gd name="T88" fmla="*/ 233 w 298"/>
                <a:gd name="T89" fmla="*/ 116 h 195"/>
                <a:gd name="T90" fmla="*/ 227 w 298"/>
                <a:gd name="T91" fmla="*/ 130 h 195"/>
                <a:gd name="T92" fmla="*/ 219 w 298"/>
                <a:gd name="T93" fmla="*/ 142 h 195"/>
                <a:gd name="T94" fmla="*/ 204 w 298"/>
                <a:gd name="T95" fmla="*/ 141 h 195"/>
                <a:gd name="T96" fmla="*/ 200 w 298"/>
                <a:gd name="T97" fmla="*/ 152 h 195"/>
                <a:gd name="T98" fmla="*/ 213 w 298"/>
                <a:gd name="T99" fmla="*/ 156 h 195"/>
                <a:gd name="T100" fmla="*/ 217 w 298"/>
                <a:gd name="T101" fmla="*/ 173 h 195"/>
                <a:gd name="T102" fmla="*/ 207 w 298"/>
                <a:gd name="T103" fmla="*/ 195 h 195"/>
                <a:gd name="T104" fmla="*/ 194 w 298"/>
                <a:gd name="T105" fmla="*/ 191 h 195"/>
                <a:gd name="T106" fmla="*/ 185 w 298"/>
                <a:gd name="T107" fmla="*/ 19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8" h="195">
                  <a:moveTo>
                    <a:pt x="185" y="191"/>
                  </a:moveTo>
                  <a:lnTo>
                    <a:pt x="185" y="177"/>
                  </a:lnTo>
                  <a:lnTo>
                    <a:pt x="161" y="168"/>
                  </a:lnTo>
                  <a:lnTo>
                    <a:pt x="143" y="156"/>
                  </a:lnTo>
                  <a:lnTo>
                    <a:pt x="132" y="146"/>
                  </a:lnTo>
                  <a:lnTo>
                    <a:pt x="112" y="131"/>
                  </a:lnTo>
                  <a:lnTo>
                    <a:pt x="103" y="108"/>
                  </a:lnTo>
                  <a:lnTo>
                    <a:pt x="98" y="103"/>
                  </a:lnTo>
                  <a:lnTo>
                    <a:pt x="79" y="104"/>
                  </a:lnTo>
                  <a:lnTo>
                    <a:pt x="72" y="100"/>
                  </a:lnTo>
                  <a:lnTo>
                    <a:pt x="70" y="81"/>
                  </a:lnTo>
                  <a:lnTo>
                    <a:pt x="47" y="68"/>
                  </a:lnTo>
                  <a:lnTo>
                    <a:pt x="32" y="82"/>
                  </a:lnTo>
                  <a:lnTo>
                    <a:pt x="18" y="90"/>
                  </a:lnTo>
                  <a:lnTo>
                    <a:pt x="20" y="102"/>
                  </a:lnTo>
                  <a:lnTo>
                    <a:pt x="0" y="102"/>
                  </a:lnTo>
                  <a:lnTo>
                    <a:pt x="0" y="14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75" y="20"/>
                  </a:lnTo>
                  <a:lnTo>
                    <a:pt x="90" y="29"/>
                  </a:lnTo>
                  <a:lnTo>
                    <a:pt x="106" y="51"/>
                  </a:lnTo>
                  <a:lnTo>
                    <a:pt x="127" y="48"/>
                  </a:lnTo>
                  <a:lnTo>
                    <a:pt x="156" y="45"/>
                  </a:lnTo>
                  <a:lnTo>
                    <a:pt x="176" y="63"/>
                  </a:lnTo>
                  <a:lnTo>
                    <a:pt x="175" y="86"/>
                  </a:lnTo>
                  <a:lnTo>
                    <a:pt x="183" y="87"/>
                  </a:lnTo>
                  <a:lnTo>
                    <a:pt x="188" y="105"/>
                  </a:lnTo>
                  <a:lnTo>
                    <a:pt x="210" y="106"/>
                  </a:lnTo>
                  <a:lnTo>
                    <a:pt x="215" y="117"/>
                  </a:lnTo>
                  <a:lnTo>
                    <a:pt x="220" y="117"/>
                  </a:lnTo>
                  <a:lnTo>
                    <a:pt x="229" y="101"/>
                  </a:lnTo>
                  <a:lnTo>
                    <a:pt x="252" y="85"/>
                  </a:lnTo>
                  <a:lnTo>
                    <a:pt x="261" y="80"/>
                  </a:lnTo>
                  <a:lnTo>
                    <a:pt x="267" y="82"/>
                  </a:lnTo>
                  <a:lnTo>
                    <a:pt x="252" y="97"/>
                  </a:lnTo>
                  <a:lnTo>
                    <a:pt x="264" y="105"/>
                  </a:lnTo>
                  <a:lnTo>
                    <a:pt x="277" y="100"/>
                  </a:lnTo>
                  <a:lnTo>
                    <a:pt x="298" y="112"/>
                  </a:lnTo>
                  <a:lnTo>
                    <a:pt x="276" y="128"/>
                  </a:lnTo>
                  <a:lnTo>
                    <a:pt x="262" y="126"/>
                  </a:lnTo>
                  <a:lnTo>
                    <a:pt x="255" y="127"/>
                  </a:lnTo>
                  <a:lnTo>
                    <a:pt x="253" y="120"/>
                  </a:lnTo>
                  <a:lnTo>
                    <a:pt x="256" y="110"/>
                  </a:lnTo>
                  <a:lnTo>
                    <a:pt x="233" y="116"/>
                  </a:lnTo>
                  <a:lnTo>
                    <a:pt x="227" y="130"/>
                  </a:lnTo>
                  <a:lnTo>
                    <a:pt x="219" y="142"/>
                  </a:lnTo>
                  <a:lnTo>
                    <a:pt x="204" y="141"/>
                  </a:lnTo>
                  <a:lnTo>
                    <a:pt x="200" y="152"/>
                  </a:lnTo>
                  <a:lnTo>
                    <a:pt x="213" y="156"/>
                  </a:lnTo>
                  <a:lnTo>
                    <a:pt x="217" y="173"/>
                  </a:lnTo>
                  <a:lnTo>
                    <a:pt x="207" y="195"/>
                  </a:lnTo>
                  <a:lnTo>
                    <a:pt x="194" y="191"/>
                  </a:lnTo>
                  <a:lnTo>
                    <a:pt x="185" y="19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281">
              <a:extLst>
                <a:ext uri="{FF2B5EF4-FFF2-40B4-BE49-F238E27FC236}">
                  <a16:creationId xmlns="" xmlns:a16="http://schemas.microsoft.com/office/drawing/2014/main" id="{58FC2AB1-4328-4997-8A82-EB49878FB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775" y="4448175"/>
              <a:ext cx="373063" cy="315913"/>
            </a:xfrm>
            <a:custGeom>
              <a:avLst/>
              <a:gdLst>
                <a:gd name="T0" fmla="*/ 33 w 235"/>
                <a:gd name="T1" fmla="*/ 12 h 199"/>
                <a:gd name="T2" fmla="*/ 29 w 235"/>
                <a:gd name="T3" fmla="*/ 21 h 199"/>
                <a:gd name="T4" fmla="*/ 20 w 235"/>
                <a:gd name="T5" fmla="*/ 40 h 199"/>
                <a:gd name="T6" fmla="*/ 36 w 235"/>
                <a:gd name="T7" fmla="*/ 53 h 199"/>
                <a:gd name="T8" fmla="*/ 33 w 235"/>
                <a:gd name="T9" fmla="*/ 35 h 199"/>
                <a:gd name="T10" fmla="*/ 54 w 235"/>
                <a:gd name="T11" fmla="*/ 14 h 199"/>
                <a:gd name="T12" fmla="*/ 58 w 235"/>
                <a:gd name="T13" fmla="*/ 0 h 199"/>
                <a:gd name="T14" fmla="*/ 76 w 235"/>
                <a:gd name="T15" fmla="*/ 13 h 199"/>
                <a:gd name="T16" fmla="*/ 89 w 235"/>
                <a:gd name="T17" fmla="*/ 29 h 199"/>
                <a:gd name="T18" fmla="*/ 122 w 235"/>
                <a:gd name="T19" fmla="*/ 27 h 199"/>
                <a:gd name="T20" fmla="*/ 146 w 235"/>
                <a:gd name="T21" fmla="*/ 37 h 199"/>
                <a:gd name="T22" fmla="*/ 156 w 235"/>
                <a:gd name="T23" fmla="*/ 27 h 199"/>
                <a:gd name="T24" fmla="*/ 199 w 235"/>
                <a:gd name="T25" fmla="*/ 25 h 199"/>
                <a:gd name="T26" fmla="*/ 190 w 235"/>
                <a:gd name="T27" fmla="*/ 39 h 199"/>
                <a:gd name="T28" fmla="*/ 216 w 235"/>
                <a:gd name="T29" fmla="*/ 49 h 199"/>
                <a:gd name="T30" fmla="*/ 229 w 235"/>
                <a:gd name="T31" fmla="*/ 62 h 199"/>
                <a:gd name="T32" fmla="*/ 221 w 235"/>
                <a:gd name="T33" fmla="*/ 77 h 199"/>
                <a:gd name="T34" fmla="*/ 225 w 235"/>
                <a:gd name="T35" fmla="*/ 90 h 199"/>
                <a:gd name="T36" fmla="*/ 210 w 235"/>
                <a:gd name="T37" fmla="*/ 96 h 199"/>
                <a:gd name="T38" fmla="*/ 207 w 235"/>
                <a:gd name="T39" fmla="*/ 109 h 199"/>
                <a:gd name="T40" fmla="*/ 221 w 235"/>
                <a:gd name="T41" fmla="*/ 127 h 199"/>
                <a:gd name="T42" fmla="*/ 194 w 235"/>
                <a:gd name="T43" fmla="*/ 140 h 199"/>
                <a:gd name="T44" fmla="*/ 177 w 235"/>
                <a:gd name="T45" fmla="*/ 147 h 199"/>
                <a:gd name="T46" fmla="*/ 150 w 235"/>
                <a:gd name="T47" fmla="*/ 140 h 199"/>
                <a:gd name="T48" fmla="*/ 155 w 235"/>
                <a:gd name="T49" fmla="*/ 146 h 199"/>
                <a:gd name="T50" fmla="*/ 157 w 235"/>
                <a:gd name="T51" fmla="*/ 169 h 199"/>
                <a:gd name="T52" fmla="*/ 172 w 235"/>
                <a:gd name="T53" fmla="*/ 173 h 199"/>
                <a:gd name="T54" fmla="*/ 158 w 235"/>
                <a:gd name="T55" fmla="*/ 186 h 199"/>
                <a:gd name="T56" fmla="*/ 137 w 235"/>
                <a:gd name="T57" fmla="*/ 193 h 199"/>
                <a:gd name="T58" fmla="*/ 121 w 235"/>
                <a:gd name="T59" fmla="*/ 199 h 199"/>
                <a:gd name="T60" fmla="*/ 106 w 235"/>
                <a:gd name="T61" fmla="*/ 172 h 199"/>
                <a:gd name="T62" fmla="*/ 95 w 235"/>
                <a:gd name="T63" fmla="*/ 163 h 199"/>
                <a:gd name="T64" fmla="*/ 104 w 235"/>
                <a:gd name="T65" fmla="*/ 150 h 199"/>
                <a:gd name="T66" fmla="*/ 95 w 235"/>
                <a:gd name="T67" fmla="*/ 134 h 199"/>
                <a:gd name="T68" fmla="*/ 100 w 235"/>
                <a:gd name="T69" fmla="*/ 116 h 199"/>
                <a:gd name="T70" fmla="*/ 97 w 235"/>
                <a:gd name="T71" fmla="*/ 103 h 199"/>
                <a:gd name="T72" fmla="*/ 75 w 235"/>
                <a:gd name="T73" fmla="*/ 104 h 199"/>
                <a:gd name="T74" fmla="*/ 55 w 235"/>
                <a:gd name="T75" fmla="*/ 91 h 199"/>
                <a:gd name="T76" fmla="*/ 23 w 235"/>
                <a:gd name="T77" fmla="*/ 90 h 199"/>
                <a:gd name="T78" fmla="*/ 15 w 235"/>
                <a:gd name="T79" fmla="*/ 83 h 199"/>
                <a:gd name="T80" fmla="*/ 16 w 235"/>
                <a:gd name="T81" fmla="*/ 73 h 199"/>
                <a:gd name="T82" fmla="*/ 11 w 235"/>
                <a:gd name="T83" fmla="*/ 62 h 199"/>
                <a:gd name="T84" fmla="*/ 0 w 235"/>
                <a:gd name="T85" fmla="*/ 53 h 199"/>
                <a:gd name="T86" fmla="*/ 7 w 235"/>
                <a:gd name="T87" fmla="*/ 30 h 199"/>
                <a:gd name="T88" fmla="*/ 18 w 235"/>
                <a:gd name="T89" fmla="*/ 19 h 199"/>
                <a:gd name="T90" fmla="*/ 34 w 235"/>
                <a:gd name="T91" fmla="*/ 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5" h="199">
                  <a:moveTo>
                    <a:pt x="34" y="7"/>
                  </a:moveTo>
                  <a:lnTo>
                    <a:pt x="33" y="12"/>
                  </a:lnTo>
                  <a:lnTo>
                    <a:pt x="23" y="13"/>
                  </a:lnTo>
                  <a:lnTo>
                    <a:pt x="29" y="21"/>
                  </a:lnTo>
                  <a:lnTo>
                    <a:pt x="29" y="30"/>
                  </a:lnTo>
                  <a:lnTo>
                    <a:pt x="20" y="40"/>
                  </a:lnTo>
                  <a:lnTo>
                    <a:pt x="27" y="54"/>
                  </a:lnTo>
                  <a:lnTo>
                    <a:pt x="36" y="53"/>
                  </a:lnTo>
                  <a:lnTo>
                    <a:pt x="39" y="40"/>
                  </a:lnTo>
                  <a:lnTo>
                    <a:pt x="33" y="35"/>
                  </a:lnTo>
                  <a:lnTo>
                    <a:pt x="32" y="21"/>
                  </a:lnTo>
                  <a:lnTo>
                    <a:pt x="54" y="14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4" y="13"/>
                  </a:lnTo>
                  <a:lnTo>
                    <a:pt x="76" y="13"/>
                  </a:lnTo>
                  <a:lnTo>
                    <a:pt x="88" y="23"/>
                  </a:lnTo>
                  <a:lnTo>
                    <a:pt x="89" y="29"/>
                  </a:lnTo>
                  <a:lnTo>
                    <a:pt x="104" y="29"/>
                  </a:lnTo>
                  <a:lnTo>
                    <a:pt x="122" y="27"/>
                  </a:lnTo>
                  <a:lnTo>
                    <a:pt x="133" y="35"/>
                  </a:lnTo>
                  <a:lnTo>
                    <a:pt x="146" y="37"/>
                  </a:lnTo>
                  <a:lnTo>
                    <a:pt x="156" y="31"/>
                  </a:lnTo>
                  <a:lnTo>
                    <a:pt x="156" y="27"/>
                  </a:lnTo>
                  <a:lnTo>
                    <a:pt x="178" y="25"/>
                  </a:lnTo>
                  <a:lnTo>
                    <a:pt x="199" y="25"/>
                  </a:lnTo>
                  <a:lnTo>
                    <a:pt x="184" y="31"/>
                  </a:lnTo>
                  <a:lnTo>
                    <a:pt x="190" y="39"/>
                  </a:lnTo>
                  <a:lnTo>
                    <a:pt x="203" y="40"/>
                  </a:lnTo>
                  <a:lnTo>
                    <a:pt x="216" y="49"/>
                  </a:lnTo>
                  <a:lnTo>
                    <a:pt x="220" y="64"/>
                  </a:lnTo>
                  <a:lnTo>
                    <a:pt x="229" y="62"/>
                  </a:lnTo>
                  <a:lnTo>
                    <a:pt x="235" y="67"/>
                  </a:lnTo>
                  <a:lnTo>
                    <a:pt x="221" y="77"/>
                  </a:lnTo>
                  <a:lnTo>
                    <a:pt x="220" y="83"/>
                  </a:lnTo>
                  <a:lnTo>
                    <a:pt x="225" y="90"/>
                  </a:lnTo>
                  <a:lnTo>
                    <a:pt x="222" y="92"/>
                  </a:lnTo>
                  <a:lnTo>
                    <a:pt x="210" y="96"/>
                  </a:lnTo>
                  <a:lnTo>
                    <a:pt x="212" y="104"/>
                  </a:lnTo>
                  <a:lnTo>
                    <a:pt x="207" y="109"/>
                  </a:lnTo>
                  <a:lnTo>
                    <a:pt x="218" y="121"/>
                  </a:lnTo>
                  <a:lnTo>
                    <a:pt x="221" y="127"/>
                  </a:lnTo>
                  <a:lnTo>
                    <a:pt x="214" y="133"/>
                  </a:lnTo>
                  <a:lnTo>
                    <a:pt x="194" y="140"/>
                  </a:lnTo>
                  <a:lnTo>
                    <a:pt x="183" y="142"/>
                  </a:lnTo>
                  <a:lnTo>
                    <a:pt x="177" y="147"/>
                  </a:lnTo>
                  <a:lnTo>
                    <a:pt x="163" y="142"/>
                  </a:lnTo>
                  <a:lnTo>
                    <a:pt x="150" y="140"/>
                  </a:lnTo>
                  <a:lnTo>
                    <a:pt x="147" y="141"/>
                  </a:lnTo>
                  <a:lnTo>
                    <a:pt x="155" y="146"/>
                  </a:lnTo>
                  <a:lnTo>
                    <a:pt x="155" y="157"/>
                  </a:lnTo>
                  <a:lnTo>
                    <a:pt x="157" y="169"/>
                  </a:lnTo>
                  <a:lnTo>
                    <a:pt x="171" y="170"/>
                  </a:lnTo>
                  <a:lnTo>
                    <a:pt x="172" y="173"/>
                  </a:lnTo>
                  <a:lnTo>
                    <a:pt x="159" y="178"/>
                  </a:lnTo>
                  <a:lnTo>
                    <a:pt x="158" y="186"/>
                  </a:lnTo>
                  <a:lnTo>
                    <a:pt x="150" y="188"/>
                  </a:lnTo>
                  <a:lnTo>
                    <a:pt x="137" y="193"/>
                  </a:lnTo>
                  <a:lnTo>
                    <a:pt x="134" y="198"/>
                  </a:lnTo>
                  <a:lnTo>
                    <a:pt x="121" y="199"/>
                  </a:lnTo>
                  <a:lnTo>
                    <a:pt x="111" y="190"/>
                  </a:lnTo>
                  <a:lnTo>
                    <a:pt x="106" y="172"/>
                  </a:lnTo>
                  <a:lnTo>
                    <a:pt x="102" y="166"/>
                  </a:lnTo>
                  <a:lnTo>
                    <a:pt x="95" y="163"/>
                  </a:lnTo>
                  <a:lnTo>
                    <a:pt x="104" y="155"/>
                  </a:lnTo>
                  <a:lnTo>
                    <a:pt x="104" y="150"/>
                  </a:lnTo>
                  <a:lnTo>
                    <a:pt x="98" y="146"/>
                  </a:lnTo>
                  <a:lnTo>
                    <a:pt x="95" y="134"/>
                  </a:lnTo>
                  <a:lnTo>
                    <a:pt x="96" y="121"/>
                  </a:lnTo>
                  <a:lnTo>
                    <a:pt x="100" y="116"/>
                  </a:lnTo>
                  <a:lnTo>
                    <a:pt x="103" y="106"/>
                  </a:lnTo>
                  <a:lnTo>
                    <a:pt x="97" y="103"/>
                  </a:lnTo>
                  <a:lnTo>
                    <a:pt x="88" y="105"/>
                  </a:lnTo>
                  <a:lnTo>
                    <a:pt x="75" y="104"/>
                  </a:lnTo>
                  <a:lnTo>
                    <a:pt x="68" y="106"/>
                  </a:lnTo>
                  <a:lnTo>
                    <a:pt x="55" y="91"/>
                  </a:lnTo>
                  <a:lnTo>
                    <a:pt x="45" y="89"/>
                  </a:lnTo>
                  <a:lnTo>
                    <a:pt x="23" y="90"/>
                  </a:lnTo>
                  <a:lnTo>
                    <a:pt x="18" y="84"/>
                  </a:lnTo>
                  <a:lnTo>
                    <a:pt x="15" y="83"/>
                  </a:lnTo>
                  <a:lnTo>
                    <a:pt x="13" y="80"/>
                  </a:lnTo>
                  <a:lnTo>
                    <a:pt x="16" y="73"/>
                  </a:lnTo>
                  <a:lnTo>
                    <a:pt x="15" y="66"/>
                  </a:lnTo>
                  <a:lnTo>
                    <a:pt x="11" y="62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4" y="43"/>
                  </a:lnTo>
                  <a:lnTo>
                    <a:pt x="7" y="30"/>
                  </a:lnTo>
                  <a:lnTo>
                    <a:pt x="11" y="24"/>
                  </a:lnTo>
                  <a:lnTo>
                    <a:pt x="18" y="19"/>
                  </a:lnTo>
                  <a:lnTo>
                    <a:pt x="23" y="10"/>
                  </a:lnTo>
                  <a:lnTo>
                    <a:pt x="34" y="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282">
              <a:extLst>
                <a:ext uri="{FF2B5EF4-FFF2-40B4-BE49-F238E27FC236}">
                  <a16:creationId xmlns="" xmlns:a16="http://schemas.microsoft.com/office/drawing/2014/main" id="{8BAF5A73-804E-40D7-9B0F-42C54A8CD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175" y="4254500"/>
              <a:ext cx="290513" cy="182563"/>
            </a:xfrm>
            <a:custGeom>
              <a:avLst/>
              <a:gdLst>
                <a:gd name="T0" fmla="*/ 183 w 183"/>
                <a:gd name="T1" fmla="*/ 42 h 115"/>
                <a:gd name="T2" fmla="*/ 170 w 183"/>
                <a:gd name="T3" fmla="*/ 47 h 115"/>
                <a:gd name="T4" fmla="*/ 166 w 183"/>
                <a:gd name="T5" fmla="*/ 55 h 115"/>
                <a:gd name="T6" fmla="*/ 166 w 183"/>
                <a:gd name="T7" fmla="*/ 61 h 115"/>
                <a:gd name="T8" fmla="*/ 149 w 183"/>
                <a:gd name="T9" fmla="*/ 69 h 115"/>
                <a:gd name="T10" fmla="*/ 121 w 183"/>
                <a:gd name="T11" fmla="*/ 77 h 115"/>
                <a:gd name="T12" fmla="*/ 106 w 183"/>
                <a:gd name="T13" fmla="*/ 90 h 115"/>
                <a:gd name="T14" fmla="*/ 98 w 183"/>
                <a:gd name="T15" fmla="*/ 91 h 115"/>
                <a:gd name="T16" fmla="*/ 92 w 183"/>
                <a:gd name="T17" fmla="*/ 90 h 115"/>
                <a:gd name="T18" fmla="*/ 83 w 183"/>
                <a:gd name="T19" fmla="*/ 97 h 115"/>
                <a:gd name="T20" fmla="*/ 71 w 183"/>
                <a:gd name="T21" fmla="*/ 100 h 115"/>
                <a:gd name="T22" fmla="*/ 58 w 183"/>
                <a:gd name="T23" fmla="*/ 101 h 115"/>
                <a:gd name="T24" fmla="*/ 53 w 183"/>
                <a:gd name="T25" fmla="*/ 102 h 115"/>
                <a:gd name="T26" fmla="*/ 48 w 183"/>
                <a:gd name="T27" fmla="*/ 107 h 115"/>
                <a:gd name="T28" fmla="*/ 44 w 183"/>
                <a:gd name="T29" fmla="*/ 108 h 115"/>
                <a:gd name="T30" fmla="*/ 41 w 183"/>
                <a:gd name="T31" fmla="*/ 113 h 115"/>
                <a:gd name="T32" fmla="*/ 33 w 183"/>
                <a:gd name="T33" fmla="*/ 113 h 115"/>
                <a:gd name="T34" fmla="*/ 27 w 183"/>
                <a:gd name="T35" fmla="*/ 115 h 115"/>
                <a:gd name="T36" fmla="*/ 15 w 183"/>
                <a:gd name="T37" fmla="*/ 114 h 115"/>
                <a:gd name="T38" fmla="*/ 11 w 183"/>
                <a:gd name="T39" fmla="*/ 104 h 115"/>
                <a:gd name="T40" fmla="*/ 11 w 183"/>
                <a:gd name="T41" fmla="*/ 94 h 115"/>
                <a:gd name="T42" fmla="*/ 9 w 183"/>
                <a:gd name="T43" fmla="*/ 89 h 115"/>
                <a:gd name="T44" fmla="*/ 5 w 183"/>
                <a:gd name="T45" fmla="*/ 76 h 115"/>
                <a:gd name="T46" fmla="*/ 0 w 183"/>
                <a:gd name="T47" fmla="*/ 68 h 115"/>
                <a:gd name="T48" fmla="*/ 3 w 183"/>
                <a:gd name="T49" fmla="*/ 67 h 115"/>
                <a:gd name="T50" fmla="*/ 2 w 183"/>
                <a:gd name="T51" fmla="*/ 58 h 115"/>
                <a:gd name="T52" fmla="*/ 4 w 183"/>
                <a:gd name="T53" fmla="*/ 55 h 115"/>
                <a:gd name="T54" fmla="*/ 3 w 183"/>
                <a:gd name="T55" fmla="*/ 48 h 115"/>
                <a:gd name="T56" fmla="*/ 11 w 183"/>
                <a:gd name="T57" fmla="*/ 42 h 115"/>
                <a:gd name="T58" fmla="*/ 9 w 183"/>
                <a:gd name="T59" fmla="*/ 34 h 115"/>
                <a:gd name="T60" fmla="*/ 14 w 183"/>
                <a:gd name="T61" fmla="*/ 25 h 115"/>
                <a:gd name="T62" fmla="*/ 20 w 183"/>
                <a:gd name="T63" fmla="*/ 31 h 115"/>
                <a:gd name="T64" fmla="*/ 25 w 183"/>
                <a:gd name="T65" fmla="*/ 28 h 115"/>
                <a:gd name="T66" fmla="*/ 46 w 183"/>
                <a:gd name="T67" fmla="*/ 28 h 115"/>
                <a:gd name="T68" fmla="*/ 48 w 183"/>
                <a:gd name="T69" fmla="*/ 30 h 115"/>
                <a:gd name="T70" fmla="*/ 66 w 183"/>
                <a:gd name="T71" fmla="*/ 32 h 115"/>
                <a:gd name="T72" fmla="*/ 73 w 183"/>
                <a:gd name="T73" fmla="*/ 31 h 115"/>
                <a:gd name="T74" fmla="*/ 76 w 183"/>
                <a:gd name="T75" fmla="*/ 37 h 115"/>
                <a:gd name="T76" fmla="*/ 84 w 183"/>
                <a:gd name="T77" fmla="*/ 34 h 115"/>
                <a:gd name="T78" fmla="*/ 97 w 183"/>
                <a:gd name="T79" fmla="*/ 15 h 115"/>
                <a:gd name="T80" fmla="*/ 113 w 183"/>
                <a:gd name="T81" fmla="*/ 6 h 115"/>
                <a:gd name="T82" fmla="*/ 163 w 183"/>
                <a:gd name="T83" fmla="*/ 0 h 115"/>
                <a:gd name="T84" fmla="*/ 177 w 183"/>
                <a:gd name="T85" fmla="*/ 30 h 115"/>
                <a:gd name="T86" fmla="*/ 183 w 183"/>
                <a:gd name="T87" fmla="*/ 4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115">
                  <a:moveTo>
                    <a:pt x="183" y="42"/>
                  </a:moveTo>
                  <a:lnTo>
                    <a:pt x="170" y="47"/>
                  </a:lnTo>
                  <a:lnTo>
                    <a:pt x="166" y="55"/>
                  </a:lnTo>
                  <a:lnTo>
                    <a:pt x="166" y="61"/>
                  </a:lnTo>
                  <a:lnTo>
                    <a:pt x="149" y="69"/>
                  </a:lnTo>
                  <a:lnTo>
                    <a:pt x="121" y="77"/>
                  </a:lnTo>
                  <a:lnTo>
                    <a:pt x="106" y="90"/>
                  </a:lnTo>
                  <a:lnTo>
                    <a:pt x="98" y="91"/>
                  </a:lnTo>
                  <a:lnTo>
                    <a:pt x="92" y="90"/>
                  </a:lnTo>
                  <a:lnTo>
                    <a:pt x="83" y="97"/>
                  </a:lnTo>
                  <a:lnTo>
                    <a:pt x="71" y="100"/>
                  </a:lnTo>
                  <a:lnTo>
                    <a:pt x="58" y="101"/>
                  </a:lnTo>
                  <a:lnTo>
                    <a:pt x="53" y="102"/>
                  </a:lnTo>
                  <a:lnTo>
                    <a:pt x="48" y="107"/>
                  </a:lnTo>
                  <a:lnTo>
                    <a:pt x="44" y="108"/>
                  </a:lnTo>
                  <a:lnTo>
                    <a:pt x="41" y="113"/>
                  </a:lnTo>
                  <a:lnTo>
                    <a:pt x="33" y="113"/>
                  </a:lnTo>
                  <a:lnTo>
                    <a:pt x="27" y="115"/>
                  </a:lnTo>
                  <a:lnTo>
                    <a:pt x="15" y="114"/>
                  </a:lnTo>
                  <a:lnTo>
                    <a:pt x="11" y="104"/>
                  </a:lnTo>
                  <a:lnTo>
                    <a:pt x="11" y="94"/>
                  </a:lnTo>
                  <a:lnTo>
                    <a:pt x="9" y="89"/>
                  </a:lnTo>
                  <a:lnTo>
                    <a:pt x="5" y="76"/>
                  </a:lnTo>
                  <a:lnTo>
                    <a:pt x="0" y="68"/>
                  </a:lnTo>
                  <a:lnTo>
                    <a:pt x="3" y="67"/>
                  </a:lnTo>
                  <a:lnTo>
                    <a:pt x="2" y="58"/>
                  </a:lnTo>
                  <a:lnTo>
                    <a:pt x="4" y="55"/>
                  </a:lnTo>
                  <a:lnTo>
                    <a:pt x="3" y="48"/>
                  </a:lnTo>
                  <a:lnTo>
                    <a:pt x="11" y="42"/>
                  </a:lnTo>
                  <a:lnTo>
                    <a:pt x="9" y="34"/>
                  </a:lnTo>
                  <a:lnTo>
                    <a:pt x="14" y="25"/>
                  </a:lnTo>
                  <a:lnTo>
                    <a:pt x="20" y="31"/>
                  </a:lnTo>
                  <a:lnTo>
                    <a:pt x="25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66" y="32"/>
                  </a:lnTo>
                  <a:lnTo>
                    <a:pt x="73" y="31"/>
                  </a:lnTo>
                  <a:lnTo>
                    <a:pt x="76" y="37"/>
                  </a:lnTo>
                  <a:lnTo>
                    <a:pt x="84" y="34"/>
                  </a:lnTo>
                  <a:lnTo>
                    <a:pt x="97" y="15"/>
                  </a:lnTo>
                  <a:lnTo>
                    <a:pt x="113" y="6"/>
                  </a:lnTo>
                  <a:lnTo>
                    <a:pt x="163" y="0"/>
                  </a:lnTo>
                  <a:lnTo>
                    <a:pt x="177" y="30"/>
                  </a:lnTo>
                  <a:lnTo>
                    <a:pt x="183" y="4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283">
              <a:extLst>
                <a:ext uri="{FF2B5EF4-FFF2-40B4-BE49-F238E27FC236}">
                  <a16:creationId xmlns="" xmlns:a16="http://schemas.microsoft.com/office/drawing/2014/main" id="{B276D96E-93F3-4B4E-B904-445884351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2688" y="5403850"/>
              <a:ext cx="454025" cy="398463"/>
            </a:xfrm>
            <a:custGeom>
              <a:avLst/>
              <a:gdLst>
                <a:gd name="T0" fmla="*/ 261 w 286"/>
                <a:gd name="T1" fmla="*/ 141 h 251"/>
                <a:gd name="T2" fmla="*/ 248 w 286"/>
                <a:gd name="T3" fmla="*/ 161 h 251"/>
                <a:gd name="T4" fmla="*/ 219 w 286"/>
                <a:gd name="T5" fmla="*/ 197 h 251"/>
                <a:gd name="T6" fmla="*/ 194 w 286"/>
                <a:gd name="T7" fmla="*/ 219 h 251"/>
                <a:gd name="T8" fmla="*/ 166 w 286"/>
                <a:gd name="T9" fmla="*/ 228 h 251"/>
                <a:gd name="T10" fmla="*/ 153 w 286"/>
                <a:gd name="T11" fmla="*/ 230 h 251"/>
                <a:gd name="T12" fmla="*/ 127 w 286"/>
                <a:gd name="T13" fmla="*/ 230 h 251"/>
                <a:gd name="T14" fmla="*/ 108 w 286"/>
                <a:gd name="T15" fmla="*/ 231 h 251"/>
                <a:gd name="T16" fmla="*/ 76 w 286"/>
                <a:gd name="T17" fmla="*/ 243 h 251"/>
                <a:gd name="T18" fmla="*/ 57 w 286"/>
                <a:gd name="T19" fmla="*/ 251 h 251"/>
                <a:gd name="T20" fmla="*/ 43 w 286"/>
                <a:gd name="T21" fmla="*/ 243 h 251"/>
                <a:gd name="T22" fmla="*/ 35 w 286"/>
                <a:gd name="T23" fmla="*/ 237 h 251"/>
                <a:gd name="T24" fmla="*/ 33 w 286"/>
                <a:gd name="T25" fmla="*/ 220 h 251"/>
                <a:gd name="T26" fmla="*/ 33 w 286"/>
                <a:gd name="T27" fmla="*/ 201 h 251"/>
                <a:gd name="T28" fmla="*/ 21 w 286"/>
                <a:gd name="T29" fmla="*/ 167 h 251"/>
                <a:gd name="T30" fmla="*/ 13 w 286"/>
                <a:gd name="T31" fmla="*/ 150 h 251"/>
                <a:gd name="T32" fmla="*/ 9 w 286"/>
                <a:gd name="T33" fmla="*/ 115 h 251"/>
                <a:gd name="T34" fmla="*/ 18 w 286"/>
                <a:gd name="T35" fmla="*/ 128 h 251"/>
                <a:gd name="T36" fmla="*/ 37 w 286"/>
                <a:gd name="T37" fmla="*/ 133 h 251"/>
                <a:gd name="T38" fmla="*/ 62 w 286"/>
                <a:gd name="T39" fmla="*/ 123 h 251"/>
                <a:gd name="T40" fmla="*/ 66 w 286"/>
                <a:gd name="T41" fmla="*/ 53 h 251"/>
                <a:gd name="T42" fmla="*/ 76 w 286"/>
                <a:gd name="T43" fmla="*/ 83 h 251"/>
                <a:gd name="T44" fmla="*/ 92 w 286"/>
                <a:gd name="T45" fmla="*/ 88 h 251"/>
                <a:gd name="T46" fmla="*/ 108 w 286"/>
                <a:gd name="T47" fmla="*/ 74 h 251"/>
                <a:gd name="T48" fmla="*/ 121 w 286"/>
                <a:gd name="T49" fmla="*/ 60 h 251"/>
                <a:gd name="T50" fmla="*/ 137 w 286"/>
                <a:gd name="T51" fmla="*/ 68 h 251"/>
                <a:gd name="T52" fmla="*/ 163 w 286"/>
                <a:gd name="T53" fmla="*/ 65 h 251"/>
                <a:gd name="T54" fmla="*/ 167 w 286"/>
                <a:gd name="T55" fmla="*/ 50 h 251"/>
                <a:gd name="T56" fmla="*/ 182 w 286"/>
                <a:gd name="T57" fmla="*/ 41 h 251"/>
                <a:gd name="T58" fmla="*/ 203 w 286"/>
                <a:gd name="T59" fmla="*/ 14 h 251"/>
                <a:gd name="T60" fmla="*/ 234 w 286"/>
                <a:gd name="T61" fmla="*/ 0 h 251"/>
                <a:gd name="T62" fmla="*/ 249 w 286"/>
                <a:gd name="T63" fmla="*/ 1 h 251"/>
                <a:gd name="T64" fmla="*/ 267 w 286"/>
                <a:gd name="T65" fmla="*/ 30 h 251"/>
                <a:gd name="T66" fmla="*/ 268 w 286"/>
                <a:gd name="T67" fmla="*/ 65 h 251"/>
                <a:gd name="T68" fmla="*/ 261 w 286"/>
                <a:gd name="T69" fmla="*/ 68 h 251"/>
                <a:gd name="T70" fmla="*/ 254 w 286"/>
                <a:gd name="T71" fmla="*/ 75 h 251"/>
                <a:gd name="T72" fmla="*/ 249 w 286"/>
                <a:gd name="T73" fmla="*/ 89 h 251"/>
                <a:gd name="T74" fmla="*/ 270 w 286"/>
                <a:gd name="T75" fmla="*/ 97 h 251"/>
                <a:gd name="T76" fmla="*/ 286 w 286"/>
                <a:gd name="T77" fmla="*/ 89 h 251"/>
                <a:gd name="T78" fmla="*/ 281 w 286"/>
                <a:gd name="T79" fmla="*/ 119 h 251"/>
                <a:gd name="T80" fmla="*/ 264 w 286"/>
                <a:gd name="T81" fmla="*/ 138 h 251"/>
                <a:gd name="T82" fmla="*/ 212 w 286"/>
                <a:gd name="T83" fmla="*/ 126 h 251"/>
                <a:gd name="T84" fmla="*/ 195 w 286"/>
                <a:gd name="T85" fmla="*/ 138 h 251"/>
                <a:gd name="T86" fmla="*/ 198 w 286"/>
                <a:gd name="T87" fmla="*/ 165 h 251"/>
                <a:gd name="T88" fmla="*/ 208 w 286"/>
                <a:gd name="T89" fmla="*/ 157 h 251"/>
                <a:gd name="T90" fmla="*/ 220 w 286"/>
                <a:gd name="T91" fmla="*/ 148 h 251"/>
                <a:gd name="T92" fmla="*/ 220 w 286"/>
                <a:gd name="T93" fmla="*/ 13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6" h="251">
                  <a:moveTo>
                    <a:pt x="264" y="138"/>
                  </a:moveTo>
                  <a:lnTo>
                    <a:pt x="261" y="141"/>
                  </a:lnTo>
                  <a:lnTo>
                    <a:pt x="253" y="150"/>
                  </a:lnTo>
                  <a:lnTo>
                    <a:pt x="248" y="161"/>
                  </a:lnTo>
                  <a:lnTo>
                    <a:pt x="239" y="176"/>
                  </a:lnTo>
                  <a:lnTo>
                    <a:pt x="219" y="197"/>
                  </a:lnTo>
                  <a:lnTo>
                    <a:pt x="207" y="209"/>
                  </a:lnTo>
                  <a:lnTo>
                    <a:pt x="194" y="219"/>
                  </a:lnTo>
                  <a:lnTo>
                    <a:pt x="175" y="227"/>
                  </a:lnTo>
                  <a:lnTo>
                    <a:pt x="166" y="228"/>
                  </a:lnTo>
                  <a:lnTo>
                    <a:pt x="165" y="232"/>
                  </a:lnTo>
                  <a:lnTo>
                    <a:pt x="153" y="230"/>
                  </a:lnTo>
                  <a:lnTo>
                    <a:pt x="145" y="234"/>
                  </a:lnTo>
                  <a:lnTo>
                    <a:pt x="127" y="230"/>
                  </a:lnTo>
                  <a:lnTo>
                    <a:pt x="116" y="232"/>
                  </a:lnTo>
                  <a:lnTo>
                    <a:pt x="108" y="231"/>
                  </a:lnTo>
                  <a:lnTo>
                    <a:pt x="91" y="239"/>
                  </a:lnTo>
                  <a:lnTo>
                    <a:pt x="76" y="243"/>
                  </a:lnTo>
                  <a:lnTo>
                    <a:pt x="65" y="251"/>
                  </a:lnTo>
                  <a:lnTo>
                    <a:pt x="57" y="251"/>
                  </a:lnTo>
                  <a:lnTo>
                    <a:pt x="50" y="244"/>
                  </a:lnTo>
                  <a:lnTo>
                    <a:pt x="43" y="243"/>
                  </a:lnTo>
                  <a:lnTo>
                    <a:pt x="36" y="234"/>
                  </a:lnTo>
                  <a:lnTo>
                    <a:pt x="35" y="237"/>
                  </a:lnTo>
                  <a:lnTo>
                    <a:pt x="33" y="231"/>
                  </a:lnTo>
                  <a:lnTo>
                    <a:pt x="33" y="220"/>
                  </a:lnTo>
                  <a:lnTo>
                    <a:pt x="28" y="206"/>
                  </a:lnTo>
                  <a:lnTo>
                    <a:pt x="33" y="201"/>
                  </a:lnTo>
                  <a:lnTo>
                    <a:pt x="33" y="186"/>
                  </a:lnTo>
                  <a:lnTo>
                    <a:pt x="21" y="167"/>
                  </a:lnTo>
                  <a:lnTo>
                    <a:pt x="13" y="150"/>
                  </a:lnTo>
                  <a:lnTo>
                    <a:pt x="13" y="150"/>
                  </a:lnTo>
                  <a:lnTo>
                    <a:pt x="0" y="125"/>
                  </a:lnTo>
                  <a:lnTo>
                    <a:pt x="9" y="115"/>
                  </a:lnTo>
                  <a:lnTo>
                    <a:pt x="15" y="120"/>
                  </a:lnTo>
                  <a:lnTo>
                    <a:pt x="18" y="128"/>
                  </a:lnTo>
                  <a:lnTo>
                    <a:pt x="26" y="130"/>
                  </a:lnTo>
                  <a:lnTo>
                    <a:pt x="37" y="133"/>
                  </a:lnTo>
                  <a:lnTo>
                    <a:pt x="47" y="132"/>
                  </a:lnTo>
                  <a:lnTo>
                    <a:pt x="62" y="123"/>
                  </a:lnTo>
                  <a:lnTo>
                    <a:pt x="62" y="51"/>
                  </a:lnTo>
                  <a:lnTo>
                    <a:pt x="66" y="53"/>
                  </a:lnTo>
                  <a:lnTo>
                    <a:pt x="77" y="72"/>
                  </a:lnTo>
                  <a:lnTo>
                    <a:pt x="76" y="83"/>
                  </a:lnTo>
                  <a:lnTo>
                    <a:pt x="79" y="90"/>
                  </a:lnTo>
                  <a:lnTo>
                    <a:pt x="92" y="88"/>
                  </a:lnTo>
                  <a:lnTo>
                    <a:pt x="100" y="80"/>
                  </a:lnTo>
                  <a:lnTo>
                    <a:pt x="108" y="74"/>
                  </a:lnTo>
                  <a:lnTo>
                    <a:pt x="113" y="65"/>
                  </a:lnTo>
                  <a:lnTo>
                    <a:pt x="121" y="60"/>
                  </a:lnTo>
                  <a:lnTo>
                    <a:pt x="129" y="63"/>
                  </a:lnTo>
                  <a:lnTo>
                    <a:pt x="137" y="68"/>
                  </a:lnTo>
                  <a:lnTo>
                    <a:pt x="151" y="69"/>
                  </a:lnTo>
                  <a:lnTo>
                    <a:pt x="163" y="65"/>
                  </a:lnTo>
                  <a:lnTo>
                    <a:pt x="164" y="59"/>
                  </a:lnTo>
                  <a:lnTo>
                    <a:pt x="167" y="50"/>
                  </a:lnTo>
                  <a:lnTo>
                    <a:pt x="176" y="47"/>
                  </a:lnTo>
                  <a:lnTo>
                    <a:pt x="182" y="41"/>
                  </a:lnTo>
                  <a:lnTo>
                    <a:pt x="188" y="28"/>
                  </a:lnTo>
                  <a:lnTo>
                    <a:pt x="203" y="14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44" y="4"/>
                  </a:lnTo>
                  <a:lnTo>
                    <a:pt x="249" y="1"/>
                  </a:lnTo>
                  <a:lnTo>
                    <a:pt x="259" y="4"/>
                  </a:lnTo>
                  <a:lnTo>
                    <a:pt x="267" y="30"/>
                  </a:lnTo>
                  <a:lnTo>
                    <a:pt x="271" y="43"/>
                  </a:lnTo>
                  <a:lnTo>
                    <a:pt x="268" y="65"/>
                  </a:lnTo>
                  <a:lnTo>
                    <a:pt x="269" y="72"/>
                  </a:lnTo>
                  <a:lnTo>
                    <a:pt x="261" y="68"/>
                  </a:lnTo>
                  <a:lnTo>
                    <a:pt x="256" y="69"/>
                  </a:lnTo>
                  <a:lnTo>
                    <a:pt x="254" y="75"/>
                  </a:lnTo>
                  <a:lnTo>
                    <a:pt x="249" y="82"/>
                  </a:lnTo>
                  <a:lnTo>
                    <a:pt x="249" y="89"/>
                  </a:lnTo>
                  <a:lnTo>
                    <a:pt x="260" y="99"/>
                  </a:lnTo>
                  <a:lnTo>
                    <a:pt x="270" y="97"/>
                  </a:lnTo>
                  <a:lnTo>
                    <a:pt x="274" y="88"/>
                  </a:lnTo>
                  <a:lnTo>
                    <a:pt x="286" y="89"/>
                  </a:lnTo>
                  <a:lnTo>
                    <a:pt x="283" y="103"/>
                  </a:lnTo>
                  <a:lnTo>
                    <a:pt x="281" y="119"/>
                  </a:lnTo>
                  <a:lnTo>
                    <a:pt x="276" y="128"/>
                  </a:lnTo>
                  <a:lnTo>
                    <a:pt x="264" y="138"/>
                  </a:lnTo>
                  <a:close/>
                  <a:moveTo>
                    <a:pt x="220" y="132"/>
                  </a:moveTo>
                  <a:lnTo>
                    <a:pt x="212" y="126"/>
                  </a:lnTo>
                  <a:lnTo>
                    <a:pt x="204" y="130"/>
                  </a:lnTo>
                  <a:lnTo>
                    <a:pt x="195" y="138"/>
                  </a:lnTo>
                  <a:lnTo>
                    <a:pt x="186" y="150"/>
                  </a:lnTo>
                  <a:lnTo>
                    <a:pt x="198" y="165"/>
                  </a:lnTo>
                  <a:lnTo>
                    <a:pt x="204" y="163"/>
                  </a:lnTo>
                  <a:lnTo>
                    <a:pt x="208" y="157"/>
                  </a:lnTo>
                  <a:lnTo>
                    <a:pt x="218" y="154"/>
                  </a:lnTo>
                  <a:lnTo>
                    <a:pt x="220" y="148"/>
                  </a:lnTo>
                  <a:lnTo>
                    <a:pt x="226" y="138"/>
                  </a:lnTo>
                  <a:lnTo>
                    <a:pt x="220" y="13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284">
              <a:extLst>
                <a:ext uri="{FF2B5EF4-FFF2-40B4-BE49-F238E27FC236}">
                  <a16:creationId xmlns="" xmlns:a16="http://schemas.microsoft.com/office/drawing/2014/main" id="{F02A2DE6-9F29-4624-AA8E-9FEE3A18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5" y="4451350"/>
              <a:ext cx="279400" cy="377825"/>
            </a:xfrm>
            <a:custGeom>
              <a:avLst/>
              <a:gdLst>
                <a:gd name="T0" fmla="*/ 176 w 176"/>
                <a:gd name="T1" fmla="*/ 5 h 238"/>
                <a:gd name="T2" fmla="*/ 176 w 176"/>
                <a:gd name="T3" fmla="*/ 0 h 238"/>
                <a:gd name="T4" fmla="*/ 169 w 176"/>
                <a:gd name="T5" fmla="*/ 0 h 238"/>
                <a:gd name="T6" fmla="*/ 161 w 176"/>
                <a:gd name="T7" fmla="*/ 7 h 238"/>
                <a:gd name="T8" fmla="*/ 152 w 176"/>
                <a:gd name="T9" fmla="*/ 8 h 238"/>
                <a:gd name="T10" fmla="*/ 143 w 176"/>
                <a:gd name="T11" fmla="*/ 11 h 238"/>
                <a:gd name="T12" fmla="*/ 139 w 176"/>
                <a:gd name="T13" fmla="*/ 12 h 238"/>
                <a:gd name="T14" fmla="*/ 128 w 176"/>
                <a:gd name="T15" fmla="*/ 12 h 238"/>
                <a:gd name="T16" fmla="*/ 123 w 176"/>
                <a:gd name="T17" fmla="*/ 15 h 238"/>
                <a:gd name="T18" fmla="*/ 113 w 176"/>
                <a:gd name="T19" fmla="*/ 17 h 238"/>
                <a:gd name="T20" fmla="*/ 98 w 176"/>
                <a:gd name="T21" fmla="*/ 22 h 238"/>
                <a:gd name="T22" fmla="*/ 80 w 176"/>
                <a:gd name="T23" fmla="*/ 23 h 238"/>
                <a:gd name="T24" fmla="*/ 62 w 176"/>
                <a:gd name="T25" fmla="*/ 28 h 238"/>
                <a:gd name="T26" fmla="*/ 54 w 176"/>
                <a:gd name="T27" fmla="*/ 28 h 238"/>
                <a:gd name="T28" fmla="*/ 46 w 176"/>
                <a:gd name="T29" fmla="*/ 21 h 238"/>
                <a:gd name="T30" fmla="*/ 43 w 176"/>
                <a:gd name="T31" fmla="*/ 14 h 238"/>
                <a:gd name="T32" fmla="*/ 37 w 176"/>
                <a:gd name="T33" fmla="*/ 11 h 238"/>
                <a:gd name="T34" fmla="*/ 31 w 176"/>
                <a:gd name="T35" fmla="*/ 20 h 238"/>
                <a:gd name="T36" fmla="*/ 28 w 176"/>
                <a:gd name="T37" fmla="*/ 26 h 238"/>
                <a:gd name="T38" fmla="*/ 33 w 176"/>
                <a:gd name="T39" fmla="*/ 36 h 238"/>
                <a:gd name="T40" fmla="*/ 40 w 176"/>
                <a:gd name="T41" fmla="*/ 44 h 238"/>
                <a:gd name="T42" fmla="*/ 46 w 176"/>
                <a:gd name="T43" fmla="*/ 50 h 238"/>
                <a:gd name="T44" fmla="*/ 104 w 176"/>
                <a:gd name="T45" fmla="*/ 71 h 238"/>
                <a:gd name="T46" fmla="*/ 118 w 176"/>
                <a:gd name="T47" fmla="*/ 71 h 238"/>
                <a:gd name="T48" fmla="*/ 69 w 176"/>
                <a:gd name="T49" fmla="*/ 123 h 238"/>
                <a:gd name="T50" fmla="*/ 46 w 176"/>
                <a:gd name="T51" fmla="*/ 124 h 238"/>
                <a:gd name="T52" fmla="*/ 31 w 176"/>
                <a:gd name="T53" fmla="*/ 137 h 238"/>
                <a:gd name="T54" fmla="*/ 20 w 176"/>
                <a:gd name="T55" fmla="*/ 137 h 238"/>
                <a:gd name="T56" fmla="*/ 15 w 176"/>
                <a:gd name="T57" fmla="*/ 141 h 238"/>
                <a:gd name="T58" fmla="*/ 0 w 176"/>
                <a:gd name="T59" fmla="*/ 161 h 238"/>
                <a:gd name="T60" fmla="*/ 0 w 176"/>
                <a:gd name="T61" fmla="*/ 225 h 238"/>
                <a:gd name="T62" fmla="*/ 10 w 176"/>
                <a:gd name="T63" fmla="*/ 238 h 238"/>
                <a:gd name="T64" fmla="*/ 14 w 176"/>
                <a:gd name="T65" fmla="*/ 235 h 238"/>
                <a:gd name="T66" fmla="*/ 18 w 176"/>
                <a:gd name="T67" fmla="*/ 226 h 238"/>
                <a:gd name="T68" fmla="*/ 37 w 176"/>
                <a:gd name="T69" fmla="*/ 205 h 238"/>
                <a:gd name="T70" fmla="*/ 53 w 176"/>
                <a:gd name="T71" fmla="*/ 191 h 238"/>
                <a:gd name="T72" fmla="*/ 80 w 176"/>
                <a:gd name="T73" fmla="*/ 175 h 238"/>
                <a:gd name="T74" fmla="*/ 97 w 176"/>
                <a:gd name="T75" fmla="*/ 160 h 238"/>
                <a:gd name="T76" fmla="*/ 117 w 176"/>
                <a:gd name="T77" fmla="*/ 137 h 238"/>
                <a:gd name="T78" fmla="*/ 132 w 176"/>
                <a:gd name="T79" fmla="*/ 117 h 238"/>
                <a:gd name="T80" fmla="*/ 147 w 176"/>
                <a:gd name="T81" fmla="*/ 92 h 238"/>
                <a:gd name="T82" fmla="*/ 157 w 176"/>
                <a:gd name="T83" fmla="*/ 70 h 238"/>
                <a:gd name="T84" fmla="*/ 167 w 176"/>
                <a:gd name="T85" fmla="*/ 50 h 238"/>
                <a:gd name="T86" fmla="*/ 171 w 176"/>
                <a:gd name="T87" fmla="*/ 32 h 238"/>
                <a:gd name="T88" fmla="*/ 175 w 176"/>
                <a:gd name="T89" fmla="*/ 25 h 238"/>
                <a:gd name="T90" fmla="*/ 175 w 176"/>
                <a:gd name="T91" fmla="*/ 15 h 238"/>
                <a:gd name="T92" fmla="*/ 176 w 176"/>
                <a:gd name="T93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" h="238">
                  <a:moveTo>
                    <a:pt x="176" y="5"/>
                  </a:moveTo>
                  <a:lnTo>
                    <a:pt x="176" y="0"/>
                  </a:lnTo>
                  <a:lnTo>
                    <a:pt x="169" y="0"/>
                  </a:lnTo>
                  <a:lnTo>
                    <a:pt x="161" y="7"/>
                  </a:lnTo>
                  <a:lnTo>
                    <a:pt x="152" y="8"/>
                  </a:lnTo>
                  <a:lnTo>
                    <a:pt x="143" y="11"/>
                  </a:lnTo>
                  <a:lnTo>
                    <a:pt x="139" y="12"/>
                  </a:lnTo>
                  <a:lnTo>
                    <a:pt x="128" y="12"/>
                  </a:lnTo>
                  <a:lnTo>
                    <a:pt x="123" y="15"/>
                  </a:lnTo>
                  <a:lnTo>
                    <a:pt x="113" y="17"/>
                  </a:lnTo>
                  <a:lnTo>
                    <a:pt x="98" y="22"/>
                  </a:lnTo>
                  <a:lnTo>
                    <a:pt x="80" y="23"/>
                  </a:lnTo>
                  <a:lnTo>
                    <a:pt x="62" y="28"/>
                  </a:lnTo>
                  <a:lnTo>
                    <a:pt x="54" y="28"/>
                  </a:lnTo>
                  <a:lnTo>
                    <a:pt x="46" y="21"/>
                  </a:lnTo>
                  <a:lnTo>
                    <a:pt x="43" y="14"/>
                  </a:lnTo>
                  <a:lnTo>
                    <a:pt x="37" y="11"/>
                  </a:lnTo>
                  <a:lnTo>
                    <a:pt x="31" y="20"/>
                  </a:lnTo>
                  <a:lnTo>
                    <a:pt x="28" y="26"/>
                  </a:lnTo>
                  <a:lnTo>
                    <a:pt x="33" y="36"/>
                  </a:lnTo>
                  <a:lnTo>
                    <a:pt x="40" y="44"/>
                  </a:lnTo>
                  <a:lnTo>
                    <a:pt x="46" y="50"/>
                  </a:lnTo>
                  <a:lnTo>
                    <a:pt x="104" y="71"/>
                  </a:lnTo>
                  <a:lnTo>
                    <a:pt x="118" y="71"/>
                  </a:lnTo>
                  <a:lnTo>
                    <a:pt x="69" y="123"/>
                  </a:lnTo>
                  <a:lnTo>
                    <a:pt x="46" y="124"/>
                  </a:lnTo>
                  <a:lnTo>
                    <a:pt x="31" y="137"/>
                  </a:lnTo>
                  <a:lnTo>
                    <a:pt x="20" y="137"/>
                  </a:lnTo>
                  <a:lnTo>
                    <a:pt x="15" y="141"/>
                  </a:lnTo>
                  <a:lnTo>
                    <a:pt x="0" y="161"/>
                  </a:lnTo>
                  <a:lnTo>
                    <a:pt x="0" y="225"/>
                  </a:lnTo>
                  <a:lnTo>
                    <a:pt x="10" y="238"/>
                  </a:lnTo>
                  <a:lnTo>
                    <a:pt x="14" y="235"/>
                  </a:lnTo>
                  <a:lnTo>
                    <a:pt x="18" y="226"/>
                  </a:lnTo>
                  <a:lnTo>
                    <a:pt x="37" y="205"/>
                  </a:lnTo>
                  <a:lnTo>
                    <a:pt x="53" y="191"/>
                  </a:lnTo>
                  <a:lnTo>
                    <a:pt x="80" y="175"/>
                  </a:lnTo>
                  <a:lnTo>
                    <a:pt x="97" y="160"/>
                  </a:lnTo>
                  <a:lnTo>
                    <a:pt x="117" y="137"/>
                  </a:lnTo>
                  <a:lnTo>
                    <a:pt x="132" y="117"/>
                  </a:lnTo>
                  <a:lnTo>
                    <a:pt x="147" y="92"/>
                  </a:lnTo>
                  <a:lnTo>
                    <a:pt x="157" y="70"/>
                  </a:lnTo>
                  <a:lnTo>
                    <a:pt x="167" y="50"/>
                  </a:lnTo>
                  <a:lnTo>
                    <a:pt x="171" y="32"/>
                  </a:lnTo>
                  <a:lnTo>
                    <a:pt x="175" y="25"/>
                  </a:lnTo>
                  <a:lnTo>
                    <a:pt x="175" y="15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285">
              <a:extLst>
                <a:ext uri="{FF2B5EF4-FFF2-40B4-BE49-F238E27FC236}">
                  <a16:creationId xmlns="" xmlns:a16="http://schemas.microsoft.com/office/drawing/2014/main" id="{3A424536-BF35-41B8-A0A0-218838EF4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63" y="4618038"/>
              <a:ext cx="114300" cy="115888"/>
            </a:xfrm>
            <a:custGeom>
              <a:avLst/>
              <a:gdLst>
                <a:gd name="T0" fmla="*/ 16 w 72"/>
                <a:gd name="T1" fmla="*/ 2 h 73"/>
                <a:gd name="T2" fmla="*/ 37 w 72"/>
                <a:gd name="T3" fmla="*/ 5 h 73"/>
                <a:gd name="T4" fmla="*/ 38 w 72"/>
                <a:gd name="T5" fmla="*/ 2 h 73"/>
                <a:gd name="T6" fmla="*/ 52 w 72"/>
                <a:gd name="T7" fmla="*/ 0 h 73"/>
                <a:gd name="T8" fmla="*/ 72 w 72"/>
                <a:gd name="T9" fmla="*/ 5 h 73"/>
                <a:gd name="T10" fmla="*/ 62 w 72"/>
                <a:gd name="T11" fmla="*/ 20 h 73"/>
                <a:gd name="T12" fmla="*/ 63 w 72"/>
                <a:gd name="T13" fmla="*/ 32 h 73"/>
                <a:gd name="T14" fmla="*/ 70 w 72"/>
                <a:gd name="T15" fmla="*/ 42 h 73"/>
                <a:gd name="T16" fmla="*/ 67 w 72"/>
                <a:gd name="T17" fmla="*/ 49 h 73"/>
                <a:gd name="T18" fmla="*/ 66 w 72"/>
                <a:gd name="T19" fmla="*/ 57 h 73"/>
                <a:gd name="T20" fmla="*/ 61 w 72"/>
                <a:gd name="T21" fmla="*/ 65 h 73"/>
                <a:gd name="T22" fmla="*/ 51 w 72"/>
                <a:gd name="T23" fmla="*/ 61 h 73"/>
                <a:gd name="T24" fmla="*/ 43 w 72"/>
                <a:gd name="T25" fmla="*/ 63 h 73"/>
                <a:gd name="T26" fmla="*/ 36 w 72"/>
                <a:gd name="T27" fmla="*/ 62 h 73"/>
                <a:gd name="T28" fmla="*/ 35 w 72"/>
                <a:gd name="T29" fmla="*/ 66 h 73"/>
                <a:gd name="T30" fmla="*/ 37 w 72"/>
                <a:gd name="T31" fmla="*/ 70 h 73"/>
                <a:gd name="T32" fmla="*/ 36 w 72"/>
                <a:gd name="T33" fmla="*/ 73 h 73"/>
                <a:gd name="T34" fmla="*/ 26 w 72"/>
                <a:gd name="T35" fmla="*/ 72 h 73"/>
                <a:gd name="T36" fmla="*/ 16 w 72"/>
                <a:gd name="T37" fmla="*/ 57 h 73"/>
                <a:gd name="T38" fmla="*/ 14 w 72"/>
                <a:gd name="T39" fmla="*/ 47 h 73"/>
                <a:gd name="T40" fmla="*/ 8 w 72"/>
                <a:gd name="T41" fmla="*/ 47 h 73"/>
                <a:gd name="T42" fmla="*/ 0 w 72"/>
                <a:gd name="T43" fmla="*/ 34 h 73"/>
                <a:gd name="T44" fmla="*/ 3 w 72"/>
                <a:gd name="T45" fmla="*/ 26 h 73"/>
                <a:gd name="T46" fmla="*/ 2 w 72"/>
                <a:gd name="T47" fmla="*/ 21 h 73"/>
                <a:gd name="T48" fmla="*/ 13 w 72"/>
                <a:gd name="T49" fmla="*/ 17 h 73"/>
                <a:gd name="T50" fmla="*/ 16 w 72"/>
                <a:gd name="T51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73">
                  <a:moveTo>
                    <a:pt x="16" y="2"/>
                  </a:moveTo>
                  <a:lnTo>
                    <a:pt x="37" y="5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72" y="5"/>
                  </a:lnTo>
                  <a:lnTo>
                    <a:pt x="62" y="20"/>
                  </a:lnTo>
                  <a:lnTo>
                    <a:pt x="63" y="32"/>
                  </a:lnTo>
                  <a:lnTo>
                    <a:pt x="70" y="42"/>
                  </a:lnTo>
                  <a:lnTo>
                    <a:pt x="67" y="49"/>
                  </a:lnTo>
                  <a:lnTo>
                    <a:pt x="66" y="57"/>
                  </a:lnTo>
                  <a:lnTo>
                    <a:pt x="61" y="65"/>
                  </a:lnTo>
                  <a:lnTo>
                    <a:pt x="51" y="61"/>
                  </a:lnTo>
                  <a:lnTo>
                    <a:pt x="43" y="63"/>
                  </a:lnTo>
                  <a:lnTo>
                    <a:pt x="36" y="62"/>
                  </a:lnTo>
                  <a:lnTo>
                    <a:pt x="35" y="66"/>
                  </a:lnTo>
                  <a:lnTo>
                    <a:pt x="37" y="70"/>
                  </a:lnTo>
                  <a:lnTo>
                    <a:pt x="36" y="73"/>
                  </a:lnTo>
                  <a:lnTo>
                    <a:pt x="26" y="72"/>
                  </a:lnTo>
                  <a:lnTo>
                    <a:pt x="16" y="57"/>
                  </a:lnTo>
                  <a:lnTo>
                    <a:pt x="14" y="47"/>
                  </a:lnTo>
                  <a:lnTo>
                    <a:pt x="8" y="47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2" y="21"/>
                  </a:lnTo>
                  <a:lnTo>
                    <a:pt x="13" y="17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286">
              <a:extLst>
                <a:ext uri="{FF2B5EF4-FFF2-40B4-BE49-F238E27FC236}">
                  <a16:creationId xmlns="" xmlns:a16="http://schemas.microsoft.com/office/drawing/2014/main" id="{B3DE75A8-EBA4-406A-B2F6-D6DDD0D4E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350" y="4002088"/>
              <a:ext cx="334963" cy="376238"/>
            </a:xfrm>
            <a:custGeom>
              <a:avLst/>
              <a:gdLst>
                <a:gd name="T0" fmla="*/ 85 w 211"/>
                <a:gd name="T1" fmla="*/ 237 h 237"/>
                <a:gd name="T2" fmla="*/ 73 w 211"/>
                <a:gd name="T3" fmla="*/ 226 h 237"/>
                <a:gd name="T4" fmla="*/ 63 w 211"/>
                <a:gd name="T5" fmla="*/ 212 h 237"/>
                <a:gd name="T6" fmla="*/ 51 w 211"/>
                <a:gd name="T7" fmla="*/ 207 h 237"/>
                <a:gd name="T8" fmla="*/ 43 w 211"/>
                <a:gd name="T9" fmla="*/ 202 h 237"/>
                <a:gd name="T10" fmla="*/ 34 w 211"/>
                <a:gd name="T11" fmla="*/ 202 h 237"/>
                <a:gd name="T12" fmla="*/ 24 w 211"/>
                <a:gd name="T13" fmla="*/ 206 h 237"/>
                <a:gd name="T14" fmla="*/ 16 w 211"/>
                <a:gd name="T15" fmla="*/ 205 h 237"/>
                <a:gd name="T16" fmla="*/ 11 w 211"/>
                <a:gd name="T17" fmla="*/ 211 h 237"/>
                <a:gd name="T18" fmla="*/ 9 w 211"/>
                <a:gd name="T19" fmla="*/ 201 h 237"/>
                <a:gd name="T20" fmla="*/ 14 w 211"/>
                <a:gd name="T21" fmla="*/ 192 h 237"/>
                <a:gd name="T22" fmla="*/ 16 w 211"/>
                <a:gd name="T23" fmla="*/ 175 h 237"/>
                <a:gd name="T24" fmla="*/ 14 w 211"/>
                <a:gd name="T25" fmla="*/ 157 h 237"/>
                <a:gd name="T26" fmla="*/ 12 w 211"/>
                <a:gd name="T27" fmla="*/ 148 h 237"/>
                <a:gd name="T28" fmla="*/ 14 w 211"/>
                <a:gd name="T29" fmla="*/ 139 h 237"/>
                <a:gd name="T30" fmla="*/ 9 w 211"/>
                <a:gd name="T31" fmla="*/ 130 h 237"/>
                <a:gd name="T32" fmla="*/ 0 w 211"/>
                <a:gd name="T33" fmla="*/ 122 h 237"/>
                <a:gd name="T34" fmla="*/ 4 w 211"/>
                <a:gd name="T35" fmla="*/ 116 h 237"/>
                <a:gd name="T36" fmla="*/ 72 w 211"/>
                <a:gd name="T37" fmla="*/ 116 h 237"/>
                <a:gd name="T38" fmla="*/ 68 w 211"/>
                <a:gd name="T39" fmla="*/ 89 h 237"/>
                <a:gd name="T40" fmla="*/ 73 w 211"/>
                <a:gd name="T41" fmla="*/ 79 h 237"/>
                <a:gd name="T42" fmla="*/ 89 w 211"/>
                <a:gd name="T43" fmla="*/ 78 h 237"/>
                <a:gd name="T44" fmla="*/ 88 w 211"/>
                <a:gd name="T45" fmla="*/ 29 h 237"/>
                <a:gd name="T46" fmla="*/ 146 w 211"/>
                <a:gd name="T47" fmla="*/ 30 h 237"/>
                <a:gd name="T48" fmla="*/ 146 w 211"/>
                <a:gd name="T49" fmla="*/ 0 h 237"/>
                <a:gd name="T50" fmla="*/ 211 w 211"/>
                <a:gd name="T51" fmla="*/ 48 h 237"/>
                <a:gd name="T52" fmla="*/ 184 w 211"/>
                <a:gd name="T53" fmla="*/ 48 h 237"/>
                <a:gd name="T54" fmla="*/ 192 w 211"/>
                <a:gd name="T55" fmla="*/ 128 h 237"/>
                <a:gd name="T56" fmla="*/ 202 w 211"/>
                <a:gd name="T57" fmla="*/ 207 h 237"/>
                <a:gd name="T58" fmla="*/ 204 w 211"/>
                <a:gd name="T59" fmla="*/ 209 h 237"/>
                <a:gd name="T60" fmla="*/ 200 w 211"/>
                <a:gd name="T61" fmla="*/ 222 h 237"/>
                <a:gd name="T62" fmla="*/ 131 w 211"/>
                <a:gd name="T63" fmla="*/ 222 h 237"/>
                <a:gd name="T64" fmla="*/ 127 w 211"/>
                <a:gd name="T65" fmla="*/ 226 h 237"/>
                <a:gd name="T66" fmla="*/ 122 w 211"/>
                <a:gd name="T67" fmla="*/ 224 h 237"/>
                <a:gd name="T68" fmla="*/ 111 w 211"/>
                <a:gd name="T69" fmla="*/ 228 h 237"/>
                <a:gd name="T70" fmla="*/ 100 w 211"/>
                <a:gd name="T71" fmla="*/ 223 h 237"/>
                <a:gd name="T72" fmla="*/ 94 w 211"/>
                <a:gd name="T73" fmla="*/ 224 h 237"/>
                <a:gd name="T74" fmla="*/ 90 w 211"/>
                <a:gd name="T75" fmla="*/ 235 h 237"/>
                <a:gd name="T76" fmla="*/ 85 w 211"/>
                <a:gd name="T7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1" h="237">
                  <a:moveTo>
                    <a:pt x="85" y="237"/>
                  </a:moveTo>
                  <a:lnTo>
                    <a:pt x="73" y="226"/>
                  </a:lnTo>
                  <a:lnTo>
                    <a:pt x="63" y="212"/>
                  </a:lnTo>
                  <a:lnTo>
                    <a:pt x="51" y="207"/>
                  </a:lnTo>
                  <a:lnTo>
                    <a:pt x="43" y="202"/>
                  </a:lnTo>
                  <a:lnTo>
                    <a:pt x="34" y="202"/>
                  </a:lnTo>
                  <a:lnTo>
                    <a:pt x="24" y="206"/>
                  </a:lnTo>
                  <a:lnTo>
                    <a:pt x="16" y="205"/>
                  </a:lnTo>
                  <a:lnTo>
                    <a:pt x="11" y="211"/>
                  </a:lnTo>
                  <a:lnTo>
                    <a:pt x="9" y="201"/>
                  </a:lnTo>
                  <a:lnTo>
                    <a:pt x="14" y="192"/>
                  </a:lnTo>
                  <a:lnTo>
                    <a:pt x="16" y="175"/>
                  </a:lnTo>
                  <a:lnTo>
                    <a:pt x="14" y="157"/>
                  </a:lnTo>
                  <a:lnTo>
                    <a:pt x="12" y="148"/>
                  </a:lnTo>
                  <a:lnTo>
                    <a:pt x="14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72" y="116"/>
                  </a:lnTo>
                  <a:lnTo>
                    <a:pt x="68" y="89"/>
                  </a:lnTo>
                  <a:lnTo>
                    <a:pt x="73" y="79"/>
                  </a:lnTo>
                  <a:lnTo>
                    <a:pt x="89" y="78"/>
                  </a:lnTo>
                  <a:lnTo>
                    <a:pt x="88" y="29"/>
                  </a:lnTo>
                  <a:lnTo>
                    <a:pt x="146" y="30"/>
                  </a:lnTo>
                  <a:lnTo>
                    <a:pt x="146" y="0"/>
                  </a:lnTo>
                  <a:lnTo>
                    <a:pt x="211" y="48"/>
                  </a:lnTo>
                  <a:lnTo>
                    <a:pt x="184" y="48"/>
                  </a:lnTo>
                  <a:lnTo>
                    <a:pt x="192" y="128"/>
                  </a:lnTo>
                  <a:lnTo>
                    <a:pt x="202" y="207"/>
                  </a:lnTo>
                  <a:lnTo>
                    <a:pt x="204" y="209"/>
                  </a:lnTo>
                  <a:lnTo>
                    <a:pt x="200" y="222"/>
                  </a:lnTo>
                  <a:lnTo>
                    <a:pt x="131" y="222"/>
                  </a:lnTo>
                  <a:lnTo>
                    <a:pt x="127" y="226"/>
                  </a:lnTo>
                  <a:lnTo>
                    <a:pt x="122" y="224"/>
                  </a:lnTo>
                  <a:lnTo>
                    <a:pt x="111" y="228"/>
                  </a:lnTo>
                  <a:lnTo>
                    <a:pt x="100" y="223"/>
                  </a:lnTo>
                  <a:lnTo>
                    <a:pt x="94" y="224"/>
                  </a:lnTo>
                  <a:lnTo>
                    <a:pt x="90" y="235"/>
                  </a:lnTo>
                  <a:lnTo>
                    <a:pt x="85" y="2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287">
              <a:extLst>
                <a:ext uri="{FF2B5EF4-FFF2-40B4-BE49-F238E27FC236}">
                  <a16:creationId xmlns="" xmlns:a16="http://schemas.microsoft.com/office/drawing/2014/main" id="{F70ACC59-4D55-4D97-A5E6-16885AA4F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5" y="4437063"/>
              <a:ext cx="201613" cy="147638"/>
            </a:xfrm>
            <a:custGeom>
              <a:avLst/>
              <a:gdLst>
                <a:gd name="T0" fmla="*/ 111 w 127"/>
                <a:gd name="T1" fmla="*/ 86 h 93"/>
                <a:gd name="T2" fmla="*/ 103 w 127"/>
                <a:gd name="T3" fmla="*/ 93 h 93"/>
                <a:gd name="T4" fmla="*/ 100 w 127"/>
                <a:gd name="T5" fmla="*/ 81 h 93"/>
                <a:gd name="T6" fmla="*/ 89 w 127"/>
                <a:gd name="T7" fmla="*/ 73 h 93"/>
                <a:gd name="T8" fmla="*/ 80 w 127"/>
                <a:gd name="T9" fmla="*/ 74 h 93"/>
                <a:gd name="T10" fmla="*/ 77 w 127"/>
                <a:gd name="T11" fmla="*/ 64 h 93"/>
                <a:gd name="T12" fmla="*/ 74 w 127"/>
                <a:gd name="T13" fmla="*/ 51 h 93"/>
                <a:gd name="T14" fmla="*/ 55 w 127"/>
                <a:gd name="T15" fmla="*/ 44 h 93"/>
                <a:gd name="T16" fmla="*/ 47 w 127"/>
                <a:gd name="T17" fmla="*/ 47 h 93"/>
                <a:gd name="T18" fmla="*/ 41 w 127"/>
                <a:gd name="T19" fmla="*/ 57 h 93"/>
                <a:gd name="T20" fmla="*/ 25 w 127"/>
                <a:gd name="T21" fmla="*/ 54 h 93"/>
                <a:gd name="T22" fmla="*/ 14 w 127"/>
                <a:gd name="T23" fmla="*/ 45 h 93"/>
                <a:gd name="T24" fmla="*/ 7 w 127"/>
                <a:gd name="T25" fmla="*/ 34 h 93"/>
                <a:gd name="T26" fmla="*/ 0 w 127"/>
                <a:gd name="T27" fmla="*/ 27 h 93"/>
                <a:gd name="T28" fmla="*/ 12 w 127"/>
                <a:gd name="T29" fmla="*/ 19 h 93"/>
                <a:gd name="T30" fmla="*/ 21 w 127"/>
                <a:gd name="T31" fmla="*/ 16 h 93"/>
                <a:gd name="T32" fmla="*/ 22 w 127"/>
                <a:gd name="T33" fmla="*/ 7 h 93"/>
                <a:gd name="T34" fmla="*/ 24 w 127"/>
                <a:gd name="T35" fmla="*/ 0 h 93"/>
                <a:gd name="T36" fmla="*/ 45 w 127"/>
                <a:gd name="T37" fmla="*/ 5 h 93"/>
                <a:gd name="T38" fmla="*/ 51 w 127"/>
                <a:gd name="T39" fmla="*/ 2 h 93"/>
                <a:gd name="T40" fmla="*/ 62 w 127"/>
                <a:gd name="T41" fmla="*/ 2 h 93"/>
                <a:gd name="T42" fmla="*/ 66 w 127"/>
                <a:gd name="T43" fmla="*/ 8 h 93"/>
                <a:gd name="T44" fmla="*/ 74 w 127"/>
                <a:gd name="T45" fmla="*/ 7 h 93"/>
                <a:gd name="T46" fmla="*/ 85 w 127"/>
                <a:gd name="T47" fmla="*/ 13 h 93"/>
                <a:gd name="T48" fmla="*/ 96 w 127"/>
                <a:gd name="T49" fmla="*/ 7 h 93"/>
                <a:gd name="T50" fmla="*/ 104 w 127"/>
                <a:gd name="T51" fmla="*/ 5 h 93"/>
                <a:gd name="T52" fmla="*/ 110 w 127"/>
                <a:gd name="T53" fmla="*/ 13 h 93"/>
                <a:gd name="T54" fmla="*/ 113 w 127"/>
                <a:gd name="T55" fmla="*/ 26 h 93"/>
                <a:gd name="T56" fmla="*/ 117 w 127"/>
                <a:gd name="T57" fmla="*/ 29 h 93"/>
                <a:gd name="T58" fmla="*/ 118 w 127"/>
                <a:gd name="T59" fmla="*/ 37 h 93"/>
                <a:gd name="T60" fmla="*/ 120 w 127"/>
                <a:gd name="T61" fmla="*/ 43 h 93"/>
                <a:gd name="T62" fmla="*/ 122 w 127"/>
                <a:gd name="T63" fmla="*/ 56 h 93"/>
                <a:gd name="T64" fmla="*/ 120 w 127"/>
                <a:gd name="T65" fmla="*/ 72 h 93"/>
                <a:gd name="T66" fmla="*/ 120 w 127"/>
                <a:gd name="T67" fmla="*/ 78 h 93"/>
                <a:gd name="T68" fmla="*/ 115 w 127"/>
                <a:gd name="T6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93">
                  <a:moveTo>
                    <a:pt x="115" y="86"/>
                  </a:moveTo>
                  <a:lnTo>
                    <a:pt x="111" y="86"/>
                  </a:lnTo>
                  <a:lnTo>
                    <a:pt x="107" y="93"/>
                  </a:lnTo>
                  <a:lnTo>
                    <a:pt x="103" y="93"/>
                  </a:lnTo>
                  <a:lnTo>
                    <a:pt x="99" y="88"/>
                  </a:lnTo>
                  <a:lnTo>
                    <a:pt x="100" y="81"/>
                  </a:lnTo>
                  <a:lnTo>
                    <a:pt x="93" y="71"/>
                  </a:lnTo>
                  <a:lnTo>
                    <a:pt x="89" y="73"/>
                  </a:lnTo>
                  <a:lnTo>
                    <a:pt x="85" y="73"/>
                  </a:lnTo>
                  <a:lnTo>
                    <a:pt x="80" y="74"/>
                  </a:lnTo>
                  <a:lnTo>
                    <a:pt x="81" y="67"/>
                  </a:lnTo>
                  <a:lnTo>
                    <a:pt x="77" y="64"/>
                  </a:lnTo>
                  <a:lnTo>
                    <a:pt x="78" y="58"/>
                  </a:lnTo>
                  <a:lnTo>
                    <a:pt x="74" y="51"/>
                  </a:lnTo>
                  <a:lnTo>
                    <a:pt x="69" y="44"/>
                  </a:lnTo>
                  <a:lnTo>
                    <a:pt x="55" y="44"/>
                  </a:lnTo>
                  <a:lnTo>
                    <a:pt x="52" y="47"/>
                  </a:lnTo>
                  <a:lnTo>
                    <a:pt x="47" y="47"/>
                  </a:lnTo>
                  <a:lnTo>
                    <a:pt x="44" y="52"/>
                  </a:lnTo>
                  <a:lnTo>
                    <a:pt x="41" y="57"/>
                  </a:lnTo>
                  <a:lnTo>
                    <a:pt x="32" y="65"/>
                  </a:lnTo>
                  <a:lnTo>
                    <a:pt x="25" y="54"/>
                  </a:lnTo>
                  <a:lnTo>
                    <a:pt x="18" y="47"/>
                  </a:lnTo>
                  <a:lnTo>
                    <a:pt x="14" y="45"/>
                  </a:lnTo>
                  <a:lnTo>
                    <a:pt x="9" y="42"/>
                  </a:lnTo>
                  <a:lnTo>
                    <a:pt x="7" y="34"/>
                  </a:lnTo>
                  <a:lnTo>
                    <a:pt x="4" y="30"/>
                  </a:lnTo>
                  <a:lnTo>
                    <a:pt x="0" y="27"/>
                  </a:lnTo>
                  <a:lnTo>
                    <a:pt x="8" y="19"/>
                  </a:lnTo>
                  <a:lnTo>
                    <a:pt x="12" y="19"/>
                  </a:lnTo>
                  <a:lnTo>
                    <a:pt x="17" y="16"/>
                  </a:lnTo>
                  <a:lnTo>
                    <a:pt x="21" y="16"/>
                  </a:lnTo>
                  <a:lnTo>
                    <a:pt x="24" y="13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45" y="5"/>
                  </a:lnTo>
                  <a:lnTo>
                    <a:pt x="49" y="4"/>
                  </a:lnTo>
                  <a:lnTo>
                    <a:pt x="51" y="2"/>
                  </a:lnTo>
                  <a:lnTo>
                    <a:pt x="60" y="4"/>
                  </a:lnTo>
                  <a:lnTo>
                    <a:pt x="62" y="2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70" y="6"/>
                  </a:lnTo>
                  <a:lnTo>
                    <a:pt x="74" y="7"/>
                  </a:lnTo>
                  <a:lnTo>
                    <a:pt x="78" y="12"/>
                  </a:lnTo>
                  <a:lnTo>
                    <a:pt x="85" y="13"/>
                  </a:lnTo>
                  <a:lnTo>
                    <a:pt x="91" y="9"/>
                  </a:lnTo>
                  <a:lnTo>
                    <a:pt x="96" y="7"/>
                  </a:lnTo>
                  <a:lnTo>
                    <a:pt x="100" y="5"/>
                  </a:lnTo>
                  <a:lnTo>
                    <a:pt x="104" y="5"/>
                  </a:lnTo>
                  <a:lnTo>
                    <a:pt x="107" y="8"/>
                  </a:lnTo>
                  <a:lnTo>
                    <a:pt x="110" y="13"/>
                  </a:lnTo>
                  <a:lnTo>
                    <a:pt x="117" y="21"/>
                  </a:lnTo>
                  <a:lnTo>
                    <a:pt x="113" y="26"/>
                  </a:lnTo>
                  <a:lnTo>
                    <a:pt x="113" y="31"/>
                  </a:lnTo>
                  <a:lnTo>
                    <a:pt x="117" y="29"/>
                  </a:lnTo>
                  <a:lnTo>
                    <a:pt x="119" y="31"/>
                  </a:lnTo>
                  <a:lnTo>
                    <a:pt x="118" y="37"/>
                  </a:lnTo>
                  <a:lnTo>
                    <a:pt x="124" y="42"/>
                  </a:lnTo>
                  <a:lnTo>
                    <a:pt x="120" y="43"/>
                  </a:lnTo>
                  <a:lnTo>
                    <a:pt x="118" y="49"/>
                  </a:lnTo>
                  <a:lnTo>
                    <a:pt x="122" y="56"/>
                  </a:lnTo>
                  <a:lnTo>
                    <a:pt x="127" y="71"/>
                  </a:lnTo>
                  <a:lnTo>
                    <a:pt x="120" y="72"/>
                  </a:lnTo>
                  <a:lnTo>
                    <a:pt x="119" y="74"/>
                  </a:lnTo>
                  <a:lnTo>
                    <a:pt x="120" y="78"/>
                  </a:lnTo>
                  <a:lnTo>
                    <a:pt x="119" y="86"/>
                  </a:lnTo>
                  <a:lnTo>
                    <a:pt x="115" y="8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288">
              <a:extLst>
                <a:ext uri="{FF2B5EF4-FFF2-40B4-BE49-F238E27FC236}">
                  <a16:creationId xmlns="" xmlns:a16="http://schemas.microsoft.com/office/drawing/2014/main" id="{F0BF32DD-5E11-415F-81C0-1AD2B97B9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4681538"/>
              <a:ext cx="201613" cy="239713"/>
            </a:xfrm>
            <a:custGeom>
              <a:avLst/>
              <a:gdLst>
                <a:gd name="T0" fmla="*/ 32 w 127"/>
                <a:gd name="T1" fmla="*/ 147 h 151"/>
                <a:gd name="T2" fmla="*/ 27 w 127"/>
                <a:gd name="T3" fmla="*/ 141 h 151"/>
                <a:gd name="T4" fmla="*/ 21 w 127"/>
                <a:gd name="T5" fmla="*/ 144 h 151"/>
                <a:gd name="T6" fmla="*/ 14 w 127"/>
                <a:gd name="T7" fmla="*/ 151 h 151"/>
                <a:gd name="T8" fmla="*/ 0 w 127"/>
                <a:gd name="T9" fmla="*/ 133 h 151"/>
                <a:gd name="T10" fmla="*/ 13 w 127"/>
                <a:gd name="T11" fmla="*/ 123 h 151"/>
                <a:gd name="T12" fmla="*/ 7 w 127"/>
                <a:gd name="T13" fmla="*/ 112 h 151"/>
                <a:gd name="T14" fmla="*/ 13 w 127"/>
                <a:gd name="T15" fmla="*/ 108 h 151"/>
                <a:gd name="T16" fmla="*/ 24 w 127"/>
                <a:gd name="T17" fmla="*/ 106 h 151"/>
                <a:gd name="T18" fmla="*/ 25 w 127"/>
                <a:gd name="T19" fmla="*/ 98 h 151"/>
                <a:gd name="T20" fmla="*/ 35 w 127"/>
                <a:gd name="T21" fmla="*/ 106 h 151"/>
                <a:gd name="T22" fmla="*/ 50 w 127"/>
                <a:gd name="T23" fmla="*/ 107 h 151"/>
                <a:gd name="T24" fmla="*/ 56 w 127"/>
                <a:gd name="T25" fmla="*/ 99 h 151"/>
                <a:gd name="T26" fmla="*/ 58 w 127"/>
                <a:gd name="T27" fmla="*/ 88 h 151"/>
                <a:gd name="T28" fmla="*/ 56 w 127"/>
                <a:gd name="T29" fmla="*/ 74 h 151"/>
                <a:gd name="T30" fmla="*/ 47 w 127"/>
                <a:gd name="T31" fmla="*/ 63 h 151"/>
                <a:gd name="T32" fmla="*/ 56 w 127"/>
                <a:gd name="T33" fmla="*/ 44 h 151"/>
                <a:gd name="T34" fmla="*/ 51 w 127"/>
                <a:gd name="T35" fmla="*/ 40 h 151"/>
                <a:gd name="T36" fmla="*/ 38 w 127"/>
                <a:gd name="T37" fmla="*/ 41 h 151"/>
                <a:gd name="T38" fmla="*/ 34 w 127"/>
                <a:gd name="T39" fmla="*/ 33 h 151"/>
                <a:gd name="T40" fmla="*/ 35 w 127"/>
                <a:gd name="T41" fmla="*/ 25 h 151"/>
                <a:gd name="T42" fmla="*/ 57 w 127"/>
                <a:gd name="T43" fmla="*/ 26 h 151"/>
                <a:gd name="T44" fmla="*/ 71 w 127"/>
                <a:gd name="T45" fmla="*/ 31 h 151"/>
                <a:gd name="T46" fmla="*/ 84 w 127"/>
                <a:gd name="T47" fmla="*/ 34 h 151"/>
                <a:gd name="T48" fmla="*/ 86 w 127"/>
                <a:gd name="T49" fmla="*/ 25 h 151"/>
                <a:gd name="T50" fmla="*/ 95 w 127"/>
                <a:gd name="T51" fmla="*/ 9 h 151"/>
                <a:gd name="T52" fmla="*/ 105 w 127"/>
                <a:gd name="T53" fmla="*/ 0 h 151"/>
                <a:gd name="T54" fmla="*/ 117 w 127"/>
                <a:gd name="T55" fmla="*/ 3 h 151"/>
                <a:gd name="T56" fmla="*/ 127 w 127"/>
                <a:gd name="T57" fmla="*/ 4 h 151"/>
                <a:gd name="T58" fmla="*/ 127 w 127"/>
                <a:gd name="T59" fmla="*/ 15 h 151"/>
                <a:gd name="T60" fmla="*/ 122 w 127"/>
                <a:gd name="T61" fmla="*/ 24 h 151"/>
                <a:gd name="T62" fmla="*/ 118 w 127"/>
                <a:gd name="T63" fmla="*/ 34 h 151"/>
                <a:gd name="T64" fmla="*/ 116 w 127"/>
                <a:gd name="T65" fmla="*/ 49 h 151"/>
                <a:gd name="T66" fmla="*/ 117 w 127"/>
                <a:gd name="T67" fmla="*/ 60 h 151"/>
                <a:gd name="T68" fmla="*/ 115 w 127"/>
                <a:gd name="T69" fmla="*/ 66 h 151"/>
                <a:gd name="T70" fmla="*/ 113 w 127"/>
                <a:gd name="T71" fmla="*/ 71 h 151"/>
                <a:gd name="T72" fmla="*/ 112 w 127"/>
                <a:gd name="T73" fmla="*/ 77 h 151"/>
                <a:gd name="T74" fmla="*/ 101 w 127"/>
                <a:gd name="T75" fmla="*/ 85 h 151"/>
                <a:gd name="T76" fmla="*/ 93 w 127"/>
                <a:gd name="T77" fmla="*/ 95 h 151"/>
                <a:gd name="T78" fmla="*/ 84 w 127"/>
                <a:gd name="T79" fmla="*/ 112 h 151"/>
                <a:gd name="T80" fmla="*/ 86 w 127"/>
                <a:gd name="T81" fmla="*/ 126 h 151"/>
                <a:gd name="T82" fmla="*/ 81 w 127"/>
                <a:gd name="T83" fmla="*/ 132 h 151"/>
                <a:gd name="T84" fmla="*/ 71 w 127"/>
                <a:gd name="T85" fmla="*/ 140 h 151"/>
                <a:gd name="T86" fmla="*/ 60 w 127"/>
                <a:gd name="T87" fmla="*/ 150 h 151"/>
                <a:gd name="T88" fmla="*/ 54 w 127"/>
                <a:gd name="T89" fmla="*/ 148 h 151"/>
                <a:gd name="T90" fmla="*/ 53 w 127"/>
                <a:gd name="T91" fmla="*/ 142 h 151"/>
                <a:gd name="T92" fmla="*/ 44 w 127"/>
                <a:gd name="T93" fmla="*/ 142 h 151"/>
                <a:gd name="T94" fmla="*/ 37 w 127"/>
                <a:gd name="T95" fmla="*/ 149 h 151"/>
                <a:gd name="T96" fmla="*/ 32 w 127"/>
                <a:gd name="T9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51">
                  <a:moveTo>
                    <a:pt x="32" y="147"/>
                  </a:moveTo>
                  <a:lnTo>
                    <a:pt x="27" y="141"/>
                  </a:lnTo>
                  <a:lnTo>
                    <a:pt x="21" y="144"/>
                  </a:lnTo>
                  <a:lnTo>
                    <a:pt x="14" y="151"/>
                  </a:lnTo>
                  <a:lnTo>
                    <a:pt x="0" y="133"/>
                  </a:lnTo>
                  <a:lnTo>
                    <a:pt x="13" y="123"/>
                  </a:lnTo>
                  <a:lnTo>
                    <a:pt x="7" y="112"/>
                  </a:lnTo>
                  <a:lnTo>
                    <a:pt x="13" y="108"/>
                  </a:lnTo>
                  <a:lnTo>
                    <a:pt x="24" y="106"/>
                  </a:lnTo>
                  <a:lnTo>
                    <a:pt x="25" y="98"/>
                  </a:lnTo>
                  <a:lnTo>
                    <a:pt x="35" y="106"/>
                  </a:lnTo>
                  <a:lnTo>
                    <a:pt x="50" y="107"/>
                  </a:lnTo>
                  <a:lnTo>
                    <a:pt x="56" y="99"/>
                  </a:lnTo>
                  <a:lnTo>
                    <a:pt x="58" y="88"/>
                  </a:lnTo>
                  <a:lnTo>
                    <a:pt x="56" y="74"/>
                  </a:lnTo>
                  <a:lnTo>
                    <a:pt x="47" y="63"/>
                  </a:lnTo>
                  <a:lnTo>
                    <a:pt x="56" y="44"/>
                  </a:lnTo>
                  <a:lnTo>
                    <a:pt x="51" y="40"/>
                  </a:lnTo>
                  <a:lnTo>
                    <a:pt x="38" y="41"/>
                  </a:lnTo>
                  <a:lnTo>
                    <a:pt x="34" y="33"/>
                  </a:lnTo>
                  <a:lnTo>
                    <a:pt x="35" y="25"/>
                  </a:lnTo>
                  <a:lnTo>
                    <a:pt x="57" y="26"/>
                  </a:lnTo>
                  <a:lnTo>
                    <a:pt x="71" y="31"/>
                  </a:lnTo>
                  <a:lnTo>
                    <a:pt x="84" y="34"/>
                  </a:lnTo>
                  <a:lnTo>
                    <a:pt x="86" y="25"/>
                  </a:lnTo>
                  <a:lnTo>
                    <a:pt x="95" y="9"/>
                  </a:lnTo>
                  <a:lnTo>
                    <a:pt x="105" y="0"/>
                  </a:lnTo>
                  <a:lnTo>
                    <a:pt x="117" y="3"/>
                  </a:lnTo>
                  <a:lnTo>
                    <a:pt x="127" y="4"/>
                  </a:lnTo>
                  <a:lnTo>
                    <a:pt x="127" y="15"/>
                  </a:lnTo>
                  <a:lnTo>
                    <a:pt x="122" y="24"/>
                  </a:lnTo>
                  <a:lnTo>
                    <a:pt x="118" y="34"/>
                  </a:lnTo>
                  <a:lnTo>
                    <a:pt x="116" y="49"/>
                  </a:lnTo>
                  <a:lnTo>
                    <a:pt x="117" y="60"/>
                  </a:lnTo>
                  <a:lnTo>
                    <a:pt x="115" y="66"/>
                  </a:lnTo>
                  <a:lnTo>
                    <a:pt x="113" y="71"/>
                  </a:lnTo>
                  <a:lnTo>
                    <a:pt x="112" y="77"/>
                  </a:lnTo>
                  <a:lnTo>
                    <a:pt x="101" y="85"/>
                  </a:lnTo>
                  <a:lnTo>
                    <a:pt x="93" y="95"/>
                  </a:lnTo>
                  <a:lnTo>
                    <a:pt x="84" y="112"/>
                  </a:lnTo>
                  <a:lnTo>
                    <a:pt x="86" y="126"/>
                  </a:lnTo>
                  <a:lnTo>
                    <a:pt x="81" y="132"/>
                  </a:lnTo>
                  <a:lnTo>
                    <a:pt x="71" y="140"/>
                  </a:lnTo>
                  <a:lnTo>
                    <a:pt x="60" y="150"/>
                  </a:lnTo>
                  <a:lnTo>
                    <a:pt x="54" y="148"/>
                  </a:lnTo>
                  <a:lnTo>
                    <a:pt x="53" y="142"/>
                  </a:lnTo>
                  <a:lnTo>
                    <a:pt x="44" y="142"/>
                  </a:lnTo>
                  <a:lnTo>
                    <a:pt x="37" y="149"/>
                  </a:lnTo>
                  <a:lnTo>
                    <a:pt x="32" y="1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289">
              <a:extLst>
                <a:ext uri="{FF2B5EF4-FFF2-40B4-BE49-F238E27FC236}">
                  <a16:creationId xmlns="" xmlns:a16="http://schemas.microsoft.com/office/drawing/2014/main" id="{1E10ADC5-3CE6-4EDB-A1AB-D32242954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525" y="3287713"/>
              <a:ext cx="120650" cy="82550"/>
            </a:xfrm>
            <a:custGeom>
              <a:avLst/>
              <a:gdLst>
                <a:gd name="T0" fmla="*/ 61 w 76"/>
                <a:gd name="T1" fmla="*/ 8 h 52"/>
                <a:gd name="T2" fmla="*/ 62 w 76"/>
                <a:gd name="T3" fmla="*/ 12 h 52"/>
                <a:gd name="T4" fmla="*/ 60 w 76"/>
                <a:gd name="T5" fmla="*/ 18 h 52"/>
                <a:gd name="T6" fmla="*/ 67 w 76"/>
                <a:gd name="T7" fmla="*/ 23 h 52"/>
                <a:gd name="T8" fmla="*/ 76 w 76"/>
                <a:gd name="T9" fmla="*/ 24 h 52"/>
                <a:gd name="T10" fmla="*/ 75 w 76"/>
                <a:gd name="T11" fmla="*/ 34 h 52"/>
                <a:gd name="T12" fmla="*/ 67 w 76"/>
                <a:gd name="T13" fmla="*/ 38 h 52"/>
                <a:gd name="T14" fmla="*/ 54 w 76"/>
                <a:gd name="T15" fmla="*/ 35 h 52"/>
                <a:gd name="T16" fmla="*/ 51 w 76"/>
                <a:gd name="T17" fmla="*/ 45 h 52"/>
                <a:gd name="T18" fmla="*/ 43 w 76"/>
                <a:gd name="T19" fmla="*/ 46 h 52"/>
                <a:gd name="T20" fmla="*/ 39 w 76"/>
                <a:gd name="T21" fmla="*/ 42 h 52"/>
                <a:gd name="T22" fmla="*/ 30 w 76"/>
                <a:gd name="T23" fmla="*/ 50 h 52"/>
                <a:gd name="T24" fmla="*/ 22 w 76"/>
                <a:gd name="T25" fmla="*/ 52 h 52"/>
                <a:gd name="T26" fmla="*/ 14 w 76"/>
                <a:gd name="T27" fmla="*/ 46 h 52"/>
                <a:gd name="T28" fmla="*/ 8 w 76"/>
                <a:gd name="T29" fmla="*/ 35 h 52"/>
                <a:gd name="T30" fmla="*/ 0 w 76"/>
                <a:gd name="T31" fmla="*/ 39 h 52"/>
                <a:gd name="T32" fmla="*/ 0 w 76"/>
                <a:gd name="T33" fmla="*/ 27 h 52"/>
                <a:gd name="T34" fmla="*/ 13 w 76"/>
                <a:gd name="T35" fmla="*/ 13 h 52"/>
                <a:gd name="T36" fmla="*/ 11 w 76"/>
                <a:gd name="T37" fmla="*/ 6 h 52"/>
                <a:gd name="T38" fmla="*/ 20 w 76"/>
                <a:gd name="T39" fmla="*/ 9 h 52"/>
                <a:gd name="T40" fmla="*/ 24 w 76"/>
                <a:gd name="T41" fmla="*/ 5 h 52"/>
                <a:gd name="T42" fmla="*/ 39 w 76"/>
                <a:gd name="T43" fmla="*/ 5 h 52"/>
                <a:gd name="T44" fmla="*/ 43 w 76"/>
                <a:gd name="T45" fmla="*/ 0 h 52"/>
                <a:gd name="T46" fmla="*/ 61 w 76"/>
                <a:gd name="T4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2">
                  <a:moveTo>
                    <a:pt x="61" y="8"/>
                  </a:moveTo>
                  <a:lnTo>
                    <a:pt x="62" y="12"/>
                  </a:lnTo>
                  <a:lnTo>
                    <a:pt x="60" y="18"/>
                  </a:lnTo>
                  <a:lnTo>
                    <a:pt x="67" y="23"/>
                  </a:lnTo>
                  <a:lnTo>
                    <a:pt x="76" y="24"/>
                  </a:lnTo>
                  <a:lnTo>
                    <a:pt x="75" y="34"/>
                  </a:lnTo>
                  <a:lnTo>
                    <a:pt x="67" y="38"/>
                  </a:lnTo>
                  <a:lnTo>
                    <a:pt x="54" y="35"/>
                  </a:lnTo>
                  <a:lnTo>
                    <a:pt x="51" y="45"/>
                  </a:lnTo>
                  <a:lnTo>
                    <a:pt x="43" y="46"/>
                  </a:lnTo>
                  <a:lnTo>
                    <a:pt x="39" y="42"/>
                  </a:lnTo>
                  <a:lnTo>
                    <a:pt x="30" y="50"/>
                  </a:lnTo>
                  <a:lnTo>
                    <a:pt x="22" y="52"/>
                  </a:lnTo>
                  <a:lnTo>
                    <a:pt x="14" y="46"/>
                  </a:lnTo>
                  <a:lnTo>
                    <a:pt x="8" y="35"/>
                  </a:lnTo>
                  <a:lnTo>
                    <a:pt x="0" y="39"/>
                  </a:lnTo>
                  <a:lnTo>
                    <a:pt x="0" y="27"/>
                  </a:lnTo>
                  <a:lnTo>
                    <a:pt x="13" y="13"/>
                  </a:lnTo>
                  <a:lnTo>
                    <a:pt x="11" y="6"/>
                  </a:lnTo>
                  <a:lnTo>
                    <a:pt x="20" y="9"/>
                  </a:lnTo>
                  <a:lnTo>
                    <a:pt x="24" y="5"/>
                  </a:lnTo>
                  <a:lnTo>
                    <a:pt x="39" y="5"/>
                  </a:lnTo>
                  <a:lnTo>
                    <a:pt x="43" y="0"/>
                  </a:lnTo>
                  <a:lnTo>
                    <a:pt x="61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290">
              <a:extLst>
                <a:ext uri="{FF2B5EF4-FFF2-40B4-BE49-F238E27FC236}">
                  <a16:creationId xmlns="" xmlns:a16="http://schemas.microsoft.com/office/drawing/2014/main" id="{C6CA5189-490E-4741-82D7-BA8CC30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338" y="5213350"/>
              <a:ext cx="209550" cy="196850"/>
            </a:xfrm>
            <a:custGeom>
              <a:avLst/>
              <a:gdLst>
                <a:gd name="T0" fmla="*/ 103 w 132"/>
                <a:gd name="T1" fmla="*/ 124 h 124"/>
                <a:gd name="T2" fmla="*/ 93 w 132"/>
                <a:gd name="T3" fmla="*/ 121 h 124"/>
                <a:gd name="T4" fmla="*/ 88 w 132"/>
                <a:gd name="T5" fmla="*/ 124 h 124"/>
                <a:gd name="T6" fmla="*/ 79 w 132"/>
                <a:gd name="T7" fmla="*/ 121 h 124"/>
                <a:gd name="T8" fmla="*/ 71 w 132"/>
                <a:gd name="T9" fmla="*/ 120 h 124"/>
                <a:gd name="T10" fmla="*/ 61 w 132"/>
                <a:gd name="T11" fmla="*/ 112 h 124"/>
                <a:gd name="T12" fmla="*/ 47 w 132"/>
                <a:gd name="T13" fmla="*/ 110 h 124"/>
                <a:gd name="T14" fmla="*/ 42 w 132"/>
                <a:gd name="T15" fmla="*/ 97 h 124"/>
                <a:gd name="T16" fmla="*/ 42 w 132"/>
                <a:gd name="T17" fmla="*/ 91 h 124"/>
                <a:gd name="T18" fmla="*/ 34 w 132"/>
                <a:gd name="T19" fmla="*/ 89 h 124"/>
                <a:gd name="T20" fmla="*/ 15 w 132"/>
                <a:gd name="T21" fmla="*/ 69 h 124"/>
                <a:gd name="T22" fmla="*/ 10 w 132"/>
                <a:gd name="T23" fmla="*/ 58 h 124"/>
                <a:gd name="T24" fmla="*/ 7 w 132"/>
                <a:gd name="T25" fmla="*/ 55 h 124"/>
                <a:gd name="T26" fmla="*/ 0 w 132"/>
                <a:gd name="T27" fmla="*/ 40 h 124"/>
                <a:gd name="T28" fmla="*/ 19 w 132"/>
                <a:gd name="T29" fmla="*/ 43 h 124"/>
                <a:gd name="T30" fmla="*/ 24 w 132"/>
                <a:gd name="T31" fmla="*/ 45 h 124"/>
                <a:gd name="T32" fmla="*/ 31 w 132"/>
                <a:gd name="T33" fmla="*/ 44 h 124"/>
                <a:gd name="T34" fmla="*/ 40 w 132"/>
                <a:gd name="T35" fmla="*/ 32 h 124"/>
                <a:gd name="T36" fmla="*/ 55 w 132"/>
                <a:gd name="T37" fmla="*/ 17 h 124"/>
                <a:gd name="T38" fmla="*/ 61 w 132"/>
                <a:gd name="T39" fmla="*/ 16 h 124"/>
                <a:gd name="T40" fmla="*/ 63 w 132"/>
                <a:gd name="T41" fmla="*/ 10 h 124"/>
                <a:gd name="T42" fmla="*/ 74 w 132"/>
                <a:gd name="T43" fmla="*/ 3 h 124"/>
                <a:gd name="T44" fmla="*/ 86 w 132"/>
                <a:gd name="T45" fmla="*/ 0 h 124"/>
                <a:gd name="T46" fmla="*/ 88 w 132"/>
                <a:gd name="T47" fmla="*/ 7 h 124"/>
                <a:gd name="T48" fmla="*/ 103 w 132"/>
                <a:gd name="T49" fmla="*/ 7 h 124"/>
                <a:gd name="T50" fmla="*/ 111 w 132"/>
                <a:gd name="T51" fmla="*/ 10 h 124"/>
                <a:gd name="T52" fmla="*/ 114 w 132"/>
                <a:gd name="T53" fmla="*/ 15 h 124"/>
                <a:gd name="T54" fmla="*/ 122 w 132"/>
                <a:gd name="T55" fmla="*/ 16 h 124"/>
                <a:gd name="T56" fmla="*/ 132 w 132"/>
                <a:gd name="T57" fmla="*/ 22 h 124"/>
                <a:gd name="T58" fmla="*/ 132 w 132"/>
                <a:gd name="T59" fmla="*/ 45 h 124"/>
                <a:gd name="T60" fmla="*/ 128 w 132"/>
                <a:gd name="T61" fmla="*/ 58 h 124"/>
                <a:gd name="T62" fmla="*/ 127 w 132"/>
                <a:gd name="T63" fmla="*/ 72 h 124"/>
                <a:gd name="T64" fmla="*/ 130 w 132"/>
                <a:gd name="T65" fmla="*/ 76 h 124"/>
                <a:gd name="T66" fmla="*/ 128 w 132"/>
                <a:gd name="T67" fmla="*/ 88 h 124"/>
                <a:gd name="T68" fmla="*/ 126 w 132"/>
                <a:gd name="T69" fmla="*/ 89 h 124"/>
                <a:gd name="T70" fmla="*/ 121 w 132"/>
                <a:gd name="T71" fmla="*/ 103 h 124"/>
                <a:gd name="T72" fmla="*/ 103 w 132"/>
                <a:gd name="T7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24">
                  <a:moveTo>
                    <a:pt x="103" y="124"/>
                  </a:moveTo>
                  <a:lnTo>
                    <a:pt x="93" y="121"/>
                  </a:lnTo>
                  <a:lnTo>
                    <a:pt x="88" y="124"/>
                  </a:lnTo>
                  <a:lnTo>
                    <a:pt x="79" y="121"/>
                  </a:lnTo>
                  <a:lnTo>
                    <a:pt x="71" y="120"/>
                  </a:lnTo>
                  <a:lnTo>
                    <a:pt x="61" y="112"/>
                  </a:lnTo>
                  <a:lnTo>
                    <a:pt x="47" y="110"/>
                  </a:lnTo>
                  <a:lnTo>
                    <a:pt x="42" y="97"/>
                  </a:lnTo>
                  <a:lnTo>
                    <a:pt x="42" y="91"/>
                  </a:lnTo>
                  <a:lnTo>
                    <a:pt x="34" y="89"/>
                  </a:lnTo>
                  <a:lnTo>
                    <a:pt x="15" y="69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0" y="40"/>
                  </a:lnTo>
                  <a:lnTo>
                    <a:pt x="19" y="43"/>
                  </a:lnTo>
                  <a:lnTo>
                    <a:pt x="24" y="45"/>
                  </a:lnTo>
                  <a:lnTo>
                    <a:pt x="31" y="44"/>
                  </a:lnTo>
                  <a:lnTo>
                    <a:pt x="40" y="32"/>
                  </a:lnTo>
                  <a:lnTo>
                    <a:pt x="55" y="17"/>
                  </a:lnTo>
                  <a:lnTo>
                    <a:pt x="61" y="16"/>
                  </a:lnTo>
                  <a:lnTo>
                    <a:pt x="63" y="10"/>
                  </a:lnTo>
                  <a:lnTo>
                    <a:pt x="74" y="3"/>
                  </a:lnTo>
                  <a:lnTo>
                    <a:pt x="86" y="0"/>
                  </a:lnTo>
                  <a:lnTo>
                    <a:pt x="8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4" y="15"/>
                  </a:lnTo>
                  <a:lnTo>
                    <a:pt x="122" y="16"/>
                  </a:lnTo>
                  <a:lnTo>
                    <a:pt x="132" y="22"/>
                  </a:lnTo>
                  <a:lnTo>
                    <a:pt x="132" y="45"/>
                  </a:lnTo>
                  <a:lnTo>
                    <a:pt x="128" y="58"/>
                  </a:lnTo>
                  <a:lnTo>
                    <a:pt x="127" y="72"/>
                  </a:lnTo>
                  <a:lnTo>
                    <a:pt x="130" y="76"/>
                  </a:lnTo>
                  <a:lnTo>
                    <a:pt x="128" y="88"/>
                  </a:lnTo>
                  <a:lnTo>
                    <a:pt x="126" y="89"/>
                  </a:lnTo>
                  <a:lnTo>
                    <a:pt x="121" y="103"/>
                  </a:lnTo>
                  <a:lnTo>
                    <a:pt x="103" y="1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291">
              <a:extLst>
                <a:ext uri="{FF2B5EF4-FFF2-40B4-BE49-F238E27FC236}">
                  <a16:creationId xmlns="" xmlns:a16="http://schemas.microsoft.com/office/drawing/2014/main" id="{8867E570-77D1-46F2-91CB-7AD61305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2425" y="3476625"/>
              <a:ext cx="180975" cy="192088"/>
            </a:xfrm>
            <a:custGeom>
              <a:avLst/>
              <a:gdLst>
                <a:gd name="T0" fmla="*/ 112 w 114"/>
                <a:gd name="T1" fmla="*/ 13 h 121"/>
                <a:gd name="T2" fmla="*/ 114 w 114"/>
                <a:gd name="T3" fmla="*/ 18 h 121"/>
                <a:gd name="T4" fmla="*/ 107 w 114"/>
                <a:gd name="T5" fmla="*/ 17 h 121"/>
                <a:gd name="T6" fmla="*/ 100 w 114"/>
                <a:gd name="T7" fmla="*/ 25 h 121"/>
                <a:gd name="T8" fmla="*/ 94 w 114"/>
                <a:gd name="T9" fmla="*/ 32 h 121"/>
                <a:gd name="T10" fmla="*/ 95 w 114"/>
                <a:gd name="T11" fmla="*/ 49 h 121"/>
                <a:gd name="T12" fmla="*/ 86 w 114"/>
                <a:gd name="T13" fmla="*/ 54 h 121"/>
                <a:gd name="T14" fmla="*/ 83 w 114"/>
                <a:gd name="T15" fmla="*/ 57 h 121"/>
                <a:gd name="T16" fmla="*/ 77 w 114"/>
                <a:gd name="T17" fmla="*/ 64 h 121"/>
                <a:gd name="T18" fmla="*/ 65 w 114"/>
                <a:gd name="T19" fmla="*/ 69 h 121"/>
                <a:gd name="T20" fmla="*/ 57 w 114"/>
                <a:gd name="T21" fmla="*/ 75 h 121"/>
                <a:gd name="T22" fmla="*/ 57 w 114"/>
                <a:gd name="T23" fmla="*/ 84 h 121"/>
                <a:gd name="T24" fmla="*/ 55 w 114"/>
                <a:gd name="T25" fmla="*/ 86 h 121"/>
                <a:gd name="T26" fmla="*/ 62 w 114"/>
                <a:gd name="T27" fmla="*/ 90 h 121"/>
                <a:gd name="T28" fmla="*/ 72 w 114"/>
                <a:gd name="T29" fmla="*/ 100 h 121"/>
                <a:gd name="T30" fmla="*/ 69 w 114"/>
                <a:gd name="T31" fmla="*/ 105 h 121"/>
                <a:gd name="T32" fmla="*/ 62 w 114"/>
                <a:gd name="T33" fmla="*/ 107 h 121"/>
                <a:gd name="T34" fmla="*/ 49 w 114"/>
                <a:gd name="T35" fmla="*/ 108 h 121"/>
                <a:gd name="T36" fmla="*/ 43 w 114"/>
                <a:gd name="T37" fmla="*/ 117 h 121"/>
                <a:gd name="T38" fmla="*/ 35 w 114"/>
                <a:gd name="T39" fmla="*/ 117 h 121"/>
                <a:gd name="T40" fmla="*/ 34 w 114"/>
                <a:gd name="T41" fmla="*/ 119 h 121"/>
                <a:gd name="T42" fmla="*/ 26 w 114"/>
                <a:gd name="T43" fmla="*/ 115 h 121"/>
                <a:gd name="T44" fmla="*/ 24 w 114"/>
                <a:gd name="T45" fmla="*/ 119 h 121"/>
                <a:gd name="T46" fmla="*/ 18 w 114"/>
                <a:gd name="T47" fmla="*/ 121 h 121"/>
                <a:gd name="T48" fmla="*/ 18 w 114"/>
                <a:gd name="T49" fmla="*/ 116 h 121"/>
                <a:gd name="T50" fmla="*/ 13 w 114"/>
                <a:gd name="T51" fmla="*/ 115 h 121"/>
                <a:gd name="T52" fmla="*/ 9 w 114"/>
                <a:gd name="T53" fmla="*/ 110 h 121"/>
                <a:gd name="T54" fmla="*/ 13 w 114"/>
                <a:gd name="T55" fmla="*/ 101 h 121"/>
                <a:gd name="T56" fmla="*/ 18 w 114"/>
                <a:gd name="T57" fmla="*/ 99 h 121"/>
                <a:gd name="T58" fmla="*/ 16 w 114"/>
                <a:gd name="T59" fmla="*/ 94 h 121"/>
                <a:gd name="T60" fmla="*/ 20 w 114"/>
                <a:gd name="T61" fmla="*/ 83 h 121"/>
                <a:gd name="T62" fmla="*/ 19 w 114"/>
                <a:gd name="T63" fmla="*/ 79 h 121"/>
                <a:gd name="T64" fmla="*/ 9 w 114"/>
                <a:gd name="T65" fmla="*/ 77 h 121"/>
                <a:gd name="T66" fmla="*/ 0 w 114"/>
                <a:gd name="T67" fmla="*/ 70 h 121"/>
                <a:gd name="T68" fmla="*/ 14 w 114"/>
                <a:gd name="T69" fmla="*/ 56 h 121"/>
                <a:gd name="T70" fmla="*/ 34 w 114"/>
                <a:gd name="T71" fmla="*/ 43 h 121"/>
                <a:gd name="T72" fmla="*/ 46 w 114"/>
                <a:gd name="T73" fmla="*/ 27 h 121"/>
                <a:gd name="T74" fmla="*/ 54 w 114"/>
                <a:gd name="T75" fmla="*/ 34 h 121"/>
                <a:gd name="T76" fmla="*/ 69 w 114"/>
                <a:gd name="T77" fmla="*/ 35 h 121"/>
                <a:gd name="T78" fmla="*/ 67 w 114"/>
                <a:gd name="T79" fmla="*/ 23 h 121"/>
                <a:gd name="T80" fmla="*/ 93 w 114"/>
                <a:gd name="T81" fmla="*/ 13 h 121"/>
                <a:gd name="T82" fmla="*/ 100 w 114"/>
                <a:gd name="T83" fmla="*/ 0 h 121"/>
                <a:gd name="T84" fmla="*/ 112 w 114"/>
                <a:gd name="T8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21">
                  <a:moveTo>
                    <a:pt x="112" y="13"/>
                  </a:moveTo>
                  <a:lnTo>
                    <a:pt x="114" y="18"/>
                  </a:lnTo>
                  <a:lnTo>
                    <a:pt x="107" y="17"/>
                  </a:lnTo>
                  <a:lnTo>
                    <a:pt x="100" y="25"/>
                  </a:lnTo>
                  <a:lnTo>
                    <a:pt x="94" y="32"/>
                  </a:lnTo>
                  <a:lnTo>
                    <a:pt x="95" y="49"/>
                  </a:lnTo>
                  <a:lnTo>
                    <a:pt x="86" y="54"/>
                  </a:lnTo>
                  <a:lnTo>
                    <a:pt x="83" y="57"/>
                  </a:lnTo>
                  <a:lnTo>
                    <a:pt x="77" y="64"/>
                  </a:lnTo>
                  <a:lnTo>
                    <a:pt x="65" y="69"/>
                  </a:lnTo>
                  <a:lnTo>
                    <a:pt x="57" y="75"/>
                  </a:lnTo>
                  <a:lnTo>
                    <a:pt x="57" y="84"/>
                  </a:lnTo>
                  <a:lnTo>
                    <a:pt x="55" y="86"/>
                  </a:lnTo>
                  <a:lnTo>
                    <a:pt x="62" y="90"/>
                  </a:lnTo>
                  <a:lnTo>
                    <a:pt x="72" y="100"/>
                  </a:lnTo>
                  <a:lnTo>
                    <a:pt x="69" y="105"/>
                  </a:lnTo>
                  <a:lnTo>
                    <a:pt x="62" y="107"/>
                  </a:lnTo>
                  <a:lnTo>
                    <a:pt x="49" y="108"/>
                  </a:lnTo>
                  <a:lnTo>
                    <a:pt x="43" y="117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26" y="115"/>
                  </a:lnTo>
                  <a:lnTo>
                    <a:pt x="24" y="119"/>
                  </a:lnTo>
                  <a:lnTo>
                    <a:pt x="18" y="121"/>
                  </a:lnTo>
                  <a:lnTo>
                    <a:pt x="18" y="116"/>
                  </a:lnTo>
                  <a:lnTo>
                    <a:pt x="13" y="115"/>
                  </a:lnTo>
                  <a:lnTo>
                    <a:pt x="9" y="110"/>
                  </a:lnTo>
                  <a:lnTo>
                    <a:pt x="13" y="101"/>
                  </a:lnTo>
                  <a:lnTo>
                    <a:pt x="18" y="99"/>
                  </a:lnTo>
                  <a:lnTo>
                    <a:pt x="16" y="94"/>
                  </a:lnTo>
                  <a:lnTo>
                    <a:pt x="20" y="83"/>
                  </a:lnTo>
                  <a:lnTo>
                    <a:pt x="19" y="79"/>
                  </a:lnTo>
                  <a:lnTo>
                    <a:pt x="9" y="77"/>
                  </a:lnTo>
                  <a:lnTo>
                    <a:pt x="0" y="70"/>
                  </a:lnTo>
                  <a:lnTo>
                    <a:pt x="14" y="56"/>
                  </a:lnTo>
                  <a:lnTo>
                    <a:pt x="34" y="43"/>
                  </a:lnTo>
                  <a:lnTo>
                    <a:pt x="46" y="27"/>
                  </a:lnTo>
                  <a:lnTo>
                    <a:pt x="54" y="34"/>
                  </a:lnTo>
                  <a:lnTo>
                    <a:pt x="69" y="35"/>
                  </a:lnTo>
                  <a:lnTo>
                    <a:pt x="67" y="23"/>
                  </a:lnTo>
                  <a:lnTo>
                    <a:pt x="93" y="13"/>
                  </a:lnTo>
                  <a:lnTo>
                    <a:pt x="100" y="0"/>
                  </a:lnTo>
                  <a:lnTo>
                    <a:pt x="112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292">
              <a:extLst>
                <a:ext uri="{FF2B5EF4-FFF2-40B4-BE49-F238E27FC236}">
                  <a16:creationId xmlns="" xmlns:a16="http://schemas.microsoft.com/office/drawing/2014/main" id="{577784E9-7A28-41EE-9657-E9DE067C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8" y="3270250"/>
              <a:ext cx="258763" cy="179388"/>
            </a:xfrm>
            <a:custGeom>
              <a:avLst/>
              <a:gdLst>
                <a:gd name="T0" fmla="*/ 42 w 163"/>
                <a:gd name="T1" fmla="*/ 9 h 113"/>
                <a:gd name="T2" fmla="*/ 51 w 163"/>
                <a:gd name="T3" fmla="*/ 4 h 113"/>
                <a:gd name="T4" fmla="*/ 61 w 163"/>
                <a:gd name="T5" fmla="*/ 6 h 113"/>
                <a:gd name="T6" fmla="*/ 73 w 163"/>
                <a:gd name="T7" fmla="*/ 7 h 113"/>
                <a:gd name="T8" fmla="*/ 81 w 163"/>
                <a:gd name="T9" fmla="*/ 13 h 113"/>
                <a:gd name="T10" fmla="*/ 86 w 163"/>
                <a:gd name="T11" fmla="*/ 9 h 113"/>
                <a:gd name="T12" fmla="*/ 99 w 163"/>
                <a:gd name="T13" fmla="*/ 6 h 113"/>
                <a:gd name="T14" fmla="*/ 104 w 163"/>
                <a:gd name="T15" fmla="*/ 0 h 113"/>
                <a:gd name="T16" fmla="*/ 111 w 163"/>
                <a:gd name="T17" fmla="*/ 0 h 113"/>
                <a:gd name="T18" fmla="*/ 117 w 163"/>
                <a:gd name="T19" fmla="*/ 2 h 113"/>
                <a:gd name="T20" fmla="*/ 121 w 163"/>
                <a:gd name="T21" fmla="*/ 11 h 113"/>
                <a:gd name="T22" fmla="*/ 127 w 163"/>
                <a:gd name="T23" fmla="*/ 21 h 113"/>
                <a:gd name="T24" fmla="*/ 137 w 163"/>
                <a:gd name="T25" fmla="*/ 36 h 113"/>
                <a:gd name="T26" fmla="*/ 137 w 163"/>
                <a:gd name="T27" fmla="*/ 47 h 113"/>
                <a:gd name="T28" fmla="*/ 136 w 163"/>
                <a:gd name="T29" fmla="*/ 58 h 113"/>
                <a:gd name="T30" fmla="*/ 139 w 163"/>
                <a:gd name="T31" fmla="*/ 69 h 113"/>
                <a:gd name="T32" fmla="*/ 147 w 163"/>
                <a:gd name="T33" fmla="*/ 74 h 113"/>
                <a:gd name="T34" fmla="*/ 155 w 163"/>
                <a:gd name="T35" fmla="*/ 71 h 113"/>
                <a:gd name="T36" fmla="*/ 163 w 163"/>
                <a:gd name="T37" fmla="*/ 74 h 113"/>
                <a:gd name="T38" fmla="*/ 163 w 163"/>
                <a:gd name="T39" fmla="*/ 81 h 113"/>
                <a:gd name="T40" fmla="*/ 155 w 163"/>
                <a:gd name="T41" fmla="*/ 86 h 113"/>
                <a:gd name="T42" fmla="*/ 149 w 163"/>
                <a:gd name="T43" fmla="*/ 83 h 113"/>
                <a:gd name="T44" fmla="*/ 144 w 163"/>
                <a:gd name="T45" fmla="*/ 113 h 113"/>
                <a:gd name="T46" fmla="*/ 134 w 163"/>
                <a:gd name="T47" fmla="*/ 110 h 113"/>
                <a:gd name="T48" fmla="*/ 122 w 163"/>
                <a:gd name="T49" fmla="*/ 102 h 113"/>
                <a:gd name="T50" fmla="*/ 101 w 163"/>
                <a:gd name="T51" fmla="*/ 108 h 113"/>
                <a:gd name="T52" fmla="*/ 92 w 163"/>
                <a:gd name="T53" fmla="*/ 113 h 113"/>
                <a:gd name="T54" fmla="*/ 67 w 163"/>
                <a:gd name="T55" fmla="*/ 112 h 113"/>
                <a:gd name="T56" fmla="*/ 54 w 163"/>
                <a:gd name="T57" fmla="*/ 109 h 113"/>
                <a:gd name="T58" fmla="*/ 47 w 163"/>
                <a:gd name="T59" fmla="*/ 110 h 113"/>
                <a:gd name="T60" fmla="*/ 42 w 163"/>
                <a:gd name="T61" fmla="*/ 101 h 113"/>
                <a:gd name="T62" fmla="*/ 39 w 163"/>
                <a:gd name="T63" fmla="*/ 96 h 113"/>
                <a:gd name="T64" fmla="*/ 42 w 163"/>
                <a:gd name="T65" fmla="*/ 91 h 113"/>
                <a:gd name="T66" fmla="*/ 39 w 163"/>
                <a:gd name="T67" fmla="*/ 89 h 113"/>
                <a:gd name="T68" fmla="*/ 33 w 163"/>
                <a:gd name="T69" fmla="*/ 94 h 113"/>
                <a:gd name="T70" fmla="*/ 23 w 163"/>
                <a:gd name="T71" fmla="*/ 87 h 113"/>
                <a:gd name="T72" fmla="*/ 22 w 163"/>
                <a:gd name="T73" fmla="*/ 78 h 113"/>
                <a:gd name="T74" fmla="*/ 11 w 163"/>
                <a:gd name="T75" fmla="*/ 72 h 113"/>
                <a:gd name="T76" fmla="*/ 9 w 163"/>
                <a:gd name="T77" fmla="*/ 64 h 113"/>
                <a:gd name="T78" fmla="*/ 0 w 163"/>
                <a:gd name="T79" fmla="*/ 53 h 113"/>
                <a:gd name="T80" fmla="*/ 13 w 163"/>
                <a:gd name="T81" fmla="*/ 49 h 113"/>
                <a:gd name="T82" fmla="*/ 24 w 163"/>
                <a:gd name="T83" fmla="*/ 31 h 113"/>
                <a:gd name="T84" fmla="*/ 32 w 163"/>
                <a:gd name="T85" fmla="*/ 14 h 113"/>
                <a:gd name="T86" fmla="*/ 42 w 163"/>
                <a:gd name="T87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" h="113">
                  <a:moveTo>
                    <a:pt x="42" y="9"/>
                  </a:moveTo>
                  <a:lnTo>
                    <a:pt x="51" y="4"/>
                  </a:lnTo>
                  <a:lnTo>
                    <a:pt x="61" y="6"/>
                  </a:lnTo>
                  <a:lnTo>
                    <a:pt x="73" y="7"/>
                  </a:lnTo>
                  <a:lnTo>
                    <a:pt x="81" y="13"/>
                  </a:lnTo>
                  <a:lnTo>
                    <a:pt x="86" y="9"/>
                  </a:lnTo>
                  <a:lnTo>
                    <a:pt x="99" y="6"/>
                  </a:lnTo>
                  <a:lnTo>
                    <a:pt x="104" y="0"/>
                  </a:lnTo>
                  <a:lnTo>
                    <a:pt x="111" y="0"/>
                  </a:lnTo>
                  <a:lnTo>
                    <a:pt x="117" y="2"/>
                  </a:lnTo>
                  <a:lnTo>
                    <a:pt x="121" y="11"/>
                  </a:lnTo>
                  <a:lnTo>
                    <a:pt x="127" y="21"/>
                  </a:lnTo>
                  <a:lnTo>
                    <a:pt x="137" y="36"/>
                  </a:lnTo>
                  <a:lnTo>
                    <a:pt x="137" y="47"/>
                  </a:lnTo>
                  <a:lnTo>
                    <a:pt x="136" y="58"/>
                  </a:lnTo>
                  <a:lnTo>
                    <a:pt x="139" y="69"/>
                  </a:lnTo>
                  <a:lnTo>
                    <a:pt x="147" y="74"/>
                  </a:lnTo>
                  <a:lnTo>
                    <a:pt x="155" y="71"/>
                  </a:lnTo>
                  <a:lnTo>
                    <a:pt x="163" y="74"/>
                  </a:lnTo>
                  <a:lnTo>
                    <a:pt x="163" y="81"/>
                  </a:lnTo>
                  <a:lnTo>
                    <a:pt x="155" y="86"/>
                  </a:lnTo>
                  <a:lnTo>
                    <a:pt x="149" y="83"/>
                  </a:lnTo>
                  <a:lnTo>
                    <a:pt x="144" y="113"/>
                  </a:lnTo>
                  <a:lnTo>
                    <a:pt x="134" y="110"/>
                  </a:lnTo>
                  <a:lnTo>
                    <a:pt x="122" y="102"/>
                  </a:lnTo>
                  <a:lnTo>
                    <a:pt x="101" y="108"/>
                  </a:lnTo>
                  <a:lnTo>
                    <a:pt x="92" y="113"/>
                  </a:lnTo>
                  <a:lnTo>
                    <a:pt x="67" y="112"/>
                  </a:lnTo>
                  <a:lnTo>
                    <a:pt x="54" y="109"/>
                  </a:lnTo>
                  <a:lnTo>
                    <a:pt x="47" y="110"/>
                  </a:lnTo>
                  <a:lnTo>
                    <a:pt x="42" y="101"/>
                  </a:lnTo>
                  <a:lnTo>
                    <a:pt x="39" y="96"/>
                  </a:lnTo>
                  <a:lnTo>
                    <a:pt x="42" y="91"/>
                  </a:lnTo>
                  <a:lnTo>
                    <a:pt x="39" y="89"/>
                  </a:lnTo>
                  <a:lnTo>
                    <a:pt x="33" y="94"/>
                  </a:lnTo>
                  <a:lnTo>
                    <a:pt x="23" y="87"/>
                  </a:lnTo>
                  <a:lnTo>
                    <a:pt x="22" y="78"/>
                  </a:lnTo>
                  <a:lnTo>
                    <a:pt x="11" y="72"/>
                  </a:lnTo>
                  <a:lnTo>
                    <a:pt x="9" y="64"/>
                  </a:lnTo>
                  <a:lnTo>
                    <a:pt x="0" y="53"/>
                  </a:lnTo>
                  <a:lnTo>
                    <a:pt x="13" y="49"/>
                  </a:lnTo>
                  <a:lnTo>
                    <a:pt x="24" y="31"/>
                  </a:lnTo>
                  <a:lnTo>
                    <a:pt x="32" y="14"/>
                  </a:lnTo>
                  <a:lnTo>
                    <a:pt x="42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293">
              <a:extLst>
                <a:ext uri="{FF2B5EF4-FFF2-40B4-BE49-F238E27FC236}">
                  <a16:creationId xmlns="" xmlns:a16="http://schemas.microsoft.com/office/drawing/2014/main" id="{74373ABE-15F9-433D-9468-0378D58A8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0950" y="3352800"/>
              <a:ext cx="115888" cy="150813"/>
            </a:xfrm>
            <a:custGeom>
              <a:avLst/>
              <a:gdLst>
                <a:gd name="T0" fmla="*/ 36 w 73"/>
                <a:gd name="T1" fmla="*/ 20 h 95"/>
                <a:gd name="T2" fmla="*/ 47 w 73"/>
                <a:gd name="T3" fmla="*/ 26 h 95"/>
                <a:gd name="T4" fmla="*/ 48 w 73"/>
                <a:gd name="T5" fmla="*/ 35 h 95"/>
                <a:gd name="T6" fmla="*/ 58 w 73"/>
                <a:gd name="T7" fmla="*/ 42 h 95"/>
                <a:gd name="T8" fmla="*/ 64 w 73"/>
                <a:gd name="T9" fmla="*/ 37 h 95"/>
                <a:gd name="T10" fmla="*/ 67 w 73"/>
                <a:gd name="T11" fmla="*/ 39 h 95"/>
                <a:gd name="T12" fmla="*/ 64 w 73"/>
                <a:gd name="T13" fmla="*/ 44 h 95"/>
                <a:gd name="T14" fmla="*/ 67 w 73"/>
                <a:gd name="T15" fmla="*/ 49 h 95"/>
                <a:gd name="T16" fmla="*/ 63 w 73"/>
                <a:gd name="T17" fmla="*/ 53 h 95"/>
                <a:gd name="T18" fmla="*/ 64 w 73"/>
                <a:gd name="T19" fmla="*/ 63 h 95"/>
                <a:gd name="T20" fmla="*/ 73 w 73"/>
                <a:gd name="T21" fmla="*/ 73 h 95"/>
                <a:gd name="T22" fmla="*/ 66 w 73"/>
                <a:gd name="T23" fmla="*/ 80 h 95"/>
                <a:gd name="T24" fmla="*/ 63 w 73"/>
                <a:gd name="T25" fmla="*/ 88 h 95"/>
                <a:gd name="T26" fmla="*/ 65 w 73"/>
                <a:gd name="T27" fmla="*/ 90 h 95"/>
                <a:gd name="T28" fmla="*/ 62 w 73"/>
                <a:gd name="T29" fmla="*/ 94 h 95"/>
                <a:gd name="T30" fmla="*/ 55 w 73"/>
                <a:gd name="T31" fmla="*/ 94 h 95"/>
                <a:gd name="T32" fmla="*/ 48 w 73"/>
                <a:gd name="T33" fmla="*/ 95 h 95"/>
                <a:gd name="T34" fmla="*/ 48 w 73"/>
                <a:gd name="T35" fmla="*/ 94 h 95"/>
                <a:gd name="T36" fmla="*/ 50 w 73"/>
                <a:gd name="T37" fmla="*/ 90 h 95"/>
                <a:gd name="T38" fmla="*/ 51 w 73"/>
                <a:gd name="T39" fmla="*/ 86 h 95"/>
                <a:gd name="T40" fmla="*/ 49 w 73"/>
                <a:gd name="T41" fmla="*/ 86 h 95"/>
                <a:gd name="T42" fmla="*/ 45 w 73"/>
                <a:gd name="T43" fmla="*/ 81 h 95"/>
                <a:gd name="T44" fmla="*/ 43 w 73"/>
                <a:gd name="T45" fmla="*/ 80 h 95"/>
                <a:gd name="T46" fmla="*/ 41 w 73"/>
                <a:gd name="T47" fmla="*/ 76 h 95"/>
                <a:gd name="T48" fmla="*/ 37 w 73"/>
                <a:gd name="T49" fmla="*/ 74 h 95"/>
                <a:gd name="T50" fmla="*/ 35 w 73"/>
                <a:gd name="T51" fmla="*/ 71 h 95"/>
                <a:gd name="T52" fmla="*/ 32 w 73"/>
                <a:gd name="T53" fmla="*/ 73 h 95"/>
                <a:gd name="T54" fmla="*/ 29 w 73"/>
                <a:gd name="T55" fmla="*/ 80 h 95"/>
                <a:gd name="T56" fmla="*/ 26 w 73"/>
                <a:gd name="T57" fmla="*/ 82 h 95"/>
                <a:gd name="T58" fmla="*/ 27 w 73"/>
                <a:gd name="T59" fmla="*/ 80 h 95"/>
                <a:gd name="T60" fmla="*/ 20 w 73"/>
                <a:gd name="T61" fmla="*/ 75 h 95"/>
                <a:gd name="T62" fmla="*/ 14 w 73"/>
                <a:gd name="T63" fmla="*/ 73 h 95"/>
                <a:gd name="T64" fmla="*/ 12 w 73"/>
                <a:gd name="T65" fmla="*/ 69 h 95"/>
                <a:gd name="T66" fmla="*/ 7 w 73"/>
                <a:gd name="T67" fmla="*/ 65 h 95"/>
                <a:gd name="T68" fmla="*/ 11 w 73"/>
                <a:gd name="T69" fmla="*/ 64 h 95"/>
                <a:gd name="T70" fmla="*/ 14 w 73"/>
                <a:gd name="T71" fmla="*/ 53 h 95"/>
                <a:gd name="T72" fmla="*/ 5 w 73"/>
                <a:gd name="T73" fmla="*/ 44 h 95"/>
                <a:gd name="T74" fmla="*/ 10 w 73"/>
                <a:gd name="T75" fmla="*/ 32 h 95"/>
                <a:gd name="T76" fmla="*/ 4 w 73"/>
                <a:gd name="T77" fmla="*/ 32 h 95"/>
                <a:gd name="T78" fmla="*/ 11 w 73"/>
                <a:gd name="T79" fmla="*/ 23 h 95"/>
                <a:gd name="T80" fmla="*/ 5 w 73"/>
                <a:gd name="T81" fmla="*/ 16 h 95"/>
                <a:gd name="T82" fmla="*/ 0 w 73"/>
                <a:gd name="T83" fmla="*/ 7 h 95"/>
                <a:gd name="T84" fmla="*/ 14 w 73"/>
                <a:gd name="T85" fmla="*/ 0 h 95"/>
                <a:gd name="T86" fmla="*/ 25 w 73"/>
                <a:gd name="T87" fmla="*/ 1 h 95"/>
                <a:gd name="T88" fmla="*/ 34 w 73"/>
                <a:gd name="T89" fmla="*/ 12 h 95"/>
                <a:gd name="T90" fmla="*/ 36 w 73"/>
                <a:gd name="T91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5">
                  <a:moveTo>
                    <a:pt x="36" y="20"/>
                  </a:moveTo>
                  <a:lnTo>
                    <a:pt x="47" y="26"/>
                  </a:lnTo>
                  <a:lnTo>
                    <a:pt x="48" y="35"/>
                  </a:lnTo>
                  <a:lnTo>
                    <a:pt x="58" y="42"/>
                  </a:lnTo>
                  <a:lnTo>
                    <a:pt x="64" y="37"/>
                  </a:lnTo>
                  <a:lnTo>
                    <a:pt x="67" y="39"/>
                  </a:lnTo>
                  <a:lnTo>
                    <a:pt x="64" y="44"/>
                  </a:lnTo>
                  <a:lnTo>
                    <a:pt x="67" y="49"/>
                  </a:lnTo>
                  <a:lnTo>
                    <a:pt x="63" y="53"/>
                  </a:lnTo>
                  <a:lnTo>
                    <a:pt x="64" y="63"/>
                  </a:lnTo>
                  <a:lnTo>
                    <a:pt x="73" y="73"/>
                  </a:lnTo>
                  <a:lnTo>
                    <a:pt x="66" y="80"/>
                  </a:lnTo>
                  <a:lnTo>
                    <a:pt x="63" y="88"/>
                  </a:lnTo>
                  <a:lnTo>
                    <a:pt x="65" y="90"/>
                  </a:lnTo>
                  <a:lnTo>
                    <a:pt x="62" y="94"/>
                  </a:lnTo>
                  <a:lnTo>
                    <a:pt x="55" y="94"/>
                  </a:lnTo>
                  <a:lnTo>
                    <a:pt x="48" y="95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1" y="86"/>
                  </a:lnTo>
                  <a:lnTo>
                    <a:pt x="49" y="86"/>
                  </a:lnTo>
                  <a:lnTo>
                    <a:pt x="45" y="81"/>
                  </a:lnTo>
                  <a:lnTo>
                    <a:pt x="43" y="80"/>
                  </a:lnTo>
                  <a:lnTo>
                    <a:pt x="41" y="76"/>
                  </a:lnTo>
                  <a:lnTo>
                    <a:pt x="37" y="74"/>
                  </a:lnTo>
                  <a:lnTo>
                    <a:pt x="35" y="71"/>
                  </a:lnTo>
                  <a:lnTo>
                    <a:pt x="32" y="73"/>
                  </a:lnTo>
                  <a:lnTo>
                    <a:pt x="29" y="80"/>
                  </a:lnTo>
                  <a:lnTo>
                    <a:pt x="26" y="82"/>
                  </a:lnTo>
                  <a:lnTo>
                    <a:pt x="27" y="80"/>
                  </a:lnTo>
                  <a:lnTo>
                    <a:pt x="20" y="75"/>
                  </a:lnTo>
                  <a:lnTo>
                    <a:pt x="14" y="73"/>
                  </a:lnTo>
                  <a:lnTo>
                    <a:pt x="12" y="69"/>
                  </a:lnTo>
                  <a:lnTo>
                    <a:pt x="7" y="65"/>
                  </a:lnTo>
                  <a:lnTo>
                    <a:pt x="11" y="64"/>
                  </a:lnTo>
                  <a:lnTo>
                    <a:pt x="14" y="53"/>
                  </a:lnTo>
                  <a:lnTo>
                    <a:pt x="5" y="44"/>
                  </a:lnTo>
                  <a:lnTo>
                    <a:pt x="10" y="32"/>
                  </a:lnTo>
                  <a:lnTo>
                    <a:pt x="4" y="32"/>
                  </a:lnTo>
                  <a:lnTo>
                    <a:pt x="11" y="23"/>
                  </a:lnTo>
                  <a:lnTo>
                    <a:pt x="5" y="16"/>
                  </a:lnTo>
                  <a:lnTo>
                    <a:pt x="0" y="7"/>
                  </a:lnTo>
                  <a:lnTo>
                    <a:pt x="14" y="0"/>
                  </a:lnTo>
                  <a:lnTo>
                    <a:pt x="25" y="1"/>
                  </a:lnTo>
                  <a:lnTo>
                    <a:pt x="34" y="12"/>
                  </a:lnTo>
                  <a:lnTo>
                    <a:pt x="36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294">
              <a:extLst>
                <a:ext uri="{FF2B5EF4-FFF2-40B4-BE49-F238E27FC236}">
                  <a16:creationId xmlns="" xmlns:a16="http://schemas.microsoft.com/office/drawing/2014/main" id="{108C21AF-B9D0-4B29-AAA0-12D2BAAA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2971800"/>
              <a:ext cx="249238" cy="336550"/>
            </a:xfrm>
            <a:custGeom>
              <a:avLst/>
              <a:gdLst>
                <a:gd name="T0" fmla="*/ 68 w 157"/>
                <a:gd name="T1" fmla="*/ 0 h 212"/>
                <a:gd name="T2" fmla="*/ 69 w 157"/>
                <a:gd name="T3" fmla="*/ 11 h 212"/>
                <a:gd name="T4" fmla="*/ 87 w 157"/>
                <a:gd name="T5" fmla="*/ 18 h 212"/>
                <a:gd name="T6" fmla="*/ 87 w 157"/>
                <a:gd name="T7" fmla="*/ 29 h 212"/>
                <a:gd name="T8" fmla="*/ 104 w 157"/>
                <a:gd name="T9" fmla="*/ 23 h 212"/>
                <a:gd name="T10" fmla="*/ 113 w 157"/>
                <a:gd name="T11" fmla="*/ 15 h 212"/>
                <a:gd name="T12" fmla="*/ 133 w 157"/>
                <a:gd name="T13" fmla="*/ 26 h 212"/>
                <a:gd name="T14" fmla="*/ 141 w 157"/>
                <a:gd name="T15" fmla="*/ 36 h 212"/>
                <a:gd name="T16" fmla="*/ 146 w 157"/>
                <a:gd name="T17" fmla="*/ 51 h 212"/>
                <a:gd name="T18" fmla="*/ 141 w 157"/>
                <a:gd name="T19" fmla="*/ 59 h 212"/>
                <a:gd name="T20" fmla="*/ 147 w 157"/>
                <a:gd name="T21" fmla="*/ 69 h 212"/>
                <a:gd name="T22" fmla="*/ 151 w 157"/>
                <a:gd name="T23" fmla="*/ 84 h 212"/>
                <a:gd name="T24" fmla="*/ 150 w 157"/>
                <a:gd name="T25" fmla="*/ 93 h 212"/>
                <a:gd name="T26" fmla="*/ 157 w 157"/>
                <a:gd name="T27" fmla="*/ 111 h 212"/>
                <a:gd name="T28" fmla="*/ 149 w 157"/>
                <a:gd name="T29" fmla="*/ 114 h 212"/>
                <a:gd name="T30" fmla="*/ 145 w 157"/>
                <a:gd name="T31" fmla="*/ 111 h 212"/>
                <a:gd name="T32" fmla="*/ 140 w 157"/>
                <a:gd name="T33" fmla="*/ 116 h 212"/>
                <a:gd name="T34" fmla="*/ 128 w 157"/>
                <a:gd name="T35" fmla="*/ 121 h 212"/>
                <a:gd name="T36" fmla="*/ 121 w 157"/>
                <a:gd name="T37" fmla="*/ 128 h 212"/>
                <a:gd name="T38" fmla="*/ 109 w 157"/>
                <a:gd name="T39" fmla="*/ 134 h 212"/>
                <a:gd name="T40" fmla="*/ 112 w 157"/>
                <a:gd name="T41" fmla="*/ 142 h 212"/>
                <a:gd name="T42" fmla="*/ 113 w 157"/>
                <a:gd name="T43" fmla="*/ 153 h 212"/>
                <a:gd name="T44" fmla="*/ 123 w 157"/>
                <a:gd name="T45" fmla="*/ 159 h 212"/>
                <a:gd name="T46" fmla="*/ 132 w 157"/>
                <a:gd name="T47" fmla="*/ 171 h 212"/>
                <a:gd name="T48" fmla="*/ 126 w 157"/>
                <a:gd name="T49" fmla="*/ 183 h 212"/>
                <a:gd name="T50" fmla="*/ 120 w 157"/>
                <a:gd name="T51" fmla="*/ 187 h 212"/>
                <a:gd name="T52" fmla="*/ 123 w 157"/>
                <a:gd name="T53" fmla="*/ 203 h 212"/>
                <a:gd name="T54" fmla="*/ 120 w 157"/>
                <a:gd name="T55" fmla="*/ 208 h 212"/>
                <a:gd name="T56" fmla="*/ 116 w 157"/>
                <a:gd name="T57" fmla="*/ 202 h 212"/>
                <a:gd name="T58" fmla="*/ 107 w 157"/>
                <a:gd name="T59" fmla="*/ 202 h 212"/>
                <a:gd name="T60" fmla="*/ 95 w 157"/>
                <a:gd name="T61" fmla="*/ 207 h 212"/>
                <a:gd name="T62" fmla="*/ 80 w 157"/>
                <a:gd name="T63" fmla="*/ 205 h 212"/>
                <a:gd name="T64" fmla="*/ 77 w 157"/>
                <a:gd name="T65" fmla="*/ 212 h 212"/>
                <a:gd name="T66" fmla="*/ 68 w 157"/>
                <a:gd name="T67" fmla="*/ 205 h 212"/>
                <a:gd name="T68" fmla="*/ 62 w 157"/>
                <a:gd name="T69" fmla="*/ 207 h 212"/>
                <a:gd name="T70" fmla="*/ 44 w 157"/>
                <a:gd name="T71" fmla="*/ 199 h 212"/>
                <a:gd name="T72" fmla="*/ 40 w 157"/>
                <a:gd name="T73" fmla="*/ 204 h 212"/>
                <a:gd name="T74" fmla="*/ 25 w 157"/>
                <a:gd name="T75" fmla="*/ 204 h 212"/>
                <a:gd name="T76" fmla="*/ 28 w 157"/>
                <a:gd name="T77" fmla="*/ 186 h 212"/>
                <a:gd name="T78" fmla="*/ 37 w 157"/>
                <a:gd name="T79" fmla="*/ 167 h 212"/>
                <a:gd name="T80" fmla="*/ 11 w 157"/>
                <a:gd name="T81" fmla="*/ 163 h 212"/>
                <a:gd name="T82" fmla="*/ 3 w 157"/>
                <a:gd name="T83" fmla="*/ 156 h 212"/>
                <a:gd name="T84" fmla="*/ 4 w 157"/>
                <a:gd name="T85" fmla="*/ 144 h 212"/>
                <a:gd name="T86" fmla="*/ 1 w 157"/>
                <a:gd name="T87" fmla="*/ 137 h 212"/>
                <a:gd name="T88" fmla="*/ 3 w 157"/>
                <a:gd name="T89" fmla="*/ 120 h 212"/>
                <a:gd name="T90" fmla="*/ 0 w 157"/>
                <a:gd name="T91" fmla="*/ 90 h 212"/>
                <a:gd name="T92" fmla="*/ 10 w 157"/>
                <a:gd name="T93" fmla="*/ 90 h 212"/>
                <a:gd name="T94" fmla="*/ 15 w 157"/>
                <a:gd name="T95" fmla="*/ 79 h 212"/>
                <a:gd name="T96" fmla="*/ 19 w 157"/>
                <a:gd name="T97" fmla="*/ 54 h 212"/>
                <a:gd name="T98" fmla="*/ 16 w 157"/>
                <a:gd name="T99" fmla="*/ 44 h 212"/>
                <a:gd name="T100" fmla="*/ 19 w 157"/>
                <a:gd name="T101" fmla="*/ 38 h 212"/>
                <a:gd name="T102" fmla="*/ 33 w 157"/>
                <a:gd name="T103" fmla="*/ 36 h 212"/>
                <a:gd name="T104" fmla="*/ 37 w 157"/>
                <a:gd name="T105" fmla="*/ 43 h 212"/>
                <a:gd name="T106" fmla="*/ 48 w 157"/>
                <a:gd name="T107" fmla="*/ 27 h 212"/>
                <a:gd name="T108" fmla="*/ 45 w 157"/>
                <a:gd name="T109" fmla="*/ 17 h 212"/>
                <a:gd name="T110" fmla="*/ 44 w 157"/>
                <a:gd name="T111" fmla="*/ 0 h 212"/>
                <a:gd name="T112" fmla="*/ 58 w 157"/>
                <a:gd name="T113" fmla="*/ 4 h 212"/>
                <a:gd name="T114" fmla="*/ 68 w 157"/>
                <a:gd name="T1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" h="212">
                  <a:moveTo>
                    <a:pt x="68" y="0"/>
                  </a:moveTo>
                  <a:lnTo>
                    <a:pt x="69" y="11"/>
                  </a:lnTo>
                  <a:lnTo>
                    <a:pt x="87" y="18"/>
                  </a:lnTo>
                  <a:lnTo>
                    <a:pt x="87" y="29"/>
                  </a:lnTo>
                  <a:lnTo>
                    <a:pt x="104" y="23"/>
                  </a:lnTo>
                  <a:lnTo>
                    <a:pt x="113" y="15"/>
                  </a:lnTo>
                  <a:lnTo>
                    <a:pt x="133" y="26"/>
                  </a:lnTo>
                  <a:lnTo>
                    <a:pt x="141" y="36"/>
                  </a:lnTo>
                  <a:lnTo>
                    <a:pt x="146" y="51"/>
                  </a:lnTo>
                  <a:lnTo>
                    <a:pt x="141" y="59"/>
                  </a:lnTo>
                  <a:lnTo>
                    <a:pt x="147" y="69"/>
                  </a:lnTo>
                  <a:lnTo>
                    <a:pt x="151" y="84"/>
                  </a:lnTo>
                  <a:lnTo>
                    <a:pt x="150" y="93"/>
                  </a:lnTo>
                  <a:lnTo>
                    <a:pt x="157" y="111"/>
                  </a:lnTo>
                  <a:lnTo>
                    <a:pt x="149" y="114"/>
                  </a:lnTo>
                  <a:lnTo>
                    <a:pt x="145" y="111"/>
                  </a:lnTo>
                  <a:lnTo>
                    <a:pt x="140" y="116"/>
                  </a:lnTo>
                  <a:lnTo>
                    <a:pt x="128" y="121"/>
                  </a:lnTo>
                  <a:lnTo>
                    <a:pt x="121" y="128"/>
                  </a:lnTo>
                  <a:lnTo>
                    <a:pt x="109" y="134"/>
                  </a:lnTo>
                  <a:lnTo>
                    <a:pt x="112" y="142"/>
                  </a:lnTo>
                  <a:lnTo>
                    <a:pt x="113" y="153"/>
                  </a:lnTo>
                  <a:lnTo>
                    <a:pt x="123" y="159"/>
                  </a:lnTo>
                  <a:lnTo>
                    <a:pt x="132" y="171"/>
                  </a:lnTo>
                  <a:lnTo>
                    <a:pt x="126" y="183"/>
                  </a:lnTo>
                  <a:lnTo>
                    <a:pt x="120" y="187"/>
                  </a:lnTo>
                  <a:lnTo>
                    <a:pt x="123" y="203"/>
                  </a:lnTo>
                  <a:lnTo>
                    <a:pt x="120" y="208"/>
                  </a:lnTo>
                  <a:lnTo>
                    <a:pt x="116" y="202"/>
                  </a:lnTo>
                  <a:lnTo>
                    <a:pt x="107" y="202"/>
                  </a:lnTo>
                  <a:lnTo>
                    <a:pt x="95" y="207"/>
                  </a:lnTo>
                  <a:lnTo>
                    <a:pt x="80" y="205"/>
                  </a:lnTo>
                  <a:lnTo>
                    <a:pt x="77" y="212"/>
                  </a:lnTo>
                  <a:lnTo>
                    <a:pt x="68" y="205"/>
                  </a:lnTo>
                  <a:lnTo>
                    <a:pt x="62" y="207"/>
                  </a:lnTo>
                  <a:lnTo>
                    <a:pt x="44" y="199"/>
                  </a:lnTo>
                  <a:lnTo>
                    <a:pt x="40" y="204"/>
                  </a:lnTo>
                  <a:lnTo>
                    <a:pt x="25" y="204"/>
                  </a:lnTo>
                  <a:lnTo>
                    <a:pt x="28" y="186"/>
                  </a:lnTo>
                  <a:lnTo>
                    <a:pt x="37" y="167"/>
                  </a:lnTo>
                  <a:lnTo>
                    <a:pt x="11" y="163"/>
                  </a:lnTo>
                  <a:lnTo>
                    <a:pt x="3" y="156"/>
                  </a:lnTo>
                  <a:lnTo>
                    <a:pt x="4" y="144"/>
                  </a:lnTo>
                  <a:lnTo>
                    <a:pt x="1" y="137"/>
                  </a:lnTo>
                  <a:lnTo>
                    <a:pt x="3" y="120"/>
                  </a:lnTo>
                  <a:lnTo>
                    <a:pt x="0" y="90"/>
                  </a:lnTo>
                  <a:lnTo>
                    <a:pt x="10" y="90"/>
                  </a:lnTo>
                  <a:lnTo>
                    <a:pt x="15" y="79"/>
                  </a:lnTo>
                  <a:lnTo>
                    <a:pt x="19" y="54"/>
                  </a:lnTo>
                  <a:lnTo>
                    <a:pt x="16" y="44"/>
                  </a:lnTo>
                  <a:lnTo>
                    <a:pt x="19" y="38"/>
                  </a:lnTo>
                  <a:lnTo>
                    <a:pt x="33" y="36"/>
                  </a:lnTo>
                  <a:lnTo>
                    <a:pt x="37" y="43"/>
                  </a:lnTo>
                  <a:lnTo>
                    <a:pt x="48" y="27"/>
                  </a:lnTo>
                  <a:lnTo>
                    <a:pt x="45" y="17"/>
                  </a:lnTo>
                  <a:lnTo>
                    <a:pt x="44" y="0"/>
                  </a:lnTo>
                  <a:lnTo>
                    <a:pt x="58" y="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295">
              <a:extLst>
                <a:ext uri="{FF2B5EF4-FFF2-40B4-BE49-F238E27FC236}">
                  <a16:creationId xmlns="" xmlns:a16="http://schemas.microsoft.com/office/drawing/2014/main" id="{6211D6FB-98E8-4588-88D5-4795C63F3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188" y="4433888"/>
              <a:ext cx="46038" cy="49213"/>
            </a:xfrm>
            <a:custGeom>
              <a:avLst/>
              <a:gdLst>
                <a:gd name="T0" fmla="*/ 25 w 29"/>
                <a:gd name="T1" fmla="*/ 0 h 31"/>
                <a:gd name="T2" fmla="*/ 29 w 29"/>
                <a:gd name="T3" fmla="*/ 6 h 31"/>
                <a:gd name="T4" fmla="*/ 29 w 29"/>
                <a:gd name="T5" fmla="*/ 12 h 31"/>
                <a:gd name="T6" fmla="*/ 19 w 29"/>
                <a:gd name="T7" fmla="*/ 17 h 31"/>
                <a:gd name="T8" fmla="*/ 26 w 29"/>
                <a:gd name="T9" fmla="*/ 22 h 31"/>
                <a:gd name="T10" fmla="*/ 20 w 29"/>
                <a:gd name="T11" fmla="*/ 31 h 31"/>
                <a:gd name="T12" fmla="*/ 17 w 29"/>
                <a:gd name="T13" fmla="*/ 28 h 31"/>
                <a:gd name="T14" fmla="*/ 12 w 29"/>
                <a:gd name="T15" fmla="*/ 29 h 31"/>
                <a:gd name="T16" fmla="*/ 3 w 29"/>
                <a:gd name="T17" fmla="*/ 29 h 31"/>
                <a:gd name="T18" fmla="*/ 2 w 29"/>
                <a:gd name="T19" fmla="*/ 23 h 31"/>
                <a:gd name="T20" fmla="*/ 0 w 29"/>
                <a:gd name="T21" fmla="*/ 18 h 31"/>
                <a:gd name="T22" fmla="*/ 6 w 29"/>
                <a:gd name="T23" fmla="*/ 10 h 31"/>
                <a:gd name="T24" fmla="*/ 13 w 29"/>
                <a:gd name="T25" fmla="*/ 2 h 31"/>
                <a:gd name="T26" fmla="*/ 20 w 29"/>
                <a:gd name="T27" fmla="*/ 4 h 31"/>
                <a:gd name="T28" fmla="*/ 25 w 29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1">
                  <a:moveTo>
                    <a:pt x="25" y="0"/>
                  </a:moveTo>
                  <a:lnTo>
                    <a:pt x="29" y="6"/>
                  </a:lnTo>
                  <a:lnTo>
                    <a:pt x="29" y="12"/>
                  </a:lnTo>
                  <a:lnTo>
                    <a:pt x="19" y="17"/>
                  </a:lnTo>
                  <a:lnTo>
                    <a:pt x="26" y="22"/>
                  </a:lnTo>
                  <a:lnTo>
                    <a:pt x="20" y="31"/>
                  </a:lnTo>
                  <a:lnTo>
                    <a:pt x="17" y="28"/>
                  </a:lnTo>
                  <a:lnTo>
                    <a:pt x="12" y="29"/>
                  </a:lnTo>
                  <a:lnTo>
                    <a:pt x="3" y="29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6" y="10"/>
                  </a:lnTo>
                  <a:lnTo>
                    <a:pt x="13" y="2"/>
                  </a:lnTo>
                  <a:lnTo>
                    <a:pt x="20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296">
              <a:extLst>
                <a:ext uri="{FF2B5EF4-FFF2-40B4-BE49-F238E27FC236}">
                  <a16:creationId xmlns="" xmlns:a16="http://schemas.microsoft.com/office/drawing/2014/main" id="{EC436BBE-F95B-4161-AFE0-950AE3918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3327400"/>
              <a:ext cx="79375" cy="55563"/>
            </a:xfrm>
            <a:custGeom>
              <a:avLst/>
              <a:gdLst>
                <a:gd name="T0" fmla="*/ 2 w 50"/>
                <a:gd name="T1" fmla="*/ 8 h 35"/>
                <a:gd name="T2" fmla="*/ 16 w 50"/>
                <a:gd name="T3" fmla="*/ 10 h 35"/>
                <a:gd name="T4" fmla="*/ 26 w 50"/>
                <a:gd name="T5" fmla="*/ 5 h 35"/>
                <a:gd name="T6" fmla="*/ 41 w 50"/>
                <a:gd name="T7" fmla="*/ 3 h 35"/>
                <a:gd name="T8" fmla="*/ 44 w 50"/>
                <a:gd name="T9" fmla="*/ 0 h 35"/>
                <a:gd name="T10" fmla="*/ 46 w 50"/>
                <a:gd name="T11" fmla="*/ 0 h 35"/>
                <a:gd name="T12" fmla="*/ 50 w 50"/>
                <a:gd name="T13" fmla="*/ 8 h 35"/>
                <a:gd name="T14" fmla="*/ 36 w 50"/>
                <a:gd name="T15" fmla="*/ 15 h 35"/>
                <a:gd name="T16" fmla="*/ 35 w 50"/>
                <a:gd name="T17" fmla="*/ 25 h 35"/>
                <a:gd name="T18" fmla="*/ 28 w 50"/>
                <a:gd name="T19" fmla="*/ 28 h 35"/>
                <a:gd name="T20" fmla="*/ 28 w 50"/>
                <a:gd name="T21" fmla="*/ 35 h 35"/>
                <a:gd name="T22" fmla="*/ 22 w 50"/>
                <a:gd name="T23" fmla="*/ 33 h 35"/>
                <a:gd name="T24" fmla="*/ 16 w 50"/>
                <a:gd name="T25" fmla="*/ 30 h 35"/>
                <a:gd name="T26" fmla="*/ 13 w 50"/>
                <a:gd name="T27" fmla="*/ 35 h 35"/>
                <a:gd name="T28" fmla="*/ 0 w 50"/>
                <a:gd name="T29" fmla="*/ 33 h 35"/>
                <a:gd name="T30" fmla="*/ 5 w 50"/>
                <a:gd name="T31" fmla="*/ 31 h 35"/>
                <a:gd name="T32" fmla="*/ 0 w 50"/>
                <a:gd name="T33" fmla="*/ 21 h 35"/>
                <a:gd name="T34" fmla="*/ 2 w 50"/>
                <a:gd name="T3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5">
                  <a:moveTo>
                    <a:pt x="2" y="8"/>
                  </a:moveTo>
                  <a:lnTo>
                    <a:pt x="16" y="10"/>
                  </a:lnTo>
                  <a:lnTo>
                    <a:pt x="26" y="5"/>
                  </a:lnTo>
                  <a:lnTo>
                    <a:pt x="41" y="3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8"/>
                  </a:lnTo>
                  <a:lnTo>
                    <a:pt x="36" y="15"/>
                  </a:lnTo>
                  <a:lnTo>
                    <a:pt x="35" y="25"/>
                  </a:lnTo>
                  <a:lnTo>
                    <a:pt x="28" y="28"/>
                  </a:lnTo>
                  <a:lnTo>
                    <a:pt x="28" y="35"/>
                  </a:lnTo>
                  <a:lnTo>
                    <a:pt x="22" y="33"/>
                  </a:lnTo>
                  <a:lnTo>
                    <a:pt x="16" y="30"/>
                  </a:lnTo>
                  <a:lnTo>
                    <a:pt x="13" y="35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297">
              <a:extLst>
                <a:ext uri="{FF2B5EF4-FFF2-40B4-BE49-F238E27FC236}">
                  <a16:creationId xmlns="" xmlns:a16="http://schemas.microsoft.com/office/drawing/2014/main" id="{299F01E3-B798-47EA-A60A-5AB902F3F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613" y="3741738"/>
              <a:ext cx="808038" cy="823913"/>
            </a:xfrm>
            <a:custGeom>
              <a:avLst/>
              <a:gdLst>
                <a:gd name="T0" fmla="*/ 185 w 509"/>
                <a:gd name="T1" fmla="*/ 42 h 519"/>
                <a:gd name="T2" fmla="*/ 179 w 509"/>
                <a:gd name="T3" fmla="*/ 60 h 519"/>
                <a:gd name="T4" fmla="*/ 225 w 509"/>
                <a:gd name="T5" fmla="*/ 110 h 519"/>
                <a:gd name="T6" fmla="*/ 224 w 509"/>
                <a:gd name="T7" fmla="*/ 145 h 519"/>
                <a:gd name="T8" fmla="*/ 286 w 509"/>
                <a:gd name="T9" fmla="*/ 168 h 519"/>
                <a:gd name="T10" fmla="*/ 332 w 509"/>
                <a:gd name="T11" fmla="*/ 184 h 519"/>
                <a:gd name="T12" fmla="*/ 346 w 509"/>
                <a:gd name="T13" fmla="*/ 164 h 519"/>
                <a:gd name="T14" fmla="*/ 359 w 509"/>
                <a:gd name="T15" fmla="*/ 167 h 519"/>
                <a:gd name="T16" fmla="*/ 386 w 509"/>
                <a:gd name="T17" fmla="*/ 175 h 519"/>
                <a:gd name="T18" fmla="*/ 416 w 509"/>
                <a:gd name="T19" fmla="*/ 163 h 519"/>
                <a:gd name="T20" fmla="*/ 439 w 509"/>
                <a:gd name="T21" fmla="*/ 140 h 519"/>
                <a:gd name="T22" fmla="*/ 486 w 509"/>
                <a:gd name="T23" fmla="*/ 125 h 519"/>
                <a:gd name="T24" fmla="*/ 507 w 509"/>
                <a:gd name="T25" fmla="*/ 148 h 519"/>
                <a:gd name="T26" fmla="*/ 504 w 509"/>
                <a:gd name="T27" fmla="*/ 171 h 519"/>
                <a:gd name="T28" fmla="*/ 469 w 509"/>
                <a:gd name="T29" fmla="*/ 192 h 519"/>
                <a:gd name="T30" fmla="*/ 451 w 509"/>
                <a:gd name="T31" fmla="*/ 232 h 519"/>
                <a:gd name="T32" fmla="*/ 432 w 509"/>
                <a:gd name="T33" fmla="*/ 254 h 519"/>
                <a:gd name="T34" fmla="*/ 417 w 509"/>
                <a:gd name="T35" fmla="*/ 237 h 519"/>
                <a:gd name="T36" fmla="*/ 400 w 509"/>
                <a:gd name="T37" fmla="*/ 239 h 519"/>
                <a:gd name="T38" fmla="*/ 421 w 509"/>
                <a:gd name="T39" fmla="*/ 212 h 519"/>
                <a:gd name="T40" fmla="*/ 378 w 509"/>
                <a:gd name="T41" fmla="*/ 206 h 519"/>
                <a:gd name="T42" fmla="*/ 355 w 509"/>
                <a:gd name="T43" fmla="*/ 183 h 519"/>
                <a:gd name="T44" fmla="*/ 350 w 509"/>
                <a:gd name="T45" fmla="*/ 214 h 519"/>
                <a:gd name="T46" fmla="*/ 354 w 509"/>
                <a:gd name="T47" fmla="*/ 237 h 519"/>
                <a:gd name="T48" fmla="*/ 361 w 509"/>
                <a:gd name="T49" fmla="*/ 273 h 519"/>
                <a:gd name="T50" fmla="*/ 328 w 509"/>
                <a:gd name="T51" fmla="*/ 290 h 519"/>
                <a:gd name="T52" fmla="*/ 274 w 509"/>
                <a:gd name="T53" fmla="*/ 335 h 519"/>
                <a:gd name="T54" fmla="*/ 244 w 509"/>
                <a:gd name="T55" fmla="*/ 366 h 519"/>
                <a:gd name="T56" fmla="*/ 211 w 509"/>
                <a:gd name="T57" fmla="*/ 379 h 519"/>
                <a:gd name="T58" fmla="*/ 210 w 509"/>
                <a:gd name="T59" fmla="*/ 430 h 519"/>
                <a:gd name="T60" fmla="*/ 194 w 509"/>
                <a:gd name="T61" fmla="*/ 477 h 519"/>
                <a:gd name="T62" fmla="*/ 175 w 509"/>
                <a:gd name="T63" fmla="*/ 502 h 519"/>
                <a:gd name="T64" fmla="*/ 146 w 509"/>
                <a:gd name="T65" fmla="*/ 503 h 519"/>
                <a:gd name="T66" fmla="*/ 126 w 509"/>
                <a:gd name="T67" fmla="*/ 452 h 519"/>
                <a:gd name="T68" fmla="*/ 109 w 509"/>
                <a:gd name="T69" fmla="*/ 401 h 519"/>
                <a:gd name="T70" fmla="*/ 80 w 509"/>
                <a:gd name="T71" fmla="*/ 319 h 519"/>
                <a:gd name="T72" fmla="*/ 53 w 509"/>
                <a:gd name="T73" fmla="*/ 290 h 519"/>
                <a:gd name="T74" fmla="*/ 26 w 509"/>
                <a:gd name="T75" fmla="*/ 259 h 519"/>
                <a:gd name="T76" fmla="*/ 12 w 509"/>
                <a:gd name="T77" fmla="*/ 223 h 519"/>
                <a:gd name="T78" fmla="*/ 36 w 509"/>
                <a:gd name="T79" fmla="*/ 197 h 519"/>
                <a:gd name="T80" fmla="*/ 42 w 509"/>
                <a:gd name="T81" fmla="*/ 153 h 519"/>
                <a:gd name="T82" fmla="*/ 92 w 509"/>
                <a:gd name="T83" fmla="*/ 113 h 519"/>
                <a:gd name="T84" fmla="*/ 123 w 509"/>
                <a:gd name="T85" fmla="*/ 67 h 519"/>
                <a:gd name="T86" fmla="*/ 97 w 509"/>
                <a:gd name="T87" fmla="*/ 26 h 519"/>
                <a:gd name="T88" fmla="*/ 151 w 509"/>
                <a:gd name="T89" fmla="*/ 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" h="519">
                  <a:moveTo>
                    <a:pt x="168" y="0"/>
                  </a:moveTo>
                  <a:lnTo>
                    <a:pt x="187" y="26"/>
                  </a:lnTo>
                  <a:lnTo>
                    <a:pt x="185" y="42"/>
                  </a:lnTo>
                  <a:lnTo>
                    <a:pt x="192" y="53"/>
                  </a:lnTo>
                  <a:lnTo>
                    <a:pt x="192" y="64"/>
                  </a:lnTo>
                  <a:lnTo>
                    <a:pt x="179" y="60"/>
                  </a:lnTo>
                  <a:lnTo>
                    <a:pt x="183" y="83"/>
                  </a:lnTo>
                  <a:lnTo>
                    <a:pt x="201" y="96"/>
                  </a:lnTo>
                  <a:lnTo>
                    <a:pt x="225" y="110"/>
                  </a:lnTo>
                  <a:lnTo>
                    <a:pt x="214" y="119"/>
                  </a:lnTo>
                  <a:lnTo>
                    <a:pt x="207" y="138"/>
                  </a:lnTo>
                  <a:lnTo>
                    <a:pt x="224" y="145"/>
                  </a:lnTo>
                  <a:lnTo>
                    <a:pt x="240" y="155"/>
                  </a:lnTo>
                  <a:lnTo>
                    <a:pt x="263" y="165"/>
                  </a:lnTo>
                  <a:lnTo>
                    <a:pt x="286" y="168"/>
                  </a:lnTo>
                  <a:lnTo>
                    <a:pt x="297" y="178"/>
                  </a:lnTo>
                  <a:lnTo>
                    <a:pt x="311" y="179"/>
                  </a:lnTo>
                  <a:lnTo>
                    <a:pt x="332" y="184"/>
                  </a:lnTo>
                  <a:lnTo>
                    <a:pt x="346" y="184"/>
                  </a:lnTo>
                  <a:lnTo>
                    <a:pt x="348" y="176"/>
                  </a:lnTo>
                  <a:lnTo>
                    <a:pt x="346" y="164"/>
                  </a:lnTo>
                  <a:lnTo>
                    <a:pt x="347" y="155"/>
                  </a:lnTo>
                  <a:lnTo>
                    <a:pt x="357" y="151"/>
                  </a:lnTo>
                  <a:lnTo>
                    <a:pt x="359" y="167"/>
                  </a:lnTo>
                  <a:lnTo>
                    <a:pt x="359" y="170"/>
                  </a:lnTo>
                  <a:lnTo>
                    <a:pt x="376" y="178"/>
                  </a:lnTo>
                  <a:lnTo>
                    <a:pt x="386" y="175"/>
                  </a:lnTo>
                  <a:lnTo>
                    <a:pt x="401" y="176"/>
                  </a:lnTo>
                  <a:lnTo>
                    <a:pt x="415" y="176"/>
                  </a:lnTo>
                  <a:lnTo>
                    <a:pt x="416" y="163"/>
                  </a:lnTo>
                  <a:lnTo>
                    <a:pt x="409" y="157"/>
                  </a:lnTo>
                  <a:lnTo>
                    <a:pt x="423" y="155"/>
                  </a:lnTo>
                  <a:lnTo>
                    <a:pt x="439" y="140"/>
                  </a:lnTo>
                  <a:lnTo>
                    <a:pt x="459" y="128"/>
                  </a:lnTo>
                  <a:lnTo>
                    <a:pt x="474" y="133"/>
                  </a:lnTo>
                  <a:lnTo>
                    <a:pt x="486" y="125"/>
                  </a:lnTo>
                  <a:lnTo>
                    <a:pt x="494" y="136"/>
                  </a:lnTo>
                  <a:lnTo>
                    <a:pt x="488" y="145"/>
                  </a:lnTo>
                  <a:lnTo>
                    <a:pt x="507" y="148"/>
                  </a:lnTo>
                  <a:lnTo>
                    <a:pt x="509" y="155"/>
                  </a:lnTo>
                  <a:lnTo>
                    <a:pt x="502" y="158"/>
                  </a:lnTo>
                  <a:lnTo>
                    <a:pt x="504" y="171"/>
                  </a:lnTo>
                  <a:lnTo>
                    <a:pt x="491" y="168"/>
                  </a:lnTo>
                  <a:lnTo>
                    <a:pt x="468" y="180"/>
                  </a:lnTo>
                  <a:lnTo>
                    <a:pt x="469" y="192"/>
                  </a:lnTo>
                  <a:lnTo>
                    <a:pt x="460" y="208"/>
                  </a:lnTo>
                  <a:lnTo>
                    <a:pt x="459" y="217"/>
                  </a:lnTo>
                  <a:lnTo>
                    <a:pt x="451" y="232"/>
                  </a:lnTo>
                  <a:lnTo>
                    <a:pt x="437" y="228"/>
                  </a:lnTo>
                  <a:lnTo>
                    <a:pt x="437" y="247"/>
                  </a:lnTo>
                  <a:lnTo>
                    <a:pt x="432" y="254"/>
                  </a:lnTo>
                  <a:lnTo>
                    <a:pt x="435" y="262"/>
                  </a:lnTo>
                  <a:lnTo>
                    <a:pt x="427" y="267"/>
                  </a:lnTo>
                  <a:lnTo>
                    <a:pt x="417" y="237"/>
                  </a:lnTo>
                  <a:lnTo>
                    <a:pt x="412" y="237"/>
                  </a:lnTo>
                  <a:lnTo>
                    <a:pt x="409" y="249"/>
                  </a:lnTo>
                  <a:lnTo>
                    <a:pt x="400" y="239"/>
                  </a:lnTo>
                  <a:lnTo>
                    <a:pt x="405" y="229"/>
                  </a:lnTo>
                  <a:lnTo>
                    <a:pt x="413" y="228"/>
                  </a:lnTo>
                  <a:lnTo>
                    <a:pt x="421" y="212"/>
                  </a:lnTo>
                  <a:lnTo>
                    <a:pt x="410" y="208"/>
                  </a:lnTo>
                  <a:lnTo>
                    <a:pt x="394" y="208"/>
                  </a:lnTo>
                  <a:lnTo>
                    <a:pt x="378" y="206"/>
                  </a:lnTo>
                  <a:lnTo>
                    <a:pt x="377" y="192"/>
                  </a:lnTo>
                  <a:lnTo>
                    <a:pt x="369" y="192"/>
                  </a:lnTo>
                  <a:lnTo>
                    <a:pt x="355" y="183"/>
                  </a:lnTo>
                  <a:lnTo>
                    <a:pt x="348" y="197"/>
                  </a:lnTo>
                  <a:lnTo>
                    <a:pt x="361" y="206"/>
                  </a:lnTo>
                  <a:lnTo>
                    <a:pt x="350" y="214"/>
                  </a:lnTo>
                  <a:lnTo>
                    <a:pt x="347" y="221"/>
                  </a:lnTo>
                  <a:lnTo>
                    <a:pt x="357" y="225"/>
                  </a:lnTo>
                  <a:lnTo>
                    <a:pt x="354" y="237"/>
                  </a:lnTo>
                  <a:lnTo>
                    <a:pt x="361" y="251"/>
                  </a:lnTo>
                  <a:lnTo>
                    <a:pt x="363" y="266"/>
                  </a:lnTo>
                  <a:lnTo>
                    <a:pt x="361" y="273"/>
                  </a:lnTo>
                  <a:lnTo>
                    <a:pt x="348" y="273"/>
                  </a:lnTo>
                  <a:lnTo>
                    <a:pt x="327" y="276"/>
                  </a:lnTo>
                  <a:lnTo>
                    <a:pt x="328" y="290"/>
                  </a:lnTo>
                  <a:lnTo>
                    <a:pt x="319" y="302"/>
                  </a:lnTo>
                  <a:lnTo>
                    <a:pt x="293" y="314"/>
                  </a:lnTo>
                  <a:lnTo>
                    <a:pt x="274" y="335"/>
                  </a:lnTo>
                  <a:lnTo>
                    <a:pt x="261" y="347"/>
                  </a:lnTo>
                  <a:lnTo>
                    <a:pt x="244" y="358"/>
                  </a:lnTo>
                  <a:lnTo>
                    <a:pt x="244" y="366"/>
                  </a:lnTo>
                  <a:lnTo>
                    <a:pt x="236" y="371"/>
                  </a:lnTo>
                  <a:lnTo>
                    <a:pt x="219" y="378"/>
                  </a:lnTo>
                  <a:lnTo>
                    <a:pt x="211" y="379"/>
                  </a:lnTo>
                  <a:lnTo>
                    <a:pt x="207" y="392"/>
                  </a:lnTo>
                  <a:lnTo>
                    <a:pt x="210" y="416"/>
                  </a:lnTo>
                  <a:lnTo>
                    <a:pt x="210" y="430"/>
                  </a:lnTo>
                  <a:lnTo>
                    <a:pt x="203" y="447"/>
                  </a:lnTo>
                  <a:lnTo>
                    <a:pt x="203" y="477"/>
                  </a:lnTo>
                  <a:lnTo>
                    <a:pt x="194" y="477"/>
                  </a:lnTo>
                  <a:lnTo>
                    <a:pt x="186" y="491"/>
                  </a:lnTo>
                  <a:lnTo>
                    <a:pt x="192" y="497"/>
                  </a:lnTo>
                  <a:lnTo>
                    <a:pt x="175" y="502"/>
                  </a:lnTo>
                  <a:lnTo>
                    <a:pt x="170" y="513"/>
                  </a:lnTo>
                  <a:lnTo>
                    <a:pt x="163" y="519"/>
                  </a:lnTo>
                  <a:lnTo>
                    <a:pt x="146" y="503"/>
                  </a:lnTo>
                  <a:lnTo>
                    <a:pt x="138" y="477"/>
                  </a:lnTo>
                  <a:lnTo>
                    <a:pt x="131" y="460"/>
                  </a:lnTo>
                  <a:lnTo>
                    <a:pt x="126" y="452"/>
                  </a:lnTo>
                  <a:lnTo>
                    <a:pt x="116" y="435"/>
                  </a:lnTo>
                  <a:lnTo>
                    <a:pt x="112" y="413"/>
                  </a:lnTo>
                  <a:lnTo>
                    <a:pt x="109" y="401"/>
                  </a:lnTo>
                  <a:lnTo>
                    <a:pt x="93" y="377"/>
                  </a:lnTo>
                  <a:lnTo>
                    <a:pt x="86" y="342"/>
                  </a:lnTo>
                  <a:lnTo>
                    <a:pt x="80" y="319"/>
                  </a:lnTo>
                  <a:lnTo>
                    <a:pt x="80" y="297"/>
                  </a:lnTo>
                  <a:lnTo>
                    <a:pt x="77" y="280"/>
                  </a:lnTo>
                  <a:lnTo>
                    <a:pt x="53" y="290"/>
                  </a:lnTo>
                  <a:lnTo>
                    <a:pt x="40" y="288"/>
                  </a:lnTo>
                  <a:lnTo>
                    <a:pt x="17" y="266"/>
                  </a:lnTo>
                  <a:lnTo>
                    <a:pt x="26" y="259"/>
                  </a:lnTo>
                  <a:lnTo>
                    <a:pt x="20" y="252"/>
                  </a:lnTo>
                  <a:lnTo>
                    <a:pt x="0" y="236"/>
                  </a:lnTo>
                  <a:lnTo>
                    <a:pt x="12" y="223"/>
                  </a:lnTo>
                  <a:lnTo>
                    <a:pt x="50" y="223"/>
                  </a:lnTo>
                  <a:lnTo>
                    <a:pt x="47" y="207"/>
                  </a:lnTo>
                  <a:lnTo>
                    <a:pt x="36" y="197"/>
                  </a:lnTo>
                  <a:lnTo>
                    <a:pt x="34" y="183"/>
                  </a:lnTo>
                  <a:lnTo>
                    <a:pt x="24" y="173"/>
                  </a:lnTo>
                  <a:lnTo>
                    <a:pt x="42" y="153"/>
                  </a:lnTo>
                  <a:lnTo>
                    <a:pt x="63" y="155"/>
                  </a:lnTo>
                  <a:lnTo>
                    <a:pt x="80" y="134"/>
                  </a:lnTo>
                  <a:lnTo>
                    <a:pt x="92" y="113"/>
                  </a:lnTo>
                  <a:lnTo>
                    <a:pt x="108" y="94"/>
                  </a:lnTo>
                  <a:lnTo>
                    <a:pt x="108" y="80"/>
                  </a:lnTo>
                  <a:lnTo>
                    <a:pt x="123" y="67"/>
                  </a:lnTo>
                  <a:lnTo>
                    <a:pt x="109" y="58"/>
                  </a:lnTo>
                  <a:lnTo>
                    <a:pt x="104" y="44"/>
                  </a:lnTo>
                  <a:lnTo>
                    <a:pt x="97" y="26"/>
                  </a:lnTo>
                  <a:lnTo>
                    <a:pt x="106" y="16"/>
                  </a:lnTo>
                  <a:lnTo>
                    <a:pt x="131" y="21"/>
                  </a:lnTo>
                  <a:lnTo>
                    <a:pt x="151" y="1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298">
              <a:extLst>
                <a:ext uri="{FF2B5EF4-FFF2-40B4-BE49-F238E27FC236}">
                  <a16:creationId xmlns="" xmlns:a16="http://schemas.microsoft.com/office/drawing/2014/main" id="{215171B5-05B8-4AE5-B818-AF172A6FE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400" y="3678238"/>
              <a:ext cx="269875" cy="273050"/>
            </a:xfrm>
            <a:custGeom>
              <a:avLst/>
              <a:gdLst>
                <a:gd name="T0" fmla="*/ 115 w 170"/>
                <a:gd name="T1" fmla="*/ 30 h 172"/>
                <a:gd name="T2" fmla="*/ 126 w 170"/>
                <a:gd name="T3" fmla="*/ 37 h 172"/>
                <a:gd name="T4" fmla="*/ 128 w 170"/>
                <a:gd name="T5" fmla="*/ 49 h 172"/>
                <a:gd name="T6" fmla="*/ 119 w 170"/>
                <a:gd name="T7" fmla="*/ 56 h 172"/>
                <a:gd name="T8" fmla="*/ 115 w 170"/>
                <a:gd name="T9" fmla="*/ 72 h 172"/>
                <a:gd name="T10" fmla="*/ 127 w 170"/>
                <a:gd name="T11" fmla="*/ 92 h 172"/>
                <a:gd name="T12" fmla="*/ 148 w 170"/>
                <a:gd name="T13" fmla="*/ 104 h 172"/>
                <a:gd name="T14" fmla="*/ 157 w 170"/>
                <a:gd name="T15" fmla="*/ 119 h 172"/>
                <a:gd name="T16" fmla="*/ 155 w 170"/>
                <a:gd name="T17" fmla="*/ 134 h 172"/>
                <a:gd name="T18" fmla="*/ 159 w 170"/>
                <a:gd name="T19" fmla="*/ 134 h 172"/>
                <a:gd name="T20" fmla="*/ 161 w 170"/>
                <a:gd name="T21" fmla="*/ 144 h 172"/>
                <a:gd name="T22" fmla="*/ 170 w 170"/>
                <a:gd name="T23" fmla="*/ 155 h 172"/>
                <a:gd name="T24" fmla="*/ 159 w 170"/>
                <a:gd name="T25" fmla="*/ 155 h 172"/>
                <a:gd name="T26" fmla="*/ 148 w 170"/>
                <a:gd name="T27" fmla="*/ 152 h 172"/>
                <a:gd name="T28" fmla="*/ 135 w 170"/>
                <a:gd name="T29" fmla="*/ 172 h 172"/>
                <a:gd name="T30" fmla="*/ 103 w 170"/>
                <a:gd name="T31" fmla="*/ 170 h 172"/>
                <a:gd name="T32" fmla="*/ 54 w 170"/>
                <a:gd name="T33" fmla="*/ 129 h 172"/>
                <a:gd name="T34" fmla="*/ 27 w 170"/>
                <a:gd name="T35" fmla="*/ 115 h 172"/>
                <a:gd name="T36" fmla="*/ 7 w 170"/>
                <a:gd name="T37" fmla="*/ 109 h 172"/>
                <a:gd name="T38" fmla="*/ 0 w 170"/>
                <a:gd name="T39" fmla="*/ 85 h 172"/>
                <a:gd name="T40" fmla="*/ 38 w 170"/>
                <a:gd name="T41" fmla="*/ 63 h 172"/>
                <a:gd name="T42" fmla="*/ 45 w 170"/>
                <a:gd name="T43" fmla="*/ 38 h 172"/>
                <a:gd name="T44" fmla="*/ 44 w 170"/>
                <a:gd name="T45" fmla="*/ 22 h 172"/>
                <a:gd name="T46" fmla="*/ 53 w 170"/>
                <a:gd name="T47" fmla="*/ 17 h 172"/>
                <a:gd name="T48" fmla="*/ 62 w 170"/>
                <a:gd name="T49" fmla="*/ 3 h 172"/>
                <a:gd name="T50" fmla="*/ 69 w 170"/>
                <a:gd name="T51" fmla="*/ 0 h 172"/>
                <a:gd name="T52" fmla="*/ 89 w 170"/>
                <a:gd name="T53" fmla="*/ 3 h 172"/>
                <a:gd name="T54" fmla="*/ 96 w 170"/>
                <a:gd name="T55" fmla="*/ 8 h 172"/>
                <a:gd name="T56" fmla="*/ 104 w 170"/>
                <a:gd name="T57" fmla="*/ 4 h 172"/>
                <a:gd name="T58" fmla="*/ 115 w 170"/>
                <a:gd name="T59" fmla="*/ 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172">
                  <a:moveTo>
                    <a:pt x="115" y="30"/>
                  </a:moveTo>
                  <a:lnTo>
                    <a:pt x="126" y="37"/>
                  </a:lnTo>
                  <a:lnTo>
                    <a:pt x="128" y="49"/>
                  </a:lnTo>
                  <a:lnTo>
                    <a:pt x="119" y="56"/>
                  </a:lnTo>
                  <a:lnTo>
                    <a:pt x="115" y="72"/>
                  </a:lnTo>
                  <a:lnTo>
                    <a:pt x="127" y="92"/>
                  </a:lnTo>
                  <a:lnTo>
                    <a:pt x="148" y="104"/>
                  </a:lnTo>
                  <a:lnTo>
                    <a:pt x="157" y="119"/>
                  </a:lnTo>
                  <a:lnTo>
                    <a:pt x="155" y="134"/>
                  </a:lnTo>
                  <a:lnTo>
                    <a:pt x="159" y="134"/>
                  </a:lnTo>
                  <a:lnTo>
                    <a:pt x="161" y="144"/>
                  </a:lnTo>
                  <a:lnTo>
                    <a:pt x="170" y="155"/>
                  </a:lnTo>
                  <a:lnTo>
                    <a:pt x="159" y="155"/>
                  </a:lnTo>
                  <a:lnTo>
                    <a:pt x="148" y="152"/>
                  </a:lnTo>
                  <a:lnTo>
                    <a:pt x="135" y="172"/>
                  </a:lnTo>
                  <a:lnTo>
                    <a:pt x="103" y="170"/>
                  </a:lnTo>
                  <a:lnTo>
                    <a:pt x="54" y="129"/>
                  </a:lnTo>
                  <a:lnTo>
                    <a:pt x="27" y="115"/>
                  </a:lnTo>
                  <a:lnTo>
                    <a:pt x="7" y="109"/>
                  </a:lnTo>
                  <a:lnTo>
                    <a:pt x="0" y="85"/>
                  </a:lnTo>
                  <a:lnTo>
                    <a:pt x="38" y="63"/>
                  </a:lnTo>
                  <a:lnTo>
                    <a:pt x="45" y="38"/>
                  </a:lnTo>
                  <a:lnTo>
                    <a:pt x="44" y="22"/>
                  </a:lnTo>
                  <a:lnTo>
                    <a:pt x="53" y="17"/>
                  </a:lnTo>
                  <a:lnTo>
                    <a:pt x="62" y="3"/>
                  </a:lnTo>
                  <a:lnTo>
                    <a:pt x="69" y="0"/>
                  </a:lnTo>
                  <a:lnTo>
                    <a:pt x="89" y="3"/>
                  </a:lnTo>
                  <a:lnTo>
                    <a:pt x="96" y="8"/>
                  </a:lnTo>
                  <a:lnTo>
                    <a:pt x="104" y="4"/>
                  </a:lnTo>
                  <a:lnTo>
                    <a:pt x="115" y="3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299">
              <a:extLst>
                <a:ext uri="{FF2B5EF4-FFF2-40B4-BE49-F238E27FC236}">
                  <a16:creationId xmlns="" xmlns:a16="http://schemas.microsoft.com/office/drawing/2014/main" id="{592B5192-B271-47E1-B635-9AF9D8901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1363" y="3975100"/>
              <a:ext cx="244475" cy="534988"/>
            </a:xfrm>
            <a:custGeom>
              <a:avLst/>
              <a:gdLst>
                <a:gd name="T0" fmla="*/ 115 w 154"/>
                <a:gd name="T1" fmla="*/ 162 h 337"/>
                <a:gd name="T2" fmla="*/ 96 w 154"/>
                <a:gd name="T3" fmla="*/ 182 h 337"/>
                <a:gd name="T4" fmla="*/ 96 w 154"/>
                <a:gd name="T5" fmla="*/ 202 h 337"/>
                <a:gd name="T6" fmla="*/ 114 w 154"/>
                <a:gd name="T7" fmla="*/ 226 h 337"/>
                <a:gd name="T8" fmla="*/ 102 w 154"/>
                <a:gd name="T9" fmla="*/ 246 h 337"/>
                <a:gd name="T10" fmla="*/ 118 w 154"/>
                <a:gd name="T11" fmla="*/ 269 h 337"/>
                <a:gd name="T12" fmla="*/ 120 w 154"/>
                <a:gd name="T13" fmla="*/ 286 h 337"/>
                <a:gd name="T14" fmla="*/ 117 w 154"/>
                <a:gd name="T15" fmla="*/ 319 h 337"/>
                <a:gd name="T16" fmla="*/ 106 w 154"/>
                <a:gd name="T17" fmla="*/ 325 h 337"/>
                <a:gd name="T18" fmla="*/ 106 w 154"/>
                <a:gd name="T19" fmla="*/ 300 h 337"/>
                <a:gd name="T20" fmla="*/ 100 w 154"/>
                <a:gd name="T21" fmla="*/ 273 h 337"/>
                <a:gd name="T22" fmla="*/ 92 w 154"/>
                <a:gd name="T23" fmla="*/ 228 h 337"/>
                <a:gd name="T24" fmla="*/ 73 w 154"/>
                <a:gd name="T25" fmla="*/ 222 h 337"/>
                <a:gd name="T26" fmla="*/ 44 w 154"/>
                <a:gd name="T27" fmla="*/ 233 h 337"/>
                <a:gd name="T28" fmla="*/ 38 w 154"/>
                <a:gd name="T29" fmla="*/ 207 h 337"/>
                <a:gd name="T30" fmla="*/ 22 w 154"/>
                <a:gd name="T31" fmla="*/ 169 h 337"/>
                <a:gd name="T32" fmla="*/ 14 w 154"/>
                <a:gd name="T33" fmla="*/ 161 h 337"/>
                <a:gd name="T34" fmla="*/ 0 w 154"/>
                <a:gd name="T35" fmla="*/ 130 h 337"/>
                <a:gd name="T36" fmla="*/ 7 w 154"/>
                <a:gd name="T37" fmla="*/ 120 h 337"/>
                <a:gd name="T38" fmla="*/ 12 w 154"/>
                <a:gd name="T39" fmla="*/ 107 h 337"/>
                <a:gd name="T40" fmla="*/ 17 w 154"/>
                <a:gd name="T41" fmla="*/ 81 h 337"/>
                <a:gd name="T42" fmla="*/ 39 w 154"/>
                <a:gd name="T43" fmla="*/ 70 h 337"/>
                <a:gd name="T44" fmla="*/ 49 w 154"/>
                <a:gd name="T45" fmla="*/ 45 h 337"/>
                <a:gd name="T46" fmla="*/ 71 w 154"/>
                <a:gd name="T47" fmla="*/ 21 h 337"/>
                <a:gd name="T48" fmla="*/ 82 w 154"/>
                <a:gd name="T49" fmla="*/ 11 h 337"/>
                <a:gd name="T50" fmla="*/ 87 w 154"/>
                <a:gd name="T51" fmla="*/ 1 h 337"/>
                <a:gd name="T52" fmla="*/ 103 w 154"/>
                <a:gd name="T53" fmla="*/ 11 h 337"/>
                <a:gd name="T54" fmla="*/ 111 w 154"/>
                <a:gd name="T55" fmla="*/ 30 h 337"/>
                <a:gd name="T56" fmla="*/ 93 w 154"/>
                <a:gd name="T57" fmla="*/ 62 h 337"/>
                <a:gd name="T58" fmla="*/ 110 w 154"/>
                <a:gd name="T59" fmla="*/ 82 h 337"/>
                <a:gd name="T60" fmla="*/ 126 w 154"/>
                <a:gd name="T61" fmla="*/ 103 h 337"/>
                <a:gd name="T62" fmla="*/ 133 w 154"/>
                <a:gd name="T63" fmla="*/ 125 h 337"/>
                <a:gd name="T64" fmla="*/ 154 w 154"/>
                <a:gd name="T65" fmla="*/ 124 h 337"/>
                <a:gd name="T66" fmla="*/ 140 w 154"/>
                <a:gd name="T67" fmla="*/ 143 h 337"/>
                <a:gd name="T68" fmla="*/ 126 w 154"/>
                <a:gd name="T69" fmla="*/ 15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337">
                  <a:moveTo>
                    <a:pt x="126" y="154"/>
                  </a:moveTo>
                  <a:lnTo>
                    <a:pt x="115" y="162"/>
                  </a:lnTo>
                  <a:lnTo>
                    <a:pt x="103" y="163"/>
                  </a:lnTo>
                  <a:lnTo>
                    <a:pt x="96" y="182"/>
                  </a:lnTo>
                  <a:lnTo>
                    <a:pt x="88" y="186"/>
                  </a:lnTo>
                  <a:lnTo>
                    <a:pt x="96" y="202"/>
                  </a:lnTo>
                  <a:lnTo>
                    <a:pt x="107" y="215"/>
                  </a:lnTo>
                  <a:lnTo>
                    <a:pt x="114" y="226"/>
                  </a:lnTo>
                  <a:lnTo>
                    <a:pt x="109" y="243"/>
                  </a:lnTo>
                  <a:lnTo>
                    <a:pt x="102" y="246"/>
                  </a:lnTo>
                  <a:lnTo>
                    <a:pt x="106" y="254"/>
                  </a:lnTo>
                  <a:lnTo>
                    <a:pt x="118" y="269"/>
                  </a:lnTo>
                  <a:lnTo>
                    <a:pt x="120" y="278"/>
                  </a:lnTo>
                  <a:lnTo>
                    <a:pt x="120" y="286"/>
                  </a:lnTo>
                  <a:lnTo>
                    <a:pt x="126" y="303"/>
                  </a:lnTo>
                  <a:lnTo>
                    <a:pt x="117" y="319"/>
                  </a:lnTo>
                  <a:lnTo>
                    <a:pt x="109" y="337"/>
                  </a:lnTo>
                  <a:lnTo>
                    <a:pt x="106" y="325"/>
                  </a:lnTo>
                  <a:lnTo>
                    <a:pt x="112" y="311"/>
                  </a:lnTo>
                  <a:lnTo>
                    <a:pt x="106" y="300"/>
                  </a:lnTo>
                  <a:lnTo>
                    <a:pt x="107" y="281"/>
                  </a:lnTo>
                  <a:lnTo>
                    <a:pt x="100" y="273"/>
                  </a:lnTo>
                  <a:lnTo>
                    <a:pt x="95" y="251"/>
                  </a:lnTo>
                  <a:lnTo>
                    <a:pt x="92" y="228"/>
                  </a:lnTo>
                  <a:lnTo>
                    <a:pt x="84" y="214"/>
                  </a:lnTo>
                  <a:lnTo>
                    <a:pt x="73" y="222"/>
                  </a:lnTo>
                  <a:lnTo>
                    <a:pt x="53" y="234"/>
                  </a:lnTo>
                  <a:lnTo>
                    <a:pt x="44" y="233"/>
                  </a:lnTo>
                  <a:lnTo>
                    <a:pt x="32" y="229"/>
                  </a:lnTo>
                  <a:lnTo>
                    <a:pt x="38" y="207"/>
                  </a:lnTo>
                  <a:lnTo>
                    <a:pt x="34" y="189"/>
                  </a:lnTo>
                  <a:lnTo>
                    <a:pt x="22" y="169"/>
                  </a:lnTo>
                  <a:lnTo>
                    <a:pt x="23" y="163"/>
                  </a:lnTo>
                  <a:lnTo>
                    <a:pt x="14" y="161"/>
                  </a:lnTo>
                  <a:lnTo>
                    <a:pt x="1" y="145"/>
                  </a:lnTo>
                  <a:lnTo>
                    <a:pt x="0" y="130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15" y="115"/>
                  </a:lnTo>
                  <a:lnTo>
                    <a:pt x="12" y="107"/>
                  </a:lnTo>
                  <a:lnTo>
                    <a:pt x="17" y="100"/>
                  </a:lnTo>
                  <a:lnTo>
                    <a:pt x="17" y="81"/>
                  </a:lnTo>
                  <a:lnTo>
                    <a:pt x="31" y="85"/>
                  </a:lnTo>
                  <a:lnTo>
                    <a:pt x="39" y="70"/>
                  </a:lnTo>
                  <a:lnTo>
                    <a:pt x="40" y="61"/>
                  </a:lnTo>
                  <a:lnTo>
                    <a:pt x="49" y="45"/>
                  </a:lnTo>
                  <a:lnTo>
                    <a:pt x="48" y="33"/>
                  </a:lnTo>
                  <a:lnTo>
                    <a:pt x="71" y="21"/>
                  </a:lnTo>
                  <a:lnTo>
                    <a:pt x="84" y="2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7" y="1"/>
                  </a:lnTo>
                  <a:lnTo>
                    <a:pt x="97" y="0"/>
                  </a:lnTo>
                  <a:lnTo>
                    <a:pt x="103" y="11"/>
                  </a:lnTo>
                  <a:lnTo>
                    <a:pt x="111" y="16"/>
                  </a:lnTo>
                  <a:lnTo>
                    <a:pt x="111" y="30"/>
                  </a:lnTo>
                  <a:lnTo>
                    <a:pt x="111" y="46"/>
                  </a:lnTo>
                  <a:lnTo>
                    <a:pt x="93" y="62"/>
                  </a:lnTo>
                  <a:lnTo>
                    <a:pt x="92" y="84"/>
                  </a:lnTo>
                  <a:lnTo>
                    <a:pt x="110" y="82"/>
                  </a:lnTo>
                  <a:lnTo>
                    <a:pt x="114" y="99"/>
                  </a:lnTo>
                  <a:lnTo>
                    <a:pt x="126" y="103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1" y="128"/>
                  </a:lnTo>
                  <a:lnTo>
                    <a:pt x="154" y="124"/>
                  </a:lnTo>
                  <a:lnTo>
                    <a:pt x="154" y="130"/>
                  </a:lnTo>
                  <a:lnTo>
                    <a:pt x="140" y="143"/>
                  </a:lnTo>
                  <a:lnTo>
                    <a:pt x="135" y="150"/>
                  </a:lnTo>
                  <a:lnTo>
                    <a:pt x="126" y="1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00">
              <a:extLst>
                <a:ext uri="{FF2B5EF4-FFF2-40B4-BE49-F238E27FC236}">
                  <a16:creationId xmlns="" xmlns:a16="http://schemas.microsoft.com/office/drawing/2014/main" id="{9C509CE1-5149-43D2-ABA4-370A052CC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3551238"/>
              <a:ext cx="209550" cy="149225"/>
            </a:xfrm>
            <a:custGeom>
              <a:avLst/>
              <a:gdLst>
                <a:gd name="T0" fmla="*/ 62 w 132"/>
                <a:gd name="T1" fmla="*/ 16 h 94"/>
                <a:gd name="T2" fmla="*/ 56 w 132"/>
                <a:gd name="T3" fmla="*/ 23 h 94"/>
                <a:gd name="T4" fmla="*/ 37 w 132"/>
                <a:gd name="T5" fmla="*/ 20 h 94"/>
                <a:gd name="T6" fmla="*/ 35 w 132"/>
                <a:gd name="T7" fmla="*/ 32 h 94"/>
                <a:gd name="T8" fmla="*/ 54 w 132"/>
                <a:gd name="T9" fmla="*/ 31 h 94"/>
                <a:gd name="T10" fmla="*/ 76 w 132"/>
                <a:gd name="T11" fmla="*/ 38 h 94"/>
                <a:gd name="T12" fmla="*/ 108 w 132"/>
                <a:gd name="T13" fmla="*/ 35 h 94"/>
                <a:gd name="T14" fmla="*/ 113 w 132"/>
                <a:gd name="T15" fmla="*/ 55 h 94"/>
                <a:gd name="T16" fmla="*/ 119 w 132"/>
                <a:gd name="T17" fmla="*/ 53 h 94"/>
                <a:gd name="T18" fmla="*/ 129 w 132"/>
                <a:gd name="T19" fmla="*/ 58 h 94"/>
                <a:gd name="T20" fmla="*/ 128 w 132"/>
                <a:gd name="T21" fmla="*/ 67 h 94"/>
                <a:gd name="T22" fmla="*/ 132 w 132"/>
                <a:gd name="T23" fmla="*/ 79 h 94"/>
                <a:gd name="T24" fmla="*/ 113 w 132"/>
                <a:gd name="T25" fmla="*/ 79 h 94"/>
                <a:gd name="T26" fmla="*/ 101 w 132"/>
                <a:gd name="T27" fmla="*/ 77 h 94"/>
                <a:gd name="T28" fmla="*/ 91 w 132"/>
                <a:gd name="T29" fmla="*/ 88 h 94"/>
                <a:gd name="T30" fmla="*/ 83 w 132"/>
                <a:gd name="T31" fmla="*/ 89 h 94"/>
                <a:gd name="T32" fmla="*/ 77 w 132"/>
                <a:gd name="T33" fmla="*/ 94 h 94"/>
                <a:gd name="T34" fmla="*/ 70 w 132"/>
                <a:gd name="T35" fmla="*/ 87 h 94"/>
                <a:gd name="T36" fmla="*/ 71 w 132"/>
                <a:gd name="T37" fmla="*/ 68 h 94"/>
                <a:gd name="T38" fmla="*/ 67 w 132"/>
                <a:gd name="T39" fmla="*/ 67 h 94"/>
                <a:gd name="T40" fmla="*/ 68 w 132"/>
                <a:gd name="T41" fmla="*/ 61 h 94"/>
                <a:gd name="T42" fmla="*/ 59 w 132"/>
                <a:gd name="T43" fmla="*/ 55 h 94"/>
                <a:gd name="T44" fmla="*/ 52 w 132"/>
                <a:gd name="T45" fmla="*/ 63 h 94"/>
                <a:gd name="T46" fmla="*/ 49 w 132"/>
                <a:gd name="T47" fmla="*/ 73 h 94"/>
                <a:gd name="T48" fmla="*/ 47 w 132"/>
                <a:gd name="T49" fmla="*/ 75 h 94"/>
                <a:gd name="T50" fmla="*/ 37 w 132"/>
                <a:gd name="T51" fmla="*/ 75 h 94"/>
                <a:gd name="T52" fmla="*/ 31 w 132"/>
                <a:gd name="T53" fmla="*/ 85 h 94"/>
                <a:gd name="T54" fmla="*/ 25 w 132"/>
                <a:gd name="T55" fmla="*/ 81 h 94"/>
                <a:gd name="T56" fmla="*/ 12 w 132"/>
                <a:gd name="T57" fmla="*/ 88 h 94"/>
                <a:gd name="T58" fmla="*/ 7 w 132"/>
                <a:gd name="T59" fmla="*/ 85 h 94"/>
                <a:gd name="T60" fmla="*/ 17 w 132"/>
                <a:gd name="T61" fmla="*/ 63 h 94"/>
                <a:gd name="T62" fmla="*/ 13 w 132"/>
                <a:gd name="T63" fmla="*/ 46 h 94"/>
                <a:gd name="T64" fmla="*/ 0 w 132"/>
                <a:gd name="T65" fmla="*/ 42 h 94"/>
                <a:gd name="T66" fmla="*/ 4 w 132"/>
                <a:gd name="T67" fmla="*/ 31 h 94"/>
                <a:gd name="T68" fmla="*/ 19 w 132"/>
                <a:gd name="T69" fmla="*/ 32 h 94"/>
                <a:gd name="T70" fmla="*/ 27 w 132"/>
                <a:gd name="T71" fmla="*/ 20 h 94"/>
                <a:gd name="T72" fmla="*/ 33 w 132"/>
                <a:gd name="T73" fmla="*/ 6 h 94"/>
                <a:gd name="T74" fmla="*/ 56 w 132"/>
                <a:gd name="T75" fmla="*/ 0 h 94"/>
                <a:gd name="T76" fmla="*/ 53 w 132"/>
                <a:gd name="T77" fmla="*/ 10 h 94"/>
                <a:gd name="T78" fmla="*/ 55 w 132"/>
                <a:gd name="T79" fmla="*/ 17 h 94"/>
                <a:gd name="T80" fmla="*/ 62 w 132"/>
                <a:gd name="T81" fmla="*/ 1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" h="94">
                  <a:moveTo>
                    <a:pt x="62" y="16"/>
                  </a:moveTo>
                  <a:lnTo>
                    <a:pt x="56" y="23"/>
                  </a:lnTo>
                  <a:lnTo>
                    <a:pt x="37" y="20"/>
                  </a:lnTo>
                  <a:lnTo>
                    <a:pt x="35" y="32"/>
                  </a:lnTo>
                  <a:lnTo>
                    <a:pt x="54" y="31"/>
                  </a:lnTo>
                  <a:lnTo>
                    <a:pt x="76" y="38"/>
                  </a:lnTo>
                  <a:lnTo>
                    <a:pt x="108" y="35"/>
                  </a:lnTo>
                  <a:lnTo>
                    <a:pt x="113" y="55"/>
                  </a:lnTo>
                  <a:lnTo>
                    <a:pt x="119" y="53"/>
                  </a:lnTo>
                  <a:lnTo>
                    <a:pt x="129" y="58"/>
                  </a:lnTo>
                  <a:lnTo>
                    <a:pt x="128" y="67"/>
                  </a:lnTo>
                  <a:lnTo>
                    <a:pt x="132" y="79"/>
                  </a:lnTo>
                  <a:lnTo>
                    <a:pt x="113" y="79"/>
                  </a:lnTo>
                  <a:lnTo>
                    <a:pt x="101" y="77"/>
                  </a:lnTo>
                  <a:lnTo>
                    <a:pt x="91" y="88"/>
                  </a:lnTo>
                  <a:lnTo>
                    <a:pt x="83" y="89"/>
                  </a:lnTo>
                  <a:lnTo>
                    <a:pt x="77" y="94"/>
                  </a:lnTo>
                  <a:lnTo>
                    <a:pt x="70" y="87"/>
                  </a:lnTo>
                  <a:lnTo>
                    <a:pt x="71" y="68"/>
                  </a:lnTo>
                  <a:lnTo>
                    <a:pt x="67" y="67"/>
                  </a:lnTo>
                  <a:lnTo>
                    <a:pt x="68" y="61"/>
                  </a:lnTo>
                  <a:lnTo>
                    <a:pt x="59" y="55"/>
                  </a:lnTo>
                  <a:lnTo>
                    <a:pt x="52" y="63"/>
                  </a:lnTo>
                  <a:lnTo>
                    <a:pt x="49" y="73"/>
                  </a:lnTo>
                  <a:lnTo>
                    <a:pt x="47" y="75"/>
                  </a:lnTo>
                  <a:lnTo>
                    <a:pt x="37" y="75"/>
                  </a:lnTo>
                  <a:lnTo>
                    <a:pt x="31" y="85"/>
                  </a:lnTo>
                  <a:lnTo>
                    <a:pt x="25" y="81"/>
                  </a:lnTo>
                  <a:lnTo>
                    <a:pt x="12" y="88"/>
                  </a:lnTo>
                  <a:lnTo>
                    <a:pt x="7" y="85"/>
                  </a:lnTo>
                  <a:lnTo>
                    <a:pt x="17" y="63"/>
                  </a:lnTo>
                  <a:lnTo>
                    <a:pt x="13" y="46"/>
                  </a:lnTo>
                  <a:lnTo>
                    <a:pt x="0" y="42"/>
                  </a:lnTo>
                  <a:lnTo>
                    <a:pt x="4" y="31"/>
                  </a:lnTo>
                  <a:lnTo>
                    <a:pt x="19" y="32"/>
                  </a:lnTo>
                  <a:lnTo>
                    <a:pt x="27" y="20"/>
                  </a:lnTo>
                  <a:lnTo>
                    <a:pt x="33" y="6"/>
                  </a:lnTo>
                  <a:lnTo>
                    <a:pt x="56" y="0"/>
                  </a:lnTo>
                  <a:lnTo>
                    <a:pt x="53" y="10"/>
                  </a:lnTo>
                  <a:lnTo>
                    <a:pt x="55" y="17"/>
                  </a:lnTo>
                  <a:lnTo>
                    <a:pt x="62" y="1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01">
              <a:extLst>
                <a:ext uri="{FF2B5EF4-FFF2-40B4-BE49-F238E27FC236}">
                  <a16:creationId xmlns="" xmlns:a16="http://schemas.microsoft.com/office/drawing/2014/main" id="{F99E6DB2-71D7-4330-8400-526F37D6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175" y="4379913"/>
              <a:ext cx="144463" cy="115888"/>
            </a:xfrm>
            <a:custGeom>
              <a:avLst/>
              <a:gdLst>
                <a:gd name="T0" fmla="*/ 19 w 91"/>
                <a:gd name="T1" fmla="*/ 70 h 73"/>
                <a:gd name="T2" fmla="*/ 12 w 91"/>
                <a:gd name="T3" fmla="*/ 62 h 73"/>
                <a:gd name="T4" fmla="*/ 3 w 91"/>
                <a:gd name="T5" fmla="*/ 43 h 73"/>
                <a:gd name="T6" fmla="*/ 0 w 91"/>
                <a:gd name="T7" fmla="*/ 21 h 73"/>
                <a:gd name="T8" fmla="*/ 11 w 91"/>
                <a:gd name="T9" fmla="*/ 7 h 73"/>
                <a:gd name="T10" fmla="*/ 33 w 91"/>
                <a:gd name="T11" fmla="*/ 4 h 73"/>
                <a:gd name="T12" fmla="*/ 49 w 91"/>
                <a:gd name="T13" fmla="*/ 6 h 73"/>
                <a:gd name="T14" fmla="*/ 63 w 91"/>
                <a:gd name="T15" fmla="*/ 13 h 73"/>
                <a:gd name="T16" fmla="*/ 71 w 91"/>
                <a:gd name="T17" fmla="*/ 0 h 73"/>
                <a:gd name="T18" fmla="*/ 88 w 91"/>
                <a:gd name="T19" fmla="*/ 7 h 73"/>
                <a:gd name="T20" fmla="*/ 91 w 91"/>
                <a:gd name="T21" fmla="*/ 19 h 73"/>
                <a:gd name="T22" fmla="*/ 89 w 91"/>
                <a:gd name="T23" fmla="*/ 40 h 73"/>
                <a:gd name="T24" fmla="*/ 60 w 91"/>
                <a:gd name="T25" fmla="*/ 53 h 73"/>
                <a:gd name="T26" fmla="*/ 68 w 91"/>
                <a:gd name="T27" fmla="*/ 64 h 73"/>
                <a:gd name="T28" fmla="*/ 49 w 91"/>
                <a:gd name="T29" fmla="*/ 66 h 73"/>
                <a:gd name="T30" fmla="*/ 34 w 91"/>
                <a:gd name="T31" fmla="*/ 73 h 73"/>
                <a:gd name="T32" fmla="*/ 19 w 91"/>
                <a:gd name="T33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73">
                  <a:moveTo>
                    <a:pt x="19" y="70"/>
                  </a:moveTo>
                  <a:lnTo>
                    <a:pt x="12" y="62"/>
                  </a:lnTo>
                  <a:lnTo>
                    <a:pt x="3" y="43"/>
                  </a:lnTo>
                  <a:lnTo>
                    <a:pt x="0" y="21"/>
                  </a:lnTo>
                  <a:lnTo>
                    <a:pt x="11" y="7"/>
                  </a:lnTo>
                  <a:lnTo>
                    <a:pt x="33" y="4"/>
                  </a:lnTo>
                  <a:lnTo>
                    <a:pt x="49" y="6"/>
                  </a:lnTo>
                  <a:lnTo>
                    <a:pt x="63" y="13"/>
                  </a:lnTo>
                  <a:lnTo>
                    <a:pt x="71" y="0"/>
                  </a:lnTo>
                  <a:lnTo>
                    <a:pt x="88" y="7"/>
                  </a:lnTo>
                  <a:lnTo>
                    <a:pt x="91" y="19"/>
                  </a:lnTo>
                  <a:lnTo>
                    <a:pt x="89" y="40"/>
                  </a:lnTo>
                  <a:lnTo>
                    <a:pt x="60" y="53"/>
                  </a:lnTo>
                  <a:lnTo>
                    <a:pt x="68" y="64"/>
                  </a:lnTo>
                  <a:lnTo>
                    <a:pt x="49" y="66"/>
                  </a:lnTo>
                  <a:lnTo>
                    <a:pt x="34" y="73"/>
                  </a:lnTo>
                  <a:lnTo>
                    <a:pt x="19" y="7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02">
              <a:extLst>
                <a:ext uri="{FF2B5EF4-FFF2-40B4-BE49-F238E27FC236}">
                  <a16:creationId xmlns="" xmlns:a16="http://schemas.microsoft.com/office/drawing/2014/main" id="{BF4197EE-075A-482E-AFFB-4B75C36BA2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14000" y="5189538"/>
              <a:ext cx="33338" cy="55563"/>
            </a:xfrm>
            <a:custGeom>
              <a:avLst/>
              <a:gdLst>
                <a:gd name="T0" fmla="*/ 21 w 21"/>
                <a:gd name="T1" fmla="*/ 32 h 35"/>
                <a:gd name="T2" fmla="*/ 15 w 21"/>
                <a:gd name="T3" fmla="*/ 35 h 35"/>
                <a:gd name="T4" fmla="*/ 9 w 21"/>
                <a:gd name="T5" fmla="*/ 28 h 35"/>
                <a:gd name="T6" fmla="*/ 11 w 21"/>
                <a:gd name="T7" fmla="*/ 22 h 35"/>
                <a:gd name="T8" fmla="*/ 21 w 21"/>
                <a:gd name="T9" fmla="*/ 32 h 35"/>
                <a:gd name="T10" fmla="*/ 8 w 21"/>
                <a:gd name="T11" fmla="*/ 5 h 35"/>
                <a:gd name="T12" fmla="*/ 11 w 21"/>
                <a:gd name="T13" fmla="*/ 20 h 35"/>
                <a:gd name="T14" fmla="*/ 6 w 21"/>
                <a:gd name="T15" fmla="*/ 17 h 35"/>
                <a:gd name="T16" fmla="*/ 2 w 21"/>
                <a:gd name="T17" fmla="*/ 18 h 35"/>
                <a:gd name="T18" fmla="*/ 0 w 21"/>
                <a:gd name="T19" fmla="*/ 14 h 35"/>
                <a:gd name="T20" fmla="*/ 0 w 21"/>
                <a:gd name="T21" fmla="*/ 0 h 35"/>
                <a:gd name="T22" fmla="*/ 8 w 21"/>
                <a:gd name="T2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35">
                  <a:moveTo>
                    <a:pt x="21" y="32"/>
                  </a:moveTo>
                  <a:lnTo>
                    <a:pt x="15" y="35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21" y="32"/>
                  </a:lnTo>
                  <a:close/>
                  <a:moveTo>
                    <a:pt x="8" y="5"/>
                  </a:moveTo>
                  <a:lnTo>
                    <a:pt x="11" y="20"/>
                  </a:lnTo>
                  <a:lnTo>
                    <a:pt x="6" y="17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03">
              <a:extLst>
                <a:ext uri="{FF2B5EF4-FFF2-40B4-BE49-F238E27FC236}">
                  <a16:creationId xmlns="" xmlns:a16="http://schemas.microsoft.com/office/drawing/2014/main" id="{F53F1932-EA6A-4B39-8176-90EBED053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5675" y="4592638"/>
              <a:ext cx="527050" cy="169863"/>
            </a:xfrm>
            <a:custGeom>
              <a:avLst/>
              <a:gdLst>
                <a:gd name="T0" fmla="*/ 18 w 332"/>
                <a:gd name="T1" fmla="*/ 13 h 107"/>
                <a:gd name="T2" fmla="*/ 19 w 332"/>
                <a:gd name="T3" fmla="*/ 22 h 107"/>
                <a:gd name="T4" fmla="*/ 30 w 332"/>
                <a:gd name="T5" fmla="*/ 20 h 107"/>
                <a:gd name="T6" fmla="*/ 36 w 332"/>
                <a:gd name="T7" fmla="*/ 13 h 107"/>
                <a:gd name="T8" fmla="*/ 40 w 332"/>
                <a:gd name="T9" fmla="*/ 14 h 107"/>
                <a:gd name="T10" fmla="*/ 50 w 332"/>
                <a:gd name="T11" fmla="*/ 25 h 107"/>
                <a:gd name="T12" fmla="*/ 57 w 332"/>
                <a:gd name="T13" fmla="*/ 37 h 107"/>
                <a:gd name="T14" fmla="*/ 58 w 332"/>
                <a:gd name="T15" fmla="*/ 49 h 107"/>
                <a:gd name="T16" fmla="*/ 57 w 332"/>
                <a:gd name="T17" fmla="*/ 56 h 107"/>
                <a:gd name="T18" fmla="*/ 58 w 332"/>
                <a:gd name="T19" fmla="*/ 63 h 107"/>
                <a:gd name="T20" fmla="*/ 59 w 332"/>
                <a:gd name="T21" fmla="*/ 72 h 107"/>
                <a:gd name="T22" fmla="*/ 66 w 332"/>
                <a:gd name="T23" fmla="*/ 78 h 107"/>
                <a:gd name="T24" fmla="*/ 72 w 332"/>
                <a:gd name="T25" fmla="*/ 93 h 107"/>
                <a:gd name="T26" fmla="*/ 72 w 332"/>
                <a:gd name="T27" fmla="*/ 99 h 107"/>
                <a:gd name="T28" fmla="*/ 60 w 332"/>
                <a:gd name="T29" fmla="*/ 100 h 107"/>
                <a:gd name="T30" fmla="*/ 43 w 332"/>
                <a:gd name="T31" fmla="*/ 87 h 107"/>
                <a:gd name="T32" fmla="*/ 23 w 332"/>
                <a:gd name="T33" fmla="*/ 73 h 107"/>
                <a:gd name="T34" fmla="*/ 21 w 332"/>
                <a:gd name="T35" fmla="*/ 64 h 107"/>
                <a:gd name="T36" fmla="*/ 11 w 332"/>
                <a:gd name="T37" fmla="*/ 52 h 107"/>
                <a:gd name="T38" fmla="*/ 8 w 332"/>
                <a:gd name="T39" fmla="*/ 38 h 107"/>
                <a:gd name="T40" fmla="*/ 2 w 332"/>
                <a:gd name="T41" fmla="*/ 29 h 107"/>
                <a:gd name="T42" fmla="*/ 4 w 332"/>
                <a:gd name="T43" fmla="*/ 16 h 107"/>
                <a:gd name="T44" fmla="*/ 0 w 332"/>
                <a:gd name="T45" fmla="*/ 8 h 107"/>
                <a:gd name="T46" fmla="*/ 4 w 332"/>
                <a:gd name="T47" fmla="*/ 6 h 107"/>
                <a:gd name="T48" fmla="*/ 18 w 332"/>
                <a:gd name="T49" fmla="*/ 13 h 107"/>
                <a:gd name="T50" fmla="*/ 322 w 332"/>
                <a:gd name="T51" fmla="*/ 43 h 107"/>
                <a:gd name="T52" fmla="*/ 309 w 332"/>
                <a:gd name="T53" fmla="*/ 49 h 107"/>
                <a:gd name="T54" fmla="*/ 294 w 332"/>
                <a:gd name="T55" fmla="*/ 47 h 107"/>
                <a:gd name="T56" fmla="*/ 275 w 332"/>
                <a:gd name="T57" fmla="*/ 47 h 107"/>
                <a:gd name="T58" fmla="*/ 269 w 332"/>
                <a:gd name="T59" fmla="*/ 66 h 107"/>
                <a:gd name="T60" fmla="*/ 262 w 332"/>
                <a:gd name="T61" fmla="*/ 72 h 107"/>
                <a:gd name="T62" fmla="*/ 253 w 332"/>
                <a:gd name="T63" fmla="*/ 96 h 107"/>
                <a:gd name="T64" fmla="*/ 239 w 332"/>
                <a:gd name="T65" fmla="*/ 100 h 107"/>
                <a:gd name="T66" fmla="*/ 222 w 332"/>
                <a:gd name="T67" fmla="*/ 95 h 107"/>
                <a:gd name="T68" fmla="*/ 214 w 332"/>
                <a:gd name="T69" fmla="*/ 96 h 107"/>
                <a:gd name="T70" fmla="*/ 204 w 332"/>
                <a:gd name="T71" fmla="*/ 105 h 107"/>
                <a:gd name="T72" fmla="*/ 192 w 332"/>
                <a:gd name="T73" fmla="*/ 103 h 107"/>
                <a:gd name="T74" fmla="*/ 182 w 332"/>
                <a:gd name="T75" fmla="*/ 107 h 107"/>
                <a:gd name="T76" fmla="*/ 169 w 332"/>
                <a:gd name="T77" fmla="*/ 97 h 107"/>
                <a:gd name="T78" fmla="*/ 167 w 332"/>
                <a:gd name="T79" fmla="*/ 86 h 107"/>
                <a:gd name="T80" fmla="*/ 180 w 332"/>
                <a:gd name="T81" fmla="*/ 92 h 107"/>
                <a:gd name="T82" fmla="*/ 192 w 332"/>
                <a:gd name="T83" fmla="*/ 88 h 107"/>
                <a:gd name="T84" fmla="*/ 196 w 332"/>
                <a:gd name="T85" fmla="*/ 74 h 107"/>
                <a:gd name="T86" fmla="*/ 204 w 332"/>
                <a:gd name="T87" fmla="*/ 71 h 107"/>
                <a:gd name="T88" fmla="*/ 225 w 332"/>
                <a:gd name="T89" fmla="*/ 67 h 107"/>
                <a:gd name="T90" fmla="*/ 238 w 332"/>
                <a:gd name="T91" fmla="*/ 53 h 107"/>
                <a:gd name="T92" fmla="*/ 246 w 332"/>
                <a:gd name="T93" fmla="*/ 42 h 107"/>
                <a:gd name="T94" fmla="*/ 254 w 332"/>
                <a:gd name="T95" fmla="*/ 51 h 107"/>
                <a:gd name="T96" fmla="*/ 257 w 332"/>
                <a:gd name="T97" fmla="*/ 45 h 107"/>
                <a:gd name="T98" fmla="*/ 265 w 332"/>
                <a:gd name="T99" fmla="*/ 47 h 107"/>
                <a:gd name="T100" fmla="*/ 266 w 332"/>
                <a:gd name="T101" fmla="*/ 35 h 107"/>
                <a:gd name="T102" fmla="*/ 268 w 332"/>
                <a:gd name="T103" fmla="*/ 27 h 107"/>
                <a:gd name="T104" fmla="*/ 280 w 332"/>
                <a:gd name="T105" fmla="*/ 14 h 107"/>
                <a:gd name="T106" fmla="*/ 290 w 332"/>
                <a:gd name="T107" fmla="*/ 0 h 107"/>
                <a:gd name="T108" fmla="*/ 297 w 332"/>
                <a:gd name="T109" fmla="*/ 0 h 107"/>
                <a:gd name="T110" fmla="*/ 306 w 332"/>
                <a:gd name="T111" fmla="*/ 10 h 107"/>
                <a:gd name="T112" fmla="*/ 306 w 332"/>
                <a:gd name="T113" fmla="*/ 18 h 107"/>
                <a:gd name="T114" fmla="*/ 317 w 332"/>
                <a:gd name="T115" fmla="*/ 22 h 107"/>
                <a:gd name="T116" fmla="*/ 332 w 332"/>
                <a:gd name="T117" fmla="*/ 27 h 107"/>
                <a:gd name="T118" fmla="*/ 331 w 332"/>
                <a:gd name="T119" fmla="*/ 34 h 107"/>
                <a:gd name="T120" fmla="*/ 320 w 332"/>
                <a:gd name="T121" fmla="*/ 35 h 107"/>
                <a:gd name="T122" fmla="*/ 322 w 332"/>
                <a:gd name="T123" fmla="*/ 4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07">
                  <a:moveTo>
                    <a:pt x="18" y="13"/>
                  </a:moveTo>
                  <a:lnTo>
                    <a:pt x="19" y="22"/>
                  </a:lnTo>
                  <a:lnTo>
                    <a:pt x="30" y="20"/>
                  </a:lnTo>
                  <a:lnTo>
                    <a:pt x="36" y="13"/>
                  </a:lnTo>
                  <a:lnTo>
                    <a:pt x="40" y="14"/>
                  </a:lnTo>
                  <a:lnTo>
                    <a:pt x="50" y="25"/>
                  </a:lnTo>
                  <a:lnTo>
                    <a:pt x="57" y="37"/>
                  </a:lnTo>
                  <a:lnTo>
                    <a:pt x="58" y="49"/>
                  </a:lnTo>
                  <a:lnTo>
                    <a:pt x="57" y="56"/>
                  </a:lnTo>
                  <a:lnTo>
                    <a:pt x="58" y="63"/>
                  </a:lnTo>
                  <a:lnTo>
                    <a:pt x="59" y="72"/>
                  </a:lnTo>
                  <a:lnTo>
                    <a:pt x="66" y="78"/>
                  </a:lnTo>
                  <a:lnTo>
                    <a:pt x="72" y="93"/>
                  </a:lnTo>
                  <a:lnTo>
                    <a:pt x="72" y="99"/>
                  </a:lnTo>
                  <a:lnTo>
                    <a:pt x="60" y="100"/>
                  </a:lnTo>
                  <a:lnTo>
                    <a:pt x="43" y="87"/>
                  </a:lnTo>
                  <a:lnTo>
                    <a:pt x="23" y="73"/>
                  </a:lnTo>
                  <a:lnTo>
                    <a:pt x="21" y="64"/>
                  </a:lnTo>
                  <a:lnTo>
                    <a:pt x="11" y="52"/>
                  </a:lnTo>
                  <a:lnTo>
                    <a:pt x="8" y="38"/>
                  </a:lnTo>
                  <a:lnTo>
                    <a:pt x="2" y="29"/>
                  </a:lnTo>
                  <a:lnTo>
                    <a:pt x="4" y="16"/>
                  </a:lnTo>
                  <a:lnTo>
                    <a:pt x="0" y="8"/>
                  </a:lnTo>
                  <a:lnTo>
                    <a:pt x="4" y="6"/>
                  </a:lnTo>
                  <a:lnTo>
                    <a:pt x="18" y="13"/>
                  </a:lnTo>
                  <a:close/>
                  <a:moveTo>
                    <a:pt x="322" y="43"/>
                  </a:moveTo>
                  <a:lnTo>
                    <a:pt x="309" y="49"/>
                  </a:lnTo>
                  <a:lnTo>
                    <a:pt x="294" y="47"/>
                  </a:lnTo>
                  <a:lnTo>
                    <a:pt x="275" y="47"/>
                  </a:lnTo>
                  <a:lnTo>
                    <a:pt x="269" y="66"/>
                  </a:lnTo>
                  <a:lnTo>
                    <a:pt x="262" y="72"/>
                  </a:lnTo>
                  <a:lnTo>
                    <a:pt x="253" y="96"/>
                  </a:lnTo>
                  <a:lnTo>
                    <a:pt x="239" y="100"/>
                  </a:lnTo>
                  <a:lnTo>
                    <a:pt x="222" y="95"/>
                  </a:lnTo>
                  <a:lnTo>
                    <a:pt x="214" y="96"/>
                  </a:lnTo>
                  <a:lnTo>
                    <a:pt x="204" y="105"/>
                  </a:lnTo>
                  <a:lnTo>
                    <a:pt x="192" y="103"/>
                  </a:lnTo>
                  <a:lnTo>
                    <a:pt x="182" y="107"/>
                  </a:lnTo>
                  <a:lnTo>
                    <a:pt x="169" y="97"/>
                  </a:lnTo>
                  <a:lnTo>
                    <a:pt x="167" y="86"/>
                  </a:lnTo>
                  <a:lnTo>
                    <a:pt x="180" y="92"/>
                  </a:lnTo>
                  <a:lnTo>
                    <a:pt x="192" y="88"/>
                  </a:lnTo>
                  <a:lnTo>
                    <a:pt x="196" y="74"/>
                  </a:lnTo>
                  <a:lnTo>
                    <a:pt x="204" y="71"/>
                  </a:lnTo>
                  <a:lnTo>
                    <a:pt x="225" y="67"/>
                  </a:lnTo>
                  <a:lnTo>
                    <a:pt x="238" y="53"/>
                  </a:lnTo>
                  <a:lnTo>
                    <a:pt x="246" y="42"/>
                  </a:lnTo>
                  <a:lnTo>
                    <a:pt x="254" y="51"/>
                  </a:lnTo>
                  <a:lnTo>
                    <a:pt x="257" y="45"/>
                  </a:lnTo>
                  <a:lnTo>
                    <a:pt x="265" y="47"/>
                  </a:lnTo>
                  <a:lnTo>
                    <a:pt x="266" y="35"/>
                  </a:lnTo>
                  <a:lnTo>
                    <a:pt x="268" y="27"/>
                  </a:lnTo>
                  <a:lnTo>
                    <a:pt x="280" y="14"/>
                  </a:lnTo>
                  <a:lnTo>
                    <a:pt x="290" y="0"/>
                  </a:lnTo>
                  <a:lnTo>
                    <a:pt x="297" y="0"/>
                  </a:lnTo>
                  <a:lnTo>
                    <a:pt x="306" y="10"/>
                  </a:lnTo>
                  <a:lnTo>
                    <a:pt x="306" y="18"/>
                  </a:lnTo>
                  <a:lnTo>
                    <a:pt x="317" y="22"/>
                  </a:lnTo>
                  <a:lnTo>
                    <a:pt x="332" y="27"/>
                  </a:lnTo>
                  <a:lnTo>
                    <a:pt x="331" y="34"/>
                  </a:lnTo>
                  <a:lnTo>
                    <a:pt x="320" y="35"/>
                  </a:lnTo>
                  <a:lnTo>
                    <a:pt x="322" y="4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04">
              <a:extLst>
                <a:ext uri="{FF2B5EF4-FFF2-40B4-BE49-F238E27FC236}">
                  <a16:creationId xmlns="" xmlns:a16="http://schemas.microsoft.com/office/drawing/2014/main" id="{67FF29A4-709A-4E68-AB24-E22B593DD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5275" y="5068888"/>
              <a:ext cx="292100" cy="476250"/>
            </a:xfrm>
            <a:custGeom>
              <a:avLst/>
              <a:gdLst>
                <a:gd name="T0" fmla="*/ 89 w 184"/>
                <a:gd name="T1" fmla="*/ 19 h 300"/>
                <a:gd name="T2" fmla="*/ 115 w 184"/>
                <a:gd name="T3" fmla="*/ 22 h 300"/>
                <a:gd name="T4" fmla="*/ 133 w 184"/>
                <a:gd name="T5" fmla="*/ 16 h 300"/>
                <a:gd name="T6" fmla="*/ 162 w 184"/>
                <a:gd name="T7" fmla="*/ 10 h 300"/>
                <a:gd name="T8" fmla="*/ 179 w 184"/>
                <a:gd name="T9" fmla="*/ 8 h 300"/>
                <a:gd name="T10" fmla="*/ 181 w 184"/>
                <a:gd name="T11" fmla="*/ 40 h 300"/>
                <a:gd name="T12" fmla="*/ 184 w 184"/>
                <a:gd name="T13" fmla="*/ 77 h 300"/>
                <a:gd name="T14" fmla="*/ 173 w 184"/>
                <a:gd name="T15" fmla="*/ 102 h 300"/>
                <a:gd name="T16" fmla="*/ 145 w 184"/>
                <a:gd name="T17" fmla="*/ 120 h 300"/>
                <a:gd name="T18" fmla="*/ 106 w 184"/>
                <a:gd name="T19" fmla="*/ 149 h 300"/>
                <a:gd name="T20" fmla="*/ 87 w 184"/>
                <a:gd name="T21" fmla="*/ 165 h 300"/>
                <a:gd name="T22" fmla="*/ 79 w 184"/>
                <a:gd name="T23" fmla="*/ 182 h 300"/>
                <a:gd name="T24" fmla="*/ 91 w 184"/>
                <a:gd name="T25" fmla="*/ 206 h 300"/>
                <a:gd name="T26" fmla="*/ 93 w 184"/>
                <a:gd name="T27" fmla="*/ 211 h 300"/>
                <a:gd name="T28" fmla="*/ 91 w 184"/>
                <a:gd name="T29" fmla="*/ 239 h 300"/>
                <a:gd name="T30" fmla="*/ 92 w 184"/>
                <a:gd name="T31" fmla="*/ 249 h 300"/>
                <a:gd name="T32" fmla="*/ 70 w 184"/>
                <a:gd name="T33" fmla="*/ 263 h 300"/>
                <a:gd name="T34" fmla="*/ 42 w 184"/>
                <a:gd name="T35" fmla="*/ 280 h 300"/>
                <a:gd name="T36" fmla="*/ 48 w 184"/>
                <a:gd name="T37" fmla="*/ 290 h 300"/>
                <a:gd name="T38" fmla="*/ 33 w 184"/>
                <a:gd name="T39" fmla="*/ 300 h 300"/>
                <a:gd name="T40" fmla="*/ 29 w 184"/>
                <a:gd name="T41" fmla="*/ 283 h 300"/>
                <a:gd name="T42" fmla="*/ 30 w 184"/>
                <a:gd name="T43" fmla="*/ 254 h 300"/>
                <a:gd name="T44" fmla="*/ 18 w 184"/>
                <a:gd name="T45" fmla="*/ 215 h 300"/>
                <a:gd name="T46" fmla="*/ 41 w 184"/>
                <a:gd name="T47" fmla="*/ 180 h 300"/>
                <a:gd name="T48" fmla="*/ 45 w 184"/>
                <a:gd name="T49" fmla="*/ 167 h 300"/>
                <a:gd name="T50" fmla="*/ 43 w 184"/>
                <a:gd name="T51" fmla="*/ 149 h 300"/>
                <a:gd name="T52" fmla="*/ 47 w 184"/>
                <a:gd name="T53" fmla="*/ 113 h 300"/>
                <a:gd name="T54" fmla="*/ 29 w 184"/>
                <a:gd name="T55" fmla="*/ 106 h 300"/>
                <a:gd name="T56" fmla="*/ 18 w 184"/>
                <a:gd name="T57" fmla="*/ 98 h 300"/>
                <a:gd name="T58" fmla="*/ 1 w 184"/>
                <a:gd name="T59" fmla="*/ 91 h 300"/>
                <a:gd name="T60" fmla="*/ 52 w 184"/>
                <a:gd name="T61" fmla="*/ 64 h 300"/>
                <a:gd name="T62" fmla="*/ 67 w 184"/>
                <a:gd name="T63" fmla="*/ 71 h 300"/>
                <a:gd name="T64" fmla="*/ 76 w 184"/>
                <a:gd name="T65" fmla="*/ 83 h 300"/>
                <a:gd name="T66" fmla="*/ 73 w 184"/>
                <a:gd name="T67" fmla="*/ 104 h 300"/>
                <a:gd name="T68" fmla="*/ 89 w 184"/>
                <a:gd name="T69" fmla="*/ 102 h 300"/>
                <a:gd name="T70" fmla="*/ 95 w 184"/>
                <a:gd name="T71" fmla="*/ 76 h 300"/>
                <a:gd name="T72" fmla="*/ 82 w 184"/>
                <a:gd name="T73" fmla="*/ 56 h 300"/>
                <a:gd name="T74" fmla="*/ 71 w 184"/>
                <a:gd name="T75" fmla="*/ 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" h="300">
                  <a:moveTo>
                    <a:pt x="76" y="20"/>
                  </a:moveTo>
                  <a:lnTo>
                    <a:pt x="89" y="19"/>
                  </a:lnTo>
                  <a:lnTo>
                    <a:pt x="110" y="24"/>
                  </a:lnTo>
                  <a:lnTo>
                    <a:pt x="115" y="22"/>
                  </a:lnTo>
                  <a:lnTo>
                    <a:pt x="126" y="22"/>
                  </a:lnTo>
                  <a:lnTo>
                    <a:pt x="133" y="16"/>
                  </a:lnTo>
                  <a:lnTo>
                    <a:pt x="144" y="17"/>
                  </a:lnTo>
                  <a:lnTo>
                    <a:pt x="162" y="10"/>
                  </a:lnTo>
                  <a:lnTo>
                    <a:pt x="176" y="0"/>
                  </a:lnTo>
                  <a:lnTo>
                    <a:pt x="179" y="8"/>
                  </a:lnTo>
                  <a:lnTo>
                    <a:pt x="179" y="25"/>
                  </a:lnTo>
                  <a:lnTo>
                    <a:pt x="181" y="40"/>
                  </a:lnTo>
                  <a:lnTo>
                    <a:pt x="181" y="68"/>
                  </a:lnTo>
                  <a:lnTo>
                    <a:pt x="184" y="77"/>
                  </a:lnTo>
                  <a:lnTo>
                    <a:pt x="179" y="90"/>
                  </a:lnTo>
                  <a:lnTo>
                    <a:pt x="173" y="102"/>
                  </a:lnTo>
                  <a:lnTo>
                    <a:pt x="161" y="113"/>
                  </a:lnTo>
                  <a:lnTo>
                    <a:pt x="145" y="120"/>
                  </a:lnTo>
                  <a:lnTo>
                    <a:pt x="125" y="129"/>
                  </a:lnTo>
                  <a:lnTo>
                    <a:pt x="106" y="149"/>
                  </a:lnTo>
                  <a:lnTo>
                    <a:pt x="100" y="152"/>
                  </a:lnTo>
                  <a:lnTo>
                    <a:pt x="87" y="165"/>
                  </a:lnTo>
                  <a:lnTo>
                    <a:pt x="80" y="168"/>
                  </a:lnTo>
                  <a:lnTo>
                    <a:pt x="79" y="182"/>
                  </a:lnTo>
                  <a:lnTo>
                    <a:pt x="87" y="196"/>
                  </a:lnTo>
                  <a:lnTo>
                    <a:pt x="91" y="206"/>
                  </a:lnTo>
                  <a:lnTo>
                    <a:pt x="91" y="212"/>
                  </a:lnTo>
                  <a:lnTo>
                    <a:pt x="93" y="211"/>
                  </a:lnTo>
                  <a:lnTo>
                    <a:pt x="93" y="230"/>
                  </a:lnTo>
                  <a:lnTo>
                    <a:pt x="91" y="239"/>
                  </a:lnTo>
                  <a:lnTo>
                    <a:pt x="94" y="241"/>
                  </a:lnTo>
                  <a:lnTo>
                    <a:pt x="92" y="249"/>
                  </a:lnTo>
                  <a:lnTo>
                    <a:pt x="85" y="256"/>
                  </a:lnTo>
                  <a:lnTo>
                    <a:pt x="70" y="263"/>
                  </a:lnTo>
                  <a:lnTo>
                    <a:pt x="49" y="274"/>
                  </a:lnTo>
                  <a:lnTo>
                    <a:pt x="42" y="280"/>
                  </a:lnTo>
                  <a:lnTo>
                    <a:pt x="43" y="289"/>
                  </a:lnTo>
                  <a:lnTo>
                    <a:pt x="48" y="290"/>
                  </a:lnTo>
                  <a:lnTo>
                    <a:pt x="45" y="300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29" y="283"/>
                  </a:lnTo>
                  <a:lnTo>
                    <a:pt x="27" y="276"/>
                  </a:lnTo>
                  <a:lnTo>
                    <a:pt x="30" y="254"/>
                  </a:lnTo>
                  <a:lnTo>
                    <a:pt x="26" y="241"/>
                  </a:lnTo>
                  <a:lnTo>
                    <a:pt x="18" y="215"/>
                  </a:lnTo>
                  <a:lnTo>
                    <a:pt x="36" y="194"/>
                  </a:lnTo>
                  <a:lnTo>
                    <a:pt x="41" y="180"/>
                  </a:lnTo>
                  <a:lnTo>
                    <a:pt x="43" y="179"/>
                  </a:lnTo>
                  <a:lnTo>
                    <a:pt x="45" y="167"/>
                  </a:lnTo>
                  <a:lnTo>
                    <a:pt x="42" y="163"/>
                  </a:lnTo>
                  <a:lnTo>
                    <a:pt x="43" y="149"/>
                  </a:lnTo>
                  <a:lnTo>
                    <a:pt x="47" y="136"/>
                  </a:lnTo>
                  <a:lnTo>
                    <a:pt x="47" y="113"/>
                  </a:lnTo>
                  <a:lnTo>
                    <a:pt x="37" y="107"/>
                  </a:lnTo>
                  <a:lnTo>
                    <a:pt x="29" y="106"/>
                  </a:lnTo>
                  <a:lnTo>
                    <a:pt x="26" y="101"/>
                  </a:lnTo>
                  <a:lnTo>
                    <a:pt x="18" y="98"/>
                  </a:lnTo>
                  <a:lnTo>
                    <a:pt x="3" y="98"/>
                  </a:lnTo>
                  <a:lnTo>
                    <a:pt x="1" y="91"/>
                  </a:lnTo>
                  <a:lnTo>
                    <a:pt x="0" y="78"/>
                  </a:lnTo>
                  <a:lnTo>
                    <a:pt x="52" y="64"/>
                  </a:lnTo>
                  <a:lnTo>
                    <a:pt x="63" y="72"/>
                  </a:lnTo>
                  <a:lnTo>
                    <a:pt x="67" y="71"/>
                  </a:lnTo>
                  <a:lnTo>
                    <a:pt x="74" y="76"/>
                  </a:lnTo>
                  <a:lnTo>
                    <a:pt x="76" y="83"/>
                  </a:lnTo>
                  <a:lnTo>
                    <a:pt x="72" y="91"/>
                  </a:lnTo>
                  <a:lnTo>
                    <a:pt x="73" y="104"/>
                  </a:lnTo>
                  <a:lnTo>
                    <a:pt x="85" y="114"/>
                  </a:lnTo>
                  <a:lnTo>
                    <a:pt x="89" y="102"/>
                  </a:lnTo>
                  <a:lnTo>
                    <a:pt x="98" y="98"/>
                  </a:lnTo>
                  <a:lnTo>
                    <a:pt x="95" y="76"/>
                  </a:lnTo>
                  <a:lnTo>
                    <a:pt x="88" y="62"/>
                  </a:lnTo>
                  <a:lnTo>
                    <a:pt x="82" y="56"/>
                  </a:lnTo>
                  <a:lnTo>
                    <a:pt x="76" y="57"/>
                  </a:lnTo>
                  <a:lnTo>
                    <a:pt x="71" y="34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05">
              <a:extLst>
                <a:ext uri="{FF2B5EF4-FFF2-40B4-BE49-F238E27FC236}">
                  <a16:creationId xmlns="" xmlns:a16="http://schemas.microsoft.com/office/drawing/2014/main" id="{FD17A2B4-8464-4F95-AC6C-F784BA278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8750" y="4268788"/>
              <a:ext cx="257175" cy="363538"/>
            </a:xfrm>
            <a:custGeom>
              <a:avLst/>
              <a:gdLst>
                <a:gd name="T0" fmla="*/ 161 w 162"/>
                <a:gd name="T1" fmla="*/ 190 h 229"/>
                <a:gd name="T2" fmla="*/ 156 w 162"/>
                <a:gd name="T3" fmla="*/ 216 h 229"/>
                <a:gd name="T4" fmla="*/ 142 w 162"/>
                <a:gd name="T5" fmla="*/ 208 h 229"/>
                <a:gd name="T6" fmla="*/ 142 w 162"/>
                <a:gd name="T7" fmla="*/ 229 h 229"/>
                <a:gd name="T8" fmla="*/ 117 w 162"/>
                <a:gd name="T9" fmla="*/ 205 h 229"/>
                <a:gd name="T10" fmla="*/ 111 w 162"/>
                <a:gd name="T11" fmla="*/ 189 h 229"/>
                <a:gd name="T12" fmla="*/ 98 w 162"/>
                <a:gd name="T13" fmla="*/ 195 h 229"/>
                <a:gd name="T14" fmla="*/ 82 w 162"/>
                <a:gd name="T15" fmla="*/ 200 h 229"/>
                <a:gd name="T16" fmla="*/ 99 w 162"/>
                <a:gd name="T17" fmla="*/ 180 h 229"/>
                <a:gd name="T18" fmla="*/ 116 w 162"/>
                <a:gd name="T19" fmla="*/ 182 h 229"/>
                <a:gd name="T20" fmla="*/ 132 w 162"/>
                <a:gd name="T21" fmla="*/ 170 h 229"/>
                <a:gd name="T22" fmla="*/ 142 w 162"/>
                <a:gd name="T23" fmla="*/ 156 h 229"/>
                <a:gd name="T24" fmla="*/ 158 w 162"/>
                <a:gd name="T25" fmla="*/ 172 h 229"/>
                <a:gd name="T26" fmla="*/ 118 w 162"/>
                <a:gd name="T27" fmla="*/ 147 h 229"/>
                <a:gd name="T28" fmla="*/ 106 w 162"/>
                <a:gd name="T29" fmla="*/ 163 h 229"/>
                <a:gd name="T30" fmla="*/ 90 w 162"/>
                <a:gd name="T31" fmla="*/ 156 h 229"/>
                <a:gd name="T32" fmla="*/ 98 w 162"/>
                <a:gd name="T33" fmla="*/ 147 h 229"/>
                <a:gd name="T34" fmla="*/ 110 w 162"/>
                <a:gd name="T35" fmla="*/ 135 h 229"/>
                <a:gd name="T36" fmla="*/ 119 w 162"/>
                <a:gd name="T37" fmla="*/ 129 h 229"/>
                <a:gd name="T38" fmla="*/ 23 w 162"/>
                <a:gd name="T39" fmla="*/ 163 h 229"/>
                <a:gd name="T40" fmla="*/ 8 w 162"/>
                <a:gd name="T41" fmla="*/ 167 h 229"/>
                <a:gd name="T42" fmla="*/ 31 w 162"/>
                <a:gd name="T43" fmla="*/ 144 h 229"/>
                <a:gd name="T44" fmla="*/ 43 w 162"/>
                <a:gd name="T45" fmla="*/ 142 h 229"/>
                <a:gd name="T46" fmla="*/ 23 w 162"/>
                <a:gd name="T47" fmla="*/ 163 h 229"/>
                <a:gd name="T48" fmla="*/ 91 w 162"/>
                <a:gd name="T49" fmla="*/ 123 h 229"/>
                <a:gd name="T50" fmla="*/ 103 w 162"/>
                <a:gd name="T51" fmla="*/ 130 h 229"/>
                <a:gd name="T52" fmla="*/ 83 w 162"/>
                <a:gd name="T53" fmla="*/ 143 h 229"/>
                <a:gd name="T54" fmla="*/ 84 w 162"/>
                <a:gd name="T55" fmla="*/ 126 h 229"/>
                <a:gd name="T56" fmla="*/ 144 w 162"/>
                <a:gd name="T57" fmla="*/ 113 h 229"/>
                <a:gd name="T58" fmla="*/ 135 w 162"/>
                <a:gd name="T59" fmla="*/ 128 h 229"/>
                <a:gd name="T60" fmla="*/ 140 w 162"/>
                <a:gd name="T61" fmla="*/ 145 h 229"/>
                <a:gd name="T62" fmla="*/ 132 w 162"/>
                <a:gd name="T63" fmla="*/ 136 h 229"/>
                <a:gd name="T64" fmla="*/ 124 w 162"/>
                <a:gd name="T65" fmla="*/ 125 h 229"/>
                <a:gd name="T66" fmla="*/ 133 w 162"/>
                <a:gd name="T67" fmla="*/ 120 h 229"/>
                <a:gd name="T68" fmla="*/ 140 w 162"/>
                <a:gd name="T69" fmla="*/ 106 h 229"/>
                <a:gd name="T70" fmla="*/ 75 w 162"/>
                <a:gd name="T71" fmla="*/ 97 h 229"/>
                <a:gd name="T72" fmla="*/ 63 w 162"/>
                <a:gd name="T73" fmla="*/ 104 h 229"/>
                <a:gd name="T74" fmla="*/ 69 w 162"/>
                <a:gd name="T75" fmla="*/ 91 h 229"/>
                <a:gd name="T76" fmla="*/ 72 w 162"/>
                <a:gd name="T77" fmla="*/ 0 h 229"/>
                <a:gd name="T78" fmla="*/ 88 w 162"/>
                <a:gd name="T79" fmla="*/ 0 h 229"/>
                <a:gd name="T80" fmla="*/ 87 w 162"/>
                <a:gd name="T81" fmla="*/ 12 h 229"/>
                <a:gd name="T82" fmla="*/ 88 w 162"/>
                <a:gd name="T83" fmla="*/ 40 h 229"/>
                <a:gd name="T84" fmla="*/ 75 w 162"/>
                <a:gd name="T85" fmla="*/ 61 h 229"/>
                <a:gd name="T86" fmla="*/ 88 w 162"/>
                <a:gd name="T87" fmla="*/ 77 h 229"/>
                <a:gd name="T88" fmla="*/ 117 w 162"/>
                <a:gd name="T89" fmla="*/ 84 h 229"/>
                <a:gd name="T90" fmla="*/ 121 w 162"/>
                <a:gd name="T91" fmla="*/ 98 h 229"/>
                <a:gd name="T92" fmla="*/ 106 w 162"/>
                <a:gd name="T93" fmla="*/ 98 h 229"/>
                <a:gd name="T94" fmla="*/ 95 w 162"/>
                <a:gd name="T95" fmla="*/ 96 h 229"/>
                <a:gd name="T96" fmla="*/ 68 w 162"/>
                <a:gd name="T97" fmla="*/ 88 h 229"/>
                <a:gd name="T98" fmla="*/ 60 w 162"/>
                <a:gd name="T99" fmla="*/ 76 h 229"/>
                <a:gd name="T100" fmla="*/ 60 w 162"/>
                <a:gd name="T101" fmla="*/ 67 h 229"/>
                <a:gd name="T102" fmla="*/ 50 w 162"/>
                <a:gd name="T103" fmla="*/ 63 h 229"/>
                <a:gd name="T104" fmla="*/ 46 w 162"/>
                <a:gd name="T105" fmla="*/ 39 h 229"/>
                <a:gd name="T106" fmla="*/ 55 w 162"/>
                <a:gd name="T107" fmla="*/ 16 h 229"/>
                <a:gd name="T108" fmla="*/ 72 w 162"/>
                <a:gd name="T10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29">
                  <a:moveTo>
                    <a:pt x="160" y="179"/>
                  </a:moveTo>
                  <a:lnTo>
                    <a:pt x="161" y="190"/>
                  </a:lnTo>
                  <a:lnTo>
                    <a:pt x="162" y="200"/>
                  </a:lnTo>
                  <a:lnTo>
                    <a:pt x="156" y="216"/>
                  </a:lnTo>
                  <a:lnTo>
                    <a:pt x="150" y="199"/>
                  </a:lnTo>
                  <a:lnTo>
                    <a:pt x="142" y="208"/>
                  </a:lnTo>
                  <a:lnTo>
                    <a:pt x="148" y="220"/>
                  </a:lnTo>
                  <a:lnTo>
                    <a:pt x="142" y="229"/>
                  </a:lnTo>
                  <a:lnTo>
                    <a:pt x="122" y="218"/>
                  </a:lnTo>
                  <a:lnTo>
                    <a:pt x="117" y="205"/>
                  </a:lnTo>
                  <a:lnTo>
                    <a:pt x="122" y="197"/>
                  </a:lnTo>
                  <a:lnTo>
                    <a:pt x="111" y="189"/>
                  </a:lnTo>
                  <a:lnTo>
                    <a:pt x="106" y="196"/>
                  </a:lnTo>
                  <a:lnTo>
                    <a:pt x="98" y="195"/>
                  </a:lnTo>
                  <a:lnTo>
                    <a:pt x="84" y="205"/>
                  </a:lnTo>
                  <a:lnTo>
                    <a:pt x="82" y="200"/>
                  </a:lnTo>
                  <a:lnTo>
                    <a:pt x="89" y="186"/>
                  </a:lnTo>
                  <a:lnTo>
                    <a:pt x="99" y="180"/>
                  </a:lnTo>
                  <a:lnTo>
                    <a:pt x="110" y="174"/>
                  </a:lnTo>
                  <a:lnTo>
                    <a:pt x="116" y="182"/>
                  </a:lnTo>
                  <a:lnTo>
                    <a:pt x="128" y="177"/>
                  </a:lnTo>
                  <a:lnTo>
                    <a:pt x="132" y="170"/>
                  </a:lnTo>
                  <a:lnTo>
                    <a:pt x="143" y="168"/>
                  </a:lnTo>
                  <a:lnTo>
                    <a:pt x="142" y="156"/>
                  </a:lnTo>
                  <a:lnTo>
                    <a:pt x="157" y="164"/>
                  </a:lnTo>
                  <a:lnTo>
                    <a:pt x="158" y="172"/>
                  </a:lnTo>
                  <a:lnTo>
                    <a:pt x="160" y="179"/>
                  </a:lnTo>
                  <a:close/>
                  <a:moveTo>
                    <a:pt x="118" y="147"/>
                  </a:moveTo>
                  <a:lnTo>
                    <a:pt x="112" y="152"/>
                  </a:lnTo>
                  <a:lnTo>
                    <a:pt x="106" y="163"/>
                  </a:lnTo>
                  <a:lnTo>
                    <a:pt x="100" y="168"/>
                  </a:lnTo>
                  <a:lnTo>
                    <a:pt x="90" y="156"/>
                  </a:lnTo>
                  <a:lnTo>
                    <a:pt x="94" y="151"/>
                  </a:lnTo>
                  <a:lnTo>
                    <a:pt x="98" y="147"/>
                  </a:lnTo>
                  <a:lnTo>
                    <a:pt x="99" y="136"/>
                  </a:lnTo>
                  <a:lnTo>
                    <a:pt x="110" y="135"/>
                  </a:lnTo>
                  <a:lnTo>
                    <a:pt x="106" y="147"/>
                  </a:lnTo>
                  <a:lnTo>
                    <a:pt x="119" y="129"/>
                  </a:lnTo>
                  <a:lnTo>
                    <a:pt x="118" y="147"/>
                  </a:lnTo>
                  <a:close/>
                  <a:moveTo>
                    <a:pt x="23" y="163"/>
                  </a:moveTo>
                  <a:lnTo>
                    <a:pt x="0" y="180"/>
                  </a:lnTo>
                  <a:lnTo>
                    <a:pt x="8" y="167"/>
                  </a:lnTo>
                  <a:lnTo>
                    <a:pt x="21" y="157"/>
                  </a:lnTo>
                  <a:lnTo>
                    <a:pt x="31" y="144"/>
                  </a:lnTo>
                  <a:lnTo>
                    <a:pt x="40" y="127"/>
                  </a:lnTo>
                  <a:lnTo>
                    <a:pt x="43" y="142"/>
                  </a:lnTo>
                  <a:lnTo>
                    <a:pt x="32" y="151"/>
                  </a:lnTo>
                  <a:lnTo>
                    <a:pt x="23" y="163"/>
                  </a:lnTo>
                  <a:close/>
                  <a:moveTo>
                    <a:pt x="81" y="118"/>
                  </a:moveTo>
                  <a:lnTo>
                    <a:pt x="91" y="123"/>
                  </a:lnTo>
                  <a:lnTo>
                    <a:pt x="103" y="123"/>
                  </a:lnTo>
                  <a:lnTo>
                    <a:pt x="103" y="130"/>
                  </a:lnTo>
                  <a:lnTo>
                    <a:pt x="95" y="138"/>
                  </a:lnTo>
                  <a:lnTo>
                    <a:pt x="83" y="143"/>
                  </a:lnTo>
                  <a:lnTo>
                    <a:pt x="83" y="135"/>
                  </a:lnTo>
                  <a:lnTo>
                    <a:pt x="84" y="126"/>
                  </a:lnTo>
                  <a:lnTo>
                    <a:pt x="81" y="118"/>
                  </a:lnTo>
                  <a:close/>
                  <a:moveTo>
                    <a:pt x="144" y="113"/>
                  </a:moveTo>
                  <a:lnTo>
                    <a:pt x="149" y="133"/>
                  </a:lnTo>
                  <a:lnTo>
                    <a:pt x="135" y="128"/>
                  </a:lnTo>
                  <a:lnTo>
                    <a:pt x="136" y="134"/>
                  </a:lnTo>
                  <a:lnTo>
                    <a:pt x="140" y="145"/>
                  </a:lnTo>
                  <a:lnTo>
                    <a:pt x="132" y="149"/>
                  </a:lnTo>
                  <a:lnTo>
                    <a:pt x="132" y="136"/>
                  </a:lnTo>
                  <a:lnTo>
                    <a:pt x="126" y="136"/>
                  </a:lnTo>
                  <a:lnTo>
                    <a:pt x="124" y="125"/>
                  </a:lnTo>
                  <a:lnTo>
                    <a:pt x="134" y="127"/>
                  </a:lnTo>
                  <a:lnTo>
                    <a:pt x="133" y="120"/>
                  </a:lnTo>
                  <a:lnTo>
                    <a:pt x="122" y="106"/>
                  </a:lnTo>
                  <a:lnTo>
                    <a:pt x="140" y="106"/>
                  </a:lnTo>
                  <a:lnTo>
                    <a:pt x="144" y="113"/>
                  </a:lnTo>
                  <a:close/>
                  <a:moveTo>
                    <a:pt x="75" y="97"/>
                  </a:moveTo>
                  <a:lnTo>
                    <a:pt x="70" y="112"/>
                  </a:lnTo>
                  <a:lnTo>
                    <a:pt x="63" y="104"/>
                  </a:lnTo>
                  <a:lnTo>
                    <a:pt x="54" y="90"/>
                  </a:lnTo>
                  <a:lnTo>
                    <a:pt x="69" y="91"/>
                  </a:lnTo>
                  <a:lnTo>
                    <a:pt x="75" y="97"/>
                  </a:lnTo>
                  <a:close/>
                  <a:moveTo>
                    <a:pt x="72" y="0"/>
                  </a:moveTo>
                  <a:lnTo>
                    <a:pt x="82" y="4"/>
                  </a:lnTo>
                  <a:lnTo>
                    <a:pt x="88" y="0"/>
                  </a:lnTo>
                  <a:lnTo>
                    <a:pt x="89" y="4"/>
                  </a:lnTo>
                  <a:lnTo>
                    <a:pt x="87" y="12"/>
                  </a:lnTo>
                  <a:lnTo>
                    <a:pt x="92" y="25"/>
                  </a:lnTo>
                  <a:lnTo>
                    <a:pt x="88" y="40"/>
                  </a:lnTo>
                  <a:lnTo>
                    <a:pt x="77" y="46"/>
                  </a:lnTo>
                  <a:lnTo>
                    <a:pt x="75" y="61"/>
                  </a:lnTo>
                  <a:lnTo>
                    <a:pt x="78" y="75"/>
                  </a:lnTo>
                  <a:lnTo>
                    <a:pt x="88" y="77"/>
                  </a:lnTo>
                  <a:lnTo>
                    <a:pt x="96" y="75"/>
                  </a:lnTo>
                  <a:lnTo>
                    <a:pt x="117" y="84"/>
                  </a:lnTo>
                  <a:lnTo>
                    <a:pt x="116" y="95"/>
                  </a:lnTo>
                  <a:lnTo>
                    <a:pt x="121" y="98"/>
                  </a:lnTo>
                  <a:lnTo>
                    <a:pt x="119" y="107"/>
                  </a:lnTo>
                  <a:lnTo>
                    <a:pt x="106" y="98"/>
                  </a:lnTo>
                  <a:lnTo>
                    <a:pt x="99" y="89"/>
                  </a:lnTo>
                  <a:lnTo>
                    <a:pt x="95" y="96"/>
                  </a:lnTo>
                  <a:lnTo>
                    <a:pt x="84" y="84"/>
                  </a:lnTo>
                  <a:lnTo>
                    <a:pt x="68" y="88"/>
                  </a:lnTo>
                  <a:lnTo>
                    <a:pt x="60" y="83"/>
                  </a:lnTo>
                  <a:lnTo>
                    <a:pt x="60" y="76"/>
                  </a:lnTo>
                  <a:lnTo>
                    <a:pt x="66" y="71"/>
                  </a:lnTo>
                  <a:lnTo>
                    <a:pt x="60" y="67"/>
                  </a:lnTo>
                  <a:lnTo>
                    <a:pt x="59" y="74"/>
                  </a:lnTo>
                  <a:lnTo>
                    <a:pt x="50" y="63"/>
                  </a:lnTo>
                  <a:lnTo>
                    <a:pt x="47" y="55"/>
                  </a:lnTo>
                  <a:lnTo>
                    <a:pt x="46" y="39"/>
                  </a:lnTo>
                  <a:lnTo>
                    <a:pt x="53" y="45"/>
                  </a:lnTo>
                  <a:lnTo>
                    <a:pt x="55" y="16"/>
                  </a:lnTo>
                  <a:lnTo>
                    <a:pt x="61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06">
              <a:extLst>
                <a:ext uri="{FF2B5EF4-FFF2-40B4-BE49-F238E27FC236}">
                  <a16:creationId xmlns="" xmlns:a16="http://schemas.microsoft.com/office/drawing/2014/main" id="{0B06132D-4CF8-4003-9759-F15E8C14D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2976563"/>
              <a:ext cx="274638" cy="260350"/>
            </a:xfrm>
            <a:custGeom>
              <a:avLst/>
              <a:gdLst>
                <a:gd name="T0" fmla="*/ 16 w 173"/>
                <a:gd name="T1" fmla="*/ 108 h 164"/>
                <a:gd name="T2" fmla="*/ 9 w 173"/>
                <a:gd name="T3" fmla="*/ 90 h 164"/>
                <a:gd name="T4" fmla="*/ 10 w 173"/>
                <a:gd name="T5" fmla="*/ 81 h 164"/>
                <a:gd name="T6" fmla="*/ 6 w 173"/>
                <a:gd name="T7" fmla="*/ 66 h 164"/>
                <a:gd name="T8" fmla="*/ 0 w 173"/>
                <a:gd name="T9" fmla="*/ 56 h 164"/>
                <a:gd name="T10" fmla="*/ 5 w 173"/>
                <a:gd name="T11" fmla="*/ 48 h 164"/>
                <a:gd name="T12" fmla="*/ 0 w 173"/>
                <a:gd name="T13" fmla="*/ 33 h 164"/>
                <a:gd name="T14" fmla="*/ 13 w 173"/>
                <a:gd name="T15" fmla="*/ 24 h 164"/>
                <a:gd name="T16" fmla="*/ 39 w 173"/>
                <a:gd name="T17" fmla="*/ 11 h 164"/>
                <a:gd name="T18" fmla="*/ 61 w 173"/>
                <a:gd name="T19" fmla="*/ 0 h 164"/>
                <a:gd name="T20" fmla="*/ 79 w 173"/>
                <a:gd name="T21" fmla="*/ 5 h 164"/>
                <a:gd name="T22" fmla="*/ 80 w 173"/>
                <a:gd name="T23" fmla="*/ 13 h 164"/>
                <a:gd name="T24" fmla="*/ 97 w 173"/>
                <a:gd name="T25" fmla="*/ 13 h 164"/>
                <a:gd name="T26" fmla="*/ 118 w 173"/>
                <a:gd name="T27" fmla="*/ 16 h 164"/>
                <a:gd name="T28" fmla="*/ 151 w 173"/>
                <a:gd name="T29" fmla="*/ 16 h 164"/>
                <a:gd name="T30" fmla="*/ 159 w 173"/>
                <a:gd name="T31" fmla="*/ 19 h 164"/>
                <a:gd name="T32" fmla="*/ 163 w 173"/>
                <a:gd name="T33" fmla="*/ 28 h 164"/>
                <a:gd name="T34" fmla="*/ 164 w 173"/>
                <a:gd name="T35" fmla="*/ 41 h 164"/>
                <a:gd name="T36" fmla="*/ 169 w 173"/>
                <a:gd name="T37" fmla="*/ 52 h 164"/>
                <a:gd name="T38" fmla="*/ 169 w 173"/>
                <a:gd name="T39" fmla="*/ 64 h 164"/>
                <a:gd name="T40" fmla="*/ 159 w 173"/>
                <a:gd name="T41" fmla="*/ 70 h 164"/>
                <a:gd name="T42" fmla="*/ 163 w 173"/>
                <a:gd name="T43" fmla="*/ 82 h 164"/>
                <a:gd name="T44" fmla="*/ 164 w 173"/>
                <a:gd name="T45" fmla="*/ 95 h 164"/>
                <a:gd name="T46" fmla="*/ 173 w 173"/>
                <a:gd name="T47" fmla="*/ 119 h 164"/>
                <a:gd name="T48" fmla="*/ 171 w 173"/>
                <a:gd name="T49" fmla="*/ 127 h 164"/>
                <a:gd name="T50" fmla="*/ 162 w 173"/>
                <a:gd name="T51" fmla="*/ 130 h 164"/>
                <a:gd name="T52" fmla="*/ 147 w 173"/>
                <a:gd name="T53" fmla="*/ 153 h 164"/>
                <a:gd name="T54" fmla="*/ 151 w 173"/>
                <a:gd name="T55" fmla="*/ 164 h 164"/>
                <a:gd name="T56" fmla="*/ 147 w 173"/>
                <a:gd name="T57" fmla="*/ 163 h 164"/>
                <a:gd name="T58" fmla="*/ 131 w 173"/>
                <a:gd name="T59" fmla="*/ 153 h 164"/>
                <a:gd name="T60" fmla="*/ 118 w 173"/>
                <a:gd name="T61" fmla="*/ 156 h 164"/>
                <a:gd name="T62" fmla="*/ 110 w 173"/>
                <a:gd name="T63" fmla="*/ 154 h 164"/>
                <a:gd name="T64" fmla="*/ 100 w 173"/>
                <a:gd name="T65" fmla="*/ 160 h 164"/>
                <a:gd name="T66" fmla="*/ 92 w 173"/>
                <a:gd name="T67" fmla="*/ 149 h 164"/>
                <a:gd name="T68" fmla="*/ 83 w 173"/>
                <a:gd name="T69" fmla="*/ 153 h 164"/>
                <a:gd name="T70" fmla="*/ 82 w 173"/>
                <a:gd name="T71" fmla="*/ 152 h 164"/>
                <a:gd name="T72" fmla="*/ 75 w 173"/>
                <a:gd name="T73" fmla="*/ 139 h 164"/>
                <a:gd name="T74" fmla="*/ 61 w 173"/>
                <a:gd name="T75" fmla="*/ 137 h 164"/>
                <a:gd name="T76" fmla="*/ 60 w 173"/>
                <a:gd name="T77" fmla="*/ 128 h 164"/>
                <a:gd name="T78" fmla="*/ 49 w 173"/>
                <a:gd name="T79" fmla="*/ 125 h 164"/>
                <a:gd name="T80" fmla="*/ 45 w 173"/>
                <a:gd name="T81" fmla="*/ 132 h 164"/>
                <a:gd name="T82" fmla="*/ 36 w 173"/>
                <a:gd name="T83" fmla="*/ 127 h 164"/>
                <a:gd name="T84" fmla="*/ 37 w 173"/>
                <a:gd name="T85" fmla="*/ 119 h 164"/>
                <a:gd name="T86" fmla="*/ 24 w 173"/>
                <a:gd name="T87" fmla="*/ 117 h 164"/>
                <a:gd name="T88" fmla="*/ 16 w 173"/>
                <a:gd name="T89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164">
                  <a:moveTo>
                    <a:pt x="16" y="108"/>
                  </a:moveTo>
                  <a:lnTo>
                    <a:pt x="9" y="90"/>
                  </a:lnTo>
                  <a:lnTo>
                    <a:pt x="10" y="81"/>
                  </a:lnTo>
                  <a:lnTo>
                    <a:pt x="6" y="66"/>
                  </a:lnTo>
                  <a:lnTo>
                    <a:pt x="0" y="56"/>
                  </a:lnTo>
                  <a:lnTo>
                    <a:pt x="5" y="48"/>
                  </a:lnTo>
                  <a:lnTo>
                    <a:pt x="0" y="33"/>
                  </a:lnTo>
                  <a:lnTo>
                    <a:pt x="13" y="24"/>
                  </a:lnTo>
                  <a:lnTo>
                    <a:pt x="39" y="11"/>
                  </a:lnTo>
                  <a:lnTo>
                    <a:pt x="61" y="0"/>
                  </a:lnTo>
                  <a:lnTo>
                    <a:pt x="79" y="5"/>
                  </a:lnTo>
                  <a:lnTo>
                    <a:pt x="80" y="13"/>
                  </a:lnTo>
                  <a:lnTo>
                    <a:pt x="97" y="13"/>
                  </a:lnTo>
                  <a:lnTo>
                    <a:pt x="118" y="16"/>
                  </a:lnTo>
                  <a:lnTo>
                    <a:pt x="151" y="16"/>
                  </a:lnTo>
                  <a:lnTo>
                    <a:pt x="159" y="19"/>
                  </a:lnTo>
                  <a:lnTo>
                    <a:pt x="163" y="28"/>
                  </a:lnTo>
                  <a:lnTo>
                    <a:pt x="164" y="41"/>
                  </a:lnTo>
                  <a:lnTo>
                    <a:pt x="169" y="52"/>
                  </a:lnTo>
                  <a:lnTo>
                    <a:pt x="169" y="64"/>
                  </a:lnTo>
                  <a:lnTo>
                    <a:pt x="159" y="70"/>
                  </a:lnTo>
                  <a:lnTo>
                    <a:pt x="163" y="82"/>
                  </a:lnTo>
                  <a:lnTo>
                    <a:pt x="164" y="95"/>
                  </a:lnTo>
                  <a:lnTo>
                    <a:pt x="173" y="119"/>
                  </a:lnTo>
                  <a:lnTo>
                    <a:pt x="171" y="127"/>
                  </a:lnTo>
                  <a:lnTo>
                    <a:pt x="162" y="130"/>
                  </a:lnTo>
                  <a:lnTo>
                    <a:pt x="147" y="153"/>
                  </a:lnTo>
                  <a:lnTo>
                    <a:pt x="151" y="164"/>
                  </a:lnTo>
                  <a:lnTo>
                    <a:pt x="147" y="163"/>
                  </a:lnTo>
                  <a:lnTo>
                    <a:pt x="131" y="153"/>
                  </a:lnTo>
                  <a:lnTo>
                    <a:pt x="118" y="156"/>
                  </a:lnTo>
                  <a:lnTo>
                    <a:pt x="110" y="154"/>
                  </a:lnTo>
                  <a:lnTo>
                    <a:pt x="100" y="160"/>
                  </a:lnTo>
                  <a:lnTo>
                    <a:pt x="92" y="149"/>
                  </a:lnTo>
                  <a:lnTo>
                    <a:pt x="83" y="153"/>
                  </a:lnTo>
                  <a:lnTo>
                    <a:pt x="82" y="152"/>
                  </a:lnTo>
                  <a:lnTo>
                    <a:pt x="75" y="139"/>
                  </a:lnTo>
                  <a:lnTo>
                    <a:pt x="61" y="137"/>
                  </a:lnTo>
                  <a:lnTo>
                    <a:pt x="60" y="128"/>
                  </a:lnTo>
                  <a:lnTo>
                    <a:pt x="49" y="125"/>
                  </a:lnTo>
                  <a:lnTo>
                    <a:pt x="45" y="132"/>
                  </a:lnTo>
                  <a:lnTo>
                    <a:pt x="36" y="127"/>
                  </a:lnTo>
                  <a:lnTo>
                    <a:pt x="37" y="119"/>
                  </a:lnTo>
                  <a:lnTo>
                    <a:pt x="24" y="117"/>
                  </a:lnTo>
                  <a:lnTo>
                    <a:pt x="16" y="10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07">
              <a:extLst>
                <a:ext uri="{FF2B5EF4-FFF2-40B4-BE49-F238E27FC236}">
                  <a16:creationId xmlns="" xmlns:a16="http://schemas.microsoft.com/office/drawing/2014/main" id="{614C2A8B-3B80-4DD5-A750-ADD340D44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538" y="2951163"/>
              <a:ext cx="1130300" cy="611188"/>
            </a:xfrm>
            <a:custGeom>
              <a:avLst/>
              <a:gdLst>
                <a:gd name="T0" fmla="*/ 417 w 712"/>
                <a:gd name="T1" fmla="*/ 353 h 385"/>
                <a:gd name="T2" fmla="*/ 385 w 712"/>
                <a:gd name="T3" fmla="*/ 385 h 385"/>
                <a:gd name="T4" fmla="*/ 375 w 712"/>
                <a:gd name="T5" fmla="*/ 374 h 385"/>
                <a:gd name="T6" fmla="*/ 348 w 712"/>
                <a:gd name="T7" fmla="*/ 355 h 385"/>
                <a:gd name="T8" fmla="*/ 341 w 712"/>
                <a:gd name="T9" fmla="*/ 331 h 385"/>
                <a:gd name="T10" fmla="*/ 292 w 712"/>
                <a:gd name="T11" fmla="*/ 316 h 385"/>
                <a:gd name="T12" fmla="*/ 255 w 712"/>
                <a:gd name="T13" fmla="*/ 297 h 385"/>
                <a:gd name="T14" fmla="*/ 213 w 712"/>
                <a:gd name="T15" fmla="*/ 270 h 385"/>
                <a:gd name="T16" fmla="*/ 165 w 712"/>
                <a:gd name="T17" fmla="*/ 282 h 385"/>
                <a:gd name="T18" fmla="*/ 156 w 712"/>
                <a:gd name="T19" fmla="*/ 371 h 385"/>
                <a:gd name="T20" fmla="*/ 133 w 712"/>
                <a:gd name="T21" fmla="*/ 347 h 385"/>
                <a:gd name="T22" fmla="*/ 105 w 712"/>
                <a:gd name="T23" fmla="*/ 359 h 385"/>
                <a:gd name="T24" fmla="*/ 109 w 712"/>
                <a:gd name="T25" fmla="*/ 343 h 385"/>
                <a:gd name="T26" fmla="*/ 86 w 712"/>
                <a:gd name="T27" fmla="*/ 327 h 385"/>
                <a:gd name="T28" fmla="*/ 68 w 712"/>
                <a:gd name="T29" fmla="*/ 299 h 385"/>
                <a:gd name="T30" fmla="*/ 84 w 712"/>
                <a:gd name="T31" fmla="*/ 295 h 385"/>
                <a:gd name="T32" fmla="*/ 99 w 712"/>
                <a:gd name="T33" fmla="*/ 273 h 385"/>
                <a:gd name="T34" fmla="*/ 118 w 712"/>
                <a:gd name="T35" fmla="*/ 252 h 385"/>
                <a:gd name="T36" fmla="*/ 97 w 712"/>
                <a:gd name="T37" fmla="*/ 238 h 385"/>
                <a:gd name="T38" fmla="*/ 62 w 712"/>
                <a:gd name="T39" fmla="*/ 243 h 385"/>
                <a:gd name="T40" fmla="*/ 37 w 712"/>
                <a:gd name="T41" fmla="*/ 244 h 385"/>
                <a:gd name="T42" fmla="*/ 28 w 712"/>
                <a:gd name="T43" fmla="*/ 214 h 385"/>
                <a:gd name="T44" fmla="*/ 0 w 712"/>
                <a:gd name="T45" fmla="*/ 196 h 385"/>
                <a:gd name="T46" fmla="*/ 6 w 712"/>
                <a:gd name="T47" fmla="*/ 171 h 385"/>
                <a:gd name="T48" fmla="*/ 37 w 712"/>
                <a:gd name="T49" fmla="*/ 157 h 385"/>
                <a:gd name="T50" fmla="*/ 75 w 712"/>
                <a:gd name="T51" fmla="*/ 108 h 385"/>
                <a:gd name="T52" fmla="*/ 141 w 712"/>
                <a:gd name="T53" fmla="*/ 126 h 385"/>
                <a:gd name="T54" fmla="*/ 179 w 712"/>
                <a:gd name="T55" fmla="*/ 126 h 385"/>
                <a:gd name="T56" fmla="*/ 229 w 712"/>
                <a:gd name="T57" fmla="*/ 140 h 385"/>
                <a:gd name="T58" fmla="*/ 259 w 712"/>
                <a:gd name="T59" fmla="*/ 133 h 385"/>
                <a:gd name="T60" fmla="*/ 235 w 712"/>
                <a:gd name="T61" fmla="*/ 101 h 385"/>
                <a:gd name="T62" fmla="*/ 249 w 712"/>
                <a:gd name="T63" fmla="*/ 79 h 385"/>
                <a:gd name="T64" fmla="*/ 252 w 712"/>
                <a:gd name="T65" fmla="*/ 52 h 385"/>
                <a:gd name="T66" fmla="*/ 325 w 712"/>
                <a:gd name="T67" fmla="*/ 31 h 385"/>
                <a:gd name="T68" fmla="*/ 377 w 712"/>
                <a:gd name="T69" fmla="*/ 13 h 385"/>
                <a:gd name="T70" fmla="*/ 425 w 712"/>
                <a:gd name="T71" fmla="*/ 7 h 385"/>
                <a:gd name="T72" fmla="*/ 448 w 712"/>
                <a:gd name="T73" fmla="*/ 30 h 385"/>
                <a:gd name="T74" fmla="*/ 469 w 712"/>
                <a:gd name="T75" fmla="*/ 57 h 385"/>
                <a:gd name="T76" fmla="*/ 529 w 712"/>
                <a:gd name="T77" fmla="*/ 27 h 385"/>
                <a:gd name="T78" fmla="*/ 545 w 712"/>
                <a:gd name="T79" fmla="*/ 59 h 385"/>
                <a:gd name="T80" fmla="*/ 594 w 712"/>
                <a:gd name="T81" fmla="*/ 117 h 385"/>
                <a:gd name="T82" fmla="*/ 642 w 712"/>
                <a:gd name="T83" fmla="*/ 125 h 385"/>
                <a:gd name="T84" fmla="*/ 660 w 712"/>
                <a:gd name="T85" fmla="*/ 146 h 385"/>
                <a:gd name="T86" fmla="*/ 680 w 712"/>
                <a:gd name="T87" fmla="*/ 163 h 385"/>
                <a:gd name="T88" fmla="*/ 712 w 712"/>
                <a:gd name="T89" fmla="*/ 176 h 385"/>
                <a:gd name="T90" fmla="*/ 684 w 712"/>
                <a:gd name="T91" fmla="*/ 195 h 385"/>
                <a:gd name="T92" fmla="*/ 674 w 712"/>
                <a:gd name="T93" fmla="*/ 232 h 385"/>
                <a:gd name="T94" fmla="*/ 626 w 712"/>
                <a:gd name="T95" fmla="*/ 269 h 385"/>
                <a:gd name="T96" fmla="*/ 583 w 712"/>
                <a:gd name="T97" fmla="*/ 284 h 385"/>
                <a:gd name="T98" fmla="*/ 587 w 712"/>
                <a:gd name="T99" fmla="*/ 333 h 385"/>
                <a:gd name="T100" fmla="*/ 578 w 712"/>
                <a:gd name="T101" fmla="*/ 342 h 385"/>
                <a:gd name="T102" fmla="*/ 543 w 712"/>
                <a:gd name="T103" fmla="*/ 332 h 385"/>
                <a:gd name="T104" fmla="*/ 508 w 712"/>
                <a:gd name="T105" fmla="*/ 334 h 385"/>
                <a:gd name="T106" fmla="*/ 473 w 712"/>
                <a:gd name="T107" fmla="*/ 328 h 385"/>
                <a:gd name="T108" fmla="*/ 442 w 712"/>
                <a:gd name="T109" fmla="*/ 334 h 385"/>
                <a:gd name="T110" fmla="*/ 426 w 712"/>
                <a:gd name="T111" fmla="*/ 3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2" h="385">
                  <a:moveTo>
                    <a:pt x="426" y="348"/>
                  </a:moveTo>
                  <a:lnTo>
                    <a:pt x="417" y="353"/>
                  </a:lnTo>
                  <a:lnTo>
                    <a:pt x="394" y="369"/>
                  </a:lnTo>
                  <a:lnTo>
                    <a:pt x="385" y="385"/>
                  </a:lnTo>
                  <a:lnTo>
                    <a:pt x="380" y="385"/>
                  </a:lnTo>
                  <a:lnTo>
                    <a:pt x="375" y="374"/>
                  </a:lnTo>
                  <a:lnTo>
                    <a:pt x="353" y="373"/>
                  </a:lnTo>
                  <a:lnTo>
                    <a:pt x="348" y="355"/>
                  </a:lnTo>
                  <a:lnTo>
                    <a:pt x="340" y="354"/>
                  </a:lnTo>
                  <a:lnTo>
                    <a:pt x="341" y="331"/>
                  </a:lnTo>
                  <a:lnTo>
                    <a:pt x="321" y="313"/>
                  </a:lnTo>
                  <a:lnTo>
                    <a:pt x="292" y="316"/>
                  </a:lnTo>
                  <a:lnTo>
                    <a:pt x="271" y="319"/>
                  </a:lnTo>
                  <a:lnTo>
                    <a:pt x="255" y="297"/>
                  </a:lnTo>
                  <a:lnTo>
                    <a:pt x="240" y="288"/>
                  </a:lnTo>
                  <a:lnTo>
                    <a:pt x="213" y="270"/>
                  </a:lnTo>
                  <a:lnTo>
                    <a:pt x="209" y="268"/>
                  </a:lnTo>
                  <a:lnTo>
                    <a:pt x="165" y="282"/>
                  </a:lnTo>
                  <a:lnTo>
                    <a:pt x="165" y="370"/>
                  </a:lnTo>
                  <a:lnTo>
                    <a:pt x="156" y="371"/>
                  </a:lnTo>
                  <a:lnTo>
                    <a:pt x="145" y="353"/>
                  </a:lnTo>
                  <a:lnTo>
                    <a:pt x="133" y="347"/>
                  </a:lnTo>
                  <a:lnTo>
                    <a:pt x="113" y="351"/>
                  </a:lnTo>
                  <a:lnTo>
                    <a:pt x="105" y="359"/>
                  </a:lnTo>
                  <a:lnTo>
                    <a:pt x="104" y="354"/>
                  </a:lnTo>
                  <a:lnTo>
                    <a:pt x="109" y="343"/>
                  </a:lnTo>
                  <a:lnTo>
                    <a:pt x="105" y="335"/>
                  </a:lnTo>
                  <a:lnTo>
                    <a:pt x="86" y="327"/>
                  </a:lnTo>
                  <a:lnTo>
                    <a:pt x="77" y="306"/>
                  </a:lnTo>
                  <a:lnTo>
                    <a:pt x="68" y="299"/>
                  </a:lnTo>
                  <a:lnTo>
                    <a:pt x="67" y="292"/>
                  </a:lnTo>
                  <a:lnTo>
                    <a:pt x="84" y="295"/>
                  </a:lnTo>
                  <a:lnTo>
                    <a:pt x="84" y="276"/>
                  </a:lnTo>
                  <a:lnTo>
                    <a:pt x="99" y="273"/>
                  </a:lnTo>
                  <a:lnTo>
                    <a:pt x="114" y="276"/>
                  </a:lnTo>
                  <a:lnTo>
                    <a:pt x="118" y="252"/>
                  </a:lnTo>
                  <a:lnTo>
                    <a:pt x="114" y="237"/>
                  </a:lnTo>
                  <a:lnTo>
                    <a:pt x="97" y="238"/>
                  </a:lnTo>
                  <a:lnTo>
                    <a:pt x="82" y="231"/>
                  </a:lnTo>
                  <a:lnTo>
                    <a:pt x="62" y="243"/>
                  </a:lnTo>
                  <a:lnTo>
                    <a:pt x="46" y="247"/>
                  </a:lnTo>
                  <a:lnTo>
                    <a:pt x="37" y="244"/>
                  </a:lnTo>
                  <a:lnTo>
                    <a:pt x="39" y="231"/>
                  </a:lnTo>
                  <a:lnTo>
                    <a:pt x="28" y="214"/>
                  </a:lnTo>
                  <a:lnTo>
                    <a:pt x="15" y="214"/>
                  </a:lnTo>
                  <a:lnTo>
                    <a:pt x="0" y="196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20" y="142"/>
                  </a:lnTo>
                  <a:lnTo>
                    <a:pt x="37" y="157"/>
                  </a:lnTo>
                  <a:lnTo>
                    <a:pt x="39" y="138"/>
                  </a:lnTo>
                  <a:lnTo>
                    <a:pt x="75" y="108"/>
                  </a:lnTo>
                  <a:lnTo>
                    <a:pt x="102" y="108"/>
                  </a:lnTo>
                  <a:lnTo>
                    <a:pt x="141" y="126"/>
                  </a:lnTo>
                  <a:lnTo>
                    <a:pt x="161" y="138"/>
                  </a:lnTo>
                  <a:lnTo>
                    <a:pt x="179" y="126"/>
                  </a:lnTo>
                  <a:lnTo>
                    <a:pt x="207" y="125"/>
                  </a:lnTo>
                  <a:lnTo>
                    <a:pt x="229" y="140"/>
                  </a:lnTo>
                  <a:lnTo>
                    <a:pt x="235" y="132"/>
                  </a:lnTo>
                  <a:lnTo>
                    <a:pt x="259" y="133"/>
                  </a:lnTo>
                  <a:lnTo>
                    <a:pt x="264" y="119"/>
                  </a:lnTo>
                  <a:lnTo>
                    <a:pt x="235" y="101"/>
                  </a:lnTo>
                  <a:lnTo>
                    <a:pt x="252" y="87"/>
                  </a:lnTo>
                  <a:lnTo>
                    <a:pt x="249" y="79"/>
                  </a:lnTo>
                  <a:lnTo>
                    <a:pt x="265" y="72"/>
                  </a:lnTo>
                  <a:lnTo>
                    <a:pt x="252" y="52"/>
                  </a:lnTo>
                  <a:lnTo>
                    <a:pt x="260" y="42"/>
                  </a:lnTo>
                  <a:lnTo>
                    <a:pt x="325" y="31"/>
                  </a:lnTo>
                  <a:lnTo>
                    <a:pt x="334" y="24"/>
                  </a:lnTo>
                  <a:lnTo>
                    <a:pt x="377" y="13"/>
                  </a:lnTo>
                  <a:lnTo>
                    <a:pt x="394" y="0"/>
                  </a:lnTo>
                  <a:lnTo>
                    <a:pt x="425" y="7"/>
                  </a:lnTo>
                  <a:lnTo>
                    <a:pt x="431" y="38"/>
                  </a:lnTo>
                  <a:lnTo>
                    <a:pt x="448" y="30"/>
                  </a:lnTo>
                  <a:lnTo>
                    <a:pt x="471" y="40"/>
                  </a:lnTo>
                  <a:lnTo>
                    <a:pt x="469" y="57"/>
                  </a:lnTo>
                  <a:lnTo>
                    <a:pt x="486" y="54"/>
                  </a:lnTo>
                  <a:lnTo>
                    <a:pt x="529" y="27"/>
                  </a:lnTo>
                  <a:lnTo>
                    <a:pt x="523" y="36"/>
                  </a:lnTo>
                  <a:lnTo>
                    <a:pt x="545" y="59"/>
                  </a:lnTo>
                  <a:lnTo>
                    <a:pt x="585" y="131"/>
                  </a:lnTo>
                  <a:lnTo>
                    <a:pt x="594" y="117"/>
                  </a:lnTo>
                  <a:lnTo>
                    <a:pt x="617" y="132"/>
                  </a:lnTo>
                  <a:lnTo>
                    <a:pt x="642" y="125"/>
                  </a:lnTo>
                  <a:lnTo>
                    <a:pt x="652" y="131"/>
                  </a:lnTo>
                  <a:lnTo>
                    <a:pt x="660" y="146"/>
                  </a:lnTo>
                  <a:lnTo>
                    <a:pt x="673" y="151"/>
                  </a:lnTo>
                  <a:lnTo>
                    <a:pt x="680" y="163"/>
                  </a:lnTo>
                  <a:lnTo>
                    <a:pt x="703" y="158"/>
                  </a:lnTo>
                  <a:lnTo>
                    <a:pt x="712" y="176"/>
                  </a:lnTo>
                  <a:lnTo>
                    <a:pt x="698" y="193"/>
                  </a:lnTo>
                  <a:lnTo>
                    <a:pt x="684" y="195"/>
                  </a:lnTo>
                  <a:lnTo>
                    <a:pt x="683" y="221"/>
                  </a:lnTo>
                  <a:lnTo>
                    <a:pt x="674" y="232"/>
                  </a:lnTo>
                  <a:lnTo>
                    <a:pt x="639" y="224"/>
                  </a:lnTo>
                  <a:lnTo>
                    <a:pt x="626" y="269"/>
                  </a:lnTo>
                  <a:lnTo>
                    <a:pt x="617" y="275"/>
                  </a:lnTo>
                  <a:lnTo>
                    <a:pt x="583" y="284"/>
                  </a:lnTo>
                  <a:lnTo>
                    <a:pt x="598" y="326"/>
                  </a:lnTo>
                  <a:lnTo>
                    <a:pt x="587" y="333"/>
                  </a:lnTo>
                  <a:lnTo>
                    <a:pt x="588" y="346"/>
                  </a:lnTo>
                  <a:lnTo>
                    <a:pt x="578" y="342"/>
                  </a:lnTo>
                  <a:lnTo>
                    <a:pt x="568" y="334"/>
                  </a:lnTo>
                  <a:lnTo>
                    <a:pt x="543" y="332"/>
                  </a:lnTo>
                  <a:lnTo>
                    <a:pt x="514" y="331"/>
                  </a:lnTo>
                  <a:lnTo>
                    <a:pt x="508" y="334"/>
                  </a:lnTo>
                  <a:lnTo>
                    <a:pt x="483" y="324"/>
                  </a:lnTo>
                  <a:lnTo>
                    <a:pt x="473" y="328"/>
                  </a:lnTo>
                  <a:lnTo>
                    <a:pt x="470" y="342"/>
                  </a:lnTo>
                  <a:lnTo>
                    <a:pt x="442" y="334"/>
                  </a:lnTo>
                  <a:lnTo>
                    <a:pt x="431" y="337"/>
                  </a:lnTo>
                  <a:lnTo>
                    <a:pt x="426" y="3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08">
              <a:extLst>
                <a:ext uri="{FF2B5EF4-FFF2-40B4-BE49-F238E27FC236}">
                  <a16:creationId xmlns="" xmlns:a16="http://schemas.microsoft.com/office/drawing/2014/main" id="{9A9C3866-FB5B-46F7-9214-80FCB646C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5" y="4125913"/>
              <a:ext cx="198438" cy="420688"/>
            </a:xfrm>
            <a:custGeom>
              <a:avLst/>
              <a:gdLst>
                <a:gd name="T0" fmla="*/ 103 w 125"/>
                <a:gd name="T1" fmla="*/ 33 h 265"/>
                <a:gd name="T2" fmla="*/ 80 w 125"/>
                <a:gd name="T3" fmla="*/ 49 h 265"/>
                <a:gd name="T4" fmla="*/ 65 w 125"/>
                <a:gd name="T5" fmla="*/ 67 h 265"/>
                <a:gd name="T6" fmla="*/ 61 w 125"/>
                <a:gd name="T7" fmla="*/ 79 h 265"/>
                <a:gd name="T8" fmla="*/ 74 w 125"/>
                <a:gd name="T9" fmla="*/ 99 h 265"/>
                <a:gd name="T10" fmla="*/ 90 w 125"/>
                <a:gd name="T11" fmla="*/ 122 h 265"/>
                <a:gd name="T12" fmla="*/ 107 w 125"/>
                <a:gd name="T13" fmla="*/ 134 h 265"/>
                <a:gd name="T14" fmla="*/ 117 w 125"/>
                <a:gd name="T15" fmla="*/ 148 h 265"/>
                <a:gd name="T16" fmla="*/ 125 w 125"/>
                <a:gd name="T17" fmla="*/ 181 h 265"/>
                <a:gd name="T18" fmla="*/ 123 w 125"/>
                <a:gd name="T19" fmla="*/ 212 h 265"/>
                <a:gd name="T20" fmla="*/ 108 w 125"/>
                <a:gd name="T21" fmla="*/ 224 h 265"/>
                <a:gd name="T22" fmla="*/ 88 w 125"/>
                <a:gd name="T23" fmla="*/ 235 h 265"/>
                <a:gd name="T24" fmla="*/ 74 w 125"/>
                <a:gd name="T25" fmla="*/ 249 h 265"/>
                <a:gd name="T26" fmla="*/ 52 w 125"/>
                <a:gd name="T27" fmla="*/ 265 h 265"/>
                <a:gd name="T28" fmla="*/ 46 w 125"/>
                <a:gd name="T29" fmla="*/ 254 h 265"/>
                <a:gd name="T30" fmla="*/ 51 w 125"/>
                <a:gd name="T31" fmla="*/ 242 h 265"/>
                <a:gd name="T32" fmla="*/ 38 w 125"/>
                <a:gd name="T33" fmla="*/ 233 h 265"/>
                <a:gd name="T34" fmla="*/ 53 w 125"/>
                <a:gd name="T35" fmla="*/ 226 h 265"/>
                <a:gd name="T36" fmla="*/ 72 w 125"/>
                <a:gd name="T37" fmla="*/ 224 h 265"/>
                <a:gd name="T38" fmla="*/ 64 w 125"/>
                <a:gd name="T39" fmla="*/ 213 h 265"/>
                <a:gd name="T40" fmla="*/ 93 w 125"/>
                <a:gd name="T41" fmla="*/ 200 h 265"/>
                <a:gd name="T42" fmla="*/ 95 w 125"/>
                <a:gd name="T43" fmla="*/ 179 h 265"/>
                <a:gd name="T44" fmla="*/ 92 w 125"/>
                <a:gd name="T45" fmla="*/ 167 h 265"/>
                <a:gd name="T46" fmla="*/ 94 w 125"/>
                <a:gd name="T47" fmla="*/ 149 h 265"/>
                <a:gd name="T48" fmla="*/ 89 w 125"/>
                <a:gd name="T49" fmla="*/ 136 h 265"/>
                <a:gd name="T50" fmla="*/ 76 w 125"/>
                <a:gd name="T51" fmla="*/ 124 h 265"/>
                <a:gd name="T52" fmla="*/ 66 w 125"/>
                <a:gd name="T53" fmla="*/ 108 h 265"/>
                <a:gd name="T54" fmla="*/ 51 w 125"/>
                <a:gd name="T55" fmla="*/ 86 h 265"/>
                <a:gd name="T56" fmla="*/ 30 w 125"/>
                <a:gd name="T57" fmla="*/ 76 h 265"/>
                <a:gd name="T58" fmla="*/ 35 w 125"/>
                <a:gd name="T59" fmla="*/ 69 h 265"/>
                <a:gd name="T60" fmla="*/ 46 w 125"/>
                <a:gd name="T61" fmla="*/ 64 h 265"/>
                <a:gd name="T62" fmla="*/ 39 w 125"/>
                <a:gd name="T63" fmla="*/ 48 h 265"/>
                <a:gd name="T64" fmla="*/ 19 w 125"/>
                <a:gd name="T65" fmla="*/ 48 h 265"/>
                <a:gd name="T66" fmla="*/ 10 w 125"/>
                <a:gd name="T67" fmla="*/ 31 h 265"/>
                <a:gd name="T68" fmla="*/ 0 w 125"/>
                <a:gd name="T69" fmla="*/ 17 h 265"/>
                <a:gd name="T70" fmla="*/ 9 w 125"/>
                <a:gd name="T71" fmla="*/ 12 h 265"/>
                <a:gd name="T72" fmla="*/ 23 w 125"/>
                <a:gd name="T73" fmla="*/ 12 h 265"/>
                <a:gd name="T74" fmla="*/ 41 w 125"/>
                <a:gd name="T75" fmla="*/ 10 h 265"/>
                <a:gd name="T76" fmla="*/ 56 w 125"/>
                <a:gd name="T77" fmla="*/ 0 h 265"/>
                <a:gd name="T78" fmla="*/ 64 w 125"/>
                <a:gd name="T79" fmla="*/ 7 h 265"/>
                <a:gd name="T80" fmla="*/ 80 w 125"/>
                <a:gd name="T81" fmla="*/ 10 h 265"/>
                <a:gd name="T82" fmla="*/ 76 w 125"/>
                <a:gd name="T83" fmla="*/ 22 h 265"/>
                <a:gd name="T84" fmla="*/ 85 w 125"/>
                <a:gd name="T85" fmla="*/ 29 h 265"/>
                <a:gd name="T86" fmla="*/ 103 w 125"/>
                <a:gd name="T87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265">
                  <a:moveTo>
                    <a:pt x="103" y="33"/>
                  </a:moveTo>
                  <a:lnTo>
                    <a:pt x="80" y="49"/>
                  </a:lnTo>
                  <a:lnTo>
                    <a:pt x="65" y="67"/>
                  </a:lnTo>
                  <a:lnTo>
                    <a:pt x="61" y="79"/>
                  </a:lnTo>
                  <a:lnTo>
                    <a:pt x="74" y="99"/>
                  </a:lnTo>
                  <a:lnTo>
                    <a:pt x="90" y="122"/>
                  </a:lnTo>
                  <a:lnTo>
                    <a:pt x="107" y="134"/>
                  </a:lnTo>
                  <a:lnTo>
                    <a:pt x="117" y="148"/>
                  </a:lnTo>
                  <a:lnTo>
                    <a:pt x="125" y="181"/>
                  </a:lnTo>
                  <a:lnTo>
                    <a:pt x="123" y="212"/>
                  </a:lnTo>
                  <a:lnTo>
                    <a:pt x="108" y="224"/>
                  </a:lnTo>
                  <a:lnTo>
                    <a:pt x="88" y="235"/>
                  </a:lnTo>
                  <a:lnTo>
                    <a:pt x="74" y="249"/>
                  </a:lnTo>
                  <a:lnTo>
                    <a:pt x="52" y="265"/>
                  </a:lnTo>
                  <a:lnTo>
                    <a:pt x="46" y="254"/>
                  </a:lnTo>
                  <a:lnTo>
                    <a:pt x="51" y="242"/>
                  </a:lnTo>
                  <a:lnTo>
                    <a:pt x="38" y="233"/>
                  </a:lnTo>
                  <a:lnTo>
                    <a:pt x="53" y="226"/>
                  </a:lnTo>
                  <a:lnTo>
                    <a:pt x="72" y="224"/>
                  </a:lnTo>
                  <a:lnTo>
                    <a:pt x="64" y="213"/>
                  </a:lnTo>
                  <a:lnTo>
                    <a:pt x="93" y="200"/>
                  </a:lnTo>
                  <a:lnTo>
                    <a:pt x="95" y="179"/>
                  </a:lnTo>
                  <a:lnTo>
                    <a:pt x="92" y="167"/>
                  </a:lnTo>
                  <a:lnTo>
                    <a:pt x="94" y="149"/>
                  </a:lnTo>
                  <a:lnTo>
                    <a:pt x="89" y="136"/>
                  </a:lnTo>
                  <a:lnTo>
                    <a:pt x="76" y="124"/>
                  </a:lnTo>
                  <a:lnTo>
                    <a:pt x="66" y="108"/>
                  </a:lnTo>
                  <a:lnTo>
                    <a:pt x="51" y="86"/>
                  </a:lnTo>
                  <a:lnTo>
                    <a:pt x="30" y="76"/>
                  </a:lnTo>
                  <a:lnTo>
                    <a:pt x="35" y="69"/>
                  </a:lnTo>
                  <a:lnTo>
                    <a:pt x="46" y="64"/>
                  </a:lnTo>
                  <a:lnTo>
                    <a:pt x="39" y="48"/>
                  </a:lnTo>
                  <a:lnTo>
                    <a:pt x="19" y="48"/>
                  </a:lnTo>
                  <a:lnTo>
                    <a:pt x="10" y="31"/>
                  </a:lnTo>
                  <a:lnTo>
                    <a:pt x="0" y="17"/>
                  </a:lnTo>
                  <a:lnTo>
                    <a:pt x="9" y="12"/>
                  </a:lnTo>
                  <a:lnTo>
                    <a:pt x="23" y="12"/>
                  </a:lnTo>
                  <a:lnTo>
                    <a:pt x="41" y="10"/>
                  </a:lnTo>
                  <a:lnTo>
                    <a:pt x="56" y="0"/>
                  </a:lnTo>
                  <a:lnTo>
                    <a:pt x="64" y="7"/>
                  </a:lnTo>
                  <a:lnTo>
                    <a:pt x="80" y="10"/>
                  </a:lnTo>
                  <a:lnTo>
                    <a:pt x="76" y="22"/>
                  </a:lnTo>
                  <a:lnTo>
                    <a:pt x="85" y="29"/>
                  </a:lnTo>
                  <a:lnTo>
                    <a:pt x="103" y="3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09">
              <a:extLst>
                <a:ext uri="{FF2B5EF4-FFF2-40B4-BE49-F238E27FC236}">
                  <a16:creationId xmlns="" xmlns:a16="http://schemas.microsoft.com/office/drawing/2014/main" id="{C2DA7230-F071-4061-AA42-319DCEFD2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0975" y="3508375"/>
              <a:ext cx="517525" cy="222250"/>
            </a:xfrm>
            <a:custGeom>
              <a:avLst/>
              <a:gdLst>
                <a:gd name="T0" fmla="*/ 214 w 326"/>
                <a:gd name="T1" fmla="*/ 27 h 140"/>
                <a:gd name="T2" fmla="*/ 249 w 326"/>
                <a:gd name="T3" fmla="*/ 26 h 140"/>
                <a:gd name="T4" fmla="*/ 289 w 326"/>
                <a:gd name="T5" fmla="*/ 13 h 140"/>
                <a:gd name="T6" fmla="*/ 308 w 326"/>
                <a:gd name="T7" fmla="*/ 32 h 140"/>
                <a:gd name="T8" fmla="*/ 319 w 326"/>
                <a:gd name="T9" fmla="*/ 49 h 140"/>
                <a:gd name="T10" fmla="*/ 314 w 326"/>
                <a:gd name="T11" fmla="*/ 62 h 140"/>
                <a:gd name="T12" fmla="*/ 317 w 326"/>
                <a:gd name="T13" fmla="*/ 94 h 140"/>
                <a:gd name="T14" fmla="*/ 318 w 326"/>
                <a:gd name="T15" fmla="*/ 115 h 140"/>
                <a:gd name="T16" fmla="*/ 291 w 326"/>
                <a:gd name="T17" fmla="*/ 107 h 140"/>
                <a:gd name="T18" fmla="*/ 263 w 326"/>
                <a:gd name="T19" fmla="*/ 114 h 140"/>
                <a:gd name="T20" fmla="*/ 234 w 326"/>
                <a:gd name="T21" fmla="*/ 122 h 140"/>
                <a:gd name="T22" fmla="*/ 211 w 326"/>
                <a:gd name="T23" fmla="*/ 117 h 140"/>
                <a:gd name="T24" fmla="*/ 186 w 326"/>
                <a:gd name="T25" fmla="*/ 119 h 140"/>
                <a:gd name="T26" fmla="*/ 180 w 326"/>
                <a:gd name="T27" fmla="*/ 136 h 140"/>
                <a:gd name="T28" fmla="*/ 170 w 326"/>
                <a:gd name="T29" fmla="*/ 131 h 140"/>
                <a:gd name="T30" fmla="*/ 165 w 326"/>
                <a:gd name="T31" fmla="*/ 125 h 140"/>
                <a:gd name="T32" fmla="*/ 138 w 326"/>
                <a:gd name="T33" fmla="*/ 132 h 140"/>
                <a:gd name="T34" fmla="*/ 98 w 326"/>
                <a:gd name="T35" fmla="*/ 123 h 140"/>
                <a:gd name="T36" fmla="*/ 76 w 326"/>
                <a:gd name="T37" fmla="*/ 131 h 140"/>
                <a:gd name="T38" fmla="*/ 47 w 326"/>
                <a:gd name="T39" fmla="*/ 122 h 140"/>
                <a:gd name="T40" fmla="*/ 18 w 326"/>
                <a:gd name="T41" fmla="*/ 101 h 140"/>
                <a:gd name="T42" fmla="*/ 13 w 326"/>
                <a:gd name="T43" fmla="*/ 72 h 140"/>
                <a:gd name="T44" fmla="*/ 21 w 326"/>
                <a:gd name="T45" fmla="*/ 40 h 140"/>
                <a:gd name="T46" fmla="*/ 55 w 326"/>
                <a:gd name="T47" fmla="*/ 21 h 140"/>
                <a:gd name="T48" fmla="*/ 109 w 326"/>
                <a:gd name="T49" fmla="*/ 10 h 140"/>
                <a:gd name="T50" fmla="*/ 158 w 326"/>
                <a:gd name="T51" fmla="*/ 3 h 140"/>
                <a:gd name="T52" fmla="*/ 20 w 326"/>
                <a:gd name="T53" fmla="*/ 33 h 140"/>
                <a:gd name="T54" fmla="*/ 0 w 326"/>
                <a:gd name="T55" fmla="*/ 35 h 140"/>
                <a:gd name="T56" fmla="*/ 4 w 326"/>
                <a:gd name="T57" fmla="*/ 28 h 140"/>
                <a:gd name="T58" fmla="*/ 2 w 326"/>
                <a:gd name="T59" fmla="*/ 7 h 140"/>
                <a:gd name="T60" fmla="*/ 34 w 326"/>
                <a:gd name="T61" fmla="*/ 3 h 140"/>
                <a:gd name="T62" fmla="*/ 51 w 326"/>
                <a:gd name="T63" fmla="*/ 19 h 140"/>
                <a:gd name="T64" fmla="*/ 27 w 326"/>
                <a:gd name="T65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" h="140">
                  <a:moveTo>
                    <a:pt x="189" y="19"/>
                  </a:moveTo>
                  <a:lnTo>
                    <a:pt x="214" y="27"/>
                  </a:lnTo>
                  <a:lnTo>
                    <a:pt x="234" y="23"/>
                  </a:lnTo>
                  <a:lnTo>
                    <a:pt x="249" y="26"/>
                  </a:lnTo>
                  <a:lnTo>
                    <a:pt x="270" y="14"/>
                  </a:lnTo>
                  <a:lnTo>
                    <a:pt x="289" y="13"/>
                  </a:lnTo>
                  <a:lnTo>
                    <a:pt x="305" y="23"/>
                  </a:lnTo>
                  <a:lnTo>
                    <a:pt x="308" y="32"/>
                  </a:lnTo>
                  <a:lnTo>
                    <a:pt x="306" y="43"/>
                  </a:lnTo>
                  <a:lnTo>
                    <a:pt x="319" y="49"/>
                  </a:lnTo>
                  <a:lnTo>
                    <a:pt x="326" y="56"/>
                  </a:lnTo>
                  <a:lnTo>
                    <a:pt x="314" y="62"/>
                  </a:lnTo>
                  <a:lnTo>
                    <a:pt x="320" y="87"/>
                  </a:lnTo>
                  <a:lnTo>
                    <a:pt x="317" y="94"/>
                  </a:lnTo>
                  <a:lnTo>
                    <a:pt x="326" y="111"/>
                  </a:lnTo>
                  <a:lnTo>
                    <a:pt x="318" y="115"/>
                  </a:lnTo>
                  <a:lnTo>
                    <a:pt x="311" y="110"/>
                  </a:lnTo>
                  <a:lnTo>
                    <a:pt x="291" y="107"/>
                  </a:lnTo>
                  <a:lnTo>
                    <a:pt x="284" y="110"/>
                  </a:lnTo>
                  <a:lnTo>
                    <a:pt x="263" y="114"/>
                  </a:lnTo>
                  <a:lnTo>
                    <a:pt x="254" y="114"/>
                  </a:lnTo>
                  <a:lnTo>
                    <a:pt x="234" y="122"/>
                  </a:lnTo>
                  <a:lnTo>
                    <a:pt x="220" y="122"/>
                  </a:lnTo>
                  <a:lnTo>
                    <a:pt x="211" y="117"/>
                  </a:lnTo>
                  <a:lnTo>
                    <a:pt x="192" y="123"/>
                  </a:lnTo>
                  <a:lnTo>
                    <a:pt x="186" y="119"/>
                  </a:lnTo>
                  <a:lnTo>
                    <a:pt x="185" y="131"/>
                  </a:lnTo>
                  <a:lnTo>
                    <a:pt x="180" y="136"/>
                  </a:lnTo>
                  <a:lnTo>
                    <a:pt x="175" y="140"/>
                  </a:lnTo>
                  <a:lnTo>
                    <a:pt x="170" y="131"/>
                  </a:lnTo>
                  <a:lnTo>
                    <a:pt x="175" y="123"/>
                  </a:lnTo>
                  <a:lnTo>
                    <a:pt x="165" y="125"/>
                  </a:lnTo>
                  <a:lnTo>
                    <a:pt x="151" y="119"/>
                  </a:lnTo>
                  <a:lnTo>
                    <a:pt x="138" y="132"/>
                  </a:lnTo>
                  <a:lnTo>
                    <a:pt x="113" y="134"/>
                  </a:lnTo>
                  <a:lnTo>
                    <a:pt x="98" y="123"/>
                  </a:lnTo>
                  <a:lnTo>
                    <a:pt x="79" y="122"/>
                  </a:lnTo>
                  <a:lnTo>
                    <a:pt x="76" y="131"/>
                  </a:lnTo>
                  <a:lnTo>
                    <a:pt x="63" y="133"/>
                  </a:lnTo>
                  <a:lnTo>
                    <a:pt x="47" y="122"/>
                  </a:lnTo>
                  <a:lnTo>
                    <a:pt x="27" y="123"/>
                  </a:lnTo>
                  <a:lnTo>
                    <a:pt x="18" y="101"/>
                  </a:lnTo>
                  <a:lnTo>
                    <a:pt x="5" y="89"/>
                  </a:lnTo>
                  <a:lnTo>
                    <a:pt x="13" y="72"/>
                  </a:lnTo>
                  <a:lnTo>
                    <a:pt x="2" y="60"/>
                  </a:lnTo>
                  <a:lnTo>
                    <a:pt x="21" y="40"/>
                  </a:lnTo>
                  <a:lnTo>
                    <a:pt x="48" y="38"/>
                  </a:lnTo>
                  <a:lnTo>
                    <a:pt x="55" y="21"/>
                  </a:lnTo>
                  <a:lnTo>
                    <a:pt x="88" y="25"/>
                  </a:lnTo>
                  <a:lnTo>
                    <a:pt x="109" y="10"/>
                  </a:lnTo>
                  <a:lnTo>
                    <a:pt x="130" y="3"/>
                  </a:lnTo>
                  <a:lnTo>
                    <a:pt x="158" y="3"/>
                  </a:lnTo>
                  <a:lnTo>
                    <a:pt x="189" y="19"/>
                  </a:lnTo>
                  <a:close/>
                  <a:moveTo>
                    <a:pt x="20" y="33"/>
                  </a:moveTo>
                  <a:lnTo>
                    <a:pt x="5" y="45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8"/>
                  </a:lnTo>
                  <a:lnTo>
                    <a:pt x="10" y="13"/>
                  </a:lnTo>
                  <a:lnTo>
                    <a:pt x="2" y="7"/>
                  </a:lnTo>
                  <a:lnTo>
                    <a:pt x="19" y="0"/>
                  </a:lnTo>
                  <a:lnTo>
                    <a:pt x="34" y="3"/>
                  </a:lnTo>
                  <a:lnTo>
                    <a:pt x="36" y="12"/>
                  </a:lnTo>
                  <a:lnTo>
                    <a:pt x="51" y="19"/>
                  </a:lnTo>
                  <a:lnTo>
                    <a:pt x="48" y="25"/>
                  </a:lnTo>
                  <a:lnTo>
                    <a:pt x="27" y="26"/>
                  </a:lnTo>
                  <a:lnTo>
                    <a:pt x="20" y="3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10">
              <a:extLst>
                <a:ext uri="{FF2B5EF4-FFF2-40B4-BE49-F238E27FC236}">
                  <a16:creationId xmlns="" xmlns:a16="http://schemas.microsoft.com/office/drawing/2014/main" id="{BBB1C27E-4065-438C-8E55-47F858A0D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925" y="4484688"/>
              <a:ext cx="30163" cy="23813"/>
            </a:xfrm>
            <a:custGeom>
              <a:avLst/>
              <a:gdLst>
                <a:gd name="T0" fmla="*/ 6 w 19"/>
                <a:gd name="T1" fmla="*/ 2 h 15"/>
                <a:gd name="T2" fmla="*/ 16 w 19"/>
                <a:gd name="T3" fmla="*/ 0 h 15"/>
                <a:gd name="T4" fmla="*/ 19 w 19"/>
                <a:gd name="T5" fmla="*/ 0 h 15"/>
                <a:gd name="T6" fmla="*/ 19 w 19"/>
                <a:gd name="T7" fmla="*/ 13 h 15"/>
                <a:gd name="T8" fmla="*/ 4 w 19"/>
                <a:gd name="T9" fmla="*/ 15 h 15"/>
                <a:gd name="T10" fmla="*/ 0 w 19"/>
                <a:gd name="T11" fmla="*/ 14 h 15"/>
                <a:gd name="T12" fmla="*/ 6 w 19"/>
                <a:gd name="T13" fmla="*/ 9 h 15"/>
                <a:gd name="T14" fmla="*/ 6 w 19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6" y="2"/>
                  </a:moveTo>
                  <a:lnTo>
                    <a:pt x="16" y="0"/>
                  </a:lnTo>
                  <a:lnTo>
                    <a:pt x="19" y="0"/>
                  </a:lnTo>
                  <a:lnTo>
                    <a:pt x="19" y="13"/>
                  </a:lnTo>
                  <a:lnTo>
                    <a:pt x="4" y="15"/>
                  </a:lnTo>
                  <a:lnTo>
                    <a:pt x="0" y="14"/>
                  </a:lnTo>
                  <a:lnTo>
                    <a:pt x="6" y="9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11">
              <a:extLst>
                <a:ext uri="{FF2B5EF4-FFF2-40B4-BE49-F238E27FC236}">
                  <a16:creationId xmlns="" xmlns:a16="http://schemas.microsoft.com/office/drawing/2014/main" id="{4897FEFE-3695-4A9B-BEAB-F495B149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875" y="3870325"/>
              <a:ext cx="336550" cy="295275"/>
            </a:xfrm>
            <a:custGeom>
              <a:avLst/>
              <a:gdLst>
                <a:gd name="T0" fmla="*/ 178 w 212"/>
                <a:gd name="T1" fmla="*/ 43 h 186"/>
                <a:gd name="T2" fmla="*/ 174 w 212"/>
                <a:gd name="T3" fmla="*/ 51 h 186"/>
                <a:gd name="T4" fmla="*/ 169 w 212"/>
                <a:gd name="T5" fmla="*/ 65 h 186"/>
                <a:gd name="T6" fmla="*/ 165 w 212"/>
                <a:gd name="T7" fmla="*/ 75 h 186"/>
                <a:gd name="T8" fmla="*/ 161 w 212"/>
                <a:gd name="T9" fmla="*/ 79 h 186"/>
                <a:gd name="T10" fmla="*/ 155 w 212"/>
                <a:gd name="T11" fmla="*/ 73 h 186"/>
                <a:gd name="T12" fmla="*/ 147 w 212"/>
                <a:gd name="T13" fmla="*/ 64 h 186"/>
                <a:gd name="T14" fmla="*/ 134 w 212"/>
                <a:gd name="T15" fmla="*/ 36 h 186"/>
                <a:gd name="T16" fmla="*/ 133 w 212"/>
                <a:gd name="T17" fmla="*/ 37 h 186"/>
                <a:gd name="T18" fmla="*/ 140 w 212"/>
                <a:gd name="T19" fmla="*/ 58 h 186"/>
                <a:gd name="T20" fmla="*/ 151 w 212"/>
                <a:gd name="T21" fmla="*/ 77 h 186"/>
                <a:gd name="T22" fmla="*/ 165 w 212"/>
                <a:gd name="T23" fmla="*/ 107 h 186"/>
                <a:gd name="T24" fmla="*/ 170 w 212"/>
                <a:gd name="T25" fmla="*/ 118 h 186"/>
                <a:gd name="T26" fmla="*/ 176 w 212"/>
                <a:gd name="T27" fmla="*/ 129 h 186"/>
                <a:gd name="T28" fmla="*/ 191 w 212"/>
                <a:gd name="T29" fmla="*/ 150 h 186"/>
                <a:gd name="T30" fmla="*/ 188 w 212"/>
                <a:gd name="T31" fmla="*/ 154 h 186"/>
                <a:gd name="T32" fmla="*/ 189 w 212"/>
                <a:gd name="T33" fmla="*/ 165 h 186"/>
                <a:gd name="T34" fmla="*/ 209 w 212"/>
                <a:gd name="T35" fmla="*/ 183 h 186"/>
                <a:gd name="T36" fmla="*/ 212 w 212"/>
                <a:gd name="T37" fmla="*/ 186 h 186"/>
                <a:gd name="T38" fmla="*/ 144 w 212"/>
                <a:gd name="T39" fmla="*/ 186 h 186"/>
                <a:gd name="T40" fmla="*/ 75 w 212"/>
                <a:gd name="T41" fmla="*/ 186 h 186"/>
                <a:gd name="T42" fmla="*/ 6 w 212"/>
                <a:gd name="T43" fmla="*/ 186 h 186"/>
                <a:gd name="T44" fmla="*/ 6 w 212"/>
                <a:gd name="T45" fmla="*/ 117 h 186"/>
                <a:gd name="T46" fmla="*/ 6 w 212"/>
                <a:gd name="T47" fmla="*/ 47 h 186"/>
                <a:gd name="T48" fmla="*/ 0 w 212"/>
                <a:gd name="T49" fmla="*/ 31 h 186"/>
                <a:gd name="T50" fmla="*/ 5 w 212"/>
                <a:gd name="T51" fmla="*/ 20 h 186"/>
                <a:gd name="T52" fmla="*/ 2 w 212"/>
                <a:gd name="T53" fmla="*/ 10 h 186"/>
                <a:gd name="T54" fmla="*/ 8 w 212"/>
                <a:gd name="T55" fmla="*/ 1 h 186"/>
                <a:gd name="T56" fmla="*/ 31 w 212"/>
                <a:gd name="T57" fmla="*/ 0 h 186"/>
                <a:gd name="T58" fmla="*/ 49 w 212"/>
                <a:gd name="T59" fmla="*/ 6 h 186"/>
                <a:gd name="T60" fmla="*/ 66 w 212"/>
                <a:gd name="T61" fmla="*/ 12 h 186"/>
                <a:gd name="T62" fmla="*/ 74 w 212"/>
                <a:gd name="T63" fmla="*/ 15 h 186"/>
                <a:gd name="T64" fmla="*/ 87 w 212"/>
                <a:gd name="T65" fmla="*/ 8 h 186"/>
                <a:gd name="T66" fmla="*/ 94 w 212"/>
                <a:gd name="T67" fmla="*/ 2 h 186"/>
                <a:gd name="T68" fmla="*/ 110 w 212"/>
                <a:gd name="T69" fmla="*/ 1 h 186"/>
                <a:gd name="T70" fmla="*/ 122 w 212"/>
                <a:gd name="T71" fmla="*/ 3 h 186"/>
                <a:gd name="T72" fmla="*/ 126 w 212"/>
                <a:gd name="T73" fmla="*/ 14 h 186"/>
                <a:gd name="T74" fmla="*/ 131 w 212"/>
                <a:gd name="T75" fmla="*/ 7 h 186"/>
                <a:gd name="T76" fmla="*/ 145 w 212"/>
                <a:gd name="T77" fmla="*/ 12 h 186"/>
                <a:gd name="T78" fmla="*/ 159 w 212"/>
                <a:gd name="T79" fmla="*/ 13 h 186"/>
                <a:gd name="T80" fmla="*/ 167 w 212"/>
                <a:gd name="T81" fmla="*/ 8 h 186"/>
                <a:gd name="T82" fmla="*/ 178 w 212"/>
                <a:gd name="T83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186">
                  <a:moveTo>
                    <a:pt x="178" y="43"/>
                  </a:moveTo>
                  <a:lnTo>
                    <a:pt x="174" y="51"/>
                  </a:lnTo>
                  <a:lnTo>
                    <a:pt x="169" y="65"/>
                  </a:lnTo>
                  <a:lnTo>
                    <a:pt x="165" y="75"/>
                  </a:lnTo>
                  <a:lnTo>
                    <a:pt x="161" y="79"/>
                  </a:lnTo>
                  <a:lnTo>
                    <a:pt x="155" y="73"/>
                  </a:lnTo>
                  <a:lnTo>
                    <a:pt x="147" y="64"/>
                  </a:lnTo>
                  <a:lnTo>
                    <a:pt x="134" y="36"/>
                  </a:lnTo>
                  <a:lnTo>
                    <a:pt x="133" y="37"/>
                  </a:lnTo>
                  <a:lnTo>
                    <a:pt x="140" y="58"/>
                  </a:lnTo>
                  <a:lnTo>
                    <a:pt x="151" y="77"/>
                  </a:lnTo>
                  <a:lnTo>
                    <a:pt x="165" y="107"/>
                  </a:lnTo>
                  <a:lnTo>
                    <a:pt x="170" y="118"/>
                  </a:lnTo>
                  <a:lnTo>
                    <a:pt x="176" y="129"/>
                  </a:lnTo>
                  <a:lnTo>
                    <a:pt x="191" y="150"/>
                  </a:lnTo>
                  <a:lnTo>
                    <a:pt x="188" y="154"/>
                  </a:lnTo>
                  <a:lnTo>
                    <a:pt x="189" y="165"/>
                  </a:lnTo>
                  <a:lnTo>
                    <a:pt x="209" y="183"/>
                  </a:lnTo>
                  <a:lnTo>
                    <a:pt x="212" y="186"/>
                  </a:lnTo>
                  <a:lnTo>
                    <a:pt x="144" y="186"/>
                  </a:lnTo>
                  <a:lnTo>
                    <a:pt x="75" y="186"/>
                  </a:lnTo>
                  <a:lnTo>
                    <a:pt x="6" y="186"/>
                  </a:lnTo>
                  <a:lnTo>
                    <a:pt x="6" y="117"/>
                  </a:lnTo>
                  <a:lnTo>
                    <a:pt x="6" y="47"/>
                  </a:lnTo>
                  <a:lnTo>
                    <a:pt x="0" y="31"/>
                  </a:lnTo>
                  <a:lnTo>
                    <a:pt x="5" y="20"/>
                  </a:lnTo>
                  <a:lnTo>
                    <a:pt x="2" y="10"/>
                  </a:lnTo>
                  <a:lnTo>
                    <a:pt x="8" y="1"/>
                  </a:lnTo>
                  <a:lnTo>
                    <a:pt x="31" y="0"/>
                  </a:lnTo>
                  <a:lnTo>
                    <a:pt x="49" y="6"/>
                  </a:lnTo>
                  <a:lnTo>
                    <a:pt x="66" y="12"/>
                  </a:lnTo>
                  <a:lnTo>
                    <a:pt x="74" y="15"/>
                  </a:lnTo>
                  <a:lnTo>
                    <a:pt x="87" y="8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2" y="3"/>
                  </a:lnTo>
                  <a:lnTo>
                    <a:pt x="126" y="14"/>
                  </a:lnTo>
                  <a:lnTo>
                    <a:pt x="131" y="7"/>
                  </a:lnTo>
                  <a:lnTo>
                    <a:pt x="145" y="12"/>
                  </a:lnTo>
                  <a:lnTo>
                    <a:pt x="159" y="13"/>
                  </a:lnTo>
                  <a:lnTo>
                    <a:pt x="167" y="8"/>
                  </a:lnTo>
                  <a:lnTo>
                    <a:pt x="178" y="4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12">
              <a:extLst>
                <a:ext uri="{FF2B5EF4-FFF2-40B4-BE49-F238E27FC236}">
                  <a16:creationId xmlns="" xmlns:a16="http://schemas.microsoft.com/office/drawing/2014/main" id="{3D1F6EF9-7C3D-4056-BEA6-809C3250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350" y="3995738"/>
              <a:ext cx="231775" cy="200025"/>
            </a:xfrm>
            <a:custGeom>
              <a:avLst/>
              <a:gdLst>
                <a:gd name="T0" fmla="*/ 70 w 146"/>
                <a:gd name="T1" fmla="*/ 0 h 126"/>
                <a:gd name="T2" fmla="*/ 92 w 146"/>
                <a:gd name="T3" fmla="*/ 0 h 126"/>
                <a:gd name="T4" fmla="*/ 146 w 146"/>
                <a:gd name="T5" fmla="*/ 0 h 126"/>
                <a:gd name="T6" fmla="*/ 146 w 146"/>
                <a:gd name="T7" fmla="*/ 0 h 126"/>
                <a:gd name="T8" fmla="*/ 146 w 146"/>
                <a:gd name="T9" fmla="*/ 0 h 126"/>
                <a:gd name="T10" fmla="*/ 92 w 146"/>
                <a:gd name="T11" fmla="*/ 0 h 126"/>
                <a:gd name="T12" fmla="*/ 70 w 146"/>
                <a:gd name="T13" fmla="*/ 0 h 126"/>
                <a:gd name="T14" fmla="*/ 68 w 146"/>
                <a:gd name="T15" fmla="*/ 0 h 126"/>
                <a:gd name="T16" fmla="*/ 68 w 146"/>
                <a:gd name="T17" fmla="*/ 0 h 126"/>
                <a:gd name="T18" fmla="*/ 57 w 146"/>
                <a:gd name="T19" fmla="*/ 19 h 126"/>
                <a:gd name="T20" fmla="*/ 45 w 146"/>
                <a:gd name="T21" fmla="*/ 27 h 126"/>
                <a:gd name="T22" fmla="*/ 39 w 146"/>
                <a:gd name="T23" fmla="*/ 39 h 126"/>
                <a:gd name="T24" fmla="*/ 39 w 146"/>
                <a:gd name="T25" fmla="*/ 49 h 126"/>
                <a:gd name="T26" fmla="*/ 34 w 146"/>
                <a:gd name="T27" fmla="*/ 60 h 126"/>
                <a:gd name="T28" fmla="*/ 28 w 146"/>
                <a:gd name="T29" fmla="*/ 63 h 126"/>
                <a:gd name="T30" fmla="*/ 19 w 146"/>
                <a:gd name="T31" fmla="*/ 75 h 126"/>
                <a:gd name="T32" fmla="*/ 13 w 146"/>
                <a:gd name="T33" fmla="*/ 89 h 126"/>
                <a:gd name="T34" fmla="*/ 14 w 146"/>
                <a:gd name="T35" fmla="*/ 94 h 126"/>
                <a:gd name="T36" fmla="*/ 8 w 146"/>
                <a:gd name="T37" fmla="*/ 105 h 126"/>
                <a:gd name="T38" fmla="*/ 1 w 146"/>
                <a:gd name="T39" fmla="*/ 109 h 126"/>
                <a:gd name="T40" fmla="*/ 0 w 146"/>
                <a:gd name="T41" fmla="*/ 119 h 126"/>
                <a:gd name="T42" fmla="*/ 0 w 146"/>
                <a:gd name="T43" fmla="*/ 126 h 126"/>
                <a:gd name="T44" fmla="*/ 4 w 146"/>
                <a:gd name="T45" fmla="*/ 120 h 126"/>
                <a:gd name="T46" fmla="*/ 72 w 146"/>
                <a:gd name="T47" fmla="*/ 120 h 126"/>
                <a:gd name="T48" fmla="*/ 68 w 146"/>
                <a:gd name="T49" fmla="*/ 93 h 126"/>
                <a:gd name="T50" fmla="*/ 73 w 146"/>
                <a:gd name="T51" fmla="*/ 83 h 126"/>
                <a:gd name="T52" fmla="*/ 89 w 146"/>
                <a:gd name="T53" fmla="*/ 82 h 126"/>
                <a:gd name="T54" fmla="*/ 88 w 146"/>
                <a:gd name="T55" fmla="*/ 33 h 126"/>
                <a:gd name="T56" fmla="*/ 146 w 146"/>
                <a:gd name="T57" fmla="*/ 34 h 126"/>
                <a:gd name="T58" fmla="*/ 146 w 146"/>
                <a:gd name="T59" fmla="*/ 4 h 126"/>
                <a:gd name="T60" fmla="*/ 146 w 146"/>
                <a:gd name="T61" fmla="*/ 1 h 126"/>
                <a:gd name="T62" fmla="*/ 146 w 146"/>
                <a:gd name="T63" fmla="*/ 0 h 126"/>
                <a:gd name="T64" fmla="*/ 70 w 146"/>
                <a:gd name="T6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26">
                  <a:moveTo>
                    <a:pt x="70" y="0"/>
                  </a:moveTo>
                  <a:lnTo>
                    <a:pt x="92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9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7" y="19"/>
                  </a:lnTo>
                  <a:lnTo>
                    <a:pt x="45" y="27"/>
                  </a:lnTo>
                  <a:lnTo>
                    <a:pt x="39" y="39"/>
                  </a:lnTo>
                  <a:lnTo>
                    <a:pt x="39" y="49"/>
                  </a:lnTo>
                  <a:lnTo>
                    <a:pt x="34" y="60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3" y="89"/>
                  </a:lnTo>
                  <a:lnTo>
                    <a:pt x="14" y="94"/>
                  </a:lnTo>
                  <a:lnTo>
                    <a:pt x="8" y="105"/>
                  </a:lnTo>
                  <a:lnTo>
                    <a:pt x="1" y="109"/>
                  </a:lnTo>
                  <a:lnTo>
                    <a:pt x="0" y="119"/>
                  </a:lnTo>
                  <a:lnTo>
                    <a:pt x="0" y="126"/>
                  </a:lnTo>
                  <a:lnTo>
                    <a:pt x="4" y="120"/>
                  </a:lnTo>
                  <a:lnTo>
                    <a:pt x="72" y="120"/>
                  </a:lnTo>
                  <a:lnTo>
                    <a:pt x="68" y="93"/>
                  </a:lnTo>
                  <a:lnTo>
                    <a:pt x="73" y="83"/>
                  </a:lnTo>
                  <a:lnTo>
                    <a:pt x="89" y="82"/>
                  </a:lnTo>
                  <a:lnTo>
                    <a:pt x="88" y="33"/>
                  </a:lnTo>
                  <a:lnTo>
                    <a:pt x="146" y="34"/>
                  </a:lnTo>
                  <a:lnTo>
                    <a:pt x="146" y="4"/>
                  </a:lnTo>
                  <a:lnTo>
                    <a:pt x="146" y="1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13">
              <a:extLst>
                <a:ext uri="{FF2B5EF4-FFF2-40B4-BE49-F238E27FC236}">
                  <a16:creationId xmlns="" xmlns:a16="http://schemas.microsoft.com/office/drawing/2014/main" id="{5FB0BCE0-8AFB-4B0E-A0A1-2E599B367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13" y="3821113"/>
              <a:ext cx="436563" cy="415925"/>
            </a:xfrm>
            <a:custGeom>
              <a:avLst/>
              <a:gdLst>
                <a:gd name="T0" fmla="*/ 96 w 275"/>
                <a:gd name="T1" fmla="*/ 201 h 262"/>
                <a:gd name="T2" fmla="*/ 84 w 275"/>
                <a:gd name="T3" fmla="*/ 208 h 262"/>
                <a:gd name="T4" fmla="*/ 74 w 275"/>
                <a:gd name="T5" fmla="*/ 197 h 262"/>
                <a:gd name="T6" fmla="*/ 47 w 275"/>
                <a:gd name="T7" fmla="*/ 189 h 262"/>
                <a:gd name="T8" fmla="*/ 39 w 275"/>
                <a:gd name="T9" fmla="*/ 178 h 262"/>
                <a:gd name="T10" fmla="*/ 25 w 275"/>
                <a:gd name="T11" fmla="*/ 170 h 262"/>
                <a:gd name="T12" fmla="*/ 17 w 275"/>
                <a:gd name="T13" fmla="*/ 173 h 262"/>
                <a:gd name="T14" fmla="*/ 11 w 275"/>
                <a:gd name="T15" fmla="*/ 162 h 262"/>
                <a:gd name="T16" fmla="*/ 10 w 275"/>
                <a:gd name="T17" fmla="*/ 154 h 262"/>
                <a:gd name="T18" fmla="*/ 0 w 275"/>
                <a:gd name="T19" fmla="*/ 140 h 262"/>
                <a:gd name="T20" fmla="*/ 7 w 275"/>
                <a:gd name="T21" fmla="*/ 132 h 262"/>
                <a:gd name="T22" fmla="*/ 5 w 275"/>
                <a:gd name="T23" fmla="*/ 120 h 262"/>
                <a:gd name="T24" fmla="*/ 8 w 275"/>
                <a:gd name="T25" fmla="*/ 110 h 262"/>
                <a:gd name="T26" fmla="*/ 7 w 275"/>
                <a:gd name="T27" fmla="*/ 100 h 262"/>
                <a:gd name="T28" fmla="*/ 9 w 275"/>
                <a:gd name="T29" fmla="*/ 84 h 262"/>
                <a:gd name="T30" fmla="*/ 9 w 275"/>
                <a:gd name="T31" fmla="*/ 75 h 262"/>
                <a:gd name="T32" fmla="*/ 3 w 275"/>
                <a:gd name="T33" fmla="*/ 58 h 262"/>
                <a:gd name="T34" fmla="*/ 11 w 275"/>
                <a:gd name="T35" fmla="*/ 53 h 262"/>
                <a:gd name="T36" fmla="*/ 12 w 275"/>
                <a:gd name="T37" fmla="*/ 44 h 262"/>
                <a:gd name="T38" fmla="*/ 11 w 275"/>
                <a:gd name="T39" fmla="*/ 36 h 262"/>
                <a:gd name="T40" fmla="*/ 23 w 275"/>
                <a:gd name="T41" fmla="*/ 28 h 262"/>
                <a:gd name="T42" fmla="*/ 29 w 275"/>
                <a:gd name="T43" fmla="*/ 22 h 262"/>
                <a:gd name="T44" fmla="*/ 37 w 275"/>
                <a:gd name="T45" fmla="*/ 16 h 262"/>
                <a:gd name="T46" fmla="*/ 38 w 275"/>
                <a:gd name="T47" fmla="*/ 0 h 262"/>
                <a:gd name="T48" fmla="*/ 58 w 275"/>
                <a:gd name="T49" fmla="*/ 7 h 262"/>
                <a:gd name="T50" fmla="*/ 66 w 275"/>
                <a:gd name="T51" fmla="*/ 6 h 262"/>
                <a:gd name="T52" fmla="*/ 80 w 275"/>
                <a:gd name="T53" fmla="*/ 9 h 262"/>
                <a:gd name="T54" fmla="*/ 103 w 275"/>
                <a:gd name="T55" fmla="*/ 17 h 262"/>
                <a:gd name="T56" fmla="*/ 111 w 275"/>
                <a:gd name="T57" fmla="*/ 36 h 262"/>
                <a:gd name="T58" fmla="*/ 127 w 275"/>
                <a:gd name="T59" fmla="*/ 40 h 262"/>
                <a:gd name="T60" fmla="*/ 151 w 275"/>
                <a:gd name="T61" fmla="*/ 48 h 262"/>
                <a:gd name="T62" fmla="*/ 170 w 275"/>
                <a:gd name="T63" fmla="*/ 58 h 262"/>
                <a:gd name="T64" fmla="*/ 178 w 275"/>
                <a:gd name="T65" fmla="*/ 53 h 262"/>
                <a:gd name="T66" fmla="*/ 186 w 275"/>
                <a:gd name="T67" fmla="*/ 44 h 262"/>
                <a:gd name="T68" fmla="*/ 183 w 275"/>
                <a:gd name="T69" fmla="*/ 29 h 262"/>
                <a:gd name="T70" fmla="*/ 188 w 275"/>
                <a:gd name="T71" fmla="*/ 18 h 262"/>
                <a:gd name="T72" fmla="*/ 201 w 275"/>
                <a:gd name="T73" fmla="*/ 9 h 262"/>
                <a:gd name="T74" fmla="*/ 213 w 275"/>
                <a:gd name="T75" fmla="*/ 6 h 262"/>
                <a:gd name="T76" fmla="*/ 236 w 275"/>
                <a:gd name="T77" fmla="*/ 10 h 262"/>
                <a:gd name="T78" fmla="*/ 242 w 275"/>
                <a:gd name="T79" fmla="*/ 19 h 262"/>
                <a:gd name="T80" fmla="*/ 249 w 275"/>
                <a:gd name="T81" fmla="*/ 19 h 262"/>
                <a:gd name="T82" fmla="*/ 254 w 275"/>
                <a:gd name="T83" fmla="*/ 23 h 262"/>
                <a:gd name="T84" fmla="*/ 272 w 275"/>
                <a:gd name="T85" fmla="*/ 25 h 262"/>
                <a:gd name="T86" fmla="*/ 275 w 275"/>
                <a:gd name="T87" fmla="*/ 32 h 262"/>
                <a:gd name="T88" fmla="*/ 269 w 275"/>
                <a:gd name="T89" fmla="*/ 41 h 262"/>
                <a:gd name="T90" fmla="*/ 272 w 275"/>
                <a:gd name="T91" fmla="*/ 51 h 262"/>
                <a:gd name="T92" fmla="*/ 267 w 275"/>
                <a:gd name="T93" fmla="*/ 62 h 262"/>
                <a:gd name="T94" fmla="*/ 273 w 275"/>
                <a:gd name="T95" fmla="*/ 78 h 262"/>
                <a:gd name="T96" fmla="*/ 273 w 275"/>
                <a:gd name="T97" fmla="*/ 148 h 262"/>
                <a:gd name="T98" fmla="*/ 273 w 275"/>
                <a:gd name="T99" fmla="*/ 217 h 262"/>
                <a:gd name="T100" fmla="*/ 273 w 275"/>
                <a:gd name="T101" fmla="*/ 254 h 262"/>
                <a:gd name="T102" fmla="*/ 253 w 275"/>
                <a:gd name="T103" fmla="*/ 254 h 262"/>
                <a:gd name="T104" fmla="*/ 252 w 275"/>
                <a:gd name="T105" fmla="*/ 262 h 262"/>
                <a:gd name="T106" fmla="*/ 183 w 275"/>
                <a:gd name="T107" fmla="*/ 226 h 262"/>
                <a:gd name="T108" fmla="*/ 113 w 275"/>
                <a:gd name="T109" fmla="*/ 190 h 262"/>
                <a:gd name="T110" fmla="*/ 96 w 275"/>
                <a:gd name="T111" fmla="*/ 20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5" h="262">
                  <a:moveTo>
                    <a:pt x="96" y="201"/>
                  </a:moveTo>
                  <a:lnTo>
                    <a:pt x="84" y="208"/>
                  </a:lnTo>
                  <a:lnTo>
                    <a:pt x="74" y="197"/>
                  </a:lnTo>
                  <a:lnTo>
                    <a:pt x="47" y="189"/>
                  </a:lnTo>
                  <a:lnTo>
                    <a:pt x="39" y="178"/>
                  </a:lnTo>
                  <a:lnTo>
                    <a:pt x="25" y="170"/>
                  </a:lnTo>
                  <a:lnTo>
                    <a:pt x="17" y="173"/>
                  </a:lnTo>
                  <a:lnTo>
                    <a:pt x="11" y="162"/>
                  </a:lnTo>
                  <a:lnTo>
                    <a:pt x="10" y="154"/>
                  </a:lnTo>
                  <a:lnTo>
                    <a:pt x="0" y="140"/>
                  </a:lnTo>
                  <a:lnTo>
                    <a:pt x="7" y="132"/>
                  </a:lnTo>
                  <a:lnTo>
                    <a:pt x="5" y="120"/>
                  </a:lnTo>
                  <a:lnTo>
                    <a:pt x="8" y="110"/>
                  </a:lnTo>
                  <a:lnTo>
                    <a:pt x="7" y="100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3" y="58"/>
                  </a:lnTo>
                  <a:lnTo>
                    <a:pt x="11" y="53"/>
                  </a:lnTo>
                  <a:lnTo>
                    <a:pt x="12" y="44"/>
                  </a:lnTo>
                  <a:lnTo>
                    <a:pt x="11" y="36"/>
                  </a:lnTo>
                  <a:lnTo>
                    <a:pt x="23" y="28"/>
                  </a:lnTo>
                  <a:lnTo>
                    <a:pt x="29" y="22"/>
                  </a:lnTo>
                  <a:lnTo>
                    <a:pt x="37" y="16"/>
                  </a:lnTo>
                  <a:lnTo>
                    <a:pt x="38" y="0"/>
                  </a:lnTo>
                  <a:lnTo>
                    <a:pt x="58" y="7"/>
                  </a:lnTo>
                  <a:lnTo>
                    <a:pt x="66" y="6"/>
                  </a:lnTo>
                  <a:lnTo>
                    <a:pt x="80" y="9"/>
                  </a:lnTo>
                  <a:lnTo>
                    <a:pt x="103" y="17"/>
                  </a:lnTo>
                  <a:lnTo>
                    <a:pt x="111" y="36"/>
                  </a:lnTo>
                  <a:lnTo>
                    <a:pt x="127" y="40"/>
                  </a:lnTo>
                  <a:lnTo>
                    <a:pt x="151" y="48"/>
                  </a:lnTo>
                  <a:lnTo>
                    <a:pt x="170" y="58"/>
                  </a:lnTo>
                  <a:lnTo>
                    <a:pt x="178" y="53"/>
                  </a:lnTo>
                  <a:lnTo>
                    <a:pt x="186" y="44"/>
                  </a:lnTo>
                  <a:lnTo>
                    <a:pt x="183" y="29"/>
                  </a:lnTo>
                  <a:lnTo>
                    <a:pt x="188" y="18"/>
                  </a:lnTo>
                  <a:lnTo>
                    <a:pt x="201" y="9"/>
                  </a:lnTo>
                  <a:lnTo>
                    <a:pt x="213" y="6"/>
                  </a:lnTo>
                  <a:lnTo>
                    <a:pt x="236" y="10"/>
                  </a:lnTo>
                  <a:lnTo>
                    <a:pt x="242" y="19"/>
                  </a:lnTo>
                  <a:lnTo>
                    <a:pt x="249" y="19"/>
                  </a:lnTo>
                  <a:lnTo>
                    <a:pt x="254" y="23"/>
                  </a:lnTo>
                  <a:lnTo>
                    <a:pt x="272" y="25"/>
                  </a:lnTo>
                  <a:lnTo>
                    <a:pt x="275" y="32"/>
                  </a:lnTo>
                  <a:lnTo>
                    <a:pt x="269" y="41"/>
                  </a:lnTo>
                  <a:lnTo>
                    <a:pt x="272" y="51"/>
                  </a:lnTo>
                  <a:lnTo>
                    <a:pt x="267" y="62"/>
                  </a:lnTo>
                  <a:lnTo>
                    <a:pt x="273" y="78"/>
                  </a:lnTo>
                  <a:lnTo>
                    <a:pt x="273" y="148"/>
                  </a:lnTo>
                  <a:lnTo>
                    <a:pt x="273" y="217"/>
                  </a:lnTo>
                  <a:lnTo>
                    <a:pt x="273" y="254"/>
                  </a:lnTo>
                  <a:lnTo>
                    <a:pt x="253" y="254"/>
                  </a:lnTo>
                  <a:lnTo>
                    <a:pt x="252" y="262"/>
                  </a:lnTo>
                  <a:lnTo>
                    <a:pt x="183" y="226"/>
                  </a:lnTo>
                  <a:lnTo>
                    <a:pt x="113" y="190"/>
                  </a:lnTo>
                  <a:lnTo>
                    <a:pt x="96" y="20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14">
              <a:extLst>
                <a:ext uri="{FF2B5EF4-FFF2-40B4-BE49-F238E27FC236}">
                  <a16:creationId xmlns="" xmlns:a16="http://schemas.microsoft.com/office/drawing/2014/main" id="{72D6546E-461E-4652-94D5-B5972C4E4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475" y="3732213"/>
              <a:ext cx="328613" cy="263525"/>
            </a:xfrm>
            <a:custGeom>
              <a:avLst/>
              <a:gdLst>
                <a:gd name="T0" fmla="*/ 76 w 207"/>
                <a:gd name="T1" fmla="*/ 166 h 166"/>
                <a:gd name="T2" fmla="*/ 76 w 207"/>
                <a:gd name="T3" fmla="*/ 142 h 166"/>
                <a:gd name="T4" fmla="*/ 104 w 207"/>
                <a:gd name="T5" fmla="*/ 127 h 166"/>
                <a:gd name="T6" fmla="*/ 121 w 207"/>
                <a:gd name="T7" fmla="*/ 125 h 166"/>
                <a:gd name="T8" fmla="*/ 135 w 207"/>
                <a:gd name="T9" fmla="*/ 119 h 166"/>
                <a:gd name="T10" fmla="*/ 142 w 207"/>
                <a:gd name="T11" fmla="*/ 109 h 166"/>
                <a:gd name="T12" fmla="*/ 163 w 207"/>
                <a:gd name="T13" fmla="*/ 101 h 166"/>
                <a:gd name="T14" fmla="*/ 163 w 207"/>
                <a:gd name="T15" fmla="*/ 87 h 166"/>
                <a:gd name="T16" fmla="*/ 173 w 207"/>
                <a:gd name="T17" fmla="*/ 85 h 166"/>
                <a:gd name="T18" fmla="*/ 181 w 207"/>
                <a:gd name="T19" fmla="*/ 78 h 166"/>
                <a:gd name="T20" fmla="*/ 205 w 207"/>
                <a:gd name="T21" fmla="*/ 74 h 166"/>
                <a:gd name="T22" fmla="*/ 207 w 207"/>
                <a:gd name="T23" fmla="*/ 66 h 166"/>
                <a:gd name="T24" fmla="*/ 202 w 207"/>
                <a:gd name="T25" fmla="*/ 62 h 166"/>
                <a:gd name="T26" fmla="*/ 196 w 207"/>
                <a:gd name="T27" fmla="*/ 40 h 166"/>
                <a:gd name="T28" fmla="*/ 195 w 207"/>
                <a:gd name="T29" fmla="*/ 27 h 166"/>
                <a:gd name="T30" fmla="*/ 189 w 207"/>
                <a:gd name="T31" fmla="*/ 13 h 166"/>
                <a:gd name="T32" fmla="*/ 181 w 207"/>
                <a:gd name="T33" fmla="*/ 13 h 166"/>
                <a:gd name="T34" fmla="*/ 164 w 207"/>
                <a:gd name="T35" fmla="*/ 8 h 166"/>
                <a:gd name="T36" fmla="*/ 147 w 207"/>
                <a:gd name="T37" fmla="*/ 10 h 166"/>
                <a:gd name="T38" fmla="*/ 136 w 207"/>
                <a:gd name="T39" fmla="*/ 1 h 166"/>
                <a:gd name="T40" fmla="*/ 123 w 207"/>
                <a:gd name="T41" fmla="*/ 0 h 166"/>
                <a:gd name="T42" fmla="*/ 118 w 207"/>
                <a:gd name="T43" fmla="*/ 14 h 166"/>
                <a:gd name="T44" fmla="*/ 106 w 207"/>
                <a:gd name="T45" fmla="*/ 36 h 166"/>
                <a:gd name="T46" fmla="*/ 93 w 207"/>
                <a:gd name="T47" fmla="*/ 44 h 166"/>
                <a:gd name="T48" fmla="*/ 76 w 207"/>
                <a:gd name="T49" fmla="*/ 53 h 166"/>
                <a:gd name="T50" fmla="*/ 66 w 207"/>
                <a:gd name="T51" fmla="*/ 67 h 166"/>
                <a:gd name="T52" fmla="*/ 62 w 207"/>
                <a:gd name="T53" fmla="*/ 79 h 166"/>
                <a:gd name="T54" fmla="*/ 56 w 207"/>
                <a:gd name="T55" fmla="*/ 96 h 166"/>
                <a:gd name="T56" fmla="*/ 60 w 207"/>
                <a:gd name="T57" fmla="*/ 121 h 166"/>
                <a:gd name="T58" fmla="*/ 46 w 207"/>
                <a:gd name="T59" fmla="*/ 138 h 166"/>
                <a:gd name="T60" fmla="*/ 37 w 207"/>
                <a:gd name="T61" fmla="*/ 142 h 166"/>
                <a:gd name="T62" fmla="*/ 24 w 207"/>
                <a:gd name="T63" fmla="*/ 156 h 166"/>
                <a:gd name="T64" fmla="*/ 8 w 207"/>
                <a:gd name="T65" fmla="*/ 159 h 166"/>
                <a:gd name="T66" fmla="*/ 0 w 207"/>
                <a:gd name="T67" fmla="*/ 166 h 166"/>
                <a:gd name="T68" fmla="*/ 22 w 207"/>
                <a:gd name="T69" fmla="*/ 166 h 166"/>
                <a:gd name="T70" fmla="*/ 76 w 207"/>
                <a:gd name="T71" fmla="*/ 166 h 166"/>
                <a:gd name="T72" fmla="*/ 76 w 207"/>
                <a:gd name="T73" fmla="*/ 166 h 166"/>
                <a:gd name="T74" fmla="*/ 76 w 207"/>
                <a:gd name="T75" fmla="*/ 166 h 166"/>
                <a:gd name="T76" fmla="*/ 22 w 207"/>
                <a:gd name="T77" fmla="*/ 166 h 166"/>
                <a:gd name="T78" fmla="*/ 0 w 207"/>
                <a:gd name="T79" fmla="*/ 166 h 166"/>
                <a:gd name="T80" fmla="*/ 76 w 207"/>
                <a:gd name="T8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7" h="166">
                  <a:moveTo>
                    <a:pt x="76" y="166"/>
                  </a:moveTo>
                  <a:lnTo>
                    <a:pt x="76" y="142"/>
                  </a:lnTo>
                  <a:lnTo>
                    <a:pt x="104" y="127"/>
                  </a:lnTo>
                  <a:lnTo>
                    <a:pt x="121" y="125"/>
                  </a:lnTo>
                  <a:lnTo>
                    <a:pt x="135" y="119"/>
                  </a:lnTo>
                  <a:lnTo>
                    <a:pt x="142" y="109"/>
                  </a:lnTo>
                  <a:lnTo>
                    <a:pt x="163" y="101"/>
                  </a:lnTo>
                  <a:lnTo>
                    <a:pt x="163" y="87"/>
                  </a:lnTo>
                  <a:lnTo>
                    <a:pt x="173" y="85"/>
                  </a:lnTo>
                  <a:lnTo>
                    <a:pt x="181" y="78"/>
                  </a:lnTo>
                  <a:lnTo>
                    <a:pt x="205" y="74"/>
                  </a:lnTo>
                  <a:lnTo>
                    <a:pt x="207" y="66"/>
                  </a:lnTo>
                  <a:lnTo>
                    <a:pt x="202" y="62"/>
                  </a:lnTo>
                  <a:lnTo>
                    <a:pt x="196" y="40"/>
                  </a:lnTo>
                  <a:lnTo>
                    <a:pt x="195" y="27"/>
                  </a:lnTo>
                  <a:lnTo>
                    <a:pt x="189" y="13"/>
                  </a:lnTo>
                  <a:lnTo>
                    <a:pt x="181" y="13"/>
                  </a:lnTo>
                  <a:lnTo>
                    <a:pt x="164" y="8"/>
                  </a:lnTo>
                  <a:lnTo>
                    <a:pt x="147" y="10"/>
                  </a:lnTo>
                  <a:lnTo>
                    <a:pt x="136" y="1"/>
                  </a:lnTo>
                  <a:lnTo>
                    <a:pt x="123" y="0"/>
                  </a:lnTo>
                  <a:lnTo>
                    <a:pt x="118" y="14"/>
                  </a:lnTo>
                  <a:lnTo>
                    <a:pt x="106" y="36"/>
                  </a:lnTo>
                  <a:lnTo>
                    <a:pt x="93" y="44"/>
                  </a:lnTo>
                  <a:lnTo>
                    <a:pt x="76" y="53"/>
                  </a:lnTo>
                  <a:lnTo>
                    <a:pt x="66" y="67"/>
                  </a:lnTo>
                  <a:lnTo>
                    <a:pt x="62" y="79"/>
                  </a:lnTo>
                  <a:lnTo>
                    <a:pt x="56" y="96"/>
                  </a:lnTo>
                  <a:lnTo>
                    <a:pt x="60" y="121"/>
                  </a:lnTo>
                  <a:lnTo>
                    <a:pt x="46" y="138"/>
                  </a:lnTo>
                  <a:lnTo>
                    <a:pt x="37" y="142"/>
                  </a:lnTo>
                  <a:lnTo>
                    <a:pt x="24" y="156"/>
                  </a:lnTo>
                  <a:lnTo>
                    <a:pt x="8" y="159"/>
                  </a:lnTo>
                  <a:lnTo>
                    <a:pt x="0" y="166"/>
                  </a:lnTo>
                  <a:lnTo>
                    <a:pt x="22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22" y="166"/>
                  </a:lnTo>
                  <a:lnTo>
                    <a:pt x="0" y="166"/>
                  </a:lnTo>
                  <a:lnTo>
                    <a:pt x="76" y="16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15">
              <a:extLst>
                <a:ext uri="{FF2B5EF4-FFF2-40B4-BE49-F238E27FC236}">
                  <a16:creationId xmlns="" xmlns:a16="http://schemas.microsoft.com/office/drawing/2014/main" id="{D7508B12-C9E2-4F74-B1EE-885AC7C39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368800"/>
              <a:ext cx="409575" cy="322263"/>
            </a:xfrm>
            <a:custGeom>
              <a:avLst/>
              <a:gdLst>
                <a:gd name="T0" fmla="*/ 87 w 258"/>
                <a:gd name="T1" fmla="*/ 0 h 203"/>
                <a:gd name="T2" fmla="*/ 97 w 258"/>
                <a:gd name="T3" fmla="*/ 8 h 203"/>
                <a:gd name="T4" fmla="*/ 107 w 258"/>
                <a:gd name="T5" fmla="*/ 5 h 203"/>
                <a:gd name="T6" fmla="*/ 111 w 258"/>
                <a:gd name="T7" fmla="*/ 8 h 203"/>
                <a:gd name="T8" fmla="*/ 124 w 258"/>
                <a:gd name="T9" fmla="*/ 8 h 203"/>
                <a:gd name="T10" fmla="*/ 139 w 258"/>
                <a:gd name="T11" fmla="*/ 15 h 203"/>
                <a:gd name="T12" fmla="*/ 143 w 258"/>
                <a:gd name="T13" fmla="*/ 21 h 203"/>
                <a:gd name="T14" fmla="*/ 150 w 258"/>
                <a:gd name="T15" fmla="*/ 27 h 203"/>
                <a:gd name="T16" fmla="*/ 157 w 258"/>
                <a:gd name="T17" fmla="*/ 37 h 203"/>
                <a:gd name="T18" fmla="*/ 164 w 258"/>
                <a:gd name="T19" fmla="*/ 43 h 203"/>
                <a:gd name="T20" fmla="*/ 157 w 258"/>
                <a:gd name="T21" fmla="*/ 51 h 203"/>
                <a:gd name="T22" fmla="*/ 151 w 258"/>
                <a:gd name="T23" fmla="*/ 59 h 203"/>
                <a:gd name="T24" fmla="*/ 153 w 258"/>
                <a:gd name="T25" fmla="*/ 64 h 203"/>
                <a:gd name="T26" fmla="*/ 154 w 258"/>
                <a:gd name="T27" fmla="*/ 70 h 203"/>
                <a:gd name="T28" fmla="*/ 163 w 258"/>
                <a:gd name="T29" fmla="*/ 70 h 203"/>
                <a:gd name="T30" fmla="*/ 168 w 258"/>
                <a:gd name="T31" fmla="*/ 69 h 203"/>
                <a:gd name="T32" fmla="*/ 171 w 258"/>
                <a:gd name="T33" fmla="*/ 72 h 203"/>
                <a:gd name="T34" fmla="*/ 168 w 258"/>
                <a:gd name="T35" fmla="*/ 78 h 203"/>
                <a:gd name="T36" fmla="*/ 173 w 258"/>
                <a:gd name="T37" fmla="*/ 88 h 203"/>
                <a:gd name="T38" fmla="*/ 180 w 258"/>
                <a:gd name="T39" fmla="*/ 96 h 203"/>
                <a:gd name="T40" fmla="*/ 186 w 258"/>
                <a:gd name="T41" fmla="*/ 102 h 203"/>
                <a:gd name="T42" fmla="*/ 244 w 258"/>
                <a:gd name="T43" fmla="*/ 123 h 203"/>
                <a:gd name="T44" fmla="*/ 258 w 258"/>
                <a:gd name="T45" fmla="*/ 123 h 203"/>
                <a:gd name="T46" fmla="*/ 209 w 258"/>
                <a:gd name="T47" fmla="*/ 175 h 203"/>
                <a:gd name="T48" fmla="*/ 186 w 258"/>
                <a:gd name="T49" fmla="*/ 176 h 203"/>
                <a:gd name="T50" fmla="*/ 171 w 258"/>
                <a:gd name="T51" fmla="*/ 189 h 203"/>
                <a:gd name="T52" fmla="*/ 160 w 258"/>
                <a:gd name="T53" fmla="*/ 189 h 203"/>
                <a:gd name="T54" fmla="*/ 155 w 258"/>
                <a:gd name="T55" fmla="*/ 193 h 203"/>
                <a:gd name="T56" fmla="*/ 143 w 258"/>
                <a:gd name="T57" fmla="*/ 193 h 203"/>
                <a:gd name="T58" fmla="*/ 136 w 258"/>
                <a:gd name="T59" fmla="*/ 188 h 203"/>
                <a:gd name="T60" fmla="*/ 120 w 258"/>
                <a:gd name="T61" fmla="*/ 196 h 203"/>
                <a:gd name="T62" fmla="*/ 116 w 258"/>
                <a:gd name="T63" fmla="*/ 203 h 203"/>
                <a:gd name="T64" fmla="*/ 104 w 258"/>
                <a:gd name="T65" fmla="*/ 201 h 203"/>
                <a:gd name="T66" fmla="*/ 99 w 258"/>
                <a:gd name="T67" fmla="*/ 199 h 203"/>
                <a:gd name="T68" fmla="*/ 96 w 258"/>
                <a:gd name="T69" fmla="*/ 199 h 203"/>
                <a:gd name="T70" fmla="*/ 90 w 258"/>
                <a:gd name="T71" fmla="*/ 199 h 203"/>
                <a:gd name="T72" fmla="*/ 68 w 258"/>
                <a:gd name="T73" fmla="*/ 185 h 203"/>
                <a:gd name="T74" fmla="*/ 55 w 258"/>
                <a:gd name="T75" fmla="*/ 185 h 203"/>
                <a:gd name="T76" fmla="*/ 50 w 258"/>
                <a:gd name="T77" fmla="*/ 179 h 203"/>
                <a:gd name="T78" fmla="*/ 50 w 258"/>
                <a:gd name="T79" fmla="*/ 169 h 203"/>
                <a:gd name="T80" fmla="*/ 41 w 258"/>
                <a:gd name="T81" fmla="*/ 167 h 203"/>
                <a:gd name="T82" fmla="*/ 31 w 258"/>
                <a:gd name="T83" fmla="*/ 147 h 203"/>
                <a:gd name="T84" fmla="*/ 23 w 258"/>
                <a:gd name="T85" fmla="*/ 144 h 203"/>
                <a:gd name="T86" fmla="*/ 19 w 258"/>
                <a:gd name="T87" fmla="*/ 137 h 203"/>
                <a:gd name="T88" fmla="*/ 11 w 258"/>
                <a:gd name="T89" fmla="*/ 129 h 203"/>
                <a:gd name="T90" fmla="*/ 0 w 258"/>
                <a:gd name="T91" fmla="*/ 127 h 203"/>
                <a:gd name="T92" fmla="*/ 6 w 258"/>
                <a:gd name="T93" fmla="*/ 117 h 203"/>
                <a:gd name="T94" fmla="*/ 15 w 258"/>
                <a:gd name="T95" fmla="*/ 117 h 203"/>
                <a:gd name="T96" fmla="*/ 18 w 258"/>
                <a:gd name="T97" fmla="*/ 111 h 203"/>
                <a:gd name="T98" fmla="*/ 17 w 258"/>
                <a:gd name="T99" fmla="*/ 95 h 203"/>
                <a:gd name="T100" fmla="*/ 23 w 258"/>
                <a:gd name="T101" fmla="*/ 77 h 203"/>
                <a:gd name="T102" fmla="*/ 31 w 258"/>
                <a:gd name="T103" fmla="*/ 72 h 203"/>
                <a:gd name="T104" fmla="*/ 33 w 258"/>
                <a:gd name="T105" fmla="*/ 65 h 203"/>
                <a:gd name="T106" fmla="*/ 40 w 258"/>
                <a:gd name="T107" fmla="*/ 51 h 203"/>
                <a:gd name="T108" fmla="*/ 51 w 258"/>
                <a:gd name="T109" fmla="*/ 43 h 203"/>
                <a:gd name="T110" fmla="*/ 58 w 258"/>
                <a:gd name="T111" fmla="*/ 26 h 203"/>
                <a:gd name="T112" fmla="*/ 61 w 258"/>
                <a:gd name="T113" fmla="*/ 10 h 203"/>
                <a:gd name="T114" fmla="*/ 81 w 258"/>
                <a:gd name="T115" fmla="*/ 14 h 203"/>
                <a:gd name="T116" fmla="*/ 87 w 258"/>
                <a:gd name="T1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3">
                  <a:moveTo>
                    <a:pt x="87" y="0"/>
                  </a:moveTo>
                  <a:lnTo>
                    <a:pt x="97" y="8"/>
                  </a:lnTo>
                  <a:lnTo>
                    <a:pt x="107" y="5"/>
                  </a:lnTo>
                  <a:lnTo>
                    <a:pt x="111" y="8"/>
                  </a:lnTo>
                  <a:lnTo>
                    <a:pt x="124" y="8"/>
                  </a:lnTo>
                  <a:lnTo>
                    <a:pt x="139" y="15"/>
                  </a:lnTo>
                  <a:lnTo>
                    <a:pt x="143" y="21"/>
                  </a:lnTo>
                  <a:lnTo>
                    <a:pt x="150" y="27"/>
                  </a:lnTo>
                  <a:lnTo>
                    <a:pt x="157" y="37"/>
                  </a:lnTo>
                  <a:lnTo>
                    <a:pt x="164" y="43"/>
                  </a:lnTo>
                  <a:lnTo>
                    <a:pt x="157" y="51"/>
                  </a:lnTo>
                  <a:lnTo>
                    <a:pt x="151" y="59"/>
                  </a:lnTo>
                  <a:lnTo>
                    <a:pt x="153" y="64"/>
                  </a:lnTo>
                  <a:lnTo>
                    <a:pt x="154" y="70"/>
                  </a:lnTo>
                  <a:lnTo>
                    <a:pt x="163" y="70"/>
                  </a:lnTo>
                  <a:lnTo>
                    <a:pt x="168" y="69"/>
                  </a:lnTo>
                  <a:lnTo>
                    <a:pt x="171" y="72"/>
                  </a:lnTo>
                  <a:lnTo>
                    <a:pt x="168" y="78"/>
                  </a:lnTo>
                  <a:lnTo>
                    <a:pt x="173" y="88"/>
                  </a:lnTo>
                  <a:lnTo>
                    <a:pt x="180" y="96"/>
                  </a:lnTo>
                  <a:lnTo>
                    <a:pt x="186" y="102"/>
                  </a:lnTo>
                  <a:lnTo>
                    <a:pt x="244" y="123"/>
                  </a:lnTo>
                  <a:lnTo>
                    <a:pt x="258" y="123"/>
                  </a:lnTo>
                  <a:lnTo>
                    <a:pt x="209" y="175"/>
                  </a:lnTo>
                  <a:lnTo>
                    <a:pt x="186" y="176"/>
                  </a:lnTo>
                  <a:lnTo>
                    <a:pt x="171" y="189"/>
                  </a:lnTo>
                  <a:lnTo>
                    <a:pt x="160" y="189"/>
                  </a:lnTo>
                  <a:lnTo>
                    <a:pt x="155" y="193"/>
                  </a:lnTo>
                  <a:lnTo>
                    <a:pt x="143" y="193"/>
                  </a:lnTo>
                  <a:lnTo>
                    <a:pt x="136" y="188"/>
                  </a:lnTo>
                  <a:lnTo>
                    <a:pt x="120" y="196"/>
                  </a:lnTo>
                  <a:lnTo>
                    <a:pt x="116" y="203"/>
                  </a:lnTo>
                  <a:lnTo>
                    <a:pt x="104" y="201"/>
                  </a:lnTo>
                  <a:lnTo>
                    <a:pt x="99" y="199"/>
                  </a:lnTo>
                  <a:lnTo>
                    <a:pt x="96" y="199"/>
                  </a:lnTo>
                  <a:lnTo>
                    <a:pt x="90" y="199"/>
                  </a:lnTo>
                  <a:lnTo>
                    <a:pt x="68" y="185"/>
                  </a:lnTo>
                  <a:lnTo>
                    <a:pt x="55" y="185"/>
                  </a:lnTo>
                  <a:lnTo>
                    <a:pt x="50" y="179"/>
                  </a:lnTo>
                  <a:lnTo>
                    <a:pt x="50" y="169"/>
                  </a:lnTo>
                  <a:lnTo>
                    <a:pt x="41" y="167"/>
                  </a:lnTo>
                  <a:lnTo>
                    <a:pt x="31" y="147"/>
                  </a:lnTo>
                  <a:lnTo>
                    <a:pt x="23" y="144"/>
                  </a:lnTo>
                  <a:lnTo>
                    <a:pt x="19" y="137"/>
                  </a:lnTo>
                  <a:lnTo>
                    <a:pt x="11" y="129"/>
                  </a:lnTo>
                  <a:lnTo>
                    <a:pt x="0" y="127"/>
                  </a:lnTo>
                  <a:lnTo>
                    <a:pt x="6" y="117"/>
                  </a:lnTo>
                  <a:lnTo>
                    <a:pt x="15" y="117"/>
                  </a:lnTo>
                  <a:lnTo>
                    <a:pt x="18" y="111"/>
                  </a:lnTo>
                  <a:lnTo>
                    <a:pt x="17" y="95"/>
                  </a:lnTo>
                  <a:lnTo>
                    <a:pt x="23" y="77"/>
                  </a:lnTo>
                  <a:lnTo>
                    <a:pt x="31" y="72"/>
                  </a:lnTo>
                  <a:lnTo>
                    <a:pt x="33" y="65"/>
                  </a:lnTo>
                  <a:lnTo>
                    <a:pt x="40" y="51"/>
                  </a:lnTo>
                  <a:lnTo>
                    <a:pt x="51" y="43"/>
                  </a:lnTo>
                  <a:lnTo>
                    <a:pt x="58" y="26"/>
                  </a:lnTo>
                  <a:lnTo>
                    <a:pt x="61" y="10"/>
                  </a:lnTo>
                  <a:lnTo>
                    <a:pt x="81" y="1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16">
              <a:extLst>
                <a:ext uri="{FF2B5EF4-FFF2-40B4-BE49-F238E27FC236}">
                  <a16:creationId xmlns="" xmlns:a16="http://schemas.microsoft.com/office/drawing/2014/main" id="{B52F79D6-32F1-449E-816F-D4F65F92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6419850"/>
              <a:ext cx="96838" cy="53975"/>
            </a:xfrm>
            <a:custGeom>
              <a:avLst/>
              <a:gdLst>
                <a:gd name="T0" fmla="*/ 0 w 61"/>
                <a:gd name="T1" fmla="*/ 21 h 34"/>
                <a:gd name="T2" fmla="*/ 21 w 61"/>
                <a:gd name="T3" fmla="*/ 4 h 34"/>
                <a:gd name="T4" fmla="*/ 36 w 61"/>
                <a:gd name="T5" fmla="*/ 11 h 34"/>
                <a:gd name="T6" fmla="*/ 47 w 61"/>
                <a:gd name="T7" fmla="*/ 0 h 34"/>
                <a:gd name="T8" fmla="*/ 61 w 61"/>
                <a:gd name="T9" fmla="*/ 12 h 34"/>
                <a:gd name="T10" fmla="*/ 55 w 61"/>
                <a:gd name="T11" fmla="*/ 22 h 34"/>
                <a:gd name="T12" fmla="*/ 32 w 61"/>
                <a:gd name="T13" fmla="*/ 30 h 34"/>
                <a:gd name="T14" fmla="*/ 24 w 61"/>
                <a:gd name="T15" fmla="*/ 21 h 34"/>
                <a:gd name="T16" fmla="*/ 8 w 61"/>
                <a:gd name="T17" fmla="*/ 34 h 34"/>
                <a:gd name="T18" fmla="*/ 0 w 61"/>
                <a:gd name="T1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0" y="21"/>
                  </a:moveTo>
                  <a:lnTo>
                    <a:pt x="21" y="4"/>
                  </a:lnTo>
                  <a:lnTo>
                    <a:pt x="36" y="11"/>
                  </a:lnTo>
                  <a:lnTo>
                    <a:pt x="47" y="0"/>
                  </a:lnTo>
                  <a:lnTo>
                    <a:pt x="61" y="12"/>
                  </a:lnTo>
                  <a:lnTo>
                    <a:pt x="55" y="22"/>
                  </a:lnTo>
                  <a:lnTo>
                    <a:pt x="32" y="30"/>
                  </a:lnTo>
                  <a:lnTo>
                    <a:pt x="24" y="21"/>
                  </a:lnTo>
                  <a:lnTo>
                    <a:pt x="8" y="3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17">
              <a:extLst>
                <a:ext uri="{FF2B5EF4-FFF2-40B4-BE49-F238E27FC236}">
                  <a16:creationId xmlns="" xmlns:a16="http://schemas.microsoft.com/office/drawing/2014/main" id="{23EB64EB-0005-4110-A579-5A6CC0882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0" y="4446588"/>
              <a:ext cx="315913" cy="241300"/>
            </a:xfrm>
            <a:custGeom>
              <a:avLst/>
              <a:gdLst>
                <a:gd name="T0" fmla="*/ 175 w 199"/>
                <a:gd name="T1" fmla="*/ 48 h 152"/>
                <a:gd name="T2" fmla="*/ 176 w 199"/>
                <a:gd name="T3" fmla="*/ 62 h 152"/>
                <a:gd name="T4" fmla="*/ 173 w 199"/>
                <a:gd name="T5" fmla="*/ 68 h 152"/>
                <a:gd name="T6" fmla="*/ 164 w 199"/>
                <a:gd name="T7" fmla="*/ 68 h 152"/>
                <a:gd name="T8" fmla="*/ 158 w 199"/>
                <a:gd name="T9" fmla="*/ 78 h 152"/>
                <a:gd name="T10" fmla="*/ 169 w 199"/>
                <a:gd name="T11" fmla="*/ 80 h 152"/>
                <a:gd name="T12" fmla="*/ 177 w 199"/>
                <a:gd name="T13" fmla="*/ 88 h 152"/>
                <a:gd name="T14" fmla="*/ 181 w 199"/>
                <a:gd name="T15" fmla="*/ 95 h 152"/>
                <a:gd name="T16" fmla="*/ 189 w 199"/>
                <a:gd name="T17" fmla="*/ 98 h 152"/>
                <a:gd name="T18" fmla="*/ 199 w 199"/>
                <a:gd name="T19" fmla="*/ 118 h 152"/>
                <a:gd name="T20" fmla="*/ 187 w 199"/>
                <a:gd name="T21" fmla="*/ 129 h 152"/>
                <a:gd name="T22" fmla="*/ 176 w 199"/>
                <a:gd name="T23" fmla="*/ 140 h 152"/>
                <a:gd name="T24" fmla="*/ 166 w 199"/>
                <a:gd name="T25" fmla="*/ 147 h 152"/>
                <a:gd name="T26" fmla="*/ 153 w 199"/>
                <a:gd name="T27" fmla="*/ 147 h 152"/>
                <a:gd name="T28" fmla="*/ 139 w 199"/>
                <a:gd name="T29" fmla="*/ 151 h 152"/>
                <a:gd name="T30" fmla="*/ 129 w 199"/>
                <a:gd name="T31" fmla="*/ 148 h 152"/>
                <a:gd name="T32" fmla="*/ 121 w 199"/>
                <a:gd name="T33" fmla="*/ 152 h 152"/>
                <a:gd name="T34" fmla="*/ 106 w 199"/>
                <a:gd name="T35" fmla="*/ 141 h 152"/>
                <a:gd name="T36" fmla="*/ 102 w 199"/>
                <a:gd name="T37" fmla="*/ 133 h 152"/>
                <a:gd name="T38" fmla="*/ 92 w 199"/>
                <a:gd name="T39" fmla="*/ 136 h 152"/>
                <a:gd name="T40" fmla="*/ 84 w 199"/>
                <a:gd name="T41" fmla="*/ 135 h 152"/>
                <a:gd name="T42" fmla="*/ 79 w 199"/>
                <a:gd name="T43" fmla="*/ 139 h 152"/>
                <a:gd name="T44" fmla="*/ 72 w 199"/>
                <a:gd name="T45" fmla="*/ 136 h 152"/>
                <a:gd name="T46" fmla="*/ 62 w 199"/>
                <a:gd name="T47" fmla="*/ 122 h 152"/>
                <a:gd name="T48" fmla="*/ 58 w 199"/>
                <a:gd name="T49" fmla="*/ 117 h 152"/>
                <a:gd name="T50" fmla="*/ 45 w 199"/>
                <a:gd name="T51" fmla="*/ 110 h 152"/>
                <a:gd name="T52" fmla="*/ 41 w 199"/>
                <a:gd name="T53" fmla="*/ 99 h 152"/>
                <a:gd name="T54" fmla="*/ 34 w 199"/>
                <a:gd name="T55" fmla="*/ 92 h 152"/>
                <a:gd name="T56" fmla="*/ 22 w 199"/>
                <a:gd name="T57" fmla="*/ 83 h 152"/>
                <a:gd name="T58" fmla="*/ 22 w 199"/>
                <a:gd name="T59" fmla="*/ 77 h 152"/>
                <a:gd name="T60" fmla="*/ 12 w 199"/>
                <a:gd name="T61" fmla="*/ 70 h 152"/>
                <a:gd name="T62" fmla="*/ 0 w 199"/>
                <a:gd name="T63" fmla="*/ 63 h 152"/>
                <a:gd name="T64" fmla="*/ 6 w 199"/>
                <a:gd name="T65" fmla="*/ 61 h 152"/>
                <a:gd name="T66" fmla="*/ 12 w 199"/>
                <a:gd name="T67" fmla="*/ 58 h 152"/>
                <a:gd name="T68" fmla="*/ 16 w 199"/>
                <a:gd name="T69" fmla="*/ 43 h 152"/>
                <a:gd name="T70" fmla="*/ 21 w 199"/>
                <a:gd name="T71" fmla="*/ 35 h 152"/>
                <a:gd name="T72" fmla="*/ 34 w 199"/>
                <a:gd name="T73" fmla="*/ 32 h 152"/>
                <a:gd name="T74" fmla="*/ 36 w 199"/>
                <a:gd name="T75" fmla="*/ 37 h 152"/>
                <a:gd name="T76" fmla="*/ 45 w 199"/>
                <a:gd name="T77" fmla="*/ 47 h 152"/>
                <a:gd name="T78" fmla="*/ 50 w 199"/>
                <a:gd name="T79" fmla="*/ 48 h 152"/>
                <a:gd name="T80" fmla="*/ 57 w 199"/>
                <a:gd name="T81" fmla="*/ 45 h 152"/>
                <a:gd name="T82" fmla="*/ 69 w 199"/>
                <a:gd name="T83" fmla="*/ 46 h 152"/>
                <a:gd name="T84" fmla="*/ 71 w 199"/>
                <a:gd name="T85" fmla="*/ 50 h 152"/>
                <a:gd name="T86" fmla="*/ 88 w 199"/>
                <a:gd name="T87" fmla="*/ 50 h 152"/>
                <a:gd name="T88" fmla="*/ 89 w 199"/>
                <a:gd name="T89" fmla="*/ 46 h 152"/>
                <a:gd name="T90" fmla="*/ 99 w 199"/>
                <a:gd name="T91" fmla="*/ 43 h 152"/>
                <a:gd name="T92" fmla="*/ 100 w 199"/>
                <a:gd name="T93" fmla="*/ 38 h 152"/>
                <a:gd name="T94" fmla="*/ 107 w 199"/>
                <a:gd name="T95" fmla="*/ 35 h 152"/>
                <a:gd name="T96" fmla="*/ 122 w 199"/>
                <a:gd name="T97" fmla="*/ 44 h 152"/>
                <a:gd name="T98" fmla="*/ 130 w 199"/>
                <a:gd name="T99" fmla="*/ 43 h 152"/>
                <a:gd name="T100" fmla="*/ 139 w 199"/>
                <a:gd name="T101" fmla="*/ 30 h 152"/>
                <a:gd name="T102" fmla="*/ 148 w 199"/>
                <a:gd name="T103" fmla="*/ 21 h 152"/>
                <a:gd name="T104" fmla="*/ 147 w 199"/>
                <a:gd name="T105" fmla="*/ 9 h 152"/>
                <a:gd name="T106" fmla="*/ 143 w 199"/>
                <a:gd name="T107" fmla="*/ 4 h 152"/>
                <a:gd name="T108" fmla="*/ 153 w 199"/>
                <a:gd name="T109" fmla="*/ 3 h 152"/>
                <a:gd name="T110" fmla="*/ 154 w 199"/>
                <a:gd name="T111" fmla="*/ 0 h 152"/>
                <a:gd name="T112" fmla="*/ 162 w 199"/>
                <a:gd name="T113" fmla="*/ 1 h 152"/>
                <a:gd name="T114" fmla="*/ 160 w 199"/>
                <a:gd name="T115" fmla="*/ 14 h 152"/>
                <a:gd name="T116" fmla="*/ 162 w 199"/>
                <a:gd name="T117" fmla="*/ 26 h 152"/>
                <a:gd name="T118" fmla="*/ 172 w 199"/>
                <a:gd name="T119" fmla="*/ 33 h 152"/>
                <a:gd name="T120" fmla="*/ 174 w 199"/>
                <a:gd name="T121" fmla="*/ 39 h 152"/>
                <a:gd name="T122" fmla="*/ 173 w 199"/>
                <a:gd name="T123" fmla="*/ 48 h 152"/>
                <a:gd name="T124" fmla="*/ 175 w 199"/>
                <a:gd name="T125" fmla="*/ 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52">
                  <a:moveTo>
                    <a:pt x="175" y="48"/>
                  </a:moveTo>
                  <a:lnTo>
                    <a:pt x="176" y="62"/>
                  </a:lnTo>
                  <a:lnTo>
                    <a:pt x="173" y="68"/>
                  </a:lnTo>
                  <a:lnTo>
                    <a:pt x="164" y="68"/>
                  </a:lnTo>
                  <a:lnTo>
                    <a:pt x="158" y="78"/>
                  </a:lnTo>
                  <a:lnTo>
                    <a:pt x="169" y="80"/>
                  </a:lnTo>
                  <a:lnTo>
                    <a:pt x="177" y="88"/>
                  </a:lnTo>
                  <a:lnTo>
                    <a:pt x="181" y="95"/>
                  </a:lnTo>
                  <a:lnTo>
                    <a:pt x="189" y="98"/>
                  </a:lnTo>
                  <a:lnTo>
                    <a:pt x="199" y="118"/>
                  </a:lnTo>
                  <a:lnTo>
                    <a:pt x="187" y="129"/>
                  </a:lnTo>
                  <a:lnTo>
                    <a:pt x="176" y="140"/>
                  </a:lnTo>
                  <a:lnTo>
                    <a:pt x="166" y="147"/>
                  </a:lnTo>
                  <a:lnTo>
                    <a:pt x="153" y="147"/>
                  </a:lnTo>
                  <a:lnTo>
                    <a:pt x="139" y="151"/>
                  </a:lnTo>
                  <a:lnTo>
                    <a:pt x="129" y="148"/>
                  </a:lnTo>
                  <a:lnTo>
                    <a:pt x="121" y="152"/>
                  </a:lnTo>
                  <a:lnTo>
                    <a:pt x="106" y="141"/>
                  </a:lnTo>
                  <a:lnTo>
                    <a:pt x="102" y="133"/>
                  </a:lnTo>
                  <a:lnTo>
                    <a:pt x="92" y="136"/>
                  </a:lnTo>
                  <a:lnTo>
                    <a:pt x="84" y="135"/>
                  </a:lnTo>
                  <a:lnTo>
                    <a:pt x="79" y="139"/>
                  </a:lnTo>
                  <a:lnTo>
                    <a:pt x="72" y="136"/>
                  </a:lnTo>
                  <a:lnTo>
                    <a:pt x="62" y="122"/>
                  </a:lnTo>
                  <a:lnTo>
                    <a:pt x="58" y="117"/>
                  </a:lnTo>
                  <a:lnTo>
                    <a:pt x="45" y="110"/>
                  </a:lnTo>
                  <a:lnTo>
                    <a:pt x="41" y="99"/>
                  </a:lnTo>
                  <a:lnTo>
                    <a:pt x="34" y="92"/>
                  </a:lnTo>
                  <a:lnTo>
                    <a:pt x="22" y="83"/>
                  </a:lnTo>
                  <a:lnTo>
                    <a:pt x="22" y="77"/>
                  </a:lnTo>
                  <a:lnTo>
                    <a:pt x="12" y="70"/>
                  </a:lnTo>
                  <a:lnTo>
                    <a:pt x="0" y="63"/>
                  </a:lnTo>
                  <a:lnTo>
                    <a:pt x="6" y="61"/>
                  </a:lnTo>
                  <a:lnTo>
                    <a:pt x="12" y="58"/>
                  </a:lnTo>
                  <a:lnTo>
                    <a:pt x="16" y="43"/>
                  </a:lnTo>
                  <a:lnTo>
                    <a:pt x="21" y="35"/>
                  </a:lnTo>
                  <a:lnTo>
                    <a:pt x="34" y="32"/>
                  </a:lnTo>
                  <a:lnTo>
                    <a:pt x="36" y="37"/>
                  </a:lnTo>
                  <a:lnTo>
                    <a:pt x="45" y="47"/>
                  </a:lnTo>
                  <a:lnTo>
                    <a:pt x="50" y="48"/>
                  </a:lnTo>
                  <a:lnTo>
                    <a:pt x="57" y="45"/>
                  </a:lnTo>
                  <a:lnTo>
                    <a:pt x="69" y="46"/>
                  </a:lnTo>
                  <a:lnTo>
                    <a:pt x="71" y="50"/>
                  </a:lnTo>
                  <a:lnTo>
                    <a:pt x="88" y="50"/>
                  </a:lnTo>
                  <a:lnTo>
                    <a:pt x="89" y="46"/>
                  </a:lnTo>
                  <a:lnTo>
                    <a:pt x="99" y="43"/>
                  </a:lnTo>
                  <a:lnTo>
                    <a:pt x="100" y="38"/>
                  </a:lnTo>
                  <a:lnTo>
                    <a:pt x="107" y="35"/>
                  </a:lnTo>
                  <a:lnTo>
                    <a:pt x="122" y="44"/>
                  </a:lnTo>
                  <a:lnTo>
                    <a:pt x="130" y="43"/>
                  </a:lnTo>
                  <a:lnTo>
                    <a:pt x="139" y="30"/>
                  </a:lnTo>
                  <a:lnTo>
                    <a:pt x="148" y="21"/>
                  </a:lnTo>
                  <a:lnTo>
                    <a:pt x="147" y="9"/>
                  </a:lnTo>
                  <a:lnTo>
                    <a:pt x="143" y="4"/>
                  </a:lnTo>
                  <a:lnTo>
                    <a:pt x="153" y="3"/>
                  </a:lnTo>
                  <a:lnTo>
                    <a:pt x="154" y="0"/>
                  </a:lnTo>
                  <a:lnTo>
                    <a:pt x="162" y="1"/>
                  </a:lnTo>
                  <a:lnTo>
                    <a:pt x="160" y="14"/>
                  </a:lnTo>
                  <a:lnTo>
                    <a:pt x="162" y="26"/>
                  </a:lnTo>
                  <a:lnTo>
                    <a:pt x="172" y="33"/>
                  </a:lnTo>
                  <a:lnTo>
                    <a:pt x="174" y="39"/>
                  </a:lnTo>
                  <a:lnTo>
                    <a:pt x="173" y="48"/>
                  </a:lnTo>
                  <a:lnTo>
                    <a:pt x="175" y="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18">
              <a:extLst>
                <a:ext uri="{FF2B5EF4-FFF2-40B4-BE49-F238E27FC236}">
                  <a16:creationId xmlns="" xmlns:a16="http://schemas.microsoft.com/office/drawing/2014/main" id="{85DCAE10-02AE-461F-8DCE-EC61A8A74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225" y="4384675"/>
              <a:ext cx="63500" cy="36513"/>
            </a:xfrm>
            <a:custGeom>
              <a:avLst/>
              <a:gdLst>
                <a:gd name="T0" fmla="*/ 39 w 40"/>
                <a:gd name="T1" fmla="*/ 18 h 23"/>
                <a:gd name="T2" fmla="*/ 38 w 40"/>
                <a:gd name="T3" fmla="*/ 23 h 23"/>
                <a:gd name="T4" fmla="*/ 28 w 40"/>
                <a:gd name="T5" fmla="*/ 23 h 23"/>
                <a:gd name="T6" fmla="*/ 21 w 40"/>
                <a:gd name="T7" fmla="*/ 20 h 23"/>
                <a:gd name="T8" fmla="*/ 14 w 40"/>
                <a:gd name="T9" fmla="*/ 17 h 23"/>
                <a:gd name="T10" fmla="*/ 4 w 40"/>
                <a:gd name="T11" fmla="*/ 16 h 23"/>
                <a:gd name="T12" fmla="*/ 0 w 40"/>
                <a:gd name="T13" fmla="*/ 12 h 23"/>
                <a:gd name="T14" fmla="*/ 0 w 40"/>
                <a:gd name="T15" fmla="*/ 10 h 23"/>
                <a:gd name="T16" fmla="*/ 6 w 40"/>
                <a:gd name="T17" fmla="*/ 5 h 23"/>
                <a:gd name="T18" fmla="*/ 9 w 40"/>
                <a:gd name="T19" fmla="*/ 3 h 23"/>
                <a:gd name="T20" fmla="*/ 8 w 40"/>
                <a:gd name="T21" fmla="*/ 1 h 23"/>
                <a:gd name="T22" fmla="*/ 13 w 40"/>
                <a:gd name="T23" fmla="*/ 0 h 23"/>
                <a:gd name="T24" fmla="*/ 17 w 40"/>
                <a:gd name="T25" fmla="*/ 2 h 23"/>
                <a:gd name="T26" fmla="*/ 21 w 40"/>
                <a:gd name="T27" fmla="*/ 5 h 23"/>
                <a:gd name="T28" fmla="*/ 26 w 40"/>
                <a:gd name="T29" fmla="*/ 8 h 23"/>
                <a:gd name="T30" fmla="*/ 28 w 40"/>
                <a:gd name="T31" fmla="*/ 10 h 23"/>
                <a:gd name="T32" fmla="*/ 35 w 40"/>
                <a:gd name="T33" fmla="*/ 9 h 23"/>
                <a:gd name="T34" fmla="*/ 38 w 40"/>
                <a:gd name="T35" fmla="*/ 10 h 23"/>
                <a:gd name="T36" fmla="*/ 40 w 40"/>
                <a:gd name="T37" fmla="*/ 11 h 23"/>
                <a:gd name="T38" fmla="*/ 39 w 40"/>
                <a:gd name="T3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23">
                  <a:moveTo>
                    <a:pt x="39" y="18"/>
                  </a:moveTo>
                  <a:lnTo>
                    <a:pt x="38" y="23"/>
                  </a:lnTo>
                  <a:lnTo>
                    <a:pt x="28" y="23"/>
                  </a:lnTo>
                  <a:lnTo>
                    <a:pt x="21" y="20"/>
                  </a:lnTo>
                  <a:lnTo>
                    <a:pt x="14" y="17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6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7" y="2"/>
                  </a:lnTo>
                  <a:lnTo>
                    <a:pt x="21" y="5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5" y="9"/>
                  </a:lnTo>
                  <a:lnTo>
                    <a:pt x="38" y="10"/>
                  </a:lnTo>
                  <a:lnTo>
                    <a:pt x="40" y="11"/>
                  </a:lnTo>
                  <a:lnTo>
                    <a:pt x="39" y="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19">
              <a:extLst>
                <a:ext uri="{FF2B5EF4-FFF2-40B4-BE49-F238E27FC236}">
                  <a16:creationId xmlns="" xmlns:a16="http://schemas.microsoft.com/office/drawing/2014/main" id="{AED06AEE-84F0-4832-A353-C33706470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4427538"/>
              <a:ext cx="207963" cy="307975"/>
            </a:xfrm>
            <a:custGeom>
              <a:avLst/>
              <a:gdLst>
                <a:gd name="T0" fmla="*/ 80 w 131"/>
                <a:gd name="T1" fmla="*/ 185 h 194"/>
                <a:gd name="T2" fmla="*/ 77 w 131"/>
                <a:gd name="T3" fmla="*/ 184 h 194"/>
                <a:gd name="T4" fmla="*/ 67 w 131"/>
                <a:gd name="T5" fmla="*/ 186 h 194"/>
                <a:gd name="T6" fmla="*/ 57 w 131"/>
                <a:gd name="T7" fmla="*/ 184 h 194"/>
                <a:gd name="T8" fmla="*/ 48 w 131"/>
                <a:gd name="T9" fmla="*/ 185 h 194"/>
                <a:gd name="T10" fmla="*/ 19 w 131"/>
                <a:gd name="T11" fmla="*/ 185 h 194"/>
                <a:gd name="T12" fmla="*/ 22 w 131"/>
                <a:gd name="T13" fmla="*/ 171 h 194"/>
                <a:gd name="T14" fmla="*/ 15 w 131"/>
                <a:gd name="T15" fmla="*/ 160 h 194"/>
                <a:gd name="T16" fmla="*/ 8 w 131"/>
                <a:gd name="T17" fmla="*/ 157 h 194"/>
                <a:gd name="T18" fmla="*/ 4 w 131"/>
                <a:gd name="T19" fmla="*/ 149 h 194"/>
                <a:gd name="T20" fmla="*/ 0 w 131"/>
                <a:gd name="T21" fmla="*/ 147 h 194"/>
                <a:gd name="T22" fmla="*/ 0 w 131"/>
                <a:gd name="T23" fmla="*/ 142 h 194"/>
                <a:gd name="T24" fmla="*/ 4 w 131"/>
                <a:gd name="T25" fmla="*/ 130 h 194"/>
                <a:gd name="T26" fmla="*/ 13 w 131"/>
                <a:gd name="T27" fmla="*/ 114 h 194"/>
                <a:gd name="T28" fmla="*/ 17 w 131"/>
                <a:gd name="T29" fmla="*/ 114 h 194"/>
                <a:gd name="T30" fmla="*/ 28 w 131"/>
                <a:gd name="T31" fmla="*/ 103 h 194"/>
                <a:gd name="T32" fmla="*/ 35 w 131"/>
                <a:gd name="T33" fmla="*/ 103 h 194"/>
                <a:gd name="T34" fmla="*/ 44 w 131"/>
                <a:gd name="T35" fmla="*/ 110 h 194"/>
                <a:gd name="T36" fmla="*/ 57 w 131"/>
                <a:gd name="T37" fmla="*/ 104 h 194"/>
                <a:gd name="T38" fmla="*/ 58 w 131"/>
                <a:gd name="T39" fmla="*/ 96 h 194"/>
                <a:gd name="T40" fmla="*/ 61 w 131"/>
                <a:gd name="T41" fmla="*/ 89 h 194"/>
                <a:gd name="T42" fmla="*/ 65 w 131"/>
                <a:gd name="T43" fmla="*/ 81 h 194"/>
                <a:gd name="T44" fmla="*/ 74 w 131"/>
                <a:gd name="T45" fmla="*/ 73 h 194"/>
                <a:gd name="T46" fmla="*/ 77 w 131"/>
                <a:gd name="T47" fmla="*/ 62 h 194"/>
                <a:gd name="T48" fmla="*/ 81 w 131"/>
                <a:gd name="T49" fmla="*/ 57 h 194"/>
                <a:gd name="T50" fmla="*/ 83 w 131"/>
                <a:gd name="T51" fmla="*/ 49 h 194"/>
                <a:gd name="T52" fmla="*/ 88 w 131"/>
                <a:gd name="T53" fmla="*/ 37 h 194"/>
                <a:gd name="T54" fmla="*/ 103 w 131"/>
                <a:gd name="T55" fmla="*/ 23 h 194"/>
                <a:gd name="T56" fmla="*/ 104 w 131"/>
                <a:gd name="T57" fmla="*/ 18 h 194"/>
                <a:gd name="T58" fmla="*/ 105 w 131"/>
                <a:gd name="T59" fmla="*/ 14 h 194"/>
                <a:gd name="T60" fmla="*/ 98 w 131"/>
                <a:gd name="T61" fmla="*/ 7 h 194"/>
                <a:gd name="T62" fmla="*/ 99 w 131"/>
                <a:gd name="T63" fmla="*/ 1 h 194"/>
                <a:gd name="T64" fmla="*/ 104 w 131"/>
                <a:gd name="T65" fmla="*/ 0 h 194"/>
                <a:gd name="T66" fmla="*/ 111 w 131"/>
                <a:gd name="T67" fmla="*/ 12 h 194"/>
                <a:gd name="T68" fmla="*/ 112 w 131"/>
                <a:gd name="T69" fmla="*/ 23 h 194"/>
                <a:gd name="T70" fmla="*/ 111 w 131"/>
                <a:gd name="T71" fmla="*/ 36 h 194"/>
                <a:gd name="T72" fmla="*/ 121 w 131"/>
                <a:gd name="T73" fmla="*/ 51 h 194"/>
                <a:gd name="T74" fmla="*/ 111 w 131"/>
                <a:gd name="T75" fmla="*/ 51 h 194"/>
                <a:gd name="T76" fmla="*/ 106 w 131"/>
                <a:gd name="T77" fmla="*/ 52 h 194"/>
                <a:gd name="T78" fmla="*/ 98 w 131"/>
                <a:gd name="T79" fmla="*/ 51 h 194"/>
                <a:gd name="T80" fmla="*/ 95 w 131"/>
                <a:gd name="T81" fmla="*/ 59 h 194"/>
                <a:gd name="T82" fmla="*/ 105 w 131"/>
                <a:gd name="T83" fmla="*/ 70 h 194"/>
                <a:gd name="T84" fmla="*/ 112 w 131"/>
                <a:gd name="T85" fmla="*/ 72 h 194"/>
                <a:gd name="T86" fmla="*/ 114 w 131"/>
                <a:gd name="T87" fmla="*/ 80 h 194"/>
                <a:gd name="T88" fmla="*/ 120 w 131"/>
                <a:gd name="T89" fmla="*/ 92 h 194"/>
                <a:gd name="T90" fmla="*/ 118 w 131"/>
                <a:gd name="T91" fmla="*/ 96 h 194"/>
                <a:gd name="T92" fmla="*/ 109 w 131"/>
                <a:gd name="T93" fmla="*/ 114 h 194"/>
                <a:gd name="T94" fmla="*/ 105 w 131"/>
                <a:gd name="T95" fmla="*/ 117 h 194"/>
                <a:gd name="T96" fmla="*/ 103 w 131"/>
                <a:gd name="T97" fmla="*/ 131 h 194"/>
                <a:gd name="T98" fmla="*/ 105 w 131"/>
                <a:gd name="T99" fmla="*/ 138 h 194"/>
                <a:gd name="T100" fmla="*/ 104 w 131"/>
                <a:gd name="T101" fmla="*/ 142 h 194"/>
                <a:gd name="T102" fmla="*/ 112 w 131"/>
                <a:gd name="T103" fmla="*/ 152 h 194"/>
                <a:gd name="T104" fmla="*/ 113 w 131"/>
                <a:gd name="T105" fmla="*/ 159 h 194"/>
                <a:gd name="T106" fmla="*/ 120 w 131"/>
                <a:gd name="T107" fmla="*/ 167 h 194"/>
                <a:gd name="T108" fmla="*/ 128 w 131"/>
                <a:gd name="T109" fmla="*/ 173 h 194"/>
                <a:gd name="T110" fmla="*/ 128 w 131"/>
                <a:gd name="T111" fmla="*/ 181 h 194"/>
                <a:gd name="T112" fmla="*/ 131 w 131"/>
                <a:gd name="T113" fmla="*/ 185 h 194"/>
                <a:gd name="T114" fmla="*/ 129 w 131"/>
                <a:gd name="T115" fmla="*/ 194 h 194"/>
                <a:gd name="T116" fmla="*/ 116 w 131"/>
                <a:gd name="T117" fmla="*/ 191 h 194"/>
                <a:gd name="T118" fmla="*/ 102 w 131"/>
                <a:gd name="T119" fmla="*/ 186 h 194"/>
                <a:gd name="T120" fmla="*/ 80 w 131"/>
                <a:gd name="T121" fmla="*/ 18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94">
                  <a:moveTo>
                    <a:pt x="80" y="185"/>
                  </a:moveTo>
                  <a:lnTo>
                    <a:pt x="77" y="184"/>
                  </a:lnTo>
                  <a:lnTo>
                    <a:pt x="67" y="186"/>
                  </a:lnTo>
                  <a:lnTo>
                    <a:pt x="57" y="184"/>
                  </a:lnTo>
                  <a:lnTo>
                    <a:pt x="48" y="185"/>
                  </a:lnTo>
                  <a:lnTo>
                    <a:pt x="19" y="185"/>
                  </a:lnTo>
                  <a:lnTo>
                    <a:pt x="22" y="171"/>
                  </a:lnTo>
                  <a:lnTo>
                    <a:pt x="15" y="160"/>
                  </a:lnTo>
                  <a:lnTo>
                    <a:pt x="8" y="157"/>
                  </a:lnTo>
                  <a:lnTo>
                    <a:pt x="4" y="149"/>
                  </a:lnTo>
                  <a:lnTo>
                    <a:pt x="0" y="147"/>
                  </a:lnTo>
                  <a:lnTo>
                    <a:pt x="0" y="142"/>
                  </a:lnTo>
                  <a:lnTo>
                    <a:pt x="4" y="130"/>
                  </a:lnTo>
                  <a:lnTo>
                    <a:pt x="13" y="114"/>
                  </a:lnTo>
                  <a:lnTo>
                    <a:pt x="17" y="114"/>
                  </a:lnTo>
                  <a:lnTo>
                    <a:pt x="28" y="103"/>
                  </a:lnTo>
                  <a:lnTo>
                    <a:pt x="35" y="103"/>
                  </a:lnTo>
                  <a:lnTo>
                    <a:pt x="44" y="110"/>
                  </a:lnTo>
                  <a:lnTo>
                    <a:pt x="57" y="104"/>
                  </a:lnTo>
                  <a:lnTo>
                    <a:pt x="58" y="96"/>
                  </a:lnTo>
                  <a:lnTo>
                    <a:pt x="61" y="89"/>
                  </a:lnTo>
                  <a:lnTo>
                    <a:pt x="65" y="81"/>
                  </a:lnTo>
                  <a:lnTo>
                    <a:pt x="74" y="73"/>
                  </a:lnTo>
                  <a:lnTo>
                    <a:pt x="77" y="62"/>
                  </a:lnTo>
                  <a:lnTo>
                    <a:pt x="81" y="57"/>
                  </a:lnTo>
                  <a:lnTo>
                    <a:pt x="83" y="49"/>
                  </a:lnTo>
                  <a:lnTo>
                    <a:pt x="88" y="37"/>
                  </a:lnTo>
                  <a:lnTo>
                    <a:pt x="103" y="23"/>
                  </a:lnTo>
                  <a:lnTo>
                    <a:pt x="104" y="18"/>
                  </a:lnTo>
                  <a:lnTo>
                    <a:pt x="105" y="14"/>
                  </a:lnTo>
                  <a:lnTo>
                    <a:pt x="98" y="7"/>
                  </a:lnTo>
                  <a:lnTo>
                    <a:pt x="99" y="1"/>
                  </a:lnTo>
                  <a:lnTo>
                    <a:pt x="104" y="0"/>
                  </a:lnTo>
                  <a:lnTo>
                    <a:pt x="111" y="12"/>
                  </a:lnTo>
                  <a:lnTo>
                    <a:pt x="112" y="23"/>
                  </a:lnTo>
                  <a:lnTo>
                    <a:pt x="111" y="36"/>
                  </a:lnTo>
                  <a:lnTo>
                    <a:pt x="121" y="51"/>
                  </a:lnTo>
                  <a:lnTo>
                    <a:pt x="111" y="51"/>
                  </a:lnTo>
                  <a:lnTo>
                    <a:pt x="106" y="52"/>
                  </a:lnTo>
                  <a:lnTo>
                    <a:pt x="98" y="51"/>
                  </a:lnTo>
                  <a:lnTo>
                    <a:pt x="95" y="59"/>
                  </a:lnTo>
                  <a:lnTo>
                    <a:pt x="105" y="70"/>
                  </a:lnTo>
                  <a:lnTo>
                    <a:pt x="112" y="72"/>
                  </a:lnTo>
                  <a:lnTo>
                    <a:pt x="114" y="80"/>
                  </a:lnTo>
                  <a:lnTo>
                    <a:pt x="120" y="92"/>
                  </a:lnTo>
                  <a:lnTo>
                    <a:pt x="118" y="96"/>
                  </a:lnTo>
                  <a:lnTo>
                    <a:pt x="109" y="114"/>
                  </a:lnTo>
                  <a:lnTo>
                    <a:pt x="105" y="117"/>
                  </a:lnTo>
                  <a:lnTo>
                    <a:pt x="103" y="131"/>
                  </a:lnTo>
                  <a:lnTo>
                    <a:pt x="105" y="138"/>
                  </a:lnTo>
                  <a:lnTo>
                    <a:pt x="104" y="142"/>
                  </a:lnTo>
                  <a:lnTo>
                    <a:pt x="112" y="152"/>
                  </a:lnTo>
                  <a:lnTo>
                    <a:pt x="113" y="159"/>
                  </a:lnTo>
                  <a:lnTo>
                    <a:pt x="120" y="167"/>
                  </a:lnTo>
                  <a:lnTo>
                    <a:pt x="128" y="173"/>
                  </a:lnTo>
                  <a:lnTo>
                    <a:pt x="128" y="181"/>
                  </a:lnTo>
                  <a:lnTo>
                    <a:pt x="131" y="185"/>
                  </a:lnTo>
                  <a:lnTo>
                    <a:pt x="129" y="194"/>
                  </a:lnTo>
                  <a:lnTo>
                    <a:pt x="116" y="191"/>
                  </a:lnTo>
                  <a:lnTo>
                    <a:pt x="102" y="186"/>
                  </a:lnTo>
                  <a:lnTo>
                    <a:pt x="80" y="18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20">
              <a:extLst>
                <a:ext uri="{FF2B5EF4-FFF2-40B4-BE49-F238E27FC236}">
                  <a16:creationId xmlns="" xmlns:a16="http://schemas.microsoft.com/office/drawing/2014/main" id="{657DAE69-C70E-4095-8197-19A53AA25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4475163"/>
              <a:ext cx="93663" cy="82550"/>
            </a:xfrm>
            <a:custGeom>
              <a:avLst/>
              <a:gdLst>
                <a:gd name="T0" fmla="*/ 52 w 59"/>
                <a:gd name="T1" fmla="*/ 52 h 52"/>
                <a:gd name="T2" fmla="*/ 42 w 59"/>
                <a:gd name="T3" fmla="*/ 49 h 52"/>
                <a:gd name="T4" fmla="*/ 39 w 59"/>
                <a:gd name="T5" fmla="*/ 44 h 52"/>
                <a:gd name="T6" fmla="*/ 40 w 59"/>
                <a:gd name="T7" fmla="*/ 42 h 52"/>
                <a:gd name="T8" fmla="*/ 40 w 59"/>
                <a:gd name="T9" fmla="*/ 37 h 52"/>
                <a:gd name="T10" fmla="*/ 35 w 59"/>
                <a:gd name="T11" fmla="*/ 34 h 52"/>
                <a:gd name="T12" fmla="*/ 29 w 59"/>
                <a:gd name="T13" fmla="*/ 30 h 52"/>
                <a:gd name="T14" fmla="*/ 22 w 59"/>
                <a:gd name="T15" fmla="*/ 28 h 52"/>
                <a:gd name="T16" fmla="*/ 20 w 59"/>
                <a:gd name="T17" fmla="*/ 22 h 52"/>
                <a:gd name="T18" fmla="*/ 17 w 59"/>
                <a:gd name="T19" fmla="*/ 20 h 52"/>
                <a:gd name="T20" fmla="*/ 17 w 59"/>
                <a:gd name="T21" fmla="*/ 25 h 52"/>
                <a:gd name="T22" fmla="*/ 13 w 59"/>
                <a:gd name="T23" fmla="*/ 29 h 52"/>
                <a:gd name="T24" fmla="*/ 10 w 59"/>
                <a:gd name="T25" fmla="*/ 25 h 52"/>
                <a:gd name="T26" fmla="*/ 4 w 59"/>
                <a:gd name="T27" fmla="*/ 22 h 52"/>
                <a:gd name="T28" fmla="*/ 2 w 59"/>
                <a:gd name="T29" fmla="*/ 19 h 52"/>
                <a:gd name="T30" fmla="*/ 2 w 59"/>
                <a:gd name="T31" fmla="*/ 13 h 52"/>
                <a:gd name="T32" fmla="*/ 4 w 59"/>
                <a:gd name="T33" fmla="*/ 8 h 52"/>
                <a:gd name="T34" fmla="*/ 0 w 59"/>
                <a:gd name="T35" fmla="*/ 5 h 52"/>
                <a:gd name="T36" fmla="*/ 3 w 59"/>
                <a:gd name="T37" fmla="*/ 3 h 52"/>
                <a:gd name="T38" fmla="*/ 7 w 59"/>
                <a:gd name="T39" fmla="*/ 0 h 52"/>
                <a:gd name="T40" fmla="*/ 18 w 59"/>
                <a:gd name="T41" fmla="*/ 5 h 52"/>
                <a:gd name="T42" fmla="*/ 22 w 59"/>
                <a:gd name="T43" fmla="*/ 3 h 52"/>
                <a:gd name="T44" fmla="*/ 27 w 59"/>
                <a:gd name="T45" fmla="*/ 4 h 52"/>
                <a:gd name="T46" fmla="*/ 30 w 59"/>
                <a:gd name="T47" fmla="*/ 7 h 52"/>
                <a:gd name="T48" fmla="*/ 35 w 59"/>
                <a:gd name="T49" fmla="*/ 8 h 52"/>
                <a:gd name="T50" fmla="*/ 39 w 59"/>
                <a:gd name="T51" fmla="*/ 5 h 52"/>
                <a:gd name="T52" fmla="*/ 44 w 59"/>
                <a:gd name="T53" fmla="*/ 14 h 52"/>
                <a:gd name="T54" fmla="*/ 51 w 59"/>
                <a:gd name="T55" fmla="*/ 21 h 52"/>
                <a:gd name="T56" fmla="*/ 59 w 59"/>
                <a:gd name="T57" fmla="*/ 29 h 52"/>
                <a:gd name="T58" fmla="*/ 52 w 59"/>
                <a:gd name="T59" fmla="*/ 30 h 52"/>
                <a:gd name="T60" fmla="*/ 52 w 59"/>
                <a:gd name="T61" fmla="*/ 37 h 52"/>
                <a:gd name="T62" fmla="*/ 55 w 59"/>
                <a:gd name="T63" fmla="*/ 40 h 52"/>
                <a:gd name="T64" fmla="*/ 53 w 59"/>
                <a:gd name="T65" fmla="*/ 42 h 52"/>
                <a:gd name="T66" fmla="*/ 54 w 59"/>
                <a:gd name="T67" fmla="*/ 45 h 52"/>
                <a:gd name="T68" fmla="*/ 53 w 59"/>
                <a:gd name="T69" fmla="*/ 49 h 52"/>
                <a:gd name="T70" fmla="*/ 52 w 59"/>
                <a:gd name="T7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52">
                  <a:moveTo>
                    <a:pt x="52" y="52"/>
                  </a:moveTo>
                  <a:lnTo>
                    <a:pt x="42" y="49"/>
                  </a:lnTo>
                  <a:lnTo>
                    <a:pt x="39" y="44"/>
                  </a:lnTo>
                  <a:lnTo>
                    <a:pt x="40" y="42"/>
                  </a:lnTo>
                  <a:lnTo>
                    <a:pt x="40" y="37"/>
                  </a:lnTo>
                  <a:lnTo>
                    <a:pt x="35" y="34"/>
                  </a:lnTo>
                  <a:lnTo>
                    <a:pt x="29" y="30"/>
                  </a:lnTo>
                  <a:lnTo>
                    <a:pt x="22" y="28"/>
                  </a:lnTo>
                  <a:lnTo>
                    <a:pt x="20" y="22"/>
                  </a:lnTo>
                  <a:lnTo>
                    <a:pt x="17" y="20"/>
                  </a:lnTo>
                  <a:lnTo>
                    <a:pt x="17" y="25"/>
                  </a:lnTo>
                  <a:lnTo>
                    <a:pt x="13" y="29"/>
                  </a:lnTo>
                  <a:lnTo>
                    <a:pt x="10" y="25"/>
                  </a:lnTo>
                  <a:lnTo>
                    <a:pt x="4" y="22"/>
                  </a:lnTo>
                  <a:lnTo>
                    <a:pt x="2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7" y="0"/>
                  </a:lnTo>
                  <a:lnTo>
                    <a:pt x="18" y="5"/>
                  </a:lnTo>
                  <a:lnTo>
                    <a:pt x="22" y="3"/>
                  </a:lnTo>
                  <a:lnTo>
                    <a:pt x="27" y="4"/>
                  </a:lnTo>
                  <a:lnTo>
                    <a:pt x="30" y="7"/>
                  </a:lnTo>
                  <a:lnTo>
                    <a:pt x="35" y="8"/>
                  </a:lnTo>
                  <a:lnTo>
                    <a:pt x="39" y="5"/>
                  </a:lnTo>
                  <a:lnTo>
                    <a:pt x="44" y="14"/>
                  </a:lnTo>
                  <a:lnTo>
                    <a:pt x="51" y="21"/>
                  </a:lnTo>
                  <a:lnTo>
                    <a:pt x="59" y="29"/>
                  </a:lnTo>
                  <a:lnTo>
                    <a:pt x="52" y="30"/>
                  </a:lnTo>
                  <a:lnTo>
                    <a:pt x="52" y="37"/>
                  </a:lnTo>
                  <a:lnTo>
                    <a:pt x="55" y="40"/>
                  </a:lnTo>
                  <a:lnTo>
                    <a:pt x="53" y="42"/>
                  </a:lnTo>
                  <a:lnTo>
                    <a:pt x="54" y="45"/>
                  </a:lnTo>
                  <a:lnTo>
                    <a:pt x="53" y="49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21">
              <a:extLst>
                <a:ext uri="{FF2B5EF4-FFF2-40B4-BE49-F238E27FC236}">
                  <a16:creationId xmlns="" xmlns:a16="http://schemas.microsoft.com/office/drawing/2014/main" id="{79D02B4E-CD10-4329-8B9E-2A8A242FA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338" y="4549775"/>
              <a:ext cx="109538" cy="114300"/>
            </a:xfrm>
            <a:custGeom>
              <a:avLst/>
              <a:gdLst>
                <a:gd name="T0" fmla="*/ 65 w 69"/>
                <a:gd name="T1" fmla="*/ 72 h 72"/>
                <a:gd name="T2" fmla="*/ 61 w 69"/>
                <a:gd name="T3" fmla="*/ 72 h 72"/>
                <a:gd name="T4" fmla="*/ 43 w 69"/>
                <a:gd name="T5" fmla="*/ 64 h 72"/>
                <a:gd name="T6" fmla="*/ 27 w 69"/>
                <a:gd name="T7" fmla="*/ 50 h 72"/>
                <a:gd name="T8" fmla="*/ 12 w 69"/>
                <a:gd name="T9" fmla="*/ 41 h 72"/>
                <a:gd name="T10" fmla="*/ 0 w 69"/>
                <a:gd name="T11" fmla="*/ 31 h 72"/>
                <a:gd name="T12" fmla="*/ 5 w 69"/>
                <a:gd name="T13" fmla="*/ 25 h 72"/>
                <a:gd name="T14" fmla="*/ 6 w 69"/>
                <a:gd name="T15" fmla="*/ 19 h 72"/>
                <a:gd name="T16" fmla="*/ 13 w 69"/>
                <a:gd name="T17" fmla="*/ 10 h 72"/>
                <a:gd name="T18" fmla="*/ 22 w 69"/>
                <a:gd name="T19" fmla="*/ 2 h 72"/>
                <a:gd name="T20" fmla="*/ 26 w 69"/>
                <a:gd name="T21" fmla="*/ 2 h 72"/>
                <a:gd name="T22" fmla="*/ 30 w 69"/>
                <a:gd name="T23" fmla="*/ 0 h 72"/>
                <a:gd name="T24" fmla="*/ 37 w 69"/>
                <a:gd name="T25" fmla="*/ 10 h 72"/>
                <a:gd name="T26" fmla="*/ 36 w 69"/>
                <a:gd name="T27" fmla="*/ 17 h 72"/>
                <a:gd name="T28" fmla="*/ 40 w 69"/>
                <a:gd name="T29" fmla="*/ 22 h 72"/>
                <a:gd name="T30" fmla="*/ 44 w 69"/>
                <a:gd name="T31" fmla="*/ 22 h 72"/>
                <a:gd name="T32" fmla="*/ 48 w 69"/>
                <a:gd name="T33" fmla="*/ 15 h 72"/>
                <a:gd name="T34" fmla="*/ 52 w 69"/>
                <a:gd name="T35" fmla="*/ 15 h 72"/>
                <a:gd name="T36" fmla="*/ 52 w 69"/>
                <a:gd name="T37" fmla="*/ 19 h 72"/>
                <a:gd name="T38" fmla="*/ 54 w 69"/>
                <a:gd name="T39" fmla="*/ 28 h 72"/>
                <a:gd name="T40" fmla="*/ 50 w 69"/>
                <a:gd name="T41" fmla="*/ 35 h 72"/>
                <a:gd name="T42" fmla="*/ 55 w 69"/>
                <a:gd name="T43" fmla="*/ 40 h 72"/>
                <a:gd name="T44" fmla="*/ 61 w 69"/>
                <a:gd name="T45" fmla="*/ 41 h 72"/>
                <a:gd name="T46" fmla="*/ 68 w 69"/>
                <a:gd name="T47" fmla="*/ 49 h 72"/>
                <a:gd name="T48" fmla="*/ 69 w 69"/>
                <a:gd name="T49" fmla="*/ 56 h 72"/>
                <a:gd name="T50" fmla="*/ 66 w 69"/>
                <a:gd name="T51" fmla="*/ 59 h 72"/>
                <a:gd name="T52" fmla="*/ 65 w 69"/>
                <a:gd name="T5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2">
                  <a:moveTo>
                    <a:pt x="65" y="72"/>
                  </a:moveTo>
                  <a:lnTo>
                    <a:pt x="61" y="72"/>
                  </a:lnTo>
                  <a:lnTo>
                    <a:pt x="43" y="64"/>
                  </a:lnTo>
                  <a:lnTo>
                    <a:pt x="27" y="50"/>
                  </a:lnTo>
                  <a:lnTo>
                    <a:pt x="12" y="41"/>
                  </a:lnTo>
                  <a:lnTo>
                    <a:pt x="0" y="31"/>
                  </a:lnTo>
                  <a:lnTo>
                    <a:pt x="5" y="25"/>
                  </a:lnTo>
                  <a:lnTo>
                    <a:pt x="6" y="19"/>
                  </a:lnTo>
                  <a:lnTo>
                    <a:pt x="13" y="10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7" y="10"/>
                  </a:lnTo>
                  <a:lnTo>
                    <a:pt x="36" y="17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8" y="15"/>
                  </a:lnTo>
                  <a:lnTo>
                    <a:pt x="52" y="15"/>
                  </a:lnTo>
                  <a:lnTo>
                    <a:pt x="52" y="19"/>
                  </a:lnTo>
                  <a:lnTo>
                    <a:pt x="54" y="28"/>
                  </a:lnTo>
                  <a:lnTo>
                    <a:pt x="50" y="35"/>
                  </a:lnTo>
                  <a:lnTo>
                    <a:pt x="55" y="40"/>
                  </a:lnTo>
                  <a:lnTo>
                    <a:pt x="61" y="41"/>
                  </a:lnTo>
                  <a:lnTo>
                    <a:pt x="68" y="49"/>
                  </a:lnTo>
                  <a:lnTo>
                    <a:pt x="69" y="56"/>
                  </a:lnTo>
                  <a:lnTo>
                    <a:pt x="66" y="59"/>
                  </a:lnTo>
                  <a:lnTo>
                    <a:pt x="65" y="7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22">
              <a:extLst>
                <a:ext uri="{FF2B5EF4-FFF2-40B4-BE49-F238E27FC236}">
                  <a16:creationId xmlns="" xmlns:a16="http://schemas.microsoft.com/office/drawing/2014/main" id="{B9A84781-2770-4AC9-AC5C-32C327BB8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5603875"/>
              <a:ext cx="63500" cy="61913"/>
            </a:xfrm>
            <a:custGeom>
              <a:avLst/>
              <a:gdLst>
                <a:gd name="T0" fmla="*/ 34 w 40"/>
                <a:gd name="T1" fmla="*/ 6 h 39"/>
                <a:gd name="T2" fmla="*/ 40 w 40"/>
                <a:gd name="T3" fmla="*/ 12 h 39"/>
                <a:gd name="T4" fmla="*/ 34 w 40"/>
                <a:gd name="T5" fmla="*/ 22 h 39"/>
                <a:gd name="T6" fmla="*/ 32 w 40"/>
                <a:gd name="T7" fmla="*/ 28 h 39"/>
                <a:gd name="T8" fmla="*/ 22 w 40"/>
                <a:gd name="T9" fmla="*/ 31 h 39"/>
                <a:gd name="T10" fmla="*/ 18 w 40"/>
                <a:gd name="T11" fmla="*/ 37 h 39"/>
                <a:gd name="T12" fmla="*/ 12 w 40"/>
                <a:gd name="T13" fmla="*/ 39 h 39"/>
                <a:gd name="T14" fmla="*/ 0 w 40"/>
                <a:gd name="T15" fmla="*/ 24 h 39"/>
                <a:gd name="T16" fmla="*/ 9 w 40"/>
                <a:gd name="T17" fmla="*/ 12 h 39"/>
                <a:gd name="T18" fmla="*/ 18 w 40"/>
                <a:gd name="T19" fmla="*/ 4 h 39"/>
                <a:gd name="T20" fmla="*/ 26 w 40"/>
                <a:gd name="T21" fmla="*/ 0 h 39"/>
                <a:gd name="T22" fmla="*/ 34 w 40"/>
                <a:gd name="T23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9">
                  <a:moveTo>
                    <a:pt x="34" y="6"/>
                  </a:moveTo>
                  <a:lnTo>
                    <a:pt x="40" y="12"/>
                  </a:lnTo>
                  <a:lnTo>
                    <a:pt x="34" y="22"/>
                  </a:lnTo>
                  <a:lnTo>
                    <a:pt x="32" y="28"/>
                  </a:lnTo>
                  <a:lnTo>
                    <a:pt x="22" y="31"/>
                  </a:lnTo>
                  <a:lnTo>
                    <a:pt x="18" y="37"/>
                  </a:lnTo>
                  <a:lnTo>
                    <a:pt x="12" y="39"/>
                  </a:lnTo>
                  <a:lnTo>
                    <a:pt x="0" y="24"/>
                  </a:lnTo>
                  <a:lnTo>
                    <a:pt x="9" y="12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23">
              <a:extLst>
                <a:ext uri="{FF2B5EF4-FFF2-40B4-BE49-F238E27FC236}">
                  <a16:creationId xmlns="" xmlns:a16="http://schemas.microsoft.com/office/drawing/2014/main" id="{EBB52A44-BB5A-4822-BE4C-A2555BDCB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4640263"/>
              <a:ext cx="527050" cy="511175"/>
            </a:xfrm>
            <a:custGeom>
              <a:avLst/>
              <a:gdLst>
                <a:gd name="T0" fmla="*/ 325 w 332"/>
                <a:gd name="T1" fmla="*/ 50 h 322"/>
                <a:gd name="T2" fmla="*/ 326 w 332"/>
                <a:gd name="T3" fmla="*/ 58 h 322"/>
                <a:gd name="T4" fmla="*/ 312 w 332"/>
                <a:gd name="T5" fmla="*/ 72 h 322"/>
                <a:gd name="T6" fmla="*/ 307 w 332"/>
                <a:gd name="T7" fmla="*/ 94 h 322"/>
                <a:gd name="T8" fmla="*/ 304 w 332"/>
                <a:gd name="T9" fmla="*/ 114 h 322"/>
                <a:gd name="T10" fmla="*/ 298 w 332"/>
                <a:gd name="T11" fmla="*/ 129 h 322"/>
                <a:gd name="T12" fmla="*/ 293 w 332"/>
                <a:gd name="T13" fmla="*/ 139 h 322"/>
                <a:gd name="T14" fmla="*/ 299 w 332"/>
                <a:gd name="T15" fmla="*/ 168 h 322"/>
                <a:gd name="T16" fmla="*/ 300 w 332"/>
                <a:gd name="T17" fmla="*/ 193 h 322"/>
                <a:gd name="T18" fmla="*/ 314 w 332"/>
                <a:gd name="T19" fmla="*/ 213 h 322"/>
                <a:gd name="T20" fmla="*/ 317 w 332"/>
                <a:gd name="T21" fmla="*/ 233 h 322"/>
                <a:gd name="T22" fmla="*/ 289 w 332"/>
                <a:gd name="T23" fmla="*/ 238 h 322"/>
                <a:gd name="T24" fmla="*/ 288 w 332"/>
                <a:gd name="T25" fmla="*/ 257 h 322"/>
                <a:gd name="T26" fmla="*/ 282 w 332"/>
                <a:gd name="T27" fmla="*/ 295 h 322"/>
                <a:gd name="T28" fmla="*/ 299 w 332"/>
                <a:gd name="T29" fmla="*/ 305 h 322"/>
                <a:gd name="T30" fmla="*/ 305 w 332"/>
                <a:gd name="T31" fmla="*/ 322 h 322"/>
                <a:gd name="T32" fmla="*/ 285 w 332"/>
                <a:gd name="T33" fmla="*/ 311 h 322"/>
                <a:gd name="T34" fmla="*/ 266 w 332"/>
                <a:gd name="T35" fmla="*/ 301 h 322"/>
                <a:gd name="T36" fmla="*/ 251 w 332"/>
                <a:gd name="T37" fmla="*/ 297 h 322"/>
                <a:gd name="T38" fmla="*/ 231 w 332"/>
                <a:gd name="T39" fmla="*/ 287 h 322"/>
                <a:gd name="T40" fmla="*/ 212 w 332"/>
                <a:gd name="T41" fmla="*/ 286 h 322"/>
                <a:gd name="T42" fmla="*/ 204 w 332"/>
                <a:gd name="T43" fmla="*/ 280 h 322"/>
                <a:gd name="T44" fmla="*/ 186 w 332"/>
                <a:gd name="T45" fmla="*/ 281 h 322"/>
                <a:gd name="T46" fmla="*/ 174 w 332"/>
                <a:gd name="T47" fmla="*/ 282 h 322"/>
                <a:gd name="T48" fmla="*/ 170 w 332"/>
                <a:gd name="T49" fmla="*/ 256 h 322"/>
                <a:gd name="T50" fmla="*/ 171 w 332"/>
                <a:gd name="T51" fmla="*/ 234 h 322"/>
                <a:gd name="T52" fmla="*/ 167 w 332"/>
                <a:gd name="T53" fmla="*/ 216 h 322"/>
                <a:gd name="T54" fmla="*/ 148 w 332"/>
                <a:gd name="T55" fmla="*/ 211 h 322"/>
                <a:gd name="T56" fmla="*/ 137 w 332"/>
                <a:gd name="T57" fmla="*/ 214 h 322"/>
                <a:gd name="T58" fmla="*/ 122 w 332"/>
                <a:gd name="T59" fmla="*/ 225 h 322"/>
                <a:gd name="T60" fmla="*/ 110 w 332"/>
                <a:gd name="T61" fmla="*/ 227 h 322"/>
                <a:gd name="T62" fmla="*/ 93 w 332"/>
                <a:gd name="T63" fmla="*/ 230 h 322"/>
                <a:gd name="T64" fmla="*/ 83 w 332"/>
                <a:gd name="T65" fmla="*/ 215 h 322"/>
                <a:gd name="T66" fmla="*/ 73 w 332"/>
                <a:gd name="T67" fmla="*/ 192 h 322"/>
                <a:gd name="T68" fmla="*/ 16 w 332"/>
                <a:gd name="T69" fmla="*/ 193 h 322"/>
                <a:gd name="T70" fmla="*/ 3 w 332"/>
                <a:gd name="T71" fmla="*/ 196 h 322"/>
                <a:gd name="T72" fmla="*/ 5 w 332"/>
                <a:gd name="T73" fmla="*/ 189 h 322"/>
                <a:gd name="T74" fmla="*/ 9 w 332"/>
                <a:gd name="T75" fmla="*/ 177 h 322"/>
                <a:gd name="T76" fmla="*/ 19 w 332"/>
                <a:gd name="T77" fmla="*/ 175 h 322"/>
                <a:gd name="T78" fmla="*/ 35 w 332"/>
                <a:gd name="T79" fmla="*/ 168 h 322"/>
                <a:gd name="T80" fmla="*/ 42 w 332"/>
                <a:gd name="T81" fmla="*/ 176 h 322"/>
                <a:gd name="T82" fmla="*/ 63 w 332"/>
                <a:gd name="T83" fmla="*/ 158 h 322"/>
                <a:gd name="T84" fmla="*/ 66 w 332"/>
                <a:gd name="T85" fmla="*/ 138 h 322"/>
                <a:gd name="T86" fmla="*/ 83 w 332"/>
                <a:gd name="T87" fmla="*/ 111 h 322"/>
                <a:gd name="T88" fmla="*/ 95 w 332"/>
                <a:gd name="T89" fmla="*/ 97 h 322"/>
                <a:gd name="T90" fmla="*/ 99 w 332"/>
                <a:gd name="T91" fmla="*/ 86 h 322"/>
                <a:gd name="T92" fmla="*/ 100 w 332"/>
                <a:gd name="T93" fmla="*/ 60 h 322"/>
                <a:gd name="T94" fmla="*/ 109 w 332"/>
                <a:gd name="T95" fmla="*/ 41 h 322"/>
                <a:gd name="T96" fmla="*/ 112 w 332"/>
                <a:gd name="T97" fmla="*/ 18 h 322"/>
                <a:gd name="T98" fmla="*/ 128 w 332"/>
                <a:gd name="T99" fmla="*/ 4 h 322"/>
                <a:gd name="T100" fmla="*/ 153 w 332"/>
                <a:gd name="T101" fmla="*/ 15 h 322"/>
                <a:gd name="T102" fmla="*/ 179 w 332"/>
                <a:gd name="T103" fmla="*/ 21 h 322"/>
                <a:gd name="T104" fmla="*/ 186 w 332"/>
                <a:gd name="T105" fmla="*/ 10 h 322"/>
                <a:gd name="T106" fmla="*/ 214 w 332"/>
                <a:gd name="T107" fmla="*/ 3 h 322"/>
                <a:gd name="T108" fmla="*/ 226 w 332"/>
                <a:gd name="T109" fmla="*/ 5 h 322"/>
                <a:gd name="T110" fmla="*/ 236 w 332"/>
                <a:gd name="T111" fmla="*/ 0 h 322"/>
                <a:gd name="T112" fmla="*/ 260 w 332"/>
                <a:gd name="T113" fmla="*/ 2 h 322"/>
                <a:gd name="T114" fmla="*/ 276 w 332"/>
                <a:gd name="T115" fmla="*/ 14 h 322"/>
                <a:gd name="T116" fmla="*/ 288 w 332"/>
                <a:gd name="T117" fmla="*/ 13 h 322"/>
                <a:gd name="T118" fmla="*/ 306 w 332"/>
                <a:gd name="T119" fmla="*/ 11 h 322"/>
                <a:gd name="T120" fmla="*/ 325 w 332"/>
                <a:gd name="T12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2" h="322">
                  <a:moveTo>
                    <a:pt x="325" y="30"/>
                  </a:moveTo>
                  <a:lnTo>
                    <a:pt x="325" y="50"/>
                  </a:lnTo>
                  <a:lnTo>
                    <a:pt x="332" y="52"/>
                  </a:lnTo>
                  <a:lnTo>
                    <a:pt x="326" y="58"/>
                  </a:lnTo>
                  <a:lnTo>
                    <a:pt x="319" y="63"/>
                  </a:lnTo>
                  <a:lnTo>
                    <a:pt x="312" y="72"/>
                  </a:lnTo>
                  <a:lnTo>
                    <a:pt x="308" y="80"/>
                  </a:lnTo>
                  <a:lnTo>
                    <a:pt x="307" y="94"/>
                  </a:lnTo>
                  <a:lnTo>
                    <a:pt x="304" y="101"/>
                  </a:lnTo>
                  <a:lnTo>
                    <a:pt x="304" y="114"/>
                  </a:lnTo>
                  <a:lnTo>
                    <a:pt x="298" y="118"/>
                  </a:lnTo>
                  <a:lnTo>
                    <a:pt x="298" y="129"/>
                  </a:lnTo>
                  <a:lnTo>
                    <a:pt x="296" y="130"/>
                  </a:lnTo>
                  <a:lnTo>
                    <a:pt x="293" y="139"/>
                  </a:lnTo>
                  <a:lnTo>
                    <a:pt x="298" y="147"/>
                  </a:lnTo>
                  <a:lnTo>
                    <a:pt x="299" y="168"/>
                  </a:lnTo>
                  <a:lnTo>
                    <a:pt x="303" y="184"/>
                  </a:lnTo>
                  <a:lnTo>
                    <a:pt x="300" y="193"/>
                  </a:lnTo>
                  <a:lnTo>
                    <a:pt x="304" y="204"/>
                  </a:lnTo>
                  <a:lnTo>
                    <a:pt x="314" y="213"/>
                  </a:lnTo>
                  <a:lnTo>
                    <a:pt x="324" y="235"/>
                  </a:lnTo>
                  <a:lnTo>
                    <a:pt x="317" y="233"/>
                  </a:lnTo>
                  <a:lnTo>
                    <a:pt x="293" y="236"/>
                  </a:lnTo>
                  <a:lnTo>
                    <a:pt x="289" y="238"/>
                  </a:lnTo>
                  <a:lnTo>
                    <a:pt x="284" y="249"/>
                  </a:lnTo>
                  <a:lnTo>
                    <a:pt x="288" y="257"/>
                  </a:lnTo>
                  <a:lnTo>
                    <a:pt x="284" y="278"/>
                  </a:lnTo>
                  <a:lnTo>
                    <a:pt x="282" y="295"/>
                  </a:lnTo>
                  <a:lnTo>
                    <a:pt x="288" y="299"/>
                  </a:lnTo>
                  <a:lnTo>
                    <a:pt x="299" y="305"/>
                  </a:lnTo>
                  <a:lnTo>
                    <a:pt x="304" y="302"/>
                  </a:lnTo>
                  <a:lnTo>
                    <a:pt x="305" y="322"/>
                  </a:lnTo>
                  <a:lnTo>
                    <a:pt x="292" y="322"/>
                  </a:lnTo>
                  <a:lnTo>
                    <a:pt x="285" y="311"/>
                  </a:lnTo>
                  <a:lnTo>
                    <a:pt x="278" y="304"/>
                  </a:lnTo>
                  <a:lnTo>
                    <a:pt x="266" y="301"/>
                  </a:lnTo>
                  <a:lnTo>
                    <a:pt x="261" y="292"/>
                  </a:lnTo>
                  <a:lnTo>
                    <a:pt x="251" y="297"/>
                  </a:lnTo>
                  <a:lnTo>
                    <a:pt x="237" y="295"/>
                  </a:lnTo>
                  <a:lnTo>
                    <a:pt x="231" y="287"/>
                  </a:lnTo>
                  <a:lnTo>
                    <a:pt x="220" y="286"/>
                  </a:lnTo>
                  <a:lnTo>
                    <a:pt x="212" y="286"/>
                  </a:lnTo>
                  <a:lnTo>
                    <a:pt x="211" y="281"/>
                  </a:lnTo>
                  <a:lnTo>
                    <a:pt x="204" y="280"/>
                  </a:lnTo>
                  <a:lnTo>
                    <a:pt x="197" y="279"/>
                  </a:lnTo>
                  <a:lnTo>
                    <a:pt x="186" y="281"/>
                  </a:lnTo>
                  <a:lnTo>
                    <a:pt x="179" y="281"/>
                  </a:lnTo>
                  <a:lnTo>
                    <a:pt x="174" y="282"/>
                  </a:lnTo>
                  <a:lnTo>
                    <a:pt x="175" y="262"/>
                  </a:lnTo>
                  <a:lnTo>
                    <a:pt x="170" y="256"/>
                  </a:lnTo>
                  <a:lnTo>
                    <a:pt x="168" y="245"/>
                  </a:lnTo>
                  <a:lnTo>
                    <a:pt x="171" y="234"/>
                  </a:lnTo>
                  <a:lnTo>
                    <a:pt x="167" y="228"/>
                  </a:lnTo>
                  <a:lnTo>
                    <a:pt x="167" y="216"/>
                  </a:lnTo>
                  <a:lnTo>
                    <a:pt x="145" y="216"/>
                  </a:lnTo>
                  <a:lnTo>
                    <a:pt x="148" y="211"/>
                  </a:lnTo>
                  <a:lnTo>
                    <a:pt x="138" y="211"/>
                  </a:lnTo>
                  <a:lnTo>
                    <a:pt x="137" y="214"/>
                  </a:lnTo>
                  <a:lnTo>
                    <a:pt x="127" y="214"/>
                  </a:lnTo>
                  <a:lnTo>
                    <a:pt x="122" y="225"/>
                  </a:lnTo>
                  <a:lnTo>
                    <a:pt x="120" y="229"/>
                  </a:lnTo>
                  <a:lnTo>
                    <a:pt x="110" y="227"/>
                  </a:lnTo>
                  <a:lnTo>
                    <a:pt x="105" y="229"/>
                  </a:lnTo>
                  <a:lnTo>
                    <a:pt x="93" y="230"/>
                  </a:lnTo>
                  <a:lnTo>
                    <a:pt x="86" y="221"/>
                  </a:lnTo>
                  <a:lnTo>
                    <a:pt x="83" y="215"/>
                  </a:lnTo>
                  <a:lnTo>
                    <a:pt x="77" y="205"/>
                  </a:lnTo>
                  <a:lnTo>
                    <a:pt x="73" y="192"/>
                  </a:lnTo>
                  <a:lnTo>
                    <a:pt x="21" y="192"/>
                  </a:lnTo>
                  <a:lnTo>
                    <a:pt x="16" y="193"/>
                  </a:lnTo>
                  <a:lnTo>
                    <a:pt x="11" y="193"/>
                  </a:lnTo>
                  <a:lnTo>
                    <a:pt x="3" y="196"/>
                  </a:lnTo>
                  <a:lnTo>
                    <a:pt x="0" y="191"/>
                  </a:lnTo>
                  <a:lnTo>
                    <a:pt x="5" y="189"/>
                  </a:lnTo>
                  <a:lnTo>
                    <a:pt x="6" y="181"/>
                  </a:lnTo>
                  <a:lnTo>
                    <a:pt x="9" y="177"/>
                  </a:lnTo>
                  <a:lnTo>
                    <a:pt x="14" y="173"/>
                  </a:lnTo>
                  <a:lnTo>
                    <a:pt x="19" y="175"/>
                  </a:lnTo>
                  <a:lnTo>
                    <a:pt x="26" y="168"/>
                  </a:lnTo>
                  <a:lnTo>
                    <a:pt x="35" y="168"/>
                  </a:lnTo>
                  <a:lnTo>
                    <a:pt x="36" y="174"/>
                  </a:lnTo>
                  <a:lnTo>
                    <a:pt x="42" y="176"/>
                  </a:lnTo>
                  <a:lnTo>
                    <a:pt x="53" y="166"/>
                  </a:lnTo>
                  <a:lnTo>
                    <a:pt x="63" y="158"/>
                  </a:lnTo>
                  <a:lnTo>
                    <a:pt x="68" y="152"/>
                  </a:lnTo>
                  <a:lnTo>
                    <a:pt x="66" y="138"/>
                  </a:lnTo>
                  <a:lnTo>
                    <a:pt x="75" y="121"/>
                  </a:lnTo>
                  <a:lnTo>
                    <a:pt x="83" y="111"/>
                  </a:lnTo>
                  <a:lnTo>
                    <a:pt x="94" y="103"/>
                  </a:lnTo>
                  <a:lnTo>
                    <a:pt x="95" y="97"/>
                  </a:lnTo>
                  <a:lnTo>
                    <a:pt x="97" y="92"/>
                  </a:lnTo>
                  <a:lnTo>
                    <a:pt x="99" y="86"/>
                  </a:lnTo>
                  <a:lnTo>
                    <a:pt x="98" y="75"/>
                  </a:lnTo>
                  <a:lnTo>
                    <a:pt x="100" y="60"/>
                  </a:lnTo>
                  <a:lnTo>
                    <a:pt x="104" y="50"/>
                  </a:lnTo>
                  <a:lnTo>
                    <a:pt x="109" y="41"/>
                  </a:lnTo>
                  <a:lnTo>
                    <a:pt x="109" y="30"/>
                  </a:lnTo>
                  <a:lnTo>
                    <a:pt x="112" y="18"/>
                  </a:lnTo>
                  <a:lnTo>
                    <a:pt x="119" y="10"/>
                  </a:lnTo>
                  <a:lnTo>
                    <a:pt x="128" y="4"/>
                  </a:lnTo>
                  <a:lnTo>
                    <a:pt x="142" y="10"/>
                  </a:lnTo>
                  <a:lnTo>
                    <a:pt x="153" y="15"/>
                  </a:lnTo>
                  <a:lnTo>
                    <a:pt x="166" y="18"/>
                  </a:lnTo>
                  <a:lnTo>
                    <a:pt x="179" y="21"/>
                  </a:lnTo>
                  <a:lnTo>
                    <a:pt x="183" y="11"/>
                  </a:lnTo>
                  <a:lnTo>
                    <a:pt x="186" y="10"/>
                  </a:lnTo>
                  <a:lnTo>
                    <a:pt x="194" y="11"/>
                  </a:lnTo>
                  <a:lnTo>
                    <a:pt x="214" y="3"/>
                  </a:lnTo>
                  <a:lnTo>
                    <a:pt x="220" y="6"/>
                  </a:lnTo>
                  <a:lnTo>
                    <a:pt x="226" y="5"/>
                  </a:lnTo>
                  <a:lnTo>
                    <a:pt x="229" y="2"/>
                  </a:lnTo>
                  <a:lnTo>
                    <a:pt x="236" y="0"/>
                  </a:lnTo>
                  <a:lnTo>
                    <a:pt x="248" y="2"/>
                  </a:lnTo>
                  <a:lnTo>
                    <a:pt x="260" y="2"/>
                  </a:lnTo>
                  <a:lnTo>
                    <a:pt x="266" y="0"/>
                  </a:lnTo>
                  <a:lnTo>
                    <a:pt x="276" y="14"/>
                  </a:lnTo>
                  <a:lnTo>
                    <a:pt x="283" y="17"/>
                  </a:lnTo>
                  <a:lnTo>
                    <a:pt x="288" y="13"/>
                  </a:lnTo>
                  <a:lnTo>
                    <a:pt x="296" y="14"/>
                  </a:lnTo>
                  <a:lnTo>
                    <a:pt x="306" y="11"/>
                  </a:lnTo>
                  <a:lnTo>
                    <a:pt x="310" y="19"/>
                  </a:lnTo>
                  <a:lnTo>
                    <a:pt x="325" y="3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24">
              <a:extLst>
                <a:ext uri="{FF2B5EF4-FFF2-40B4-BE49-F238E27FC236}">
                  <a16:creationId xmlns="" xmlns:a16="http://schemas.microsoft.com/office/drawing/2014/main" id="{16F793CF-AC58-4F4E-AF9E-DB7D5941E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700" y="4400550"/>
              <a:ext cx="82550" cy="20638"/>
            </a:xfrm>
            <a:custGeom>
              <a:avLst/>
              <a:gdLst>
                <a:gd name="T0" fmla="*/ 0 w 52"/>
                <a:gd name="T1" fmla="*/ 13 h 13"/>
                <a:gd name="T2" fmla="*/ 2 w 52"/>
                <a:gd name="T3" fmla="*/ 5 h 13"/>
                <a:gd name="T4" fmla="*/ 20 w 52"/>
                <a:gd name="T5" fmla="*/ 5 h 13"/>
                <a:gd name="T6" fmla="*/ 25 w 52"/>
                <a:gd name="T7" fmla="*/ 0 h 13"/>
                <a:gd name="T8" fmla="*/ 31 w 52"/>
                <a:gd name="T9" fmla="*/ 0 h 13"/>
                <a:gd name="T10" fmla="*/ 38 w 52"/>
                <a:gd name="T11" fmla="*/ 5 h 13"/>
                <a:gd name="T12" fmla="*/ 42 w 52"/>
                <a:gd name="T13" fmla="*/ 5 h 13"/>
                <a:gd name="T14" fmla="*/ 48 w 52"/>
                <a:gd name="T15" fmla="*/ 1 h 13"/>
                <a:gd name="T16" fmla="*/ 52 w 52"/>
                <a:gd name="T17" fmla="*/ 7 h 13"/>
                <a:gd name="T18" fmla="*/ 45 w 52"/>
                <a:gd name="T19" fmla="*/ 10 h 13"/>
                <a:gd name="T20" fmla="*/ 37 w 52"/>
                <a:gd name="T21" fmla="*/ 10 h 13"/>
                <a:gd name="T22" fmla="*/ 30 w 52"/>
                <a:gd name="T23" fmla="*/ 7 h 13"/>
                <a:gd name="T24" fmla="*/ 23 w 52"/>
                <a:gd name="T25" fmla="*/ 10 h 13"/>
                <a:gd name="T26" fmla="*/ 19 w 52"/>
                <a:gd name="T27" fmla="*/ 10 h 13"/>
                <a:gd name="T28" fmla="*/ 16 w 52"/>
                <a:gd name="T29" fmla="*/ 13 h 13"/>
                <a:gd name="T30" fmla="*/ 0 w 52"/>
                <a:gd name="T3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13">
                  <a:moveTo>
                    <a:pt x="0" y="13"/>
                  </a:moveTo>
                  <a:lnTo>
                    <a:pt x="2" y="5"/>
                  </a:lnTo>
                  <a:lnTo>
                    <a:pt x="20" y="5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8" y="1"/>
                  </a:lnTo>
                  <a:lnTo>
                    <a:pt x="52" y="7"/>
                  </a:lnTo>
                  <a:lnTo>
                    <a:pt x="45" y="10"/>
                  </a:lnTo>
                  <a:lnTo>
                    <a:pt x="37" y="10"/>
                  </a:lnTo>
                  <a:lnTo>
                    <a:pt x="30" y="7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25">
              <a:extLst>
                <a:ext uri="{FF2B5EF4-FFF2-40B4-BE49-F238E27FC236}">
                  <a16:creationId xmlns="" xmlns:a16="http://schemas.microsoft.com/office/drawing/2014/main" id="{82A44353-2E62-4499-87D2-DE15CFED3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4400550"/>
              <a:ext cx="327025" cy="268288"/>
            </a:xfrm>
            <a:custGeom>
              <a:avLst/>
              <a:gdLst>
                <a:gd name="T0" fmla="*/ 101 w 206"/>
                <a:gd name="T1" fmla="*/ 159 h 169"/>
                <a:gd name="T2" fmla="*/ 82 w 206"/>
                <a:gd name="T3" fmla="*/ 165 h 169"/>
                <a:gd name="T4" fmla="*/ 76 w 206"/>
                <a:gd name="T5" fmla="*/ 164 h 169"/>
                <a:gd name="T6" fmla="*/ 69 w 206"/>
                <a:gd name="T7" fmla="*/ 169 h 169"/>
                <a:gd name="T8" fmla="*/ 56 w 206"/>
                <a:gd name="T9" fmla="*/ 168 h 169"/>
                <a:gd name="T10" fmla="*/ 46 w 206"/>
                <a:gd name="T11" fmla="*/ 157 h 169"/>
                <a:gd name="T12" fmla="*/ 41 w 206"/>
                <a:gd name="T13" fmla="*/ 144 h 169"/>
                <a:gd name="T14" fmla="*/ 28 w 206"/>
                <a:gd name="T15" fmla="*/ 133 h 169"/>
                <a:gd name="T16" fmla="*/ 15 w 206"/>
                <a:gd name="T17" fmla="*/ 133 h 169"/>
                <a:gd name="T18" fmla="*/ 0 w 206"/>
                <a:gd name="T19" fmla="*/ 133 h 169"/>
                <a:gd name="T20" fmla="*/ 1 w 206"/>
                <a:gd name="T21" fmla="*/ 105 h 169"/>
                <a:gd name="T22" fmla="*/ 0 w 206"/>
                <a:gd name="T23" fmla="*/ 95 h 169"/>
                <a:gd name="T24" fmla="*/ 3 w 206"/>
                <a:gd name="T25" fmla="*/ 83 h 169"/>
                <a:gd name="T26" fmla="*/ 9 w 206"/>
                <a:gd name="T27" fmla="*/ 77 h 169"/>
                <a:gd name="T28" fmla="*/ 17 w 206"/>
                <a:gd name="T29" fmla="*/ 67 h 169"/>
                <a:gd name="T30" fmla="*/ 15 w 206"/>
                <a:gd name="T31" fmla="*/ 62 h 169"/>
                <a:gd name="T32" fmla="*/ 19 w 206"/>
                <a:gd name="T33" fmla="*/ 55 h 169"/>
                <a:gd name="T34" fmla="*/ 15 w 206"/>
                <a:gd name="T35" fmla="*/ 45 h 169"/>
                <a:gd name="T36" fmla="*/ 15 w 206"/>
                <a:gd name="T37" fmla="*/ 39 h 169"/>
                <a:gd name="T38" fmla="*/ 16 w 206"/>
                <a:gd name="T39" fmla="*/ 23 h 169"/>
                <a:gd name="T40" fmla="*/ 22 w 206"/>
                <a:gd name="T41" fmla="*/ 16 h 169"/>
                <a:gd name="T42" fmla="*/ 24 w 206"/>
                <a:gd name="T43" fmla="*/ 6 h 169"/>
                <a:gd name="T44" fmla="*/ 29 w 206"/>
                <a:gd name="T45" fmla="*/ 2 h 169"/>
                <a:gd name="T46" fmla="*/ 47 w 206"/>
                <a:gd name="T47" fmla="*/ 0 h 169"/>
                <a:gd name="T48" fmla="*/ 65 w 206"/>
                <a:gd name="T49" fmla="*/ 7 h 169"/>
                <a:gd name="T50" fmla="*/ 72 w 206"/>
                <a:gd name="T51" fmla="*/ 14 h 169"/>
                <a:gd name="T52" fmla="*/ 80 w 206"/>
                <a:gd name="T53" fmla="*/ 14 h 169"/>
                <a:gd name="T54" fmla="*/ 88 w 206"/>
                <a:gd name="T55" fmla="*/ 9 h 169"/>
                <a:gd name="T56" fmla="*/ 110 w 206"/>
                <a:gd name="T57" fmla="*/ 18 h 169"/>
                <a:gd name="T58" fmla="*/ 118 w 206"/>
                <a:gd name="T59" fmla="*/ 18 h 169"/>
                <a:gd name="T60" fmla="*/ 129 w 206"/>
                <a:gd name="T61" fmla="*/ 10 h 169"/>
                <a:gd name="T62" fmla="*/ 139 w 206"/>
                <a:gd name="T63" fmla="*/ 12 h 169"/>
                <a:gd name="T64" fmla="*/ 144 w 206"/>
                <a:gd name="T65" fmla="*/ 8 h 169"/>
                <a:gd name="T66" fmla="*/ 153 w 206"/>
                <a:gd name="T67" fmla="*/ 9 h 169"/>
                <a:gd name="T68" fmla="*/ 167 w 206"/>
                <a:gd name="T69" fmla="*/ 15 h 169"/>
                <a:gd name="T70" fmla="*/ 181 w 206"/>
                <a:gd name="T71" fmla="*/ 5 h 169"/>
                <a:gd name="T72" fmla="*/ 184 w 206"/>
                <a:gd name="T73" fmla="*/ 6 h 169"/>
                <a:gd name="T74" fmla="*/ 196 w 206"/>
                <a:gd name="T75" fmla="*/ 25 h 169"/>
                <a:gd name="T76" fmla="*/ 199 w 206"/>
                <a:gd name="T77" fmla="*/ 24 h 169"/>
                <a:gd name="T78" fmla="*/ 206 w 206"/>
                <a:gd name="T79" fmla="*/ 31 h 169"/>
                <a:gd name="T80" fmla="*/ 205 w 206"/>
                <a:gd name="T81" fmla="*/ 35 h 169"/>
                <a:gd name="T82" fmla="*/ 204 w 206"/>
                <a:gd name="T83" fmla="*/ 40 h 169"/>
                <a:gd name="T84" fmla="*/ 189 w 206"/>
                <a:gd name="T85" fmla="*/ 54 h 169"/>
                <a:gd name="T86" fmla="*/ 184 w 206"/>
                <a:gd name="T87" fmla="*/ 66 h 169"/>
                <a:gd name="T88" fmla="*/ 182 w 206"/>
                <a:gd name="T89" fmla="*/ 74 h 169"/>
                <a:gd name="T90" fmla="*/ 178 w 206"/>
                <a:gd name="T91" fmla="*/ 79 h 169"/>
                <a:gd name="T92" fmla="*/ 175 w 206"/>
                <a:gd name="T93" fmla="*/ 90 h 169"/>
                <a:gd name="T94" fmla="*/ 166 w 206"/>
                <a:gd name="T95" fmla="*/ 98 h 169"/>
                <a:gd name="T96" fmla="*/ 162 w 206"/>
                <a:gd name="T97" fmla="*/ 106 h 169"/>
                <a:gd name="T98" fmla="*/ 159 w 206"/>
                <a:gd name="T99" fmla="*/ 113 h 169"/>
                <a:gd name="T100" fmla="*/ 158 w 206"/>
                <a:gd name="T101" fmla="*/ 121 h 169"/>
                <a:gd name="T102" fmla="*/ 145 w 206"/>
                <a:gd name="T103" fmla="*/ 127 h 169"/>
                <a:gd name="T104" fmla="*/ 136 w 206"/>
                <a:gd name="T105" fmla="*/ 120 h 169"/>
                <a:gd name="T106" fmla="*/ 129 w 206"/>
                <a:gd name="T107" fmla="*/ 120 h 169"/>
                <a:gd name="T108" fmla="*/ 118 w 206"/>
                <a:gd name="T109" fmla="*/ 131 h 169"/>
                <a:gd name="T110" fmla="*/ 114 w 206"/>
                <a:gd name="T111" fmla="*/ 131 h 169"/>
                <a:gd name="T112" fmla="*/ 105 w 206"/>
                <a:gd name="T113" fmla="*/ 147 h 169"/>
                <a:gd name="T114" fmla="*/ 101 w 206"/>
                <a:gd name="T115" fmla="*/ 15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" h="169">
                  <a:moveTo>
                    <a:pt x="101" y="159"/>
                  </a:moveTo>
                  <a:lnTo>
                    <a:pt x="82" y="165"/>
                  </a:lnTo>
                  <a:lnTo>
                    <a:pt x="76" y="164"/>
                  </a:lnTo>
                  <a:lnTo>
                    <a:pt x="69" y="169"/>
                  </a:lnTo>
                  <a:lnTo>
                    <a:pt x="56" y="168"/>
                  </a:lnTo>
                  <a:lnTo>
                    <a:pt x="46" y="157"/>
                  </a:lnTo>
                  <a:lnTo>
                    <a:pt x="41" y="144"/>
                  </a:lnTo>
                  <a:lnTo>
                    <a:pt x="28" y="133"/>
                  </a:lnTo>
                  <a:lnTo>
                    <a:pt x="15" y="133"/>
                  </a:lnTo>
                  <a:lnTo>
                    <a:pt x="0" y="133"/>
                  </a:lnTo>
                  <a:lnTo>
                    <a:pt x="1" y="105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9" y="77"/>
                  </a:lnTo>
                  <a:lnTo>
                    <a:pt x="17" y="67"/>
                  </a:lnTo>
                  <a:lnTo>
                    <a:pt x="15" y="62"/>
                  </a:lnTo>
                  <a:lnTo>
                    <a:pt x="19" y="55"/>
                  </a:lnTo>
                  <a:lnTo>
                    <a:pt x="15" y="45"/>
                  </a:lnTo>
                  <a:lnTo>
                    <a:pt x="15" y="39"/>
                  </a:lnTo>
                  <a:lnTo>
                    <a:pt x="16" y="23"/>
                  </a:lnTo>
                  <a:lnTo>
                    <a:pt x="22" y="16"/>
                  </a:lnTo>
                  <a:lnTo>
                    <a:pt x="24" y="6"/>
                  </a:lnTo>
                  <a:lnTo>
                    <a:pt x="29" y="2"/>
                  </a:lnTo>
                  <a:lnTo>
                    <a:pt x="47" y="0"/>
                  </a:lnTo>
                  <a:lnTo>
                    <a:pt x="65" y="7"/>
                  </a:lnTo>
                  <a:lnTo>
                    <a:pt x="72" y="14"/>
                  </a:lnTo>
                  <a:lnTo>
                    <a:pt x="80" y="14"/>
                  </a:lnTo>
                  <a:lnTo>
                    <a:pt x="88" y="9"/>
                  </a:lnTo>
                  <a:lnTo>
                    <a:pt x="110" y="18"/>
                  </a:lnTo>
                  <a:lnTo>
                    <a:pt x="118" y="18"/>
                  </a:lnTo>
                  <a:lnTo>
                    <a:pt x="129" y="10"/>
                  </a:lnTo>
                  <a:lnTo>
                    <a:pt x="139" y="12"/>
                  </a:lnTo>
                  <a:lnTo>
                    <a:pt x="144" y="8"/>
                  </a:lnTo>
                  <a:lnTo>
                    <a:pt x="153" y="9"/>
                  </a:lnTo>
                  <a:lnTo>
                    <a:pt x="167" y="15"/>
                  </a:lnTo>
                  <a:lnTo>
                    <a:pt x="181" y="5"/>
                  </a:lnTo>
                  <a:lnTo>
                    <a:pt x="184" y="6"/>
                  </a:lnTo>
                  <a:lnTo>
                    <a:pt x="196" y="25"/>
                  </a:lnTo>
                  <a:lnTo>
                    <a:pt x="199" y="24"/>
                  </a:lnTo>
                  <a:lnTo>
                    <a:pt x="206" y="31"/>
                  </a:lnTo>
                  <a:lnTo>
                    <a:pt x="205" y="35"/>
                  </a:lnTo>
                  <a:lnTo>
                    <a:pt x="204" y="40"/>
                  </a:lnTo>
                  <a:lnTo>
                    <a:pt x="189" y="54"/>
                  </a:lnTo>
                  <a:lnTo>
                    <a:pt x="184" y="66"/>
                  </a:lnTo>
                  <a:lnTo>
                    <a:pt x="182" y="74"/>
                  </a:lnTo>
                  <a:lnTo>
                    <a:pt x="178" y="79"/>
                  </a:lnTo>
                  <a:lnTo>
                    <a:pt x="175" y="90"/>
                  </a:lnTo>
                  <a:lnTo>
                    <a:pt x="166" y="98"/>
                  </a:lnTo>
                  <a:lnTo>
                    <a:pt x="162" y="106"/>
                  </a:lnTo>
                  <a:lnTo>
                    <a:pt x="159" y="113"/>
                  </a:lnTo>
                  <a:lnTo>
                    <a:pt x="158" y="121"/>
                  </a:lnTo>
                  <a:lnTo>
                    <a:pt x="145" y="127"/>
                  </a:lnTo>
                  <a:lnTo>
                    <a:pt x="136" y="120"/>
                  </a:lnTo>
                  <a:lnTo>
                    <a:pt x="129" y="120"/>
                  </a:lnTo>
                  <a:lnTo>
                    <a:pt x="118" y="131"/>
                  </a:lnTo>
                  <a:lnTo>
                    <a:pt x="114" y="131"/>
                  </a:lnTo>
                  <a:lnTo>
                    <a:pt x="105" y="147"/>
                  </a:lnTo>
                  <a:lnTo>
                    <a:pt x="101" y="15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26">
              <a:extLst>
                <a:ext uri="{FF2B5EF4-FFF2-40B4-BE49-F238E27FC236}">
                  <a16:creationId xmlns="" xmlns:a16="http://schemas.microsoft.com/office/drawing/2014/main" id="{5C625891-D483-4D9B-AFE8-572C46226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488" y="4122738"/>
              <a:ext cx="284163" cy="457200"/>
            </a:xfrm>
            <a:custGeom>
              <a:avLst/>
              <a:gdLst>
                <a:gd name="T0" fmla="*/ 16 w 179"/>
                <a:gd name="T1" fmla="*/ 192 h 288"/>
                <a:gd name="T2" fmla="*/ 18 w 179"/>
                <a:gd name="T3" fmla="*/ 184 h 288"/>
                <a:gd name="T4" fmla="*/ 7 w 179"/>
                <a:gd name="T5" fmla="*/ 184 h 288"/>
                <a:gd name="T6" fmla="*/ 7 w 179"/>
                <a:gd name="T7" fmla="*/ 173 h 288"/>
                <a:gd name="T8" fmla="*/ 0 w 179"/>
                <a:gd name="T9" fmla="*/ 166 h 288"/>
                <a:gd name="T10" fmla="*/ 7 w 179"/>
                <a:gd name="T11" fmla="*/ 143 h 288"/>
                <a:gd name="T12" fmla="*/ 29 w 179"/>
                <a:gd name="T13" fmla="*/ 125 h 288"/>
                <a:gd name="T14" fmla="*/ 30 w 179"/>
                <a:gd name="T15" fmla="*/ 102 h 288"/>
                <a:gd name="T16" fmla="*/ 37 w 179"/>
                <a:gd name="T17" fmla="*/ 65 h 288"/>
                <a:gd name="T18" fmla="*/ 40 w 179"/>
                <a:gd name="T19" fmla="*/ 57 h 288"/>
                <a:gd name="T20" fmla="*/ 33 w 179"/>
                <a:gd name="T21" fmla="*/ 51 h 288"/>
                <a:gd name="T22" fmla="*/ 33 w 179"/>
                <a:gd name="T23" fmla="*/ 46 h 288"/>
                <a:gd name="T24" fmla="*/ 26 w 179"/>
                <a:gd name="T25" fmla="*/ 40 h 288"/>
                <a:gd name="T26" fmla="*/ 22 w 179"/>
                <a:gd name="T27" fmla="*/ 11 h 288"/>
                <a:gd name="T28" fmla="*/ 39 w 179"/>
                <a:gd name="T29" fmla="*/ 0 h 288"/>
                <a:gd name="T30" fmla="*/ 109 w 179"/>
                <a:gd name="T31" fmla="*/ 36 h 288"/>
                <a:gd name="T32" fmla="*/ 178 w 179"/>
                <a:gd name="T33" fmla="*/ 72 h 288"/>
                <a:gd name="T34" fmla="*/ 179 w 179"/>
                <a:gd name="T35" fmla="*/ 144 h 288"/>
                <a:gd name="T36" fmla="*/ 164 w 179"/>
                <a:gd name="T37" fmla="*/ 143 h 288"/>
                <a:gd name="T38" fmla="*/ 156 w 179"/>
                <a:gd name="T39" fmla="*/ 155 h 288"/>
                <a:gd name="T40" fmla="*/ 151 w 179"/>
                <a:gd name="T41" fmla="*/ 167 h 288"/>
                <a:gd name="T42" fmla="*/ 155 w 179"/>
                <a:gd name="T43" fmla="*/ 172 h 288"/>
                <a:gd name="T44" fmla="*/ 149 w 179"/>
                <a:gd name="T45" fmla="*/ 176 h 288"/>
                <a:gd name="T46" fmla="*/ 151 w 179"/>
                <a:gd name="T47" fmla="*/ 184 h 288"/>
                <a:gd name="T48" fmla="*/ 147 w 179"/>
                <a:gd name="T49" fmla="*/ 191 h 288"/>
                <a:gd name="T50" fmla="*/ 146 w 179"/>
                <a:gd name="T51" fmla="*/ 198 h 288"/>
                <a:gd name="T52" fmla="*/ 151 w 179"/>
                <a:gd name="T53" fmla="*/ 197 h 288"/>
                <a:gd name="T54" fmla="*/ 155 w 179"/>
                <a:gd name="T55" fmla="*/ 204 h 288"/>
                <a:gd name="T56" fmla="*/ 155 w 179"/>
                <a:gd name="T57" fmla="*/ 214 h 288"/>
                <a:gd name="T58" fmla="*/ 162 w 179"/>
                <a:gd name="T59" fmla="*/ 219 h 288"/>
                <a:gd name="T60" fmla="*/ 162 w 179"/>
                <a:gd name="T61" fmla="*/ 224 h 288"/>
                <a:gd name="T62" fmla="*/ 150 w 179"/>
                <a:gd name="T63" fmla="*/ 226 h 288"/>
                <a:gd name="T64" fmla="*/ 142 w 179"/>
                <a:gd name="T65" fmla="*/ 233 h 288"/>
                <a:gd name="T66" fmla="*/ 129 w 179"/>
                <a:gd name="T67" fmla="*/ 252 h 288"/>
                <a:gd name="T68" fmla="*/ 113 w 179"/>
                <a:gd name="T69" fmla="*/ 260 h 288"/>
                <a:gd name="T70" fmla="*/ 96 w 179"/>
                <a:gd name="T71" fmla="*/ 259 h 288"/>
                <a:gd name="T72" fmla="*/ 91 w 179"/>
                <a:gd name="T73" fmla="*/ 260 h 288"/>
                <a:gd name="T74" fmla="*/ 92 w 179"/>
                <a:gd name="T75" fmla="*/ 267 h 288"/>
                <a:gd name="T76" fmla="*/ 83 w 179"/>
                <a:gd name="T77" fmla="*/ 273 h 288"/>
                <a:gd name="T78" fmla="*/ 76 w 179"/>
                <a:gd name="T79" fmla="*/ 280 h 288"/>
                <a:gd name="T80" fmla="*/ 54 w 179"/>
                <a:gd name="T81" fmla="*/ 287 h 288"/>
                <a:gd name="T82" fmla="*/ 50 w 179"/>
                <a:gd name="T83" fmla="*/ 282 h 288"/>
                <a:gd name="T84" fmla="*/ 47 w 179"/>
                <a:gd name="T85" fmla="*/ 282 h 288"/>
                <a:gd name="T86" fmla="*/ 44 w 179"/>
                <a:gd name="T87" fmla="*/ 287 h 288"/>
                <a:gd name="T88" fmla="*/ 30 w 179"/>
                <a:gd name="T89" fmla="*/ 288 h 288"/>
                <a:gd name="T90" fmla="*/ 32 w 179"/>
                <a:gd name="T91" fmla="*/ 284 h 288"/>
                <a:gd name="T92" fmla="*/ 26 w 179"/>
                <a:gd name="T93" fmla="*/ 272 h 288"/>
                <a:gd name="T94" fmla="*/ 24 w 179"/>
                <a:gd name="T95" fmla="*/ 264 h 288"/>
                <a:gd name="T96" fmla="*/ 17 w 179"/>
                <a:gd name="T97" fmla="*/ 262 h 288"/>
                <a:gd name="T98" fmla="*/ 7 w 179"/>
                <a:gd name="T99" fmla="*/ 251 h 288"/>
                <a:gd name="T100" fmla="*/ 10 w 179"/>
                <a:gd name="T101" fmla="*/ 243 h 288"/>
                <a:gd name="T102" fmla="*/ 18 w 179"/>
                <a:gd name="T103" fmla="*/ 244 h 288"/>
                <a:gd name="T104" fmla="*/ 23 w 179"/>
                <a:gd name="T105" fmla="*/ 243 h 288"/>
                <a:gd name="T106" fmla="*/ 33 w 179"/>
                <a:gd name="T107" fmla="*/ 243 h 288"/>
                <a:gd name="T108" fmla="*/ 23 w 179"/>
                <a:gd name="T109" fmla="*/ 228 h 288"/>
                <a:gd name="T110" fmla="*/ 24 w 179"/>
                <a:gd name="T111" fmla="*/ 215 h 288"/>
                <a:gd name="T112" fmla="*/ 23 w 179"/>
                <a:gd name="T113" fmla="*/ 204 h 288"/>
                <a:gd name="T114" fmla="*/ 16 w 179"/>
                <a:gd name="T115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" h="288">
                  <a:moveTo>
                    <a:pt x="16" y="192"/>
                  </a:moveTo>
                  <a:lnTo>
                    <a:pt x="18" y="184"/>
                  </a:lnTo>
                  <a:lnTo>
                    <a:pt x="7" y="184"/>
                  </a:lnTo>
                  <a:lnTo>
                    <a:pt x="7" y="173"/>
                  </a:lnTo>
                  <a:lnTo>
                    <a:pt x="0" y="166"/>
                  </a:lnTo>
                  <a:lnTo>
                    <a:pt x="7" y="143"/>
                  </a:lnTo>
                  <a:lnTo>
                    <a:pt x="29" y="125"/>
                  </a:lnTo>
                  <a:lnTo>
                    <a:pt x="30" y="102"/>
                  </a:lnTo>
                  <a:lnTo>
                    <a:pt x="37" y="65"/>
                  </a:lnTo>
                  <a:lnTo>
                    <a:pt x="40" y="57"/>
                  </a:lnTo>
                  <a:lnTo>
                    <a:pt x="33" y="51"/>
                  </a:lnTo>
                  <a:lnTo>
                    <a:pt x="33" y="46"/>
                  </a:lnTo>
                  <a:lnTo>
                    <a:pt x="26" y="40"/>
                  </a:lnTo>
                  <a:lnTo>
                    <a:pt x="22" y="11"/>
                  </a:lnTo>
                  <a:lnTo>
                    <a:pt x="39" y="0"/>
                  </a:lnTo>
                  <a:lnTo>
                    <a:pt x="109" y="36"/>
                  </a:lnTo>
                  <a:lnTo>
                    <a:pt x="178" y="72"/>
                  </a:lnTo>
                  <a:lnTo>
                    <a:pt x="179" y="144"/>
                  </a:lnTo>
                  <a:lnTo>
                    <a:pt x="164" y="143"/>
                  </a:lnTo>
                  <a:lnTo>
                    <a:pt x="156" y="155"/>
                  </a:lnTo>
                  <a:lnTo>
                    <a:pt x="151" y="167"/>
                  </a:lnTo>
                  <a:lnTo>
                    <a:pt x="155" y="172"/>
                  </a:lnTo>
                  <a:lnTo>
                    <a:pt x="149" y="176"/>
                  </a:lnTo>
                  <a:lnTo>
                    <a:pt x="151" y="184"/>
                  </a:lnTo>
                  <a:lnTo>
                    <a:pt x="147" y="191"/>
                  </a:lnTo>
                  <a:lnTo>
                    <a:pt x="146" y="198"/>
                  </a:lnTo>
                  <a:lnTo>
                    <a:pt x="151" y="197"/>
                  </a:lnTo>
                  <a:lnTo>
                    <a:pt x="155" y="204"/>
                  </a:lnTo>
                  <a:lnTo>
                    <a:pt x="155" y="214"/>
                  </a:lnTo>
                  <a:lnTo>
                    <a:pt x="162" y="219"/>
                  </a:lnTo>
                  <a:lnTo>
                    <a:pt x="162" y="224"/>
                  </a:lnTo>
                  <a:lnTo>
                    <a:pt x="150" y="226"/>
                  </a:lnTo>
                  <a:lnTo>
                    <a:pt x="142" y="233"/>
                  </a:lnTo>
                  <a:lnTo>
                    <a:pt x="129" y="252"/>
                  </a:lnTo>
                  <a:lnTo>
                    <a:pt x="113" y="260"/>
                  </a:lnTo>
                  <a:lnTo>
                    <a:pt x="96" y="259"/>
                  </a:lnTo>
                  <a:lnTo>
                    <a:pt x="91" y="260"/>
                  </a:lnTo>
                  <a:lnTo>
                    <a:pt x="92" y="267"/>
                  </a:lnTo>
                  <a:lnTo>
                    <a:pt x="83" y="273"/>
                  </a:lnTo>
                  <a:lnTo>
                    <a:pt x="76" y="280"/>
                  </a:lnTo>
                  <a:lnTo>
                    <a:pt x="54" y="287"/>
                  </a:lnTo>
                  <a:lnTo>
                    <a:pt x="50" y="282"/>
                  </a:lnTo>
                  <a:lnTo>
                    <a:pt x="47" y="282"/>
                  </a:lnTo>
                  <a:lnTo>
                    <a:pt x="44" y="287"/>
                  </a:lnTo>
                  <a:lnTo>
                    <a:pt x="30" y="288"/>
                  </a:lnTo>
                  <a:lnTo>
                    <a:pt x="32" y="284"/>
                  </a:lnTo>
                  <a:lnTo>
                    <a:pt x="26" y="272"/>
                  </a:lnTo>
                  <a:lnTo>
                    <a:pt x="24" y="264"/>
                  </a:lnTo>
                  <a:lnTo>
                    <a:pt x="17" y="262"/>
                  </a:lnTo>
                  <a:lnTo>
                    <a:pt x="7" y="251"/>
                  </a:lnTo>
                  <a:lnTo>
                    <a:pt x="10" y="243"/>
                  </a:lnTo>
                  <a:lnTo>
                    <a:pt x="18" y="244"/>
                  </a:lnTo>
                  <a:lnTo>
                    <a:pt x="23" y="243"/>
                  </a:lnTo>
                  <a:lnTo>
                    <a:pt x="33" y="243"/>
                  </a:lnTo>
                  <a:lnTo>
                    <a:pt x="23" y="228"/>
                  </a:lnTo>
                  <a:lnTo>
                    <a:pt x="24" y="215"/>
                  </a:lnTo>
                  <a:lnTo>
                    <a:pt x="23" y="204"/>
                  </a:lnTo>
                  <a:lnTo>
                    <a:pt x="16" y="19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27">
              <a:extLst>
                <a:ext uri="{FF2B5EF4-FFF2-40B4-BE49-F238E27FC236}">
                  <a16:creationId xmlns="" xmlns:a16="http://schemas.microsoft.com/office/drawing/2014/main" id="{C5F9E2A9-056C-4032-A8D0-297FC5740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5" y="4121150"/>
              <a:ext cx="430213" cy="341313"/>
            </a:xfrm>
            <a:custGeom>
              <a:avLst/>
              <a:gdLst>
                <a:gd name="T0" fmla="*/ 33 w 271"/>
                <a:gd name="T1" fmla="*/ 211 h 215"/>
                <a:gd name="T2" fmla="*/ 33 w 271"/>
                <a:gd name="T3" fmla="*/ 198 h 215"/>
                <a:gd name="T4" fmla="*/ 13 w 271"/>
                <a:gd name="T5" fmla="*/ 194 h 215"/>
                <a:gd name="T6" fmla="*/ 12 w 271"/>
                <a:gd name="T7" fmla="*/ 185 h 215"/>
                <a:gd name="T8" fmla="*/ 3 w 271"/>
                <a:gd name="T9" fmla="*/ 174 h 215"/>
                <a:gd name="T10" fmla="*/ 0 w 271"/>
                <a:gd name="T11" fmla="*/ 166 h 215"/>
                <a:gd name="T12" fmla="*/ 1 w 271"/>
                <a:gd name="T13" fmla="*/ 157 h 215"/>
                <a:gd name="T14" fmla="*/ 12 w 271"/>
                <a:gd name="T15" fmla="*/ 156 h 215"/>
                <a:gd name="T16" fmla="*/ 19 w 271"/>
                <a:gd name="T17" fmla="*/ 151 h 215"/>
                <a:gd name="T18" fmla="*/ 43 w 271"/>
                <a:gd name="T19" fmla="*/ 148 h 215"/>
                <a:gd name="T20" fmla="*/ 58 w 271"/>
                <a:gd name="T21" fmla="*/ 146 h 215"/>
                <a:gd name="T22" fmla="*/ 59 w 271"/>
                <a:gd name="T23" fmla="*/ 134 h 215"/>
                <a:gd name="T24" fmla="*/ 69 w 271"/>
                <a:gd name="T25" fmla="*/ 123 h 215"/>
                <a:gd name="T26" fmla="*/ 69 w 271"/>
                <a:gd name="T27" fmla="*/ 81 h 215"/>
                <a:gd name="T28" fmla="*/ 94 w 271"/>
                <a:gd name="T29" fmla="*/ 73 h 215"/>
                <a:gd name="T30" fmla="*/ 144 w 271"/>
                <a:gd name="T31" fmla="*/ 36 h 215"/>
                <a:gd name="T32" fmla="*/ 204 w 271"/>
                <a:gd name="T33" fmla="*/ 0 h 215"/>
                <a:gd name="T34" fmla="*/ 231 w 271"/>
                <a:gd name="T35" fmla="*/ 8 h 215"/>
                <a:gd name="T36" fmla="*/ 241 w 271"/>
                <a:gd name="T37" fmla="*/ 19 h 215"/>
                <a:gd name="T38" fmla="*/ 253 w 271"/>
                <a:gd name="T39" fmla="*/ 12 h 215"/>
                <a:gd name="T40" fmla="*/ 257 w 271"/>
                <a:gd name="T41" fmla="*/ 41 h 215"/>
                <a:gd name="T42" fmla="*/ 264 w 271"/>
                <a:gd name="T43" fmla="*/ 47 h 215"/>
                <a:gd name="T44" fmla="*/ 264 w 271"/>
                <a:gd name="T45" fmla="*/ 52 h 215"/>
                <a:gd name="T46" fmla="*/ 271 w 271"/>
                <a:gd name="T47" fmla="*/ 58 h 215"/>
                <a:gd name="T48" fmla="*/ 268 w 271"/>
                <a:gd name="T49" fmla="*/ 66 h 215"/>
                <a:gd name="T50" fmla="*/ 261 w 271"/>
                <a:gd name="T51" fmla="*/ 103 h 215"/>
                <a:gd name="T52" fmla="*/ 260 w 271"/>
                <a:gd name="T53" fmla="*/ 126 h 215"/>
                <a:gd name="T54" fmla="*/ 238 w 271"/>
                <a:gd name="T55" fmla="*/ 144 h 215"/>
                <a:gd name="T56" fmla="*/ 231 w 271"/>
                <a:gd name="T57" fmla="*/ 167 h 215"/>
                <a:gd name="T58" fmla="*/ 238 w 271"/>
                <a:gd name="T59" fmla="*/ 174 h 215"/>
                <a:gd name="T60" fmla="*/ 238 w 271"/>
                <a:gd name="T61" fmla="*/ 185 h 215"/>
                <a:gd name="T62" fmla="*/ 249 w 271"/>
                <a:gd name="T63" fmla="*/ 185 h 215"/>
                <a:gd name="T64" fmla="*/ 247 w 271"/>
                <a:gd name="T65" fmla="*/ 193 h 215"/>
                <a:gd name="T66" fmla="*/ 242 w 271"/>
                <a:gd name="T67" fmla="*/ 194 h 215"/>
                <a:gd name="T68" fmla="*/ 241 w 271"/>
                <a:gd name="T69" fmla="*/ 200 h 215"/>
                <a:gd name="T70" fmla="*/ 238 w 271"/>
                <a:gd name="T71" fmla="*/ 201 h 215"/>
                <a:gd name="T72" fmla="*/ 226 w 271"/>
                <a:gd name="T73" fmla="*/ 182 h 215"/>
                <a:gd name="T74" fmla="*/ 223 w 271"/>
                <a:gd name="T75" fmla="*/ 181 h 215"/>
                <a:gd name="T76" fmla="*/ 209 w 271"/>
                <a:gd name="T77" fmla="*/ 191 h 215"/>
                <a:gd name="T78" fmla="*/ 195 w 271"/>
                <a:gd name="T79" fmla="*/ 185 h 215"/>
                <a:gd name="T80" fmla="*/ 186 w 271"/>
                <a:gd name="T81" fmla="*/ 184 h 215"/>
                <a:gd name="T82" fmla="*/ 181 w 271"/>
                <a:gd name="T83" fmla="*/ 188 h 215"/>
                <a:gd name="T84" fmla="*/ 171 w 271"/>
                <a:gd name="T85" fmla="*/ 186 h 215"/>
                <a:gd name="T86" fmla="*/ 160 w 271"/>
                <a:gd name="T87" fmla="*/ 194 h 215"/>
                <a:gd name="T88" fmla="*/ 152 w 271"/>
                <a:gd name="T89" fmla="*/ 194 h 215"/>
                <a:gd name="T90" fmla="*/ 130 w 271"/>
                <a:gd name="T91" fmla="*/ 185 h 215"/>
                <a:gd name="T92" fmla="*/ 122 w 271"/>
                <a:gd name="T93" fmla="*/ 190 h 215"/>
                <a:gd name="T94" fmla="*/ 114 w 271"/>
                <a:gd name="T95" fmla="*/ 190 h 215"/>
                <a:gd name="T96" fmla="*/ 107 w 271"/>
                <a:gd name="T97" fmla="*/ 183 h 215"/>
                <a:gd name="T98" fmla="*/ 89 w 271"/>
                <a:gd name="T99" fmla="*/ 176 h 215"/>
                <a:gd name="T100" fmla="*/ 71 w 271"/>
                <a:gd name="T101" fmla="*/ 178 h 215"/>
                <a:gd name="T102" fmla="*/ 66 w 271"/>
                <a:gd name="T103" fmla="*/ 182 h 215"/>
                <a:gd name="T104" fmla="*/ 64 w 271"/>
                <a:gd name="T105" fmla="*/ 192 h 215"/>
                <a:gd name="T106" fmla="*/ 58 w 271"/>
                <a:gd name="T107" fmla="*/ 199 h 215"/>
                <a:gd name="T108" fmla="*/ 57 w 271"/>
                <a:gd name="T109" fmla="*/ 215 h 215"/>
                <a:gd name="T110" fmla="*/ 44 w 271"/>
                <a:gd name="T111" fmla="*/ 205 h 215"/>
                <a:gd name="T112" fmla="*/ 39 w 271"/>
                <a:gd name="T113" fmla="*/ 205 h 215"/>
                <a:gd name="T114" fmla="*/ 33 w 271"/>
                <a:gd name="T115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" h="215">
                  <a:moveTo>
                    <a:pt x="33" y="211"/>
                  </a:moveTo>
                  <a:lnTo>
                    <a:pt x="33" y="198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3" y="174"/>
                  </a:lnTo>
                  <a:lnTo>
                    <a:pt x="0" y="166"/>
                  </a:lnTo>
                  <a:lnTo>
                    <a:pt x="1" y="157"/>
                  </a:lnTo>
                  <a:lnTo>
                    <a:pt x="12" y="156"/>
                  </a:lnTo>
                  <a:lnTo>
                    <a:pt x="19" y="151"/>
                  </a:lnTo>
                  <a:lnTo>
                    <a:pt x="43" y="148"/>
                  </a:lnTo>
                  <a:lnTo>
                    <a:pt x="58" y="146"/>
                  </a:lnTo>
                  <a:lnTo>
                    <a:pt x="59" y="134"/>
                  </a:lnTo>
                  <a:lnTo>
                    <a:pt x="69" y="123"/>
                  </a:lnTo>
                  <a:lnTo>
                    <a:pt x="69" y="81"/>
                  </a:lnTo>
                  <a:lnTo>
                    <a:pt x="94" y="73"/>
                  </a:lnTo>
                  <a:lnTo>
                    <a:pt x="144" y="36"/>
                  </a:lnTo>
                  <a:lnTo>
                    <a:pt x="204" y="0"/>
                  </a:lnTo>
                  <a:lnTo>
                    <a:pt x="231" y="8"/>
                  </a:lnTo>
                  <a:lnTo>
                    <a:pt x="241" y="19"/>
                  </a:lnTo>
                  <a:lnTo>
                    <a:pt x="253" y="12"/>
                  </a:lnTo>
                  <a:lnTo>
                    <a:pt x="257" y="41"/>
                  </a:lnTo>
                  <a:lnTo>
                    <a:pt x="264" y="47"/>
                  </a:lnTo>
                  <a:lnTo>
                    <a:pt x="264" y="52"/>
                  </a:lnTo>
                  <a:lnTo>
                    <a:pt x="271" y="58"/>
                  </a:lnTo>
                  <a:lnTo>
                    <a:pt x="268" y="66"/>
                  </a:lnTo>
                  <a:lnTo>
                    <a:pt x="261" y="103"/>
                  </a:lnTo>
                  <a:lnTo>
                    <a:pt x="260" y="126"/>
                  </a:lnTo>
                  <a:lnTo>
                    <a:pt x="238" y="144"/>
                  </a:lnTo>
                  <a:lnTo>
                    <a:pt x="231" y="167"/>
                  </a:lnTo>
                  <a:lnTo>
                    <a:pt x="238" y="174"/>
                  </a:lnTo>
                  <a:lnTo>
                    <a:pt x="238" y="185"/>
                  </a:lnTo>
                  <a:lnTo>
                    <a:pt x="249" y="185"/>
                  </a:lnTo>
                  <a:lnTo>
                    <a:pt x="247" y="193"/>
                  </a:lnTo>
                  <a:lnTo>
                    <a:pt x="242" y="194"/>
                  </a:lnTo>
                  <a:lnTo>
                    <a:pt x="241" y="200"/>
                  </a:lnTo>
                  <a:lnTo>
                    <a:pt x="238" y="201"/>
                  </a:lnTo>
                  <a:lnTo>
                    <a:pt x="226" y="182"/>
                  </a:lnTo>
                  <a:lnTo>
                    <a:pt x="223" y="181"/>
                  </a:lnTo>
                  <a:lnTo>
                    <a:pt x="209" y="191"/>
                  </a:lnTo>
                  <a:lnTo>
                    <a:pt x="195" y="185"/>
                  </a:lnTo>
                  <a:lnTo>
                    <a:pt x="186" y="184"/>
                  </a:lnTo>
                  <a:lnTo>
                    <a:pt x="181" y="188"/>
                  </a:lnTo>
                  <a:lnTo>
                    <a:pt x="171" y="186"/>
                  </a:lnTo>
                  <a:lnTo>
                    <a:pt x="160" y="194"/>
                  </a:lnTo>
                  <a:lnTo>
                    <a:pt x="152" y="194"/>
                  </a:lnTo>
                  <a:lnTo>
                    <a:pt x="130" y="185"/>
                  </a:lnTo>
                  <a:lnTo>
                    <a:pt x="122" y="190"/>
                  </a:lnTo>
                  <a:lnTo>
                    <a:pt x="114" y="190"/>
                  </a:lnTo>
                  <a:lnTo>
                    <a:pt x="107" y="183"/>
                  </a:lnTo>
                  <a:lnTo>
                    <a:pt x="89" y="176"/>
                  </a:lnTo>
                  <a:lnTo>
                    <a:pt x="71" y="178"/>
                  </a:lnTo>
                  <a:lnTo>
                    <a:pt x="66" y="182"/>
                  </a:lnTo>
                  <a:lnTo>
                    <a:pt x="64" y="192"/>
                  </a:lnTo>
                  <a:lnTo>
                    <a:pt x="58" y="199"/>
                  </a:lnTo>
                  <a:lnTo>
                    <a:pt x="57" y="215"/>
                  </a:lnTo>
                  <a:lnTo>
                    <a:pt x="44" y="205"/>
                  </a:lnTo>
                  <a:lnTo>
                    <a:pt x="39" y="205"/>
                  </a:lnTo>
                  <a:lnTo>
                    <a:pt x="33" y="21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28">
              <a:extLst>
                <a:ext uri="{FF2B5EF4-FFF2-40B4-BE49-F238E27FC236}">
                  <a16:creationId xmlns="" xmlns:a16="http://schemas.microsoft.com/office/drawing/2014/main" id="{32882A94-2B5C-4518-960B-E50C6B675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0488" y="6313488"/>
              <a:ext cx="49213" cy="47625"/>
            </a:xfrm>
            <a:custGeom>
              <a:avLst/>
              <a:gdLst>
                <a:gd name="T0" fmla="*/ 3 w 31"/>
                <a:gd name="T1" fmla="*/ 0 h 30"/>
                <a:gd name="T2" fmla="*/ 15 w 31"/>
                <a:gd name="T3" fmla="*/ 8 h 30"/>
                <a:gd name="T4" fmla="*/ 31 w 31"/>
                <a:gd name="T5" fmla="*/ 12 h 30"/>
                <a:gd name="T6" fmla="*/ 31 w 31"/>
                <a:gd name="T7" fmla="*/ 16 h 30"/>
                <a:gd name="T8" fmla="*/ 26 w 31"/>
                <a:gd name="T9" fmla="*/ 29 h 30"/>
                <a:gd name="T10" fmla="*/ 0 w 31"/>
                <a:gd name="T11" fmla="*/ 30 h 30"/>
                <a:gd name="T12" fmla="*/ 0 w 31"/>
                <a:gd name="T13" fmla="*/ 16 h 30"/>
                <a:gd name="T14" fmla="*/ 2 w 31"/>
                <a:gd name="T15" fmla="*/ 6 h 30"/>
                <a:gd name="T16" fmla="*/ 3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3" y="0"/>
                  </a:moveTo>
                  <a:lnTo>
                    <a:pt x="15" y="8"/>
                  </a:lnTo>
                  <a:lnTo>
                    <a:pt x="31" y="12"/>
                  </a:lnTo>
                  <a:lnTo>
                    <a:pt x="31" y="16"/>
                  </a:lnTo>
                  <a:lnTo>
                    <a:pt x="26" y="29"/>
                  </a:lnTo>
                  <a:lnTo>
                    <a:pt x="0" y="30"/>
                  </a:lnTo>
                  <a:lnTo>
                    <a:pt x="0" y="16"/>
                  </a:lnTo>
                  <a:lnTo>
                    <a:pt x="2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29">
              <a:extLst>
                <a:ext uri="{FF2B5EF4-FFF2-40B4-BE49-F238E27FC236}">
                  <a16:creationId xmlns="" xmlns:a16="http://schemas.microsoft.com/office/drawing/2014/main" id="{BA058275-3436-426D-8664-40A417C98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25" y="3686175"/>
              <a:ext cx="571500" cy="565150"/>
            </a:xfrm>
            <a:custGeom>
              <a:avLst/>
              <a:gdLst>
                <a:gd name="T0" fmla="*/ 360 w 360"/>
                <a:gd name="T1" fmla="*/ 274 h 356"/>
                <a:gd name="T2" fmla="*/ 300 w 360"/>
                <a:gd name="T3" fmla="*/ 310 h 356"/>
                <a:gd name="T4" fmla="*/ 250 w 360"/>
                <a:gd name="T5" fmla="*/ 347 h 356"/>
                <a:gd name="T6" fmla="*/ 225 w 360"/>
                <a:gd name="T7" fmla="*/ 355 h 356"/>
                <a:gd name="T8" fmla="*/ 206 w 360"/>
                <a:gd name="T9" fmla="*/ 356 h 356"/>
                <a:gd name="T10" fmla="*/ 206 w 360"/>
                <a:gd name="T11" fmla="*/ 345 h 356"/>
                <a:gd name="T12" fmla="*/ 198 w 360"/>
                <a:gd name="T13" fmla="*/ 343 h 356"/>
                <a:gd name="T14" fmla="*/ 186 w 360"/>
                <a:gd name="T15" fmla="*/ 337 h 356"/>
                <a:gd name="T16" fmla="*/ 183 w 360"/>
                <a:gd name="T17" fmla="*/ 329 h 356"/>
                <a:gd name="T18" fmla="*/ 124 w 360"/>
                <a:gd name="T19" fmla="*/ 287 h 356"/>
                <a:gd name="T20" fmla="*/ 65 w 360"/>
                <a:gd name="T21" fmla="*/ 247 h 356"/>
                <a:gd name="T22" fmla="*/ 0 w 360"/>
                <a:gd name="T23" fmla="*/ 199 h 356"/>
                <a:gd name="T24" fmla="*/ 0 w 360"/>
                <a:gd name="T25" fmla="*/ 196 h 356"/>
                <a:gd name="T26" fmla="*/ 0 w 360"/>
                <a:gd name="T27" fmla="*/ 195 h 356"/>
                <a:gd name="T28" fmla="*/ 0 w 360"/>
                <a:gd name="T29" fmla="*/ 171 h 356"/>
                <a:gd name="T30" fmla="*/ 28 w 360"/>
                <a:gd name="T31" fmla="*/ 156 h 356"/>
                <a:gd name="T32" fmla="*/ 45 w 360"/>
                <a:gd name="T33" fmla="*/ 154 h 356"/>
                <a:gd name="T34" fmla="*/ 59 w 360"/>
                <a:gd name="T35" fmla="*/ 148 h 356"/>
                <a:gd name="T36" fmla="*/ 66 w 360"/>
                <a:gd name="T37" fmla="*/ 138 h 356"/>
                <a:gd name="T38" fmla="*/ 87 w 360"/>
                <a:gd name="T39" fmla="*/ 130 h 356"/>
                <a:gd name="T40" fmla="*/ 87 w 360"/>
                <a:gd name="T41" fmla="*/ 116 h 356"/>
                <a:gd name="T42" fmla="*/ 97 w 360"/>
                <a:gd name="T43" fmla="*/ 114 h 356"/>
                <a:gd name="T44" fmla="*/ 105 w 360"/>
                <a:gd name="T45" fmla="*/ 107 h 356"/>
                <a:gd name="T46" fmla="*/ 129 w 360"/>
                <a:gd name="T47" fmla="*/ 103 h 356"/>
                <a:gd name="T48" fmla="*/ 131 w 360"/>
                <a:gd name="T49" fmla="*/ 95 h 356"/>
                <a:gd name="T50" fmla="*/ 126 w 360"/>
                <a:gd name="T51" fmla="*/ 91 h 356"/>
                <a:gd name="T52" fmla="*/ 120 w 360"/>
                <a:gd name="T53" fmla="*/ 69 h 356"/>
                <a:gd name="T54" fmla="*/ 119 w 360"/>
                <a:gd name="T55" fmla="*/ 56 h 356"/>
                <a:gd name="T56" fmla="*/ 113 w 360"/>
                <a:gd name="T57" fmla="*/ 42 h 356"/>
                <a:gd name="T58" fmla="*/ 130 w 360"/>
                <a:gd name="T59" fmla="*/ 30 h 356"/>
                <a:gd name="T60" fmla="*/ 148 w 360"/>
                <a:gd name="T61" fmla="*/ 27 h 356"/>
                <a:gd name="T62" fmla="*/ 160 w 360"/>
                <a:gd name="T63" fmla="*/ 18 h 356"/>
                <a:gd name="T64" fmla="*/ 176 w 360"/>
                <a:gd name="T65" fmla="*/ 12 h 356"/>
                <a:gd name="T66" fmla="*/ 206 w 360"/>
                <a:gd name="T67" fmla="*/ 7 h 356"/>
                <a:gd name="T68" fmla="*/ 235 w 360"/>
                <a:gd name="T69" fmla="*/ 6 h 356"/>
                <a:gd name="T70" fmla="*/ 243 w 360"/>
                <a:gd name="T71" fmla="*/ 10 h 356"/>
                <a:gd name="T72" fmla="*/ 259 w 360"/>
                <a:gd name="T73" fmla="*/ 0 h 356"/>
                <a:gd name="T74" fmla="*/ 278 w 360"/>
                <a:gd name="T75" fmla="*/ 0 h 356"/>
                <a:gd name="T76" fmla="*/ 285 w 360"/>
                <a:gd name="T77" fmla="*/ 6 h 356"/>
                <a:gd name="T78" fmla="*/ 298 w 360"/>
                <a:gd name="T79" fmla="*/ 4 h 356"/>
                <a:gd name="T80" fmla="*/ 294 w 360"/>
                <a:gd name="T81" fmla="*/ 15 h 356"/>
                <a:gd name="T82" fmla="*/ 296 w 360"/>
                <a:gd name="T83" fmla="*/ 36 h 356"/>
                <a:gd name="T84" fmla="*/ 293 w 360"/>
                <a:gd name="T85" fmla="*/ 54 h 356"/>
                <a:gd name="T86" fmla="*/ 281 w 360"/>
                <a:gd name="T87" fmla="*/ 65 h 356"/>
                <a:gd name="T88" fmla="*/ 284 w 360"/>
                <a:gd name="T89" fmla="*/ 80 h 356"/>
                <a:gd name="T90" fmla="*/ 298 w 360"/>
                <a:gd name="T91" fmla="*/ 93 h 356"/>
                <a:gd name="T92" fmla="*/ 298 w 360"/>
                <a:gd name="T93" fmla="*/ 98 h 356"/>
                <a:gd name="T94" fmla="*/ 308 w 360"/>
                <a:gd name="T95" fmla="*/ 106 h 356"/>
                <a:gd name="T96" fmla="*/ 316 w 360"/>
                <a:gd name="T97" fmla="*/ 143 h 356"/>
                <a:gd name="T98" fmla="*/ 322 w 360"/>
                <a:gd name="T99" fmla="*/ 160 h 356"/>
                <a:gd name="T100" fmla="*/ 322 w 360"/>
                <a:gd name="T101" fmla="*/ 169 h 356"/>
                <a:gd name="T102" fmla="*/ 320 w 360"/>
                <a:gd name="T103" fmla="*/ 185 h 356"/>
                <a:gd name="T104" fmla="*/ 321 w 360"/>
                <a:gd name="T105" fmla="*/ 195 h 356"/>
                <a:gd name="T106" fmla="*/ 318 w 360"/>
                <a:gd name="T107" fmla="*/ 205 h 356"/>
                <a:gd name="T108" fmla="*/ 320 w 360"/>
                <a:gd name="T109" fmla="*/ 217 h 356"/>
                <a:gd name="T110" fmla="*/ 313 w 360"/>
                <a:gd name="T111" fmla="*/ 225 h 356"/>
                <a:gd name="T112" fmla="*/ 323 w 360"/>
                <a:gd name="T113" fmla="*/ 239 h 356"/>
                <a:gd name="T114" fmla="*/ 324 w 360"/>
                <a:gd name="T115" fmla="*/ 247 h 356"/>
                <a:gd name="T116" fmla="*/ 330 w 360"/>
                <a:gd name="T117" fmla="*/ 258 h 356"/>
                <a:gd name="T118" fmla="*/ 338 w 360"/>
                <a:gd name="T119" fmla="*/ 255 h 356"/>
                <a:gd name="T120" fmla="*/ 352 w 360"/>
                <a:gd name="T121" fmla="*/ 263 h 356"/>
                <a:gd name="T122" fmla="*/ 360 w 360"/>
                <a:gd name="T123" fmla="*/ 27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0" h="356">
                  <a:moveTo>
                    <a:pt x="360" y="274"/>
                  </a:moveTo>
                  <a:lnTo>
                    <a:pt x="300" y="310"/>
                  </a:lnTo>
                  <a:lnTo>
                    <a:pt x="250" y="347"/>
                  </a:lnTo>
                  <a:lnTo>
                    <a:pt x="225" y="355"/>
                  </a:lnTo>
                  <a:lnTo>
                    <a:pt x="206" y="356"/>
                  </a:lnTo>
                  <a:lnTo>
                    <a:pt x="206" y="345"/>
                  </a:lnTo>
                  <a:lnTo>
                    <a:pt x="198" y="343"/>
                  </a:lnTo>
                  <a:lnTo>
                    <a:pt x="186" y="337"/>
                  </a:lnTo>
                  <a:lnTo>
                    <a:pt x="183" y="329"/>
                  </a:lnTo>
                  <a:lnTo>
                    <a:pt x="124" y="287"/>
                  </a:lnTo>
                  <a:lnTo>
                    <a:pt x="65" y="247"/>
                  </a:lnTo>
                  <a:lnTo>
                    <a:pt x="0" y="199"/>
                  </a:lnTo>
                  <a:lnTo>
                    <a:pt x="0" y="196"/>
                  </a:lnTo>
                  <a:lnTo>
                    <a:pt x="0" y="195"/>
                  </a:lnTo>
                  <a:lnTo>
                    <a:pt x="0" y="171"/>
                  </a:lnTo>
                  <a:lnTo>
                    <a:pt x="28" y="156"/>
                  </a:lnTo>
                  <a:lnTo>
                    <a:pt x="45" y="154"/>
                  </a:lnTo>
                  <a:lnTo>
                    <a:pt x="59" y="148"/>
                  </a:lnTo>
                  <a:lnTo>
                    <a:pt x="66" y="138"/>
                  </a:lnTo>
                  <a:lnTo>
                    <a:pt x="87" y="130"/>
                  </a:lnTo>
                  <a:lnTo>
                    <a:pt x="87" y="116"/>
                  </a:lnTo>
                  <a:lnTo>
                    <a:pt x="97" y="114"/>
                  </a:lnTo>
                  <a:lnTo>
                    <a:pt x="105" y="107"/>
                  </a:lnTo>
                  <a:lnTo>
                    <a:pt x="129" y="103"/>
                  </a:lnTo>
                  <a:lnTo>
                    <a:pt x="131" y="95"/>
                  </a:lnTo>
                  <a:lnTo>
                    <a:pt x="126" y="91"/>
                  </a:lnTo>
                  <a:lnTo>
                    <a:pt x="120" y="69"/>
                  </a:lnTo>
                  <a:lnTo>
                    <a:pt x="119" y="56"/>
                  </a:lnTo>
                  <a:lnTo>
                    <a:pt x="113" y="42"/>
                  </a:lnTo>
                  <a:lnTo>
                    <a:pt x="130" y="30"/>
                  </a:lnTo>
                  <a:lnTo>
                    <a:pt x="148" y="27"/>
                  </a:lnTo>
                  <a:lnTo>
                    <a:pt x="160" y="18"/>
                  </a:lnTo>
                  <a:lnTo>
                    <a:pt x="176" y="12"/>
                  </a:lnTo>
                  <a:lnTo>
                    <a:pt x="206" y="7"/>
                  </a:lnTo>
                  <a:lnTo>
                    <a:pt x="235" y="6"/>
                  </a:lnTo>
                  <a:lnTo>
                    <a:pt x="243" y="10"/>
                  </a:lnTo>
                  <a:lnTo>
                    <a:pt x="259" y="0"/>
                  </a:lnTo>
                  <a:lnTo>
                    <a:pt x="278" y="0"/>
                  </a:lnTo>
                  <a:lnTo>
                    <a:pt x="285" y="6"/>
                  </a:lnTo>
                  <a:lnTo>
                    <a:pt x="298" y="4"/>
                  </a:lnTo>
                  <a:lnTo>
                    <a:pt x="294" y="15"/>
                  </a:lnTo>
                  <a:lnTo>
                    <a:pt x="296" y="36"/>
                  </a:lnTo>
                  <a:lnTo>
                    <a:pt x="293" y="54"/>
                  </a:lnTo>
                  <a:lnTo>
                    <a:pt x="281" y="65"/>
                  </a:lnTo>
                  <a:lnTo>
                    <a:pt x="284" y="80"/>
                  </a:lnTo>
                  <a:lnTo>
                    <a:pt x="298" y="93"/>
                  </a:lnTo>
                  <a:lnTo>
                    <a:pt x="298" y="98"/>
                  </a:lnTo>
                  <a:lnTo>
                    <a:pt x="308" y="106"/>
                  </a:lnTo>
                  <a:lnTo>
                    <a:pt x="316" y="143"/>
                  </a:lnTo>
                  <a:lnTo>
                    <a:pt x="322" y="160"/>
                  </a:lnTo>
                  <a:lnTo>
                    <a:pt x="322" y="169"/>
                  </a:lnTo>
                  <a:lnTo>
                    <a:pt x="320" y="185"/>
                  </a:lnTo>
                  <a:lnTo>
                    <a:pt x="321" y="195"/>
                  </a:lnTo>
                  <a:lnTo>
                    <a:pt x="318" y="205"/>
                  </a:lnTo>
                  <a:lnTo>
                    <a:pt x="320" y="217"/>
                  </a:lnTo>
                  <a:lnTo>
                    <a:pt x="313" y="225"/>
                  </a:lnTo>
                  <a:lnTo>
                    <a:pt x="323" y="239"/>
                  </a:lnTo>
                  <a:lnTo>
                    <a:pt x="324" y="247"/>
                  </a:lnTo>
                  <a:lnTo>
                    <a:pt x="330" y="258"/>
                  </a:lnTo>
                  <a:lnTo>
                    <a:pt x="338" y="255"/>
                  </a:lnTo>
                  <a:lnTo>
                    <a:pt x="352" y="263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30">
              <a:extLst>
                <a:ext uri="{FF2B5EF4-FFF2-40B4-BE49-F238E27FC236}">
                  <a16:creationId xmlns="" xmlns:a16="http://schemas.microsoft.com/office/drawing/2014/main" id="{42E1B944-B61A-4191-B55C-504E1DA4F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050" y="4745038"/>
              <a:ext cx="158750" cy="174625"/>
            </a:xfrm>
            <a:custGeom>
              <a:avLst/>
              <a:gdLst>
                <a:gd name="T0" fmla="*/ 12 w 100"/>
                <a:gd name="T1" fmla="*/ 83 h 110"/>
                <a:gd name="T2" fmla="*/ 21 w 100"/>
                <a:gd name="T3" fmla="*/ 71 h 110"/>
                <a:gd name="T4" fmla="*/ 17 w 100"/>
                <a:gd name="T5" fmla="*/ 63 h 110"/>
                <a:gd name="T6" fmla="*/ 11 w 100"/>
                <a:gd name="T7" fmla="*/ 71 h 110"/>
                <a:gd name="T8" fmla="*/ 0 w 100"/>
                <a:gd name="T9" fmla="*/ 64 h 110"/>
                <a:gd name="T10" fmla="*/ 4 w 100"/>
                <a:gd name="T11" fmla="*/ 58 h 110"/>
                <a:gd name="T12" fmla="*/ 0 w 100"/>
                <a:gd name="T13" fmla="*/ 43 h 110"/>
                <a:gd name="T14" fmla="*/ 7 w 100"/>
                <a:gd name="T15" fmla="*/ 41 h 110"/>
                <a:gd name="T16" fmla="*/ 10 w 100"/>
                <a:gd name="T17" fmla="*/ 29 h 110"/>
                <a:gd name="T18" fmla="*/ 17 w 100"/>
                <a:gd name="T19" fmla="*/ 19 h 110"/>
                <a:gd name="T20" fmla="*/ 15 w 100"/>
                <a:gd name="T21" fmla="*/ 12 h 110"/>
                <a:gd name="T22" fmla="*/ 25 w 100"/>
                <a:gd name="T23" fmla="*/ 7 h 110"/>
                <a:gd name="T24" fmla="*/ 36 w 100"/>
                <a:gd name="T25" fmla="*/ 0 h 110"/>
                <a:gd name="T26" fmla="*/ 55 w 100"/>
                <a:gd name="T27" fmla="*/ 11 h 110"/>
                <a:gd name="T28" fmla="*/ 57 w 100"/>
                <a:gd name="T29" fmla="*/ 11 h 110"/>
                <a:gd name="T30" fmla="*/ 62 w 100"/>
                <a:gd name="T31" fmla="*/ 18 h 110"/>
                <a:gd name="T32" fmla="*/ 77 w 100"/>
                <a:gd name="T33" fmla="*/ 20 h 110"/>
                <a:gd name="T34" fmla="*/ 81 w 100"/>
                <a:gd name="T35" fmla="*/ 18 h 110"/>
                <a:gd name="T36" fmla="*/ 90 w 100"/>
                <a:gd name="T37" fmla="*/ 23 h 110"/>
                <a:gd name="T38" fmla="*/ 98 w 100"/>
                <a:gd name="T39" fmla="*/ 27 h 110"/>
                <a:gd name="T40" fmla="*/ 100 w 100"/>
                <a:gd name="T41" fmla="*/ 41 h 110"/>
                <a:gd name="T42" fmla="*/ 94 w 100"/>
                <a:gd name="T43" fmla="*/ 51 h 110"/>
                <a:gd name="T44" fmla="*/ 76 w 100"/>
                <a:gd name="T45" fmla="*/ 70 h 110"/>
                <a:gd name="T46" fmla="*/ 55 w 100"/>
                <a:gd name="T47" fmla="*/ 77 h 110"/>
                <a:gd name="T48" fmla="*/ 44 w 100"/>
                <a:gd name="T49" fmla="*/ 92 h 110"/>
                <a:gd name="T50" fmla="*/ 41 w 100"/>
                <a:gd name="T51" fmla="*/ 103 h 110"/>
                <a:gd name="T52" fmla="*/ 31 w 100"/>
                <a:gd name="T53" fmla="*/ 110 h 110"/>
                <a:gd name="T54" fmla="*/ 24 w 100"/>
                <a:gd name="T55" fmla="*/ 102 h 110"/>
                <a:gd name="T56" fmla="*/ 17 w 100"/>
                <a:gd name="T57" fmla="*/ 100 h 110"/>
                <a:gd name="T58" fmla="*/ 10 w 100"/>
                <a:gd name="T59" fmla="*/ 101 h 110"/>
                <a:gd name="T60" fmla="*/ 9 w 100"/>
                <a:gd name="T61" fmla="*/ 95 h 110"/>
                <a:gd name="T62" fmla="*/ 14 w 100"/>
                <a:gd name="T63" fmla="*/ 90 h 110"/>
                <a:gd name="T64" fmla="*/ 12 w 100"/>
                <a:gd name="T65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110">
                  <a:moveTo>
                    <a:pt x="12" y="83"/>
                  </a:moveTo>
                  <a:lnTo>
                    <a:pt x="21" y="71"/>
                  </a:lnTo>
                  <a:lnTo>
                    <a:pt x="17" y="63"/>
                  </a:lnTo>
                  <a:lnTo>
                    <a:pt x="11" y="71"/>
                  </a:lnTo>
                  <a:lnTo>
                    <a:pt x="0" y="64"/>
                  </a:lnTo>
                  <a:lnTo>
                    <a:pt x="4" y="58"/>
                  </a:lnTo>
                  <a:lnTo>
                    <a:pt x="0" y="43"/>
                  </a:lnTo>
                  <a:lnTo>
                    <a:pt x="7" y="41"/>
                  </a:lnTo>
                  <a:lnTo>
                    <a:pt x="10" y="29"/>
                  </a:lnTo>
                  <a:lnTo>
                    <a:pt x="17" y="19"/>
                  </a:lnTo>
                  <a:lnTo>
                    <a:pt x="15" y="12"/>
                  </a:lnTo>
                  <a:lnTo>
                    <a:pt x="25" y="7"/>
                  </a:lnTo>
                  <a:lnTo>
                    <a:pt x="36" y="0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62" y="18"/>
                  </a:lnTo>
                  <a:lnTo>
                    <a:pt x="77" y="20"/>
                  </a:lnTo>
                  <a:lnTo>
                    <a:pt x="81" y="18"/>
                  </a:lnTo>
                  <a:lnTo>
                    <a:pt x="90" y="23"/>
                  </a:lnTo>
                  <a:lnTo>
                    <a:pt x="98" y="27"/>
                  </a:lnTo>
                  <a:lnTo>
                    <a:pt x="100" y="41"/>
                  </a:lnTo>
                  <a:lnTo>
                    <a:pt x="94" y="51"/>
                  </a:lnTo>
                  <a:lnTo>
                    <a:pt x="76" y="70"/>
                  </a:lnTo>
                  <a:lnTo>
                    <a:pt x="55" y="77"/>
                  </a:lnTo>
                  <a:lnTo>
                    <a:pt x="44" y="92"/>
                  </a:lnTo>
                  <a:lnTo>
                    <a:pt x="41" y="103"/>
                  </a:lnTo>
                  <a:lnTo>
                    <a:pt x="31" y="110"/>
                  </a:lnTo>
                  <a:lnTo>
                    <a:pt x="24" y="102"/>
                  </a:lnTo>
                  <a:lnTo>
                    <a:pt x="17" y="100"/>
                  </a:lnTo>
                  <a:lnTo>
                    <a:pt x="10" y="101"/>
                  </a:lnTo>
                  <a:lnTo>
                    <a:pt x="9" y="95"/>
                  </a:lnTo>
                  <a:lnTo>
                    <a:pt x="14" y="90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31">
              <a:extLst>
                <a:ext uri="{FF2B5EF4-FFF2-40B4-BE49-F238E27FC236}">
                  <a16:creationId xmlns="" xmlns:a16="http://schemas.microsoft.com/office/drawing/2014/main" id="{F8DC4E09-16A3-44E3-81EE-513D8F6699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300" y="1939925"/>
              <a:ext cx="2832100" cy="2316163"/>
            </a:xfrm>
            <a:custGeom>
              <a:avLst/>
              <a:gdLst>
                <a:gd name="T0" fmla="*/ 599 w 1784"/>
                <a:gd name="T1" fmla="*/ 548 h 1459"/>
                <a:gd name="T2" fmla="*/ 389 w 1784"/>
                <a:gd name="T3" fmla="*/ 457 h 1459"/>
                <a:gd name="T4" fmla="*/ 315 w 1784"/>
                <a:gd name="T5" fmla="*/ 461 h 1459"/>
                <a:gd name="T6" fmla="*/ 247 w 1784"/>
                <a:gd name="T7" fmla="*/ 563 h 1459"/>
                <a:gd name="T8" fmla="*/ 127 w 1784"/>
                <a:gd name="T9" fmla="*/ 649 h 1459"/>
                <a:gd name="T10" fmla="*/ 164 w 1784"/>
                <a:gd name="T11" fmla="*/ 606 h 1459"/>
                <a:gd name="T12" fmla="*/ 182 w 1784"/>
                <a:gd name="T13" fmla="*/ 541 h 1459"/>
                <a:gd name="T14" fmla="*/ 122 w 1784"/>
                <a:gd name="T15" fmla="*/ 488 h 1459"/>
                <a:gd name="T16" fmla="*/ 86 w 1784"/>
                <a:gd name="T17" fmla="*/ 372 h 1459"/>
                <a:gd name="T18" fmla="*/ 152 w 1784"/>
                <a:gd name="T19" fmla="*/ 308 h 1459"/>
                <a:gd name="T20" fmla="*/ 25 w 1784"/>
                <a:gd name="T21" fmla="*/ 272 h 1459"/>
                <a:gd name="T22" fmla="*/ 88 w 1784"/>
                <a:gd name="T23" fmla="*/ 186 h 1459"/>
                <a:gd name="T24" fmla="*/ 149 w 1784"/>
                <a:gd name="T25" fmla="*/ 49 h 1459"/>
                <a:gd name="T26" fmla="*/ 300 w 1784"/>
                <a:gd name="T27" fmla="*/ 41 h 1459"/>
                <a:gd name="T28" fmla="*/ 496 w 1784"/>
                <a:gd name="T29" fmla="*/ 86 h 1459"/>
                <a:gd name="T30" fmla="*/ 592 w 1784"/>
                <a:gd name="T31" fmla="*/ 495 h 1459"/>
                <a:gd name="T32" fmla="*/ 678 w 1784"/>
                <a:gd name="T33" fmla="*/ 654 h 1459"/>
                <a:gd name="T34" fmla="*/ 1712 w 1784"/>
                <a:gd name="T35" fmla="*/ 912 h 1459"/>
                <a:gd name="T36" fmla="*/ 1624 w 1784"/>
                <a:gd name="T37" fmla="*/ 954 h 1459"/>
                <a:gd name="T38" fmla="*/ 1561 w 1784"/>
                <a:gd name="T39" fmla="*/ 985 h 1459"/>
                <a:gd name="T40" fmla="*/ 1507 w 1784"/>
                <a:gd name="T41" fmla="*/ 981 h 1459"/>
                <a:gd name="T42" fmla="*/ 1499 w 1784"/>
                <a:gd name="T43" fmla="*/ 936 h 1459"/>
                <a:gd name="T44" fmla="*/ 1461 w 1784"/>
                <a:gd name="T45" fmla="*/ 916 h 1459"/>
                <a:gd name="T46" fmla="*/ 1439 w 1784"/>
                <a:gd name="T47" fmla="*/ 996 h 1459"/>
                <a:gd name="T48" fmla="*/ 1422 w 1784"/>
                <a:gd name="T49" fmla="*/ 949 h 1459"/>
                <a:gd name="T50" fmla="*/ 1447 w 1784"/>
                <a:gd name="T51" fmla="*/ 899 h 1459"/>
                <a:gd name="T52" fmla="*/ 1467 w 1784"/>
                <a:gd name="T53" fmla="*/ 876 h 1459"/>
                <a:gd name="T54" fmla="*/ 1376 w 1784"/>
                <a:gd name="T55" fmla="*/ 881 h 1459"/>
                <a:gd name="T56" fmla="*/ 1354 w 1784"/>
                <a:gd name="T57" fmla="*/ 840 h 1459"/>
                <a:gd name="T58" fmla="*/ 1257 w 1784"/>
                <a:gd name="T59" fmla="*/ 818 h 1459"/>
                <a:gd name="T60" fmla="*/ 861 w 1784"/>
                <a:gd name="T61" fmla="*/ 818 h 1459"/>
                <a:gd name="T62" fmla="*/ 784 w 1784"/>
                <a:gd name="T63" fmla="*/ 852 h 1459"/>
                <a:gd name="T64" fmla="*/ 784 w 1784"/>
                <a:gd name="T65" fmla="*/ 1030 h 1459"/>
                <a:gd name="T66" fmla="*/ 850 w 1784"/>
                <a:gd name="T67" fmla="*/ 1155 h 1459"/>
                <a:gd name="T68" fmla="*/ 910 w 1784"/>
                <a:gd name="T69" fmla="*/ 1198 h 1459"/>
                <a:gd name="T70" fmla="*/ 1066 w 1784"/>
                <a:gd name="T71" fmla="*/ 1214 h 1459"/>
                <a:gd name="T72" fmla="*/ 1155 w 1784"/>
                <a:gd name="T73" fmla="*/ 1269 h 1459"/>
                <a:gd name="T74" fmla="*/ 1227 w 1784"/>
                <a:gd name="T75" fmla="*/ 1320 h 1459"/>
                <a:gd name="T76" fmla="*/ 1268 w 1784"/>
                <a:gd name="T77" fmla="*/ 1282 h 1459"/>
                <a:gd name="T78" fmla="*/ 1381 w 1784"/>
                <a:gd name="T79" fmla="*/ 1267 h 1459"/>
                <a:gd name="T80" fmla="*/ 1411 w 1784"/>
                <a:gd name="T81" fmla="*/ 1241 h 1459"/>
                <a:gd name="T82" fmla="*/ 1506 w 1784"/>
                <a:gd name="T83" fmla="*/ 1267 h 1459"/>
                <a:gd name="T84" fmla="*/ 1545 w 1784"/>
                <a:gd name="T85" fmla="*/ 1344 h 1459"/>
                <a:gd name="T86" fmla="*/ 1535 w 1784"/>
                <a:gd name="T87" fmla="*/ 1248 h 1459"/>
                <a:gd name="T88" fmla="*/ 1591 w 1784"/>
                <a:gd name="T89" fmla="*/ 1169 h 1459"/>
                <a:gd name="T90" fmla="*/ 1610 w 1784"/>
                <a:gd name="T91" fmla="*/ 1076 h 1459"/>
                <a:gd name="T92" fmla="*/ 1638 w 1784"/>
                <a:gd name="T93" fmla="*/ 1081 h 1459"/>
                <a:gd name="T94" fmla="*/ 1659 w 1784"/>
                <a:gd name="T95" fmla="*/ 1044 h 1459"/>
                <a:gd name="T96" fmla="*/ 1667 w 1784"/>
                <a:gd name="T97" fmla="*/ 1016 h 1459"/>
                <a:gd name="T98" fmla="*/ 1728 w 1784"/>
                <a:gd name="T99" fmla="*/ 987 h 1459"/>
                <a:gd name="T100" fmla="*/ 1765 w 1784"/>
                <a:gd name="T101" fmla="*/ 936 h 1459"/>
                <a:gd name="T102" fmla="*/ 261 w 1784"/>
                <a:gd name="T103" fmla="*/ 587 h 1459"/>
                <a:gd name="T104" fmla="*/ 14 w 1784"/>
                <a:gd name="T105" fmla="*/ 367 h 1459"/>
                <a:gd name="T106" fmla="*/ 66 w 1784"/>
                <a:gd name="T107" fmla="*/ 478 h 1459"/>
                <a:gd name="T108" fmla="*/ 649 w 1784"/>
                <a:gd name="T109" fmla="*/ 718 h 1459"/>
                <a:gd name="T110" fmla="*/ 223 w 1784"/>
                <a:gd name="T111" fmla="*/ 1424 h 1459"/>
                <a:gd name="T112" fmla="*/ 221 w 1784"/>
                <a:gd name="T113" fmla="*/ 1417 h 1459"/>
                <a:gd name="T114" fmla="*/ 238 w 1784"/>
                <a:gd name="T115" fmla="*/ 1440 h 1459"/>
                <a:gd name="T116" fmla="*/ 255 w 1784"/>
                <a:gd name="T117" fmla="*/ 1449 h 1459"/>
                <a:gd name="T118" fmla="*/ 204 w 1784"/>
                <a:gd name="T119" fmla="*/ 1416 h 1459"/>
                <a:gd name="T120" fmla="*/ 174 w 1784"/>
                <a:gd name="T121" fmla="*/ 1404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4" h="1459">
                  <a:moveTo>
                    <a:pt x="678" y="654"/>
                  </a:moveTo>
                  <a:lnTo>
                    <a:pt x="678" y="654"/>
                  </a:lnTo>
                  <a:lnTo>
                    <a:pt x="668" y="644"/>
                  </a:lnTo>
                  <a:lnTo>
                    <a:pt x="653" y="634"/>
                  </a:lnTo>
                  <a:lnTo>
                    <a:pt x="648" y="607"/>
                  </a:lnTo>
                  <a:lnTo>
                    <a:pt x="626" y="582"/>
                  </a:lnTo>
                  <a:lnTo>
                    <a:pt x="616" y="550"/>
                  </a:lnTo>
                  <a:lnTo>
                    <a:pt x="599" y="548"/>
                  </a:lnTo>
                  <a:lnTo>
                    <a:pt x="572" y="548"/>
                  </a:lnTo>
                  <a:lnTo>
                    <a:pt x="552" y="538"/>
                  </a:lnTo>
                  <a:lnTo>
                    <a:pt x="516" y="503"/>
                  </a:lnTo>
                  <a:lnTo>
                    <a:pt x="498" y="497"/>
                  </a:lnTo>
                  <a:lnTo>
                    <a:pt x="468" y="484"/>
                  </a:lnTo>
                  <a:lnTo>
                    <a:pt x="444" y="487"/>
                  </a:lnTo>
                  <a:lnTo>
                    <a:pt x="410" y="472"/>
                  </a:lnTo>
                  <a:lnTo>
                    <a:pt x="389" y="457"/>
                  </a:lnTo>
                  <a:lnTo>
                    <a:pt x="370" y="464"/>
                  </a:lnTo>
                  <a:lnTo>
                    <a:pt x="374" y="488"/>
                  </a:lnTo>
                  <a:lnTo>
                    <a:pt x="364" y="490"/>
                  </a:lnTo>
                  <a:lnTo>
                    <a:pt x="344" y="497"/>
                  </a:lnTo>
                  <a:lnTo>
                    <a:pt x="329" y="509"/>
                  </a:lnTo>
                  <a:lnTo>
                    <a:pt x="309" y="516"/>
                  </a:lnTo>
                  <a:lnTo>
                    <a:pt x="307" y="496"/>
                  </a:lnTo>
                  <a:lnTo>
                    <a:pt x="315" y="461"/>
                  </a:lnTo>
                  <a:lnTo>
                    <a:pt x="334" y="451"/>
                  </a:lnTo>
                  <a:lnTo>
                    <a:pt x="328" y="442"/>
                  </a:lnTo>
                  <a:lnTo>
                    <a:pt x="306" y="461"/>
                  </a:lnTo>
                  <a:lnTo>
                    <a:pt x="294" y="486"/>
                  </a:lnTo>
                  <a:lnTo>
                    <a:pt x="269" y="510"/>
                  </a:lnTo>
                  <a:lnTo>
                    <a:pt x="282" y="526"/>
                  </a:lnTo>
                  <a:lnTo>
                    <a:pt x="265" y="550"/>
                  </a:lnTo>
                  <a:lnTo>
                    <a:pt x="247" y="563"/>
                  </a:lnTo>
                  <a:lnTo>
                    <a:pt x="230" y="573"/>
                  </a:lnTo>
                  <a:lnTo>
                    <a:pt x="225" y="587"/>
                  </a:lnTo>
                  <a:lnTo>
                    <a:pt x="198" y="604"/>
                  </a:lnTo>
                  <a:lnTo>
                    <a:pt x="193" y="619"/>
                  </a:lnTo>
                  <a:lnTo>
                    <a:pt x="172" y="631"/>
                  </a:lnTo>
                  <a:lnTo>
                    <a:pt x="160" y="629"/>
                  </a:lnTo>
                  <a:lnTo>
                    <a:pt x="144" y="638"/>
                  </a:lnTo>
                  <a:lnTo>
                    <a:pt x="127" y="649"/>
                  </a:lnTo>
                  <a:lnTo>
                    <a:pt x="111" y="658"/>
                  </a:lnTo>
                  <a:lnTo>
                    <a:pt x="83" y="667"/>
                  </a:lnTo>
                  <a:lnTo>
                    <a:pt x="79" y="661"/>
                  </a:lnTo>
                  <a:lnTo>
                    <a:pt x="99" y="647"/>
                  </a:lnTo>
                  <a:lnTo>
                    <a:pt x="115" y="638"/>
                  </a:lnTo>
                  <a:lnTo>
                    <a:pt x="133" y="622"/>
                  </a:lnTo>
                  <a:lnTo>
                    <a:pt x="155" y="619"/>
                  </a:lnTo>
                  <a:lnTo>
                    <a:pt x="164" y="606"/>
                  </a:lnTo>
                  <a:lnTo>
                    <a:pt x="188" y="586"/>
                  </a:lnTo>
                  <a:lnTo>
                    <a:pt x="193" y="580"/>
                  </a:lnTo>
                  <a:lnTo>
                    <a:pt x="205" y="569"/>
                  </a:lnTo>
                  <a:lnTo>
                    <a:pt x="208" y="545"/>
                  </a:lnTo>
                  <a:lnTo>
                    <a:pt x="217" y="525"/>
                  </a:lnTo>
                  <a:lnTo>
                    <a:pt x="197" y="534"/>
                  </a:lnTo>
                  <a:lnTo>
                    <a:pt x="191" y="528"/>
                  </a:lnTo>
                  <a:lnTo>
                    <a:pt x="182" y="541"/>
                  </a:lnTo>
                  <a:lnTo>
                    <a:pt x="171" y="524"/>
                  </a:lnTo>
                  <a:lnTo>
                    <a:pt x="166" y="536"/>
                  </a:lnTo>
                  <a:lnTo>
                    <a:pt x="159" y="519"/>
                  </a:lnTo>
                  <a:lnTo>
                    <a:pt x="142" y="533"/>
                  </a:lnTo>
                  <a:lnTo>
                    <a:pt x="131" y="533"/>
                  </a:lnTo>
                  <a:lnTo>
                    <a:pt x="130" y="512"/>
                  </a:lnTo>
                  <a:lnTo>
                    <a:pt x="132" y="501"/>
                  </a:lnTo>
                  <a:lnTo>
                    <a:pt x="122" y="488"/>
                  </a:lnTo>
                  <a:lnTo>
                    <a:pt x="99" y="495"/>
                  </a:lnTo>
                  <a:lnTo>
                    <a:pt x="84" y="479"/>
                  </a:lnTo>
                  <a:lnTo>
                    <a:pt x="72" y="469"/>
                  </a:lnTo>
                  <a:lnTo>
                    <a:pt x="72" y="450"/>
                  </a:lnTo>
                  <a:lnTo>
                    <a:pt x="59" y="435"/>
                  </a:lnTo>
                  <a:lnTo>
                    <a:pt x="65" y="413"/>
                  </a:lnTo>
                  <a:lnTo>
                    <a:pt x="80" y="392"/>
                  </a:lnTo>
                  <a:lnTo>
                    <a:pt x="86" y="372"/>
                  </a:lnTo>
                  <a:lnTo>
                    <a:pt x="100" y="370"/>
                  </a:lnTo>
                  <a:lnTo>
                    <a:pt x="111" y="376"/>
                  </a:lnTo>
                  <a:lnTo>
                    <a:pt x="127" y="357"/>
                  </a:lnTo>
                  <a:lnTo>
                    <a:pt x="138" y="361"/>
                  </a:lnTo>
                  <a:lnTo>
                    <a:pt x="152" y="349"/>
                  </a:lnTo>
                  <a:lnTo>
                    <a:pt x="149" y="331"/>
                  </a:lnTo>
                  <a:lnTo>
                    <a:pt x="139" y="324"/>
                  </a:lnTo>
                  <a:lnTo>
                    <a:pt x="152" y="308"/>
                  </a:lnTo>
                  <a:lnTo>
                    <a:pt x="142" y="309"/>
                  </a:lnTo>
                  <a:lnTo>
                    <a:pt x="123" y="317"/>
                  </a:lnTo>
                  <a:lnTo>
                    <a:pt x="117" y="326"/>
                  </a:lnTo>
                  <a:lnTo>
                    <a:pt x="103" y="317"/>
                  </a:lnTo>
                  <a:lnTo>
                    <a:pt x="79" y="322"/>
                  </a:lnTo>
                  <a:lnTo>
                    <a:pt x="54" y="312"/>
                  </a:lnTo>
                  <a:lnTo>
                    <a:pt x="47" y="296"/>
                  </a:lnTo>
                  <a:lnTo>
                    <a:pt x="25" y="272"/>
                  </a:lnTo>
                  <a:lnTo>
                    <a:pt x="49" y="253"/>
                  </a:lnTo>
                  <a:lnTo>
                    <a:pt x="87" y="233"/>
                  </a:lnTo>
                  <a:lnTo>
                    <a:pt x="102" y="233"/>
                  </a:lnTo>
                  <a:lnTo>
                    <a:pt x="100" y="255"/>
                  </a:lnTo>
                  <a:lnTo>
                    <a:pt x="136" y="252"/>
                  </a:lnTo>
                  <a:lnTo>
                    <a:pt x="122" y="226"/>
                  </a:lnTo>
                  <a:lnTo>
                    <a:pt x="101" y="208"/>
                  </a:lnTo>
                  <a:lnTo>
                    <a:pt x="88" y="186"/>
                  </a:lnTo>
                  <a:lnTo>
                    <a:pt x="72" y="167"/>
                  </a:lnTo>
                  <a:lnTo>
                    <a:pt x="48" y="152"/>
                  </a:lnTo>
                  <a:lnTo>
                    <a:pt x="57" y="127"/>
                  </a:lnTo>
                  <a:lnTo>
                    <a:pt x="88" y="125"/>
                  </a:lnTo>
                  <a:lnTo>
                    <a:pt x="110" y="103"/>
                  </a:lnTo>
                  <a:lnTo>
                    <a:pt x="115" y="79"/>
                  </a:lnTo>
                  <a:lnTo>
                    <a:pt x="132" y="55"/>
                  </a:lnTo>
                  <a:lnTo>
                    <a:pt x="149" y="49"/>
                  </a:lnTo>
                  <a:lnTo>
                    <a:pt x="182" y="26"/>
                  </a:lnTo>
                  <a:lnTo>
                    <a:pt x="198" y="29"/>
                  </a:lnTo>
                  <a:lnTo>
                    <a:pt x="225" y="0"/>
                  </a:lnTo>
                  <a:lnTo>
                    <a:pt x="252" y="12"/>
                  </a:lnTo>
                  <a:lnTo>
                    <a:pt x="263" y="36"/>
                  </a:lnTo>
                  <a:lnTo>
                    <a:pt x="271" y="26"/>
                  </a:lnTo>
                  <a:lnTo>
                    <a:pt x="301" y="29"/>
                  </a:lnTo>
                  <a:lnTo>
                    <a:pt x="300" y="41"/>
                  </a:lnTo>
                  <a:lnTo>
                    <a:pt x="327" y="50"/>
                  </a:lnTo>
                  <a:lnTo>
                    <a:pt x="344" y="44"/>
                  </a:lnTo>
                  <a:lnTo>
                    <a:pt x="381" y="60"/>
                  </a:lnTo>
                  <a:lnTo>
                    <a:pt x="415" y="66"/>
                  </a:lnTo>
                  <a:lnTo>
                    <a:pt x="428" y="72"/>
                  </a:lnTo>
                  <a:lnTo>
                    <a:pt x="451" y="64"/>
                  </a:lnTo>
                  <a:lnTo>
                    <a:pt x="477" y="79"/>
                  </a:lnTo>
                  <a:lnTo>
                    <a:pt x="496" y="86"/>
                  </a:lnTo>
                  <a:lnTo>
                    <a:pt x="496" y="257"/>
                  </a:lnTo>
                  <a:lnTo>
                    <a:pt x="496" y="476"/>
                  </a:lnTo>
                  <a:lnTo>
                    <a:pt x="513" y="478"/>
                  </a:lnTo>
                  <a:lnTo>
                    <a:pt x="530" y="488"/>
                  </a:lnTo>
                  <a:lnTo>
                    <a:pt x="542" y="503"/>
                  </a:lnTo>
                  <a:lnTo>
                    <a:pt x="557" y="525"/>
                  </a:lnTo>
                  <a:lnTo>
                    <a:pt x="575" y="506"/>
                  </a:lnTo>
                  <a:lnTo>
                    <a:pt x="592" y="495"/>
                  </a:lnTo>
                  <a:lnTo>
                    <a:pt x="601" y="512"/>
                  </a:lnTo>
                  <a:lnTo>
                    <a:pt x="613" y="526"/>
                  </a:lnTo>
                  <a:lnTo>
                    <a:pt x="629" y="541"/>
                  </a:lnTo>
                  <a:lnTo>
                    <a:pt x="640" y="565"/>
                  </a:lnTo>
                  <a:lnTo>
                    <a:pt x="658" y="601"/>
                  </a:lnTo>
                  <a:lnTo>
                    <a:pt x="687" y="621"/>
                  </a:lnTo>
                  <a:lnTo>
                    <a:pt x="688" y="641"/>
                  </a:lnTo>
                  <a:lnTo>
                    <a:pt x="678" y="654"/>
                  </a:lnTo>
                  <a:close/>
                  <a:moveTo>
                    <a:pt x="1770" y="868"/>
                  </a:moveTo>
                  <a:lnTo>
                    <a:pt x="1762" y="860"/>
                  </a:lnTo>
                  <a:lnTo>
                    <a:pt x="1750" y="865"/>
                  </a:lnTo>
                  <a:lnTo>
                    <a:pt x="1744" y="858"/>
                  </a:lnTo>
                  <a:lnTo>
                    <a:pt x="1732" y="877"/>
                  </a:lnTo>
                  <a:lnTo>
                    <a:pt x="1726" y="897"/>
                  </a:lnTo>
                  <a:lnTo>
                    <a:pt x="1720" y="909"/>
                  </a:lnTo>
                  <a:lnTo>
                    <a:pt x="1712" y="912"/>
                  </a:lnTo>
                  <a:lnTo>
                    <a:pt x="1706" y="913"/>
                  </a:lnTo>
                  <a:lnTo>
                    <a:pt x="1705" y="919"/>
                  </a:lnTo>
                  <a:lnTo>
                    <a:pt x="1672" y="919"/>
                  </a:lnTo>
                  <a:lnTo>
                    <a:pt x="1646" y="919"/>
                  </a:lnTo>
                  <a:lnTo>
                    <a:pt x="1639" y="924"/>
                  </a:lnTo>
                  <a:lnTo>
                    <a:pt x="1620" y="941"/>
                  </a:lnTo>
                  <a:lnTo>
                    <a:pt x="1623" y="944"/>
                  </a:lnTo>
                  <a:lnTo>
                    <a:pt x="1624" y="954"/>
                  </a:lnTo>
                  <a:lnTo>
                    <a:pt x="1610" y="962"/>
                  </a:lnTo>
                  <a:lnTo>
                    <a:pt x="1596" y="959"/>
                  </a:lnTo>
                  <a:lnTo>
                    <a:pt x="1582" y="958"/>
                  </a:lnTo>
                  <a:lnTo>
                    <a:pt x="1574" y="962"/>
                  </a:lnTo>
                  <a:lnTo>
                    <a:pt x="1575" y="969"/>
                  </a:lnTo>
                  <a:lnTo>
                    <a:pt x="1575" y="969"/>
                  </a:lnTo>
                  <a:lnTo>
                    <a:pt x="1576" y="971"/>
                  </a:lnTo>
                  <a:lnTo>
                    <a:pt x="1561" y="985"/>
                  </a:lnTo>
                  <a:lnTo>
                    <a:pt x="1547" y="992"/>
                  </a:lnTo>
                  <a:lnTo>
                    <a:pt x="1539" y="995"/>
                  </a:lnTo>
                  <a:lnTo>
                    <a:pt x="1529" y="1001"/>
                  </a:lnTo>
                  <a:lnTo>
                    <a:pt x="1516" y="1005"/>
                  </a:lnTo>
                  <a:lnTo>
                    <a:pt x="1507" y="1003"/>
                  </a:lnTo>
                  <a:lnTo>
                    <a:pt x="1496" y="999"/>
                  </a:lnTo>
                  <a:lnTo>
                    <a:pt x="1502" y="990"/>
                  </a:lnTo>
                  <a:lnTo>
                    <a:pt x="1507" y="981"/>
                  </a:lnTo>
                  <a:lnTo>
                    <a:pt x="1515" y="969"/>
                  </a:lnTo>
                  <a:lnTo>
                    <a:pt x="1514" y="958"/>
                  </a:lnTo>
                  <a:lnTo>
                    <a:pt x="1510" y="944"/>
                  </a:lnTo>
                  <a:lnTo>
                    <a:pt x="1505" y="942"/>
                  </a:lnTo>
                  <a:lnTo>
                    <a:pt x="1493" y="953"/>
                  </a:lnTo>
                  <a:lnTo>
                    <a:pt x="1489" y="953"/>
                  </a:lnTo>
                  <a:lnTo>
                    <a:pt x="1489" y="947"/>
                  </a:lnTo>
                  <a:lnTo>
                    <a:pt x="1499" y="936"/>
                  </a:lnTo>
                  <a:lnTo>
                    <a:pt x="1500" y="926"/>
                  </a:lnTo>
                  <a:lnTo>
                    <a:pt x="1499" y="914"/>
                  </a:lnTo>
                  <a:lnTo>
                    <a:pt x="1486" y="905"/>
                  </a:lnTo>
                  <a:lnTo>
                    <a:pt x="1471" y="901"/>
                  </a:lnTo>
                  <a:lnTo>
                    <a:pt x="1469" y="910"/>
                  </a:lnTo>
                  <a:lnTo>
                    <a:pt x="1465" y="912"/>
                  </a:lnTo>
                  <a:lnTo>
                    <a:pt x="1462" y="924"/>
                  </a:lnTo>
                  <a:lnTo>
                    <a:pt x="1461" y="916"/>
                  </a:lnTo>
                  <a:lnTo>
                    <a:pt x="1454" y="921"/>
                  </a:lnTo>
                  <a:lnTo>
                    <a:pt x="1449" y="929"/>
                  </a:lnTo>
                  <a:lnTo>
                    <a:pt x="1444" y="942"/>
                  </a:lnTo>
                  <a:lnTo>
                    <a:pt x="1443" y="953"/>
                  </a:lnTo>
                  <a:lnTo>
                    <a:pt x="1449" y="966"/>
                  </a:lnTo>
                  <a:lnTo>
                    <a:pt x="1449" y="983"/>
                  </a:lnTo>
                  <a:lnTo>
                    <a:pt x="1442" y="994"/>
                  </a:lnTo>
                  <a:lnTo>
                    <a:pt x="1439" y="996"/>
                  </a:lnTo>
                  <a:lnTo>
                    <a:pt x="1434" y="1000"/>
                  </a:lnTo>
                  <a:lnTo>
                    <a:pt x="1427" y="1000"/>
                  </a:lnTo>
                  <a:lnTo>
                    <a:pt x="1426" y="998"/>
                  </a:lnTo>
                  <a:lnTo>
                    <a:pt x="1421" y="986"/>
                  </a:lnTo>
                  <a:lnTo>
                    <a:pt x="1421" y="979"/>
                  </a:lnTo>
                  <a:lnTo>
                    <a:pt x="1421" y="973"/>
                  </a:lnTo>
                  <a:lnTo>
                    <a:pt x="1419" y="962"/>
                  </a:lnTo>
                  <a:lnTo>
                    <a:pt x="1422" y="949"/>
                  </a:lnTo>
                  <a:lnTo>
                    <a:pt x="1427" y="932"/>
                  </a:lnTo>
                  <a:lnTo>
                    <a:pt x="1435" y="913"/>
                  </a:lnTo>
                  <a:lnTo>
                    <a:pt x="1433" y="913"/>
                  </a:lnTo>
                  <a:lnTo>
                    <a:pt x="1420" y="929"/>
                  </a:lnTo>
                  <a:lnTo>
                    <a:pt x="1418" y="926"/>
                  </a:lnTo>
                  <a:lnTo>
                    <a:pt x="1425" y="918"/>
                  </a:lnTo>
                  <a:lnTo>
                    <a:pt x="1435" y="902"/>
                  </a:lnTo>
                  <a:lnTo>
                    <a:pt x="1447" y="899"/>
                  </a:lnTo>
                  <a:lnTo>
                    <a:pt x="1461" y="895"/>
                  </a:lnTo>
                  <a:lnTo>
                    <a:pt x="1474" y="897"/>
                  </a:lnTo>
                  <a:lnTo>
                    <a:pt x="1474" y="897"/>
                  </a:lnTo>
                  <a:lnTo>
                    <a:pt x="1491" y="895"/>
                  </a:lnTo>
                  <a:lnTo>
                    <a:pt x="1481" y="884"/>
                  </a:lnTo>
                  <a:lnTo>
                    <a:pt x="1477" y="884"/>
                  </a:lnTo>
                  <a:lnTo>
                    <a:pt x="1471" y="883"/>
                  </a:lnTo>
                  <a:lnTo>
                    <a:pt x="1467" y="876"/>
                  </a:lnTo>
                  <a:lnTo>
                    <a:pt x="1451" y="879"/>
                  </a:lnTo>
                  <a:lnTo>
                    <a:pt x="1435" y="883"/>
                  </a:lnTo>
                  <a:lnTo>
                    <a:pt x="1423" y="874"/>
                  </a:lnTo>
                  <a:lnTo>
                    <a:pt x="1413" y="870"/>
                  </a:lnTo>
                  <a:lnTo>
                    <a:pt x="1419" y="858"/>
                  </a:lnTo>
                  <a:lnTo>
                    <a:pt x="1404" y="866"/>
                  </a:lnTo>
                  <a:lnTo>
                    <a:pt x="1390" y="874"/>
                  </a:lnTo>
                  <a:lnTo>
                    <a:pt x="1376" y="881"/>
                  </a:lnTo>
                  <a:lnTo>
                    <a:pt x="1366" y="872"/>
                  </a:lnTo>
                  <a:lnTo>
                    <a:pt x="1348" y="877"/>
                  </a:lnTo>
                  <a:lnTo>
                    <a:pt x="1348" y="874"/>
                  </a:lnTo>
                  <a:lnTo>
                    <a:pt x="1360" y="862"/>
                  </a:lnTo>
                  <a:lnTo>
                    <a:pt x="1373" y="853"/>
                  </a:lnTo>
                  <a:lnTo>
                    <a:pt x="1390" y="844"/>
                  </a:lnTo>
                  <a:lnTo>
                    <a:pt x="1368" y="837"/>
                  </a:lnTo>
                  <a:lnTo>
                    <a:pt x="1354" y="840"/>
                  </a:lnTo>
                  <a:lnTo>
                    <a:pt x="1338" y="832"/>
                  </a:lnTo>
                  <a:lnTo>
                    <a:pt x="1319" y="829"/>
                  </a:lnTo>
                  <a:lnTo>
                    <a:pt x="1308" y="827"/>
                  </a:lnTo>
                  <a:lnTo>
                    <a:pt x="1302" y="822"/>
                  </a:lnTo>
                  <a:lnTo>
                    <a:pt x="1300" y="808"/>
                  </a:lnTo>
                  <a:lnTo>
                    <a:pt x="1293" y="808"/>
                  </a:lnTo>
                  <a:lnTo>
                    <a:pt x="1293" y="818"/>
                  </a:lnTo>
                  <a:lnTo>
                    <a:pt x="1257" y="818"/>
                  </a:lnTo>
                  <a:lnTo>
                    <a:pt x="1198" y="818"/>
                  </a:lnTo>
                  <a:lnTo>
                    <a:pt x="1139" y="818"/>
                  </a:lnTo>
                  <a:lnTo>
                    <a:pt x="1087" y="818"/>
                  </a:lnTo>
                  <a:lnTo>
                    <a:pt x="1034" y="818"/>
                  </a:lnTo>
                  <a:lnTo>
                    <a:pt x="982" y="818"/>
                  </a:lnTo>
                  <a:lnTo>
                    <a:pt x="930" y="818"/>
                  </a:lnTo>
                  <a:lnTo>
                    <a:pt x="913" y="818"/>
                  </a:lnTo>
                  <a:lnTo>
                    <a:pt x="861" y="818"/>
                  </a:lnTo>
                  <a:lnTo>
                    <a:pt x="812" y="818"/>
                  </a:lnTo>
                  <a:lnTo>
                    <a:pt x="818" y="839"/>
                  </a:lnTo>
                  <a:lnTo>
                    <a:pt x="820" y="861"/>
                  </a:lnTo>
                  <a:lnTo>
                    <a:pt x="816" y="867"/>
                  </a:lnTo>
                  <a:lnTo>
                    <a:pt x="806" y="844"/>
                  </a:lnTo>
                  <a:lnTo>
                    <a:pt x="782" y="835"/>
                  </a:lnTo>
                  <a:lnTo>
                    <a:pt x="780" y="839"/>
                  </a:lnTo>
                  <a:lnTo>
                    <a:pt x="784" y="852"/>
                  </a:lnTo>
                  <a:lnTo>
                    <a:pt x="790" y="874"/>
                  </a:lnTo>
                  <a:lnTo>
                    <a:pt x="794" y="907"/>
                  </a:lnTo>
                  <a:lnTo>
                    <a:pt x="791" y="929"/>
                  </a:lnTo>
                  <a:lnTo>
                    <a:pt x="789" y="951"/>
                  </a:lnTo>
                  <a:lnTo>
                    <a:pt x="782" y="973"/>
                  </a:lnTo>
                  <a:lnTo>
                    <a:pt x="788" y="992"/>
                  </a:lnTo>
                  <a:lnTo>
                    <a:pt x="789" y="1011"/>
                  </a:lnTo>
                  <a:lnTo>
                    <a:pt x="784" y="1030"/>
                  </a:lnTo>
                  <a:lnTo>
                    <a:pt x="794" y="1043"/>
                  </a:lnTo>
                  <a:lnTo>
                    <a:pt x="796" y="1061"/>
                  </a:lnTo>
                  <a:lnTo>
                    <a:pt x="810" y="1080"/>
                  </a:lnTo>
                  <a:lnTo>
                    <a:pt x="818" y="1087"/>
                  </a:lnTo>
                  <a:lnTo>
                    <a:pt x="817" y="1091"/>
                  </a:lnTo>
                  <a:lnTo>
                    <a:pt x="832" y="1121"/>
                  </a:lnTo>
                  <a:lnTo>
                    <a:pt x="848" y="1143"/>
                  </a:lnTo>
                  <a:lnTo>
                    <a:pt x="850" y="1155"/>
                  </a:lnTo>
                  <a:lnTo>
                    <a:pt x="855" y="1158"/>
                  </a:lnTo>
                  <a:lnTo>
                    <a:pt x="871" y="1161"/>
                  </a:lnTo>
                  <a:lnTo>
                    <a:pt x="877" y="1165"/>
                  </a:lnTo>
                  <a:lnTo>
                    <a:pt x="887" y="1166"/>
                  </a:lnTo>
                  <a:lnTo>
                    <a:pt x="888" y="1173"/>
                  </a:lnTo>
                  <a:lnTo>
                    <a:pt x="897" y="1176"/>
                  </a:lnTo>
                  <a:lnTo>
                    <a:pt x="908" y="1187"/>
                  </a:lnTo>
                  <a:lnTo>
                    <a:pt x="910" y="1198"/>
                  </a:lnTo>
                  <a:lnTo>
                    <a:pt x="931" y="1196"/>
                  </a:lnTo>
                  <a:lnTo>
                    <a:pt x="953" y="1194"/>
                  </a:lnTo>
                  <a:lnTo>
                    <a:pt x="951" y="1198"/>
                  </a:lnTo>
                  <a:lnTo>
                    <a:pt x="978" y="1208"/>
                  </a:lnTo>
                  <a:lnTo>
                    <a:pt x="1017" y="1222"/>
                  </a:lnTo>
                  <a:lnTo>
                    <a:pt x="1052" y="1222"/>
                  </a:lnTo>
                  <a:lnTo>
                    <a:pt x="1066" y="1222"/>
                  </a:lnTo>
                  <a:lnTo>
                    <a:pt x="1066" y="1214"/>
                  </a:lnTo>
                  <a:lnTo>
                    <a:pt x="1096" y="1214"/>
                  </a:lnTo>
                  <a:lnTo>
                    <a:pt x="1103" y="1221"/>
                  </a:lnTo>
                  <a:lnTo>
                    <a:pt x="1111" y="1228"/>
                  </a:lnTo>
                  <a:lnTo>
                    <a:pt x="1121" y="1236"/>
                  </a:lnTo>
                  <a:lnTo>
                    <a:pt x="1127" y="1246"/>
                  </a:lnTo>
                  <a:lnTo>
                    <a:pt x="1132" y="1258"/>
                  </a:lnTo>
                  <a:lnTo>
                    <a:pt x="1141" y="1263"/>
                  </a:lnTo>
                  <a:lnTo>
                    <a:pt x="1155" y="1269"/>
                  </a:lnTo>
                  <a:lnTo>
                    <a:pt x="1166" y="1254"/>
                  </a:lnTo>
                  <a:lnTo>
                    <a:pt x="1180" y="1253"/>
                  </a:lnTo>
                  <a:lnTo>
                    <a:pt x="1193" y="1261"/>
                  </a:lnTo>
                  <a:lnTo>
                    <a:pt x="1201" y="1275"/>
                  </a:lnTo>
                  <a:lnTo>
                    <a:pt x="1207" y="1286"/>
                  </a:lnTo>
                  <a:lnTo>
                    <a:pt x="1217" y="1297"/>
                  </a:lnTo>
                  <a:lnTo>
                    <a:pt x="1221" y="1311"/>
                  </a:lnTo>
                  <a:lnTo>
                    <a:pt x="1227" y="1320"/>
                  </a:lnTo>
                  <a:lnTo>
                    <a:pt x="1239" y="1326"/>
                  </a:lnTo>
                  <a:lnTo>
                    <a:pt x="1252" y="1330"/>
                  </a:lnTo>
                  <a:lnTo>
                    <a:pt x="1259" y="1329"/>
                  </a:lnTo>
                  <a:lnTo>
                    <a:pt x="1256" y="1323"/>
                  </a:lnTo>
                  <a:lnTo>
                    <a:pt x="1254" y="1314"/>
                  </a:lnTo>
                  <a:lnTo>
                    <a:pt x="1256" y="1300"/>
                  </a:lnTo>
                  <a:lnTo>
                    <a:pt x="1259" y="1291"/>
                  </a:lnTo>
                  <a:lnTo>
                    <a:pt x="1268" y="1282"/>
                  </a:lnTo>
                  <a:lnTo>
                    <a:pt x="1286" y="1274"/>
                  </a:lnTo>
                  <a:lnTo>
                    <a:pt x="1302" y="1259"/>
                  </a:lnTo>
                  <a:lnTo>
                    <a:pt x="1316" y="1254"/>
                  </a:lnTo>
                  <a:lnTo>
                    <a:pt x="1327" y="1253"/>
                  </a:lnTo>
                  <a:lnTo>
                    <a:pt x="1340" y="1258"/>
                  </a:lnTo>
                  <a:lnTo>
                    <a:pt x="1355" y="1255"/>
                  </a:lnTo>
                  <a:lnTo>
                    <a:pt x="1368" y="1266"/>
                  </a:lnTo>
                  <a:lnTo>
                    <a:pt x="1381" y="1267"/>
                  </a:lnTo>
                  <a:lnTo>
                    <a:pt x="1388" y="1262"/>
                  </a:lnTo>
                  <a:lnTo>
                    <a:pt x="1393" y="1266"/>
                  </a:lnTo>
                  <a:lnTo>
                    <a:pt x="1397" y="1263"/>
                  </a:lnTo>
                  <a:lnTo>
                    <a:pt x="1393" y="1259"/>
                  </a:lnTo>
                  <a:lnTo>
                    <a:pt x="1393" y="1251"/>
                  </a:lnTo>
                  <a:lnTo>
                    <a:pt x="1390" y="1246"/>
                  </a:lnTo>
                  <a:lnTo>
                    <a:pt x="1398" y="1243"/>
                  </a:lnTo>
                  <a:lnTo>
                    <a:pt x="1411" y="1241"/>
                  </a:lnTo>
                  <a:lnTo>
                    <a:pt x="1426" y="1244"/>
                  </a:lnTo>
                  <a:lnTo>
                    <a:pt x="1445" y="1240"/>
                  </a:lnTo>
                  <a:lnTo>
                    <a:pt x="1457" y="1246"/>
                  </a:lnTo>
                  <a:lnTo>
                    <a:pt x="1465" y="1255"/>
                  </a:lnTo>
                  <a:lnTo>
                    <a:pt x="1469" y="1256"/>
                  </a:lnTo>
                  <a:lnTo>
                    <a:pt x="1486" y="1247"/>
                  </a:lnTo>
                  <a:lnTo>
                    <a:pt x="1493" y="1250"/>
                  </a:lnTo>
                  <a:lnTo>
                    <a:pt x="1506" y="1267"/>
                  </a:lnTo>
                  <a:lnTo>
                    <a:pt x="1511" y="1277"/>
                  </a:lnTo>
                  <a:lnTo>
                    <a:pt x="1508" y="1290"/>
                  </a:lnTo>
                  <a:lnTo>
                    <a:pt x="1510" y="1298"/>
                  </a:lnTo>
                  <a:lnTo>
                    <a:pt x="1518" y="1313"/>
                  </a:lnTo>
                  <a:lnTo>
                    <a:pt x="1528" y="1329"/>
                  </a:lnTo>
                  <a:lnTo>
                    <a:pt x="1535" y="1334"/>
                  </a:lnTo>
                  <a:lnTo>
                    <a:pt x="1537" y="1342"/>
                  </a:lnTo>
                  <a:lnTo>
                    <a:pt x="1545" y="1344"/>
                  </a:lnTo>
                  <a:lnTo>
                    <a:pt x="1551" y="1342"/>
                  </a:lnTo>
                  <a:lnTo>
                    <a:pt x="1555" y="1330"/>
                  </a:lnTo>
                  <a:lnTo>
                    <a:pt x="1555" y="1323"/>
                  </a:lnTo>
                  <a:lnTo>
                    <a:pt x="1557" y="1310"/>
                  </a:lnTo>
                  <a:lnTo>
                    <a:pt x="1549" y="1288"/>
                  </a:lnTo>
                  <a:lnTo>
                    <a:pt x="1547" y="1278"/>
                  </a:lnTo>
                  <a:lnTo>
                    <a:pt x="1540" y="1265"/>
                  </a:lnTo>
                  <a:lnTo>
                    <a:pt x="1535" y="1248"/>
                  </a:lnTo>
                  <a:lnTo>
                    <a:pt x="1531" y="1234"/>
                  </a:lnTo>
                  <a:lnTo>
                    <a:pt x="1533" y="1219"/>
                  </a:lnTo>
                  <a:lnTo>
                    <a:pt x="1542" y="1208"/>
                  </a:lnTo>
                  <a:lnTo>
                    <a:pt x="1552" y="1198"/>
                  </a:lnTo>
                  <a:lnTo>
                    <a:pt x="1571" y="1185"/>
                  </a:lnTo>
                  <a:lnTo>
                    <a:pt x="1574" y="1178"/>
                  </a:lnTo>
                  <a:lnTo>
                    <a:pt x="1582" y="1170"/>
                  </a:lnTo>
                  <a:lnTo>
                    <a:pt x="1591" y="1169"/>
                  </a:lnTo>
                  <a:lnTo>
                    <a:pt x="1602" y="1156"/>
                  </a:lnTo>
                  <a:lnTo>
                    <a:pt x="1620" y="1150"/>
                  </a:lnTo>
                  <a:lnTo>
                    <a:pt x="1632" y="1134"/>
                  </a:lnTo>
                  <a:lnTo>
                    <a:pt x="1628" y="1113"/>
                  </a:lnTo>
                  <a:lnTo>
                    <a:pt x="1627" y="1105"/>
                  </a:lnTo>
                  <a:lnTo>
                    <a:pt x="1623" y="1104"/>
                  </a:lnTo>
                  <a:lnTo>
                    <a:pt x="1621" y="1083"/>
                  </a:lnTo>
                  <a:lnTo>
                    <a:pt x="1610" y="1076"/>
                  </a:lnTo>
                  <a:lnTo>
                    <a:pt x="1621" y="1080"/>
                  </a:lnTo>
                  <a:lnTo>
                    <a:pt x="1617" y="1066"/>
                  </a:lnTo>
                  <a:lnTo>
                    <a:pt x="1620" y="1057"/>
                  </a:lnTo>
                  <a:lnTo>
                    <a:pt x="1623" y="1075"/>
                  </a:lnTo>
                  <a:lnTo>
                    <a:pt x="1632" y="1083"/>
                  </a:lnTo>
                  <a:lnTo>
                    <a:pt x="1626" y="1098"/>
                  </a:lnTo>
                  <a:lnTo>
                    <a:pt x="1627" y="1098"/>
                  </a:lnTo>
                  <a:lnTo>
                    <a:pt x="1638" y="1081"/>
                  </a:lnTo>
                  <a:lnTo>
                    <a:pt x="1643" y="1073"/>
                  </a:lnTo>
                  <a:lnTo>
                    <a:pt x="1642" y="1065"/>
                  </a:lnTo>
                  <a:lnTo>
                    <a:pt x="1639" y="1060"/>
                  </a:lnTo>
                  <a:lnTo>
                    <a:pt x="1635" y="1048"/>
                  </a:lnTo>
                  <a:lnTo>
                    <a:pt x="1641" y="1054"/>
                  </a:lnTo>
                  <a:lnTo>
                    <a:pt x="1645" y="1055"/>
                  </a:lnTo>
                  <a:lnTo>
                    <a:pt x="1646" y="1061"/>
                  </a:lnTo>
                  <a:lnTo>
                    <a:pt x="1659" y="1044"/>
                  </a:lnTo>
                  <a:lnTo>
                    <a:pt x="1662" y="1028"/>
                  </a:lnTo>
                  <a:lnTo>
                    <a:pt x="1657" y="1026"/>
                  </a:lnTo>
                  <a:lnTo>
                    <a:pt x="1662" y="1020"/>
                  </a:lnTo>
                  <a:lnTo>
                    <a:pt x="1662" y="1023"/>
                  </a:lnTo>
                  <a:lnTo>
                    <a:pt x="1672" y="1023"/>
                  </a:lnTo>
                  <a:lnTo>
                    <a:pt x="1698" y="1016"/>
                  </a:lnTo>
                  <a:lnTo>
                    <a:pt x="1692" y="1011"/>
                  </a:lnTo>
                  <a:lnTo>
                    <a:pt x="1667" y="1016"/>
                  </a:lnTo>
                  <a:lnTo>
                    <a:pt x="1682" y="1009"/>
                  </a:lnTo>
                  <a:lnTo>
                    <a:pt x="1691" y="1008"/>
                  </a:lnTo>
                  <a:lnTo>
                    <a:pt x="1699" y="1007"/>
                  </a:lnTo>
                  <a:lnTo>
                    <a:pt x="1712" y="1003"/>
                  </a:lnTo>
                  <a:lnTo>
                    <a:pt x="1720" y="1003"/>
                  </a:lnTo>
                  <a:lnTo>
                    <a:pt x="1732" y="1000"/>
                  </a:lnTo>
                  <a:lnTo>
                    <a:pt x="1733" y="993"/>
                  </a:lnTo>
                  <a:lnTo>
                    <a:pt x="1728" y="987"/>
                  </a:lnTo>
                  <a:lnTo>
                    <a:pt x="1729" y="996"/>
                  </a:lnTo>
                  <a:lnTo>
                    <a:pt x="1722" y="995"/>
                  </a:lnTo>
                  <a:lnTo>
                    <a:pt x="1716" y="984"/>
                  </a:lnTo>
                  <a:lnTo>
                    <a:pt x="1716" y="971"/>
                  </a:lnTo>
                  <a:lnTo>
                    <a:pt x="1720" y="965"/>
                  </a:lnTo>
                  <a:lnTo>
                    <a:pt x="1729" y="951"/>
                  </a:lnTo>
                  <a:lnTo>
                    <a:pt x="1748" y="944"/>
                  </a:lnTo>
                  <a:lnTo>
                    <a:pt x="1765" y="936"/>
                  </a:lnTo>
                  <a:lnTo>
                    <a:pt x="1784" y="925"/>
                  </a:lnTo>
                  <a:lnTo>
                    <a:pt x="1781" y="917"/>
                  </a:lnTo>
                  <a:lnTo>
                    <a:pt x="1770" y="903"/>
                  </a:lnTo>
                  <a:lnTo>
                    <a:pt x="1770" y="868"/>
                  </a:lnTo>
                  <a:close/>
                  <a:moveTo>
                    <a:pt x="283" y="556"/>
                  </a:moveTo>
                  <a:lnTo>
                    <a:pt x="274" y="561"/>
                  </a:lnTo>
                  <a:lnTo>
                    <a:pt x="257" y="572"/>
                  </a:lnTo>
                  <a:lnTo>
                    <a:pt x="261" y="587"/>
                  </a:lnTo>
                  <a:lnTo>
                    <a:pt x="269" y="595"/>
                  </a:lnTo>
                  <a:lnTo>
                    <a:pt x="286" y="583"/>
                  </a:lnTo>
                  <a:lnTo>
                    <a:pt x="301" y="568"/>
                  </a:lnTo>
                  <a:lnTo>
                    <a:pt x="294" y="557"/>
                  </a:lnTo>
                  <a:lnTo>
                    <a:pt x="283" y="556"/>
                  </a:lnTo>
                  <a:close/>
                  <a:moveTo>
                    <a:pt x="0" y="378"/>
                  </a:moveTo>
                  <a:lnTo>
                    <a:pt x="13" y="371"/>
                  </a:lnTo>
                  <a:lnTo>
                    <a:pt x="14" y="367"/>
                  </a:lnTo>
                  <a:lnTo>
                    <a:pt x="0" y="362"/>
                  </a:lnTo>
                  <a:lnTo>
                    <a:pt x="0" y="378"/>
                  </a:lnTo>
                  <a:close/>
                  <a:moveTo>
                    <a:pt x="52" y="474"/>
                  </a:moveTo>
                  <a:lnTo>
                    <a:pt x="35" y="480"/>
                  </a:lnTo>
                  <a:lnTo>
                    <a:pt x="45" y="489"/>
                  </a:lnTo>
                  <a:lnTo>
                    <a:pt x="57" y="496"/>
                  </a:lnTo>
                  <a:lnTo>
                    <a:pt x="69" y="490"/>
                  </a:lnTo>
                  <a:lnTo>
                    <a:pt x="66" y="478"/>
                  </a:lnTo>
                  <a:lnTo>
                    <a:pt x="52" y="474"/>
                  </a:lnTo>
                  <a:close/>
                  <a:moveTo>
                    <a:pt x="657" y="675"/>
                  </a:moveTo>
                  <a:lnTo>
                    <a:pt x="640" y="677"/>
                  </a:lnTo>
                  <a:lnTo>
                    <a:pt x="631" y="674"/>
                  </a:lnTo>
                  <a:lnTo>
                    <a:pt x="630" y="683"/>
                  </a:lnTo>
                  <a:lnTo>
                    <a:pt x="634" y="696"/>
                  </a:lnTo>
                  <a:lnTo>
                    <a:pt x="643" y="705"/>
                  </a:lnTo>
                  <a:lnTo>
                    <a:pt x="649" y="718"/>
                  </a:lnTo>
                  <a:lnTo>
                    <a:pt x="659" y="731"/>
                  </a:lnTo>
                  <a:lnTo>
                    <a:pt x="666" y="731"/>
                  </a:lnTo>
                  <a:lnTo>
                    <a:pt x="651" y="709"/>
                  </a:lnTo>
                  <a:lnTo>
                    <a:pt x="657" y="675"/>
                  </a:lnTo>
                  <a:close/>
                  <a:moveTo>
                    <a:pt x="231" y="1423"/>
                  </a:moveTo>
                  <a:lnTo>
                    <a:pt x="224" y="1421"/>
                  </a:lnTo>
                  <a:lnTo>
                    <a:pt x="223" y="1422"/>
                  </a:lnTo>
                  <a:lnTo>
                    <a:pt x="223" y="1424"/>
                  </a:lnTo>
                  <a:lnTo>
                    <a:pt x="225" y="1425"/>
                  </a:lnTo>
                  <a:lnTo>
                    <a:pt x="227" y="1429"/>
                  </a:lnTo>
                  <a:lnTo>
                    <a:pt x="233" y="1427"/>
                  </a:lnTo>
                  <a:lnTo>
                    <a:pt x="234" y="1425"/>
                  </a:lnTo>
                  <a:lnTo>
                    <a:pt x="231" y="1423"/>
                  </a:lnTo>
                  <a:close/>
                  <a:moveTo>
                    <a:pt x="212" y="1419"/>
                  </a:moveTo>
                  <a:lnTo>
                    <a:pt x="221" y="1419"/>
                  </a:lnTo>
                  <a:lnTo>
                    <a:pt x="221" y="1417"/>
                  </a:lnTo>
                  <a:lnTo>
                    <a:pt x="213" y="1417"/>
                  </a:lnTo>
                  <a:lnTo>
                    <a:pt x="212" y="1419"/>
                  </a:lnTo>
                  <a:close/>
                  <a:moveTo>
                    <a:pt x="248" y="1439"/>
                  </a:moveTo>
                  <a:lnTo>
                    <a:pt x="245" y="1438"/>
                  </a:lnTo>
                  <a:lnTo>
                    <a:pt x="239" y="1434"/>
                  </a:lnTo>
                  <a:lnTo>
                    <a:pt x="238" y="1434"/>
                  </a:lnTo>
                  <a:lnTo>
                    <a:pt x="237" y="1436"/>
                  </a:lnTo>
                  <a:lnTo>
                    <a:pt x="238" y="1440"/>
                  </a:lnTo>
                  <a:lnTo>
                    <a:pt x="234" y="1443"/>
                  </a:lnTo>
                  <a:lnTo>
                    <a:pt x="233" y="1445"/>
                  </a:lnTo>
                  <a:lnTo>
                    <a:pt x="237" y="1452"/>
                  </a:lnTo>
                  <a:lnTo>
                    <a:pt x="235" y="1456"/>
                  </a:lnTo>
                  <a:lnTo>
                    <a:pt x="240" y="1459"/>
                  </a:lnTo>
                  <a:lnTo>
                    <a:pt x="242" y="1456"/>
                  </a:lnTo>
                  <a:lnTo>
                    <a:pt x="248" y="1453"/>
                  </a:lnTo>
                  <a:lnTo>
                    <a:pt x="255" y="1449"/>
                  </a:lnTo>
                  <a:lnTo>
                    <a:pt x="255" y="1448"/>
                  </a:lnTo>
                  <a:lnTo>
                    <a:pt x="252" y="1441"/>
                  </a:lnTo>
                  <a:lnTo>
                    <a:pt x="248" y="1439"/>
                  </a:lnTo>
                  <a:close/>
                  <a:moveTo>
                    <a:pt x="199" y="1408"/>
                  </a:moveTo>
                  <a:lnTo>
                    <a:pt x="195" y="1410"/>
                  </a:lnTo>
                  <a:lnTo>
                    <a:pt x="196" y="1411"/>
                  </a:lnTo>
                  <a:lnTo>
                    <a:pt x="197" y="1415"/>
                  </a:lnTo>
                  <a:lnTo>
                    <a:pt x="204" y="1416"/>
                  </a:lnTo>
                  <a:lnTo>
                    <a:pt x="205" y="1416"/>
                  </a:lnTo>
                  <a:lnTo>
                    <a:pt x="206" y="1415"/>
                  </a:lnTo>
                  <a:lnTo>
                    <a:pt x="201" y="1409"/>
                  </a:lnTo>
                  <a:lnTo>
                    <a:pt x="199" y="1408"/>
                  </a:lnTo>
                  <a:close/>
                  <a:moveTo>
                    <a:pt x="172" y="1397"/>
                  </a:moveTo>
                  <a:lnTo>
                    <a:pt x="169" y="1400"/>
                  </a:lnTo>
                  <a:lnTo>
                    <a:pt x="168" y="1401"/>
                  </a:lnTo>
                  <a:lnTo>
                    <a:pt x="174" y="1404"/>
                  </a:lnTo>
                  <a:lnTo>
                    <a:pt x="176" y="1403"/>
                  </a:lnTo>
                  <a:lnTo>
                    <a:pt x="176" y="1399"/>
                  </a:lnTo>
                  <a:lnTo>
                    <a:pt x="172" y="139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32">
              <a:extLst>
                <a:ext uri="{FF2B5EF4-FFF2-40B4-BE49-F238E27FC236}">
                  <a16:creationId xmlns="" xmlns:a16="http://schemas.microsoft.com/office/drawing/2014/main" id="{26CE3AD1-E37F-4811-9141-322D4727C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5649913"/>
              <a:ext cx="144463" cy="157163"/>
            </a:xfrm>
            <a:custGeom>
              <a:avLst/>
              <a:gdLst>
                <a:gd name="T0" fmla="*/ 14 w 91"/>
                <a:gd name="T1" fmla="*/ 2 h 99"/>
                <a:gd name="T2" fmla="*/ 25 w 91"/>
                <a:gd name="T3" fmla="*/ 0 h 99"/>
                <a:gd name="T4" fmla="*/ 43 w 91"/>
                <a:gd name="T5" fmla="*/ 15 h 99"/>
                <a:gd name="T6" fmla="*/ 50 w 91"/>
                <a:gd name="T7" fmla="*/ 15 h 99"/>
                <a:gd name="T8" fmla="*/ 67 w 91"/>
                <a:gd name="T9" fmla="*/ 28 h 99"/>
                <a:gd name="T10" fmla="*/ 81 w 91"/>
                <a:gd name="T11" fmla="*/ 39 h 99"/>
                <a:gd name="T12" fmla="*/ 91 w 91"/>
                <a:gd name="T13" fmla="*/ 53 h 99"/>
                <a:gd name="T14" fmla="*/ 83 w 91"/>
                <a:gd name="T15" fmla="*/ 62 h 99"/>
                <a:gd name="T16" fmla="*/ 88 w 91"/>
                <a:gd name="T17" fmla="*/ 74 h 99"/>
                <a:gd name="T18" fmla="*/ 81 w 91"/>
                <a:gd name="T19" fmla="*/ 88 h 99"/>
                <a:gd name="T20" fmla="*/ 61 w 91"/>
                <a:gd name="T21" fmla="*/ 99 h 99"/>
                <a:gd name="T22" fmla="*/ 48 w 91"/>
                <a:gd name="T23" fmla="*/ 95 h 99"/>
                <a:gd name="T24" fmla="*/ 39 w 91"/>
                <a:gd name="T25" fmla="*/ 97 h 99"/>
                <a:gd name="T26" fmla="*/ 23 w 91"/>
                <a:gd name="T27" fmla="*/ 88 h 99"/>
                <a:gd name="T28" fmla="*/ 11 w 91"/>
                <a:gd name="T29" fmla="*/ 89 h 99"/>
                <a:gd name="T30" fmla="*/ 0 w 91"/>
                <a:gd name="T31" fmla="*/ 77 h 99"/>
                <a:gd name="T32" fmla="*/ 2 w 91"/>
                <a:gd name="T33" fmla="*/ 64 h 99"/>
                <a:gd name="T34" fmla="*/ 6 w 91"/>
                <a:gd name="T35" fmla="*/ 59 h 99"/>
                <a:gd name="T36" fmla="*/ 6 w 91"/>
                <a:gd name="T37" fmla="*/ 39 h 99"/>
                <a:gd name="T38" fmla="*/ 10 w 91"/>
                <a:gd name="T39" fmla="*/ 18 h 99"/>
                <a:gd name="T40" fmla="*/ 14 w 91"/>
                <a:gd name="T41" fmla="*/ 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99">
                  <a:moveTo>
                    <a:pt x="14" y="2"/>
                  </a:moveTo>
                  <a:lnTo>
                    <a:pt x="25" y="0"/>
                  </a:lnTo>
                  <a:lnTo>
                    <a:pt x="43" y="15"/>
                  </a:lnTo>
                  <a:lnTo>
                    <a:pt x="50" y="15"/>
                  </a:lnTo>
                  <a:lnTo>
                    <a:pt x="67" y="28"/>
                  </a:lnTo>
                  <a:lnTo>
                    <a:pt x="81" y="39"/>
                  </a:lnTo>
                  <a:lnTo>
                    <a:pt x="91" y="53"/>
                  </a:lnTo>
                  <a:lnTo>
                    <a:pt x="83" y="62"/>
                  </a:lnTo>
                  <a:lnTo>
                    <a:pt x="88" y="74"/>
                  </a:lnTo>
                  <a:lnTo>
                    <a:pt x="81" y="88"/>
                  </a:lnTo>
                  <a:lnTo>
                    <a:pt x="61" y="99"/>
                  </a:lnTo>
                  <a:lnTo>
                    <a:pt x="48" y="95"/>
                  </a:lnTo>
                  <a:lnTo>
                    <a:pt x="39" y="97"/>
                  </a:lnTo>
                  <a:lnTo>
                    <a:pt x="23" y="88"/>
                  </a:lnTo>
                  <a:lnTo>
                    <a:pt x="11" y="89"/>
                  </a:lnTo>
                  <a:lnTo>
                    <a:pt x="0" y="77"/>
                  </a:lnTo>
                  <a:lnTo>
                    <a:pt x="2" y="64"/>
                  </a:lnTo>
                  <a:lnTo>
                    <a:pt x="6" y="59"/>
                  </a:lnTo>
                  <a:lnTo>
                    <a:pt x="6" y="39"/>
                  </a:lnTo>
                  <a:lnTo>
                    <a:pt x="10" y="18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33">
              <a:extLst>
                <a:ext uri="{FF2B5EF4-FFF2-40B4-BE49-F238E27FC236}">
                  <a16:creationId xmlns="" xmlns:a16="http://schemas.microsoft.com/office/drawing/2014/main" id="{730C381E-6DD9-4BFC-8A68-A1263EF01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3597275"/>
              <a:ext cx="530225" cy="476250"/>
            </a:xfrm>
            <a:custGeom>
              <a:avLst/>
              <a:gdLst>
                <a:gd name="T0" fmla="*/ 187 w 334"/>
                <a:gd name="T1" fmla="*/ 51 h 300"/>
                <a:gd name="T2" fmla="*/ 210 w 334"/>
                <a:gd name="T3" fmla="*/ 39 h 300"/>
                <a:gd name="T4" fmla="*/ 231 w 334"/>
                <a:gd name="T5" fmla="*/ 37 h 300"/>
                <a:gd name="T6" fmla="*/ 263 w 334"/>
                <a:gd name="T7" fmla="*/ 51 h 300"/>
                <a:gd name="T8" fmla="*/ 297 w 334"/>
                <a:gd name="T9" fmla="*/ 70 h 300"/>
                <a:gd name="T10" fmla="*/ 291 w 334"/>
                <a:gd name="T11" fmla="*/ 114 h 300"/>
                <a:gd name="T12" fmla="*/ 293 w 334"/>
                <a:gd name="T13" fmla="*/ 133 h 300"/>
                <a:gd name="T14" fmla="*/ 292 w 334"/>
                <a:gd name="T15" fmla="*/ 160 h 300"/>
                <a:gd name="T16" fmla="*/ 306 w 334"/>
                <a:gd name="T17" fmla="*/ 177 h 300"/>
                <a:gd name="T18" fmla="*/ 292 w 334"/>
                <a:gd name="T19" fmla="*/ 208 h 300"/>
                <a:gd name="T20" fmla="*/ 307 w 334"/>
                <a:gd name="T21" fmla="*/ 230 h 300"/>
                <a:gd name="T22" fmla="*/ 325 w 334"/>
                <a:gd name="T23" fmla="*/ 256 h 300"/>
                <a:gd name="T24" fmla="*/ 334 w 334"/>
                <a:gd name="T25" fmla="*/ 268 h 300"/>
                <a:gd name="T26" fmla="*/ 303 w 334"/>
                <a:gd name="T27" fmla="*/ 300 h 300"/>
                <a:gd name="T28" fmla="*/ 252 w 334"/>
                <a:gd name="T29" fmla="*/ 290 h 300"/>
                <a:gd name="T30" fmla="*/ 224 w 334"/>
                <a:gd name="T31" fmla="*/ 264 h 300"/>
                <a:gd name="T32" fmla="*/ 202 w 334"/>
                <a:gd name="T33" fmla="*/ 264 h 300"/>
                <a:gd name="T34" fmla="*/ 164 w 334"/>
                <a:gd name="T35" fmla="*/ 267 h 300"/>
                <a:gd name="T36" fmla="*/ 129 w 334"/>
                <a:gd name="T37" fmla="*/ 247 h 300"/>
                <a:gd name="T38" fmla="*/ 105 w 334"/>
                <a:gd name="T39" fmla="*/ 202 h 300"/>
                <a:gd name="T40" fmla="*/ 85 w 334"/>
                <a:gd name="T41" fmla="*/ 199 h 300"/>
                <a:gd name="T42" fmla="*/ 69 w 334"/>
                <a:gd name="T43" fmla="*/ 195 h 300"/>
                <a:gd name="T44" fmla="*/ 63 w 334"/>
                <a:gd name="T45" fmla="*/ 185 h 300"/>
                <a:gd name="T46" fmla="*/ 56 w 334"/>
                <a:gd name="T47" fmla="*/ 155 h 300"/>
                <a:gd name="T48" fmla="*/ 23 w 334"/>
                <a:gd name="T49" fmla="*/ 123 h 300"/>
                <a:gd name="T50" fmla="*/ 36 w 334"/>
                <a:gd name="T51" fmla="*/ 100 h 300"/>
                <a:gd name="T52" fmla="*/ 23 w 334"/>
                <a:gd name="T53" fmla="*/ 81 h 300"/>
                <a:gd name="T54" fmla="*/ 3 w 334"/>
                <a:gd name="T55" fmla="*/ 38 h 300"/>
                <a:gd name="T56" fmla="*/ 0 w 334"/>
                <a:gd name="T57" fmla="*/ 6 h 300"/>
                <a:gd name="T58" fmla="*/ 15 w 334"/>
                <a:gd name="T59" fmla="*/ 8 h 300"/>
                <a:gd name="T60" fmla="*/ 35 w 334"/>
                <a:gd name="T61" fmla="*/ 21 h 300"/>
                <a:gd name="T62" fmla="*/ 63 w 334"/>
                <a:gd name="T63" fmla="*/ 4 h 300"/>
                <a:gd name="T64" fmla="*/ 74 w 334"/>
                <a:gd name="T65" fmla="*/ 9 h 300"/>
                <a:gd name="T66" fmla="*/ 79 w 334"/>
                <a:gd name="T67" fmla="*/ 31 h 300"/>
                <a:gd name="T68" fmla="*/ 88 w 334"/>
                <a:gd name="T69" fmla="*/ 46 h 300"/>
                <a:gd name="T70" fmla="*/ 117 w 334"/>
                <a:gd name="T71" fmla="*/ 62 h 300"/>
                <a:gd name="T72" fmla="*/ 169 w 334"/>
                <a:gd name="T73" fmla="*/ 6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00">
                  <a:moveTo>
                    <a:pt x="171" y="55"/>
                  </a:moveTo>
                  <a:lnTo>
                    <a:pt x="187" y="51"/>
                  </a:lnTo>
                  <a:lnTo>
                    <a:pt x="198" y="38"/>
                  </a:lnTo>
                  <a:lnTo>
                    <a:pt x="210" y="39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9" y="48"/>
                  </a:lnTo>
                  <a:lnTo>
                    <a:pt x="263" y="51"/>
                  </a:lnTo>
                  <a:lnTo>
                    <a:pt x="283" y="69"/>
                  </a:lnTo>
                  <a:lnTo>
                    <a:pt x="297" y="70"/>
                  </a:lnTo>
                  <a:lnTo>
                    <a:pt x="298" y="88"/>
                  </a:lnTo>
                  <a:lnTo>
                    <a:pt x="291" y="114"/>
                  </a:lnTo>
                  <a:lnTo>
                    <a:pt x="286" y="129"/>
                  </a:lnTo>
                  <a:lnTo>
                    <a:pt x="293" y="133"/>
                  </a:lnTo>
                  <a:lnTo>
                    <a:pt x="286" y="144"/>
                  </a:lnTo>
                  <a:lnTo>
                    <a:pt x="292" y="160"/>
                  </a:lnTo>
                  <a:lnTo>
                    <a:pt x="293" y="173"/>
                  </a:lnTo>
                  <a:lnTo>
                    <a:pt x="306" y="177"/>
                  </a:lnTo>
                  <a:lnTo>
                    <a:pt x="307" y="189"/>
                  </a:lnTo>
                  <a:lnTo>
                    <a:pt x="292" y="208"/>
                  </a:lnTo>
                  <a:lnTo>
                    <a:pt x="300" y="218"/>
                  </a:lnTo>
                  <a:lnTo>
                    <a:pt x="307" y="230"/>
                  </a:lnTo>
                  <a:lnTo>
                    <a:pt x="325" y="239"/>
                  </a:lnTo>
                  <a:lnTo>
                    <a:pt x="325" y="256"/>
                  </a:lnTo>
                  <a:lnTo>
                    <a:pt x="333" y="259"/>
                  </a:lnTo>
                  <a:lnTo>
                    <a:pt x="334" y="268"/>
                  </a:lnTo>
                  <a:lnTo>
                    <a:pt x="309" y="278"/>
                  </a:lnTo>
                  <a:lnTo>
                    <a:pt x="303" y="300"/>
                  </a:lnTo>
                  <a:lnTo>
                    <a:pt x="270" y="295"/>
                  </a:lnTo>
                  <a:lnTo>
                    <a:pt x="252" y="290"/>
                  </a:lnTo>
                  <a:lnTo>
                    <a:pt x="232" y="288"/>
                  </a:lnTo>
                  <a:lnTo>
                    <a:pt x="224" y="264"/>
                  </a:lnTo>
                  <a:lnTo>
                    <a:pt x="216" y="261"/>
                  </a:lnTo>
                  <a:lnTo>
                    <a:pt x="202" y="264"/>
                  </a:lnTo>
                  <a:lnTo>
                    <a:pt x="184" y="274"/>
                  </a:lnTo>
                  <a:lnTo>
                    <a:pt x="164" y="267"/>
                  </a:lnTo>
                  <a:lnTo>
                    <a:pt x="146" y="252"/>
                  </a:lnTo>
                  <a:lnTo>
                    <a:pt x="129" y="247"/>
                  </a:lnTo>
                  <a:lnTo>
                    <a:pt x="117" y="227"/>
                  </a:lnTo>
                  <a:lnTo>
                    <a:pt x="105" y="202"/>
                  </a:lnTo>
                  <a:lnTo>
                    <a:pt x="95" y="204"/>
                  </a:lnTo>
                  <a:lnTo>
                    <a:pt x="85" y="199"/>
                  </a:lnTo>
                  <a:lnTo>
                    <a:pt x="78" y="206"/>
                  </a:lnTo>
                  <a:lnTo>
                    <a:pt x="69" y="195"/>
                  </a:lnTo>
                  <a:lnTo>
                    <a:pt x="67" y="185"/>
                  </a:lnTo>
                  <a:lnTo>
                    <a:pt x="63" y="185"/>
                  </a:lnTo>
                  <a:lnTo>
                    <a:pt x="65" y="170"/>
                  </a:lnTo>
                  <a:lnTo>
                    <a:pt x="56" y="155"/>
                  </a:lnTo>
                  <a:lnTo>
                    <a:pt x="35" y="143"/>
                  </a:lnTo>
                  <a:lnTo>
                    <a:pt x="23" y="123"/>
                  </a:lnTo>
                  <a:lnTo>
                    <a:pt x="27" y="107"/>
                  </a:lnTo>
                  <a:lnTo>
                    <a:pt x="36" y="100"/>
                  </a:lnTo>
                  <a:lnTo>
                    <a:pt x="34" y="88"/>
                  </a:lnTo>
                  <a:lnTo>
                    <a:pt x="23" y="81"/>
                  </a:lnTo>
                  <a:lnTo>
                    <a:pt x="12" y="55"/>
                  </a:lnTo>
                  <a:lnTo>
                    <a:pt x="3" y="38"/>
                  </a:lnTo>
                  <a:lnTo>
                    <a:pt x="6" y="31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5" y="8"/>
                  </a:lnTo>
                  <a:lnTo>
                    <a:pt x="23" y="18"/>
                  </a:lnTo>
                  <a:lnTo>
                    <a:pt x="35" y="21"/>
                  </a:lnTo>
                  <a:lnTo>
                    <a:pt x="42" y="21"/>
                  </a:lnTo>
                  <a:lnTo>
                    <a:pt x="63" y="4"/>
                  </a:lnTo>
                  <a:lnTo>
                    <a:pt x="69" y="2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88" y="46"/>
                  </a:lnTo>
                  <a:lnTo>
                    <a:pt x="106" y="51"/>
                  </a:lnTo>
                  <a:lnTo>
                    <a:pt x="117" y="62"/>
                  </a:lnTo>
                  <a:lnTo>
                    <a:pt x="142" y="66"/>
                  </a:lnTo>
                  <a:lnTo>
                    <a:pt x="169" y="60"/>
                  </a:lnTo>
                  <a:lnTo>
                    <a:pt x="171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34">
              <a:extLst>
                <a:ext uri="{FF2B5EF4-FFF2-40B4-BE49-F238E27FC236}">
                  <a16:creationId xmlns="" xmlns:a16="http://schemas.microsoft.com/office/drawing/2014/main" id="{0B7D66E5-F062-44AB-A73D-E94DA79D4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2312988"/>
              <a:ext cx="295275" cy="196850"/>
            </a:xfrm>
            <a:custGeom>
              <a:avLst/>
              <a:gdLst>
                <a:gd name="T0" fmla="*/ 170 w 186"/>
                <a:gd name="T1" fmla="*/ 2 h 124"/>
                <a:gd name="T2" fmla="*/ 167 w 186"/>
                <a:gd name="T3" fmla="*/ 30 h 124"/>
                <a:gd name="T4" fmla="*/ 186 w 186"/>
                <a:gd name="T5" fmla="*/ 59 h 124"/>
                <a:gd name="T6" fmla="*/ 163 w 186"/>
                <a:gd name="T7" fmla="*/ 90 h 124"/>
                <a:gd name="T8" fmla="*/ 113 w 186"/>
                <a:gd name="T9" fmla="*/ 117 h 124"/>
                <a:gd name="T10" fmla="*/ 98 w 186"/>
                <a:gd name="T11" fmla="*/ 124 h 124"/>
                <a:gd name="T12" fmla="*/ 75 w 186"/>
                <a:gd name="T13" fmla="*/ 118 h 124"/>
                <a:gd name="T14" fmla="*/ 27 w 186"/>
                <a:gd name="T15" fmla="*/ 106 h 124"/>
                <a:gd name="T16" fmla="*/ 44 w 186"/>
                <a:gd name="T17" fmla="*/ 88 h 124"/>
                <a:gd name="T18" fmla="*/ 6 w 186"/>
                <a:gd name="T19" fmla="*/ 68 h 124"/>
                <a:gd name="T20" fmla="*/ 37 w 186"/>
                <a:gd name="T21" fmla="*/ 60 h 124"/>
                <a:gd name="T22" fmla="*/ 36 w 186"/>
                <a:gd name="T23" fmla="*/ 48 h 124"/>
                <a:gd name="T24" fmla="*/ 0 w 186"/>
                <a:gd name="T25" fmla="*/ 39 h 124"/>
                <a:gd name="T26" fmla="*/ 11 w 186"/>
                <a:gd name="T27" fmla="*/ 11 h 124"/>
                <a:gd name="T28" fmla="*/ 38 w 186"/>
                <a:gd name="T29" fmla="*/ 5 h 124"/>
                <a:gd name="T30" fmla="*/ 65 w 186"/>
                <a:gd name="T31" fmla="*/ 33 h 124"/>
                <a:gd name="T32" fmla="*/ 91 w 186"/>
                <a:gd name="T33" fmla="*/ 10 h 124"/>
                <a:gd name="T34" fmla="*/ 113 w 186"/>
                <a:gd name="T35" fmla="*/ 23 h 124"/>
                <a:gd name="T36" fmla="*/ 141 w 186"/>
                <a:gd name="T37" fmla="*/ 0 h 124"/>
                <a:gd name="T38" fmla="*/ 170 w 186"/>
                <a:gd name="T3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124">
                  <a:moveTo>
                    <a:pt x="170" y="2"/>
                  </a:moveTo>
                  <a:lnTo>
                    <a:pt x="167" y="30"/>
                  </a:lnTo>
                  <a:lnTo>
                    <a:pt x="186" y="59"/>
                  </a:lnTo>
                  <a:lnTo>
                    <a:pt x="163" y="90"/>
                  </a:lnTo>
                  <a:lnTo>
                    <a:pt x="113" y="117"/>
                  </a:lnTo>
                  <a:lnTo>
                    <a:pt x="98" y="124"/>
                  </a:lnTo>
                  <a:lnTo>
                    <a:pt x="75" y="118"/>
                  </a:lnTo>
                  <a:lnTo>
                    <a:pt x="27" y="106"/>
                  </a:lnTo>
                  <a:lnTo>
                    <a:pt x="44" y="88"/>
                  </a:lnTo>
                  <a:lnTo>
                    <a:pt x="6" y="68"/>
                  </a:lnTo>
                  <a:lnTo>
                    <a:pt x="37" y="60"/>
                  </a:lnTo>
                  <a:lnTo>
                    <a:pt x="36" y="48"/>
                  </a:lnTo>
                  <a:lnTo>
                    <a:pt x="0" y="39"/>
                  </a:lnTo>
                  <a:lnTo>
                    <a:pt x="11" y="11"/>
                  </a:lnTo>
                  <a:lnTo>
                    <a:pt x="38" y="5"/>
                  </a:lnTo>
                  <a:lnTo>
                    <a:pt x="65" y="33"/>
                  </a:lnTo>
                  <a:lnTo>
                    <a:pt x="91" y="10"/>
                  </a:lnTo>
                  <a:lnTo>
                    <a:pt x="113" y="23"/>
                  </a:lnTo>
                  <a:lnTo>
                    <a:pt x="141" y="0"/>
                  </a:lnTo>
                  <a:lnTo>
                    <a:pt x="170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335">
              <a:extLst>
                <a:ext uri="{FF2B5EF4-FFF2-40B4-BE49-F238E27FC236}">
                  <a16:creationId xmlns="" xmlns:a16="http://schemas.microsoft.com/office/drawing/2014/main" id="{9AE6F076-F678-4B37-8186-1B33C92C2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3484563"/>
              <a:ext cx="388938" cy="265113"/>
            </a:xfrm>
            <a:custGeom>
              <a:avLst/>
              <a:gdLst>
                <a:gd name="T0" fmla="*/ 152 w 245"/>
                <a:gd name="T1" fmla="*/ 159 h 167"/>
                <a:gd name="T2" fmla="*/ 151 w 245"/>
                <a:gd name="T3" fmla="*/ 141 h 167"/>
                <a:gd name="T4" fmla="*/ 137 w 245"/>
                <a:gd name="T5" fmla="*/ 140 h 167"/>
                <a:gd name="T6" fmla="*/ 117 w 245"/>
                <a:gd name="T7" fmla="*/ 122 h 167"/>
                <a:gd name="T8" fmla="*/ 103 w 245"/>
                <a:gd name="T9" fmla="*/ 119 h 167"/>
                <a:gd name="T10" fmla="*/ 85 w 245"/>
                <a:gd name="T11" fmla="*/ 108 h 167"/>
                <a:gd name="T12" fmla="*/ 72 w 245"/>
                <a:gd name="T13" fmla="*/ 105 h 167"/>
                <a:gd name="T14" fmla="*/ 64 w 245"/>
                <a:gd name="T15" fmla="*/ 110 h 167"/>
                <a:gd name="T16" fmla="*/ 52 w 245"/>
                <a:gd name="T17" fmla="*/ 109 h 167"/>
                <a:gd name="T18" fmla="*/ 41 w 245"/>
                <a:gd name="T19" fmla="*/ 122 h 167"/>
                <a:gd name="T20" fmla="*/ 25 w 245"/>
                <a:gd name="T21" fmla="*/ 126 h 167"/>
                <a:gd name="T22" fmla="*/ 22 w 245"/>
                <a:gd name="T23" fmla="*/ 110 h 167"/>
                <a:gd name="T24" fmla="*/ 25 w 245"/>
                <a:gd name="T25" fmla="*/ 87 h 167"/>
                <a:gd name="T26" fmla="*/ 11 w 245"/>
                <a:gd name="T27" fmla="*/ 80 h 167"/>
                <a:gd name="T28" fmla="*/ 15 w 245"/>
                <a:gd name="T29" fmla="*/ 65 h 167"/>
                <a:gd name="T30" fmla="*/ 4 w 245"/>
                <a:gd name="T31" fmla="*/ 63 h 167"/>
                <a:gd name="T32" fmla="*/ 7 w 245"/>
                <a:gd name="T33" fmla="*/ 44 h 167"/>
                <a:gd name="T34" fmla="*/ 23 w 245"/>
                <a:gd name="T35" fmla="*/ 50 h 167"/>
                <a:gd name="T36" fmla="*/ 40 w 245"/>
                <a:gd name="T37" fmla="*/ 42 h 167"/>
                <a:gd name="T38" fmla="*/ 27 w 245"/>
                <a:gd name="T39" fmla="*/ 28 h 167"/>
                <a:gd name="T40" fmla="*/ 21 w 245"/>
                <a:gd name="T41" fmla="*/ 15 h 167"/>
                <a:gd name="T42" fmla="*/ 7 w 245"/>
                <a:gd name="T43" fmla="*/ 21 h 167"/>
                <a:gd name="T44" fmla="*/ 6 w 245"/>
                <a:gd name="T45" fmla="*/ 38 h 167"/>
                <a:gd name="T46" fmla="*/ 0 w 245"/>
                <a:gd name="T47" fmla="*/ 23 h 167"/>
                <a:gd name="T48" fmla="*/ 8 w 245"/>
                <a:gd name="T49" fmla="*/ 15 h 167"/>
                <a:gd name="T50" fmla="*/ 28 w 245"/>
                <a:gd name="T51" fmla="*/ 11 h 167"/>
                <a:gd name="T52" fmla="*/ 40 w 245"/>
                <a:gd name="T53" fmla="*/ 17 h 167"/>
                <a:gd name="T54" fmla="*/ 51 w 245"/>
                <a:gd name="T55" fmla="*/ 35 h 167"/>
                <a:gd name="T56" fmla="*/ 60 w 245"/>
                <a:gd name="T57" fmla="*/ 34 h 167"/>
                <a:gd name="T58" fmla="*/ 80 w 245"/>
                <a:gd name="T59" fmla="*/ 34 h 167"/>
                <a:gd name="T60" fmla="*/ 78 w 245"/>
                <a:gd name="T61" fmla="*/ 22 h 167"/>
                <a:gd name="T62" fmla="*/ 92 w 245"/>
                <a:gd name="T63" fmla="*/ 14 h 167"/>
                <a:gd name="T64" fmla="*/ 107 w 245"/>
                <a:gd name="T65" fmla="*/ 0 h 167"/>
                <a:gd name="T66" fmla="*/ 130 w 245"/>
                <a:gd name="T67" fmla="*/ 13 h 167"/>
                <a:gd name="T68" fmla="*/ 132 w 245"/>
                <a:gd name="T69" fmla="*/ 32 h 167"/>
                <a:gd name="T70" fmla="*/ 139 w 245"/>
                <a:gd name="T71" fmla="*/ 36 h 167"/>
                <a:gd name="T72" fmla="*/ 158 w 245"/>
                <a:gd name="T73" fmla="*/ 35 h 167"/>
                <a:gd name="T74" fmla="*/ 163 w 245"/>
                <a:gd name="T75" fmla="*/ 40 h 167"/>
                <a:gd name="T76" fmla="*/ 172 w 245"/>
                <a:gd name="T77" fmla="*/ 63 h 167"/>
                <a:gd name="T78" fmla="*/ 192 w 245"/>
                <a:gd name="T79" fmla="*/ 78 h 167"/>
                <a:gd name="T80" fmla="*/ 203 w 245"/>
                <a:gd name="T81" fmla="*/ 88 h 167"/>
                <a:gd name="T82" fmla="*/ 221 w 245"/>
                <a:gd name="T83" fmla="*/ 100 h 167"/>
                <a:gd name="T84" fmla="*/ 245 w 245"/>
                <a:gd name="T85" fmla="*/ 109 h 167"/>
                <a:gd name="T86" fmla="*/ 245 w 245"/>
                <a:gd name="T87" fmla="*/ 123 h 167"/>
                <a:gd name="T88" fmla="*/ 239 w 245"/>
                <a:gd name="T89" fmla="*/ 122 h 167"/>
                <a:gd name="T90" fmla="*/ 231 w 245"/>
                <a:gd name="T91" fmla="*/ 116 h 167"/>
                <a:gd name="T92" fmla="*/ 228 w 245"/>
                <a:gd name="T93" fmla="*/ 124 h 167"/>
                <a:gd name="T94" fmla="*/ 213 w 245"/>
                <a:gd name="T95" fmla="*/ 127 h 167"/>
                <a:gd name="T96" fmla="*/ 210 w 245"/>
                <a:gd name="T97" fmla="*/ 145 h 167"/>
                <a:gd name="T98" fmla="*/ 199 w 245"/>
                <a:gd name="T99" fmla="*/ 152 h 167"/>
                <a:gd name="T100" fmla="*/ 187 w 245"/>
                <a:gd name="T101" fmla="*/ 155 h 167"/>
                <a:gd name="T102" fmla="*/ 182 w 245"/>
                <a:gd name="T103" fmla="*/ 164 h 167"/>
                <a:gd name="T104" fmla="*/ 169 w 245"/>
                <a:gd name="T105" fmla="*/ 167 h 167"/>
                <a:gd name="T106" fmla="*/ 152 w 245"/>
                <a:gd name="T10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167">
                  <a:moveTo>
                    <a:pt x="152" y="159"/>
                  </a:moveTo>
                  <a:lnTo>
                    <a:pt x="151" y="141"/>
                  </a:lnTo>
                  <a:lnTo>
                    <a:pt x="137" y="140"/>
                  </a:lnTo>
                  <a:lnTo>
                    <a:pt x="117" y="122"/>
                  </a:lnTo>
                  <a:lnTo>
                    <a:pt x="103" y="119"/>
                  </a:lnTo>
                  <a:lnTo>
                    <a:pt x="85" y="108"/>
                  </a:lnTo>
                  <a:lnTo>
                    <a:pt x="72" y="105"/>
                  </a:lnTo>
                  <a:lnTo>
                    <a:pt x="64" y="110"/>
                  </a:lnTo>
                  <a:lnTo>
                    <a:pt x="52" y="109"/>
                  </a:lnTo>
                  <a:lnTo>
                    <a:pt x="41" y="122"/>
                  </a:lnTo>
                  <a:lnTo>
                    <a:pt x="25" y="126"/>
                  </a:lnTo>
                  <a:lnTo>
                    <a:pt x="22" y="110"/>
                  </a:lnTo>
                  <a:lnTo>
                    <a:pt x="25" y="87"/>
                  </a:lnTo>
                  <a:lnTo>
                    <a:pt x="11" y="80"/>
                  </a:lnTo>
                  <a:lnTo>
                    <a:pt x="15" y="65"/>
                  </a:lnTo>
                  <a:lnTo>
                    <a:pt x="4" y="63"/>
                  </a:lnTo>
                  <a:lnTo>
                    <a:pt x="7" y="44"/>
                  </a:lnTo>
                  <a:lnTo>
                    <a:pt x="23" y="50"/>
                  </a:lnTo>
                  <a:lnTo>
                    <a:pt x="40" y="42"/>
                  </a:lnTo>
                  <a:lnTo>
                    <a:pt x="27" y="28"/>
                  </a:lnTo>
                  <a:lnTo>
                    <a:pt x="21" y="15"/>
                  </a:lnTo>
                  <a:lnTo>
                    <a:pt x="7" y="21"/>
                  </a:lnTo>
                  <a:lnTo>
                    <a:pt x="6" y="38"/>
                  </a:lnTo>
                  <a:lnTo>
                    <a:pt x="0" y="23"/>
                  </a:lnTo>
                  <a:lnTo>
                    <a:pt x="8" y="15"/>
                  </a:lnTo>
                  <a:lnTo>
                    <a:pt x="28" y="11"/>
                  </a:lnTo>
                  <a:lnTo>
                    <a:pt x="40" y="17"/>
                  </a:lnTo>
                  <a:lnTo>
                    <a:pt x="51" y="35"/>
                  </a:lnTo>
                  <a:lnTo>
                    <a:pt x="60" y="34"/>
                  </a:lnTo>
                  <a:lnTo>
                    <a:pt x="80" y="34"/>
                  </a:lnTo>
                  <a:lnTo>
                    <a:pt x="78" y="22"/>
                  </a:lnTo>
                  <a:lnTo>
                    <a:pt x="92" y="14"/>
                  </a:lnTo>
                  <a:lnTo>
                    <a:pt x="107" y="0"/>
                  </a:lnTo>
                  <a:lnTo>
                    <a:pt x="130" y="13"/>
                  </a:lnTo>
                  <a:lnTo>
                    <a:pt x="132" y="32"/>
                  </a:lnTo>
                  <a:lnTo>
                    <a:pt x="139" y="36"/>
                  </a:lnTo>
                  <a:lnTo>
                    <a:pt x="158" y="35"/>
                  </a:lnTo>
                  <a:lnTo>
                    <a:pt x="163" y="40"/>
                  </a:lnTo>
                  <a:lnTo>
                    <a:pt x="172" y="63"/>
                  </a:lnTo>
                  <a:lnTo>
                    <a:pt x="192" y="78"/>
                  </a:lnTo>
                  <a:lnTo>
                    <a:pt x="203" y="88"/>
                  </a:lnTo>
                  <a:lnTo>
                    <a:pt x="221" y="100"/>
                  </a:lnTo>
                  <a:lnTo>
                    <a:pt x="245" y="109"/>
                  </a:lnTo>
                  <a:lnTo>
                    <a:pt x="245" y="123"/>
                  </a:lnTo>
                  <a:lnTo>
                    <a:pt x="239" y="122"/>
                  </a:lnTo>
                  <a:lnTo>
                    <a:pt x="231" y="116"/>
                  </a:lnTo>
                  <a:lnTo>
                    <a:pt x="228" y="124"/>
                  </a:lnTo>
                  <a:lnTo>
                    <a:pt x="213" y="127"/>
                  </a:lnTo>
                  <a:lnTo>
                    <a:pt x="210" y="145"/>
                  </a:lnTo>
                  <a:lnTo>
                    <a:pt x="199" y="152"/>
                  </a:lnTo>
                  <a:lnTo>
                    <a:pt x="187" y="155"/>
                  </a:lnTo>
                  <a:lnTo>
                    <a:pt x="182" y="164"/>
                  </a:lnTo>
                  <a:lnTo>
                    <a:pt x="169" y="167"/>
                  </a:lnTo>
                  <a:lnTo>
                    <a:pt x="152" y="15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336">
              <a:extLst>
                <a:ext uri="{FF2B5EF4-FFF2-40B4-BE49-F238E27FC236}">
                  <a16:creationId xmlns="" xmlns:a16="http://schemas.microsoft.com/office/drawing/2014/main" id="{1A2B4308-2639-4C06-8883-AAC78619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79825"/>
              <a:ext cx="111125" cy="233363"/>
            </a:xfrm>
            <a:custGeom>
              <a:avLst/>
              <a:gdLst>
                <a:gd name="T0" fmla="*/ 35 w 70"/>
                <a:gd name="T1" fmla="*/ 147 h 147"/>
                <a:gd name="T2" fmla="*/ 27 w 70"/>
                <a:gd name="T3" fmla="*/ 110 h 147"/>
                <a:gd name="T4" fmla="*/ 17 w 70"/>
                <a:gd name="T5" fmla="*/ 102 h 147"/>
                <a:gd name="T6" fmla="*/ 17 w 70"/>
                <a:gd name="T7" fmla="*/ 97 h 147"/>
                <a:gd name="T8" fmla="*/ 3 w 70"/>
                <a:gd name="T9" fmla="*/ 84 h 147"/>
                <a:gd name="T10" fmla="*/ 0 w 70"/>
                <a:gd name="T11" fmla="*/ 69 h 147"/>
                <a:gd name="T12" fmla="*/ 12 w 70"/>
                <a:gd name="T13" fmla="*/ 58 h 147"/>
                <a:gd name="T14" fmla="*/ 15 w 70"/>
                <a:gd name="T15" fmla="*/ 40 h 147"/>
                <a:gd name="T16" fmla="*/ 13 w 70"/>
                <a:gd name="T17" fmla="*/ 19 h 147"/>
                <a:gd name="T18" fmla="*/ 17 w 70"/>
                <a:gd name="T19" fmla="*/ 8 h 147"/>
                <a:gd name="T20" fmla="*/ 35 w 70"/>
                <a:gd name="T21" fmla="*/ 0 h 147"/>
                <a:gd name="T22" fmla="*/ 48 w 70"/>
                <a:gd name="T23" fmla="*/ 2 h 147"/>
                <a:gd name="T24" fmla="*/ 47 w 70"/>
                <a:gd name="T25" fmla="*/ 14 h 147"/>
                <a:gd name="T26" fmla="*/ 62 w 70"/>
                <a:gd name="T27" fmla="*/ 6 h 147"/>
                <a:gd name="T28" fmla="*/ 63 w 70"/>
                <a:gd name="T29" fmla="*/ 9 h 147"/>
                <a:gd name="T30" fmla="*/ 54 w 70"/>
                <a:gd name="T31" fmla="*/ 19 h 147"/>
                <a:gd name="T32" fmla="*/ 54 w 70"/>
                <a:gd name="T33" fmla="*/ 30 h 147"/>
                <a:gd name="T34" fmla="*/ 61 w 70"/>
                <a:gd name="T35" fmla="*/ 36 h 147"/>
                <a:gd name="T36" fmla="*/ 58 w 70"/>
                <a:gd name="T37" fmla="*/ 53 h 147"/>
                <a:gd name="T38" fmla="*/ 47 w 70"/>
                <a:gd name="T39" fmla="*/ 65 h 147"/>
                <a:gd name="T40" fmla="*/ 50 w 70"/>
                <a:gd name="T41" fmla="*/ 75 h 147"/>
                <a:gd name="T42" fmla="*/ 58 w 70"/>
                <a:gd name="T43" fmla="*/ 76 h 147"/>
                <a:gd name="T44" fmla="*/ 63 w 70"/>
                <a:gd name="T45" fmla="*/ 85 h 147"/>
                <a:gd name="T46" fmla="*/ 70 w 70"/>
                <a:gd name="T47" fmla="*/ 89 h 147"/>
                <a:gd name="T48" fmla="*/ 69 w 70"/>
                <a:gd name="T49" fmla="*/ 105 h 147"/>
                <a:gd name="T50" fmla="*/ 61 w 70"/>
                <a:gd name="T51" fmla="*/ 111 h 147"/>
                <a:gd name="T52" fmla="*/ 55 w 70"/>
                <a:gd name="T53" fmla="*/ 117 h 147"/>
                <a:gd name="T54" fmla="*/ 43 w 70"/>
                <a:gd name="T55" fmla="*/ 125 h 147"/>
                <a:gd name="T56" fmla="*/ 44 w 70"/>
                <a:gd name="T57" fmla="*/ 133 h 147"/>
                <a:gd name="T58" fmla="*/ 43 w 70"/>
                <a:gd name="T59" fmla="*/ 142 h 147"/>
                <a:gd name="T60" fmla="*/ 35 w 70"/>
                <a:gd name="T6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" h="147">
                  <a:moveTo>
                    <a:pt x="35" y="147"/>
                  </a:moveTo>
                  <a:lnTo>
                    <a:pt x="27" y="110"/>
                  </a:lnTo>
                  <a:lnTo>
                    <a:pt x="17" y="102"/>
                  </a:lnTo>
                  <a:lnTo>
                    <a:pt x="17" y="97"/>
                  </a:lnTo>
                  <a:lnTo>
                    <a:pt x="3" y="84"/>
                  </a:lnTo>
                  <a:lnTo>
                    <a:pt x="0" y="69"/>
                  </a:lnTo>
                  <a:lnTo>
                    <a:pt x="12" y="58"/>
                  </a:lnTo>
                  <a:lnTo>
                    <a:pt x="15" y="40"/>
                  </a:lnTo>
                  <a:lnTo>
                    <a:pt x="13" y="19"/>
                  </a:lnTo>
                  <a:lnTo>
                    <a:pt x="17" y="8"/>
                  </a:lnTo>
                  <a:lnTo>
                    <a:pt x="35" y="0"/>
                  </a:lnTo>
                  <a:lnTo>
                    <a:pt x="48" y="2"/>
                  </a:lnTo>
                  <a:lnTo>
                    <a:pt x="47" y="14"/>
                  </a:lnTo>
                  <a:lnTo>
                    <a:pt x="62" y="6"/>
                  </a:lnTo>
                  <a:lnTo>
                    <a:pt x="63" y="9"/>
                  </a:lnTo>
                  <a:lnTo>
                    <a:pt x="54" y="19"/>
                  </a:lnTo>
                  <a:lnTo>
                    <a:pt x="54" y="30"/>
                  </a:lnTo>
                  <a:lnTo>
                    <a:pt x="61" y="36"/>
                  </a:lnTo>
                  <a:lnTo>
                    <a:pt x="58" y="53"/>
                  </a:lnTo>
                  <a:lnTo>
                    <a:pt x="47" y="65"/>
                  </a:lnTo>
                  <a:lnTo>
                    <a:pt x="50" y="75"/>
                  </a:lnTo>
                  <a:lnTo>
                    <a:pt x="58" y="76"/>
                  </a:lnTo>
                  <a:lnTo>
                    <a:pt x="63" y="85"/>
                  </a:lnTo>
                  <a:lnTo>
                    <a:pt x="70" y="89"/>
                  </a:lnTo>
                  <a:lnTo>
                    <a:pt x="69" y="105"/>
                  </a:lnTo>
                  <a:lnTo>
                    <a:pt x="61" y="111"/>
                  </a:lnTo>
                  <a:lnTo>
                    <a:pt x="55" y="117"/>
                  </a:lnTo>
                  <a:lnTo>
                    <a:pt x="43" y="125"/>
                  </a:lnTo>
                  <a:lnTo>
                    <a:pt x="44" y="133"/>
                  </a:lnTo>
                  <a:lnTo>
                    <a:pt x="43" y="142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337">
              <a:extLst>
                <a:ext uri="{FF2B5EF4-FFF2-40B4-BE49-F238E27FC236}">
                  <a16:creationId xmlns="" xmlns:a16="http://schemas.microsoft.com/office/drawing/2014/main" id="{530FAF2A-CB4C-47B7-8FB7-7F172CBDA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5950" y="3106738"/>
              <a:ext cx="884238" cy="420688"/>
            </a:xfrm>
            <a:custGeom>
              <a:avLst/>
              <a:gdLst>
                <a:gd name="T0" fmla="*/ 17 w 557"/>
                <a:gd name="T1" fmla="*/ 71 h 265"/>
                <a:gd name="T2" fmla="*/ 78 w 557"/>
                <a:gd name="T3" fmla="*/ 35 h 265"/>
                <a:gd name="T4" fmla="*/ 111 w 557"/>
                <a:gd name="T5" fmla="*/ 43 h 265"/>
                <a:gd name="T6" fmla="*/ 140 w 557"/>
                <a:gd name="T7" fmla="*/ 57 h 265"/>
                <a:gd name="T8" fmla="*/ 182 w 557"/>
                <a:gd name="T9" fmla="*/ 45 h 265"/>
                <a:gd name="T10" fmla="*/ 193 w 557"/>
                <a:gd name="T11" fmla="*/ 0 h 265"/>
                <a:gd name="T12" fmla="*/ 228 w 557"/>
                <a:gd name="T13" fmla="*/ 15 h 265"/>
                <a:gd name="T14" fmla="*/ 252 w 557"/>
                <a:gd name="T15" fmla="*/ 42 h 265"/>
                <a:gd name="T16" fmla="*/ 293 w 557"/>
                <a:gd name="T17" fmla="*/ 49 h 265"/>
                <a:gd name="T18" fmla="*/ 332 w 557"/>
                <a:gd name="T19" fmla="*/ 49 h 265"/>
                <a:gd name="T20" fmla="*/ 360 w 557"/>
                <a:gd name="T21" fmla="*/ 75 h 265"/>
                <a:gd name="T22" fmla="*/ 398 w 557"/>
                <a:gd name="T23" fmla="*/ 80 h 265"/>
                <a:gd name="T24" fmla="*/ 436 w 557"/>
                <a:gd name="T25" fmla="*/ 68 h 265"/>
                <a:gd name="T26" fmla="*/ 472 w 557"/>
                <a:gd name="T27" fmla="*/ 52 h 265"/>
                <a:gd name="T28" fmla="*/ 502 w 557"/>
                <a:gd name="T29" fmla="*/ 59 h 265"/>
                <a:gd name="T30" fmla="*/ 482 w 557"/>
                <a:gd name="T31" fmla="*/ 105 h 265"/>
                <a:gd name="T32" fmla="*/ 497 w 557"/>
                <a:gd name="T33" fmla="*/ 112 h 265"/>
                <a:gd name="T34" fmla="*/ 527 w 557"/>
                <a:gd name="T35" fmla="*/ 108 h 265"/>
                <a:gd name="T36" fmla="*/ 557 w 557"/>
                <a:gd name="T37" fmla="*/ 133 h 265"/>
                <a:gd name="T38" fmla="*/ 541 w 557"/>
                <a:gd name="T39" fmla="*/ 140 h 265"/>
                <a:gd name="T40" fmla="*/ 504 w 557"/>
                <a:gd name="T41" fmla="*/ 150 h 265"/>
                <a:gd name="T42" fmla="*/ 464 w 557"/>
                <a:gd name="T43" fmla="*/ 176 h 265"/>
                <a:gd name="T44" fmla="*/ 428 w 557"/>
                <a:gd name="T45" fmla="*/ 184 h 265"/>
                <a:gd name="T46" fmla="*/ 410 w 557"/>
                <a:gd name="T47" fmla="*/ 198 h 265"/>
                <a:gd name="T48" fmla="*/ 418 w 557"/>
                <a:gd name="T49" fmla="*/ 215 h 265"/>
                <a:gd name="T50" fmla="*/ 394 w 557"/>
                <a:gd name="T51" fmla="*/ 236 h 265"/>
                <a:gd name="T52" fmla="*/ 347 w 557"/>
                <a:gd name="T53" fmla="*/ 245 h 265"/>
                <a:gd name="T54" fmla="*/ 299 w 557"/>
                <a:gd name="T55" fmla="*/ 265 h 265"/>
                <a:gd name="T56" fmla="*/ 270 w 557"/>
                <a:gd name="T57" fmla="*/ 258 h 265"/>
                <a:gd name="T58" fmla="*/ 227 w 557"/>
                <a:gd name="T59" fmla="*/ 241 h 265"/>
                <a:gd name="T60" fmla="*/ 168 w 557"/>
                <a:gd name="T61" fmla="*/ 238 h 265"/>
                <a:gd name="T62" fmla="*/ 139 w 557"/>
                <a:gd name="T63" fmla="*/ 224 h 265"/>
                <a:gd name="T64" fmla="*/ 120 w 557"/>
                <a:gd name="T65" fmla="*/ 200 h 265"/>
                <a:gd name="T66" fmla="*/ 75 w 557"/>
                <a:gd name="T67" fmla="*/ 182 h 265"/>
                <a:gd name="T68" fmla="*/ 49 w 557"/>
                <a:gd name="T69" fmla="*/ 167 h 265"/>
                <a:gd name="T70" fmla="*/ 44 w 557"/>
                <a:gd name="T71" fmla="*/ 117 h 265"/>
                <a:gd name="T72" fmla="*/ 5 w 557"/>
                <a:gd name="T73" fmla="*/ 9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265">
                  <a:moveTo>
                    <a:pt x="0" y="75"/>
                  </a:moveTo>
                  <a:lnTo>
                    <a:pt x="17" y="71"/>
                  </a:lnTo>
                  <a:lnTo>
                    <a:pt x="51" y="48"/>
                  </a:lnTo>
                  <a:lnTo>
                    <a:pt x="78" y="35"/>
                  </a:lnTo>
                  <a:lnTo>
                    <a:pt x="93" y="43"/>
                  </a:lnTo>
                  <a:lnTo>
                    <a:pt x="111" y="43"/>
                  </a:lnTo>
                  <a:lnTo>
                    <a:pt x="123" y="56"/>
                  </a:lnTo>
                  <a:lnTo>
                    <a:pt x="140" y="57"/>
                  </a:lnTo>
                  <a:lnTo>
                    <a:pt x="164" y="64"/>
                  </a:lnTo>
                  <a:lnTo>
                    <a:pt x="182" y="45"/>
                  </a:lnTo>
                  <a:lnTo>
                    <a:pt x="175" y="29"/>
                  </a:lnTo>
                  <a:lnTo>
                    <a:pt x="193" y="0"/>
                  </a:lnTo>
                  <a:lnTo>
                    <a:pt x="212" y="12"/>
                  </a:lnTo>
                  <a:lnTo>
                    <a:pt x="228" y="15"/>
                  </a:lnTo>
                  <a:lnTo>
                    <a:pt x="249" y="22"/>
                  </a:lnTo>
                  <a:lnTo>
                    <a:pt x="252" y="42"/>
                  </a:lnTo>
                  <a:lnTo>
                    <a:pt x="277" y="53"/>
                  </a:lnTo>
                  <a:lnTo>
                    <a:pt x="293" y="49"/>
                  </a:lnTo>
                  <a:lnTo>
                    <a:pt x="315" y="45"/>
                  </a:lnTo>
                  <a:lnTo>
                    <a:pt x="332" y="49"/>
                  </a:lnTo>
                  <a:lnTo>
                    <a:pt x="350" y="62"/>
                  </a:lnTo>
                  <a:lnTo>
                    <a:pt x="360" y="75"/>
                  </a:lnTo>
                  <a:lnTo>
                    <a:pt x="376" y="75"/>
                  </a:lnTo>
                  <a:lnTo>
                    <a:pt x="398" y="80"/>
                  </a:lnTo>
                  <a:lnTo>
                    <a:pt x="414" y="73"/>
                  </a:lnTo>
                  <a:lnTo>
                    <a:pt x="436" y="68"/>
                  </a:lnTo>
                  <a:lnTo>
                    <a:pt x="462" y="50"/>
                  </a:lnTo>
                  <a:lnTo>
                    <a:pt x="472" y="52"/>
                  </a:lnTo>
                  <a:lnTo>
                    <a:pt x="482" y="62"/>
                  </a:lnTo>
                  <a:lnTo>
                    <a:pt x="502" y="59"/>
                  </a:lnTo>
                  <a:lnTo>
                    <a:pt x="494" y="79"/>
                  </a:lnTo>
                  <a:lnTo>
                    <a:pt x="482" y="105"/>
                  </a:lnTo>
                  <a:lnTo>
                    <a:pt x="486" y="116"/>
                  </a:lnTo>
                  <a:lnTo>
                    <a:pt x="497" y="112"/>
                  </a:lnTo>
                  <a:lnTo>
                    <a:pt x="513" y="117"/>
                  </a:lnTo>
                  <a:lnTo>
                    <a:pt x="527" y="108"/>
                  </a:lnTo>
                  <a:lnTo>
                    <a:pt x="541" y="116"/>
                  </a:lnTo>
                  <a:lnTo>
                    <a:pt x="557" y="133"/>
                  </a:lnTo>
                  <a:lnTo>
                    <a:pt x="555" y="142"/>
                  </a:lnTo>
                  <a:lnTo>
                    <a:pt x="541" y="140"/>
                  </a:lnTo>
                  <a:lnTo>
                    <a:pt x="515" y="142"/>
                  </a:lnTo>
                  <a:lnTo>
                    <a:pt x="504" y="150"/>
                  </a:lnTo>
                  <a:lnTo>
                    <a:pt x="491" y="167"/>
                  </a:lnTo>
                  <a:lnTo>
                    <a:pt x="464" y="176"/>
                  </a:lnTo>
                  <a:lnTo>
                    <a:pt x="447" y="189"/>
                  </a:lnTo>
                  <a:lnTo>
                    <a:pt x="428" y="184"/>
                  </a:lnTo>
                  <a:lnTo>
                    <a:pt x="419" y="182"/>
                  </a:lnTo>
                  <a:lnTo>
                    <a:pt x="410" y="198"/>
                  </a:lnTo>
                  <a:lnTo>
                    <a:pt x="416" y="207"/>
                  </a:lnTo>
                  <a:lnTo>
                    <a:pt x="418" y="215"/>
                  </a:lnTo>
                  <a:lnTo>
                    <a:pt x="406" y="223"/>
                  </a:lnTo>
                  <a:lnTo>
                    <a:pt x="394" y="236"/>
                  </a:lnTo>
                  <a:lnTo>
                    <a:pt x="374" y="244"/>
                  </a:lnTo>
                  <a:lnTo>
                    <a:pt x="347" y="245"/>
                  </a:lnTo>
                  <a:lnTo>
                    <a:pt x="320" y="253"/>
                  </a:lnTo>
                  <a:lnTo>
                    <a:pt x="299" y="265"/>
                  </a:lnTo>
                  <a:lnTo>
                    <a:pt x="292" y="258"/>
                  </a:lnTo>
                  <a:lnTo>
                    <a:pt x="270" y="258"/>
                  </a:lnTo>
                  <a:lnTo>
                    <a:pt x="244" y="244"/>
                  </a:lnTo>
                  <a:lnTo>
                    <a:pt x="227" y="241"/>
                  </a:lnTo>
                  <a:lnTo>
                    <a:pt x="204" y="244"/>
                  </a:lnTo>
                  <a:lnTo>
                    <a:pt x="168" y="238"/>
                  </a:lnTo>
                  <a:lnTo>
                    <a:pt x="149" y="239"/>
                  </a:lnTo>
                  <a:lnTo>
                    <a:pt x="139" y="224"/>
                  </a:lnTo>
                  <a:lnTo>
                    <a:pt x="131" y="202"/>
                  </a:lnTo>
                  <a:lnTo>
                    <a:pt x="120" y="200"/>
                  </a:lnTo>
                  <a:lnTo>
                    <a:pt x="100" y="185"/>
                  </a:lnTo>
                  <a:lnTo>
                    <a:pt x="75" y="182"/>
                  </a:lnTo>
                  <a:lnTo>
                    <a:pt x="56" y="177"/>
                  </a:lnTo>
                  <a:lnTo>
                    <a:pt x="49" y="167"/>
                  </a:lnTo>
                  <a:lnTo>
                    <a:pt x="56" y="138"/>
                  </a:lnTo>
                  <a:lnTo>
                    <a:pt x="44" y="117"/>
                  </a:lnTo>
                  <a:lnTo>
                    <a:pt x="18" y="108"/>
                  </a:lnTo>
                  <a:lnTo>
                    <a:pt x="5" y="94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338">
              <a:extLst>
                <a:ext uri="{FF2B5EF4-FFF2-40B4-BE49-F238E27FC236}">
                  <a16:creationId xmlns="" xmlns:a16="http://schemas.microsoft.com/office/drawing/2014/main" id="{001D63AA-EF52-46CB-BC1C-F6BB49C53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4213225"/>
              <a:ext cx="227013" cy="414338"/>
            </a:xfrm>
            <a:custGeom>
              <a:avLst/>
              <a:gdLst>
                <a:gd name="T0" fmla="*/ 75 w 143"/>
                <a:gd name="T1" fmla="*/ 140 h 261"/>
                <a:gd name="T2" fmla="*/ 62 w 143"/>
                <a:gd name="T3" fmla="*/ 126 h 261"/>
                <a:gd name="T4" fmla="*/ 46 w 143"/>
                <a:gd name="T5" fmla="*/ 146 h 261"/>
                <a:gd name="T6" fmla="*/ 31 w 143"/>
                <a:gd name="T7" fmla="*/ 187 h 261"/>
                <a:gd name="T8" fmla="*/ 44 w 143"/>
                <a:gd name="T9" fmla="*/ 200 h 261"/>
                <a:gd name="T10" fmla="*/ 54 w 143"/>
                <a:gd name="T11" fmla="*/ 231 h 261"/>
                <a:gd name="T12" fmla="*/ 74 w 143"/>
                <a:gd name="T13" fmla="*/ 243 h 261"/>
                <a:gd name="T14" fmla="*/ 77 w 143"/>
                <a:gd name="T15" fmla="*/ 259 h 261"/>
                <a:gd name="T16" fmla="*/ 65 w 143"/>
                <a:gd name="T17" fmla="*/ 252 h 261"/>
                <a:gd name="T18" fmla="*/ 47 w 143"/>
                <a:gd name="T19" fmla="*/ 247 h 261"/>
                <a:gd name="T20" fmla="*/ 37 w 143"/>
                <a:gd name="T21" fmla="*/ 232 h 261"/>
                <a:gd name="T22" fmla="*/ 19 w 143"/>
                <a:gd name="T23" fmla="*/ 215 h 261"/>
                <a:gd name="T24" fmla="*/ 14 w 143"/>
                <a:gd name="T25" fmla="*/ 215 h 261"/>
                <a:gd name="T26" fmla="*/ 21 w 143"/>
                <a:gd name="T27" fmla="*/ 187 h 261"/>
                <a:gd name="T28" fmla="*/ 38 w 143"/>
                <a:gd name="T29" fmla="*/ 153 h 261"/>
                <a:gd name="T30" fmla="*/ 32 w 143"/>
                <a:gd name="T31" fmla="*/ 128 h 261"/>
                <a:gd name="T32" fmla="*/ 18 w 143"/>
                <a:gd name="T33" fmla="*/ 104 h 261"/>
                <a:gd name="T34" fmla="*/ 21 w 143"/>
                <a:gd name="T35" fmla="*/ 93 h 261"/>
                <a:gd name="T36" fmla="*/ 19 w 143"/>
                <a:gd name="T37" fmla="*/ 65 h 261"/>
                <a:gd name="T38" fmla="*/ 0 w 143"/>
                <a:gd name="T39" fmla="*/ 36 h 261"/>
                <a:gd name="T40" fmla="*/ 15 w 143"/>
                <a:gd name="T41" fmla="*/ 13 h 261"/>
                <a:gd name="T42" fmla="*/ 38 w 143"/>
                <a:gd name="T43" fmla="*/ 4 h 261"/>
                <a:gd name="T44" fmla="*/ 55 w 143"/>
                <a:gd name="T45" fmla="*/ 6 h 261"/>
                <a:gd name="T46" fmla="*/ 68 w 143"/>
                <a:gd name="T47" fmla="*/ 17 h 261"/>
                <a:gd name="T48" fmla="*/ 65 w 143"/>
                <a:gd name="T49" fmla="*/ 52 h 261"/>
                <a:gd name="T50" fmla="*/ 88 w 143"/>
                <a:gd name="T51" fmla="*/ 45 h 261"/>
                <a:gd name="T52" fmla="*/ 102 w 143"/>
                <a:gd name="T53" fmla="*/ 38 h 261"/>
                <a:gd name="T54" fmla="*/ 127 w 143"/>
                <a:gd name="T55" fmla="*/ 54 h 261"/>
                <a:gd name="T56" fmla="*/ 143 w 143"/>
                <a:gd name="T57" fmla="*/ 88 h 261"/>
                <a:gd name="T58" fmla="*/ 136 w 143"/>
                <a:gd name="T59" fmla="*/ 111 h 261"/>
                <a:gd name="T60" fmla="*/ 98 w 143"/>
                <a:gd name="T61" fmla="*/ 112 h 261"/>
                <a:gd name="T62" fmla="*/ 90 w 143"/>
                <a:gd name="T63" fmla="*/ 1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90" y="148"/>
                  </a:moveTo>
                  <a:lnTo>
                    <a:pt x="75" y="140"/>
                  </a:lnTo>
                  <a:lnTo>
                    <a:pt x="60" y="140"/>
                  </a:lnTo>
                  <a:lnTo>
                    <a:pt x="62" y="126"/>
                  </a:lnTo>
                  <a:lnTo>
                    <a:pt x="47" y="126"/>
                  </a:lnTo>
                  <a:lnTo>
                    <a:pt x="46" y="146"/>
                  </a:lnTo>
                  <a:lnTo>
                    <a:pt x="37" y="171"/>
                  </a:lnTo>
                  <a:lnTo>
                    <a:pt x="31" y="187"/>
                  </a:lnTo>
                  <a:lnTo>
                    <a:pt x="32" y="200"/>
                  </a:lnTo>
                  <a:lnTo>
                    <a:pt x="44" y="200"/>
                  </a:lnTo>
                  <a:lnTo>
                    <a:pt x="51" y="216"/>
                  </a:lnTo>
                  <a:lnTo>
                    <a:pt x="54" y="231"/>
                  </a:lnTo>
                  <a:lnTo>
                    <a:pt x="63" y="240"/>
                  </a:lnTo>
                  <a:lnTo>
                    <a:pt x="74" y="243"/>
                  </a:lnTo>
                  <a:lnTo>
                    <a:pt x="83" y="252"/>
                  </a:lnTo>
                  <a:lnTo>
                    <a:pt x="77" y="259"/>
                  </a:lnTo>
                  <a:lnTo>
                    <a:pt x="66" y="261"/>
                  </a:lnTo>
                  <a:lnTo>
                    <a:pt x="65" y="252"/>
                  </a:lnTo>
                  <a:lnTo>
                    <a:pt x="51" y="245"/>
                  </a:lnTo>
                  <a:lnTo>
                    <a:pt x="47" y="247"/>
                  </a:lnTo>
                  <a:lnTo>
                    <a:pt x="40" y="242"/>
                  </a:lnTo>
                  <a:lnTo>
                    <a:pt x="37" y="232"/>
                  </a:lnTo>
                  <a:lnTo>
                    <a:pt x="27" y="223"/>
                  </a:lnTo>
                  <a:lnTo>
                    <a:pt x="19" y="215"/>
                  </a:lnTo>
                  <a:lnTo>
                    <a:pt x="17" y="224"/>
                  </a:lnTo>
                  <a:lnTo>
                    <a:pt x="14" y="215"/>
                  </a:lnTo>
                  <a:lnTo>
                    <a:pt x="15" y="205"/>
                  </a:lnTo>
                  <a:lnTo>
                    <a:pt x="21" y="187"/>
                  </a:lnTo>
                  <a:lnTo>
                    <a:pt x="29" y="169"/>
                  </a:lnTo>
                  <a:lnTo>
                    <a:pt x="38" y="153"/>
                  </a:lnTo>
                  <a:lnTo>
                    <a:pt x="32" y="136"/>
                  </a:lnTo>
                  <a:lnTo>
                    <a:pt x="32" y="128"/>
                  </a:lnTo>
                  <a:lnTo>
                    <a:pt x="30" y="119"/>
                  </a:lnTo>
                  <a:lnTo>
                    <a:pt x="18" y="104"/>
                  </a:lnTo>
                  <a:lnTo>
                    <a:pt x="14" y="96"/>
                  </a:lnTo>
                  <a:lnTo>
                    <a:pt x="21" y="93"/>
                  </a:lnTo>
                  <a:lnTo>
                    <a:pt x="26" y="76"/>
                  </a:lnTo>
                  <a:lnTo>
                    <a:pt x="19" y="65"/>
                  </a:lnTo>
                  <a:lnTo>
                    <a:pt x="8" y="52"/>
                  </a:lnTo>
                  <a:lnTo>
                    <a:pt x="0" y="36"/>
                  </a:lnTo>
                  <a:lnTo>
                    <a:pt x="8" y="32"/>
                  </a:lnTo>
                  <a:lnTo>
                    <a:pt x="15" y="13"/>
                  </a:lnTo>
                  <a:lnTo>
                    <a:pt x="27" y="12"/>
                  </a:lnTo>
                  <a:lnTo>
                    <a:pt x="38" y="4"/>
                  </a:lnTo>
                  <a:lnTo>
                    <a:pt x="47" y="0"/>
                  </a:lnTo>
                  <a:lnTo>
                    <a:pt x="55" y="6"/>
                  </a:lnTo>
                  <a:lnTo>
                    <a:pt x="56" y="16"/>
                  </a:lnTo>
                  <a:lnTo>
                    <a:pt x="68" y="17"/>
                  </a:lnTo>
                  <a:lnTo>
                    <a:pt x="63" y="36"/>
                  </a:lnTo>
                  <a:lnTo>
                    <a:pt x="65" y="52"/>
                  </a:lnTo>
                  <a:lnTo>
                    <a:pt x="82" y="42"/>
                  </a:lnTo>
                  <a:lnTo>
                    <a:pt x="88" y="45"/>
                  </a:lnTo>
                  <a:lnTo>
                    <a:pt x="98" y="44"/>
                  </a:lnTo>
                  <a:lnTo>
                    <a:pt x="102" y="38"/>
                  </a:lnTo>
                  <a:lnTo>
                    <a:pt x="114" y="39"/>
                  </a:lnTo>
                  <a:lnTo>
                    <a:pt x="127" y="54"/>
                  </a:lnTo>
                  <a:lnTo>
                    <a:pt x="128" y="72"/>
                  </a:lnTo>
                  <a:lnTo>
                    <a:pt x="143" y="88"/>
                  </a:lnTo>
                  <a:lnTo>
                    <a:pt x="142" y="103"/>
                  </a:lnTo>
                  <a:lnTo>
                    <a:pt x="136" y="111"/>
                  </a:lnTo>
                  <a:lnTo>
                    <a:pt x="120" y="109"/>
                  </a:lnTo>
                  <a:lnTo>
                    <a:pt x="98" y="112"/>
                  </a:lnTo>
                  <a:lnTo>
                    <a:pt x="87" y="126"/>
                  </a:lnTo>
                  <a:lnTo>
                    <a:pt x="90" y="1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39">
              <a:extLst>
                <a:ext uri="{FF2B5EF4-FFF2-40B4-BE49-F238E27FC236}">
                  <a16:creationId xmlns="" xmlns:a16="http://schemas.microsoft.com/office/drawing/2014/main" id="{1800109A-6375-498D-BA55-E838924F8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425" y="3043238"/>
              <a:ext cx="1695450" cy="1235075"/>
            </a:xfrm>
            <a:custGeom>
              <a:avLst/>
              <a:gdLst>
                <a:gd name="T0" fmla="*/ 608 w 1068"/>
                <a:gd name="T1" fmla="*/ 756 h 778"/>
                <a:gd name="T2" fmla="*/ 650 w 1068"/>
                <a:gd name="T3" fmla="*/ 750 h 778"/>
                <a:gd name="T4" fmla="*/ 970 w 1068"/>
                <a:gd name="T5" fmla="*/ 111 h 778"/>
                <a:gd name="T6" fmla="*/ 1039 w 1068"/>
                <a:gd name="T7" fmla="*/ 144 h 778"/>
                <a:gd name="T8" fmla="*/ 1046 w 1068"/>
                <a:gd name="T9" fmla="*/ 196 h 778"/>
                <a:gd name="T10" fmla="*/ 1003 w 1068"/>
                <a:gd name="T11" fmla="*/ 246 h 778"/>
                <a:gd name="T12" fmla="*/ 980 w 1068"/>
                <a:gd name="T13" fmla="*/ 273 h 778"/>
                <a:gd name="T14" fmla="*/ 935 w 1068"/>
                <a:gd name="T15" fmla="*/ 307 h 778"/>
                <a:gd name="T16" fmla="*/ 880 w 1068"/>
                <a:gd name="T17" fmla="*/ 343 h 778"/>
                <a:gd name="T18" fmla="*/ 834 w 1068"/>
                <a:gd name="T19" fmla="*/ 356 h 778"/>
                <a:gd name="T20" fmla="*/ 820 w 1068"/>
                <a:gd name="T21" fmla="*/ 328 h 778"/>
                <a:gd name="T22" fmla="*/ 764 w 1068"/>
                <a:gd name="T23" fmla="*/ 370 h 778"/>
                <a:gd name="T24" fmla="*/ 802 w 1068"/>
                <a:gd name="T25" fmla="*/ 404 h 778"/>
                <a:gd name="T26" fmla="*/ 850 w 1068"/>
                <a:gd name="T27" fmla="*/ 410 h 778"/>
                <a:gd name="T28" fmla="*/ 791 w 1068"/>
                <a:gd name="T29" fmla="*/ 453 h 778"/>
                <a:gd name="T30" fmla="*/ 840 w 1068"/>
                <a:gd name="T31" fmla="*/ 519 h 778"/>
                <a:gd name="T32" fmla="*/ 843 w 1068"/>
                <a:gd name="T33" fmla="*/ 557 h 778"/>
                <a:gd name="T34" fmla="*/ 813 w 1068"/>
                <a:gd name="T35" fmla="*/ 611 h 778"/>
                <a:gd name="T36" fmla="*/ 735 w 1068"/>
                <a:gd name="T37" fmla="*/ 693 h 778"/>
                <a:gd name="T38" fmla="*/ 689 w 1068"/>
                <a:gd name="T39" fmla="*/ 706 h 778"/>
                <a:gd name="T40" fmla="*/ 630 w 1068"/>
                <a:gd name="T41" fmla="*/ 739 h 778"/>
                <a:gd name="T42" fmla="*/ 598 w 1068"/>
                <a:gd name="T43" fmla="*/ 715 h 778"/>
                <a:gd name="T44" fmla="*/ 560 w 1068"/>
                <a:gd name="T45" fmla="*/ 689 h 778"/>
                <a:gd name="T46" fmla="*/ 505 w 1068"/>
                <a:gd name="T47" fmla="*/ 694 h 778"/>
                <a:gd name="T48" fmla="*/ 481 w 1068"/>
                <a:gd name="T49" fmla="*/ 722 h 778"/>
                <a:gd name="T50" fmla="*/ 458 w 1068"/>
                <a:gd name="T51" fmla="*/ 712 h 778"/>
                <a:gd name="T52" fmla="*/ 435 w 1068"/>
                <a:gd name="T53" fmla="*/ 669 h 778"/>
                <a:gd name="T54" fmla="*/ 436 w 1068"/>
                <a:gd name="T55" fmla="*/ 617 h 778"/>
                <a:gd name="T56" fmla="*/ 412 w 1068"/>
                <a:gd name="T57" fmla="*/ 588 h 778"/>
                <a:gd name="T58" fmla="*/ 379 w 1068"/>
                <a:gd name="T59" fmla="*/ 573 h 778"/>
                <a:gd name="T60" fmla="*/ 314 w 1068"/>
                <a:gd name="T61" fmla="*/ 597 h 778"/>
                <a:gd name="T62" fmla="*/ 276 w 1068"/>
                <a:gd name="T63" fmla="*/ 593 h 778"/>
                <a:gd name="T64" fmla="*/ 232 w 1068"/>
                <a:gd name="T65" fmla="*/ 594 h 778"/>
                <a:gd name="T66" fmla="*/ 179 w 1068"/>
                <a:gd name="T67" fmla="*/ 567 h 778"/>
                <a:gd name="T68" fmla="*/ 130 w 1068"/>
                <a:gd name="T69" fmla="*/ 550 h 778"/>
                <a:gd name="T70" fmla="*/ 97 w 1068"/>
                <a:gd name="T71" fmla="*/ 504 h 778"/>
                <a:gd name="T72" fmla="*/ 73 w 1068"/>
                <a:gd name="T73" fmla="*/ 440 h 778"/>
                <a:gd name="T74" fmla="*/ 24 w 1068"/>
                <a:gd name="T75" fmla="*/ 399 h 778"/>
                <a:gd name="T76" fmla="*/ 5 w 1068"/>
                <a:gd name="T77" fmla="*/ 375 h 778"/>
                <a:gd name="T78" fmla="*/ 20 w 1068"/>
                <a:gd name="T79" fmla="*/ 334 h 778"/>
                <a:gd name="T80" fmla="*/ 79 w 1068"/>
                <a:gd name="T81" fmla="*/ 315 h 778"/>
                <a:gd name="T82" fmla="*/ 114 w 1068"/>
                <a:gd name="T83" fmla="*/ 275 h 778"/>
                <a:gd name="T84" fmla="*/ 153 w 1068"/>
                <a:gd name="T85" fmla="*/ 211 h 778"/>
                <a:gd name="T86" fmla="*/ 211 w 1068"/>
                <a:gd name="T87" fmla="*/ 137 h 778"/>
                <a:gd name="T88" fmla="*/ 251 w 1068"/>
                <a:gd name="T89" fmla="*/ 134 h 778"/>
                <a:gd name="T90" fmla="*/ 295 w 1068"/>
                <a:gd name="T91" fmla="*/ 207 h 778"/>
                <a:gd name="T92" fmla="*/ 366 w 1068"/>
                <a:gd name="T93" fmla="*/ 240 h 778"/>
                <a:gd name="T94" fmla="*/ 414 w 1068"/>
                <a:gd name="T95" fmla="*/ 278 h 778"/>
                <a:gd name="T96" fmla="*/ 517 w 1068"/>
                <a:gd name="T97" fmla="*/ 298 h 778"/>
                <a:gd name="T98" fmla="*/ 593 w 1068"/>
                <a:gd name="T99" fmla="*/ 285 h 778"/>
                <a:gd name="T100" fmla="*/ 664 w 1068"/>
                <a:gd name="T101" fmla="*/ 255 h 778"/>
                <a:gd name="T102" fmla="*/ 676 w 1068"/>
                <a:gd name="T103" fmla="*/ 224 h 778"/>
                <a:gd name="T104" fmla="*/ 750 w 1068"/>
                <a:gd name="T105" fmla="*/ 190 h 778"/>
                <a:gd name="T106" fmla="*/ 803 w 1068"/>
                <a:gd name="T107" fmla="*/ 173 h 778"/>
                <a:gd name="T108" fmla="*/ 743 w 1068"/>
                <a:gd name="T109" fmla="*/ 152 h 778"/>
                <a:gd name="T110" fmla="*/ 748 w 1068"/>
                <a:gd name="T111" fmla="*/ 99 h 778"/>
                <a:gd name="T112" fmla="*/ 810 w 1068"/>
                <a:gd name="T113" fmla="*/ 51 h 778"/>
                <a:gd name="T114" fmla="*/ 824 w 1068"/>
                <a:gd name="T115" fmla="*/ 6 h 778"/>
                <a:gd name="T116" fmla="*/ 909 w 1068"/>
                <a:gd name="T117" fmla="*/ 18 h 778"/>
                <a:gd name="T118" fmla="*/ 940 w 1068"/>
                <a:gd name="T119" fmla="*/ 10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8" h="778">
                  <a:moveTo>
                    <a:pt x="638" y="768"/>
                  </a:moveTo>
                  <a:lnTo>
                    <a:pt x="623" y="778"/>
                  </a:lnTo>
                  <a:lnTo>
                    <a:pt x="610" y="772"/>
                  </a:lnTo>
                  <a:lnTo>
                    <a:pt x="608" y="756"/>
                  </a:lnTo>
                  <a:lnTo>
                    <a:pt x="618" y="748"/>
                  </a:lnTo>
                  <a:lnTo>
                    <a:pt x="636" y="743"/>
                  </a:lnTo>
                  <a:lnTo>
                    <a:pt x="647" y="743"/>
                  </a:lnTo>
                  <a:lnTo>
                    <a:pt x="650" y="750"/>
                  </a:lnTo>
                  <a:lnTo>
                    <a:pt x="642" y="758"/>
                  </a:lnTo>
                  <a:lnTo>
                    <a:pt x="638" y="768"/>
                  </a:lnTo>
                  <a:close/>
                  <a:moveTo>
                    <a:pt x="940" y="103"/>
                  </a:moveTo>
                  <a:lnTo>
                    <a:pt x="970" y="111"/>
                  </a:lnTo>
                  <a:lnTo>
                    <a:pt x="991" y="130"/>
                  </a:lnTo>
                  <a:lnTo>
                    <a:pt x="997" y="155"/>
                  </a:lnTo>
                  <a:lnTo>
                    <a:pt x="1024" y="155"/>
                  </a:lnTo>
                  <a:lnTo>
                    <a:pt x="1039" y="144"/>
                  </a:lnTo>
                  <a:lnTo>
                    <a:pt x="1068" y="136"/>
                  </a:lnTo>
                  <a:lnTo>
                    <a:pt x="1059" y="160"/>
                  </a:lnTo>
                  <a:lnTo>
                    <a:pt x="1052" y="170"/>
                  </a:lnTo>
                  <a:lnTo>
                    <a:pt x="1046" y="196"/>
                  </a:lnTo>
                  <a:lnTo>
                    <a:pt x="1035" y="221"/>
                  </a:lnTo>
                  <a:lnTo>
                    <a:pt x="1014" y="217"/>
                  </a:lnTo>
                  <a:lnTo>
                    <a:pt x="999" y="225"/>
                  </a:lnTo>
                  <a:lnTo>
                    <a:pt x="1003" y="246"/>
                  </a:lnTo>
                  <a:lnTo>
                    <a:pt x="1001" y="274"/>
                  </a:lnTo>
                  <a:lnTo>
                    <a:pt x="992" y="275"/>
                  </a:lnTo>
                  <a:lnTo>
                    <a:pt x="992" y="286"/>
                  </a:lnTo>
                  <a:lnTo>
                    <a:pt x="980" y="273"/>
                  </a:lnTo>
                  <a:lnTo>
                    <a:pt x="973" y="286"/>
                  </a:lnTo>
                  <a:lnTo>
                    <a:pt x="947" y="296"/>
                  </a:lnTo>
                  <a:lnTo>
                    <a:pt x="949" y="308"/>
                  </a:lnTo>
                  <a:lnTo>
                    <a:pt x="935" y="307"/>
                  </a:lnTo>
                  <a:lnTo>
                    <a:pt x="926" y="300"/>
                  </a:lnTo>
                  <a:lnTo>
                    <a:pt x="914" y="316"/>
                  </a:lnTo>
                  <a:lnTo>
                    <a:pt x="894" y="329"/>
                  </a:lnTo>
                  <a:lnTo>
                    <a:pt x="880" y="343"/>
                  </a:lnTo>
                  <a:lnTo>
                    <a:pt x="856" y="350"/>
                  </a:lnTo>
                  <a:lnTo>
                    <a:pt x="843" y="360"/>
                  </a:lnTo>
                  <a:lnTo>
                    <a:pt x="825" y="366"/>
                  </a:lnTo>
                  <a:lnTo>
                    <a:pt x="834" y="356"/>
                  </a:lnTo>
                  <a:lnTo>
                    <a:pt x="831" y="348"/>
                  </a:lnTo>
                  <a:lnTo>
                    <a:pt x="845" y="333"/>
                  </a:lnTo>
                  <a:lnTo>
                    <a:pt x="835" y="320"/>
                  </a:lnTo>
                  <a:lnTo>
                    <a:pt x="820" y="328"/>
                  </a:lnTo>
                  <a:lnTo>
                    <a:pt x="801" y="344"/>
                  </a:lnTo>
                  <a:lnTo>
                    <a:pt x="790" y="358"/>
                  </a:lnTo>
                  <a:lnTo>
                    <a:pt x="773" y="359"/>
                  </a:lnTo>
                  <a:lnTo>
                    <a:pt x="764" y="370"/>
                  </a:lnTo>
                  <a:lnTo>
                    <a:pt x="773" y="385"/>
                  </a:lnTo>
                  <a:lnTo>
                    <a:pt x="787" y="388"/>
                  </a:lnTo>
                  <a:lnTo>
                    <a:pt x="788" y="399"/>
                  </a:lnTo>
                  <a:lnTo>
                    <a:pt x="802" y="404"/>
                  </a:lnTo>
                  <a:lnTo>
                    <a:pt x="821" y="389"/>
                  </a:lnTo>
                  <a:lnTo>
                    <a:pt x="836" y="397"/>
                  </a:lnTo>
                  <a:lnTo>
                    <a:pt x="848" y="399"/>
                  </a:lnTo>
                  <a:lnTo>
                    <a:pt x="850" y="410"/>
                  </a:lnTo>
                  <a:lnTo>
                    <a:pt x="826" y="416"/>
                  </a:lnTo>
                  <a:lnTo>
                    <a:pt x="818" y="427"/>
                  </a:lnTo>
                  <a:lnTo>
                    <a:pt x="801" y="438"/>
                  </a:lnTo>
                  <a:lnTo>
                    <a:pt x="791" y="453"/>
                  </a:lnTo>
                  <a:lnTo>
                    <a:pt x="811" y="464"/>
                  </a:lnTo>
                  <a:lnTo>
                    <a:pt x="817" y="485"/>
                  </a:lnTo>
                  <a:lnTo>
                    <a:pt x="828" y="504"/>
                  </a:lnTo>
                  <a:lnTo>
                    <a:pt x="840" y="519"/>
                  </a:lnTo>
                  <a:lnTo>
                    <a:pt x="840" y="534"/>
                  </a:lnTo>
                  <a:lnTo>
                    <a:pt x="828" y="539"/>
                  </a:lnTo>
                  <a:lnTo>
                    <a:pt x="833" y="551"/>
                  </a:lnTo>
                  <a:lnTo>
                    <a:pt x="843" y="557"/>
                  </a:lnTo>
                  <a:lnTo>
                    <a:pt x="840" y="573"/>
                  </a:lnTo>
                  <a:lnTo>
                    <a:pt x="835" y="588"/>
                  </a:lnTo>
                  <a:lnTo>
                    <a:pt x="826" y="590"/>
                  </a:lnTo>
                  <a:lnTo>
                    <a:pt x="813" y="611"/>
                  </a:lnTo>
                  <a:lnTo>
                    <a:pt x="799" y="637"/>
                  </a:lnTo>
                  <a:lnTo>
                    <a:pt x="783" y="660"/>
                  </a:lnTo>
                  <a:lnTo>
                    <a:pt x="759" y="677"/>
                  </a:lnTo>
                  <a:lnTo>
                    <a:pt x="735" y="693"/>
                  </a:lnTo>
                  <a:lnTo>
                    <a:pt x="715" y="694"/>
                  </a:lnTo>
                  <a:lnTo>
                    <a:pt x="704" y="704"/>
                  </a:lnTo>
                  <a:lnTo>
                    <a:pt x="699" y="697"/>
                  </a:lnTo>
                  <a:lnTo>
                    <a:pt x="689" y="706"/>
                  </a:lnTo>
                  <a:lnTo>
                    <a:pt x="665" y="715"/>
                  </a:lnTo>
                  <a:lnTo>
                    <a:pt x="647" y="719"/>
                  </a:lnTo>
                  <a:lnTo>
                    <a:pt x="640" y="738"/>
                  </a:lnTo>
                  <a:lnTo>
                    <a:pt x="630" y="739"/>
                  </a:lnTo>
                  <a:lnTo>
                    <a:pt x="626" y="726"/>
                  </a:lnTo>
                  <a:lnTo>
                    <a:pt x="630" y="719"/>
                  </a:lnTo>
                  <a:lnTo>
                    <a:pt x="607" y="713"/>
                  </a:lnTo>
                  <a:lnTo>
                    <a:pt x="598" y="715"/>
                  </a:lnTo>
                  <a:lnTo>
                    <a:pt x="581" y="711"/>
                  </a:lnTo>
                  <a:lnTo>
                    <a:pt x="572" y="704"/>
                  </a:lnTo>
                  <a:lnTo>
                    <a:pt x="576" y="692"/>
                  </a:lnTo>
                  <a:lnTo>
                    <a:pt x="560" y="689"/>
                  </a:lnTo>
                  <a:lnTo>
                    <a:pt x="552" y="682"/>
                  </a:lnTo>
                  <a:lnTo>
                    <a:pt x="537" y="692"/>
                  </a:lnTo>
                  <a:lnTo>
                    <a:pt x="519" y="694"/>
                  </a:lnTo>
                  <a:lnTo>
                    <a:pt x="505" y="694"/>
                  </a:lnTo>
                  <a:lnTo>
                    <a:pt x="496" y="699"/>
                  </a:lnTo>
                  <a:lnTo>
                    <a:pt x="487" y="701"/>
                  </a:lnTo>
                  <a:lnTo>
                    <a:pt x="490" y="722"/>
                  </a:lnTo>
                  <a:lnTo>
                    <a:pt x="481" y="722"/>
                  </a:lnTo>
                  <a:lnTo>
                    <a:pt x="479" y="717"/>
                  </a:lnTo>
                  <a:lnTo>
                    <a:pt x="479" y="711"/>
                  </a:lnTo>
                  <a:lnTo>
                    <a:pt x="466" y="715"/>
                  </a:lnTo>
                  <a:lnTo>
                    <a:pt x="458" y="712"/>
                  </a:lnTo>
                  <a:lnTo>
                    <a:pt x="445" y="705"/>
                  </a:lnTo>
                  <a:lnTo>
                    <a:pt x="451" y="690"/>
                  </a:lnTo>
                  <a:lnTo>
                    <a:pt x="439" y="686"/>
                  </a:lnTo>
                  <a:lnTo>
                    <a:pt x="435" y="669"/>
                  </a:lnTo>
                  <a:lnTo>
                    <a:pt x="417" y="671"/>
                  </a:lnTo>
                  <a:lnTo>
                    <a:pt x="418" y="649"/>
                  </a:lnTo>
                  <a:lnTo>
                    <a:pt x="436" y="633"/>
                  </a:lnTo>
                  <a:lnTo>
                    <a:pt x="436" y="617"/>
                  </a:lnTo>
                  <a:lnTo>
                    <a:pt x="436" y="602"/>
                  </a:lnTo>
                  <a:lnTo>
                    <a:pt x="428" y="597"/>
                  </a:lnTo>
                  <a:lnTo>
                    <a:pt x="422" y="586"/>
                  </a:lnTo>
                  <a:lnTo>
                    <a:pt x="412" y="588"/>
                  </a:lnTo>
                  <a:lnTo>
                    <a:pt x="393" y="585"/>
                  </a:lnTo>
                  <a:lnTo>
                    <a:pt x="399" y="576"/>
                  </a:lnTo>
                  <a:lnTo>
                    <a:pt x="391" y="564"/>
                  </a:lnTo>
                  <a:lnTo>
                    <a:pt x="379" y="573"/>
                  </a:lnTo>
                  <a:lnTo>
                    <a:pt x="364" y="568"/>
                  </a:lnTo>
                  <a:lnTo>
                    <a:pt x="344" y="580"/>
                  </a:lnTo>
                  <a:lnTo>
                    <a:pt x="328" y="595"/>
                  </a:lnTo>
                  <a:lnTo>
                    <a:pt x="314" y="597"/>
                  </a:lnTo>
                  <a:lnTo>
                    <a:pt x="306" y="593"/>
                  </a:lnTo>
                  <a:lnTo>
                    <a:pt x="297" y="591"/>
                  </a:lnTo>
                  <a:lnTo>
                    <a:pt x="285" y="587"/>
                  </a:lnTo>
                  <a:lnTo>
                    <a:pt x="276" y="593"/>
                  </a:lnTo>
                  <a:lnTo>
                    <a:pt x="264" y="607"/>
                  </a:lnTo>
                  <a:lnTo>
                    <a:pt x="262" y="591"/>
                  </a:lnTo>
                  <a:lnTo>
                    <a:pt x="252" y="595"/>
                  </a:lnTo>
                  <a:lnTo>
                    <a:pt x="232" y="594"/>
                  </a:lnTo>
                  <a:lnTo>
                    <a:pt x="212" y="589"/>
                  </a:lnTo>
                  <a:lnTo>
                    <a:pt x="197" y="580"/>
                  </a:lnTo>
                  <a:lnTo>
                    <a:pt x="185" y="576"/>
                  </a:lnTo>
                  <a:lnTo>
                    <a:pt x="179" y="567"/>
                  </a:lnTo>
                  <a:lnTo>
                    <a:pt x="168" y="564"/>
                  </a:lnTo>
                  <a:lnTo>
                    <a:pt x="151" y="551"/>
                  </a:lnTo>
                  <a:lnTo>
                    <a:pt x="137" y="545"/>
                  </a:lnTo>
                  <a:lnTo>
                    <a:pt x="130" y="550"/>
                  </a:lnTo>
                  <a:lnTo>
                    <a:pt x="106" y="536"/>
                  </a:lnTo>
                  <a:lnTo>
                    <a:pt x="88" y="523"/>
                  </a:lnTo>
                  <a:lnTo>
                    <a:pt x="84" y="500"/>
                  </a:lnTo>
                  <a:lnTo>
                    <a:pt x="97" y="504"/>
                  </a:lnTo>
                  <a:lnTo>
                    <a:pt x="97" y="493"/>
                  </a:lnTo>
                  <a:lnTo>
                    <a:pt x="90" y="482"/>
                  </a:lnTo>
                  <a:lnTo>
                    <a:pt x="92" y="466"/>
                  </a:lnTo>
                  <a:lnTo>
                    <a:pt x="73" y="440"/>
                  </a:lnTo>
                  <a:lnTo>
                    <a:pt x="44" y="432"/>
                  </a:lnTo>
                  <a:lnTo>
                    <a:pt x="39" y="416"/>
                  </a:lnTo>
                  <a:lnTo>
                    <a:pt x="26" y="405"/>
                  </a:lnTo>
                  <a:lnTo>
                    <a:pt x="24" y="399"/>
                  </a:lnTo>
                  <a:lnTo>
                    <a:pt x="20" y="387"/>
                  </a:lnTo>
                  <a:lnTo>
                    <a:pt x="21" y="378"/>
                  </a:lnTo>
                  <a:lnTo>
                    <a:pt x="11" y="373"/>
                  </a:lnTo>
                  <a:lnTo>
                    <a:pt x="5" y="375"/>
                  </a:lnTo>
                  <a:lnTo>
                    <a:pt x="0" y="355"/>
                  </a:lnTo>
                  <a:lnTo>
                    <a:pt x="5" y="350"/>
                  </a:lnTo>
                  <a:lnTo>
                    <a:pt x="3" y="344"/>
                  </a:lnTo>
                  <a:lnTo>
                    <a:pt x="20" y="334"/>
                  </a:lnTo>
                  <a:lnTo>
                    <a:pt x="32" y="329"/>
                  </a:lnTo>
                  <a:lnTo>
                    <a:pt x="50" y="333"/>
                  </a:lnTo>
                  <a:lnTo>
                    <a:pt x="57" y="318"/>
                  </a:lnTo>
                  <a:lnTo>
                    <a:pt x="79" y="315"/>
                  </a:lnTo>
                  <a:lnTo>
                    <a:pt x="85" y="306"/>
                  </a:lnTo>
                  <a:lnTo>
                    <a:pt x="113" y="293"/>
                  </a:lnTo>
                  <a:lnTo>
                    <a:pt x="115" y="288"/>
                  </a:lnTo>
                  <a:lnTo>
                    <a:pt x="114" y="275"/>
                  </a:lnTo>
                  <a:lnTo>
                    <a:pt x="125" y="268"/>
                  </a:lnTo>
                  <a:lnTo>
                    <a:pt x="110" y="226"/>
                  </a:lnTo>
                  <a:lnTo>
                    <a:pt x="144" y="217"/>
                  </a:lnTo>
                  <a:lnTo>
                    <a:pt x="153" y="211"/>
                  </a:lnTo>
                  <a:lnTo>
                    <a:pt x="166" y="166"/>
                  </a:lnTo>
                  <a:lnTo>
                    <a:pt x="201" y="174"/>
                  </a:lnTo>
                  <a:lnTo>
                    <a:pt x="210" y="163"/>
                  </a:lnTo>
                  <a:lnTo>
                    <a:pt x="211" y="137"/>
                  </a:lnTo>
                  <a:lnTo>
                    <a:pt x="225" y="135"/>
                  </a:lnTo>
                  <a:lnTo>
                    <a:pt x="239" y="118"/>
                  </a:lnTo>
                  <a:lnTo>
                    <a:pt x="246" y="115"/>
                  </a:lnTo>
                  <a:lnTo>
                    <a:pt x="251" y="134"/>
                  </a:lnTo>
                  <a:lnTo>
                    <a:pt x="264" y="148"/>
                  </a:lnTo>
                  <a:lnTo>
                    <a:pt x="290" y="157"/>
                  </a:lnTo>
                  <a:lnTo>
                    <a:pt x="302" y="178"/>
                  </a:lnTo>
                  <a:lnTo>
                    <a:pt x="295" y="207"/>
                  </a:lnTo>
                  <a:lnTo>
                    <a:pt x="302" y="217"/>
                  </a:lnTo>
                  <a:lnTo>
                    <a:pt x="321" y="222"/>
                  </a:lnTo>
                  <a:lnTo>
                    <a:pt x="346" y="225"/>
                  </a:lnTo>
                  <a:lnTo>
                    <a:pt x="366" y="240"/>
                  </a:lnTo>
                  <a:lnTo>
                    <a:pt x="377" y="242"/>
                  </a:lnTo>
                  <a:lnTo>
                    <a:pt x="385" y="264"/>
                  </a:lnTo>
                  <a:lnTo>
                    <a:pt x="395" y="279"/>
                  </a:lnTo>
                  <a:lnTo>
                    <a:pt x="414" y="278"/>
                  </a:lnTo>
                  <a:lnTo>
                    <a:pt x="450" y="284"/>
                  </a:lnTo>
                  <a:lnTo>
                    <a:pt x="473" y="281"/>
                  </a:lnTo>
                  <a:lnTo>
                    <a:pt x="490" y="284"/>
                  </a:lnTo>
                  <a:lnTo>
                    <a:pt x="517" y="298"/>
                  </a:lnTo>
                  <a:lnTo>
                    <a:pt x="538" y="298"/>
                  </a:lnTo>
                  <a:lnTo>
                    <a:pt x="545" y="305"/>
                  </a:lnTo>
                  <a:lnTo>
                    <a:pt x="566" y="293"/>
                  </a:lnTo>
                  <a:lnTo>
                    <a:pt x="593" y="285"/>
                  </a:lnTo>
                  <a:lnTo>
                    <a:pt x="620" y="284"/>
                  </a:lnTo>
                  <a:lnTo>
                    <a:pt x="640" y="276"/>
                  </a:lnTo>
                  <a:lnTo>
                    <a:pt x="652" y="263"/>
                  </a:lnTo>
                  <a:lnTo>
                    <a:pt x="664" y="255"/>
                  </a:lnTo>
                  <a:lnTo>
                    <a:pt x="662" y="247"/>
                  </a:lnTo>
                  <a:lnTo>
                    <a:pt x="656" y="238"/>
                  </a:lnTo>
                  <a:lnTo>
                    <a:pt x="665" y="222"/>
                  </a:lnTo>
                  <a:lnTo>
                    <a:pt x="676" y="224"/>
                  </a:lnTo>
                  <a:lnTo>
                    <a:pt x="693" y="229"/>
                  </a:lnTo>
                  <a:lnTo>
                    <a:pt x="710" y="216"/>
                  </a:lnTo>
                  <a:lnTo>
                    <a:pt x="737" y="207"/>
                  </a:lnTo>
                  <a:lnTo>
                    <a:pt x="750" y="190"/>
                  </a:lnTo>
                  <a:lnTo>
                    <a:pt x="761" y="182"/>
                  </a:lnTo>
                  <a:lnTo>
                    <a:pt x="787" y="180"/>
                  </a:lnTo>
                  <a:lnTo>
                    <a:pt x="801" y="182"/>
                  </a:lnTo>
                  <a:lnTo>
                    <a:pt x="803" y="173"/>
                  </a:lnTo>
                  <a:lnTo>
                    <a:pt x="787" y="156"/>
                  </a:lnTo>
                  <a:lnTo>
                    <a:pt x="773" y="148"/>
                  </a:lnTo>
                  <a:lnTo>
                    <a:pt x="759" y="157"/>
                  </a:lnTo>
                  <a:lnTo>
                    <a:pt x="743" y="152"/>
                  </a:lnTo>
                  <a:lnTo>
                    <a:pt x="732" y="156"/>
                  </a:lnTo>
                  <a:lnTo>
                    <a:pt x="728" y="145"/>
                  </a:lnTo>
                  <a:lnTo>
                    <a:pt x="740" y="119"/>
                  </a:lnTo>
                  <a:lnTo>
                    <a:pt x="748" y="99"/>
                  </a:lnTo>
                  <a:lnTo>
                    <a:pt x="769" y="110"/>
                  </a:lnTo>
                  <a:lnTo>
                    <a:pt x="794" y="92"/>
                  </a:lnTo>
                  <a:lnTo>
                    <a:pt x="794" y="81"/>
                  </a:lnTo>
                  <a:lnTo>
                    <a:pt x="810" y="51"/>
                  </a:lnTo>
                  <a:lnTo>
                    <a:pt x="819" y="43"/>
                  </a:lnTo>
                  <a:lnTo>
                    <a:pt x="819" y="26"/>
                  </a:lnTo>
                  <a:lnTo>
                    <a:pt x="810" y="19"/>
                  </a:lnTo>
                  <a:lnTo>
                    <a:pt x="824" y="6"/>
                  </a:lnTo>
                  <a:lnTo>
                    <a:pt x="846" y="0"/>
                  </a:lnTo>
                  <a:lnTo>
                    <a:pt x="869" y="0"/>
                  </a:lnTo>
                  <a:lnTo>
                    <a:pt x="894" y="8"/>
                  </a:lnTo>
                  <a:lnTo>
                    <a:pt x="909" y="18"/>
                  </a:lnTo>
                  <a:lnTo>
                    <a:pt x="921" y="47"/>
                  </a:lnTo>
                  <a:lnTo>
                    <a:pt x="927" y="59"/>
                  </a:lnTo>
                  <a:lnTo>
                    <a:pt x="934" y="76"/>
                  </a:lnTo>
                  <a:lnTo>
                    <a:pt x="940" y="103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340">
              <a:extLst>
                <a:ext uri="{FF2B5EF4-FFF2-40B4-BE49-F238E27FC236}">
                  <a16:creationId xmlns="" xmlns:a16="http://schemas.microsoft.com/office/drawing/2014/main" id="{642FF61B-D217-4982-B9A2-105EB949C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9025" y="4440238"/>
              <a:ext cx="334963" cy="460375"/>
            </a:xfrm>
            <a:custGeom>
              <a:avLst/>
              <a:gdLst>
                <a:gd name="T0" fmla="*/ 56 w 211"/>
                <a:gd name="T1" fmla="*/ 215 h 290"/>
                <a:gd name="T2" fmla="*/ 43 w 211"/>
                <a:gd name="T3" fmla="*/ 212 h 290"/>
                <a:gd name="T4" fmla="*/ 23 w 211"/>
                <a:gd name="T5" fmla="*/ 203 h 290"/>
                <a:gd name="T6" fmla="*/ 2 w 211"/>
                <a:gd name="T7" fmla="*/ 192 h 290"/>
                <a:gd name="T8" fmla="*/ 7 w 211"/>
                <a:gd name="T9" fmla="*/ 186 h 290"/>
                <a:gd name="T10" fmla="*/ 10 w 211"/>
                <a:gd name="T11" fmla="*/ 171 h 290"/>
                <a:gd name="T12" fmla="*/ 27 w 211"/>
                <a:gd name="T13" fmla="*/ 159 h 290"/>
                <a:gd name="T14" fmla="*/ 27 w 211"/>
                <a:gd name="T15" fmla="*/ 146 h 290"/>
                <a:gd name="T16" fmla="*/ 25 w 211"/>
                <a:gd name="T17" fmla="*/ 121 h 290"/>
                <a:gd name="T18" fmla="*/ 27 w 211"/>
                <a:gd name="T19" fmla="*/ 101 h 290"/>
                <a:gd name="T20" fmla="*/ 22 w 211"/>
                <a:gd name="T21" fmla="*/ 84 h 290"/>
                <a:gd name="T22" fmla="*/ 31 w 211"/>
                <a:gd name="T23" fmla="*/ 79 h 290"/>
                <a:gd name="T24" fmla="*/ 29 w 211"/>
                <a:gd name="T25" fmla="*/ 66 h 290"/>
                <a:gd name="T26" fmla="*/ 51 w 211"/>
                <a:gd name="T27" fmla="*/ 55 h 290"/>
                <a:gd name="T28" fmla="*/ 58 w 211"/>
                <a:gd name="T29" fmla="*/ 47 h 290"/>
                <a:gd name="T30" fmla="*/ 72 w 211"/>
                <a:gd name="T31" fmla="*/ 25 h 290"/>
                <a:gd name="T32" fmla="*/ 83 w 211"/>
                <a:gd name="T33" fmla="*/ 20 h 290"/>
                <a:gd name="T34" fmla="*/ 111 w 211"/>
                <a:gd name="T35" fmla="*/ 13 h 290"/>
                <a:gd name="T36" fmla="*/ 126 w 211"/>
                <a:gd name="T37" fmla="*/ 0 h 290"/>
                <a:gd name="T38" fmla="*/ 137 w 211"/>
                <a:gd name="T39" fmla="*/ 6 h 290"/>
                <a:gd name="T40" fmla="*/ 123 w 211"/>
                <a:gd name="T41" fmla="*/ 15 h 290"/>
                <a:gd name="T42" fmla="*/ 111 w 211"/>
                <a:gd name="T43" fmla="*/ 29 h 290"/>
                <a:gd name="T44" fmla="*/ 104 w 211"/>
                <a:gd name="T45" fmla="*/ 48 h 290"/>
                <a:gd name="T46" fmla="*/ 109 w 211"/>
                <a:gd name="T47" fmla="*/ 59 h 290"/>
                <a:gd name="T48" fmla="*/ 115 w 211"/>
                <a:gd name="T49" fmla="*/ 71 h 290"/>
                <a:gd name="T50" fmla="*/ 113 w 211"/>
                <a:gd name="T51" fmla="*/ 85 h 290"/>
                <a:gd name="T52" fmla="*/ 118 w 211"/>
                <a:gd name="T53" fmla="*/ 89 h 290"/>
                <a:gd name="T54" fmla="*/ 145 w 211"/>
                <a:gd name="T55" fmla="*/ 94 h 290"/>
                <a:gd name="T56" fmla="*/ 168 w 211"/>
                <a:gd name="T57" fmla="*/ 111 h 290"/>
                <a:gd name="T58" fmla="*/ 188 w 211"/>
                <a:gd name="T59" fmla="*/ 110 h 290"/>
                <a:gd name="T60" fmla="*/ 203 w 211"/>
                <a:gd name="T61" fmla="*/ 111 h 290"/>
                <a:gd name="T62" fmla="*/ 196 w 211"/>
                <a:gd name="T63" fmla="*/ 126 h 290"/>
                <a:gd name="T64" fmla="*/ 198 w 211"/>
                <a:gd name="T65" fmla="*/ 151 h 290"/>
                <a:gd name="T66" fmla="*/ 204 w 211"/>
                <a:gd name="T67" fmla="*/ 160 h 290"/>
                <a:gd name="T68" fmla="*/ 202 w 211"/>
                <a:gd name="T69" fmla="*/ 171 h 290"/>
                <a:gd name="T70" fmla="*/ 211 w 211"/>
                <a:gd name="T71" fmla="*/ 195 h 290"/>
                <a:gd name="T72" fmla="*/ 205 w 211"/>
                <a:gd name="T73" fmla="*/ 186 h 290"/>
                <a:gd name="T74" fmla="*/ 195 w 211"/>
                <a:gd name="T75" fmla="*/ 188 h 290"/>
                <a:gd name="T76" fmla="*/ 160 w 211"/>
                <a:gd name="T77" fmla="*/ 198 h 290"/>
                <a:gd name="T78" fmla="*/ 170 w 211"/>
                <a:gd name="T79" fmla="*/ 206 h 290"/>
                <a:gd name="T80" fmla="*/ 156 w 211"/>
                <a:gd name="T81" fmla="*/ 207 h 290"/>
                <a:gd name="T82" fmla="*/ 164 w 211"/>
                <a:gd name="T83" fmla="*/ 226 h 290"/>
                <a:gd name="T84" fmla="*/ 167 w 211"/>
                <a:gd name="T85" fmla="*/ 243 h 290"/>
                <a:gd name="T86" fmla="*/ 151 w 211"/>
                <a:gd name="T87" fmla="*/ 281 h 290"/>
                <a:gd name="T88" fmla="*/ 156 w 211"/>
                <a:gd name="T89" fmla="*/ 264 h 290"/>
                <a:gd name="T90" fmla="*/ 132 w 211"/>
                <a:gd name="T91" fmla="*/ 257 h 290"/>
                <a:gd name="T92" fmla="*/ 117 w 211"/>
                <a:gd name="T93" fmla="*/ 258 h 290"/>
                <a:gd name="T94" fmla="*/ 94 w 211"/>
                <a:gd name="T95" fmla="*/ 238 h 290"/>
                <a:gd name="T96" fmla="*/ 80 w 211"/>
                <a:gd name="T97" fmla="*/ 226 h 290"/>
                <a:gd name="T98" fmla="*/ 64 w 211"/>
                <a:gd name="T99" fmla="*/ 21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290">
                  <a:moveTo>
                    <a:pt x="64" y="219"/>
                  </a:moveTo>
                  <a:lnTo>
                    <a:pt x="56" y="215"/>
                  </a:lnTo>
                  <a:lnTo>
                    <a:pt x="47" y="210"/>
                  </a:lnTo>
                  <a:lnTo>
                    <a:pt x="43" y="212"/>
                  </a:lnTo>
                  <a:lnTo>
                    <a:pt x="28" y="210"/>
                  </a:lnTo>
                  <a:lnTo>
                    <a:pt x="23" y="203"/>
                  </a:lnTo>
                  <a:lnTo>
                    <a:pt x="21" y="203"/>
                  </a:lnTo>
                  <a:lnTo>
                    <a:pt x="2" y="192"/>
                  </a:lnTo>
                  <a:lnTo>
                    <a:pt x="0" y="188"/>
                  </a:lnTo>
                  <a:lnTo>
                    <a:pt x="7" y="186"/>
                  </a:lnTo>
                  <a:lnTo>
                    <a:pt x="6" y="177"/>
                  </a:lnTo>
                  <a:lnTo>
                    <a:pt x="10" y="171"/>
                  </a:lnTo>
                  <a:lnTo>
                    <a:pt x="19" y="170"/>
                  </a:lnTo>
                  <a:lnTo>
                    <a:pt x="27" y="159"/>
                  </a:lnTo>
                  <a:lnTo>
                    <a:pt x="32" y="151"/>
                  </a:lnTo>
                  <a:lnTo>
                    <a:pt x="27" y="146"/>
                  </a:lnTo>
                  <a:lnTo>
                    <a:pt x="30" y="136"/>
                  </a:lnTo>
                  <a:lnTo>
                    <a:pt x="25" y="121"/>
                  </a:lnTo>
                  <a:lnTo>
                    <a:pt x="30" y="116"/>
                  </a:lnTo>
                  <a:lnTo>
                    <a:pt x="27" y="101"/>
                  </a:lnTo>
                  <a:lnTo>
                    <a:pt x="20" y="92"/>
                  </a:lnTo>
                  <a:lnTo>
                    <a:pt x="22" y="84"/>
                  </a:lnTo>
                  <a:lnTo>
                    <a:pt x="28" y="85"/>
                  </a:lnTo>
                  <a:lnTo>
                    <a:pt x="31" y="79"/>
                  </a:lnTo>
                  <a:lnTo>
                    <a:pt x="27" y="69"/>
                  </a:lnTo>
                  <a:lnTo>
                    <a:pt x="29" y="66"/>
                  </a:lnTo>
                  <a:lnTo>
                    <a:pt x="38" y="67"/>
                  </a:lnTo>
                  <a:lnTo>
                    <a:pt x="51" y="55"/>
                  </a:lnTo>
                  <a:lnTo>
                    <a:pt x="58" y="52"/>
                  </a:lnTo>
                  <a:lnTo>
                    <a:pt x="58" y="47"/>
                  </a:lnTo>
                  <a:lnTo>
                    <a:pt x="61" y="33"/>
                  </a:lnTo>
                  <a:lnTo>
                    <a:pt x="72" y="25"/>
                  </a:lnTo>
                  <a:lnTo>
                    <a:pt x="82" y="24"/>
                  </a:lnTo>
                  <a:lnTo>
                    <a:pt x="83" y="20"/>
                  </a:lnTo>
                  <a:lnTo>
                    <a:pt x="97" y="21"/>
                  </a:lnTo>
                  <a:lnTo>
                    <a:pt x="111" y="13"/>
                  </a:lnTo>
                  <a:lnTo>
                    <a:pt x="118" y="8"/>
                  </a:lnTo>
                  <a:lnTo>
                    <a:pt x="126" y="0"/>
                  </a:lnTo>
                  <a:lnTo>
                    <a:pt x="132" y="2"/>
                  </a:lnTo>
                  <a:lnTo>
                    <a:pt x="137" y="6"/>
                  </a:lnTo>
                  <a:lnTo>
                    <a:pt x="134" y="12"/>
                  </a:lnTo>
                  <a:lnTo>
                    <a:pt x="123" y="15"/>
                  </a:lnTo>
                  <a:lnTo>
                    <a:pt x="118" y="24"/>
                  </a:lnTo>
                  <a:lnTo>
                    <a:pt x="111" y="29"/>
                  </a:lnTo>
                  <a:lnTo>
                    <a:pt x="107" y="35"/>
                  </a:lnTo>
                  <a:lnTo>
                    <a:pt x="104" y="48"/>
                  </a:lnTo>
                  <a:lnTo>
                    <a:pt x="100" y="58"/>
                  </a:lnTo>
                  <a:lnTo>
                    <a:pt x="109" y="59"/>
                  </a:lnTo>
                  <a:lnTo>
                    <a:pt x="111" y="67"/>
                  </a:lnTo>
                  <a:lnTo>
                    <a:pt x="115" y="71"/>
                  </a:lnTo>
                  <a:lnTo>
                    <a:pt x="116" y="78"/>
                  </a:lnTo>
                  <a:lnTo>
                    <a:pt x="113" y="85"/>
                  </a:lnTo>
                  <a:lnTo>
                    <a:pt x="115" y="88"/>
                  </a:lnTo>
                  <a:lnTo>
                    <a:pt x="118" y="89"/>
                  </a:lnTo>
                  <a:lnTo>
                    <a:pt x="123" y="95"/>
                  </a:lnTo>
                  <a:lnTo>
                    <a:pt x="145" y="94"/>
                  </a:lnTo>
                  <a:lnTo>
                    <a:pt x="155" y="96"/>
                  </a:lnTo>
                  <a:lnTo>
                    <a:pt x="168" y="111"/>
                  </a:lnTo>
                  <a:lnTo>
                    <a:pt x="175" y="109"/>
                  </a:lnTo>
                  <a:lnTo>
                    <a:pt x="188" y="110"/>
                  </a:lnTo>
                  <a:lnTo>
                    <a:pt x="197" y="108"/>
                  </a:lnTo>
                  <a:lnTo>
                    <a:pt x="203" y="111"/>
                  </a:lnTo>
                  <a:lnTo>
                    <a:pt x="200" y="121"/>
                  </a:lnTo>
                  <a:lnTo>
                    <a:pt x="196" y="126"/>
                  </a:lnTo>
                  <a:lnTo>
                    <a:pt x="195" y="139"/>
                  </a:lnTo>
                  <a:lnTo>
                    <a:pt x="198" y="151"/>
                  </a:lnTo>
                  <a:lnTo>
                    <a:pt x="204" y="155"/>
                  </a:lnTo>
                  <a:lnTo>
                    <a:pt x="204" y="160"/>
                  </a:lnTo>
                  <a:lnTo>
                    <a:pt x="195" y="168"/>
                  </a:lnTo>
                  <a:lnTo>
                    <a:pt x="202" y="171"/>
                  </a:lnTo>
                  <a:lnTo>
                    <a:pt x="206" y="177"/>
                  </a:lnTo>
                  <a:lnTo>
                    <a:pt x="211" y="195"/>
                  </a:lnTo>
                  <a:lnTo>
                    <a:pt x="208" y="197"/>
                  </a:lnTo>
                  <a:lnTo>
                    <a:pt x="205" y="186"/>
                  </a:lnTo>
                  <a:lnTo>
                    <a:pt x="200" y="182"/>
                  </a:lnTo>
                  <a:lnTo>
                    <a:pt x="195" y="188"/>
                  </a:lnTo>
                  <a:lnTo>
                    <a:pt x="160" y="186"/>
                  </a:lnTo>
                  <a:lnTo>
                    <a:pt x="160" y="198"/>
                  </a:lnTo>
                  <a:lnTo>
                    <a:pt x="170" y="199"/>
                  </a:lnTo>
                  <a:lnTo>
                    <a:pt x="170" y="206"/>
                  </a:lnTo>
                  <a:lnTo>
                    <a:pt x="167" y="205"/>
                  </a:lnTo>
                  <a:lnTo>
                    <a:pt x="156" y="207"/>
                  </a:lnTo>
                  <a:lnTo>
                    <a:pt x="156" y="220"/>
                  </a:lnTo>
                  <a:lnTo>
                    <a:pt x="164" y="226"/>
                  </a:lnTo>
                  <a:lnTo>
                    <a:pt x="167" y="236"/>
                  </a:lnTo>
                  <a:lnTo>
                    <a:pt x="167" y="243"/>
                  </a:lnTo>
                  <a:lnTo>
                    <a:pt x="159" y="290"/>
                  </a:lnTo>
                  <a:lnTo>
                    <a:pt x="151" y="281"/>
                  </a:lnTo>
                  <a:lnTo>
                    <a:pt x="145" y="281"/>
                  </a:lnTo>
                  <a:lnTo>
                    <a:pt x="156" y="264"/>
                  </a:lnTo>
                  <a:lnTo>
                    <a:pt x="142" y="256"/>
                  </a:lnTo>
                  <a:lnTo>
                    <a:pt x="132" y="257"/>
                  </a:lnTo>
                  <a:lnTo>
                    <a:pt x="126" y="253"/>
                  </a:lnTo>
                  <a:lnTo>
                    <a:pt x="117" y="258"/>
                  </a:lnTo>
                  <a:lnTo>
                    <a:pt x="103" y="257"/>
                  </a:lnTo>
                  <a:lnTo>
                    <a:pt x="94" y="238"/>
                  </a:lnTo>
                  <a:lnTo>
                    <a:pt x="86" y="234"/>
                  </a:lnTo>
                  <a:lnTo>
                    <a:pt x="80" y="226"/>
                  </a:lnTo>
                  <a:lnTo>
                    <a:pt x="68" y="218"/>
                  </a:lnTo>
                  <a:lnTo>
                    <a:pt x="64" y="21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341">
              <a:extLst>
                <a:ext uri="{FF2B5EF4-FFF2-40B4-BE49-F238E27FC236}">
                  <a16:creationId xmlns="" xmlns:a16="http://schemas.microsoft.com/office/drawing/2014/main" id="{910936D9-0A09-4A68-AEE0-E38F4A129F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3013" y="4965700"/>
              <a:ext cx="163513" cy="117475"/>
            </a:xfrm>
            <a:custGeom>
              <a:avLst/>
              <a:gdLst>
                <a:gd name="T0" fmla="*/ 98 w 103"/>
                <a:gd name="T1" fmla="*/ 67 h 74"/>
                <a:gd name="T2" fmla="*/ 103 w 103"/>
                <a:gd name="T3" fmla="*/ 74 h 74"/>
                <a:gd name="T4" fmla="*/ 91 w 103"/>
                <a:gd name="T5" fmla="*/ 73 h 74"/>
                <a:gd name="T6" fmla="*/ 84 w 103"/>
                <a:gd name="T7" fmla="*/ 62 h 74"/>
                <a:gd name="T8" fmla="*/ 95 w 103"/>
                <a:gd name="T9" fmla="*/ 67 h 74"/>
                <a:gd name="T10" fmla="*/ 98 w 103"/>
                <a:gd name="T11" fmla="*/ 67 h 74"/>
                <a:gd name="T12" fmla="*/ 76 w 103"/>
                <a:gd name="T13" fmla="*/ 57 h 74"/>
                <a:gd name="T14" fmla="*/ 69 w 103"/>
                <a:gd name="T15" fmla="*/ 57 h 74"/>
                <a:gd name="T16" fmla="*/ 59 w 103"/>
                <a:gd name="T17" fmla="*/ 55 h 74"/>
                <a:gd name="T18" fmla="*/ 56 w 103"/>
                <a:gd name="T19" fmla="*/ 53 h 74"/>
                <a:gd name="T20" fmla="*/ 57 w 103"/>
                <a:gd name="T21" fmla="*/ 46 h 74"/>
                <a:gd name="T22" fmla="*/ 68 w 103"/>
                <a:gd name="T23" fmla="*/ 48 h 74"/>
                <a:gd name="T24" fmla="*/ 73 w 103"/>
                <a:gd name="T25" fmla="*/ 52 h 74"/>
                <a:gd name="T26" fmla="*/ 76 w 103"/>
                <a:gd name="T27" fmla="*/ 57 h 74"/>
                <a:gd name="T28" fmla="*/ 90 w 103"/>
                <a:gd name="T29" fmla="*/ 52 h 74"/>
                <a:gd name="T30" fmla="*/ 88 w 103"/>
                <a:gd name="T31" fmla="*/ 55 h 74"/>
                <a:gd name="T32" fmla="*/ 75 w 103"/>
                <a:gd name="T33" fmla="*/ 40 h 74"/>
                <a:gd name="T34" fmla="*/ 72 w 103"/>
                <a:gd name="T35" fmla="*/ 30 h 74"/>
                <a:gd name="T36" fmla="*/ 78 w 103"/>
                <a:gd name="T37" fmla="*/ 30 h 74"/>
                <a:gd name="T38" fmla="*/ 83 w 103"/>
                <a:gd name="T39" fmla="*/ 44 h 74"/>
                <a:gd name="T40" fmla="*/ 90 w 103"/>
                <a:gd name="T41" fmla="*/ 52 h 74"/>
                <a:gd name="T42" fmla="*/ 59 w 103"/>
                <a:gd name="T43" fmla="*/ 30 h 74"/>
                <a:gd name="T44" fmla="*/ 60 w 103"/>
                <a:gd name="T45" fmla="*/ 33 h 74"/>
                <a:gd name="T46" fmla="*/ 46 w 103"/>
                <a:gd name="T47" fmla="*/ 26 h 74"/>
                <a:gd name="T48" fmla="*/ 37 w 103"/>
                <a:gd name="T49" fmla="*/ 20 h 74"/>
                <a:gd name="T50" fmla="*/ 30 w 103"/>
                <a:gd name="T51" fmla="*/ 14 h 74"/>
                <a:gd name="T52" fmla="*/ 32 w 103"/>
                <a:gd name="T53" fmla="*/ 13 h 74"/>
                <a:gd name="T54" fmla="*/ 40 w 103"/>
                <a:gd name="T55" fmla="*/ 16 h 74"/>
                <a:gd name="T56" fmla="*/ 56 w 103"/>
                <a:gd name="T57" fmla="*/ 24 h 74"/>
                <a:gd name="T58" fmla="*/ 59 w 103"/>
                <a:gd name="T59" fmla="*/ 30 h 74"/>
                <a:gd name="T60" fmla="*/ 18 w 103"/>
                <a:gd name="T61" fmla="*/ 13 h 74"/>
                <a:gd name="T62" fmla="*/ 15 w 103"/>
                <a:gd name="T63" fmla="*/ 14 h 74"/>
                <a:gd name="T64" fmla="*/ 8 w 103"/>
                <a:gd name="T65" fmla="*/ 9 h 74"/>
                <a:gd name="T66" fmla="*/ 0 w 103"/>
                <a:gd name="T67" fmla="*/ 2 h 74"/>
                <a:gd name="T68" fmla="*/ 1 w 103"/>
                <a:gd name="T69" fmla="*/ 0 h 74"/>
                <a:gd name="T70" fmla="*/ 12 w 103"/>
                <a:gd name="T71" fmla="*/ 7 h 74"/>
                <a:gd name="T72" fmla="*/ 18 w 103"/>
                <a:gd name="T7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74">
                  <a:moveTo>
                    <a:pt x="98" y="67"/>
                  </a:moveTo>
                  <a:lnTo>
                    <a:pt x="103" y="74"/>
                  </a:lnTo>
                  <a:lnTo>
                    <a:pt x="91" y="73"/>
                  </a:lnTo>
                  <a:lnTo>
                    <a:pt x="84" y="62"/>
                  </a:lnTo>
                  <a:lnTo>
                    <a:pt x="95" y="67"/>
                  </a:lnTo>
                  <a:lnTo>
                    <a:pt x="98" y="67"/>
                  </a:lnTo>
                  <a:close/>
                  <a:moveTo>
                    <a:pt x="76" y="57"/>
                  </a:moveTo>
                  <a:lnTo>
                    <a:pt x="69" y="57"/>
                  </a:lnTo>
                  <a:lnTo>
                    <a:pt x="59" y="55"/>
                  </a:lnTo>
                  <a:lnTo>
                    <a:pt x="56" y="53"/>
                  </a:lnTo>
                  <a:lnTo>
                    <a:pt x="57" y="46"/>
                  </a:lnTo>
                  <a:lnTo>
                    <a:pt x="68" y="48"/>
                  </a:lnTo>
                  <a:lnTo>
                    <a:pt x="73" y="52"/>
                  </a:lnTo>
                  <a:lnTo>
                    <a:pt x="76" y="57"/>
                  </a:lnTo>
                  <a:close/>
                  <a:moveTo>
                    <a:pt x="90" y="52"/>
                  </a:moveTo>
                  <a:lnTo>
                    <a:pt x="88" y="55"/>
                  </a:lnTo>
                  <a:lnTo>
                    <a:pt x="75" y="40"/>
                  </a:lnTo>
                  <a:lnTo>
                    <a:pt x="72" y="30"/>
                  </a:lnTo>
                  <a:lnTo>
                    <a:pt x="78" y="30"/>
                  </a:lnTo>
                  <a:lnTo>
                    <a:pt x="83" y="44"/>
                  </a:lnTo>
                  <a:lnTo>
                    <a:pt x="90" y="52"/>
                  </a:lnTo>
                  <a:close/>
                  <a:moveTo>
                    <a:pt x="59" y="30"/>
                  </a:moveTo>
                  <a:lnTo>
                    <a:pt x="60" y="33"/>
                  </a:lnTo>
                  <a:lnTo>
                    <a:pt x="46" y="26"/>
                  </a:lnTo>
                  <a:lnTo>
                    <a:pt x="37" y="20"/>
                  </a:lnTo>
                  <a:lnTo>
                    <a:pt x="30" y="14"/>
                  </a:lnTo>
                  <a:lnTo>
                    <a:pt x="32" y="13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59" y="30"/>
                  </a:lnTo>
                  <a:close/>
                  <a:moveTo>
                    <a:pt x="18" y="13"/>
                  </a:moveTo>
                  <a:lnTo>
                    <a:pt x="15" y="14"/>
                  </a:lnTo>
                  <a:lnTo>
                    <a:pt x="8" y="9"/>
                  </a:lnTo>
                  <a:lnTo>
                    <a:pt x="0" y="2"/>
                  </a:lnTo>
                  <a:lnTo>
                    <a:pt x="1" y="0"/>
                  </a:lnTo>
                  <a:lnTo>
                    <a:pt x="12" y="7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342">
              <a:extLst>
                <a:ext uri="{FF2B5EF4-FFF2-40B4-BE49-F238E27FC236}">
                  <a16:creationId xmlns="" xmlns:a16="http://schemas.microsoft.com/office/drawing/2014/main" id="{4E800440-410F-4835-A572-A1952DF4A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263" y="4165600"/>
              <a:ext cx="454025" cy="381000"/>
            </a:xfrm>
            <a:custGeom>
              <a:avLst/>
              <a:gdLst>
                <a:gd name="T0" fmla="*/ 206 w 286"/>
                <a:gd name="T1" fmla="*/ 225 h 240"/>
                <a:gd name="T2" fmla="*/ 205 w 286"/>
                <a:gd name="T3" fmla="*/ 210 h 240"/>
                <a:gd name="T4" fmla="*/ 193 w 286"/>
                <a:gd name="T5" fmla="*/ 191 h 240"/>
                <a:gd name="T6" fmla="*/ 187 w 286"/>
                <a:gd name="T7" fmla="*/ 177 h 240"/>
                <a:gd name="T8" fmla="*/ 176 w 286"/>
                <a:gd name="T9" fmla="*/ 181 h 240"/>
                <a:gd name="T10" fmla="*/ 181 w 286"/>
                <a:gd name="T11" fmla="*/ 198 h 240"/>
                <a:gd name="T12" fmla="*/ 163 w 286"/>
                <a:gd name="T13" fmla="*/ 220 h 240"/>
                <a:gd name="T14" fmla="*/ 140 w 286"/>
                <a:gd name="T15" fmla="*/ 212 h 240"/>
                <a:gd name="T16" fmla="*/ 132 w 286"/>
                <a:gd name="T17" fmla="*/ 220 h 240"/>
                <a:gd name="T18" fmla="*/ 121 w 286"/>
                <a:gd name="T19" fmla="*/ 227 h 240"/>
                <a:gd name="T20" fmla="*/ 102 w 286"/>
                <a:gd name="T21" fmla="*/ 223 h 240"/>
                <a:gd name="T22" fmla="*/ 83 w 286"/>
                <a:gd name="T23" fmla="*/ 225 h 240"/>
                <a:gd name="T24" fmla="*/ 69 w 286"/>
                <a:gd name="T25" fmla="*/ 214 h 240"/>
                <a:gd name="T26" fmla="*/ 54 w 286"/>
                <a:gd name="T27" fmla="*/ 212 h 240"/>
                <a:gd name="T28" fmla="*/ 45 w 286"/>
                <a:gd name="T29" fmla="*/ 235 h 240"/>
                <a:gd name="T30" fmla="*/ 33 w 286"/>
                <a:gd name="T31" fmla="*/ 240 h 240"/>
                <a:gd name="T32" fmla="*/ 26 w 286"/>
                <a:gd name="T33" fmla="*/ 235 h 240"/>
                <a:gd name="T34" fmla="*/ 27 w 286"/>
                <a:gd name="T35" fmla="*/ 222 h 240"/>
                <a:gd name="T36" fmla="*/ 17 w 286"/>
                <a:gd name="T37" fmla="*/ 203 h 240"/>
                <a:gd name="T38" fmla="*/ 16 w 286"/>
                <a:gd name="T39" fmla="*/ 192 h 240"/>
                <a:gd name="T40" fmla="*/ 9 w 286"/>
                <a:gd name="T41" fmla="*/ 177 h 240"/>
                <a:gd name="T42" fmla="*/ 0 w 286"/>
                <a:gd name="T43" fmla="*/ 171 h 240"/>
                <a:gd name="T44" fmla="*/ 5 w 286"/>
                <a:gd name="T45" fmla="*/ 157 h 240"/>
                <a:gd name="T46" fmla="*/ 9 w 286"/>
                <a:gd name="T47" fmla="*/ 145 h 240"/>
                <a:gd name="T48" fmla="*/ 10 w 286"/>
                <a:gd name="T49" fmla="*/ 128 h 240"/>
                <a:gd name="T50" fmla="*/ 33 w 286"/>
                <a:gd name="T51" fmla="*/ 117 h 240"/>
                <a:gd name="T52" fmla="*/ 33 w 286"/>
                <a:gd name="T53" fmla="*/ 37 h 240"/>
                <a:gd name="T54" fmla="*/ 53 w 286"/>
                <a:gd name="T55" fmla="*/ 0 h 240"/>
                <a:gd name="T56" fmla="*/ 191 w 286"/>
                <a:gd name="T57" fmla="*/ 0 h 240"/>
                <a:gd name="T58" fmla="*/ 265 w 286"/>
                <a:gd name="T59" fmla="*/ 19 h 240"/>
                <a:gd name="T60" fmla="*/ 264 w 286"/>
                <a:gd name="T61" fmla="*/ 41 h 240"/>
                <a:gd name="T62" fmla="*/ 276 w 286"/>
                <a:gd name="T63" fmla="*/ 67 h 240"/>
                <a:gd name="T64" fmla="*/ 278 w 286"/>
                <a:gd name="T65" fmla="*/ 84 h 240"/>
                <a:gd name="T66" fmla="*/ 259 w 286"/>
                <a:gd name="T67" fmla="*/ 93 h 240"/>
                <a:gd name="T68" fmla="*/ 250 w 286"/>
                <a:gd name="T69" fmla="*/ 131 h 240"/>
                <a:gd name="T70" fmla="*/ 249 w 286"/>
                <a:gd name="T71" fmla="*/ 154 h 240"/>
                <a:gd name="T72" fmla="*/ 231 w 286"/>
                <a:gd name="T73" fmla="*/ 179 h 240"/>
                <a:gd name="T74" fmla="*/ 222 w 286"/>
                <a:gd name="T75" fmla="*/ 200 h 240"/>
                <a:gd name="T76" fmla="*/ 208 w 286"/>
                <a:gd name="T77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6" h="240">
                  <a:moveTo>
                    <a:pt x="208" y="225"/>
                  </a:moveTo>
                  <a:lnTo>
                    <a:pt x="206" y="225"/>
                  </a:lnTo>
                  <a:lnTo>
                    <a:pt x="207" y="216"/>
                  </a:lnTo>
                  <a:lnTo>
                    <a:pt x="205" y="210"/>
                  </a:lnTo>
                  <a:lnTo>
                    <a:pt x="195" y="203"/>
                  </a:lnTo>
                  <a:lnTo>
                    <a:pt x="193" y="191"/>
                  </a:lnTo>
                  <a:lnTo>
                    <a:pt x="195" y="178"/>
                  </a:lnTo>
                  <a:lnTo>
                    <a:pt x="187" y="177"/>
                  </a:lnTo>
                  <a:lnTo>
                    <a:pt x="186" y="180"/>
                  </a:lnTo>
                  <a:lnTo>
                    <a:pt x="176" y="181"/>
                  </a:lnTo>
                  <a:lnTo>
                    <a:pt x="180" y="186"/>
                  </a:lnTo>
                  <a:lnTo>
                    <a:pt x="181" y="198"/>
                  </a:lnTo>
                  <a:lnTo>
                    <a:pt x="172" y="207"/>
                  </a:lnTo>
                  <a:lnTo>
                    <a:pt x="163" y="220"/>
                  </a:lnTo>
                  <a:lnTo>
                    <a:pt x="155" y="221"/>
                  </a:lnTo>
                  <a:lnTo>
                    <a:pt x="140" y="212"/>
                  </a:lnTo>
                  <a:lnTo>
                    <a:pt x="133" y="215"/>
                  </a:lnTo>
                  <a:lnTo>
                    <a:pt x="132" y="220"/>
                  </a:lnTo>
                  <a:lnTo>
                    <a:pt x="122" y="223"/>
                  </a:lnTo>
                  <a:lnTo>
                    <a:pt x="121" y="227"/>
                  </a:lnTo>
                  <a:lnTo>
                    <a:pt x="104" y="227"/>
                  </a:lnTo>
                  <a:lnTo>
                    <a:pt x="102" y="223"/>
                  </a:lnTo>
                  <a:lnTo>
                    <a:pt x="90" y="222"/>
                  </a:lnTo>
                  <a:lnTo>
                    <a:pt x="83" y="225"/>
                  </a:lnTo>
                  <a:lnTo>
                    <a:pt x="78" y="224"/>
                  </a:lnTo>
                  <a:lnTo>
                    <a:pt x="69" y="214"/>
                  </a:lnTo>
                  <a:lnTo>
                    <a:pt x="67" y="209"/>
                  </a:lnTo>
                  <a:lnTo>
                    <a:pt x="54" y="212"/>
                  </a:lnTo>
                  <a:lnTo>
                    <a:pt x="49" y="220"/>
                  </a:lnTo>
                  <a:lnTo>
                    <a:pt x="45" y="235"/>
                  </a:lnTo>
                  <a:lnTo>
                    <a:pt x="39" y="238"/>
                  </a:lnTo>
                  <a:lnTo>
                    <a:pt x="33" y="240"/>
                  </a:lnTo>
                  <a:lnTo>
                    <a:pt x="32" y="239"/>
                  </a:lnTo>
                  <a:lnTo>
                    <a:pt x="26" y="235"/>
                  </a:lnTo>
                  <a:lnTo>
                    <a:pt x="25" y="229"/>
                  </a:lnTo>
                  <a:lnTo>
                    <a:pt x="27" y="222"/>
                  </a:lnTo>
                  <a:lnTo>
                    <a:pt x="27" y="215"/>
                  </a:lnTo>
                  <a:lnTo>
                    <a:pt x="17" y="203"/>
                  </a:lnTo>
                  <a:lnTo>
                    <a:pt x="16" y="197"/>
                  </a:lnTo>
                  <a:lnTo>
                    <a:pt x="16" y="192"/>
                  </a:lnTo>
                  <a:lnTo>
                    <a:pt x="9" y="187"/>
                  </a:lnTo>
                  <a:lnTo>
                    <a:pt x="9" y="177"/>
                  </a:lnTo>
                  <a:lnTo>
                    <a:pt x="5" y="170"/>
                  </a:lnTo>
                  <a:lnTo>
                    <a:pt x="0" y="171"/>
                  </a:lnTo>
                  <a:lnTo>
                    <a:pt x="1" y="164"/>
                  </a:lnTo>
                  <a:lnTo>
                    <a:pt x="5" y="157"/>
                  </a:lnTo>
                  <a:lnTo>
                    <a:pt x="3" y="149"/>
                  </a:lnTo>
                  <a:lnTo>
                    <a:pt x="9" y="145"/>
                  </a:lnTo>
                  <a:lnTo>
                    <a:pt x="5" y="140"/>
                  </a:lnTo>
                  <a:lnTo>
                    <a:pt x="10" y="128"/>
                  </a:lnTo>
                  <a:lnTo>
                    <a:pt x="18" y="116"/>
                  </a:lnTo>
                  <a:lnTo>
                    <a:pt x="33" y="117"/>
                  </a:lnTo>
                  <a:lnTo>
                    <a:pt x="32" y="45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122" y="0"/>
                  </a:lnTo>
                  <a:lnTo>
                    <a:pt x="191" y="0"/>
                  </a:lnTo>
                  <a:lnTo>
                    <a:pt x="259" y="0"/>
                  </a:lnTo>
                  <a:lnTo>
                    <a:pt x="265" y="19"/>
                  </a:lnTo>
                  <a:lnTo>
                    <a:pt x="261" y="22"/>
                  </a:lnTo>
                  <a:lnTo>
                    <a:pt x="264" y="41"/>
                  </a:lnTo>
                  <a:lnTo>
                    <a:pt x="269" y="62"/>
                  </a:lnTo>
                  <a:lnTo>
                    <a:pt x="276" y="67"/>
                  </a:lnTo>
                  <a:lnTo>
                    <a:pt x="286" y="74"/>
                  </a:lnTo>
                  <a:lnTo>
                    <a:pt x="278" y="84"/>
                  </a:lnTo>
                  <a:lnTo>
                    <a:pt x="265" y="87"/>
                  </a:lnTo>
                  <a:lnTo>
                    <a:pt x="259" y="93"/>
                  </a:lnTo>
                  <a:lnTo>
                    <a:pt x="257" y="105"/>
                  </a:lnTo>
                  <a:lnTo>
                    <a:pt x="250" y="131"/>
                  </a:lnTo>
                  <a:lnTo>
                    <a:pt x="252" y="138"/>
                  </a:lnTo>
                  <a:lnTo>
                    <a:pt x="249" y="154"/>
                  </a:lnTo>
                  <a:lnTo>
                    <a:pt x="242" y="171"/>
                  </a:lnTo>
                  <a:lnTo>
                    <a:pt x="231" y="179"/>
                  </a:lnTo>
                  <a:lnTo>
                    <a:pt x="224" y="193"/>
                  </a:lnTo>
                  <a:lnTo>
                    <a:pt x="222" y="200"/>
                  </a:lnTo>
                  <a:lnTo>
                    <a:pt x="214" y="205"/>
                  </a:lnTo>
                  <a:lnTo>
                    <a:pt x="208" y="223"/>
                  </a:lnTo>
                  <a:lnTo>
                    <a:pt x="208" y="22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343">
              <a:extLst>
                <a:ext uri="{FF2B5EF4-FFF2-40B4-BE49-F238E27FC236}">
                  <a16:creationId xmlns="" xmlns:a16="http://schemas.microsoft.com/office/drawing/2014/main" id="{101692AA-8684-45CE-9D6A-927AE6E449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2388" y="5076825"/>
              <a:ext cx="1111250" cy="1038225"/>
            </a:xfrm>
            <a:custGeom>
              <a:avLst/>
              <a:gdLst>
                <a:gd name="T0" fmla="*/ 597 w 700"/>
                <a:gd name="T1" fmla="*/ 589 h 654"/>
                <a:gd name="T2" fmla="*/ 602 w 700"/>
                <a:gd name="T3" fmla="*/ 644 h 654"/>
                <a:gd name="T4" fmla="*/ 569 w 700"/>
                <a:gd name="T5" fmla="*/ 652 h 654"/>
                <a:gd name="T6" fmla="*/ 546 w 700"/>
                <a:gd name="T7" fmla="*/ 586 h 654"/>
                <a:gd name="T8" fmla="*/ 543 w 700"/>
                <a:gd name="T9" fmla="*/ 63 h 654"/>
                <a:gd name="T10" fmla="*/ 559 w 700"/>
                <a:gd name="T11" fmla="*/ 100 h 654"/>
                <a:gd name="T12" fmla="*/ 569 w 700"/>
                <a:gd name="T13" fmla="*/ 137 h 654"/>
                <a:gd name="T14" fmla="*/ 618 w 700"/>
                <a:gd name="T15" fmla="*/ 175 h 654"/>
                <a:gd name="T16" fmla="*/ 639 w 700"/>
                <a:gd name="T17" fmla="*/ 207 h 654"/>
                <a:gd name="T18" fmla="*/ 665 w 700"/>
                <a:gd name="T19" fmla="*/ 244 h 654"/>
                <a:gd name="T20" fmla="*/ 692 w 700"/>
                <a:gd name="T21" fmla="*/ 293 h 654"/>
                <a:gd name="T22" fmla="*/ 696 w 700"/>
                <a:gd name="T23" fmla="*/ 348 h 654"/>
                <a:gd name="T24" fmla="*/ 680 w 700"/>
                <a:gd name="T25" fmla="*/ 411 h 654"/>
                <a:gd name="T26" fmla="*/ 650 w 700"/>
                <a:gd name="T27" fmla="*/ 465 h 654"/>
                <a:gd name="T28" fmla="*/ 638 w 700"/>
                <a:gd name="T29" fmla="*/ 514 h 654"/>
                <a:gd name="T30" fmla="*/ 584 w 700"/>
                <a:gd name="T31" fmla="*/ 539 h 654"/>
                <a:gd name="T32" fmla="*/ 551 w 700"/>
                <a:gd name="T33" fmla="*/ 524 h 654"/>
                <a:gd name="T34" fmla="*/ 501 w 700"/>
                <a:gd name="T35" fmla="*/ 534 h 654"/>
                <a:gd name="T36" fmla="*/ 460 w 700"/>
                <a:gd name="T37" fmla="*/ 496 h 654"/>
                <a:gd name="T38" fmla="*/ 436 w 700"/>
                <a:gd name="T39" fmla="*/ 464 h 654"/>
                <a:gd name="T40" fmla="*/ 418 w 700"/>
                <a:gd name="T41" fmla="*/ 456 h 654"/>
                <a:gd name="T42" fmla="*/ 412 w 700"/>
                <a:gd name="T43" fmla="*/ 435 h 654"/>
                <a:gd name="T44" fmla="*/ 381 w 700"/>
                <a:gd name="T45" fmla="*/ 440 h 654"/>
                <a:gd name="T46" fmla="*/ 341 w 700"/>
                <a:gd name="T47" fmla="*/ 399 h 654"/>
                <a:gd name="T48" fmla="*/ 259 w 700"/>
                <a:gd name="T49" fmla="*/ 398 h 654"/>
                <a:gd name="T50" fmla="*/ 189 w 700"/>
                <a:gd name="T51" fmla="*/ 419 h 654"/>
                <a:gd name="T52" fmla="*/ 154 w 700"/>
                <a:gd name="T53" fmla="*/ 441 h 654"/>
                <a:gd name="T54" fmla="*/ 104 w 700"/>
                <a:gd name="T55" fmla="*/ 451 h 654"/>
                <a:gd name="T56" fmla="*/ 69 w 700"/>
                <a:gd name="T57" fmla="*/ 461 h 654"/>
                <a:gd name="T58" fmla="*/ 30 w 700"/>
                <a:gd name="T59" fmla="*/ 433 h 654"/>
                <a:gd name="T60" fmla="*/ 42 w 700"/>
                <a:gd name="T61" fmla="*/ 404 h 654"/>
                <a:gd name="T62" fmla="*/ 30 w 700"/>
                <a:gd name="T63" fmla="*/ 348 h 654"/>
                <a:gd name="T64" fmla="*/ 12 w 700"/>
                <a:gd name="T65" fmla="*/ 307 h 654"/>
                <a:gd name="T66" fmla="*/ 2 w 700"/>
                <a:gd name="T67" fmla="*/ 273 h 654"/>
                <a:gd name="T68" fmla="*/ 7 w 700"/>
                <a:gd name="T69" fmla="*/ 262 h 654"/>
                <a:gd name="T70" fmla="*/ 7 w 700"/>
                <a:gd name="T71" fmla="*/ 234 h 654"/>
                <a:gd name="T72" fmla="*/ 15 w 700"/>
                <a:gd name="T73" fmla="*/ 214 h 654"/>
                <a:gd name="T74" fmla="*/ 59 w 700"/>
                <a:gd name="T75" fmla="*/ 181 h 654"/>
                <a:gd name="T76" fmla="*/ 96 w 700"/>
                <a:gd name="T77" fmla="*/ 173 h 654"/>
                <a:gd name="T78" fmla="*/ 130 w 700"/>
                <a:gd name="T79" fmla="*/ 162 h 654"/>
                <a:gd name="T80" fmla="*/ 155 w 700"/>
                <a:gd name="T81" fmla="*/ 128 h 654"/>
                <a:gd name="T82" fmla="*/ 183 w 700"/>
                <a:gd name="T83" fmla="*/ 115 h 654"/>
                <a:gd name="T84" fmla="*/ 192 w 700"/>
                <a:gd name="T85" fmla="*/ 87 h 654"/>
                <a:gd name="T86" fmla="*/ 214 w 700"/>
                <a:gd name="T87" fmla="*/ 64 h 654"/>
                <a:gd name="T88" fmla="*/ 238 w 700"/>
                <a:gd name="T89" fmla="*/ 56 h 654"/>
                <a:gd name="T90" fmla="*/ 282 w 700"/>
                <a:gd name="T91" fmla="*/ 77 h 654"/>
                <a:gd name="T92" fmla="*/ 293 w 700"/>
                <a:gd name="T93" fmla="*/ 44 h 654"/>
                <a:gd name="T94" fmla="*/ 334 w 700"/>
                <a:gd name="T95" fmla="*/ 26 h 654"/>
                <a:gd name="T96" fmla="*/ 342 w 700"/>
                <a:gd name="T97" fmla="*/ 13 h 654"/>
                <a:gd name="T98" fmla="*/ 382 w 700"/>
                <a:gd name="T99" fmla="*/ 28 h 654"/>
                <a:gd name="T100" fmla="*/ 411 w 700"/>
                <a:gd name="T101" fmla="*/ 30 h 654"/>
                <a:gd name="T102" fmla="*/ 396 w 700"/>
                <a:gd name="T103" fmla="*/ 55 h 654"/>
                <a:gd name="T104" fmla="*/ 399 w 700"/>
                <a:gd name="T105" fmla="*/ 87 h 654"/>
                <a:gd name="T106" fmla="*/ 438 w 700"/>
                <a:gd name="T107" fmla="*/ 110 h 654"/>
                <a:gd name="T108" fmla="*/ 479 w 700"/>
                <a:gd name="T109" fmla="*/ 121 h 654"/>
                <a:gd name="T110" fmla="*/ 493 w 700"/>
                <a:gd name="T111" fmla="*/ 78 h 654"/>
                <a:gd name="T112" fmla="*/ 492 w 700"/>
                <a:gd name="T113" fmla="*/ 41 h 654"/>
                <a:gd name="T114" fmla="*/ 500 w 700"/>
                <a:gd name="T115" fmla="*/ 12 h 654"/>
                <a:gd name="T116" fmla="*/ 514 w 700"/>
                <a:gd name="T117" fmla="*/ 20 h 654"/>
                <a:gd name="T118" fmla="*/ 526 w 700"/>
                <a:gd name="T119" fmla="*/ 4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0" h="654">
                  <a:moveTo>
                    <a:pt x="558" y="589"/>
                  </a:moveTo>
                  <a:lnTo>
                    <a:pt x="574" y="596"/>
                  </a:lnTo>
                  <a:lnTo>
                    <a:pt x="583" y="593"/>
                  </a:lnTo>
                  <a:lnTo>
                    <a:pt x="597" y="589"/>
                  </a:lnTo>
                  <a:lnTo>
                    <a:pt x="608" y="590"/>
                  </a:lnTo>
                  <a:lnTo>
                    <a:pt x="609" y="618"/>
                  </a:lnTo>
                  <a:lnTo>
                    <a:pt x="603" y="626"/>
                  </a:lnTo>
                  <a:lnTo>
                    <a:pt x="602" y="644"/>
                  </a:lnTo>
                  <a:lnTo>
                    <a:pt x="595" y="638"/>
                  </a:lnTo>
                  <a:lnTo>
                    <a:pt x="583" y="654"/>
                  </a:lnTo>
                  <a:lnTo>
                    <a:pt x="580" y="653"/>
                  </a:lnTo>
                  <a:lnTo>
                    <a:pt x="569" y="652"/>
                  </a:lnTo>
                  <a:lnTo>
                    <a:pt x="558" y="633"/>
                  </a:lnTo>
                  <a:lnTo>
                    <a:pt x="555" y="616"/>
                  </a:lnTo>
                  <a:lnTo>
                    <a:pt x="546" y="597"/>
                  </a:lnTo>
                  <a:lnTo>
                    <a:pt x="546" y="586"/>
                  </a:lnTo>
                  <a:lnTo>
                    <a:pt x="558" y="589"/>
                  </a:lnTo>
                  <a:close/>
                  <a:moveTo>
                    <a:pt x="525" y="55"/>
                  </a:moveTo>
                  <a:lnTo>
                    <a:pt x="532" y="70"/>
                  </a:lnTo>
                  <a:lnTo>
                    <a:pt x="543" y="63"/>
                  </a:lnTo>
                  <a:lnTo>
                    <a:pt x="548" y="70"/>
                  </a:lnTo>
                  <a:lnTo>
                    <a:pt x="557" y="77"/>
                  </a:lnTo>
                  <a:lnTo>
                    <a:pt x="555" y="85"/>
                  </a:lnTo>
                  <a:lnTo>
                    <a:pt x="559" y="100"/>
                  </a:lnTo>
                  <a:lnTo>
                    <a:pt x="561" y="109"/>
                  </a:lnTo>
                  <a:lnTo>
                    <a:pt x="566" y="111"/>
                  </a:lnTo>
                  <a:lnTo>
                    <a:pt x="570" y="128"/>
                  </a:lnTo>
                  <a:lnTo>
                    <a:pt x="569" y="137"/>
                  </a:lnTo>
                  <a:lnTo>
                    <a:pt x="575" y="148"/>
                  </a:lnTo>
                  <a:lnTo>
                    <a:pt x="594" y="159"/>
                  </a:lnTo>
                  <a:lnTo>
                    <a:pt x="606" y="167"/>
                  </a:lnTo>
                  <a:lnTo>
                    <a:pt x="618" y="175"/>
                  </a:lnTo>
                  <a:lnTo>
                    <a:pt x="616" y="180"/>
                  </a:lnTo>
                  <a:lnTo>
                    <a:pt x="625" y="191"/>
                  </a:lnTo>
                  <a:lnTo>
                    <a:pt x="632" y="211"/>
                  </a:lnTo>
                  <a:lnTo>
                    <a:pt x="639" y="207"/>
                  </a:lnTo>
                  <a:lnTo>
                    <a:pt x="646" y="215"/>
                  </a:lnTo>
                  <a:lnTo>
                    <a:pt x="650" y="212"/>
                  </a:lnTo>
                  <a:lnTo>
                    <a:pt x="653" y="233"/>
                  </a:lnTo>
                  <a:lnTo>
                    <a:pt x="665" y="244"/>
                  </a:lnTo>
                  <a:lnTo>
                    <a:pt x="674" y="251"/>
                  </a:lnTo>
                  <a:lnTo>
                    <a:pt x="687" y="266"/>
                  </a:lnTo>
                  <a:lnTo>
                    <a:pt x="692" y="282"/>
                  </a:lnTo>
                  <a:lnTo>
                    <a:pt x="692" y="293"/>
                  </a:lnTo>
                  <a:lnTo>
                    <a:pt x="691" y="304"/>
                  </a:lnTo>
                  <a:lnTo>
                    <a:pt x="700" y="322"/>
                  </a:lnTo>
                  <a:lnTo>
                    <a:pt x="699" y="339"/>
                  </a:lnTo>
                  <a:lnTo>
                    <a:pt x="696" y="348"/>
                  </a:lnTo>
                  <a:lnTo>
                    <a:pt x="691" y="366"/>
                  </a:lnTo>
                  <a:lnTo>
                    <a:pt x="691" y="377"/>
                  </a:lnTo>
                  <a:lnTo>
                    <a:pt x="687" y="392"/>
                  </a:lnTo>
                  <a:lnTo>
                    <a:pt x="680" y="411"/>
                  </a:lnTo>
                  <a:lnTo>
                    <a:pt x="668" y="420"/>
                  </a:lnTo>
                  <a:lnTo>
                    <a:pt x="661" y="436"/>
                  </a:lnTo>
                  <a:lnTo>
                    <a:pt x="655" y="446"/>
                  </a:lnTo>
                  <a:lnTo>
                    <a:pt x="650" y="465"/>
                  </a:lnTo>
                  <a:lnTo>
                    <a:pt x="643" y="475"/>
                  </a:lnTo>
                  <a:lnTo>
                    <a:pt x="639" y="492"/>
                  </a:lnTo>
                  <a:lnTo>
                    <a:pt x="636" y="507"/>
                  </a:lnTo>
                  <a:lnTo>
                    <a:pt x="638" y="514"/>
                  </a:lnTo>
                  <a:lnTo>
                    <a:pt x="627" y="520"/>
                  </a:lnTo>
                  <a:lnTo>
                    <a:pt x="608" y="522"/>
                  </a:lnTo>
                  <a:lnTo>
                    <a:pt x="592" y="531"/>
                  </a:lnTo>
                  <a:lnTo>
                    <a:pt x="584" y="539"/>
                  </a:lnTo>
                  <a:lnTo>
                    <a:pt x="574" y="548"/>
                  </a:lnTo>
                  <a:lnTo>
                    <a:pt x="559" y="539"/>
                  </a:lnTo>
                  <a:lnTo>
                    <a:pt x="548" y="535"/>
                  </a:lnTo>
                  <a:lnTo>
                    <a:pt x="551" y="524"/>
                  </a:lnTo>
                  <a:lnTo>
                    <a:pt x="542" y="527"/>
                  </a:lnTo>
                  <a:lnTo>
                    <a:pt x="526" y="544"/>
                  </a:lnTo>
                  <a:lnTo>
                    <a:pt x="511" y="538"/>
                  </a:lnTo>
                  <a:lnTo>
                    <a:pt x="501" y="534"/>
                  </a:lnTo>
                  <a:lnTo>
                    <a:pt x="492" y="533"/>
                  </a:lnTo>
                  <a:lnTo>
                    <a:pt x="474" y="526"/>
                  </a:lnTo>
                  <a:lnTo>
                    <a:pt x="464" y="512"/>
                  </a:lnTo>
                  <a:lnTo>
                    <a:pt x="460" y="496"/>
                  </a:lnTo>
                  <a:lnTo>
                    <a:pt x="456" y="486"/>
                  </a:lnTo>
                  <a:lnTo>
                    <a:pt x="448" y="477"/>
                  </a:lnTo>
                  <a:lnTo>
                    <a:pt x="432" y="474"/>
                  </a:lnTo>
                  <a:lnTo>
                    <a:pt x="436" y="464"/>
                  </a:lnTo>
                  <a:lnTo>
                    <a:pt x="433" y="449"/>
                  </a:lnTo>
                  <a:lnTo>
                    <a:pt x="423" y="463"/>
                  </a:lnTo>
                  <a:lnTo>
                    <a:pt x="408" y="467"/>
                  </a:lnTo>
                  <a:lnTo>
                    <a:pt x="418" y="456"/>
                  </a:lnTo>
                  <a:lnTo>
                    <a:pt x="420" y="443"/>
                  </a:lnTo>
                  <a:lnTo>
                    <a:pt x="427" y="433"/>
                  </a:lnTo>
                  <a:lnTo>
                    <a:pt x="426" y="418"/>
                  </a:lnTo>
                  <a:lnTo>
                    <a:pt x="412" y="435"/>
                  </a:lnTo>
                  <a:lnTo>
                    <a:pt x="400" y="442"/>
                  </a:lnTo>
                  <a:lnTo>
                    <a:pt x="393" y="459"/>
                  </a:lnTo>
                  <a:lnTo>
                    <a:pt x="381" y="450"/>
                  </a:lnTo>
                  <a:lnTo>
                    <a:pt x="381" y="440"/>
                  </a:lnTo>
                  <a:lnTo>
                    <a:pt x="370" y="425"/>
                  </a:lnTo>
                  <a:lnTo>
                    <a:pt x="361" y="416"/>
                  </a:lnTo>
                  <a:lnTo>
                    <a:pt x="364" y="412"/>
                  </a:lnTo>
                  <a:lnTo>
                    <a:pt x="341" y="399"/>
                  </a:lnTo>
                  <a:lnTo>
                    <a:pt x="330" y="399"/>
                  </a:lnTo>
                  <a:lnTo>
                    <a:pt x="312" y="389"/>
                  </a:lnTo>
                  <a:lnTo>
                    <a:pt x="282" y="391"/>
                  </a:lnTo>
                  <a:lnTo>
                    <a:pt x="259" y="398"/>
                  </a:lnTo>
                  <a:lnTo>
                    <a:pt x="239" y="405"/>
                  </a:lnTo>
                  <a:lnTo>
                    <a:pt x="223" y="404"/>
                  </a:lnTo>
                  <a:lnTo>
                    <a:pt x="205" y="414"/>
                  </a:lnTo>
                  <a:lnTo>
                    <a:pt x="189" y="419"/>
                  </a:lnTo>
                  <a:lnTo>
                    <a:pt x="186" y="429"/>
                  </a:lnTo>
                  <a:lnTo>
                    <a:pt x="179" y="438"/>
                  </a:lnTo>
                  <a:lnTo>
                    <a:pt x="164" y="438"/>
                  </a:lnTo>
                  <a:lnTo>
                    <a:pt x="154" y="441"/>
                  </a:lnTo>
                  <a:lnTo>
                    <a:pt x="139" y="437"/>
                  </a:lnTo>
                  <a:lnTo>
                    <a:pt x="126" y="438"/>
                  </a:lnTo>
                  <a:lnTo>
                    <a:pt x="114" y="440"/>
                  </a:lnTo>
                  <a:lnTo>
                    <a:pt x="104" y="451"/>
                  </a:lnTo>
                  <a:lnTo>
                    <a:pt x="98" y="450"/>
                  </a:lnTo>
                  <a:lnTo>
                    <a:pt x="90" y="456"/>
                  </a:lnTo>
                  <a:lnTo>
                    <a:pt x="82" y="463"/>
                  </a:lnTo>
                  <a:lnTo>
                    <a:pt x="69" y="461"/>
                  </a:lnTo>
                  <a:lnTo>
                    <a:pt x="56" y="461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30" y="433"/>
                  </a:lnTo>
                  <a:lnTo>
                    <a:pt x="38" y="430"/>
                  </a:lnTo>
                  <a:lnTo>
                    <a:pt x="41" y="425"/>
                  </a:lnTo>
                  <a:lnTo>
                    <a:pt x="40" y="418"/>
                  </a:lnTo>
                  <a:lnTo>
                    <a:pt x="42" y="404"/>
                  </a:lnTo>
                  <a:lnTo>
                    <a:pt x="40" y="391"/>
                  </a:lnTo>
                  <a:lnTo>
                    <a:pt x="31" y="371"/>
                  </a:lnTo>
                  <a:lnTo>
                    <a:pt x="29" y="360"/>
                  </a:lnTo>
                  <a:lnTo>
                    <a:pt x="30" y="348"/>
                  </a:lnTo>
                  <a:lnTo>
                    <a:pt x="23" y="336"/>
                  </a:lnTo>
                  <a:lnTo>
                    <a:pt x="22" y="330"/>
                  </a:lnTo>
                  <a:lnTo>
                    <a:pt x="15" y="322"/>
                  </a:lnTo>
                  <a:lnTo>
                    <a:pt x="12" y="307"/>
                  </a:lnTo>
                  <a:lnTo>
                    <a:pt x="2" y="290"/>
                  </a:lnTo>
                  <a:lnTo>
                    <a:pt x="0" y="282"/>
                  </a:lnTo>
                  <a:lnTo>
                    <a:pt x="8" y="292"/>
                  </a:lnTo>
                  <a:lnTo>
                    <a:pt x="2" y="273"/>
                  </a:lnTo>
                  <a:lnTo>
                    <a:pt x="10" y="279"/>
                  </a:lnTo>
                  <a:lnTo>
                    <a:pt x="15" y="286"/>
                  </a:lnTo>
                  <a:lnTo>
                    <a:pt x="15" y="277"/>
                  </a:lnTo>
                  <a:lnTo>
                    <a:pt x="7" y="262"/>
                  </a:lnTo>
                  <a:lnTo>
                    <a:pt x="4" y="256"/>
                  </a:lnTo>
                  <a:lnTo>
                    <a:pt x="1" y="250"/>
                  </a:lnTo>
                  <a:lnTo>
                    <a:pt x="2" y="238"/>
                  </a:lnTo>
                  <a:lnTo>
                    <a:pt x="7" y="234"/>
                  </a:lnTo>
                  <a:lnTo>
                    <a:pt x="9" y="225"/>
                  </a:lnTo>
                  <a:lnTo>
                    <a:pt x="7" y="214"/>
                  </a:lnTo>
                  <a:lnTo>
                    <a:pt x="13" y="200"/>
                  </a:lnTo>
                  <a:lnTo>
                    <a:pt x="15" y="214"/>
                  </a:lnTo>
                  <a:lnTo>
                    <a:pt x="23" y="201"/>
                  </a:lnTo>
                  <a:lnTo>
                    <a:pt x="37" y="196"/>
                  </a:lnTo>
                  <a:lnTo>
                    <a:pt x="45" y="188"/>
                  </a:lnTo>
                  <a:lnTo>
                    <a:pt x="59" y="181"/>
                  </a:lnTo>
                  <a:lnTo>
                    <a:pt x="66" y="180"/>
                  </a:lnTo>
                  <a:lnTo>
                    <a:pt x="71" y="182"/>
                  </a:lnTo>
                  <a:lnTo>
                    <a:pt x="84" y="175"/>
                  </a:lnTo>
                  <a:lnTo>
                    <a:pt x="96" y="173"/>
                  </a:lnTo>
                  <a:lnTo>
                    <a:pt x="98" y="169"/>
                  </a:lnTo>
                  <a:lnTo>
                    <a:pt x="103" y="167"/>
                  </a:lnTo>
                  <a:lnTo>
                    <a:pt x="112" y="168"/>
                  </a:lnTo>
                  <a:lnTo>
                    <a:pt x="130" y="162"/>
                  </a:lnTo>
                  <a:lnTo>
                    <a:pt x="140" y="154"/>
                  </a:lnTo>
                  <a:lnTo>
                    <a:pt x="144" y="144"/>
                  </a:lnTo>
                  <a:lnTo>
                    <a:pt x="155" y="134"/>
                  </a:lnTo>
                  <a:lnTo>
                    <a:pt x="155" y="128"/>
                  </a:lnTo>
                  <a:lnTo>
                    <a:pt x="156" y="118"/>
                  </a:lnTo>
                  <a:lnTo>
                    <a:pt x="167" y="102"/>
                  </a:lnTo>
                  <a:lnTo>
                    <a:pt x="176" y="118"/>
                  </a:lnTo>
                  <a:lnTo>
                    <a:pt x="183" y="115"/>
                  </a:lnTo>
                  <a:lnTo>
                    <a:pt x="177" y="106"/>
                  </a:lnTo>
                  <a:lnTo>
                    <a:pt x="181" y="97"/>
                  </a:lnTo>
                  <a:lnTo>
                    <a:pt x="189" y="101"/>
                  </a:lnTo>
                  <a:lnTo>
                    <a:pt x="192" y="87"/>
                  </a:lnTo>
                  <a:lnTo>
                    <a:pt x="201" y="79"/>
                  </a:lnTo>
                  <a:lnTo>
                    <a:pt x="206" y="72"/>
                  </a:lnTo>
                  <a:lnTo>
                    <a:pt x="214" y="69"/>
                  </a:lnTo>
                  <a:lnTo>
                    <a:pt x="214" y="64"/>
                  </a:lnTo>
                  <a:lnTo>
                    <a:pt x="222" y="65"/>
                  </a:lnTo>
                  <a:lnTo>
                    <a:pt x="222" y="62"/>
                  </a:lnTo>
                  <a:lnTo>
                    <a:pt x="230" y="58"/>
                  </a:lnTo>
                  <a:lnTo>
                    <a:pt x="238" y="56"/>
                  </a:lnTo>
                  <a:lnTo>
                    <a:pt x="251" y="64"/>
                  </a:lnTo>
                  <a:lnTo>
                    <a:pt x="261" y="76"/>
                  </a:lnTo>
                  <a:lnTo>
                    <a:pt x="272" y="76"/>
                  </a:lnTo>
                  <a:lnTo>
                    <a:pt x="282" y="77"/>
                  </a:lnTo>
                  <a:lnTo>
                    <a:pt x="279" y="67"/>
                  </a:lnTo>
                  <a:lnTo>
                    <a:pt x="287" y="52"/>
                  </a:lnTo>
                  <a:lnTo>
                    <a:pt x="295" y="48"/>
                  </a:lnTo>
                  <a:lnTo>
                    <a:pt x="293" y="44"/>
                  </a:lnTo>
                  <a:lnTo>
                    <a:pt x="300" y="34"/>
                  </a:lnTo>
                  <a:lnTo>
                    <a:pt x="311" y="27"/>
                  </a:lnTo>
                  <a:lnTo>
                    <a:pt x="319" y="29"/>
                  </a:lnTo>
                  <a:lnTo>
                    <a:pt x="334" y="26"/>
                  </a:lnTo>
                  <a:lnTo>
                    <a:pt x="334" y="18"/>
                  </a:lnTo>
                  <a:lnTo>
                    <a:pt x="322" y="11"/>
                  </a:lnTo>
                  <a:lnTo>
                    <a:pt x="331" y="8"/>
                  </a:lnTo>
                  <a:lnTo>
                    <a:pt x="342" y="13"/>
                  </a:lnTo>
                  <a:lnTo>
                    <a:pt x="350" y="20"/>
                  </a:lnTo>
                  <a:lnTo>
                    <a:pt x="366" y="25"/>
                  </a:lnTo>
                  <a:lnTo>
                    <a:pt x="370" y="24"/>
                  </a:lnTo>
                  <a:lnTo>
                    <a:pt x="382" y="28"/>
                  </a:lnTo>
                  <a:lnTo>
                    <a:pt x="392" y="24"/>
                  </a:lnTo>
                  <a:lnTo>
                    <a:pt x="398" y="25"/>
                  </a:lnTo>
                  <a:lnTo>
                    <a:pt x="403" y="21"/>
                  </a:lnTo>
                  <a:lnTo>
                    <a:pt x="411" y="30"/>
                  </a:lnTo>
                  <a:lnTo>
                    <a:pt x="406" y="40"/>
                  </a:lnTo>
                  <a:lnTo>
                    <a:pt x="399" y="47"/>
                  </a:lnTo>
                  <a:lnTo>
                    <a:pt x="393" y="48"/>
                  </a:lnTo>
                  <a:lnTo>
                    <a:pt x="396" y="55"/>
                  </a:lnTo>
                  <a:lnTo>
                    <a:pt x="390" y="64"/>
                  </a:lnTo>
                  <a:lnTo>
                    <a:pt x="384" y="72"/>
                  </a:lnTo>
                  <a:lnTo>
                    <a:pt x="385" y="78"/>
                  </a:lnTo>
                  <a:lnTo>
                    <a:pt x="399" y="87"/>
                  </a:lnTo>
                  <a:lnTo>
                    <a:pt x="412" y="93"/>
                  </a:lnTo>
                  <a:lnTo>
                    <a:pt x="421" y="100"/>
                  </a:lnTo>
                  <a:lnTo>
                    <a:pt x="434" y="110"/>
                  </a:lnTo>
                  <a:lnTo>
                    <a:pt x="438" y="110"/>
                  </a:lnTo>
                  <a:lnTo>
                    <a:pt x="448" y="115"/>
                  </a:lnTo>
                  <a:lnTo>
                    <a:pt x="450" y="121"/>
                  </a:lnTo>
                  <a:lnTo>
                    <a:pt x="467" y="126"/>
                  </a:lnTo>
                  <a:lnTo>
                    <a:pt x="479" y="121"/>
                  </a:lnTo>
                  <a:lnTo>
                    <a:pt x="482" y="110"/>
                  </a:lnTo>
                  <a:lnTo>
                    <a:pt x="486" y="102"/>
                  </a:lnTo>
                  <a:lnTo>
                    <a:pt x="488" y="93"/>
                  </a:lnTo>
                  <a:lnTo>
                    <a:pt x="493" y="78"/>
                  </a:lnTo>
                  <a:lnTo>
                    <a:pt x="491" y="70"/>
                  </a:lnTo>
                  <a:lnTo>
                    <a:pt x="492" y="64"/>
                  </a:lnTo>
                  <a:lnTo>
                    <a:pt x="489" y="55"/>
                  </a:lnTo>
                  <a:lnTo>
                    <a:pt x="492" y="41"/>
                  </a:lnTo>
                  <a:lnTo>
                    <a:pt x="495" y="37"/>
                  </a:lnTo>
                  <a:lnTo>
                    <a:pt x="493" y="32"/>
                  </a:lnTo>
                  <a:lnTo>
                    <a:pt x="498" y="22"/>
                  </a:lnTo>
                  <a:lnTo>
                    <a:pt x="500" y="12"/>
                  </a:lnTo>
                  <a:lnTo>
                    <a:pt x="501" y="7"/>
                  </a:lnTo>
                  <a:lnTo>
                    <a:pt x="507" y="0"/>
                  </a:lnTo>
                  <a:lnTo>
                    <a:pt x="513" y="10"/>
                  </a:lnTo>
                  <a:lnTo>
                    <a:pt x="514" y="20"/>
                  </a:lnTo>
                  <a:lnTo>
                    <a:pt x="517" y="22"/>
                  </a:lnTo>
                  <a:lnTo>
                    <a:pt x="518" y="30"/>
                  </a:lnTo>
                  <a:lnTo>
                    <a:pt x="524" y="39"/>
                  </a:lnTo>
                  <a:lnTo>
                    <a:pt x="526" y="49"/>
                  </a:lnTo>
                  <a:lnTo>
                    <a:pt x="525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344">
              <a:extLst>
                <a:ext uri="{FF2B5EF4-FFF2-40B4-BE49-F238E27FC236}">
                  <a16:creationId xmlns="" xmlns:a16="http://schemas.microsoft.com/office/drawing/2014/main" id="{97AD79D5-FF5F-4E6A-83CD-F11F04F1C1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3517900"/>
              <a:ext cx="153988" cy="128588"/>
            </a:xfrm>
            <a:custGeom>
              <a:avLst/>
              <a:gdLst>
                <a:gd name="T0" fmla="*/ 3 w 97"/>
                <a:gd name="T1" fmla="*/ 49 h 81"/>
                <a:gd name="T2" fmla="*/ 9 w 97"/>
                <a:gd name="T3" fmla="*/ 54 h 81"/>
                <a:gd name="T4" fmla="*/ 16 w 97"/>
                <a:gd name="T5" fmla="*/ 54 h 81"/>
                <a:gd name="T6" fmla="*/ 16 w 97"/>
                <a:gd name="T7" fmla="*/ 58 h 81"/>
                <a:gd name="T8" fmla="*/ 23 w 97"/>
                <a:gd name="T9" fmla="*/ 71 h 81"/>
                <a:gd name="T10" fmla="*/ 11 w 97"/>
                <a:gd name="T11" fmla="*/ 68 h 81"/>
                <a:gd name="T12" fmla="*/ 3 w 97"/>
                <a:gd name="T13" fmla="*/ 58 h 81"/>
                <a:gd name="T14" fmla="*/ 0 w 97"/>
                <a:gd name="T15" fmla="*/ 50 h 81"/>
                <a:gd name="T16" fmla="*/ 3 w 97"/>
                <a:gd name="T17" fmla="*/ 49 h 81"/>
                <a:gd name="T18" fmla="*/ 45 w 97"/>
                <a:gd name="T19" fmla="*/ 15 h 81"/>
                <a:gd name="T20" fmla="*/ 53 w 97"/>
                <a:gd name="T21" fmla="*/ 16 h 81"/>
                <a:gd name="T22" fmla="*/ 55 w 97"/>
                <a:gd name="T23" fmla="*/ 11 h 81"/>
                <a:gd name="T24" fmla="*/ 66 w 97"/>
                <a:gd name="T25" fmla="*/ 1 h 81"/>
                <a:gd name="T26" fmla="*/ 75 w 97"/>
                <a:gd name="T27" fmla="*/ 14 h 81"/>
                <a:gd name="T28" fmla="*/ 84 w 97"/>
                <a:gd name="T29" fmla="*/ 30 h 81"/>
                <a:gd name="T30" fmla="*/ 93 w 97"/>
                <a:gd name="T31" fmla="*/ 31 h 81"/>
                <a:gd name="T32" fmla="*/ 97 w 97"/>
                <a:gd name="T33" fmla="*/ 37 h 81"/>
                <a:gd name="T34" fmla="*/ 83 w 97"/>
                <a:gd name="T35" fmla="*/ 39 h 81"/>
                <a:gd name="T36" fmla="*/ 80 w 97"/>
                <a:gd name="T37" fmla="*/ 57 h 81"/>
                <a:gd name="T38" fmla="*/ 77 w 97"/>
                <a:gd name="T39" fmla="*/ 64 h 81"/>
                <a:gd name="T40" fmla="*/ 71 w 97"/>
                <a:gd name="T41" fmla="*/ 69 h 81"/>
                <a:gd name="T42" fmla="*/ 72 w 97"/>
                <a:gd name="T43" fmla="*/ 80 h 81"/>
                <a:gd name="T44" fmla="*/ 67 w 97"/>
                <a:gd name="T45" fmla="*/ 81 h 81"/>
                <a:gd name="T46" fmla="*/ 55 w 97"/>
                <a:gd name="T47" fmla="*/ 69 h 81"/>
                <a:gd name="T48" fmla="*/ 62 w 97"/>
                <a:gd name="T49" fmla="*/ 59 h 81"/>
                <a:gd name="T50" fmla="*/ 57 w 97"/>
                <a:gd name="T51" fmla="*/ 52 h 81"/>
                <a:gd name="T52" fmla="*/ 51 w 97"/>
                <a:gd name="T53" fmla="*/ 54 h 81"/>
                <a:gd name="T54" fmla="*/ 30 w 97"/>
                <a:gd name="T55" fmla="*/ 71 h 81"/>
                <a:gd name="T56" fmla="*/ 30 w 97"/>
                <a:gd name="T57" fmla="*/ 54 h 81"/>
                <a:gd name="T58" fmla="*/ 22 w 97"/>
                <a:gd name="T59" fmla="*/ 51 h 81"/>
                <a:gd name="T60" fmla="*/ 14 w 97"/>
                <a:gd name="T61" fmla="*/ 45 h 81"/>
                <a:gd name="T62" fmla="*/ 20 w 97"/>
                <a:gd name="T63" fmla="*/ 38 h 81"/>
                <a:gd name="T64" fmla="*/ 10 w 97"/>
                <a:gd name="T65" fmla="*/ 30 h 81"/>
                <a:gd name="T66" fmla="*/ 14 w 97"/>
                <a:gd name="T67" fmla="*/ 24 h 81"/>
                <a:gd name="T68" fmla="*/ 7 w 97"/>
                <a:gd name="T69" fmla="*/ 21 h 81"/>
                <a:gd name="T70" fmla="*/ 3 w 97"/>
                <a:gd name="T71" fmla="*/ 14 h 81"/>
                <a:gd name="T72" fmla="*/ 8 w 97"/>
                <a:gd name="T73" fmla="*/ 11 h 81"/>
                <a:gd name="T74" fmla="*/ 21 w 97"/>
                <a:gd name="T75" fmla="*/ 17 h 81"/>
                <a:gd name="T76" fmla="*/ 30 w 97"/>
                <a:gd name="T77" fmla="*/ 19 h 81"/>
                <a:gd name="T78" fmla="*/ 32 w 97"/>
                <a:gd name="T79" fmla="*/ 16 h 81"/>
                <a:gd name="T80" fmla="*/ 23 w 97"/>
                <a:gd name="T81" fmla="*/ 4 h 81"/>
                <a:gd name="T82" fmla="*/ 28 w 97"/>
                <a:gd name="T83" fmla="*/ 0 h 81"/>
                <a:gd name="T84" fmla="*/ 33 w 97"/>
                <a:gd name="T85" fmla="*/ 1 h 81"/>
                <a:gd name="T86" fmla="*/ 45 w 97"/>
                <a:gd name="T8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81">
                  <a:moveTo>
                    <a:pt x="3" y="49"/>
                  </a:moveTo>
                  <a:lnTo>
                    <a:pt x="9" y="54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23" y="71"/>
                  </a:lnTo>
                  <a:lnTo>
                    <a:pt x="11" y="68"/>
                  </a:lnTo>
                  <a:lnTo>
                    <a:pt x="3" y="58"/>
                  </a:lnTo>
                  <a:lnTo>
                    <a:pt x="0" y="50"/>
                  </a:lnTo>
                  <a:lnTo>
                    <a:pt x="3" y="49"/>
                  </a:lnTo>
                  <a:close/>
                  <a:moveTo>
                    <a:pt x="45" y="15"/>
                  </a:moveTo>
                  <a:lnTo>
                    <a:pt x="53" y="16"/>
                  </a:lnTo>
                  <a:lnTo>
                    <a:pt x="55" y="11"/>
                  </a:lnTo>
                  <a:lnTo>
                    <a:pt x="66" y="1"/>
                  </a:lnTo>
                  <a:lnTo>
                    <a:pt x="75" y="14"/>
                  </a:lnTo>
                  <a:lnTo>
                    <a:pt x="84" y="30"/>
                  </a:lnTo>
                  <a:lnTo>
                    <a:pt x="93" y="31"/>
                  </a:lnTo>
                  <a:lnTo>
                    <a:pt x="97" y="37"/>
                  </a:lnTo>
                  <a:lnTo>
                    <a:pt x="83" y="39"/>
                  </a:lnTo>
                  <a:lnTo>
                    <a:pt x="80" y="57"/>
                  </a:lnTo>
                  <a:lnTo>
                    <a:pt x="77" y="64"/>
                  </a:lnTo>
                  <a:lnTo>
                    <a:pt x="71" y="69"/>
                  </a:lnTo>
                  <a:lnTo>
                    <a:pt x="72" y="80"/>
                  </a:lnTo>
                  <a:lnTo>
                    <a:pt x="67" y="81"/>
                  </a:lnTo>
                  <a:lnTo>
                    <a:pt x="55" y="69"/>
                  </a:lnTo>
                  <a:lnTo>
                    <a:pt x="62" y="59"/>
                  </a:lnTo>
                  <a:lnTo>
                    <a:pt x="57" y="52"/>
                  </a:lnTo>
                  <a:lnTo>
                    <a:pt x="51" y="54"/>
                  </a:lnTo>
                  <a:lnTo>
                    <a:pt x="30" y="71"/>
                  </a:lnTo>
                  <a:lnTo>
                    <a:pt x="30" y="54"/>
                  </a:lnTo>
                  <a:lnTo>
                    <a:pt x="22" y="51"/>
                  </a:lnTo>
                  <a:lnTo>
                    <a:pt x="14" y="45"/>
                  </a:lnTo>
                  <a:lnTo>
                    <a:pt x="20" y="38"/>
                  </a:lnTo>
                  <a:lnTo>
                    <a:pt x="10" y="30"/>
                  </a:lnTo>
                  <a:lnTo>
                    <a:pt x="14" y="24"/>
                  </a:lnTo>
                  <a:lnTo>
                    <a:pt x="7" y="21"/>
                  </a:lnTo>
                  <a:lnTo>
                    <a:pt x="3" y="14"/>
                  </a:lnTo>
                  <a:lnTo>
                    <a:pt x="8" y="11"/>
                  </a:lnTo>
                  <a:lnTo>
                    <a:pt x="21" y="17"/>
                  </a:lnTo>
                  <a:lnTo>
                    <a:pt x="30" y="19"/>
                  </a:lnTo>
                  <a:lnTo>
                    <a:pt x="32" y="16"/>
                  </a:lnTo>
                  <a:lnTo>
                    <a:pt x="23" y="4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45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345">
              <a:extLst>
                <a:ext uri="{FF2B5EF4-FFF2-40B4-BE49-F238E27FC236}">
                  <a16:creationId xmlns="" xmlns:a16="http://schemas.microsoft.com/office/drawing/2014/main" id="{EC6D711A-CA5F-4E90-BCEC-FDE161465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3538" y="5037138"/>
              <a:ext cx="87313" cy="212725"/>
            </a:xfrm>
            <a:custGeom>
              <a:avLst/>
              <a:gdLst>
                <a:gd name="T0" fmla="*/ 33 w 55"/>
                <a:gd name="T1" fmla="*/ 40 h 134"/>
                <a:gd name="T2" fmla="*/ 28 w 55"/>
                <a:gd name="T3" fmla="*/ 54 h 134"/>
                <a:gd name="T4" fmla="*/ 33 w 55"/>
                <a:gd name="T5" fmla="*/ 77 h 134"/>
                <a:gd name="T6" fmla="*/ 39 w 55"/>
                <a:gd name="T7" fmla="*/ 76 h 134"/>
                <a:gd name="T8" fmla="*/ 45 w 55"/>
                <a:gd name="T9" fmla="*/ 82 h 134"/>
                <a:gd name="T10" fmla="*/ 52 w 55"/>
                <a:gd name="T11" fmla="*/ 96 h 134"/>
                <a:gd name="T12" fmla="*/ 55 w 55"/>
                <a:gd name="T13" fmla="*/ 118 h 134"/>
                <a:gd name="T14" fmla="*/ 46 w 55"/>
                <a:gd name="T15" fmla="*/ 122 h 134"/>
                <a:gd name="T16" fmla="*/ 42 w 55"/>
                <a:gd name="T17" fmla="*/ 134 h 134"/>
                <a:gd name="T18" fmla="*/ 30 w 55"/>
                <a:gd name="T19" fmla="*/ 124 h 134"/>
                <a:gd name="T20" fmla="*/ 29 w 55"/>
                <a:gd name="T21" fmla="*/ 111 h 134"/>
                <a:gd name="T22" fmla="*/ 33 w 55"/>
                <a:gd name="T23" fmla="*/ 103 h 134"/>
                <a:gd name="T24" fmla="*/ 31 w 55"/>
                <a:gd name="T25" fmla="*/ 96 h 134"/>
                <a:gd name="T26" fmla="*/ 24 w 55"/>
                <a:gd name="T27" fmla="*/ 91 h 134"/>
                <a:gd name="T28" fmla="*/ 20 w 55"/>
                <a:gd name="T29" fmla="*/ 92 h 134"/>
                <a:gd name="T30" fmla="*/ 9 w 55"/>
                <a:gd name="T31" fmla="*/ 84 h 134"/>
                <a:gd name="T32" fmla="*/ 0 w 55"/>
                <a:gd name="T33" fmla="*/ 80 h 134"/>
                <a:gd name="T34" fmla="*/ 6 w 55"/>
                <a:gd name="T35" fmla="*/ 62 h 134"/>
                <a:gd name="T36" fmla="*/ 12 w 55"/>
                <a:gd name="T37" fmla="*/ 57 h 134"/>
                <a:gd name="T38" fmla="*/ 8 w 55"/>
                <a:gd name="T39" fmla="*/ 42 h 134"/>
                <a:gd name="T40" fmla="*/ 12 w 55"/>
                <a:gd name="T41" fmla="*/ 28 h 134"/>
                <a:gd name="T42" fmla="*/ 14 w 55"/>
                <a:gd name="T43" fmla="*/ 23 h 134"/>
                <a:gd name="T44" fmla="*/ 9 w 55"/>
                <a:gd name="T45" fmla="*/ 8 h 134"/>
                <a:gd name="T46" fmla="*/ 1 w 55"/>
                <a:gd name="T47" fmla="*/ 0 h 134"/>
                <a:gd name="T48" fmla="*/ 19 w 55"/>
                <a:gd name="T49" fmla="*/ 3 h 134"/>
                <a:gd name="T50" fmla="*/ 22 w 55"/>
                <a:gd name="T51" fmla="*/ 8 h 134"/>
                <a:gd name="T52" fmla="*/ 28 w 55"/>
                <a:gd name="T53" fmla="*/ 16 h 134"/>
                <a:gd name="T54" fmla="*/ 33 w 55"/>
                <a:gd name="T55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134">
                  <a:moveTo>
                    <a:pt x="33" y="40"/>
                  </a:moveTo>
                  <a:lnTo>
                    <a:pt x="28" y="54"/>
                  </a:lnTo>
                  <a:lnTo>
                    <a:pt x="33" y="77"/>
                  </a:lnTo>
                  <a:lnTo>
                    <a:pt x="39" y="76"/>
                  </a:lnTo>
                  <a:lnTo>
                    <a:pt x="45" y="82"/>
                  </a:lnTo>
                  <a:lnTo>
                    <a:pt x="52" y="96"/>
                  </a:lnTo>
                  <a:lnTo>
                    <a:pt x="55" y="118"/>
                  </a:lnTo>
                  <a:lnTo>
                    <a:pt x="46" y="122"/>
                  </a:lnTo>
                  <a:lnTo>
                    <a:pt x="42" y="134"/>
                  </a:lnTo>
                  <a:lnTo>
                    <a:pt x="30" y="124"/>
                  </a:lnTo>
                  <a:lnTo>
                    <a:pt x="29" y="111"/>
                  </a:lnTo>
                  <a:lnTo>
                    <a:pt x="33" y="103"/>
                  </a:lnTo>
                  <a:lnTo>
                    <a:pt x="31" y="96"/>
                  </a:lnTo>
                  <a:lnTo>
                    <a:pt x="24" y="91"/>
                  </a:lnTo>
                  <a:lnTo>
                    <a:pt x="20" y="92"/>
                  </a:lnTo>
                  <a:lnTo>
                    <a:pt x="9" y="84"/>
                  </a:lnTo>
                  <a:lnTo>
                    <a:pt x="0" y="80"/>
                  </a:lnTo>
                  <a:lnTo>
                    <a:pt x="6" y="62"/>
                  </a:lnTo>
                  <a:lnTo>
                    <a:pt x="12" y="57"/>
                  </a:lnTo>
                  <a:lnTo>
                    <a:pt x="8" y="42"/>
                  </a:lnTo>
                  <a:lnTo>
                    <a:pt x="12" y="28"/>
                  </a:lnTo>
                  <a:lnTo>
                    <a:pt x="14" y="23"/>
                  </a:lnTo>
                  <a:lnTo>
                    <a:pt x="9" y="8"/>
                  </a:lnTo>
                  <a:lnTo>
                    <a:pt x="1" y="0"/>
                  </a:lnTo>
                  <a:lnTo>
                    <a:pt x="19" y="3"/>
                  </a:lnTo>
                  <a:lnTo>
                    <a:pt x="22" y="8"/>
                  </a:lnTo>
                  <a:lnTo>
                    <a:pt x="28" y="16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346">
              <a:extLst>
                <a:ext uri="{FF2B5EF4-FFF2-40B4-BE49-F238E27FC236}">
                  <a16:creationId xmlns="" xmlns:a16="http://schemas.microsoft.com/office/drawing/2014/main" id="{AA021775-98F0-40BD-8476-B9E2F97C5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4478338"/>
              <a:ext cx="119063" cy="177800"/>
            </a:xfrm>
            <a:custGeom>
              <a:avLst/>
              <a:gdLst>
                <a:gd name="T0" fmla="*/ 75 w 75"/>
                <a:gd name="T1" fmla="*/ 90 h 112"/>
                <a:gd name="T2" fmla="*/ 48 w 75"/>
                <a:gd name="T3" fmla="*/ 100 h 112"/>
                <a:gd name="T4" fmla="*/ 38 w 75"/>
                <a:gd name="T5" fmla="*/ 106 h 112"/>
                <a:gd name="T6" fmla="*/ 23 w 75"/>
                <a:gd name="T7" fmla="*/ 112 h 112"/>
                <a:gd name="T8" fmla="*/ 7 w 75"/>
                <a:gd name="T9" fmla="*/ 106 h 112"/>
                <a:gd name="T10" fmla="*/ 8 w 75"/>
                <a:gd name="T11" fmla="*/ 99 h 112"/>
                <a:gd name="T12" fmla="*/ 0 w 75"/>
                <a:gd name="T13" fmla="*/ 85 h 112"/>
                <a:gd name="T14" fmla="*/ 4 w 75"/>
                <a:gd name="T15" fmla="*/ 65 h 112"/>
                <a:gd name="T16" fmla="*/ 13 w 75"/>
                <a:gd name="T17" fmla="*/ 50 h 112"/>
                <a:gd name="T18" fmla="*/ 8 w 75"/>
                <a:gd name="T19" fmla="*/ 25 h 112"/>
                <a:gd name="T20" fmla="*/ 6 w 75"/>
                <a:gd name="T21" fmla="*/ 12 h 112"/>
                <a:gd name="T22" fmla="*/ 6 w 75"/>
                <a:gd name="T23" fmla="*/ 2 h 112"/>
                <a:gd name="T24" fmla="*/ 36 w 75"/>
                <a:gd name="T25" fmla="*/ 2 h 112"/>
                <a:gd name="T26" fmla="*/ 44 w 75"/>
                <a:gd name="T27" fmla="*/ 3 h 112"/>
                <a:gd name="T28" fmla="*/ 50 w 75"/>
                <a:gd name="T29" fmla="*/ 0 h 112"/>
                <a:gd name="T30" fmla="*/ 58 w 75"/>
                <a:gd name="T31" fmla="*/ 2 h 112"/>
                <a:gd name="T32" fmla="*/ 55 w 75"/>
                <a:gd name="T33" fmla="*/ 6 h 112"/>
                <a:gd name="T34" fmla="*/ 63 w 75"/>
                <a:gd name="T35" fmla="*/ 16 h 112"/>
                <a:gd name="T36" fmla="*/ 63 w 75"/>
                <a:gd name="T37" fmla="*/ 28 h 112"/>
                <a:gd name="T38" fmla="*/ 65 w 75"/>
                <a:gd name="T39" fmla="*/ 42 h 112"/>
                <a:gd name="T40" fmla="*/ 69 w 75"/>
                <a:gd name="T41" fmla="*/ 49 h 112"/>
                <a:gd name="T42" fmla="*/ 66 w 75"/>
                <a:gd name="T43" fmla="*/ 64 h 112"/>
                <a:gd name="T44" fmla="*/ 67 w 75"/>
                <a:gd name="T45" fmla="*/ 73 h 112"/>
                <a:gd name="T46" fmla="*/ 72 w 75"/>
                <a:gd name="T47" fmla="*/ 84 h 112"/>
                <a:gd name="T48" fmla="*/ 75 w 75"/>
                <a:gd name="T49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112">
                  <a:moveTo>
                    <a:pt x="75" y="90"/>
                  </a:moveTo>
                  <a:lnTo>
                    <a:pt x="48" y="100"/>
                  </a:lnTo>
                  <a:lnTo>
                    <a:pt x="38" y="106"/>
                  </a:lnTo>
                  <a:lnTo>
                    <a:pt x="23" y="112"/>
                  </a:lnTo>
                  <a:lnTo>
                    <a:pt x="7" y="106"/>
                  </a:lnTo>
                  <a:lnTo>
                    <a:pt x="8" y="99"/>
                  </a:lnTo>
                  <a:lnTo>
                    <a:pt x="0" y="85"/>
                  </a:lnTo>
                  <a:lnTo>
                    <a:pt x="4" y="65"/>
                  </a:lnTo>
                  <a:lnTo>
                    <a:pt x="13" y="50"/>
                  </a:lnTo>
                  <a:lnTo>
                    <a:pt x="8" y="25"/>
                  </a:lnTo>
                  <a:lnTo>
                    <a:pt x="6" y="12"/>
                  </a:lnTo>
                  <a:lnTo>
                    <a:pt x="6" y="2"/>
                  </a:lnTo>
                  <a:lnTo>
                    <a:pt x="36" y="2"/>
                  </a:lnTo>
                  <a:lnTo>
                    <a:pt x="44" y="3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55" y="6"/>
                  </a:lnTo>
                  <a:lnTo>
                    <a:pt x="63" y="16"/>
                  </a:lnTo>
                  <a:lnTo>
                    <a:pt x="63" y="28"/>
                  </a:lnTo>
                  <a:lnTo>
                    <a:pt x="65" y="42"/>
                  </a:lnTo>
                  <a:lnTo>
                    <a:pt x="69" y="49"/>
                  </a:lnTo>
                  <a:lnTo>
                    <a:pt x="66" y="64"/>
                  </a:lnTo>
                  <a:lnTo>
                    <a:pt x="67" y="73"/>
                  </a:lnTo>
                  <a:lnTo>
                    <a:pt x="72" y="84"/>
                  </a:lnTo>
                  <a:lnTo>
                    <a:pt x="75" y="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347">
              <a:extLst>
                <a:ext uri="{FF2B5EF4-FFF2-40B4-BE49-F238E27FC236}">
                  <a16:creationId xmlns="" xmlns:a16="http://schemas.microsoft.com/office/drawing/2014/main" id="{A23E3749-B35B-4974-B39D-E83ACC324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6675" y="5010150"/>
              <a:ext cx="319088" cy="274638"/>
            </a:xfrm>
            <a:custGeom>
              <a:avLst/>
              <a:gdLst>
                <a:gd name="T0" fmla="*/ 188 w 201"/>
                <a:gd name="T1" fmla="*/ 17 h 173"/>
                <a:gd name="T2" fmla="*/ 196 w 201"/>
                <a:gd name="T3" fmla="*/ 25 h 173"/>
                <a:gd name="T4" fmla="*/ 201 w 201"/>
                <a:gd name="T5" fmla="*/ 40 h 173"/>
                <a:gd name="T6" fmla="*/ 199 w 201"/>
                <a:gd name="T7" fmla="*/ 45 h 173"/>
                <a:gd name="T8" fmla="*/ 195 w 201"/>
                <a:gd name="T9" fmla="*/ 59 h 173"/>
                <a:gd name="T10" fmla="*/ 199 w 201"/>
                <a:gd name="T11" fmla="*/ 74 h 173"/>
                <a:gd name="T12" fmla="*/ 193 w 201"/>
                <a:gd name="T13" fmla="*/ 79 h 173"/>
                <a:gd name="T14" fmla="*/ 187 w 201"/>
                <a:gd name="T15" fmla="*/ 97 h 173"/>
                <a:gd name="T16" fmla="*/ 196 w 201"/>
                <a:gd name="T17" fmla="*/ 101 h 173"/>
                <a:gd name="T18" fmla="*/ 144 w 201"/>
                <a:gd name="T19" fmla="*/ 115 h 173"/>
                <a:gd name="T20" fmla="*/ 145 w 201"/>
                <a:gd name="T21" fmla="*/ 128 h 173"/>
                <a:gd name="T22" fmla="*/ 133 w 201"/>
                <a:gd name="T23" fmla="*/ 131 h 173"/>
                <a:gd name="T24" fmla="*/ 122 w 201"/>
                <a:gd name="T25" fmla="*/ 138 h 173"/>
                <a:gd name="T26" fmla="*/ 120 w 201"/>
                <a:gd name="T27" fmla="*/ 144 h 173"/>
                <a:gd name="T28" fmla="*/ 114 w 201"/>
                <a:gd name="T29" fmla="*/ 145 h 173"/>
                <a:gd name="T30" fmla="*/ 99 w 201"/>
                <a:gd name="T31" fmla="*/ 160 h 173"/>
                <a:gd name="T32" fmla="*/ 90 w 201"/>
                <a:gd name="T33" fmla="*/ 172 h 173"/>
                <a:gd name="T34" fmla="*/ 83 w 201"/>
                <a:gd name="T35" fmla="*/ 173 h 173"/>
                <a:gd name="T36" fmla="*/ 78 w 201"/>
                <a:gd name="T37" fmla="*/ 171 h 173"/>
                <a:gd name="T38" fmla="*/ 59 w 201"/>
                <a:gd name="T39" fmla="*/ 168 h 173"/>
                <a:gd name="T40" fmla="*/ 55 w 201"/>
                <a:gd name="T41" fmla="*/ 167 h 173"/>
                <a:gd name="T42" fmla="*/ 55 w 201"/>
                <a:gd name="T43" fmla="*/ 166 h 173"/>
                <a:gd name="T44" fmla="*/ 48 w 201"/>
                <a:gd name="T45" fmla="*/ 161 h 173"/>
                <a:gd name="T46" fmla="*/ 37 w 201"/>
                <a:gd name="T47" fmla="*/ 160 h 173"/>
                <a:gd name="T48" fmla="*/ 23 w 201"/>
                <a:gd name="T49" fmla="*/ 165 h 173"/>
                <a:gd name="T50" fmla="*/ 11 w 201"/>
                <a:gd name="T51" fmla="*/ 153 h 173"/>
                <a:gd name="T52" fmla="*/ 0 w 201"/>
                <a:gd name="T53" fmla="*/ 138 h 173"/>
                <a:gd name="T54" fmla="*/ 1 w 201"/>
                <a:gd name="T55" fmla="*/ 82 h 173"/>
                <a:gd name="T56" fmla="*/ 37 w 201"/>
                <a:gd name="T57" fmla="*/ 82 h 173"/>
                <a:gd name="T58" fmla="*/ 35 w 201"/>
                <a:gd name="T59" fmla="*/ 76 h 173"/>
                <a:gd name="T60" fmla="*/ 38 w 201"/>
                <a:gd name="T61" fmla="*/ 69 h 173"/>
                <a:gd name="T62" fmla="*/ 34 w 201"/>
                <a:gd name="T63" fmla="*/ 61 h 173"/>
                <a:gd name="T64" fmla="*/ 37 w 201"/>
                <a:gd name="T65" fmla="*/ 53 h 173"/>
                <a:gd name="T66" fmla="*/ 34 w 201"/>
                <a:gd name="T67" fmla="*/ 47 h 173"/>
                <a:gd name="T68" fmla="*/ 41 w 201"/>
                <a:gd name="T69" fmla="*/ 48 h 173"/>
                <a:gd name="T70" fmla="*/ 42 w 201"/>
                <a:gd name="T71" fmla="*/ 53 h 173"/>
                <a:gd name="T72" fmla="*/ 50 w 201"/>
                <a:gd name="T73" fmla="*/ 53 h 173"/>
                <a:gd name="T74" fmla="*/ 61 w 201"/>
                <a:gd name="T75" fmla="*/ 54 h 173"/>
                <a:gd name="T76" fmla="*/ 67 w 201"/>
                <a:gd name="T77" fmla="*/ 62 h 173"/>
                <a:gd name="T78" fmla="*/ 81 w 201"/>
                <a:gd name="T79" fmla="*/ 64 h 173"/>
                <a:gd name="T80" fmla="*/ 91 w 201"/>
                <a:gd name="T81" fmla="*/ 59 h 173"/>
                <a:gd name="T82" fmla="*/ 96 w 201"/>
                <a:gd name="T83" fmla="*/ 68 h 173"/>
                <a:gd name="T84" fmla="*/ 108 w 201"/>
                <a:gd name="T85" fmla="*/ 71 h 173"/>
                <a:gd name="T86" fmla="*/ 115 w 201"/>
                <a:gd name="T87" fmla="*/ 78 h 173"/>
                <a:gd name="T88" fmla="*/ 122 w 201"/>
                <a:gd name="T89" fmla="*/ 89 h 173"/>
                <a:gd name="T90" fmla="*/ 135 w 201"/>
                <a:gd name="T91" fmla="*/ 89 h 173"/>
                <a:gd name="T92" fmla="*/ 134 w 201"/>
                <a:gd name="T93" fmla="*/ 69 h 173"/>
                <a:gd name="T94" fmla="*/ 129 w 201"/>
                <a:gd name="T95" fmla="*/ 72 h 173"/>
                <a:gd name="T96" fmla="*/ 118 w 201"/>
                <a:gd name="T97" fmla="*/ 66 h 173"/>
                <a:gd name="T98" fmla="*/ 112 w 201"/>
                <a:gd name="T99" fmla="*/ 62 h 173"/>
                <a:gd name="T100" fmla="*/ 114 w 201"/>
                <a:gd name="T101" fmla="*/ 45 h 173"/>
                <a:gd name="T102" fmla="*/ 118 w 201"/>
                <a:gd name="T103" fmla="*/ 24 h 173"/>
                <a:gd name="T104" fmla="*/ 114 w 201"/>
                <a:gd name="T105" fmla="*/ 16 h 173"/>
                <a:gd name="T106" fmla="*/ 119 w 201"/>
                <a:gd name="T107" fmla="*/ 5 h 173"/>
                <a:gd name="T108" fmla="*/ 123 w 201"/>
                <a:gd name="T109" fmla="*/ 3 h 173"/>
                <a:gd name="T110" fmla="*/ 147 w 201"/>
                <a:gd name="T111" fmla="*/ 0 h 173"/>
                <a:gd name="T112" fmla="*/ 154 w 201"/>
                <a:gd name="T113" fmla="*/ 2 h 173"/>
                <a:gd name="T114" fmla="*/ 160 w 201"/>
                <a:gd name="T115" fmla="*/ 7 h 173"/>
                <a:gd name="T116" fmla="*/ 167 w 201"/>
                <a:gd name="T117" fmla="*/ 9 h 173"/>
                <a:gd name="T118" fmla="*/ 179 w 201"/>
                <a:gd name="T119" fmla="*/ 12 h 173"/>
                <a:gd name="T120" fmla="*/ 188 w 201"/>
                <a:gd name="T121" fmla="*/ 1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173">
                  <a:moveTo>
                    <a:pt x="188" y="17"/>
                  </a:moveTo>
                  <a:lnTo>
                    <a:pt x="196" y="25"/>
                  </a:lnTo>
                  <a:lnTo>
                    <a:pt x="201" y="40"/>
                  </a:lnTo>
                  <a:lnTo>
                    <a:pt x="199" y="45"/>
                  </a:lnTo>
                  <a:lnTo>
                    <a:pt x="195" y="59"/>
                  </a:lnTo>
                  <a:lnTo>
                    <a:pt x="199" y="74"/>
                  </a:lnTo>
                  <a:lnTo>
                    <a:pt x="193" y="79"/>
                  </a:lnTo>
                  <a:lnTo>
                    <a:pt x="187" y="97"/>
                  </a:lnTo>
                  <a:lnTo>
                    <a:pt x="196" y="101"/>
                  </a:lnTo>
                  <a:lnTo>
                    <a:pt x="144" y="115"/>
                  </a:lnTo>
                  <a:lnTo>
                    <a:pt x="145" y="128"/>
                  </a:lnTo>
                  <a:lnTo>
                    <a:pt x="133" y="131"/>
                  </a:lnTo>
                  <a:lnTo>
                    <a:pt x="122" y="138"/>
                  </a:lnTo>
                  <a:lnTo>
                    <a:pt x="120" y="144"/>
                  </a:lnTo>
                  <a:lnTo>
                    <a:pt x="114" y="145"/>
                  </a:lnTo>
                  <a:lnTo>
                    <a:pt x="99" y="160"/>
                  </a:lnTo>
                  <a:lnTo>
                    <a:pt x="90" y="172"/>
                  </a:lnTo>
                  <a:lnTo>
                    <a:pt x="83" y="173"/>
                  </a:lnTo>
                  <a:lnTo>
                    <a:pt x="78" y="171"/>
                  </a:lnTo>
                  <a:lnTo>
                    <a:pt x="59" y="168"/>
                  </a:lnTo>
                  <a:lnTo>
                    <a:pt x="55" y="167"/>
                  </a:lnTo>
                  <a:lnTo>
                    <a:pt x="55" y="166"/>
                  </a:lnTo>
                  <a:lnTo>
                    <a:pt x="48" y="161"/>
                  </a:lnTo>
                  <a:lnTo>
                    <a:pt x="37" y="160"/>
                  </a:lnTo>
                  <a:lnTo>
                    <a:pt x="23" y="165"/>
                  </a:lnTo>
                  <a:lnTo>
                    <a:pt x="11" y="153"/>
                  </a:lnTo>
                  <a:lnTo>
                    <a:pt x="0" y="138"/>
                  </a:lnTo>
                  <a:lnTo>
                    <a:pt x="1" y="82"/>
                  </a:lnTo>
                  <a:lnTo>
                    <a:pt x="37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34" y="47"/>
                  </a:lnTo>
                  <a:lnTo>
                    <a:pt x="41" y="48"/>
                  </a:lnTo>
                  <a:lnTo>
                    <a:pt x="42" y="53"/>
                  </a:lnTo>
                  <a:lnTo>
                    <a:pt x="50" y="53"/>
                  </a:lnTo>
                  <a:lnTo>
                    <a:pt x="61" y="54"/>
                  </a:lnTo>
                  <a:lnTo>
                    <a:pt x="67" y="62"/>
                  </a:lnTo>
                  <a:lnTo>
                    <a:pt x="81" y="64"/>
                  </a:lnTo>
                  <a:lnTo>
                    <a:pt x="91" y="59"/>
                  </a:lnTo>
                  <a:lnTo>
                    <a:pt x="96" y="68"/>
                  </a:lnTo>
                  <a:lnTo>
                    <a:pt x="108" y="71"/>
                  </a:lnTo>
                  <a:lnTo>
                    <a:pt x="115" y="78"/>
                  </a:lnTo>
                  <a:lnTo>
                    <a:pt x="122" y="89"/>
                  </a:lnTo>
                  <a:lnTo>
                    <a:pt x="135" y="89"/>
                  </a:lnTo>
                  <a:lnTo>
                    <a:pt x="134" y="69"/>
                  </a:lnTo>
                  <a:lnTo>
                    <a:pt x="129" y="72"/>
                  </a:lnTo>
                  <a:lnTo>
                    <a:pt x="118" y="66"/>
                  </a:lnTo>
                  <a:lnTo>
                    <a:pt x="112" y="62"/>
                  </a:lnTo>
                  <a:lnTo>
                    <a:pt x="114" y="45"/>
                  </a:lnTo>
                  <a:lnTo>
                    <a:pt x="118" y="24"/>
                  </a:lnTo>
                  <a:lnTo>
                    <a:pt x="114" y="16"/>
                  </a:lnTo>
                  <a:lnTo>
                    <a:pt x="119" y="5"/>
                  </a:lnTo>
                  <a:lnTo>
                    <a:pt x="123" y="3"/>
                  </a:lnTo>
                  <a:lnTo>
                    <a:pt x="147" y="0"/>
                  </a:lnTo>
                  <a:lnTo>
                    <a:pt x="154" y="2"/>
                  </a:lnTo>
                  <a:lnTo>
                    <a:pt x="160" y="7"/>
                  </a:lnTo>
                  <a:lnTo>
                    <a:pt x="167" y="9"/>
                  </a:lnTo>
                  <a:lnTo>
                    <a:pt x="179" y="12"/>
                  </a:lnTo>
                  <a:lnTo>
                    <a:pt x="188" y="1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348">
              <a:extLst>
                <a:ext uri="{FF2B5EF4-FFF2-40B4-BE49-F238E27FC236}">
                  <a16:creationId xmlns="" xmlns:a16="http://schemas.microsoft.com/office/drawing/2014/main" id="{EC93F85D-571E-4BE0-8FF2-04E5BB2A0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4814888"/>
              <a:ext cx="50800" cy="49213"/>
            </a:xfrm>
            <a:custGeom>
              <a:avLst/>
              <a:gdLst>
                <a:gd name="T0" fmla="*/ 25 w 32"/>
                <a:gd name="T1" fmla="*/ 0 h 31"/>
                <a:gd name="T2" fmla="*/ 32 w 32"/>
                <a:gd name="T3" fmla="*/ 9 h 31"/>
                <a:gd name="T4" fmla="*/ 31 w 32"/>
                <a:gd name="T5" fmla="*/ 20 h 31"/>
                <a:gd name="T6" fmla="*/ 26 w 32"/>
                <a:gd name="T7" fmla="*/ 22 h 31"/>
                <a:gd name="T8" fmla="*/ 17 w 32"/>
                <a:gd name="T9" fmla="*/ 21 h 31"/>
                <a:gd name="T10" fmla="*/ 11 w 32"/>
                <a:gd name="T11" fmla="*/ 31 h 31"/>
                <a:gd name="T12" fmla="*/ 0 w 32"/>
                <a:gd name="T13" fmla="*/ 29 h 31"/>
                <a:gd name="T14" fmla="*/ 3 w 32"/>
                <a:gd name="T15" fmla="*/ 20 h 31"/>
                <a:gd name="T16" fmla="*/ 5 w 32"/>
                <a:gd name="T17" fmla="*/ 19 h 31"/>
                <a:gd name="T18" fmla="*/ 5 w 32"/>
                <a:gd name="T19" fmla="*/ 8 h 31"/>
                <a:gd name="T20" fmla="*/ 11 w 32"/>
                <a:gd name="T21" fmla="*/ 4 h 31"/>
                <a:gd name="T22" fmla="*/ 14 w 32"/>
                <a:gd name="T23" fmla="*/ 6 h 31"/>
                <a:gd name="T24" fmla="*/ 25 w 32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1">
                  <a:moveTo>
                    <a:pt x="25" y="0"/>
                  </a:moveTo>
                  <a:lnTo>
                    <a:pt x="32" y="9"/>
                  </a:lnTo>
                  <a:lnTo>
                    <a:pt x="31" y="20"/>
                  </a:lnTo>
                  <a:lnTo>
                    <a:pt x="26" y="22"/>
                  </a:lnTo>
                  <a:lnTo>
                    <a:pt x="17" y="21"/>
                  </a:lnTo>
                  <a:lnTo>
                    <a:pt x="11" y="31"/>
                  </a:lnTo>
                  <a:lnTo>
                    <a:pt x="0" y="29"/>
                  </a:lnTo>
                  <a:lnTo>
                    <a:pt x="3" y="20"/>
                  </a:lnTo>
                  <a:lnTo>
                    <a:pt x="5" y="19"/>
                  </a:lnTo>
                  <a:lnTo>
                    <a:pt x="5" y="8"/>
                  </a:lnTo>
                  <a:lnTo>
                    <a:pt x="11" y="4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349">
              <a:extLst>
                <a:ext uri="{FF2B5EF4-FFF2-40B4-BE49-F238E27FC236}">
                  <a16:creationId xmlns="" xmlns:a16="http://schemas.microsoft.com/office/drawing/2014/main" id="{B7AE0122-CF2C-4145-9A2C-14F2D13B2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2513" y="4905375"/>
              <a:ext cx="344488" cy="377825"/>
            </a:xfrm>
            <a:custGeom>
              <a:avLst/>
              <a:gdLst>
                <a:gd name="T0" fmla="*/ 86 w 217"/>
                <a:gd name="T1" fmla="*/ 38 h 238"/>
                <a:gd name="T2" fmla="*/ 95 w 217"/>
                <a:gd name="T3" fmla="*/ 54 h 238"/>
                <a:gd name="T4" fmla="*/ 114 w 217"/>
                <a:gd name="T5" fmla="*/ 62 h 238"/>
                <a:gd name="T6" fmla="*/ 129 w 217"/>
                <a:gd name="T7" fmla="*/ 62 h 238"/>
                <a:gd name="T8" fmla="*/ 136 w 217"/>
                <a:gd name="T9" fmla="*/ 47 h 238"/>
                <a:gd name="T10" fmla="*/ 147 w 217"/>
                <a:gd name="T11" fmla="*/ 44 h 238"/>
                <a:gd name="T12" fmla="*/ 154 w 217"/>
                <a:gd name="T13" fmla="*/ 49 h 238"/>
                <a:gd name="T14" fmla="*/ 176 w 217"/>
                <a:gd name="T15" fmla="*/ 61 h 238"/>
                <a:gd name="T16" fmla="*/ 177 w 217"/>
                <a:gd name="T17" fmla="*/ 78 h 238"/>
                <a:gd name="T18" fmla="*/ 184 w 217"/>
                <a:gd name="T19" fmla="*/ 95 h 238"/>
                <a:gd name="T20" fmla="*/ 188 w 217"/>
                <a:gd name="T21" fmla="*/ 114 h 238"/>
                <a:gd name="T22" fmla="*/ 206 w 217"/>
                <a:gd name="T23" fmla="*/ 112 h 238"/>
                <a:gd name="T24" fmla="*/ 216 w 217"/>
                <a:gd name="T25" fmla="*/ 119 h 238"/>
                <a:gd name="T26" fmla="*/ 217 w 217"/>
                <a:gd name="T27" fmla="*/ 135 h 238"/>
                <a:gd name="T28" fmla="*/ 216 w 217"/>
                <a:gd name="T29" fmla="*/ 149 h 238"/>
                <a:gd name="T30" fmla="*/ 179 w 217"/>
                <a:gd name="T31" fmla="*/ 204 h 238"/>
                <a:gd name="T32" fmla="*/ 202 w 217"/>
                <a:gd name="T33" fmla="*/ 231 h 238"/>
                <a:gd name="T34" fmla="*/ 128 w 217"/>
                <a:gd name="T35" fmla="*/ 236 h 238"/>
                <a:gd name="T36" fmla="*/ 45 w 217"/>
                <a:gd name="T37" fmla="*/ 227 h 238"/>
                <a:gd name="T38" fmla="*/ 31 w 217"/>
                <a:gd name="T39" fmla="*/ 221 h 238"/>
                <a:gd name="T40" fmla="*/ 11 w 217"/>
                <a:gd name="T41" fmla="*/ 224 h 238"/>
                <a:gd name="T42" fmla="*/ 0 w 217"/>
                <a:gd name="T43" fmla="*/ 216 h 238"/>
                <a:gd name="T44" fmla="*/ 8 w 217"/>
                <a:gd name="T45" fmla="*/ 184 h 238"/>
                <a:gd name="T46" fmla="*/ 15 w 217"/>
                <a:gd name="T47" fmla="*/ 159 h 238"/>
                <a:gd name="T48" fmla="*/ 29 w 217"/>
                <a:gd name="T49" fmla="*/ 141 h 238"/>
                <a:gd name="T50" fmla="*/ 37 w 217"/>
                <a:gd name="T51" fmla="*/ 120 h 238"/>
                <a:gd name="T52" fmla="*/ 30 w 217"/>
                <a:gd name="T53" fmla="*/ 104 h 238"/>
                <a:gd name="T54" fmla="*/ 22 w 217"/>
                <a:gd name="T55" fmla="*/ 83 h 238"/>
                <a:gd name="T56" fmla="*/ 28 w 217"/>
                <a:gd name="T57" fmla="*/ 71 h 238"/>
                <a:gd name="T58" fmla="*/ 19 w 217"/>
                <a:gd name="T59" fmla="*/ 44 h 238"/>
                <a:gd name="T60" fmla="*/ 12 w 217"/>
                <a:gd name="T61" fmla="*/ 29 h 238"/>
                <a:gd name="T62" fmla="*/ 25 w 217"/>
                <a:gd name="T63" fmla="*/ 28 h 238"/>
                <a:gd name="T64" fmla="*/ 82 w 217"/>
                <a:gd name="T65" fmla="*/ 25 h 238"/>
                <a:gd name="T66" fmla="*/ 9 w 217"/>
                <a:gd name="T67" fmla="*/ 24 h 238"/>
                <a:gd name="T68" fmla="*/ 12 w 217"/>
                <a:gd name="T69" fmla="*/ 3 h 238"/>
                <a:gd name="T70" fmla="*/ 23 w 217"/>
                <a:gd name="T71" fmla="*/ 6 h 238"/>
                <a:gd name="T72" fmla="*/ 15 w 217"/>
                <a:gd name="T73" fmla="*/ 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38">
                  <a:moveTo>
                    <a:pt x="82" y="25"/>
                  </a:moveTo>
                  <a:lnTo>
                    <a:pt x="86" y="38"/>
                  </a:lnTo>
                  <a:lnTo>
                    <a:pt x="91" y="48"/>
                  </a:lnTo>
                  <a:lnTo>
                    <a:pt x="95" y="54"/>
                  </a:lnTo>
                  <a:lnTo>
                    <a:pt x="102" y="63"/>
                  </a:lnTo>
                  <a:lnTo>
                    <a:pt x="114" y="62"/>
                  </a:lnTo>
                  <a:lnTo>
                    <a:pt x="119" y="59"/>
                  </a:lnTo>
                  <a:lnTo>
                    <a:pt x="129" y="62"/>
                  </a:lnTo>
                  <a:lnTo>
                    <a:pt x="131" y="58"/>
                  </a:lnTo>
                  <a:lnTo>
                    <a:pt x="136" y="47"/>
                  </a:lnTo>
                  <a:lnTo>
                    <a:pt x="146" y="46"/>
                  </a:lnTo>
                  <a:lnTo>
                    <a:pt x="147" y="44"/>
                  </a:lnTo>
                  <a:lnTo>
                    <a:pt x="157" y="44"/>
                  </a:lnTo>
                  <a:lnTo>
                    <a:pt x="154" y="49"/>
                  </a:lnTo>
                  <a:lnTo>
                    <a:pt x="176" y="49"/>
                  </a:lnTo>
                  <a:lnTo>
                    <a:pt x="176" y="61"/>
                  </a:lnTo>
                  <a:lnTo>
                    <a:pt x="180" y="67"/>
                  </a:lnTo>
                  <a:lnTo>
                    <a:pt x="177" y="78"/>
                  </a:lnTo>
                  <a:lnTo>
                    <a:pt x="179" y="89"/>
                  </a:lnTo>
                  <a:lnTo>
                    <a:pt x="184" y="95"/>
                  </a:lnTo>
                  <a:lnTo>
                    <a:pt x="183" y="116"/>
                  </a:lnTo>
                  <a:lnTo>
                    <a:pt x="188" y="114"/>
                  </a:lnTo>
                  <a:lnTo>
                    <a:pt x="195" y="115"/>
                  </a:lnTo>
                  <a:lnTo>
                    <a:pt x="206" y="112"/>
                  </a:lnTo>
                  <a:lnTo>
                    <a:pt x="213" y="113"/>
                  </a:lnTo>
                  <a:lnTo>
                    <a:pt x="216" y="119"/>
                  </a:lnTo>
                  <a:lnTo>
                    <a:pt x="213" y="127"/>
                  </a:lnTo>
                  <a:lnTo>
                    <a:pt x="217" y="135"/>
                  </a:lnTo>
                  <a:lnTo>
                    <a:pt x="214" y="142"/>
                  </a:lnTo>
                  <a:lnTo>
                    <a:pt x="216" y="149"/>
                  </a:lnTo>
                  <a:lnTo>
                    <a:pt x="180" y="148"/>
                  </a:lnTo>
                  <a:lnTo>
                    <a:pt x="179" y="204"/>
                  </a:lnTo>
                  <a:lnTo>
                    <a:pt x="190" y="219"/>
                  </a:lnTo>
                  <a:lnTo>
                    <a:pt x="202" y="231"/>
                  </a:lnTo>
                  <a:lnTo>
                    <a:pt x="169" y="238"/>
                  </a:lnTo>
                  <a:lnTo>
                    <a:pt x="128" y="236"/>
                  </a:lnTo>
                  <a:lnTo>
                    <a:pt x="116" y="227"/>
                  </a:lnTo>
                  <a:lnTo>
                    <a:pt x="45" y="227"/>
                  </a:lnTo>
                  <a:lnTo>
                    <a:pt x="42" y="229"/>
                  </a:lnTo>
                  <a:lnTo>
                    <a:pt x="31" y="221"/>
                  </a:lnTo>
                  <a:lnTo>
                    <a:pt x="21" y="221"/>
                  </a:lnTo>
                  <a:lnTo>
                    <a:pt x="11" y="224"/>
                  </a:lnTo>
                  <a:lnTo>
                    <a:pt x="1" y="227"/>
                  </a:lnTo>
                  <a:lnTo>
                    <a:pt x="0" y="216"/>
                  </a:lnTo>
                  <a:lnTo>
                    <a:pt x="3" y="200"/>
                  </a:lnTo>
                  <a:lnTo>
                    <a:pt x="8" y="184"/>
                  </a:lnTo>
                  <a:lnTo>
                    <a:pt x="9" y="175"/>
                  </a:lnTo>
                  <a:lnTo>
                    <a:pt x="15" y="159"/>
                  </a:lnTo>
                  <a:lnTo>
                    <a:pt x="20" y="152"/>
                  </a:lnTo>
                  <a:lnTo>
                    <a:pt x="29" y="141"/>
                  </a:lnTo>
                  <a:lnTo>
                    <a:pt x="35" y="133"/>
                  </a:lnTo>
                  <a:lnTo>
                    <a:pt x="37" y="120"/>
                  </a:lnTo>
                  <a:lnTo>
                    <a:pt x="36" y="110"/>
                  </a:lnTo>
                  <a:lnTo>
                    <a:pt x="30" y="104"/>
                  </a:lnTo>
                  <a:lnTo>
                    <a:pt x="26" y="93"/>
                  </a:lnTo>
                  <a:lnTo>
                    <a:pt x="22" y="83"/>
                  </a:lnTo>
                  <a:lnTo>
                    <a:pt x="22" y="78"/>
                  </a:lnTo>
                  <a:lnTo>
                    <a:pt x="28" y="71"/>
                  </a:lnTo>
                  <a:lnTo>
                    <a:pt x="22" y="55"/>
                  </a:lnTo>
                  <a:lnTo>
                    <a:pt x="19" y="44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20" y="26"/>
                  </a:lnTo>
                  <a:lnTo>
                    <a:pt x="25" y="28"/>
                  </a:lnTo>
                  <a:lnTo>
                    <a:pt x="30" y="25"/>
                  </a:lnTo>
                  <a:lnTo>
                    <a:pt x="82" y="25"/>
                  </a:lnTo>
                  <a:close/>
                  <a:moveTo>
                    <a:pt x="14" y="22"/>
                  </a:moveTo>
                  <a:lnTo>
                    <a:pt x="9" y="24"/>
                  </a:lnTo>
                  <a:lnTo>
                    <a:pt x="5" y="10"/>
                  </a:lnTo>
                  <a:lnTo>
                    <a:pt x="12" y="3"/>
                  </a:lnTo>
                  <a:lnTo>
                    <a:pt x="18" y="0"/>
                  </a:lnTo>
                  <a:lnTo>
                    <a:pt x="23" y="6"/>
                  </a:lnTo>
                  <a:lnTo>
                    <a:pt x="18" y="10"/>
                  </a:lnTo>
                  <a:lnTo>
                    <a:pt x="15" y="15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350">
              <a:extLst>
                <a:ext uri="{FF2B5EF4-FFF2-40B4-BE49-F238E27FC236}">
                  <a16:creationId xmlns="" xmlns:a16="http://schemas.microsoft.com/office/drawing/2014/main" id="{F89CA5FC-5487-4FA3-BEE1-C0165E843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013" y="5395913"/>
              <a:ext cx="547688" cy="1212850"/>
            </a:xfrm>
            <a:custGeom>
              <a:avLst/>
              <a:gdLst>
                <a:gd name="T0" fmla="*/ 122 w 345"/>
                <a:gd name="T1" fmla="*/ 764 h 764"/>
                <a:gd name="T2" fmla="*/ 102 w 345"/>
                <a:gd name="T3" fmla="*/ 754 h 764"/>
                <a:gd name="T4" fmla="*/ 84 w 345"/>
                <a:gd name="T5" fmla="*/ 688 h 764"/>
                <a:gd name="T6" fmla="*/ 99 w 345"/>
                <a:gd name="T7" fmla="*/ 723 h 764"/>
                <a:gd name="T8" fmla="*/ 146 w 345"/>
                <a:gd name="T9" fmla="*/ 748 h 764"/>
                <a:gd name="T10" fmla="*/ 147 w 345"/>
                <a:gd name="T11" fmla="*/ 5 h 764"/>
                <a:gd name="T12" fmla="*/ 165 w 345"/>
                <a:gd name="T13" fmla="*/ 4 h 764"/>
                <a:gd name="T14" fmla="*/ 187 w 345"/>
                <a:gd name="T15" fmla="*/ 9 h 764"/>
                <a:gd name="T16" fmla="*/ 233 w 345"/>
                <a:gd name="T17" fmla="*/ 42 h 764"/>
                <a:gd name="T18" fmla="*/ 272 w 345"/>
                <a:gd name="T19" fmla="*/ 63 h 764"/>
                <a:gd name="T20" fmla="*/ 257 w 345"/>
                <a:gd name="T21" fmla="*/ 101 h 764"/>
                <a:gd name="T22" fmla="*/ 296 w 345"/>
                <a:gd name="T23" fmla="*/ 109 h 764"/>
                <a:gd name="T24" fmla="*/ 325 w 345"/>
                <a:gd name="T25" fmla="*/ 92 h 764"/>
                <a:gd name="T26" fmla="*/ 336 w 345"/>
                <a:gd name="T27" fmla="*/ 71 h 764"/>
                <a:gd name="T28" fmla="*/ 344 w 345"/>
                <a:gd name="T29" fmla="*/ 98 h 764"/>
                <a:gd name="T30" fmla="*/ 318 w 345"/>
                <a:gd name="T31" fmla="*/ 116 h 764"/>
                <a:gd name="T32" fmla="*/ 275 w 345"/>
                <a:gd name="T33" fmla="*/ 162 h 764"/>
                <a:gd name="T34" fmla="*/ 267 w 345"/>
                <a:gd name="T35" fmla="*/ 199 h 764"/>
                <a:gd name="T36" fmla="*/ 263 w 345"/>
                <a:gd name="T37" fmla="*/ 224 h 764"/>
                <a:gd name="T38" fmla="*/ 260 w 345"/>
                <a:gd name="T39" fmla="*/ 248 h 764"/>
                <a:gd name="T40" fmla="*/ 279 w 345"/>
                <a:gd name="T41" fmla="*/ 281 h 764"/>
                <a:gd name="T42" fmla="*/ 290 w 345"/>
                <a:gd name="T43" fmla="*/ 301 h 764"/>
                <a:gd name="T44" fmla="*/ 247 w 345"/>
                <a:gd name="T45" fmla="*/ 340 h 764"/>
                <a:gd name="T46" fmla="*/ 194 w 345"/>
                <a:gd name="T47" fmla="*/ 343 h 764"/>
                <a:gd name="T48" fmla="*/ 194 w 345"/>
                <a:gd name="T49" fmla="*/ 373 h 764"/>
                <a:gd name="T50" fmla="*/ 187 w 345"/>
                <a:gd name="T51" fmla="*/ 392 h 764"/>
                <a:gd name="T52" fmla="*/ 152 w 345"/>
                <a:gd name="T53" fmla="*/ 388 h 764"/>
                <a:gd name="T54" fmla="*/ 147 w 345"/>
                <a:gd name="T55" fmla="*/ 417 h 764"/>
                <a:gd name="T56" fmla="*/ 168 w 345"/>
                <a:gd name="T57" fmla="*/ 417 h 764"/>
                <a:gd name="T58" fmla="*/ 158 w 345"/>
                <a:gd name="T59" fmla="*/ 435 h 764"/>
                <a:gd name="T60" fmla="*/ 142 w 345"/>
                <a:gd name="T61" fmla="*/ 474 h 764"/>
                <a:gd name="T62" fmla="*/ 121 w 345"/>
                <a:gd name="T63" fmla="*/ 487 h 764"/>
                <a:gd name="T64" fmla="*/ 102 w 345"/>
                <a:gd name="T65" fmla="*/ 519 h 764"/>
                <a:gd name="T66" fmla="*/ 136 w 345"/>
                <a:gd name="T67" fmla="*/ 542 h 764"/>
                <a:gd name="T68" fmla="*/ 109 w 345"/>
                <a:gd name="T69" fmla="*/ 581 h 764"/>
                <a:gd name="T70" fmla="*/ 83 w 345"/>
                <a:gd name="T71" fmla="*/ 622 h 764"/>
                <a:gd name="T72" fmla="*/ 81 w 345"/>
                <a:gd name="T73" fmla="*/ 664 h 764"/>
                <a:gd name="T74" fmla="*/ 85 w 345"/>
                <a:gd name="T75" fmla="*/ 679 h 764"/>
                <a:gd name="T76" fmla="*/ 27 w 345"/>
                <a:gd name="T77" fmla="*/ 671 h 764"/>
                <a:gd name="T78" fmla="*/ 20 w 345"/>
                <a:gd name="T79" fmla="*/ 634 h 764"/>
                <a:gd name="T80" fmla="*/ 3 w 345"/>
                <a:gd name="T81" fmla="*/ 626 h 764"/>
                <a:gd name="T82" fmla="*/ 14 w 345"/>
                <a:gd name="T83" fmla="*/ 585 h 764"/>
                <a:gd name="T84" fmla="*/ 18 w 345"/>
                <a:gd name="T85" fmla="*/ 555 h 764"/>
                <a:gd name="T86" fmla="*/ 33 w 345"/>
                <a:gd name="T87" fmla="*/ 501 h 764"/>
                <a:gd name="T88" fmla="*/ 39 w 345"/>
                <a:gd name="T89" fmla="*/ 481 h 764"/>
                <a:gd name="T90" fmla="*/ 29 w 345"/>
                <a:gd name="T91" fmla="*/ 467 h 764"/>
                <a:gd name="T92" fmla="*/ 27 w 345"/>
                <a:gd name="T93" fmla="*/ 448 h 764"/>
                <a:gd name="T94" fmla="*/ 29 w 345"/>
                <a:gd name="T95" fmla="*/ 417 h 764"/>
                <a:gd name="T96" fmla="*/ 30 w 345"/>
                <a:gd name="T97" fmla="*/ 365 h 764"/>
                <a:gd name="T98" fmla="*/ 45 w 345"/>
                <a:gd name="T99" fmla="*/ 337 h 764"/>
                <a:gd name="T100" fmla="*/ 41 w 345"/>
                <a:gd name="T101" fmla="*/ 295 h 764"/>
                <a:gd name="T102" fmla="*/ 54 w 345"/>
                <a:gd name="T103" fmla="*/ 264 h 764"/>
                <a:gd name="T104" fmla="*/ 64 w 345"/>
                <a:gd name="T105" fmla="*/ 225 h 764"/>
                <a:gd name="T106" fmla="*/ 51 w 345"/>
                <a:gd name="T107" fmla="*/ 185 h 764"/>
                <a:gd name="T108" fmla="*/ 61 w 345"/>
                <a:gd name="T109" fmla="*/ 145 h 764"/>
                <a:gd name="T110" fmla="*/ 78 w 345"/>
                <a:gd name="T111" fmla="*/ 109 h 764"/>
                <a:gd name="T112" fmla="*/ 85 w 345"/>
                <a:gd name="T113" fmla="*/ 89 h 764"/>
                <a:gd name="T114" fmla="*/ 88 w 345"/>
                <a:gd name="T115" fmla="*/ 51 h 764"/>
                <a:gd name="T116" fmla="*/ 113 w 345"/>
                <a:gd name="T117" fmla="*/ 22 h 764"/>
                <a:gd name="T118" fmla="*/ 125 w 345"/>
                <a:gd name="T119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5" h="764">
                  <a:moveTo>
                    <a:pt x="138" y="763"/>
                  </a:moveTo>
                  <a:lnTo>
                    <a:pt x="122" y="764"/>
                  </a:lnTo>
                  <a:lnTo>
                    <a:pt x="113" y="754"/>
                  </a:lnTo>
                  <a:lnTo>
                    <a:pt x="102" y="754"/>
                  </a:lnTo>
                  <a:lnTo>
                    <a:pt x="84" y="754"/>
                  </a:lnTo>
                  <a:lnTo>
                    <a:pt x="84" y="688"/>
                  </a:lnTo>
                  <a:lnTo>
                    <a:pt x="91" y="701"/>
                  </a:lnTo>
                  <a:lnTo>
                    <a:pt x="99" y="723"/>
                  </a:lnTo>
                  <a:lnTo>
                    <a:pt x="122" y="741"/>
                  </a:lnTo>
                  <a:lnTo>
                    <a:pt x="146" y="748"/>
                  </a:lnTo>
                  <a:lnTo>
                    <a:pt x="138" y="763"/>
                  </a:lnTo>
                  <a:close/>
                  <a:moveTo>
                    <a:pt x="147" y="5"/>
                  </a:moveTo>
                  <a:lnTo>
                    <a:pt x="158" y="19"/>
                  </a:lnTo>
                  <a:lnTo>
                    <a:pt x="165" y="4"/>
                  </a:lnTo>
                  <a:lnTo>
                    <a:pt x="184" y="4"/>
                  </a:lnTo>
                  <a:lnTo>
                    <a:pt x="187" y="9"/>
                  </a:lnTo>
                  <a:lnTo>
                    <a:pt x="219" y="39"/>
                  </a:lnTo>
                  <a:lnTo>
                    <a:pt x="233" y="42"/>
                  </a:lnTo>
                  <a:lnTo>
                    <a:pt x="255" y="56"/>
                  </a:lnTo>
                  <a:lnTo>
                    <a:pt x="272" y="63"/>
                  </a:lnTo>
                  <a:lnTo>
                    <a:pt x="275" y="72"/>
                  </a:lnTo>
                  <a:lnTo>
                    <a:pt x="257" y="101"/>
                  </a:lnTo>
                  <a:lnTo>
                    <a:pt x="276" y="106"/>
                  </a:lnTo>
                  <a:lnTo>
                    <a:pt x="296" y="109"/>
                  </a:lnTo>
                  <a:lnTo>
                    <a:pt x="308" y="106"/>
                  </a:lnTo>
                  <a:lnTo>
                    <a:pt x="325" y="92"/>
                  </a:lnTo>
                  <a:lnTo>
                    <a:pt x="328" y="74"/>
                  </a:lnTo>
                  <a:lnTo>
                    <a:pt x="336" y="71"/>
                  </a:lnTo>
                  <a:lnTo>
                    <a:pt x="345" y="81"/>
                  </a:lnTo>
                  <a:lnTo>
                    <a:pt x="344" y="98"/>
                  </a:lnTo>
                  <a:lnTo>
                    <a:pt x="330" y="108"/>
                  </a:lnTo>
                  <a:lnTo>
                    <a:pt x="318" y="116"/>
                  </a:lnTo>
                  <a:lnTo>
                    <a:pt x="299" y="135"/>
                  </a:lnTo>
                  <a:lnTo>
                    <a:pt x="275" y="162"/>
                  </a:lnTo>
                  <a:lnTo>
                    <a:pt x="271" y="178"/>
                  </a:lnTo>
                  <a:lnTo>
                    <a:pt x="267" y="199"/>
                  </a:lnTo>
                  <a:lnTo>
                    <a:pt x="267" y="219"/>
                  </a:lnTo>
                  <a:lnTo>
                    <a:pt x="263" y="224"/>
                  </a:lnTo>
                  <a:lnTo>
                    <a:pt x="261" y="237"/>
                  </a:lnTo>
                  <a:lnTo>
                    <a:pt x="260" y="248"/>
                  </a:lnTo>
                  <a:lnTo>
                    <a:pt x="282" y="266"/>
                  </a:lnTo>
                  <a:lnTo>
                    <a:pt x="279" y="281"/>
                  </a:lnTo>
                  <a:lnTo>
                    <a:pt x="291" y="291"/>
                  </a:lnTo>
                  <a:lnTo>
                    <a:pt x="290" y="301"/>
                  </a:lnTo>
                  <a:lnTo>
                    <a:pt x="274" y="329"/>
                  </a:lnTo>
                  <a:lnTo>
                    <a:pt x="247" y="340"/>
                  </a:lnTo>
                  <a:lnTo>
                    <a:pt x="212" y="345"/>
                  </a:lnTo>
                  <a:lnTo>
                    <a:pt x="194" y="343"/>
                  </a:lnTo>
                  <a:lnTo>
                    <a:pt x="197" y="356"/>
                  </a:lnTo>
                  <a:lnTo>
                    <a:pt x="194" y="373"/>
                  </a:lnTo>
                  <a:lnTo>
                    <a:pt x="197" y="384"/>
                  </a:lnTo>
                  <a:lnTo>
                    <a:pt x="187" y="392"/>
                  </a:lnTo>
                  <a:lnTo>
                    <a:pt x="168" y="396"/>
                  </a:lnTo>
                  <a:lnTo>
                    <a:pt x="152" y="388"/>
                  </a:lnTo>
                  <a:lnTo>
                    <a:pt x="145" y="393"/>
                  </a:lnTo>
                  <a:lnTo>
                    <a:pt x="147" y="417"/>
                  </a:lnTo>
                  <a:lnTo>
                    <a:pt x="159" y="423"/>
                  </a:lnTo>
                  <a:lnTo>
                    <a:pt x="168" y="417"/>
                  </a:lnTo>
                  <a:lnTo>
                    <a:pt x="174" y="428"/>
                  </a:lnTo>
                  <a:lnTo>
                    <a:pt x="158" y="435"/>
                  </a:lnTo>
                  <a:lnTo>
                    <a:pt x="144" y="450"/>
                  </a:lnTo>
                  <a:lnTo>
                    <a:pt x="142" y="474"/>
                  </a:lnTo>
                  <a:lnTo>
                    <a:pt x="137" y="487"/>
                  </a:lnTo>
                  <a:lnTo>
                    <a:pt x="121" y="487"/>
                  </a:lnTo>
                  <a:lnTo>
                    <a:pt x="107" y="500"/>
                  </a:lnTo>
                  <a:lnTo>
                    <a:pt x="102" y="519"/>
                  </a:lnTo>
                  <a:lnTo>
                    <a:pt x="120" y="538"/>
                  </a:lnTo>
                  <a:lnTo>
                    <a:pt x="136" y="542"/>
                  </a:lnTo>
                  <a:lnTo>
                    <a:pt x="130" y="566"/>
                  </a:lnTo>
                  <a:lnTo>
                    <a:pt x="109" y="581"/>
                  </a:lnTo>
                  <a:lnTo>
                    <a:pt x="99" y="612"/>
                  </a:lnTo>
                  <a:lnTo>
                    <a:pt x="83" y="622"/>
                  </a:lnTo>
                  <a:lnTo>
                    <a:pt x="76" y="635"/>
                  </a:lnTo>
                  <a:lnTo>
                    <a:pt x="81" y="664"/>
                  </a:lnTo>
                  <a:lnTo>
                    <a:pt x="93" y="680"/>
                  </a:lnTo>
                  <a:lnTo>
                    <a:pt x="85" y="679"/>
                  </a:lnTo>
                  <a:lnTo>
                    <a:pt x="69" y="674"/>
                  </a:lnTo>
                  <a:lnTo>
                    <a:pt x="27" y="671"/>
                  </a:lnTo>
                  <a:lnTo>
                    <a:pt x="20" y="653"/>
                  </a:lnTo>
                  <a:lnTo>
                    <a:pt x="20" y="634"/>
                  </a:lnTo>
                  <a:lnTo>
                    <a:pt x="8" y="635"/>
                  </a:lnTo>
                  <a:lnTo>
                    <a:pt x="3" y="626"/>
                  </a:lnTo>
                  <a:lnTo>
                    <a:pt x="0" y="597"/>
                  </a:lnTo>
                  <a:lnTo>
                    <a:pt x="14" y="585"/>
                  </a:lnTo>
                  <a:lnTo>
                    <a:pt x="20" y="568"/>
                  </a:lnTo>
                  <a:lnTo>
                    <a:pt x="18" y="555"/>
                  </a:lnTo>
                  <a:lnTo>
                    <a:pt x="27" y="533"/>
                  </a:lnTo>
                  <a:lnTo>
                    <a:pt x="33" y="501"/>
                  </a:lnTo>
                  <a:lnTo>
                    <a:pt x="32" y="486"/>
                  </a:lnTo>
                  <a:lnTo>
                    <a:pt x="39" y="481"/>
                  </a:lnTo>
                  <a:lnTo>
                    <a:pt x="37" y="472"/>
                  </a:lnTo>
                  <a:lnTo>
                    <a:pt x="29" y="467"/>
                  </a:lnTo>
                  <a:lnTo>
                    <a:pt x="35" y="457"/>
                  </a:lnTo>
                  <a:lnTo>
                    <a:pt x="27" y="448"/>
                  </a:lnTo>
                  <a:lnTo>
                    <a:pt x="22" y="421"/>
                  </a:lnTo>
                  <a:lnTo>
                    <a:pt x="29" y="417"/>
                  </a:lnTo>
                  <a:lnTo>
                    <a:pt x="27" y="388"/>
                  </a:lnTo>
                  <a:lnTo>
                    <a:pt x="30" y="365"/>
                  </a:lnTo>
                  <a:lnTo>
                    <a:pt x="35" y="345"/>
                  </a:lnTo>
                  <a:lnTo>
                    <a:pt x="45" y="337"/>
                  </a:lnTo>
                  <a:lnTo>
                    <a:pt x="41" y="316"/>
                  </a:lnTo>
                  <a:lnTo>
                    <a:pt x="41" y="295"/>
                  </a:lnTo>
                  <a:lnTo>
                    <a:pt x="54" y="281"/>
                  </a:lnTo>
                  <a:lnTo>
                    <a:pt x="54" y="264"/>
                  </a:lnTo>
                  <a:lnTo>
                    <a:pt x="64" y="243"/>
                  </a:lnTo>
                  <a:lnTo>
                    <a:pt x="64" y="225"/>
                  </a:lnTo>
                  <a:lnTo>
                    <a:pt x="59" y="220"/>
                  </a:lnTo>
                  <a:lnTo>
                    <a:pt x="51" y="185"/>
                  </a:lnTo>
                  <a:lnTo>
                    <a:pt x="62" y="165"/>
                  </a:lnTo>
                  <a:lnTo>
                    <a:pt x="61" y="145"/>
                  </a:lnTo>
                  <a:lnTo>
                    <a:pt x="66" y="128"/>
                  </a:lnTo>
                  <a:lnTo>
                    <a:pt x="78" y="109"/>
                  </a:lnTo>
                  <a:lnTo>
                    <a:pt x="89" y="96"/>
                  </a:lnTo>
                  <a:lnTo>
                    <a:pt x="85" y="89"/>
                  </a:lnTo>
                  <a:lnTo>
                    <a:pt x="88" y="83"/>
                  </a:lnTo>
                  <a:lnTo>
                    <a:pt x="88" y="51"/>
                  </a:lnTo>
                  <a:lnTo>
                    <a:pt x="107" y="42"/>
                  </a:lnTo>
                  <a:lnTo>
                    <a:pt x="113" y="22"/>
                  </a:lnTo>
                  <a:lnTo>
                    <a:pt x="110" y="18"/>
                  </a:lnTo>
                  <a:lnTo>
                    <a:pt x="125" y="0"/>
                  </a:lnTo>
                  <a:lnTo>
                    <a:pt x="147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351">
              <a:extLst>
                <a:ext uri="{FF2B5EF4-FFF2-40B4-BE49-F238E27FC236}">
                  <a16:creationId xmlns="" xmlns:a16="http://schemas.microsoft.com/office/drawing/2014/main" id="{8D42C308-D811-44EB-AD04-5428E939F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100" y="5256213"/>
              <a:ext cx="369888" cy="360363"/>
            </a:xfrm>
            <a:custGeom>
              <a:avLst/>
              <a:gdLst>
                <a:gd name="T0" fmla="*/ 81 w 233"/>
                <a:gd name="T1" fmla="*/ 218 h 227"/>
                <a:gd name="T2" fmla="*/ 69 w 233"/>
                <a:gd name="T3" fmla="*/ 203 h 227"/>
                <a:gd name="T4" fmla="*/ 62 w 233"/>
                <a:gd name="T5" fmla="*/ 188 h 227"/>
                <a:gd name="T6" fmla="*/ 57 w 233"/>
                <a:gd name="T7" fmla="*/ 169 h 227"/>
                <a:gd name="T8" fmla="*/ 54 w 233"/>
                <a:gd name="T9" fmla="*/ 156 h 227"/>
                <a:gd name="T10" fmla="*/ 48 w 233"/>
                <a:gd name="T11" fmla="*/ 127 h 227"/>
                <a:gd name="T12" fmla="*/ 47 w 233"/>
                <a:gd name="T13" fmla="*/ 104 h 227"/>
                <a:gd name="T14" fmla="*/ 44 w 233"/>
                <a:gd name="T15" fmla="*/ 94 h 227"/>
                <a:gd name="T16" fmla="*/ 39 w 233"/>
                <a:gd name="T17" fmla="*/ 86 h 227"/>
                <a:gd name="T18" fmla="*/ 29 w 233"/>
                <a:gd name="T19" fmla="*/ 71 h 227"/>
                <a:gd name="T20" fmla="*/ 20 w 233"/>
                <a:gd name="T21" fmla="*/ 49 h 227"/>
                <a:gd name="T22" fmla="*/ 17 w 233"/>
                <a:gd name="T23" fmla="*/ 38 h 227"/>
                <a:gd name="T24" fmla="*/ 2 w 233"/>
                <a:gd name="T25" fmla="*/ 19 h 227"/>
                <a:gd name="T26" fmla="*/ 0 w 233"/>
                <a:gd name="T27" fmla="*/ 5 h 227"/>
                <a:gd name="T28" fmla="*/ 10 w 233"/>
                <a:gd name="T29" fmla="*/ 2 h 227"/>
                <a:gd name="T30" fmla="*/ 20 w 233"/>
                <a:gd name="T31" fmla="*/ 0 h 227"/>
                <a:gd name="T32" fmla="*/ 30 w 233"/>
                <a:gd name="T33" fmla="*/ 0 h 227"/>
                <a:gd name="T34" fmla="*/ 41 w 233"/>
                <a:gd name="T35" fmla="*/ 8 h 227"/>
                <a:gd name="T36" fmla="*/ 44 w 233"/>
                <a:gd name="T37" fmla="*/ 6 h 227"/>
                <a:gd name="T38" fmla="*/ 115 w 233"/>
                <a:gd name="T39" fmla="*/ 5 h 227"/>
                <a:gd name="T40" fmla="*/ 127 w 233"/>
                <a:gd name="T41" fmla="*/ 15 h 227"/>
                <a:gd name="T42" fmla="*/ 168 w 233"/>
                <a:gd name="T43" fmla="*/ 17 h 227"/>
                <a:gd name="T44" fmla="*/ 201 w 233"/>
                <a:gd name="T45" fmla="*/ 10 h 227"/>
                <a:gd name="T46" fmla="*/ 215 w 233"/>
                <a:gd name="T47" fmla="*/ 5 h 227"/>
                <a:gd name="T48" fmla="*/ 226 w 233"/>
                <a:gd name="T49" fmla="*/ 6 h 227"/>
                <a:gd name="T50" fmla="*/ 233 w 233"/>
                <a:gd name="T51" fmla="*/ 11 h 227"/>
                <a:gd name="T52" fmla="*/ 233 w 233"/>
                <a:gd name="T53" fmla="*/ 12 h 227"/>
                <a:gd name="T54" fmla="*/ 224 w 233"/>
                <a:gd name="T55" fmla="*/ 16 h 227"/>
                <a:gd name="T56" fmla="*/ 218 w 233"/>
                <a:gd name="T57" fmla="*/ 17 h 227"/>
                <a:gd name="T58" fmla="*/ 206 w 233"/>
                <a:gd name="T59" fmla="*/ 24 h 227"/>
                <a:gd name="T60" fmla="*/ 201 w 233"/>
                <a:gd name="T61" fmla="*/ 16 h 227"/>
                <a:gd name="T62" fmla="*/ 174 w 233"/>
                <a:gd name="T63" fmla="*/ 23 h 227"/>
                <a:gd name="T64" fmla="*/ 160 w 233"/>
                <a:gd name="T65" fmla="*/ 23 h 227"/>
                <a:gd name="T66" fmla="*/ 160 w 233"/>
                <a:gd name="T67" fmla="*/ 88 h 227"/>
                <a:gd name="T68" fmla="*/ 143 w 233"/>
                <a:gd name="T69" fmla="*/ 88 h 227"/>
                <a:gd name="T70" fmla="*/ 143 w 233"/>
                <a:gd name="T71" fmla="*/ 144 h 227"/>
                <a:gd name="T72" fmla="*/ 143 w 233"/>
                <a:gd name="T73" fmla="*/ 216 h 227"/>
                <a:gd name="T74" fmla="*/ 128 w 233"/>
                <a:gd name="T75" fmla="*/ 225 h 227"/>
                <a:gd name="T76" fmla="*/ 118 w 233"/>
                <a:gd name="T77" fmla="*/ 227 h 227"/>
                <a:gd name="T78" fmla="*/ 107 w 233"/>
                <a:gd name="T79" fmla="*/ 223 h 227"/>
                <a:gd name="T80" fmla="*/ 99 w 233"/>
                <a:gd name="T81" fmla="*/ 221 h 227"/>
                <a:gd name="T82" fmla="*/ 96 w 233"/>
                <a:gd name="T83" fmla="*/ 213 h 227"/>
                <a:gd name="T84" fmla="*/ 90 w 233"/>
                <a:gd name="T85" fmla="*/ 208 h 227"/>
                <a:gd name="T86" fmla="*/ 81 w 233"/>
                <a:gd name="T87" fmla="*/ 2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3" h="227">
                  <a:moveTo>
                    <a:pt x="81" y="218"/>
                  </a:moveTo>
                  <a:lnTo>
                    <a:pt x="69" y="203"/>
                  </a:lnTo>
                  <a:lnTo>
                    <a:pt x="62" y="188"/>
                  </a:lnTo>
                  <a:lnTo>
                    <a:pt x="57" y="169"/>
                  </a:lnTo>
                  <a:lnTo>
                    <a:pt x="54" y="156"/>
                  </a:lnTo>
                  <a:lnTo>
                    <a:pt x="48" y="127"/>
                  </a:lnTo>
                  <a:lnTo>
                    <a:pt x="47" y="104"/>
                  </a:lnTo>
                  <a:lnTo>
                    <a:pt x="44" y="94"/>
                  </a:lnTo>
                  <a:lnTo>
                    <a:pt x="39" y="86"/>
                  </a:lnTo>
                  <a:lnTo>
                    <a:pt x="29" y="71"/>
                  </a:lnTo>
                  <a:lnTo>
                    <a:pt x="20" y="49"/>
                  </a:lnTo>
                  <a:lnTo>
                    <a:pt x="17" y="38"/>
                  </a:lnTo>
                  <a:lnTo>
                    <a:pt x="2" y="19"/>
                  </a:lnTo>
                  <a:lnTo>
                    <a:pt x="0" y="5"/>
                  </a:lnTo>
                  <a:lnTo>
                    <a:pt x="10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41" y="8"/>
                  </a:lnTo>
                  <a:lnTo>
                    <a:pt x="44" y="6"/>
                  </a:lnTo>
                  <a:lnTo>
                    <a:pt x="115" y="5"/>
                  </a:lnTo>
                  <a:lnTo>
                    <a:pt x="127" y="15"/>
                  </a:lnTo>
                  <a:lnTo>
                    <a:pt x="168" y="17"/>
                  </a:lnTo>
                  <a:lnTo>
                    <a:pt x="201" y="10"/>
                  </a:lnTo>
                  <a:lnTo>
                    <a:pt x="215" y="5"/>
                  </a:lnTo>
                  <a:lnTo>
                    <a:pt x="226" y="6"/>
                  </a:lnTo>
                  <a:lnTo>
                    <a:pt x="233" y="11"/>
                  </a:lnTo>
                  <a:lnTo>
                    <a:pt x="233" y="12"/>
                  </a:lnTo>
                  <a:lnTo>
                    <a:pt x="224" y="16"/>
                  </a:lnTo>
                  <a:lnTo>
                    <a:pt x="218" y="17"/>
                  </a:lnTo>
                  <a:lnTo>
                    <a:pt x="206" y="24"/>
                  </a:lnTo>
                  <a:lnTo>
                    <a:pt x="201" y="16"/>
                  </a:lnTo>
                  <a:lnTo>
                    <a:pt x="174" y="23"/>
                  </a:lnTo>
                  <a:lnTo>
                    <a:pt x="160" y="23"/>
                  </a:lnTo>
                  <a:lnTo>
                    <a:pt x="160" y="88"/>
                  </a:lnTo>
                  <a:lnTo>
                    <a:pt x="143" y="88"/>
                  </a:lnTo>
                  <a:lnTo>
                    <a:pt x="143" y="144"/>
                  </a:lnTo>
                  <a:lnTo>
                    <a:pt x="143" y="216"/>
                  </a:lnTo>
                  <a:lnTo>
                    <a:pt x="128" y="225"/>
                  </a:lnTo>
                  <a:lnTo>
                    <a:pt x="118" y="227"/>
                  </a:lnTo>
                  <a:lnTo>
                    <a:pt x="107" y="223"/>
                  </a:lnTo>
                  <a:lnTo>
                    <a:pt x="99" y="221"/>
                  </a:lnTo>
                  <a:lnTo>
                    <a:pt x="96" y="213"/>
                  </a:lnTo>
                  <a:lnTo>
                    <a:pt x="90" y="208"/>
                  </a:lnTo>
                  <a:lnTo>
                    <a:pt x="81" y="2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352">
              <a:extLst>
                <a:ext uri="{FF2B5EF4-FFF2-40B4-BE49-F238E27FC236}">
                  <a16:creationId xmlns="" xmlns:a16="http://schemas.microsoft.com/office/drawing/2014/main" id="{D107B163-719B-44E2-93A2-C866921A0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563" y="5346700"/>
              <a:ext cx="84138" cy="66675"/>
            </a:xfrm>
            <a:custGeom>
              <a:avLst/>
              <a:gdLst>
                <a:gd name="T0" fmla="*/ 30 w 53"/>
                <a:gd name="T1" fmla="*/ 18 h 42"/>
                <a:gd name="T2" fmla="*/ 44 w 53"/>
                <a:gd name="T3" fmla="*/ 29 h 42"/>
                <a:gd name="T4" fmla="*/ 53 w 53"/>
                <a:gd name="T5" fmla="*/ 37 h 42"/>
                <a:gd name="T6" fmla="*/ 46 w 53"/>
                <a:gd name="T7" fmla="*/ 42 h 42"/>
                <a:gd name="T8" fmla="*/ 37 w 53"/>
                <a:gd name="T9" fmla="*/ 37 h 42"/>
                <a:gd name="T10" fmla="*/ 24 w 53"/>
                <a:gd name="T11" fmla="*/ 29 h 42"/>
                <a:gd name="T12" fmla="*/ 14 w 53"/>
                <a:gd name="T13" fmla="*/ 19 h 42"/>
                <a:gd name="T14" fmla="*/ 2 w 53"/>
                <a:gd name="T15" fmla="*/ 6 h 42"/>
                <a:gd name="T16" fmla="*/ 0 w 53"/>
                <a:gd name="T17" fmla="*/ 0 h 42"/>
                <a:gd name="T18" fmla="*/ 7 w 53"/>
                <a:gd name="T19" fmla="*/ 0 h 42"/>
                <a:gd name="T20" fmla="*/ 17 w 53"/>
                <a:gd name="T21" fmla="*/ 6 h 42"/>
                <a:gd name="T22" fmla="*/ 24 w 53"/>
                <a:gd name="T23" fmla="*/ 13 h 42"/>
                <a:gd name="T24" fmla="*/ 30 w 53"/>
                <a:gd name="T25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42">
                  <a:moveTo>
                    <a:pt x="30" y="18"/>
                  </a:moveTo>
                  <a:lnTo>
                    <a:pt x="44" y="29"/>
                  </a:lnTo>
                  <a:lnTo>
                    <a:pt x="53" y="37"/>
                  </a:lnTo>
                  <a:lnTo>
                    <a:pt x="46" y="42"/>
                  </a:lnTo>
                  <a:lnTo>
                    <a:pt x="37" y="37"/>
                  </a:lnTo>
                  <a:lnTo>
                    <a:pt x="24" y="29"/>
                  </a:lnTo>
                  <a:lnTo>
                    <a:pt x="14" y="19"/>
                  </a:lnTo>
                  <a:lnTo>
                    <a:pt x="2" y="6"/>
                  </a:lnTo>
                  <a:lnTo>
                    <a:pt x="0" y="0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4" y="13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353">
              <a:extLst>
                <a:ext uri="{FF2B5EF4-FFF2-40B4-BE49-F238E27FC236}">
                  <a16:creationId xmlns="" xmlns:a16="http://schemas.microsoft.com/office/drawing/2014/main" id="{D94A981D-A778-42B1-B416-ECD1101EB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5675" y="2833688"/>
              <a:ext cx="127000" cy="144463"/>
            </a:xfrm>
            <a:custGeom>
              <a:avLst/>
              <a:gdLst>
                <a:gd name="T0" fmla="*/ 80 w 80"/>
                <a:gd name="T1" fmla="*/ 67 h 91"/>
                <a:gd name="T2" fmla="*/ 69 w 80"/>
                <a:gd name="T3" fmla="*/ 91 h 91"/>
                <a:gd name="T4" fmla="*/ 51 w 80"/>
                <a:gd name="T5" fmla="*/ 75 h 91"/>
                <a:gd name="T6" fmla="*/ 48 w 80"/>
                <a:gd name="T7" fmla="*/ 62 h 91"/>
                <a:gd name="T8" fmla="*/ 74 w 80"/>
                <a:gd name="T9" fmla="*/ 52 h 91"/>
                <a:gd name="T10" fmla="*/ 80 w 80"/>
                <a:gd name="T11" fmla="*/ 67 h 91"/>
                <a:gd name="T12" fmla="*/ 48 w 80"/>
                <a:gd name="T13" fmla="*/ 41 h 91"/>
                <a:gd name="T14" fmla="*/ 44 w 80"/>
                <a:gd name="T15" fmla="*/ 53 h 91"/>
                <a:gd name="T16" fmla="*/ 39 w 80"/>
                <a:gd name="T17" fmla="*/ 50 h 91"/>
                <a:gd name="T18" fmla="*/ 26 w 80"/>
                <a:gd name="T19" fmla="*/ 72 h 91"/>
                <a:gd name="T20" fmla="*/ 31 w 80"/>
                <a:gd name="T21" fmla="*/ 87 h 91"/>
                <a:gd name="T22" fmla="*/ 21 w 80"/>
                <a:gd name="T23" fmla="*/ 91 h 91"/>
                <a:gd name="T24" fmla="*/ 7 w 80"/>
                <a:gd name="T25" fmla="*/ 87 h 91"/>
                <a:gd name="T26" fmla="*/ 0 w 80"/>
                <a:gd name="T27" fmla="*/ 71 h 91"/>
                <a:gd name="T28" fmla="*/ 0 w 80"/>
                <a:gd name="T29" fmla="*/ 38 h 91"/>
                <a:gd name="T30" fmla="*/ 2 w 80"/>
                <a:gd name="T31" fmla="*/ 30 h 91"/>
                <a:gd name="T32" fmla="*/ 8 w 80"/>
                <a:gd name="T33" fmla="*/ 20 h 91"/>
                <a:gd name="T34" fmla="*/ 23 w 80"/>
                <a:gd name="T35" fmla="*/ 19 h 91"/>
                <a:gd name="T36" fmla="*/ 29 w 80"/>
                <a:gd name="T37" fmla="*/ 9 h 91"/>
                <a:gd name="T38" fmla="*/ 43 w 80"/>
                <a:gd name="T39" fmla="*/ 0 h 91"/>
                <a:gd name="T40" fmla="*/ 43 w 80"/>
                <a:gd name="T41" fmla="*/ 17 h 91"/>
                <a:gd name="T42" fmla="*/ 37 w 80"/>
                <a:gd name="T43" fmla="*/ 28 h 91"/>
                <a:gd name="T44" fmla="*/ 39 w 80"/>
                <a:gd name="T45" fmla="*/ 36 h 91"/>
                <a:gd name="T46" fmla="*/ 48 w 80"/>
                <a:gd name="T47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91">
                  <a:moveTo>
                    <a:pt x="80" y="67"/>
                  </a:moveTo>
                  <a:lnTo>
                    <a:pt x="69" y="91"/>
                  </a:lnTo>
                  <a:lnTo>
                    <a:pt x="51" y="75"/>
                  </a:lnTo>
                  <a:lnTo>
                    <a:pt x="48" y="62"/>
                  </a:lnTo>
                  <a:lnTo>
                    <a:pt x="74" y="52"/>
                  </a:lnTo>
                  <a:lnTo>
                    <a:pt x="80" y="67"/>
                  </a:lnTo>
                  <a:close/>
                  <a:moveTo>
                    <a:pt x="48" y="41"/>
                  </a:moveTo>
                  <a:lnTo>
                    <a:pt x="44" y="53"/>
                  </a:lnTo>
                  <a:lnTo>
                    <a:pt x="39" y="50"/>
                  </a:lnTo>
                  <a:lnTo>
                    <a:pt x="26" y="72"/>
                  </a:lnTo>
                  <a:lnTo>
                    <a:pt x="31" y="87"/>
                  </a:lnTo>
                  <a:lnTo>
                    <a:pt x="21" y="91"/>
                  </a:lnTo>
                  <a:lnTo>
                    <a:pt x="7" y="87"/>
                  </a:lnTo>
                  <a:lnTo>
                    <a:pt x="0" y="71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8" y="20"/>
                  </a:lnTo>
                  <a:lnTo>
                    <a:pt x="23" y="19"/>
                  </a:lnTo>
                  <a:lnTo>
                    <a:pt x="29" y="9"/>
                  </a:lnTo>
                  <a:lnTo>
                    <a:pt x="43" y="0"/>
                  </a:lnTo>
                  <a:lnTo>
                    <a:pt x="43" y="17"/>
                  </a:lnTo>
                  <a:lnTo>
                    <a:pt x="37" y="28"/>
                  </a:lnTo>
                  <a:lnTo>
                    <a:pt x="39" y="36"/>
                  </a:lnTo>
                  <a:lnTo>
                    <a:pt x="48" y="4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354">
              <a:extLst>
                <a:ext uri="{FF2B5EF4-FFF2-40B4-BE49-F238E27FC236}">
                  <a16:creationId xmlns="" xmlns:a16="http://schemas.microsoft.com/office/drawing/2014/main" id="{65DC577C-B892-49B2-80A1-CEAAA7085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288" y="4227513"/>
              <a:ext cx="100013" cy="66675"/>
            </a:xfrm>
            <a:custGeom>
              <a:avLst/>
              <a:gdLst>
                <a:gd name="T0" fmla="*/ 4 w 63"/>
                <a:gd name="T1" fmla="*/ 4 h 42"/>
                <a:gd name="T2" fmla="*/ 7 w 63"/>
                <a:gd name="T3" fmla="*/ 0 h 42"/>
                <a:gd name="T4" fmla="*/ 19 w 63"/>
                <a:gd name="T5" fmla="*/ 0 h 42"/>
                <a:gd name="T6" fmla="*/ 30 w 63"/>
                <a:gd name="T7" fmla="*/ 5 h 42"/>
                <a:gd name="T8" fmla="*/ 35 w 63"/>
                <a:gd name="T9" fmla="*/ 5 h 42"/>
                <a:gd name="T10" fmla="*/ 38 w 63"/>
                <a:gd name="T11" fmla="*/ 11 h 42"/>
                <a:gd name="T12" fmla="*/ 47 w 63"/>
                <a:gd name="T13" fmla="*/ 11 h 42"/>
                <a:gd name="T14" fmla="*/ 47 w 63"/>
                <a:gd name="T15" fmla="*/ 17 h 42"/>
                <a:gd name="T16" fmla="*/ 54 w 63"/>
                <a:gd name="T17" fmla="*/ 17 h 42"/>
                <a:gd name="T18" fmla="*/ 63 w 63"/>
                <a:gd name="T19" fmla="*/ 23 h 42"/>
                <a:gd name="T20" fmla="*/ 57 w 63"/>
                <a:gd name="T21" fmla="*/ 32 h 42"/>
                <a:gd name="T22" fmla="*/ 48 w 63"/>
                <a:gd name="T23" fmla="*/ 27 h 42"/>
                <a:gd name="T24" fmla="*/ 40 w 63"/>
                <a:gd name="T25" fmla="*/ 28 h 42"/>
                <a:gd name="T26" fmla="*/ 35 w 63"/>
                <a:gd name="T27" fmla="*/ 27 h 42"/>
                <a:gd name="T28" fmla="*/ 32 w 63"/>
                <a:gd name="T29" fmla="*/ 30 h 42"/>
                <a:gd name="T30" fmla="*/ 25 w 63"/>
                <a:gd name="T31" fmla="*/ 32 h 42"/>
                <a:gd name="T32" fmla="*/ 22 w 63"/>
                <a:gd name="T33" fmla="*/ 27 h 42"/>
                <a:gd name="T34" fmla="*/ 16 w 63"/>
                <a:gd name="T35" fmla="*/ 29 h 42"/>
                <a:gd name="T36" fmla="*/ 9 w 63"/>
                <a:gd name="T37" fmla="*/ 42 h 42"/>
                <a:gd name="T38" fmla="*/ 6 w 63"/>
                <a:gd name="T39" fmla="*/ 40 h 42"/>
                <a:gd name="T40" fmla="*/ 4 w 63"/>
                <a:gd name="T41" fmla="*/ 34 h 42"/>
                <a:gd name="T42" fmla="*/ 4 w 63"/>
                <a:gd name="T43" fmla="*/ 29 h 42"/>
                <a:gd name="T44" fmla="*/ 0 w 63"/>
                <a:gd name="T45" fmla="*/ 23 h 42"/>
                <a:gd name="T46" fmla="*/ 4 w 63"/>
                <a:gd name="T47" fmla="*/ 20 h 42"/>
                <a:gd name="T48" fmla="*/ 6 w 63"/>
                <a:gd name="T49" fmla="*/ 13 h 42"/>
                <a:gd name="T50" fmla="*/ 4 w 63"/>
                <a:gd name="T5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2">
                  <a:moveTo>
                    <a:pt x="4" y="4"/>
                  </a:moveTo>
                  <a:lnTo>
                    <a:pt x="7" y="0"/>
                  </a:lnTo>
                  <a:lnTo>
                    <a:pt x="19" y="0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38" y="11"/>
                  </a:lnTo>
                  <a:lnTo>
                    <a:pt x="47" y="11"/>
                  </a:lnTo>
                  <a:lnTo>
                    <a:pt x="47" y="17"/>
                  </a:lnTo>
                  <a:lnTo>
                    <a:pt x="54" y="17"/>
                  </a:lnTo>
                  <a:lnTo>
                    <a:pt x="63" y="23"/>
                  </a:lnTo>
                  <a:lnTo>
                    <a:pt x="57" y="32"/>
                  </a:lnTo>
                  <a:lnTo>
                    <a:pt x="48" y="27"/>
                  </a:lnTo>
                  <a:lnTo>
                    <a:pt x="40" y="28"/>
                  </a:lnTo>
                  <a:lnTo>
                    <a:pt x="35" y="27"/>
                  </a:lnTo>
                  <a:lnTo>
                    <a:pt x="32" y="30"/>
                  </a:lnTo>
                  <a:lnTo>
                    <a:pt x="25" y="32"/>
                  </a:lnTo>
                  <a:lnTo>
                    <a:pt x="22" y="27"/>
                  </a:lnTo>
                  <a:lnTo>
                    <a:pt x="16" y="29"/>
                  </a:lnTo>
                  <a:lnTo>
                    <a:pt x="9" y="42"/>
                  </a:lnTo>
                  <a:lnTo>
                    <a:pt x="6" y="40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3"/>
                  </a:lnTo>
                  <a:lnTo>
                    <a:pt x="4" y="20"/>
                  </a:lnTo>
                  <a:lnTo>
                    <a:pt x="6" y="1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355">
              <a:extLst>
                <a:ext uri="{FF2B5EF4-FFF2-40B4-BE49-F238E27FC236}">
                  <a16:creationId xmlns="" xmlns:a16="http://schemas.microsoft.com/office/drawing/2014/main" id="{E3C8EE56-FF7C-44BD-83B3-E495337258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7700" y="327025"/>
              <a:ext cx="2439988" cy="3186113"/>
            </a:xfrm>
            <a:custGeom>
              <a:avLst/>
              <a:gdLst>
                <a:gd name="T0" fmla="*/ 775 w 1537"/>
                <a:gd name="T1" fmla="*/ 586 h 2007"/>
                <a:gd name="T2" fmla="*/ 1047 w 1537"/>
                <a:gd name="T3" fmla="*/ 881 h 2007"/>
                <a:gd name="T4" fmla="*/ 800 w 1537"/>
                <a:gd name="T5" fmla="*/ 451 h 2007"/>
                <a:gd name="T6" fmla="*/ 845 w 1537"/>
                <a:gd name="T7" fmla="*/ 256 h 2007"/>
                <a:gd name="T8" fmla="*/ 500 w 1537"/>
                <a:gd name="T9" fmla="*/ 835 h 2007"/>
                <a:gd name="T10" fmla="*/ 494 w 1537"/>
                <a:gd name="T11" fmla="*/ 717 h 2007"/>
                <a:gd name="T12" fmla="*/ 518 w 1537"/>
                <a:gd name="T13" fmla="*/ 560 h 2007"/>
                <a:gd name="T14" fmla="*/ 668 w 1537"/>
                <a:gd name="T15" fmla="*/ 703 h 2007"/>
                <a:gd name="T16" fmla="*/ 579 w 1537"/>
                <a:gd name="T17" fmla="*/ 977 h 2007"/>
                <a:gd name="T18" fmla="*/ 433 w 1537"/>
                <a:gd name="T19" fmla="*/ 1019 h 2007"/>
                <a:gd name="T20" fmla="*/ 482 w 1537"/>
                <a:gd name="T21" fmla="*/ 1160 h 2007"/>
                <a:gd name="T22" fmla="*/ 717 w 1537"/>
                <a:gd name="T23" fmla="*/ 1118 h 2007"/>
                <a:gd name="T24" fmla="*/ 619 w 1537"/>
                <a:gd name="T25" fmla="*/ 938 h 2007"/>
                <a:gd name="T26" fmla="*/ 919 w 1537"/>
                <a:gd name="T27" fmla="*/ 837 h 2007"/>
                <a:gd name="T28" fmla="*/ 890 w 1537"/>
                <a:gd name="T29" fmla="*/ 739 h 2007"/>
                <a:gd name="T30" fmla="*/ 890 w 1537"/>
                <a:gd name="T31" fmla="*/ 829 h 2007"/>
                <a:gd name="T32" fmla="*/ 815 w 1537"/>
                <a:gd name="T33" fmla="*/ 824 h 2007"/>
                <a:gd name="T34" fmla="*/ 705 w 1537"/>
                <a:gd name="T35" fmla="*/ 940 h 2007"/>
                <a:gd name="T36" fmla="*/ 271 w 1537"/>
                <a:gd name="T37" fmla="*/ 1809 h 2007"/>
                <a:gd name="T38" fmla="*/ 1059 w 1537"/>
                <a:gd name="T39" fmla="*/ 1366 h 2007"/>
                <a:gd name="T40" fmla="*/ 959 w 1537"/>
                <a:gd name="T41" fmla="*/ 1370 h 2007"/>
                <a:gd name="T42" fmla="*/ 425 w 1537"/>
                <a:gd name="T43" fmla="*/ 868 h 2007"/>
                <a:gd name="T44" fmla="*/ 1146 w 1537"/>
                <a:gd name="T45" fmla="*/ 1184 h 2007"/>
                <a:gd name="T46" fmla="*/ 1325 w 1537"/>
                <a:gd name="T47" fmla="*/ 1191 h 2007"/>
                <a:gd name="T48" fmla="*/ 1048 w 1537"/>
                <a:gd name="T49" fmla="*/ 977 h 2007"/>
                <a:gd name="T50" fmla="*/ 910 w 1537"/>
                <a:gd name="T51" fmla="*/ 1066 h 2007"/>
                <a:gd name="T52" fmla="*/ 1189 w 1537"/>
                <a:gd name="T53" fmla="*/ 1217 h 2007"/>
                <a:gd name="T54" fmla="*/ 1217 w 1537"/>
                <a:gd name="T55" fmla="*/ 1398 h 2007"/>
                <a:gd name="T56" fmla="*/ 1269 w 1537"/>
                <a:gd name="T57" fmla="*/ 1262 h 2007"/>
                <a:gd name="T58" fmla="*/ 937 w 1537"/>
                <a:gd name="T59" fmla="*/ 508 h 2007"/>
                <a:gd name="T60" fmla="*/ 1098 w 1537"/>
                <a:gd name="T61" fmla="*/ 671 h 2007"/>
                <a:gd name="T62" fmla="*/ 1215 w 1537"/>
                <a:gd name="T63" fmla="*/ 411 h 2007"/>
                <a:gd name="T64" fmla="*/ 1186 w 1537"/>
                <a:gd name="T65" fmla="*/ 0 h 2007"/>
                <a:gd name="T66" fmla="*/ 863 w 1537"/>
                <a:gd name="T67" fmla="*/ 222 h 2007"/>
                <a:gd name="T68" fmla="*/ 1007 w 1537"/>
                <a:gd name="T69" fmla="*/ 1425 h 2007"/>
                <a:gd name="T70" fmla="*/ 1532 w 1537"/>
                <a:gd name="T71" fmla="*/ 1856 h 2007"/>
                <a:gd name="T72" fmla="*/ 1481 w 1537"/>
                <a:gd name="T73" fmla="*/ 1763 h 2007"/>
                <a:gd name="T74" fmla="*/ 1509 w 1537"/>
                <a:gd name="T75" fmla="*/ 1867 h 2007"/>
                <a:gd name="T76" fmla="*/ 1336 w 1537"/>
                <a:gd name="T77" fmla="*/ 1840 h 2007"/>
                <a:gd name="T78" fmla="*/ 1408 w 1537"/>
                <a:gd name="T79" fmla="*/ 1801 h 2007"/>
                <a:gd name="T80" fmla="*/ 1385 w 1537"/>
                <a:gd name="T81" fmla="*/ 1603 h 2007"/>
                <a:gd name="T82" fmla="*/ 1185 w 1537"/>
                <a:gd name="T83" fmla="*/ 1428 h 2007"/>
                <a:gd name="T84" fmla="*/ 1092 w 1537"/>
                <a:gd name="T85" fmla="*/ 1660 h 2007"/>
                <a:gd name="T86" fmla="*/ 933 w 1537"/>
                <a:gd name="T87" fmla="*/ 1635 h 2007"/>
                <a:gd name="T88" fmla="*/ 875 w 1537"/>
                <a:gd name="T89" fmla="*/ 1370 h 2007"/>
                <a:gd name="T90" fmla="*/ 1039 w 1537"/>
                <a:gd name="T91" fmla="*/ 1130 h 2007"/>
                <a:gd name="T92" fmla="*/ 861 w 1537"/>
                <a:gd name="T93" fmla="*/ 1078 h 2007"/>
                <a:gd name="T94" fmla="*/ 739 w 1537"/>
                <a:gd name="T95" fmla="*/ 1165 h 2007"/>
                <a:gd name="T96" fmla="*/ 541 w 1537"/>
                <a:gd name="T97" fmla="*/ 1185 h 2007"/>
                <a:gd name="T98" fmla="*/ 288 w 1537"/>
                <a:gd name="T99" fmla="*/ 1079 h 2007"/>
                <a:gd name="T100" fmla="*/ 32 w 1537"/>
                <a:gd name="T101" fmla="*/ 1113 h 2007"/>
                <a:gd name="T102" fmla="*/ 144 w 1537"/>
                <a:gd name="T103" fmla="*/ 1580 h 2007"/>
                <a:gd name="T104" fmla="*/ 314 w 1537"/>
                <a:gd name="T105" fmla="*/ 1833 h 2007"/>
                <a:gd name="T106" fmla="*/ 804 w 1537"/>
                <a:gd name="T107" fmla="*/ 1823 h 2007"/>
                <a:gd name="T108" fmla="*/ 947 w 1537"/>
                <a:gd name="T109" fmla="*/ 1841 h 2007"/>
                <a:gd name="T110" fmla="*/ 1019 w 1537"/>
                <a:gd name="T111" fmla="*/ 1906 h 2007"/>
                <a:gd name="T112" fmla="*/ 1011 w 1537"/>
                <a:gd name="T113" fmla="*/ 1997 h 2007"/>
                <a:gd name="T114" fmla="*/ 1078 w 1537"/>
                <a:gd name="T115" fmla="*/ 1978 h 2007"/>
                <a:gd name="T116" fmla="*/ 1151 w 1537"/>
                <a:gd name="T117" fmla="*/ 1935 h 2007"/>
                <a:gd name="T118" fmla="*/ 1285 w 1537"/>
                <a:gd name="T119" fmla="*/ 1932 h 2007"/>
                <a:gd name="T120" fmla="*/ 1073 w 1537"/>
                <a:gd name="T121" fmla="*/ 1425 h 2007"/>
                <a:gd name="T122" fmla="*/ 135 w 1537"/>
                <a:gd name="T123" fmla="*/ 1690 h 2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7" h="2007">
                  <a:moveTo>
                    <a:pt x="739" y="534"/>
                  </a:moveTo>
                  <a:lnTo>
                    <a:pt x="736" y="497"/>
                  </a:lnTo>
                  <a:lnTo>
                    <a:pt x="760" y="501"/>
                  </a:lnTo>
                  <a:lnTo>
                    <a:pt x="770" y="507"/>
                  </a:lnTo>
                  <a:lnTo>
                    <a:pt x="791" y="538"/>
                  </a:lnTo>
                  <a:lnTo>
                    <a:pt x="785" y="568"/>
                  </a:lnTo>
                  <a:lnTo>
                    <a:pt x="760" y="585"/>
                  </a:lnTo>
                  <a:lnTo>
                    <a:pt x="746" y="566"/>
                  </a:lnTo>
                  <a:lnTo>
                    <a:pt x="739" y="534"/>
                  </a:lnTo>
                  <a:close/>
                  <a:moveTo>
                    <a:pt x="820" y="612"/>
                  </a:moveTo>
                  <a:lnTo>
                    <a:pt x="822" y="603"/>
                  </a:lnTo>
                  <a:lnTo>
                    <a:pt x="811" y="588"/>
                  </a:lnTo>
                  <a:lnTo>
                    <a:pt x="775" y="586"/>
                  </a:lnTo>
                  <a:lnTo>
                    <a:pt x="779" y="610"/>
                  </a:lnTo>
                  <a:lnTo>
                    <a:pt x="812" y="614"/>
                  </a:lnTo>
                  <a:lnTo>
                    <a:pt x="820" y="612"/>
                  </a:lnTo>
                  <a:close/>
                  <a:moveTo>
                    <a:pt x="1046" y="903"/>
                  </a:moveTo>
                  <a:lnTo>
                    <a:pt x="1065" y="934"/>
                  </a:lnTo>
                  <a:lnTo>
                    <a:pt x="1070" y="938"/>
                  </a:lnTo>
                  <a:lnTo>
                    <a:pt x="1088" y="931"/>
                  </a:lnTo>
                  <a:lnTo>
                    <a:pt x="1108" y="932"/>
                  </a:lnTo>
                  <a:lnTo>
                    <a:pt x="1127" y="933"/>
                  </a:lnTo>
                  <a:lnTo>
                    <a:pt x="1124" y="917"/>
                  </a:lnTo>
                  <a:lnTo>
                    <a:pt x="1094" y="883"/>
                  </a:lnTo>
                  <a:lnTo>
                    <a:pt x="1055" y="876"/>
                  </a:lnTo>
                  <a:lnTo>
                    <a:pt x="1047" y="881"/>
                  </a:lnTo>
                  <a:lnTo>
                    <a:pt x="1046" y="903"/>
                  </a:lnTo>
                  <a:close/>
                  <a:moveTo>
                    <a:pt x="640" y="515"/>
                  </a:moveTo>
                  <a:lnTo>
                    <a:pt x="623" y="541"/>
                  </a:lnTo>
                  <a:lnTo>
                    <a:pt x="661" y="544"/>
                  </a:lnTo>
                  <a:lnTo>
                    <a:pt x="690" y="571"/>
                  </a:lnTo>
                  <a:lnTo>
                    <a:pt x="719" y="581"/>
                  </a:lnTo>
                  <a:lnTo>
                    <a:pt x="712" y="546"/>
                  </a:lnTo>
                  <a:lnTo>
                    <a:pt x="698" y="504"/>
                  </a:lnTo>
                  <a:lnTo>
                    <a:pt x="652" y="471"/>
                  </a:lnTo>
                  <a:lnTo>
                    <a:pt x="617" y="458"/>
                  </a:lnTo>
                  <a:lnTo>
                    <a:pt x="618" y="494"/>
                  </a:lnTo>
                  <a:lnTo>
                    <a:pt x="640" y="515"/>
                  </a:lnTo>
                  <a:close/>
                  <a:moveTo>
                    <a:pt x="800" y="451"/>
                  </a:moveTo>
                  <a:lnTo>
                    <a:pt x="833" y="451"/>
                  </a:lnTo>
                  <a:lnTo>
                    <a:pt x="819" y="475"/>
                  </a:lnTo>
                  <a:lnTo>
                    <a:pt x="819" y="508"/>
                  </a:lnTo>
                  <a:lnTo>
                    <a:pt x="837" y="544"/>
                  </a:lnTo>
                  <a:lnTo>
                    <a:pt x="873" y="555"/>
                  </a:lnTo>
                  <a:lnTo>
                    <a:pt x="904" y="548"/>
                  </a:lnTo>
                  <a:lnTo>
                    <a:pt x="936" y="482"/>
                  </a:lnTo>
                  <a:lnTo>
                    <a:pt x="960" y="455"/>
                  </a:lnTo>
                  <a:lnTo>
                    <a:pt x="939" y="423"/>
                  </a:lnTo>
                  <a:lnTo>
                    <a:pt x="925" y="358"/>
                  </a:lnTo>
                  <a:lnTo>
                    <a:pt x="896" y="338"/>
                  </a:lnTo>
                  <a:lnTo>
                    <a:pt x="867" y="316"/>
                  </a:lnTo>
                  <a:lnTo>
                    <a:pt x="845" y="256"/>
                  </a:lnTo>
                  <a:lnTo>
                    <a:pt x="805" y="262"/>
                  </a:lnTo>
                  <a:lnTo>
                    <a:pt x="812" y="288"/>
                  </a:lnTo>
                  <a:lnTo>
                    <a:pt x="794" y="295"/>
                  </a:lnTo>
                  <a:lnTo>
                    <a:pt x="783" y="329"/>
                  </a:lnTo>
                  <a:lnTo>
                    <a:pt x="770" y="375"/>
                  </a:lnTo>
                  <a:lnTo>
                    <a:pt x="782" y="420"/>
                  </a:lnTo>
                  <a:lnTo>
                    <a:pt x="800" y="451"/>
                  </a:lnTo>
                  <a:close/>
                  <a:moveTo>
                    <a:pt x="405" y="782"/>
                  </a:moveTo>
                  <a:lnTo>
                    <a:pt x="430" y="794"/>
                  </a:lnTo>
                  <a:lnTo>
                    <a:pt x="508" y="786"/>
                  </a:lnTo>
                  <a:lnTo>
                    <a:pt x="471" y="815"/>
                  </a:lnTo>
                  <a:lnTo>
                    <a:pt x="474" y="837"/>
                  </a:lnTo>
                  <a:lnTo>
                    <a:pt x="500" y="835"/>
                  </a:lnTo>
                  <a:lnTo>
                    <a:pt x="544" y="807"/>
                  </a:lnTo>
                  <a:lnTo>
                    <a:pt x="603" y="797"/>
                  </a:lnTo>
                  <a:lnTo>
                    <a:pt x="614" y="764"/>
                  </a:lnTo>
                  <a:lnTo>
                    <a:pt x="610" y="730"/>
                  </a:lnTo>
                  <a:lnTo>
                    <a:pt x="593" y="726"/>
                  </a:lnTo>
                  <a:lnTo>
                    <a:pt x="577" y="739"/>
                  </a:lnTo>
                  <a:lnTo>
                    <a:pt x="570" y="714"/>
                  </a:lnTo>
                  <a:lnTo>
                    <a:pt x="564" y="678"/>
                  </a:lnTo>
                  <a:lnTo>
                    <a:pt x="547" y="668"/>
                  </a:lnTo>
                  <a:lnTo>
                    <a:pt x="530" y="696"/>
                  </a:lnTo>
                  <a:lnTo>
                    <a:pt x="556" y="764"/>
                  </a:lnTo>
                  <a:lnTo>
                    <a:pt x="525" y="760"/>
                  </a:lnTo>
                  <a:lnTo>
                    <a:pt x="494" y="717"/>
                  </a:lnTo>
                  <a:lnTo>
                    <a:pt x="445" y="693"/>
                  </a:lnTo>
                  <a:lnTo>
                    <a:pt x="428" y="714"/>
                  </a:lnTo>
                  <a:lnTo>
                    <a:pt x="405" y="782"/>
                  </a:lnTo>
                  <a:close/>
                  <a:moveTo>
                    <a:pt x="545" y="522"/>
                  </a:moveTo>
                  <a:lnTo>
                    <a:pt x="522" y="503"/>
                  </a:lnTo>
                  <a:lnTo>
                    <a:pt x="513" y="500"/>
                  </a:lnTo>
                  <a:lnTo>
                    <a:pt x="496" y="526"/>
                  </a:lnTo>
                  <a:lnTo>
                    <a:pt x="494" y="538"/>
                  </a:lnTo>
                  <a:lnTo>
                    <a:pt x="523" y="538"/>
                  </a:lnTo>
                  <a:lnTo>
                    <a:pt x="545" y="522"/>
                  </a:lnTo>
                  <a:close/>
                  <a:moveTo>
                    <a:pt x="536" y="598"/>
                  </a:moveTo>
                  <a:lnTo>
                    <a:pt x="542" y="574"/>
                  </a:lnTo>
                  <a:lnTo>
                    <a:pt x="518" y="560"/>
                  </a:lnTo>
                  <a:lnTo>
                    <a:pt x="492" y="569"/>
                  </a:lnTo>
                  <a:lnTo>
                    <a:pt x="478" y="596"/>
                  </a:lnTo>
                  <a:lnTo>
                    <a:pt x="504" y="621"/>
                  </a:lnTo>
                  <a:lnTo>
                    <a:pt x="536" y="598"/>
                  </a:lnTo>
                  <a:close/>
                  <a:moveTo>
                    <a:pt x="717" y="804"/>
                  </a:moveTo>
                  <a:lnTo>
                    <a:pt x="745" y="797"/>
                  </a:lnTo>
                  <a:lnTo>
                    <a:pt x="753" y="746"/>
                  </a:lnTo>
                  <a:lnTo>
                    <a:pt x="753" y="709"/>
                  </a:lnTo>
                  <a:lnTo>
                    <a:pt x="739" y="674"/>
                  </a:lnTo>
                  <a:lnTo>
                    <a:pt x="738" y="685"/>
                  </a:lnTo>
                  <a:lnTo>
                    <a:pt x="713" y="680"/>
                  </a:lnTo>
                  <a:lnTo>
                    <a:pt x="687" y="705"/>
                  </a:lnTo>
                  <a:lnTo>
                    <a:pt x="668" y="703"/>
                  </a:lnTo>
                  <a:lnTo>
                    <a:pt x="669" y="759"/>
                  </a:lnTo>
                  <a:lnTo>
                    <a:pt x="698" y="753"/>
                  </a:lnTo>
                  <a:lnTo>
                    <a:pt x="698" y="793"/>
                  </a:lnTo>
                  <a:lnTo>
                    <a:pt x="717" y="804"/>
                  </a:lnTo>
                  <a:close/>
                  <a:moveTo>
                    <a:pt x="696" y="1087"/>
                  </a:moveTo>
                  <a:lnTo>
                    <a:pt x="665" y="1061"/>
                  </a:lnTo>
                  <a:lnTo>
                    <a:pt x="636" y="1036"/>
                  </a:lnTo>
                  <a:lnTo>
                    <a:pt x="630" y="998"/>
                  </a:lnTo>
                  <a:lnTo>
                    <a:pt x="619" y="942"/>
                  </a:lnTo>
                  <a:lnTo>
                    <a:pt x="600" y="918"/>
                  </a:lnTo>
                  <a:lnTo>
                    <a:pt x="582" y="909"/>
                  </a:lnTo>
                  <a:lnTo>
                    <a:pt x="567" y="918"/>
                  </a:lnTo>
                  <a:lnTo>
                    <a:pt x="579" y="977"/>
                  </a:lnTo>
                  <a:lnTo>
                    <a:pt x="571" y="1000"/>
                  </a:lnTo>
                  <a:lnTo>
                    <a:pt x="556" y="945"/>
                  </a:lnTo>
                  <a:lnTo>
                    <a:pt x="541" y="925"/>
                  </a:lnTo>
                  <a:lnTo>
                    <a:pt x="521" y="955"/>
                  </a:lnTo>
                  <a:lnTo>
                    <a:pt x="497" y="926"/>
                  </a:lnTo>
                  <a:lnTo>
                    <a:pt x="457" y="943"/>
                  </a:lnTo>
                  <a:lnTo>
                    <a:pt x="467" y="916"/>
                  </a:lnTo>
                  <a:lnTo>
                    <a:pt x="449" y="904"/>
                  </a:lnTo>
                  <a:lnTo>
                    <a:pt x="402" y="940"/>
                  </a:lnTo>
                  <a:lnTo>
                    <a:pt x="390" y="963"/>
                  </a:lnTo>
                  <a:lnTo>
                    <a:pt x="375" y="1006"/>
                  </a:lnTo>
                  <a:lnTo>
                    <a:pt x="406" y="1020"/>
                  </a:lnTo>
                  <a:lnTo>
                    <a:pt x="433" y="1019"/>
                  </a:lnTo>
                  <a:lnTo>
                    <a:pt x="392" y="1041"/>
                  </a:lnTo>
                  <a:lnTo>
                    <a:pt x="402" y="1060"/>
                  </a:lnTo>
                  <a:lnTo>
                    <a:pt x="426" y="1061"/>
                  </a:lnTo>
                  <a:lnTo>
                    <a:pt x="463" y="1057"/>
                  </a:lnTo>
                  <a:lnTo>
                    <a:pt x="497" y="1068"/>
                  </a:lnTo>
                  <a:lnTo>
                    <a:pt x="475" y="1078"/>
                  </a:lnTo>
                  <a:lnTo>
                    <a:pt x="450" y="1075"/>
                  </a:lnTo>
                  <a:lnTo>
                    <a:pt x="423" y="1084"/>
                  </a:lnTo>
                  <a:lnTo>
                    <a:pt x="411" y="1089"/>
                  </a:lnTo>
                  <a:lnTo>
                    <a:pt x="433" y="1128"/>
                  </a:lnTo>
                  <a:lnTo>
                    <a:pt x="448" y="1124"/>
                  </a:lnTo>
                  <a:lnTo>
                    <a:pt x="472" y="1136"/>
                  </a:lnTo>
                  <a:lnTo>
                    <a:pt x="482" y="1160"/>
                  </a:lnTo>
                  <a:lnTo>
                    <a:pt x="513" y="1155"/>
                  </a:lnTo>
                  <a:lnTo>
                    <a:pt x="557" y="1148"/>
                  </a:lnTo>
                  <a:lnTo>
                    <a:pt x="589" y="1131"/>
                  </a:lnTo>
                  <a:lnTo>
                    <a:pt x="609" y="1128"/>
                  </a:lnTo>
                  <a:lnTo>
                    <a:pt x="639" y="1141"/>
                  </a:lnTo>
                  <a:lnTo>
                    <a:pt x="670" y="1149"/>
                  </a:lnTo>
                  <a:lnTo>
                    <a:pt x="676" y="1131"/>
                  </a:lnTo>
                  <a:lnTo>
                    <a:pt x="666" y="1112"/>
                  </a:lnTo>
                  <a:lnTo>
                    <a:pt x="694" y="1109"/>
                  </a:lnTo>
                  <a:lnTo>
                    <a:pt x="696" y="1087"/>
                  </a:lnTo>
                  <a:close/>
                  <a:moveTo>
                    <a:pt x="745" y="1080"/>
                  </a:moveTo>
                  <a:lnTo>
                    <a:pt x="732" y="1102"/>
                  </a:lnTo>
                  <a:lnTo>
                    <a:pt x="717" y="1118"/>
                  </a:lnTo>
                  <a:lnTo>
                    <a:pt x="740" y="1140"/>
                  </a:lnTo>
                  <a:lnTo>
                    <a:pt x="755" y="1134"/>
                  </a:lnTo>
                  <a:lnTo>
                    <a:pt x="778" y="1149"/>
                  </a:lnTo>
                  <a:lnTo>
                    <a:pt x="789" y="1132"/>
                  </a:lnTo>
                  <a:lnTo>
                    <a:pt x="778" y="1113"/>
                  </a:lnTo>
                  <a:lnTo>
                    <a:pt x="772" y="1104"/>
                  </a:lnTo>
                  <a:lnTo>
                    <a:pt x="762" y="1095"/>
                  </a:lnTo>
                  <a:lnTo>
                    <a:pt x="745" y="1080"/>
                  </a:lnTo>
                  <a:close/>
                  <a:moveTo>
                    <a:pt x="635" y="897"/>
                  </a:moveTo>
                  <a:lnTo>
                    <a:pt x="622" y="885"/>
                  </a:lnTo>
                  <a:lnTo>
                    <a:pt x="599" y="887"/>
                  </a:lnTo>
                  <a:lnTo>
                    <a:pt x="593" y="895"/>
                  </a:lnTo>
                  <a:lnTo>
                    <a:pt x="619" y="938"/>
                  </a:lnTo>
                  <a:lnTo>
                    <a:pt x="635" y="897"/>
                  </a:lnTo>
                  <a:close/>
                  <a:moveTo>
                    <a:pt x="813" y="979"/>
                  </a:moveTo>
                  <a:lnTo>
                    <a:pt x="831" y="937"/>
                  </a:lnTo>
                  <a:lnTo>
                    <a:pt x="852" y="925"/>
                  </a:lnTo>
                  <a:lnTo>
                    <a:pt x="878" y="871"/>
                  </a:lnTo>
                  <a:lnTo>
                    <a:pt x="845" y="856"/>
                  </a:lnTo>
                  <a:lnTo>
                    <a:pt x="808" y="853"/>
                  </a:lnTo>
                  <a:lnTo>
                    <a:pt x="791" y="871"/>
                  </a:lnTo>
                  <a:lnTo>
                    <a:pt x="783" y="897"/>
                  </a:lnTo>
                  <a:lnTo>
                    <a:pt x="782" y="926"/>
                  </a:lnTo>
                  <a:lnTo>
                    <a:pt x="793" y="977"/>
                  </a:lnTo>
                  <a:lnTo>
                    <a:pt x="813" y="979"/>
                  </a:lnTo>
                  <a:close/>
                  <a:moveTo>
                    <a:pt x="919" y="837"/>
                  </a:moveTo>
                  <a:lnTo>
                    <a:pt x="955" y="836"/>
                  </a:lnTo>
                  <a:lnTo>
                    <a:pt x="1005" y="826"/>
                  </a:lnTo>
                  <a:lnTo>
                    <a:pt x="1027" y="834"/>
                  </a:lnTo>
                  <a:lnTo>
                    <a:pt x="1053" y="820"/>
                  </a:lnTo>
                  <a:lnTo>
                    <a:pt x="1064" y="802"/>
                  </a:lnTo>
                  <a:lnTo>
                    <a:pt x="1059" y="775"/>
                  </a:lnTo>
                  <a:lnTo>
                    <a:pt x="1041" y="748"/>
                  </a:lnTo>
                  <a:lnTo>
                    <a:pt x="1013" y="744"/>
                  </a:lnTo>
                  <a:lnTo>
                    <a:pt x="977" y="749"/>
                  </a:lnTo>
                  <a:lnTo>
                    <a:pt x="949" y="764"/>
                  </a:lnTo>
                  <a:lnTo>
                    <a:pt x="924" y="759"/>
                  </a:lnTo>
                  <a:lnTo>
                    <a:pt x="901" y="755"/>
                  </a:lnTo>
                  <a:lnTo>
                    <a:pt x="890" y="739"/>
                  </a:lnTo>
                  <a:lnTo>
                    <a:pt x="870" y="723"/>
                  </a:lnTo>
                  <a:lnTo>
                    <a:pt x="874" y="695"/>
                  </a:lnTo>
                  <a:lnTo>
                    <a:pt x="859" y="671"/>
                  </a:lnTo>
                  <a:lnTo>
                    <a:pt x="824" y="671"/>
                  </a:lnTo>
                  <a:lnTo>
                    <a:pt x="806" y="645"/>
                  </a:lnTo>
                  <a:lnTo>
                    <a:pt x="770" y="641"/>
                  </a:lnTo>
                  <a:lnTo>
                    <a:pt x="763" y="672"/>
                  </a:lnTo>
                  <a:lnTo>
                    <a:pt x="783" y="695"/>
                  </a:lnTo>
                  <a:lnTo>
                    <a:pt x="819" y="704"/>
                  </a:lnTo>
                  <a:lnTo>
                    <a:pt x="837" y="737"/>
                  </a:lnTo>
                  <a:lnTo>
                    <a:pt x="838" y="771"/>
                  </a:lnTo>
                  <a:lnTo>
                    <a:pt x="845" y="808"/>
                  </a:lnTo>
                  <a:lnTo>
                    <a:pt x="890" y="829"/>
                  </a:lnTo>
                  <a:lnTo>
                    <a:pt x="919" y="837"/>
                  </a:lnTo>
                  <a:close/>
                  <a:moveTo>
                    <a:pt x="367" y="724"/>
                  </a:moveTo>
                  <a:lnTo>
                    <a:pt x="399" y="693"/>
                  </a:lnTo>
                  <a:lnTo>
                    <a:pt x="416" y="689"/>
                  </a:lnTo>
                  <a:lnTo>
                    <a:pt x="428" y="663"/>
                  </a:lnTo>
                  <a:lnTo>
                    <a:pt x="431" y="603"/>
                  </a:lnTo>
                  <a:lnTo>
                    <a:pt x="408" y="614"/>
                  </a:lnTo>
                  <a:lnTo>
                    <a:pt x="381" y="613"/>
                  </a:lnTo>
                  <a:lnTo>
                    <a:pt x="345" y="664"/>
                  </a:lnTo>
                  <a:lnTo>
                    <a:pt x="315" y="719"/>
                  </a:lnTo>
                  <a:lnTo>
                    <a:pt x="339" y="734"/>
                  </a:lnTo>
                  <a:lnTo>
                    <a:pt x="367" y="724"/>
                  </a:lnTo>
                  <a:close/>
                  <a:moveTo>
                    <a:pt x="815" y="824"/>
                  </a:moveTo>
                  <a:lnTo>
                    <a:pt x="824" y="798"/>
                  </a:lnTo>
                  <a:lnTo>
                    <a:pt x="817" y="777"/>
                  </a:lnTo>
                  <a:lnTo>
                    <a:pt x="802" y="753"/>
                  </a:lnTo>
                  <a:lnTo>
                    <a:pt x="778" y="771"/>
                  </a:lnTo>
                  <a:lnTo>
                    <a:pt x="769" y="801"/>
                  </a:lnTo>
                  <a:lnTo>
                    <a:pt x="790" y="819"/>
                  </a:lnTo>
                  <a:lnTo>
                    <a:pt x="815" y="824"/>
                  </a:lnTo>
                  <a:close/>
                  <a:moveTo>
                    <a:pt x="763" y="895"/>
                  </a:moveTo>
                  <a:lnTo>
                    <a:pt x="758" y="876"/>
                  </a:lnTo>
                  <a:lnTo>
                    <a:pt x="727" y="885"/>
                  </a:lnTo>
                  <a:lnTo>
                    <a:pt x="706" y="872"/>
                  </a:lnTo>
                  <a:lnTo>
                    <a:pt x="687" y="902"/>
                  </a:lnTo>
                  <a:lnTo>
                    <a:pt x="705" y="940"/>
                  </a:lnTo>
                  <a:lnTo>
                    <a:pt x="670" y="933"/>
                  </a:lnTo>
                  <a:lnTo>
                    <a:pt x="669" y="952"/>
                  </a:lnTo>
                  <a:lnTo>
                    <a:pt x="713" y="995"/>
                  </a:lnTo>
                  <a:lnTo>
                    <a:pt x="725" y="1016"/>
                  </a:lnTo>
                  <a:lnTo>
                    <a:pt x="741" y="1021"/>
                  </a:lnTo>
                  <a:lnTo>
                    <a:pt x="770" y="1000"/>
                  </a:lnTo>
                  <a:lnTo>
                    <a:pt x="773" y="949"/>
                  </a:lnTo>
                  <a:lnTo>
                    <a:pt x="747" y="924"/>
                  </a:lnTo>
                  <a:lnTo>
                    <a:pt x="763" y="895"/>
                  </a:lnTo>
                  <a:close/>
                  <a:moveTo>
                    <a:pt x="304" y="1847"/>
                  </a:moveTo>
                  <a:lnTo>
                    <a:pt x="296" y="1832"/>
                  </a:lnTo>
                  <a:lnTo>
                    <a:pt x="279" y="1822"/>
                  </a:lnTo>
                  <a:lnTo>
                    <a:pt x="271" y="1809"/>
                  </a:lnTo>
                  <a:lnTo>
                    <a:pt x="265" y="1800"/>
                  </a:lnTo>
                  <a:lnTo>
                    <a:pt x="249" y="1796"/>
                  </a:lnTo>
                  <a:lnTo>
                    <a:pt x="237" y="1793"/>
                  </a:lnTo>
                  <a:lnTo>
                    <a:pt x="220" y="1786"/>
                  </a:lnTo>
                  <a:lnTo>
                    <a:pt x="218" y="1793"/>
                  </a:lnTo>
                  <a:lnTo>
                    <a:pt x="225" y="1808"/>
                  </a:lnTo>
                  <a:lnTo>
                    <a:pt x="243" y="1813"/>
                  </a:lnTo>
                  <a:lnTo>
                    <a:pt x="245" y="1819"/>
                  </a:lnTo>
                  <a:lnTo>
                    <a:pt x="262" y="1829"/>
                  </a:lnTo>
                  <a:lnTo>
                    <a:pt x="266" y="1839"/>
                  </a:lnTo>
                  <a:lnTo>
                    <a:pt x="295" y="1851"/>
                  </a:lnTo>
                  <a:lnTo>
                    <a:pt x="304" y="1847"/>
                  </a:lnTo>
                  <a:close/>
                  <a:moveTo>
                    <a:pt x="1059" y="1366"/>
                  </a:moveTo>
                  <a:lnTo>
                    <a:pt x="1047" y="1353"/>
                  </a:lnTo>
                  <a:lnTo>
                    <a:pt x="1034" y="1356"/>
                  </a:lnTo>
                  <a:lnTo>
                    <a:pt x="1033" y="1338"/>
                  </a:lnTo>
                  <a:lnTo>
                    <a:pt x="1012" y="1325"/>
                  </a:lnTo>
                  <a:lnTo>
                    <a:pt x="993" y="1311"/>
                  </a:lnTo>
                  <a:lnTo>
                    <a:pt x="983" y="1299"/>
                  </a:lnTo>
                  <a:lnTo>
                    <a:pt x="975" y="1306"/>
                  </a:lnTo>
                  <a:lnTo>
                    <a:pt x="971" y="1288"/>
                  </a:lnTo>
                  <a:lnTo>
                    <a:pt x="959" y="1284"/>
                  </a:lnTo>
                  <a:lnTo>
                    <a:pt x="953" y="1323"/>
                  </a:lnTo>
                  <a:lnTo>
                    <a:pt x="951" y="1354"/>
                  </a:lnTo>
                  <a:lnTo>
                    <a:pt x="936" y="1373"/>
                  </a:lnTo>
                  <a:lnTo>
                    <a:pt x="959" y="1370"/>
                  </a:lnTo>
                  <a:lnTo>
                    <a:pt x="965" y="1392"/>
                  </a:lnTo>
                  <a:lnTo>
                    <a:pt x="990" y="1372"/>
                  </a:lnTo>
                  <a:lnTo>
                    <a:pt x="1007" y="1351"/>
                  </a:lnTo>
                  <a:lnTo>
                    <a:pt x="1017" y="1369"/>
                  </a:lnTo>
                  <a:lnTo>
                    <a:pt x="1043" y="1378"/>
                  </a:lnTo>
                  <a:lnTo>
                    <a:pt x="1059" y="1366"/>
                  </a:lnTo>
                  <a:close/>
                  <a:moveTo>
                    <a:pt x="311" y="1041"/>
                  </a:moveTo>
                  <a:lnTo>
                    <a:pt x="357" y="1015"/>
                  </a:lnTo>
                  <a:lnTo>
                    <a:pt x="357" y="991"/>
                  </a:lnTo>
                  <a:lnTo>
                    <a:pt x="379" y="952"/>
                  </a:lnTo>
                  <a:lnTo>
                    <a:pt x="421" y="910"/>
                  </a:lnTo>
                  <a:lnTo>
                    <a:pt x="443" y="895"/>
                  </a:lnTo>
                  <a:lnTo>
                    <a:pt x="425" y="868"/>
                  </a:lnTo>
                  <a:lnTo>
                    <a:pt x="408" y="850"/>
                  </a:lnTo>
                  <a:lnTo>
                    <a:pt x="364" y="846"/>
                  </a:lnTo>
                  <a:lnTo>
                    <a:pt x="338" y="834"/>
                  </a:lnTo>
                  <a:lnTo>
                    <a:pt x="279" y="843"/>
                  </a:lnTo>
                  <a:lnTo>
                    <a:pt x="296" y="882"/>
                  </a:lnTo>
                  <a:lnTo>
                    <a:pt x="281" y="922"/>
                  </a:lnTo>
                  <a:lnTo>
                    <a:pt x="270" y="964"/>
                  </a:lnTo>
                  <a:lnTo>
                    <a:pt x="262" y="989"/>
                  </a:lnTo>
                  <a:lnTo>
                    <a:pt x="302" y="1017"/>
                  </a:lnTo>
                  <a:lnTo>
                    <a:pt x="311" y="1041"/>
                  </a:lnTo>
                  <a:close/>
                  <a:moveTo>
                    <a:pt x="1144" y="1209"/>
                  </a:moveTo>
                  <a:lnTo>
                    <a:pt x="1146" y="1203"/>
                  </a:lnTo>
                  <a:lnTo>
                    <a:pt x="1146" y="1184"/>
                  </a:lnTo>
                  <a:lnTo>
                    <a:pt x="1132" y="1171"/>
                  </a:lnTo>
                  <a:lnTo>
                    <a:pt x="1116" y="1178"/>
                  </a:lnTo>
                  <a:lnTo>
                    <a:pt x="1109" y="1203"/>
                  </a:lnTo>
                  <a:lnTo>
                    <a:pt x="1114" y="1225"/>
                  </a:lnTo>
                  <a:lnTo>
                    <a:pt x="1132" y="1223"/>
                  </a:lnTo>
                  <a:lnTo>
                    <a:pt x="1144" y="1209"/>
                  </a:lnTo>
                  <a:close/>
                  <a:moveTo>
                    <a:pt x="1292" y="1257"/>
                  </a:moveTo>
                  <a:lnTo>
                    <a:pt x="1319" y="1297"/>
                  </a:lnTo>
                  <a:lnTo>
                    <a:pt x="1341" y="1314"/>
                  </a:lnTo>
                  <a:lnTo>
                    <a:pt x="1371" y="1266"/>
                  </a:lnTo>
                  <a:lnTo>
                    <a:pt x="1377" y="1236"/>
                  </a:lnTo>
                  <a:lnTo>
                    <a:pt x="1349" y="1232"/>
                  </a:lnTo>
                  <a:lnTo>
                    <a:pt x="1325" y="1191"/>
                  </a:lnTo>
                  <a:lnTo>
                    <a:pt x="1297" y="1182"/>
                  </a:lnTo>
                  <a:lnTo>
                    <a:pt x="1256" y="1150"/>
                  </a:lnTo>
                  <a:lnTo>
                    <a:pt x="1288" y="1128"/>
                  </a:lnTo>
                  <a:lnTo>
                    <a:pt x="1271" y="1081"/>
                  </a:lnTo>
                  <a:lnTo>
                    <a:pt x="1256" y="1060"/>
                  </a:lnTo>
                  <a:lnTo>
                    <a:pt x="1215" y="1039"/>
                  </a:lnTo>
                  <a:lnTo>
                    <a:pt x="1196" y="1006"/>
                  </a:lnTo>
                  <a:lnTo>
                    <a:pt x="1164" y="1017"/>
                  </a:lnTo>
                  <a:lnTo>
                    <a:pt x="1161" y="994"/>
                  </a:lnTo>
                  <a:lnTo>
                    <a:pt x="1137" y="967"/>
                  </a:lnTo>
                  <a:lnTo>
                    <a:pt x="1099" y="938"/>
                  </a:lnTo>
                  <a:lnTo>
                    <a:pt x="1083" y="961"/>
                  </a:lnTo>
                  <a:lnTo>
                    <a:pt x="1048" y="977"/>
                  </a:lnTo>
                  <a:lnTo>
                    <a:pt x="1050" y="940"/>
                  </a:lnTo>
                  <a:lnTo>
                    <a:pt x="1021" y="878"/>
                  </a:lnTo>
                  <a:lnTo>
                    <a:pt x="976" y="903"/>
                  </a:lnTo>
                  <a:lnTo>
                    <a:pt x="961" y="950"/>
                  </a:lnTo>
                  <a:lnTo>
                    <a:pt x="947" y="913"/>
                  </a:lnTo>
                  <a:lnTo>
                    <a:pt x="960" y="874"/>
                  </a:lnTo>
                  <a:lnTo>
                    <a:pt x="915" y="890"/>
                  </a:lnTo>
                  <a:lnTo>
                    <a:pt x="897" y="916"/>
                  </a:lnTo>
                  <a:lnTo>
                    <a:pt x="883" y="968"/>
                  </a:lnTo>
                  <a:lnTo>
                    <a:pt x="889" y="1023"/>
                  </a:lnTo>
                  <a:lnTo>
                    <a:pt x="914" y="1024"/>
                  </a:lnTo>
                  <a:lnTo>
                    <a:pt x="895" y="1049"/>
                  </a:lnTo>
                  <a:lnTo>
                    <a:pt x="910" y="1066"/>
                  </a:lnTo>
                  <a:lnTo>
                    <a:pt x="938" y="1074"/>
                  </a:lnTo>
                  <a:lnTo>
                    <a:pt x="975" y="1089"/>
                  </a:lnTo>
                  <a:lnTo>
                    <a:pt x="1039" y="1101"/>
                  </a:lnTo>
                  <a:lnTo>
                    <a:pt x="1070" y="1094"/>
                  </a:lnTo>
                  <a:lnTo>
                    <a:pt x="1079" y="1079"/>
                  </a:lnTo>
                  <a:lnTo>
                    <a:pt x="1093" y="1096"/>
                  </a:lnTo>
                  <a:lnTo>
                    <a:pt x="1108" y="1099"/>
                  </a:lnTo>
                  <a:lnTo>
                    <a:pt x="1127" y="1130"/>
                  </a:lnTo>
                  <a:lnTo>
                    <a:pt x="1115" y="1142"/>
                  </a:lnTo>
                  <a:lnTo>
                    <a:pt x="1151" y="1158"/>
                  </a:lnTo>
                  <a:lnTo>
                    <a:pt x="1178" y="1182"/>
                  </a:lnTo>
                  <a:lnTo>
                    <a:pt x="1185" y="1197"/>
                  </a:lnTo>
                  <a:lnTo>
                    <a:pt x="1189" y="1217"/>
                  </a:lnTo>
                  <a:lnTo>
                    <a:pt x="1166" y="1260"/>
                  </a:lnTo>
                  <a:lnTo>
                    <a:pt x="1160" y="1281"/>
                  </a:lnTo>
                  <a:lnTo>
                    <a:pt x="1166" y="1296"/>
                  </a:lnTo>
                  <a:lnTo>
                    <a:pt x="1130" y="1302"/>
                  </a:lnTo>
                  <a:lnTo>
                    <a:pt x="1098" y="1302"/>
                  </a:lnTo>
                  <a:lnTo>
                    <a:pt x="1086" y="1333"/>
                  </a:lnTo>
                  <a:lnTo>
                    <a:pt x="1101" y="1347"/>
                  </a:lnTo>
                  <a:lnTo>
                    <a:pt x="1151" y="1340"/>
                  </a:lnTo>
                  <a:lnTo>
                    <a:pt x="1151" y="1328"/>
                  </a:lnTo>
                  <a:lnTo>
                    <a:pt x="1176" y="1348"/>
                  </a:lnTo>
                  <a:lnTo>
                    <a:pt x="1202" y="1368"/>
                  </a:lnTo>
                  <a:lnTo>
                    <a:pt x="1196" y="1379"/>
                  </a:lnTo>
                  <a:lnTo>
                    <a:pt x="1217" y="1398"/>
                  </a:lnTo>
                  <a:lnTo>
                    <a:pt x="1254" y="1420"/>
                  </a:lnTo>
                  <a:lnTo>
                    <a:pt x="1302" y="1435"/>
                  </a:lnTo>
                  <a:lnTo>
                    <a:pt x="1299" y="1422"/>
                  </a:lnTo>
                  <a:lnTo>
                    <a:pt x="1281" y="1399"/>
                  </a:lnTo>
                  <a:lnTo>
                    <a:pt x="1256" y="1365"/>
                  </a:lnTo>
                  <a:lnTo>
                    <a:pt x="1299" y="1396"/>
                  </a:lnTo>
                  <a:lnTo>
                    <a:pt x="1321" y="1407"/>
                  </a:lnTo>
                  <a:lnTo>
                    <a:pt x="1328" y="1379"/>
                  </a:lnTo>
                  <a:lnTo>
                    <a:pt x="1317" y="1340"/>
                  </a:lnTo>
                  <a:lnTo>
                    <a:pt x="1310" y="1329"/>
                  </a:lnTo>
                  <a:lnTo>
                    <a:pt x="1285" y="1311"/>
                  </a:lnTo>
                  <a:lnTo>
                    <a:pt x="1267" y="1287"/>
                  </a:lnTo>
                  <a:lnTo>
                    <a:pt x="1269" y="1262"/>
                  </a:lnTo>
                  <a:lnTo>
                    <a:pt x="1292" y="1257"/>
                  </a:lnTo>
                  <a:close/>
                  <a:moveTo>
                    <a:pt x="883" y="256"/>
                  </a:moveTo>
                  <a:lnTo>
                    <a:pt x="899" y="301"/>
                  </a:lnTo>
                  <a:lnTo>
                    <a:pt x="929" y="338"/>
                  </a:lnTo>
                  <a:lnTo>
                    <a:pt x="990" y="331"/>
                  </a:lnTo>
                  <a:lnTo>
                    <a:pt x="1029" y="343"/>
                  </a:lnTo>
                  <a:lnTo>
                    <a:pt x="1002" y="381"/>
                  </a:lnTo>
                  <a:lnTo>
                    <a:pt x="988" y="369"/>
                  </a:lnTo>
                  <a:lnTo>
                    <a:pt x="940" y="365"/>
                  </a:lnTo>
                  <a:lnTo>
                    <a:pt x="948" y="417"/>
                  </a:lnTo>
                  <a:lnTo>
                    <a:pt x="973" y="453"/>
                  </a:lnTo>
                  <a:lnTo>
                    <a:pt x="968" y="486"/>
                  </a:lnTo>
                  <a:lnTo>
                    <a:pt x="937" y="508"/>
                  </a:lnTo>
                  <a:lnTo>
                    <a:pt x="923" y="541"/>
                  </a:lnTo>
                  <a:lnTo>
                    <a:pt x="951" y="558"/>
                  </a:lnTo>
                  <a:lnTo>
                    <a:pt x="975" y="611"/>
                  </a:lnTo>
                  <a:lnTo>
                    <a:pt x="927" y="576"/>
                  </a:lnTo>
                  <a:lnTo>
                    <a:pt x="917" y="582"/>
                  </a:lnTo>
                  <a:lnTo>
                    <a:pt x="926" y="640"/>
                  </a:lnTo>
                  <a:lnTo>
                    <a:pt x="894" y="657"/>
                  </a:lnTo>
                  <a:lnTo>
                    <a:pt x="896" y="693"/>
                  </a:lnTo>
                  <a:lnTo>
                    <a:pt x="929" y="697"/>
                  </a:lnTo>
                  <a:lnTo>
                    <a:pt x="954" y="705"/>
                  </a:lnTo>
                  <a:lnTo>
                    <a:pt x="1006" y="695"/>
                  </a:lnTo>
                  <a:lnTo>
                    <a:pt x="1051" y="715"/>
                  </a:lnTo>
                  <a:lnTo>
                    <a:pt x="1098" y="671"/>
                  </a:lnTo>
                  <a:lnTo>
                    <a:pt x="1098" y="651"/>
                  </a:lnTo>
                  <a:lnTo>
                    <a:pt x="1068" y="655"/>
                  </a:lnTo>
                  <a:lnTo>
                    <a:pt x="1065" y="637"/>
                  </a:lnTo>
                  <a:lnTo>
                    <a:pt x="1090" y="613"/>
                  </a:lnTo>
                  <a:lnTo>
                    <a:pt x="1098" y="582"/>
                  </a:lnTo>
                  <a:lnTo>
                    <a:pt x="1124" y="558"/>
                  </a:lnTo>
                  <a:lnTo>
                    <a:pt x="1142" y="529"/>
                  </a:lnTo>
                  <a:lnTo>
                    <a:pt x="1127" y="485"/>
                  </a:lnTo>
                  <a:lnTo>
                    <a:pt x="1139" y="467"/>
                  </a:lnTo>
                  <a:lnTo>
                    <a:pt x="1115" y="456"/>
                  </a:lnTo>
                  <a:lnTo>
                    <a:pt x="1167" y="447"/>
                  </a:lnTo>
                  <a:lnTo>
                    <a:pt x="1179" y="427"/>
                  </a:lnTo>
                  <a:lnTo>
                    <a:pt x="1215" y="411"/>
                  </a:lnTo>
                  <a:lnTo>
                    <a:pt x="1245" y="328"/>
                  </a:lnTo>
                  <a:lnTo>
                    <a:pt x="1273" y="296"/>
                  </a:lnTo>
                  <a:lnTo>
                    <a:pt x="1314" y="227"/>
                  </a:lnTo>
                  <a:lnTo>
                    <a:pt x="1276" y="228"/>
                  </a:lnTo>
                  <a:lnTo>
                    <a:pt x="1291" y="202"/>
                  </a:lnTo>
                  <a:lnTo>
                    <a:pt x="1334" y="177"/>
                  </a:lnTo>
                  <a:lnTo>
                    <a:pt x="1376" y="122"/>
                  </a:lnTo>
                  <a:lnTo>
                    <a:pt x="1377" y="86"/>
                  </a:lnTo>
                  <a:lnTo>
                    <a:pt x="1346" y="49"/>
                  </a:lnTo>
                  <a:lnTo>
                    <a:pt x="1307" y="31"/>
                  </a:lnTo>
                  <a:lnTo>
                    <a:pt x="1261" y="19"/>
                  </a:lnTo>
                  <a:lnTo>
                    <a:pt x="1224" y="10"/>
                  </a:lnTo>
                  <a:lnTo>
                    <a:pt x="1186" y="0"/>
                  </a:lnTo>
                  <a:lnTo>
                    <a:pt x="1136" y="26"/>
                  </a:lnTo>
                  <a:lnTo>
                    <a:pt x="1127" y="10"/>
                  </a:lnTo>
                  <a:lnTo>
                    <a:pt x="1073" y="16"/>
                  </a:lnTo>
                  <a:lnTo>
                    <a:pt x="1042" y="32"/>
                  </a:lnTo>
                  <a:lnTo>
                    <a:pt x="1019" y="55"/>
                  </a:lnTo>
                  <a:lnTo>
                    <a:pt x="1006" y="128"/>
                  </a:lnTo>
                  <a:lnTo>
                    <a:pt x="987" y="89"/>
                  </a:lnTo>
                  <a:lnTo>
                    <a:pt x="966" y="83"/>
                  </a:lnTo>
                  <a:lnTo>
                    <a:pt x="940" y="132"/>
                  </a:lnTo>
                  <a:lnTo>
                    <a:pt x="905" y="153"/>
                  </a:lnTo>
                  <a:lnTo>
                    <a:pt x="886" y="158"/>
                  </a:lnTo>
                  <a:lnTo>
                    <a:pt x="859" y="181"/>
                  </a:lnTo>
                  <a:lnTo>
                    <a:pt x="863" y="222"/>
                  </a:lnTo>
                  <a:lnTo>
                    <a:pt x="883" y="256"/>
                  </a:lnTo>
                  <a:close/>
                  <a:moveTo>
                    <a:pt x="1346" y="1897"/>
                  </a:moveTo>
                  <a:lnTo>
                    <a:pt x="1339" y="1885"/>
                  </a:lnTo>
                  <a:lnTo>
                    <a:pt x="1333" y="1892"/>
                  </a:lnTo>
                  <a:lnTo>
                    <a:pt x="1337" y="1901"/>
                  </a:lnTo>
                  <a:lnTo>
                    <a:pt x="1359" y="1912"/>
                  </a:lnTo>
                  <a:lnTo>
                    <a:pt x="1365" y="1910"/>
                  </a:lnTo>
                  <a:lnTo>
                    <a:pt x="1374" y="1899"/>
                  </a:lnTo>
                  <a:lnTo>
                    <a:pt x="1358" y="1900"/>
                  </a:lnTo>
                  <a:lnTo>
                    <a:pt x="1346" y="1897"/>
                  </a:lnTo>
                  <a:close/>
                  <a:moveTo>
                    <a:pt x="991" y="1415"/>
                  </a:moveTo>
                  <a:lnTo>
                    <a:pt x="996" y="1425"/>
                  </a:lnTo>
                  <a:lnTo>
                    <a:pt x="1007" y="1425"/>
                  </a:lnTo>
                  <a:lnTo>
                    <a:pt x="1028" y="1405"/>
                  </a:lnTo>
                  <a:lnTo>
                    <a:pt x="1028" y="1398"/>
                  </a:lnTo>
                  <a:lnTo>
                    <a:pt x="1004" y="1398"/>
                  </a:lnTo>
                  <a:lnTo>
                    <a:pt x="991" y="1415"/>
                  </a:lnTo>
                  <a:close/>
                  <a:moveTo>
                    <a:pt x="1377" y="1826"/>
                  </a:moveTo>
                  <a:lnTo>
                    <a:pt x="1359" y="1815"/>
                  </a:lnTo>
                  <a:lnTo>
                    <a:pt x="1336" y="1808"/>
                  </a:lnTo>
                  <a:lnTo>
                    <a:pt x="1330" y="1810"/>
                  </a:lnTo>
                  <a:lnTo>
                    <a:pt x="1347" y="1823"/>
                  </a:lnTo>
                  <a:lnTo>
                    <a:pt x="1369" y="1832"/>
                  </a:lnTo>
                  <a:lnTo>
                    <a:pt x="1378" y="1831"/>
                  </a:lnTo>
                  <a:lnTo>
                    <a:pt x="1377" y="1826"/>
                  </a:lnTo>
                  <a:close/>
                  <a:moveTo>
                    <a:pt x="1532" y="1856"/>
                  </a:moveTo>
                  <a:lnTo>
                    <a:pt x="1530" y="1843"/>
                  </a:lnTo>
                  <a:lnTo>
                    <a:pt x="1517" y="1846"/>
                  </a:lnTo>
                  <a:lnTo>
                    <a:pt x="1523" y="1828"/>
                  </a:lnTo>
                  <a:lnTo>
                    <a:pt x="1505" y="1819"/>
                  </a:lnTo>
                  <a:lnTo>
                    <a:pt x="1497" y="1825"/>
                  </a:lnTo>
                  <a:lnTo>
                    <a:pt x="1481" y="1818"/>
                  </a:lnTo>
                  <a:lnTo>
                    <a:pt x="1488" y="1809"/>
                  </a:lnTo>
                  <a:lnTo>
                    <a:pt x="1476" y="1803"/>
                  </a:lnTo>
                  <a:lnTo>
                    <a:pt x="1465" y="1813"/>
                  </a:lnTo>
                  <a:lnTo>
                    <a:pt x="1476" y="1788"/>
                  </a:lnTo>
                  <a:lnTo>
                    <a:pt x="1486" y="1771"/>
                  </a:lnTo>
                  <a:lnTo>
                    <a:pt x="1489" y="1764"/>
                  </a:lnTo>
                  <a:lnTo>
                    <a:pt x="1481" y="1763"/>
                  </a:lnTo>
                  <a:lnTo>
                    <a:pt x="1466" y="1772"/>
                  </a:lnTo>
                  <a:lnTo>
                    <a:pt x="1454" y="1788"/>
                  </a:lnTo>
                  <a:lnTo>
                    <a:pt x="1437" y="1831"/>
                  </a:lnTo>
                  <a:lnTo>
                    <a:pt x="1422" y="1846"/>
                  </a:lnTo>
                  <a:lnTo>
                    <a:pt x="1430" y="1853"/>
                  </a:lnTo>
                  <a:lnTo>
                    <a:pt x="1418" y="1862"/>
                  </a:lnTo>
                  <a:lnTo>
                    <a:pt x="1422" y="1870"/>
                  </a:lnTo>
                  <a:lnTo>
                    <a:pt x="1456" y="1871"/>
                  </a:lnTo>
                  <a:lnTo>
                    <a:pt x="1474" y="1869"/>
                  </a:lnTo>
                  <a:lnTo>
                    <a:pt x="1490" y="1876"/>
                  </a:lnTo>
                  <a:lnTo>
                    <a:pt x="1479" y="1888"/>
                  </a:lnTo>
                  <a:lnTo>
                    <a:pt x="1489" y="1889"/>
                  </a:lnTo>
                  <a:lnTo>
                    <a:pt x="1509" y="1867"/>
                  </a:lnTo>
                  <a:lnTo>
                    <a:pt x="1513" y="1869"/>
                  </a:lnTo>
                  <a:lnTo>
                    <a:pt x="1510" y="1891"/>
                  </a:lnTo>
                  <a:lnTo>
                    <a:pt x="1522" y="1896"/>
                  </a:lnTo>
                  <a:lnTo>
                    <a:pt x="1530" y="1895"/>
                  </a:lnTo>
                  <a:lnTo>
                    <a:pt x="1537" y="1873"/>
                  </a:lnTo>
                  <a:lnTo>
                    <a:pt x="1532" y="1856"/>
                  </a:lnTo>
                  <a:close/>
                  <a:moveTo>
                    <a:pt x="1400" y="1885"/>
                  </a:moveTo>
                  <a:lnTo>
                    <a:pt x="1383" y="1914"/>
                  </a:lnTo>
                  <a:lnTo>
                    <a:pt x="1354" y="1918"/>
                  </a:lnTo>
                  <a:lnTo>
                    <a:pt x="1332" y="1905"/>
                  </a:lnTo>
                  <a:lnTo>
                    <a:pt x="1326" y="1885"/>
                  </a:lnTo>
                  <a:lnTo>
                    <a:pt x="1320" y="1859"/>
                  </a:lnTo>
                  <a:lnTo>
                    <a:pt x="1336" y="1840"/>
                  </a:lnTo>
                  <a:lnTo>
                    <a:pt x="1321" y="1828"/>
                  </a:lnTo>
                  <a:lnTo>
                    <a:pt x="1295" y="1830"/>
                  </a:lnTo>
                  <a:lnTo>
                    <a:pt x="1259" y="1852"/>
                  </a:lnTo>
                  <a:lnTo>
                    <a:pt x="1231" y="1886"/>
                  </a:lnTo>
                  <a:lnTo>
                    <a:pt x="1216" y="1890"/>
                  </a:lnTo>
                  <a:lnTo>
                    <a:pt x="1236" y="1867"/>
                  </a:lnTo>
                  <a:lnTo>
                    <a:pt x="1261" y="1832"/>
                  </a:lnTo>
                  <a:lnTo>
                    <a:pt x="1283" y="1821"/>
                  </a:lnTo>
                  <a:lnTo>
                    <a:pt x="1298" y="1801"/>
                  </a:lnTo>
                  <a:lnTo>
                    <a:pt x="1315" y="1800"/>
                  </a:lnTo>
                  <a:lnTo>
                    <a:pt x="1342" y="1800"/>
                  </a:lnTo>
                  <a:lnTo>
                    <a:pt x="1379" y="1806"/>
                  </a:lnTo>
                  <a:lnTo>
                    <a:pt x="1408" y="1801"/>
                  </a:lnTo>
                  <a:lnTo>
                    <a:pt x="1430" y="1778"/>
                  </a:lnTo>
                  <a:lnTo>
                    <a:pt x="1459" y="1769"/>
                  </a:lnTo>
                  <a:lnTo>
                    <a:pt x="1472" y="1758"/>
                  </a:lnTo>
                  <a:lnTo>
                    <a:pt x="1484" y="1748"/>
                  </a:lnTo>
                  <a:lnTo>
                    <a:pt x="1483" y="1715"/>
                  </a:lnTo>
                  <a:lnTo>
                    <a:pt x="1476" y="1705"/>
                  </a:lnTo>
                  <a:lnTo>
                    <a:pt x="1462" y="1702"/>
                  </a:lnTo>
                  <a:lnTo>
                    <a:pt x="1456" y="1676"/>
                  </a:lnTo>
                  <a:lnTo>
                    <a:pt x="1444" y="1667"/>
                  </a:lnTo>
                  <a:lnTo>
                    <a:pt x="1416" y="1659"/>
                  </a:lnTo>
                  <a:lnTo>
                    <a:pt x="1401" y="1641"/>
                  </a:lnTo>
                  <a:lnTo>
                    <a:pt x="1378" y="1624"/>
                  </a:lnTo>
                  <a:lnTo>
                    <a:pt x="1385" y="1603"/>
                  </a:lnTo>
                  <a:lnTo>
                    <a:pt x="1365" y="1565"/>
                  </a:lnTo>
                  <a:lnTo>
                    <a:pt x="1343" y="1522"/>
                  </a:lnTo>
                  <a:lnTo>
                    <a:pt x="1329" y="1491"/>
                  </a:lnTo>
                  <a:lnTo>
                    <a:pt x="1318" y="1507"/>
                  </a:lnTo>
                  <a:lnTo>
                    <a:pt x="1302" y="1546"/>
                  </a:lnTo>
                  <a:lnTo>
                    <a:pt x="1276" y="1564"/>
                  </a:lnTo>
                  <a:lnTo>
                    <a:pt x="1263" y="1544"/>
                  </a:lnTo>
                  <a:lnTo>
                    <a:pt x="1247" y="1539"/>
                  </a:lnTo>
                  <a:lnTo>
                    <a:pt x="1241" y="1496"/>
                  </a:lnTo>
                  <a:lnTo>
                    <a:pt x="1242" y="1466"/>
                  </a:lnTo>
                  <a:lnTo>
                    <a:pt x="1211" y="1464"/>
                  </a:lnTo>
                  <a:lnTo>
                    <a:pt x="1205" y="1448"/>
                  </a:lnTo>
                  <a:lnTo>
                    <a:pt x="1185" y="1428"/>
                  </a:lnTo>
                  <a:lnTo>
                    <a:pt x="1168" y="1415"/>
                  </a:lnTo>
                  <a:lnTo>
                    <a:pt x="1154" y="1424"/>
                  </a:lnTo>
                  <a:lnTo>
                    <a:pt x="1136" y="1421"/>
                  </a:lnTo>
                  <a:lnTo>
                    <a:pt x="1106" y="1412"/>
                  </a:lnTo>
                  <a:lnTo>
                    <a:pt x="1094" y="1420"/>
                  </a:lnTo>
                  <a:lnTo>
                    <a:pt x="1100" y="1476"/>
                  </a:lnTo>
                  <a:lnTo>
                    <a:pt x="1107" y="1509"/>
                  </a:lnTo>
                  <a:lnTo>
                    <a:pt x="1087" y="1543"/>
                  </a:lnTo>
                  <a:lnTo>
                    <a:pt x="1108" y="1569"/>
                  </a:lnTo>
                  <a:lnTo>
                    <a:pt x="1120" y="1596"/>
                  </a:lnTo>
                  <a:lnTo>
                    <a:pt x="1121" y="1617"/>
                  </a:lnTo>
                  <a:lnTo>
                    <a:pt x="1112" y="1639"/>
                  </a:lnTo>
                  <a:lnTo>
                    <a:pt x="1092" y="1660"/>
                  </a:lnTo>
                  <a:lnTo>
                    <a:pt x="1064" y="1675"/>
                  </a:lnTo>
                  <a:lnTo>
                    <a:pt x="1077" y="1690"/>
                  </a:lnTo>
                  <a:lnTo>
                    <a:pt x="1085" y="1736"/>
                  </a:lnTo>
                  <a:lnTo>
                    <a:pt x="1076" y="1765"/>
                  </a:lnTo>
                  <a:lnTo>
                    <a:pt x="1063" y="1774"/>
                  </a:lnTo>
                  <a:lnTo>
                    <a:pt x="1036" y="1748"/>
                  </a:lnTo>
                  <a:lnTo>
                    <a:pt x="1025" y="1715"/>
                  </a:lnTo>
                  <a:lnTo>
                    <a:pt x="1019" y="1687"/>
                  </a:lnTo>
                  <a:lnTo>
                    <a:pt x="1021" y="1660"/>
                  </a:lnTo>
                  <a:lnTo>
                    <a:pt x="1003" y="1658"/>
                  </a:lnTo>
                  <a:lnTo>
                    <a:pt x="974" y="1655"/>
                  </a:lnTo>
                  <a:lnTo>
                    <a:pt x="955" y="1643"/>
                  </a:lnTo>
                  <a:lnTo>
                    <a:pt x="933" y="1635"/>
                  </a:lnTo>
                  <a:lnTo>
                    <a:pt x="922" y="1620"/>
                  </a:lnTo>
                  <a:lnTo>
                    <a:pt x="904" y="1608"/>
                  </a:lnTo>
                  <a:lnTo>
                    <a:pt x="872" y="1594"/>
                  </a:lnTo>
                  <a:lnTo>
                    <a:pt x="848" y="1600"/>
                  </a:lnTo>
                  <a:lnTo>
                    <a:pt x="839" y="1576"/>
                  </a:lnTo>
                  <a:lnTo>
                    <a:pt x="831" y="1544"/>
                  </a:lnTo>
                  <a:lnTo>
                    <a:pt x="806" y="1539"/>
                  </a:lnTo>
                  <a:lnTo>
                    <a:pt x="807" y="1499"/>
                  </a:lnTo>
                  <a:lnTo>
                    <a:pt x="814" y="1472"/>
                  </a:lnTo>
                  <a:lnTo>
                    <a:pt x="833" y="1431"/>
                  </a:lnTo>
                  <a:lnTo>
                    <a:pt x="853" y="1400"/>
                  </a:lnTo>
                  <a:lnTo>
                    <a:pt x="874" y="1395"/>
                  </a:lnTo>
                  <a:lnTo>
                    <a:pt x="875" y="1370"/>
                  </a:lnTo>
                  <a:lnTo>
                    <a:pt x="889" y="1354"/>
                  </a:lnTo>
                  <a:lnTo>
                    <a:pt x="914" y="1351"/>
                  </a:lnTo>
                  <a:lnTo>
                    <a:pt x="933" y="1324"/>
                  </a:lnTo>
                  <a:lnTo>
                    <a:pt x="939" y="1306"/>
                  </a:lnTo>
                  <a:lnTo>
                    <a:pt x="955" y="1271"/>
                  </a:lnTo>
                  <a:lnTo>
                    <a:pt x="961" y="1249"/>
                  </a:lnTo>
                  <a:lnTo>
                    <a:pt x="978" y="1262"/>
                  </a:lnTo>
                  <a:lnTo>
                    <a:pt x="1003" y="1256"/>
                  </a:lnTo>
                  <a:lnTo>
                    <a:pt x="1037" y="1224"/>
                  </a:lnTo>
                  <a:lnTo>
                    <a:pt x="1040" y="1202"/>
                  </a:lnTo>
                  <a:lnTo>
                    <a:pt x="1027" y="1178"/>
                  </a:lnTo>
                  <a:lnTo>
                    <a:pt x="1040" y="1153"/>
                  </a:lnTo>
                  <a:lnTo>
                    <a:pt x="1039" y="1130"/>
                  </a:lnTo>
                  <a:lnTo>
                    <a:pt x="1015" y="1104"/>
                  </a:lnTo>
                  <a:lnTo>
                    <a:pt x="990" y="1097"/>
                  </a:lnTo>
                  <a:lnTo>
                    <a:pt x="966" y="1094"/>
                  </a:lnTo>
                  <a:lnTo>
                    <a:pt x="965" y="1147"/>
                  </a:lnTo>
                  <a:lnTo>
                    <a:pt x="952" y="1187"/>
                  </a:lnTo>
                  <a:lnTo>
                    <a:pt x="933" y="1221"/>
                  </a:lnTo>
                  <a:lnTo>
                    <a:pt x="917" y="1190"/>
                  </a:lnTo>
                  <a:lnTo>
                    <a:pt x="922" y="1155"/>
                  </a:lnTo>
                  <a:lnTo>
                    <a:pt x="901" y="1124"/>
                  </a:lnTo>
                  <a:lnTo>
                    <a:pt x="878" y="1162"/>
                  </a:lnTo>
                  <a:lnTo>
                    <a:pt x="878" y="1112"/>
                  </a:lnTo>
                  <a:lnTo>
                    <a:pt x="845" y="1102"/>
                  </a:lnTo>
                  <a:lnTo>
                    <a:pt x="861" y="1078"/>
                  </a:lnTo>
                  <a:lnTo>
                    <a:pt x="837" y="1019"/>
                  </a:lnTo>
                  <a:lnTo>
                    <a:pt x="820" y="994"/>
                  </a:lnTo>
                  <a:lnTo>
                    <a:pt x="797" y="985"/>
                  </a:lnTo>
                  <a:lnTo>
                    <a:pt x="776" y="1024"/>
                  </a:lnTo>
                  <a:lnTo>
                    <a:pt x="775" y="1082"/>
                  </a:lnTo>
                  <a:lnTo>
                    <a:pt x="795" y="1103"/>
                  </a:lnTo>
                  <a:lnTo>
                    <a:pt x="814" y="1133"/>
                  </a:lnTo>
                  <a:lnTo>
                    <a:pt x="806" y="1182"/>
                  </a:lnTo>
                  <a:lnTo>
                    <a:pt x="792" y="1180"/>
                  </a:lnTo>
                  <a:lnTo>
                    <a:pt x="780" y="1216"/>
                  </a:lnTo>
                  <a:lnTo>
                    <a:pt x="780" y="1173"/>
                  </a:lnTo>
                  <a:lnTo>
                    <a:pt x="754" y="1157"/>
                  </a:lnTo>
                  <a:lnTo>
                    <a:pt x="739" y="1165"/>
                  </a:lnTo>
                  <a:lnTo>
                    <a:pt x="741" y="1194"/>
                  </a:lnTo>
                  <a:lnTo>
                    <a:pt x="716" y="1193"/>
                  </a:lnTo>
                  <a:lnTo>
                    <a:pt x="688" y="1200"/>
                  </a:lnTo>
                  <a:lnTo>
                    <a:pt x="658" y="1179"/>
                  </a:lnTo>
                  <a:lnTo>
                    <a:pt x="638" y="1184"/>
                  </a:lnTo>
                  <a:lnTo>
                    <a:pt x="621" y="1157"/>
                  </a:lnTo>
                  <a:lnTo>
                    <a:pt x="607" y="1147"/>
                  </a:lnTo>
                  <a:lnTo>
                    <a:pt x="593" y="1151"/>
                  </a:lnTo>
                  <a:lnTo>
                    <a:pt x="572" y="1154"/>
                  </a:lnTo>
                  <a:lnTo>
                    <a:pt x="560" y="1170"/>
                  </a:lnTo>
                  <a:lnTo>
                    <a:pt x="578" y="1190"/>
                  </a:lnTo>
                  <a:lnTo>
                    <a:pt x="559" y="1213"/>
                  </a:lnTo>
                  <a:lnTo>
                    <a:pt x="541" y="1185"/>
                  </a:lnTo>
                  <a:lnTo>
                    <a:pt x="526" y="1193"/>
                  </a:lnTo>
                  <a:lnTo>
                    <a:pt x="478" y="1199"/>
                  </a:lnTo>
                  <a:lnTo>
                    <a:pt x="447" y="1188"/>
                  </a:lnTo>
                  <a:lnTo>
                    <a:pt x="471" y="1165"/>
                  </a:lnTo>
                  <a:lnTo>
                    <a:pt x="448" y="1141"/>
                  </a:lnTo>
                  <a:lnTo>
                    <a:pt x="431" y="1145"/>
                  </a:lnTo>
                  <a:lnTo>
                    <a:pt x="408" y="1136"/>
                  </a:lnTo>
                  <a:lnTo>
                    <a:pt x="367" y="1118"/>
                  </a:lnTo>
                  <a:lnTo>
                    <a:pt x="340" y="1097"/>
                  </a:lnTo>
                  <a:lnTo>
                    <a:pt x="318" y="1095"/>
                  </a:lnTo>
                  <a:lnTo>
                    <a:pt x="313" y="1109"/>
                  </a:lnTo>
                  <a:lnTo>
                    <a:pt x="291" y="1117"/>
                  </a:lnTo>
                  <a:lnTo>
                    <a:pt x="288" y="1079"/>
                  </a:lnTo>
                  <a:lnTo>
                    <a:pt x="265" y="1113"/>
                  </a:lnTo>
                  <a:lnTo>
                    <a:pt x="236" y="1068"/>
                  </a:lnTo>
                  <a:lnTo>
                    <a:pt x="223" y="1063"/>
                  </a:lnTo>
                  <a:lnTo>
                    <a:pt x="220" y="1087"/>
                  </a:lnTo>
                  <a:lnTo>
                    <a:pt x="207" y="1098"/>
                  </a:lnTo>
                  <a:lnTo>
                    <a:pt x="194" y="1078"/>
                  </a:lnTo>
                  <a:lnTo>
                    <a:pt x="167" y="1090"/>
                  </a:lnTo>
                  <a:lnTo>
                    <a:pt x="140" y="1112"/>
                  </a:lnTo>
                  <a:lnTo>
                    <a:pt x="115" y="1106"/>
                  </a:lnTo>
                  <a:lnTo>
                    <a:pt x="94" y="1121"/>
                  </a:lnTo>
                  <a:lnTo>
                    <a:pt x="79" y="1142"/>
                  </a:lnTo>
                  <a:lnTo>
                    <a:pt x="60" y="1138"/>
                  </a:lnTo>
                  <a:lnTo>
                    <a:pt x="32" y="1113"/>
                  </a:lnTo>
                  <a:lnTo>
                    <a:pt x="0" y="1102"/>
                  </a:lnTo>
                  <a:lnTo>
                    <a:pt x="0" y="1273"/>
                  </a:lnTo>
                  <a:lnTo>
                    <a:pt x="0" y="1492"/>
                  </a:lnTo>
                  <a:lnTo>
                    <a:pt x="17" y="1494"/>
                  </a:lnTo>
                  <a:lnTo>
                    <a:pt x="35" y="1503"/>
                  </a:lnTo>
                  <a:lnTo>
                    <a:pt x="46" y="1518"/>
                  </a:lnTo>
                  <a:lnTo>
                    <a:pt x="61" y="1541"/>
                  </a:lnTo>
                  <a:lnTo>
                    <a:pt x="79" y="1521"/>
                  </a:lnTo>
                  <a:lnTo>
                    <a:pt x="96" y="1511"/>
                  </a:lnTo>
                  <a:lnTo>
                    <a:pt x="105" y="1528"/>
                  </a:lnTo>
                  <a:lnTo>
                    <a:pt x="117" y="1542"/>
                  </a:lnTo>
                  <a:lnTo>
                    <a:pt x="133" y="1557"/>
                  </a:lnTo>
                  <a:lnTo>
                    <a:pt x="144" y="1580"/>
                  </a:lnTo>
                  <a:lnTo>
                    <a:pt x="162" y="1617"/>
                  </a:lnTo>
                  <a:lnTo>
                    <a:pt x="191" y="1637"/>
                  </a:lnTo>
                  <a:lnTo>
                    <a:pt x="192" y="1657"/>
                  </a:lnTo>
                  <a:lnTo>
                    <a:pt x="182" y="1670"/>
                  </a:lnTo>
                  <a:lnTo>
                    <a:pt x="183" y="1685"/>
                  </a:lnTo>
                  <a:lnTo>
                    <a:pt x="204" y="1707"/>
                  </a:lnTo>
                  <a:lnTo>
                    <a:pt x="207" y="1730"/>
                  </a:lnTo>
                  <a:lnTo>
                    <a:pt x="229" y="1743"/>
                  </a:lnTo>
                  <a:lnTo>
                    <a:pt x="227" y="1759"/>
                  </a:lnTo>
                  <a:lnTo>
                    <a:pt x="236" y="1785"/>
                  </a:lnTo>
                  <a:lnTo>
                    <a:pt x="267" y="1795"/>
                  </a:lnTo>
                  <a:lnTo>
                    <a:pt x="280" y="1808"/>
                  </a:lnTo>
                  <a:lnTo>
                    <a:pt x="314" y="1833"/>
                  </a:lnTo>
                  <a:lnTo>
                    <a:pt x="316" y="1833"/>
                  </a:lnTo>
                  <a:lnTo>
                    <a:pt x="366" y="1833"/>
                  </a:lnTo>
                  <a:lnTo>
                    <a:pt x="417" y="1833"/>
                  </a:lnTo>
                  <a:lnTo>
                    <a:pt x="434" y="1833"/>
                  </a:lnTo>
                  <a:lnTo>
                    <a:pt x="487" y="1833"/>
                  </a:lnTo>
                  <a:lnTo>
                    <a:pt x="538" y="1833"/>
                  </a:lnTo>
                  <a:lnTo>
                    <a:pt x="591" y="1833"/>
                  </a:lnTo>
                  <a:lnTo>
                    <a:pt x="643" y="1833"/>
                  </a:lnTo>
                  <a:lnTo>
                    <a:pt x="702" y="1833"/>
                  </a:lnTo>
                  <a:lnTo>
                    <a:pt x="762" y="1833"/>
                  </a:lnTo>
                  <a:lnTo>
                    <a:pt x="798" y="1833"/>
                  </a:lnTo>
                  <a:lnTo>
                    <a:pt x="798" y="1824"/>
                  </a:lnTo>
                  <a:lnTo>
                    <a:pt x="804" y="1823"/>
                  </a:lnTo>
                  <a:lnTo>
                    <a:pt x="807" y="1838"/>
                  </a:lnTo>
                  <a:lnTo>
                    <a:pt x="812" y="1843"/>
                  </a:lnTo>
                  <a:lnTo>
                    <a:pt x="824" y="1844"/>
                  </a:lnTo>
                  <a:lnTo>
                    <a:pt x="842" y="1848"/>
                  </a:lnTo>
                  <a:lnTo>
                    <a:pt x="859" y="1856"/>
                  </a:lnTo>
                  <a:lnTo>
                    <a:pt x="873" y="1853"/>
                  </a:lnTo>
                  <a:lnTo>
                    <a:pt x="894" y="1860"/>
                  </a:lnTo>
                  <a:lnTo>
                    <a:pt x="902" y="1849"/>
                  </a:lnTo>
                  <a:lnTo>
                    <a:pt x="911" y="1845"/>
                  </a:lnTo>
                  <a:lnTo>
                    <a:pt x="915" y="1839"/>
                  </a:lnTo>
                  <a:lnTo>
                    <a:pt x="919" y="1836"/>
                  </a:lnTo>
                  <a:lnTo>
                    <a:pt x="936" y="1840"/>
                  </a:lnTo>
                  <a:lnTo>
                    <a:pt x="947" y="1841"/>
                  </a:lnTo>
                  <a:lnTo>
                    <a:pt x="952" y="1845"/>
                  </a:lnTo>
                  <a:lnTo>
                    <a:pt x="958" y="1860"/>
                  </a:lnTo>
                  <a:lnTo>
                    <a:pt x="977" y="1863"/>
                  </a:lnTo>
                  <a:lnTo>
                    <a:pt x="974" y="1870"/>
                  </a:lnTo>
                  <a:lnTo>
                    <a:pt x="981" y="1878"/>
                  </a:lnTo>
                  <a:lnTo>
                    <a:pt x="977" y="1888"/>
                  </a:lnTo>
                  <a:lnTo>
                    <a:pt x="985" y="1891"/>
                  </a:lnTo>
                  <a:lnTo>
                    <a:pt x="982" y="1899"/>
                  </a:lnTo>
                  <a:lnTo>
                    <a:pt x="987" y="1900"/>
                  </a:lnTo>
                  <a:lnTo>
                    <a:pt x="989" y="1897"/>
                  </a:lnTo>
                  <a:lnTo>
                    <a:pt x="992" y="1903"/>
                  </a:lnTo>
                  <a:lnTo>
                    <a:pt x="1006" y="1905"/>
                  </a:lnTo>
                  <a:lnTo>
                    <a:pt x="1019" y="1906"/>
                  </a:lnTo>
                  <a:lnTo>
                    <a:pt x="1033" y="1908"/>
                  </a:lnTo>
                  <a:lnTo>
                    <a:pt x="1049" y="1913"/>
                  </a:lnTo>
                  <a:lnTo>
                    <a:pt x="1054" y="1921"/>
                  </a:lnTo>
                  <a:lnTo>
                    <a:pt x="1065" y="1940"/>
                  </a:lnTo>
                  <a:lnTo>
                    <a:pt x="1059" y="1948"/>
                  </a:lnTo>
                  <a:lnTo>
                    <a:pt x="1046" y="1944"/>
                  </a:lnTo>
                  <a:lnTo>
                    <a:pt x="1037" y="1929"/>
                  </a:lnTo>
                  <a:lnTo>
                    <a:pt x="1039" y="1944"/>
                  </a:lnTo>
                  <a:lnTo>
                    <a:pt x="1031" y="1958"/>
                  </a:lnTo>
                  <a:lnTo>
                    <a:pt x="1032" y="1970"/>
                  </a:lnTo>
                  <a:lnTo>
                    <a:pt x="1031" y="1977"/>
                  </a:lnTo>
                  <a:lnTo>
                    <a:pt x="1019" y="1984"/>
                  </a:lnTo>
                  <a:lnTo>
                    <a:pt x="1011" y="1997"/>
                  </a:lnTo>
                  <a:lnTo>
                    <a:pt x="1007" y="2006"/>
                  </a:lnTo>
                  <a:lnTo>
                    <a:pt x="1017" y="2007"/>
                  </a:lnTo>
                  <a:lnTo>
                    <a:pt x="1029" y="1999"/>
                  </a:lnTo>
                  <a:lnTo>
                    <a:pt x="1037" y="1993"/>
                  </a:lnTo>
                  <a:lnTo>
                    <a:pt x="1042" y="1992"/>
                  </a:lnTo>
                  <a:lnTo>
                    <a:pt x="1051" y="1994"/>
                  </a:lnTo>
                  <a:lnTo>
                    <a:pt x="1057" y="1990"/>
                  </a:lnTo>
                  <a:lnTo>
                    <a:pt x="1065" y="1987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79" y="1978"/>
                  </a:lnTo>
                  <a:lnTo>
                    <a:pt x="1078" y="1978"/>
                  </a:lnTo>
                  <a:lnTo>
                    <a:pt x="1072" y="1979"/>
                  </a:lnTo>
                  <a:lnTo>
                    <a:pt x="1065" y="1977"/>
                  </a:lnTo>
                  <a:lnTo>
                    <a:pt x="1071" y="1969"/>
                  </a:lnTo>
                  <a:lnTo>
                    <a:pt x="1076" y="1965"/>
                  </a:lnTo>
                  <a:lnTo>
                    <a:pt x="1088" y="1962"/>
                  </a:lnTo>
                  <a:lnTo>
                    <a:pt x="1103" y="1958"/>
                  </a:lnTo>
                  <a:lnTo>
                    <a:pt x="1110" y="1963"/>
                  </a:lnTo>
                  <a:lnTo>
                    <a:pt x="1115" y="1958"/>
                  </a:lnTo>
                  <a:lnTo>
                    <a:pt x="1121" y="1955"/>
                  </a:lnTo>
                  <a:lnTo>
                    <a:pt x="1124" y="1957"/>
                  </a:lnTo>
                  <a:lnTo>
                    <a:pt x="1125" y="1957"/>
                  </a:lnTo>
                  <a:lnTo>
                    <a:pt x="1143" y="1940"/>
                  </a:lnTo>
                  <a:lnTo>
                    <a:pt x="1151" y="1935"/>
                  </a:lnTo>
                  <a:lnTo>
                    <a:pt x="1178" y="1935"/>
                  </a:lnTo>
                  <a:lnTo>
                    <a:pt x="1209" y="1935"/>
                  </a:lnTo>
                  <a:lnTo>
                    <a:pt x="1211" y="1929"/>
                  </a:lnTo>
                  <a:lnTo>
                    <a:pt x="1217" y="1928"/>
                  </a:lnTo>
                  <a:lnTo>
                    <a:pt x="1224" y="1923"/>
                  </a:lnTo>
                  <a:lnTo>
                    <a:pt x="1230" y="1913"/>
                  </a:lnTo>
                  <a:lnTo>
                    <a:pt x="1236" y="1893"/>
                  </a:lnTo>
                  <a:lnTo>
                    <a:pt x="1248" y="1874"/>
                  </a:lnTo>
                  <a:lnTo>
                    <a:pt x="1254" y="1881"/>
                  </a:lnTo>
                  <a:lnTo>
                    <a:pt x="1267" y="1876"/>
                  </a:lnTo>
                  <a:lnTo>
                    <a:pt x="1274" y="1884"/>
                  </a:lnTo>
                  <a:lnTo>
                    <a:pt x="1274" y="1918"/>
                  </a:lnTo>
                  <a:lnTo>
                    <a:pt x="1285" y="1932"/>
                  </a:lnTo>
                  <a:lnTo>
                    <a:pt x="1305" y="1929"/>
                  </a:lnTo>
                  <a:lnTo>
                    <a:pt x="1333" y="1928"/>
                  </a:lnTo>
                  <a:lnTo>
                    <a:pt x="1303" y="1948"/>
                  </a:lnTo>
                  <a:lnTo>
                    <a:pt x="1303" y="1969"/>
                  </a:lnTo>
                  <a:lnTo>
                    <a:pt x="1317" y="1971"/>
                  </a:lnTo>
                  <a:lnTo>
                    <a:pt x="1335" y="1953"/>
                  </a:lnTo>
                  <a:lnTo>
                    <a:pt x="1352" y="1943"/>
                  </a:lnTo>
                  <a:lnTo>
                    <a:pt x="1392" y="1929"/>
                  </a:lnTo>
                  <a:lnTo>
                    <a:pt x="1413" y="1913"/>
                  </a:lnTo>
                  <a:lnTo>
                    <a:pt x="1402" y="1904"/>
                  </a:lnTo>
                  <a:lnTo>
                    <a:pt x="1400" y="1885"/>
                  </a:lnTo>
                  <a:close/>
                  <a:moveTo>
                    <a:pt x="1066" y="1445"/>
                  </a:moveTo>
                  <a:lnTo>
                    <a:pt x="1073" y="1425"/>
                  </a:lnTo>
                  <a:lnTo>
                    <a:pt x="1070" y="1418"/>
                  </a:lnTo>
                  <a:lnTo>
                    <a:pt x="1062" y="1417"/>
                  </a:lnTo>
                  <a:lnTo>
                    <a:pt x="1056" y="1429"/>
                  </a:lnTo>
                  <a:lnTo>
                    <a:pt x="1055" y="1431"/>
                  </a:lnTo>
                  <a:lnTo>
                    <a:pt x="1059" y="1442"/>
                  </a:lnTo>
                  <a:lnTo>
                    <a:pt x="1066" y="1445"/>
                  </a:lnTo>
                  <a:close/>
                  <a:moveTo>
                    <a:pt x="182" y="1670"/>
                  </a:moveTo>
                  <a:lnTo>
                    <a:pt x="182" y="1670"/>
                  </a:lnTo>
                  <a:lnTo>
                    <a:pt x="191" y="1657"/>
                  </a:lnTo>
                  <a:lnTo>
                    <a:pt x="182" y="1670"/>
                  </a:lnTo>
                  <a:close/>
                  <a:moveTo>
                    <a:pt x="161" y="1691"/>
                  </a:moveTo>
                  <a:lnTo>
                    <a:pt x="144" y="1693"/>
                  </a:lnTo>
                  <a:lnTo>
                    <a:pt x="135" y="1690"/>
                  </a:lnTo>
                  <a:lnTo>
                    <a:pt x="134" y="1699"/>
                  </a:lnTo>
                  <a:lnTo>
                    <a:pt x="138" y="1712"/>
                  </a:lnTo>
                  <a:lnTo>
                    <a:pt x="147" y="1721"/>
                  </a:lnTo>
                  <a:lnTo>
                    <a:pt x="153" y="1734"/>
                  </a:lnTo>
                  <a:lnTo>
                    <a:pt x="163" y="1747"/>
                  </a:lnTo>
                  <a:lnTo>
                    <a:pt x="170" y="1747"/>
                  </a:lnTo>
                  <a:lnTo>
                    <a:pt x="155" y="1725"/>
                  </a:lnTo>
                  <a:lnTo>
                    <a:pt x="161" y="169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356">
              <a:extLst>
                <a:ext uri="{FF2B5EF4-FFF2-40B4-BE49-F238E27FC236}">
                  <a16:creationId xmlns="" xmlns:a16="http://schemas.microsoft.com/office/drawing/2014/main" id="{31B284BF-C6BC-4CEB-A3A4-9F7AF98D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638" y="2124075"/>
              <a:ext cx="354013" cy="828675"/>
            </a:xfrm>
            <a:custGeom>
              <a:avLst/>
              <a:gdLst>
                <a:gd name="T0" fmla="*/ 193 w 223"/>
                <a:gd name="T1" fmla="*/ 152 h 522"/>
                <a:gd name="T2" fmla="*/ 177 w 223"/>
                <a:gd name="T3" fmla="*/ 182 h 522"/>
                <a:gd name="T4" fmla="*/ 179 w 223"/>
                <a:gd name="T5" fmla="*/ 207 h 522"/>
                <a:gd name="T6" fmla="*/ 151 w 223"/>
                <a:gd name="T7" fmla="*/ 239 h 522"/>
                <a:gd name="T8" fmla="*/ 118 w 223"/>
                <a:gd name="T9" fmla="*/ 271 h 522"/>
                <a:gd name="T10" fmla="*/ 105 w 223"/>
                <a:gd name="T11" fmla="*/ 323 h 522"/>
                <a:gd name="T12" fmla="*/ 118 w 223"/>
                <a:gd name="T13" fmla="*/ 349 h 522"/>
                <a:gd name="T14" fmla="*/ 134 w 223"/>
                <a:gd name="T15" fmla="*/ 368 h 522"/>
                <a:gd name="T16" fmla="*/ 119 w 223"/>
                <a:gd name="T17" fmla="*/ 407 h 522"/>
                <a:gd name="T18" fmla="*/ 101 w 223"/>
                <a:gd name="T19" fmla="*/ 415 h 522"/>
                <a:gd name="T20" fmla="*/ 94 w 223"/>
                <a:gd name="T21" fmla="*/ 469 h 522"/>
                <a:gd name="T22" fmla="*/ 84 w 223"/>
                <a:gd name="T23" fmla="*/ 499 h 522"/>
                <a:gd name="T24" fmla="*/ 63 w 223"/>
                <a:gd name="T25" fmla="*/ 496 h 522"/>
                <a:gd name="T26" fmla="*/ 53 w 223"/>
                <a:gd name="T27" fmla="*/ 520 h 522"/>
                <a:gd name="T28" fmla="*/ 33 w 223"/>
                <a:gd name="T29" fmla="*/ 522 h 522"/>
                <a:gd name="T30" fmla="*/ 28 w 223"/>
                <a:gd name="T31" fmla="*/ 492 h 522"/>
                <a:gd name="T32" fmla="*/ 13 w 223"/>
                <a:gd name="T33" fmla="*/ 456 h 522"/>
                <a:gd name="T34" fmla="*/ 0 w 223"/>
                <a:gd name="T35" fmla="*/ 410 h 522"/>
                <a:gd name="T36" fmla="*/ 8 w 223"/>
                <a:gd name="T37" fmla="*/ 390 h 522"/>
                <a:gd name="T38" fmla="*/ 22 w 223"/>
                <a:gd name="T39" fmla="*/ 367 h 522"/>
                <a:gd name="T40" fmla="*/ 28 w 223"/>
                <a:gd name="T41" fmla="*/ 326 h 522"/>
                <a:gd name="T42" fmla="*/ 16 w 223"/>
                <a:gd name="T43" fmla="*/ 307 h 522"/>
                <a:gd name="T44" fmla="*/ 15 w 223"/>
                <a:gd name="T45" fmla="*/ 258 h 522"/>
                <a:gd name="T46" fmla="*/ 26 w 223"/>
                <a:gd name="T47" fmla="*/ 221 h 522"/>
                <a:gd name="T48" fmla="*/ 44 w 223"/>
                <a:gd name="T49" fmla="*/ 222 h 522"/>
                <a:gd name="T50" fmla="*/ 50 w 223"/>
                <a:gd name="T51" fmla="*/ 206 h 522"/>
                <a:gd name="T52" fmla="*/ 44 w 223"/>
                <a:gd name="T53" fmla="*/ 192 h 522"/>
                <a:gd name="T54" fmla="*/ 70 w 223"/>
                <a:gd name="T55" fmla="*/ 133 h 522"/>
                <a:gd name="T56" fmla="*/ 88 w 223"/>
                <a:gd name="T57" fmla="*/ 84 h 522"/>
                <a:gd name="T58" fmla="*/ 99 w 223"/>
                <a:gd name="T59" fmla="*/ 52 h 522"/>
                <a:gd name="T60" fmla="*/ 117 w 223"/>
                <a:gd name="T61" fmla="*/ 52 h 522"/>
                <a:gd name="T62" fmla="*/ 121 w 223"/>
                <a:gd name="T63" fmla="*/ 25 h 522"/>
                <a:gd name="T64" fmla="*/ 154 w 223"/>
                <a:gd name="T65" fmla="*/ 33 h 522"/>
                <a:gd name="T66" fmla="*/ 156 w 223"/>
                <a:gd name="T67" fmla="*/ 2 h 522"/>
                <a:gd name="T68" fmla="*/ 167 w 223"/>
                <a:gd name="T69" fmla="*/ 0 h 522"/>
                <a:gd name="T70" fmla="*/ 190 w 223"/>
                <a:gd name="T71" fmla="*/ 23 h 522"/>
                <a:gd name="T72" fmla="*/ 217 w 223"/>
                <a:gd name="T73" fmla="*/ 55 h 522"/>
                <a:gd name="T74" fmla="*/ 217 w 223"/>
                <a:gd name="T75" fmla="*/ 125 h 522"/>
                <a:gd name="T76" fmla="*/ 223 w 223"/>
                <a:gd name="T77" fmla="*/ 141 h 522"/>
                <a:gd name="T78" fmla="*/ 193 w 223"/>
                <a:gd name="T79" fmla="*/ 15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3" h="522">
                  <a:moveTo>
                    <a:pt x="193" y="152"/>
                  </a:moveTo>
                  <a:lnTo>
                    <a:pt x="177" y="182"/>
                  </a:lnTo>
                  <a:lnTo>
                    <a:pt x="179" y="207"/>
                  </a:lnTo>
                  <a:lnTo>
                    <a:pt x="151" y="239"/>
                  </a:lnTo>
                  <a:lnTo>
                    <a:pt x="118" y="271"/>
                  </a:lnTo>
                  <a:lnTo>
                    <a:pt x="105" y="323"/>
                  </a:lnTo>
                  <a:lnTo>
                    <a:pt x="118" y="349"/>
                  </a:lnTo>
                  <a:lnTo>
                    <a:pt x="134" y="368"/>
                  </a:lnTo>
                  <a:lnTo>
                    <a:pt x="119" y="407"/>
                  </a:lnTo>
                  <a:lnTo>
                    <a:pt x="101" y="415"/>
                  </a:lnTo>
                  <a:lnTo>
                    <a:pt x="94" y="469"/>
                  </a:lnTo>
                  <a:lnTo>
                    <a:pt x="84" y="499"/>
                  </a:lnTo>
                  <a:lnTo>
                    <a:pt x="63" y="496"/>
                  </a:lnTo>
                  <a:lnTo>
                    <a:pt x="53" y="520"/>
                  </a:lnTo>
                  <a:lnTo>
                    <a:pt x="33" y="522"/>
                  </a:lnTo>
                  <a:lnTo>
                    <a:pt x="28" y="492"/>
                  </a:lnTo>
                  <a:lnTo>
                    <a:pt x="13" y="456"/>
                  </a:lnTo>
                  <a:lnTo>
                    <a:pt x="0" y="410"/>
                  </a:lnTo>
                  <a:lnTo>
                    <a:pt x="8" y="390"/>
                  </a:lnTo>
                  <a:lnTo>
                    <a:pt x="22" y="367"/>
                  </a:lnTo>
                  <a:lnTo>
                    <a:pt x="28" y="326"/>
                  </a:lnTo>
                  <a:lnTo>
                    <a:pt x="16" y="307"/>
                  </a:lnTo>
                  <a:lnTo>
                    <a:pt x="15" y="258"/>
                  </a:lnTo>
                  <a:lnTo>
                    <a:pt x="26" y="221"/>
                  </a:lnTo>
                  <a:lnTo>
                    <a:pt x="44" y="222"/>
                  </a:lnTo>
                  <a:lnTo>
                    <a:pt x="50" y="206"/>
                  </a:lnTo>
                  <a:lnTo>
                    <a:pt x="44" y="192"/>
                  </a:lnTo>
                  <a:lnTo>
                    <a:pt x="70" y="133"/>
                  </a:lnTo>
                  <a:lnTo>
                    <a:pt x="88" y="84"/>
                  </a:lnTo>
                  <a:lnTo>
                    <a:pt x="99" y="52"/>
                  </a:lnTo>
                  <a:lnTo>
                    <a:pt x="117" y="52"/>
                  </a:lnTo>
                  <a:lnTo>
                    <a:pt x="121" y="25"/>
                  </a:lnTo>
                  <a:lnTo>
                    <a:pt x="154" y="33"/>
                  </a:lnTo>
                  <a:lnTo>
                    <a:pt x="156" y="2"/>
                  </a:lnTo>
                  <a:lnTo>
                    <a:pt x="167" y="0"/>
                  </a:lnTo>
                  <a:lnTo>
                    <a:pt x="190" y="23"/>
                  </a:lnTo>
                  <a:lnTo>
                    <a:pt x="217" y="55"/>
                  </a:lnTo>
                  <a:lnTo>
                    <a:pt x="217" y="125"/>
                  </a:lnTo>
                  <a:lnTo>
                    <a:pt x="223" y="141"/>
                  </a:lnTo>
                  <a:lnTo>
                    <a:pt x="193" y="15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357">
              <a:extLst>
                <a:ext uri="{FF2B5EF4-FFF2-40B4-BE49-F238E27FC236}">
                  <a16:creationId xmlns="" xmlns:a16="http://schemas.microsoft.com/office/drawing/2014/main" id="{32A4560C-F562-4973-86A4-E00351BBC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4763" y="735013"/>
              <a:ext cx="4706938" cy="2808288"/>
            </a:xfrm>
            <a:custGeom>
              <a:avLst/>
              <a:gdLst>
                <a:gd name="T0" fmla="*/ 2837 w 2965"/>
                <a:gd name="T1" fmla="*/ 1037 h 1769"/>
                <a:gd name="T2" fmla="*/ 2760 w 2965"/>
                <a:gd name="T3" fmla="*/ 1096 h 1769"/>
                <a:gd name="T4" fmla="*/ 2621 w 2965"/>
                <a:gd name="T5" fmla="*/ 1250 h 1769"/>
                <a:gd name="T6" fmla="*/ 2495 w 2965"/>
                <a:gd name="T7" fmla="*/ 1372 h 1769"/>
                <a:gd name="T8" fmla="*/ 2372 w 2965"/>
                <a:gd name="T9" fmla="*/ 1462 h 1769"/>
                <a:gd name="T10" fmla="*/ 2498 w 2965"/>
                <a:gd name="T11" fmla="*/ 1157 h 1769"/>
                <a:gd name="T12" fmla="*/ 2264 w 2965"/>
                <a:gd name="T13" fmla="*/ 1259 h 1769"/>
                <a:gd name="T14" fmla="*/ 2092 w 2965"/>
                <a:gd name="T15" fmla="*/ 1432 h 1769"/>
                <a:gd name="T16" fmla="*/ 2005 w 2965"/>
                <a:gd name="T17" fmla="*/ 1717 h 1769"/>
                <a:gd name="T18" fmla="*/ 1938 w 2965"/>
                <a:gd name="T19" fmla="*/ 1679 h 1769"/>
                <a:gd name="T20" fmla="*/ 1930 w 2965"/>
                <a:gd name="T21" fmla="*/ 1584 h 1769"/>
                <a:gd name="T22" fmla="*/ 1763 w 2965"/>
                <a:gd name="T23" fmla="*/ 1460 h 1769"/>
                <a:gd name="T24" fmla="*/ 1657 w 2965"/>
                <a:gd name="T25" fmla="*/ 1546 h 1769"/>
                <a:gd name="T26" fmla="*/ 1478 w 2965"/>
                <a:gd name="T27" fmla="*/ 1543 h 1769"/>
                <a:gd name="T28" fmla="*/ 1325 w 2965"/>
                <a:gd name="T29" fmla="*/ 1551 h 1769"/>
                <a:gd name="T30" fmla="*/ 1147 w 2965"/>
                <a:gd name="T31" fmla="*/ 1558 h 1769"/>
                <a:gd name="T32" fmla="*/ 996 w 2965"/>
                <a:gd name="T33" fmla="*/ 1423 h 1769"/>
                <a:gd name="T34" fmla="*/ 792 w 2965"/>
                <a:gd name="T35" fmla="*/ 1427 h 1769"/>
                <a:gd name="T36" fmla="*/ 695 w 2965"/>
                <a:gd name="T37" fmla="*/ 1536 h 1769"/>
                <a:gd name="T38" fmla="*/ 472 w 2965"/>
                <a:gd name="T39" fmla="*/ 1567 h 1769"/>
                <a:gd name="T40" fmla="*/ 470 w 2965"/>
                <a:gd name="T41" fmla="*/ 1688 h 1769"/>
                <a:gd name="T42" fmla="*/ 448 w 2965"/>
                <a:gd name="T43" fmla="*/ 1738 h 1769"/>
                <a:gd name="T44" fmla="*/ 296 w 2965"/>
                <a:gd name="T45" fmla="*/ 1672 h 1769"/>
                <a:gd name="T46" fmla="*/ 352 w 2965"/>
                <a:gd name="T47" fmla="*/ 1597 h 1769"/>
                <a:gd name="T48" fmla="*/ 267 w 2965"/>
                <a:gd name="T49" fmla="*/ 1517 h 1769"/>
                <a:gd name="T50" fmla="*/ 203 w 2965"/>
                <a:gd name="T51" fmla="*/ 1464 h 1769"/>
                <a:gd name="T52" fmla="*/ 195 w 2965"/>
                <a:gd name="T53" fmla="*/ 1391 h 1769"/>
                <a:gd name="T54" fmla="*/ 147 w 2965"/>
                <a:gd name="T55" fmla="*/ 1270 h 1769"/>
                <a:gd name="T56" fmla="*/ 183 w 2965"/>
                <a:gd name="T57" fmla="*/ 1024 h 1769"/>
                <a:gd name="T58" fmla="*/ 359 w 2965"/>
                <a:gd name="T59" fmla="*/ 930 h 1769"/>
                <a:gd name="T60" fmla="*/ 289 w 2965"/>
                <a:gd name="T61" fmla="*/ 1094 h 1769"/>
                <a:gd name="T62" fmla="*/ 422 w 2965"/>
                <a:gd name="T63" fmla="*/ 1014 h 1769"/>
                <a:gd name="T64" fmla="*/ 491 w 2965"/>
                <a:gd name="T65" fmla="*/ 978 h 1769"/>
                <a:gd name="T66" fmla="*/ 701 w 2965"/>
                <a:gd name="T67" fmla="*/ 914 h 1769"/>
                <a:gd name="T68" fmla="*/ 822 w 2965"/>
                <a:gd name="T69" fmla="*/ 858 h 1769"/>
                <a:gd name="T70" fmla="*/ 919 w 2965"/>
                <a:gd name="T71" fmla="*/ 773 h 1769"/>
                <a:gd name="T72" fmla="*/ 964 w 2965"/>
                <a:gd name="T73" fmla="*/ 938 h 1769"/>
                <a:gd name="T74" fmla="*/ 974 w 2965"/>
                <a:gd name="T75" fmla="*/ 707 h 1769"/>
                <a:gd name="T76" fmla="*/ 1130 w 2965"/>
                <a:gd name="T77" fmla="*/ 617 h 1769"/>
                <a:gd name="T78" fmla="*/ 1378 w 2965"/>
                <a:gd name="T79" fmla="*/ 438 h 1769"/>
                <a:gd name="T80" fmla="*/ 1590 w 2965"/>
                <a:gd name="T81" fmla="*/ 418 h 1769"/>
                <a:gd name="T82" fmla="*/ 1633 w 2965"/>
                <a:gd name="T83" fmla="*/ 646 h 1769"/>
                <a:gd name="T84" fmla="*/ 1903 w 2965"/>
                <a:gd name="T85" fmla="*/ 702 h 1769"/>
                <a:gd name="T86" fmla="*/ 2079 w 2965"/>
                <a:gd name="T87" fmla="*/ 700 h 1769"/>
                <a:gd name="T88" fmla="*/ 2481 w 2965"/>
                <a:gd name="T89" fmla="*/ 848 h 1769"/>
                <a:gd name="T90" fmla="*/ 2764 w 2965"/>
                <a:gd name="T91" fmla="*/ 861 h 1769"/>
                <a:gd name="T92" fmla="*/ 2156 w 2965"/>
                <a:gd name="T93" fmla="*/ 1530 h 1769"/>
                <a:gd name="T94" fmla="*/ 2131 w 2965"/>
                <a:gd name="T95" fmla="*/ 1560 h 1769"/>
                <a:gd name="T96" fmla="*/ 2175 w 2965"/>
                <a:gd name="T97" fmla="*/ 1577 h 1769"/>
                <a:gd name="T98" fmla="*/ 2790 w 2965"/>
                <a:gd name="T99" fmla="*/ 787 h 1769"/>
                <a:gd name="T100" fmla="*/ 2108 w 2965"/>
                <a:gd name="T101" fmla="*/ 619 h 1769"/>
                <a:gd name="T102" fmla="*/ 2236 w 2965"/>
                <a:gd name="T103" fmla="*/ 517 h 1769"/>
                <a:gd name="T104" fmla="*/ 2050 w 2965"/>
                <a:gd name="T105" fmla="*/ 474 h 1769"/>
                <a:gd name="T106" fmla="*/ 659 w 2965"/>
                <a:gd name="T107" fmla="*/ 793 h 1769"/>
                <a:gd name="T108" fmla="*/ 810 w 2965"/>
                <a:gd name="T109" fmla="*/ 410 h 1769"/>
                <a:gd name="T110" fmla="*/ 1486 w 2965"/>
                <a:gd name="T111" fmla="*/ 290 h 1769"/>
                <a:gd name="T112" fmla="*/ 509 w 2965"/>
                <a:gd name="T113" fmla="*/ 99 h 1769"/>
                <a:gd name="T114" fmla="*/ 476 w 2965"/>
                <a:gd name="T115" fmla="*/ 76 h 1769"/>
                <a:gd name="T116" fmla="*/ 1244 w 2965"/>
                <a:gd name="T117" fmla="*/ 9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5" h="1769">
                  <a:moveTo>
                    <a:pt x="2965" y="1017"/>
                  </a:moveTo>
                  <a:lnTo>
                    <a:pt x="2947" y="1035"/>
                  </a:lnTo>
                  <a:lnTo>
                    <a:pt x="2920" y="1040"/>
                  </a:lnTo>
                  <a:lnTo>
                    <a:pt x="2918" y="1079"/>
                  </a:lnTo>
                  <a:lnTo>
                    <a:pt x="2911" y="1089"/>
                  </a:lnTo>
                  <a:lnTo>
                    <a:pt x="2895" y="1087"/>
                  </a:lnTo>
                  <a:lnTo>
                    <a:pt x="2883" y="1072"/>
                  </a:lnTo>
                  <a:lnTo>
                    <a:pt x="2859" y="1061"/>
                  </a:lnTo>
                  <a:lnTo>
                    <a:pt x="2855" y="1044"/>
                  </a:lnTo>
                  <a:lnTo>
                    <a:pt x="2837" y="1037"/>
                  </a:lnTo>
                  <a:lnTo>
                    <a:pt x="2818" y="1041"/>
                  </a:lnTo>
                  <a:lnTo>
                    <a:pt x="2808" y="1027"/>
                  </a:lnTo>
                  <a:lnTo>
                    <a:pt x="2812" y="1011"/>
                  </a:lnTo>
                  <a:lnTo>
                    <a:pt x="2791" y="1022"/>
                  </a:lnTo>
                  <a:lnTo>
                    <a:pt x="2799" y="1041"/>
                  </a:lnTo>
                  <a:lnTo>
                    <a:pt x="2789" y="1059"/>
                  </a:lnTo>
                  <a:lnTo>
                    <a:pt x="2789" y="1059"/>
                  </a:lnTo>
                  <a:lnTo>
                    <a:pt x="2767" y="1077"/>
                  </a:lnTo>
                  <a:lnTo>
                    <a:pt x="2745" y="1074"/>
                  </a:lnTo>
                  <a:lnTo>
                    <a:pt x="2760" y="1096"/>
                  </a:lnTo>
                  <a:lnTo>
                    <a:pt x="2770" y="1128"/>
                  </a:lnTo>
                  <a:lnTo>
                    <a:pt x="2778" y="1138"/>
                  </a:lnTo>
                  <a:lnTo>
                    <a:pt x="2781" y="1153"/>
                  </a:lnTo>
                  <a:lnTo>
                    <a:pt x="2776" y="1164"/>
                  </a:lnTo>
                  <a:lnTo>
                    <a:pt x="2744" y="1156"/>
                  </a:lnTo>
                  <a:lnTo>
                    <a:pt x="2695" y="1183"/>
                  </a:lnTo>
                  <a:lnTo>
                    <a:pt x="2680" y="1187"/>
                  </a:lnTo>
                  <a:lnTo>
                    <a:pt x="2653" y="1212"/>
                  </a:lnTo>
                  <a:lnTo>
                    <a:pt x="2628" y="1234"/>
                  </a:lnTo>
                  <a:lnTo>
                    <a:pt x="2621" y="1250"/>
                  </a:lnTo>
                  <a:lnTo>
                    <a:pt x="2597" y="1226"/>
                  </a:lnTo>
                  <a:lnTo>
                    <a:pt x="2551" y="1254"/>
                  </a:lnTo>
                  <a:lnTo>
                    <a:pt x="2543" y="1240"/>
                  </a:lnTo>
                  <a:lnTo>
                    <a:pt x="2526" y="1255"/>
                  </a:lnTo>
                  <a:lnTo>
                    <a:pt x="2503" y="1250"/>
                  </a:lnTo>
                  <a:lnTo>
                    <a:pt x="2497" y="1274"/>
                  </a:lnTo>
                  <a:lnTo>
                    <a:pt x="2476" y="1306"/>
                  </a:lnTo>
                  <a:lnTo>
                    <a:pt x="2477" y="1319"/>
                  </a:lnTo>
                  <a:lnTo>
                    <a:pt x="2497" y="1326"/>
                  </a:lnTo>
                  <a:lnTo>
                    <a:pt x="2495" y="1372"/>
                  </a:lnTo>
                  <a:lnTo>
                    <a:pt x="2478" y="1373"/>
                  </a:lnTo>
                  <a:lnTo>
                    <a:pt x="2471" y="1400"/>
                  </a:lnTo>
                  <a:lnTo>
                    <a:pt x="2478" y="1412"/>
                  </a:lnTo>
                  <a:lnTo>
                    <a:pt x="2448" y="1427"/>
                  </a:lnTo>
                  <a:lnTo>
                    <a:pt x="2441" y="1461"/>
                  </a:lnTo>
                  <a:lnTo>
                    <a:pt x="2416" y="1468"/>
                  </a:lnTo>
                  <a:lnTo>
                    <a:pt x="2411" y="1497"/>
                  </a:lnTo>
                  <a:lnTo>
                    <a:pt x="2386" y="1523"/>
                  </a:lnTo>
                  <a:lnTo>
                    <a:pt x="2379" y="1504"/>
                  </a:lnTo>
                  <a:lnTo>
                    <a:pt x="2372" y="1462"/>
                  </a:lnTo>
                  <a:lnTo>
                    <a:pt x="2361" y="1396"/>
                  </a:lnTo>
                  <a:lnTo>
                    <a:pt x="2371" y="1353"/>
                  </a:lnTo>
                  <a:lnTo>
                    <a:pt x="2385" y="1334"/>
                  </a:lnTo>
                  <a:lnTo>
                    <a:pt x="2386" y="1319"/>
                  </a:lnTo>
                  <a:lnTo>
                    <a:pt x="2414" y="1312"/>
                  </a:lnTo>
                  <a:lnTo>
                    <a:pt x="2444" y="1270"/>
                  </a:lnTo>
                  <a:lnTo>
                    <a:pt x="2474" y="1234"/>
                  </a:lnTo>
                  <a:lnTo>
                    <a:pt x="2505" y="1205"/>
                  </a:lnTo>
                  <a:lnTo>
                    <a:pt x="2519" y="1155"/>
                  </a:lnTo>
                  <a:lnTo>
                    <a:pt x="2498" y="1157"/>
                  </a:lnTo>
                  <a:lnTo>
                    <a:pt x="2488" y="1188"/>
                  </a:lnTo>
                  <a:lnTo>
                    <a:pt x="2444" y="1227"/>
                  </a:lnTo>
                  <a:lnTo>
                    <a:pt x="2430" y="1183"/>
                  </a:lnTo>
                  <a:lnTo>
                    <a:pt x="2385" y="1195"/>
                  </a:lnTo>
                  <a:lnTo>
                    <a:pt x="2341" y="1254"/>
                  </a:lnTo>
                  <a:lnTo>
                    <a:pt x="2356" y="1276"/>
                  </a:lnTo>
                  <a:lnTo>
                    <a:pt x="2316" y="1284"/>
                  </a:lnTo>
                  <a:lnTo>
                    <a:pt x="2290" y="1287"/>
                  </a:lnTo>
                  <a:lnTo>
                    <a:pt x="2291" y="1263"/>
                  </a:lnTo>
                  <a:lnTo>
                    <a:pt x="2264" y="1259"/>
                  </a:lnTo>
                  <a:lnTo>
                    <a:pt x="2242" y="1275"/>
                  </a:lnTo>
                  <a:lnTo>
                    <a:pt x="2189" y="1269"/>
                  </a:lnTo>
                  <a:lnTo>
                    <a:pt x="2132" y="1279"/>
                  </a:lnTo>
                  <a:lnTo>
                    <a:pt x="2075" y="1343"/>
                  </a:lnTo>
                  <a:lnTo>
                    <a:pt x="2008" y="1416"/>
                  </a:lnTo>
                  <a:lnTo>
                    <a:pt x="2036" y="1419"/>
                  </a:lnTo>
                  <a:lnTo>
                    <a:pt x="2045" y="1438"/>
                  </a:lnTo>
                  <a:lnTo>
                    <a:pt x="2062" y="1445"/>
                  </a:lnTo>
                  <a:lnTo>
                    <a:pt x="2073" y="1430"/>
                  </a:lnTo>
                  <a:lnTo>
                    <a:pt x="2092" y="1432"/>
                  </a:lnTo>
                  <a:lnTo>
                    <a:pt x="2117" y="1464"/>
                  </a:lnTo>
                  <a:lnTo>
                    <a:pt x="2117" y="1488"/>
                  </a:lnTo>
                  <a:lnTo>
                    <a:pt x="2104" y="1516"/>
                  </a:lnTo>
                  <a:lnTo>
                    <a:pt x="2102" y="1549"/>
                  </a:lnTo>
                  <a:lnTo>
                    <a:pt x="2095" y="1591"/>
                  </a:lnTo>
                  <a:lnTo>
                    <a:pt x="2068" y="1628"/>
                  </a:lnTo>
                  <a:lnTo>
                    <a:pt x="2063" y="1646"/>
                  </a:lnTo>
                  <a:lnTo>
                    <a:pt x="2040" y="1675"/>
                  </a:lnTo>
                  <a:lnTo>
                    <a:pt x="2015" y="1703"/>
                  </a:lnTo>
                  <a:lnTo>
                    <a:pt x="2005" y="1717"/>
                  </a:lnTo>
                  <a:lnTo>
                    <a:pt x="1982" y="1731"/>
                  </a:lnTo>
                  <a:lnTo>
                    <a:pt x="1970" y="1731"/>
                  </a:lnTo>
                  <a:lnTo>
                    <a:pt x="1960" y="1720"/>
                  </a:lnTo>
                  <a:lnTo>
                    <a:pt x="1935" y="1737"/>
                  </a:lnTo>
                  <a:lnTo>
                    <a:pt x="1933" y="1745"/>
                  </a:lnTo>
                  <a:lnTo>
                    <a:pt x="1931" y="1740"/>
                  </a:lnTo>
                  <a:lnTo>
                    <a:pt x="1931" y="1729"/>
                  </a:lnTo>
                  <a:lnTo>
                    <a:pt x="1940" y="1728"/>
                  </a:lnTo>
                  <a:lnTo>
                    <a:pt x="1942" y="1700"/>
                  </a:lnTo>
                  <a:lnTo>
                    <a:pt x="1938" y="1679"/>
                  </a:lnTo>
                  <a:lnTo>
                    <a:pt x="1953" y="1670"/>
                  </a:lnTo>
                  <a:lnTo>
                    <a:pt x="1974" y="1675"/>
                  </a:lnTo>
                  <a:lnTo>
                    <a:pt x="1985" y="1650"/>
                  </a:lnTo>
                  <a:lnTo>
                    <a:pt x="1991" y="1623"/>
                  </a:lnTo>
                  <a:lnTo>
                    <a:pt x="1998" y="1613"/>
                  </a:lnTo>
                  <a:lnTo>
                    <a:pt x="2007" y="1590"/>
                  </a:lnTo>
                  <a:lnTo>
                    <a:pt x="1978" y="1598"/>
                  </a:lnTo>
                  <a:lnTo>
                    <a:pt x="1963" y="1609"/>
                  </a:lnTo>
                  <a:lnTo>
                    <a:pt x="1936" y="1609"/>
                  </a:lnTo>
                  <a:lnTo>
                    <a:pt x="1930" y="1584"/>
                  </a:lnTo>
                  <a:lnTo>
                    <a:pt x="1909" y="1565"/>
                  </a:lnTo>
                  <a:lnTo>
                    <a:pt x="1879" y="1557"/>
                  </a:lnTo>
                  <a:lnTo>
                    <a:pt x="1873" y="1530"/>
                  </a:lnTo>
                  <a:lnTo>
                    <a:pt x="1866" y="1513"/>
                  </a:lnTo>
                  <a:lnTo>
                    <a:pt x="1860" y="1501"/>
                  </a:lnTo>
                  <a:lnTo>
                    <a:pt x="1850" y="1472"/>
                  </a:lnTo>
                  <a:lnTo>
                    <a:pt x="1833" y="1462"/>
                  </a:lnTo>
                  <a:lnTo>
                    <a:pt x="1808" y="1454"/>
                  </a:lnTo>
                  <a:lnTo>
                    <a:pt x="1785" y="1454"/>
                  </a:lnTo>
                  <a:lnTo>
                    <a:pt x="1763" y="1460"/>
                  </a:lnTo>
                  <a:lnTo>
                    <a:pt x="1749" y="1473"/>
                  </a:lnTo>
                  <a:lnTo>
                    <a:pt x="1758" y="1480"/>
                  </a:lnTo>
                  <a:lnTo>
                    <a:pt x="1758" y="1497"/>
                  </a:lnTo>
                  <a:lnTo>
                    <a:pt x="1749" y="1505"/>
                  </a:lnTo>
                  <a:lnTo>
                    <a:pt x="1733" y="1535"/>
                  </a:lnTo>
                  <a:lnTo>
                    <a:pt x="1734" y="1546"/>
                  </a:lnTo>
                  <a:lnTo>
                    <a:pt x="1708" y="1564"/>
                  </a:lnTo>
                  <a:lnTo>
                    <a:pt x="1687" y="1553"/>
                  </a:lnTo>
                  <a:lnTo>
                    <a:pt x="1667" y="1556"/>
                  </a:lnTo>
                  <a:lnTo>
                    <a:pt x="1657" y="1546"/>
                  </a:lnTo>
                  <a:lnTo>
                    <a:pt x="1647" y="1544"/>
                  </a:lnTo>
                  <a:lnTo>
                    <a:pt x="1621" y="1562"/>
                  </a:lnTo>
                  <a:lnTo>
                    <a:pt x="1599" y="1567"/>
                  </a:lnTo>
                  <a:lnTo>
                    <a:pt x="1583" y="1573"/>
                  </a:lnTo>
                  <a:lnTo>
                    <a:pt x="1561" y="1569"/>
                  </a:lnTo>
                  <a:lnTo>
                    <a:pt x="1545" y="1569"/>
                  </a:lnTo>
                  <a:lnTo>
                    <a:pt x="1535" y="1556"/>
                  </a:lnTo>
                  <a:lnTo>
                    <a:pt x="1517" y="1543"/>
                  </a:lnTo>
                  <a:lnTo>
                    <a:pt x="1500" y="1539"/>
                  </a:lnTo>
                  <a:lnTo>
                    <a:pt x="1478" y="1543"/>
                  </a:lnTo>
                  <a:lnTo>
                    <a:pt x="1462" y="1547"/>
                  </a:lnTo>
                  <a:lnTo>
                    <a:pt x="1437" y="1536"/>
                  </a:lnTo>
                  <a:lnTo>
                    <a:pt x="1434" y="1516"/>
                  </a:lnTo>
                  <a:lnTo>
                    <a:pt x="1413" y="1508"/>
                  </a:lnTo>
                  <a:lnTo>
                    <a:pt x="1397" y="1506"/>
                  </a:lnTo>
                  <a:lnTo>
                    <a:pt x="1378" y="1494"/>
                  </a:lnTo>
                  <a:lnTo>
                    <a:pt x="1360" y="1523"/>
                  </a:lnTo>
                  <a:lnTo>
                    <a:pt x="1367" y="1538"/>
                  </a:lnTo>
                  <a:lnTo>
                    <a:pt x="1351" y="1558"/>
                  </a:lnTo>
                  <a:lnTo>
                    <a:pt x="1325" y="1551"/>
                  </a:lnTo>
                  <a:lnTo>
                    <a:pt x="1308" y="1550"/>
                  </a:lnTo>
                  <a:lnTo>
                    <a:pt x="1296" y="1537"/>
                  </a:lnTo>
                  <a:lnTo>
                    <a:pt x="1278" y="1537"/>
                  </a:lnTo>
                  <a:lnTo>
                    <a:pt x="1263" y="1529"/>
                  </a:lnTo>
                  <a:lnTo>
                    <a:pt x="1236" y="1542"/>
                  </a:lnTo>
                  <a:lnTo>
                    <a:pt x="1203" y="1565"/>
                  </a:lnTo>
                  <a:lnTo>
                    <a:pt x="1185" y="1569"/>
                  </a:lnTo>
                  <a:lnTo>
                    <a:pt x="1178" y="1571"/>
                  </a:lnTo>
                  <a:lnTo>
                    <a:pt x="1169" y="1554"/>
                  </a:lnTo>
                  <a:lnTo>
                    <a:pt x="1147" y="1558"/>
                  </a:lnTo>
                  <a:lnTo>
                    <a:pt x="1139" y="1547"/>
                  </a:lnTo>
                  <a:lnTo>
                    <a:pt x="1127" y="1542"/>
                  </a:lnTo>
                  <a:lnTo>
                    <a:pt x="1118" y="1525"/>
                  </a:lnTo>
                  <a:lnTo>
                    <a:pt x="1108" y="1521"/>
                  </a:lnTo>
                  <a:lnTo>
                    <a:pt x="1084" y="1528"/>
                  </a:lnTo>
                  <a:lnTo>
                    <a:pt x="1060" y="1512"/>
                  </a:lnTo>
                  <a:lnTo>
                    <a:pt x="1051" y="1527"/>
                  </a:lnTo>
                  <a:lnTo>
                    <a:pt x="1011" y="1455"/>
                  </a:lnTo>
                  <a:lnTo>
                    <a:pt x="989" y="1432"/>
                  </a:lnTo>
                  <a:lnTo>
                    <a:pt x="996" y="1423"/>
                  </a:lnTo>
                  <a:lnTo>
                    <a:pt x="952" y="1450"/>
                  </a:lnTo>
                  <a:lnTo>
                    <a:pt x="935" y="1453"/>
                  </a:lnTo>
                  <a:lnTo>
                    <a:pt x="937" y="1436"/>
                  </a:lnTo>
                  <a:lnTo>
                    <a:pt x="914" y="1426"/>
                  </a:lnTo>
                  <a:lnTo>
                    <a:pt x="897" y="1433"/>
                  </a:lnTo>
                  <a:lnTo>
                    <a:pt x="891" y="1403"/>
                  </a:lnTo>
                  <a:lnTo>
                    <a:pt x="860" y="1396"/>
                  </a:lnTo>
                  <a:lnTo>
                    <a:pt x="844" y="1409"/>
                  </a:lnTo>
                  <a:lnTo>
                    <a:pt x="800" y="1419"/>
                  </a:lnTo>
                  <a:lnTo>
                    <a:pt x="792" y="1427"/>
                  </a:lnTo>
                  <a:lnTo>
                    <a:pt x="726" y="1438"/>
                  </a:lnTo>
                  <a:lnTo>
                    <a:pt x="718" y="1447"/>
                  </a:lnTo>
                  <a:lnTo>
                    <a:pt x="731" y="1468"/>
                  </a:lnTo>
                  <a:lnTo>
                    <a:pt x="715" y="1475"/>
                  </a:lnTo>
                  <a:lnTo>
                    <a:pt x="718" y="1483"/>
                  </a:lnTo>
                  <a:lnTo>
                    <a:pt x="701" y="1497"/>
                  </a:lnTo>
                  <a:lnTo>
                    <a:pt x="730" y="1515"/>
                  </a:lnTo>
                  <a:lnTo>
                    <a:pt x="725" y="1529"/>
                  </a:lnTo>
                  <a:lnTo>
                    <a:pt x="701" y="1527"/>
                  </a:lnTo>
                  <a:lnTo>
                    <a:pt x="695" y="1536"/>
                  </a:lnTo>
                  <a:lnTo>
                    <a:pt x="673" y="1521"/>
                  </a:lnTo>
                  <a:lnTo>
                    <a:pt x="645" y="1522"/>
                  </a:lnTo>
                  <a:lnTo>
                    <a:pt x="627" y="1534"/>
                  </a:lnTo>
                  <a:lnTo>
                    <a:pt x="607" y="1522"/>
                  </a:lnTo>
                  <a:lnTo>
                    <a:pt x="568" y="1504"/>
                  </a:lnTo>
                  <a:lnTo>
                    <a:pt x="541" y="1504"/>
                  </a:lnTo>
                  <a:lnTo>
                    <a:pt x="505" y="1534"/>
                  </a:lnTo>
                  <a:lnTo>
                    <a:pt x="503" y="1553"/>
                  </a:lnTo>
                  <a:lnTo>
                    <a:pt x="486" y="1538"/>
                  </a:lnTo>
                  <a:lnTo>
                    <a:pt x="472" y="1567"/>
                  </a:lnTo>
                  <a:lnTo>
                    <a:pt x="476" y="1573"/>
                  </a:lnTo>
                  <a:lnTo>
                    <a:pt x="466" y="1592"/>
                  </a:lnTo>
                  <a:lnTo>
                    <a:pt x="481" y="1610"/>
                  </a:lnTo>
                  <a:lnTo>
                    <a:pt x="494" y="1610"/>
                  </a:lnTo>
                  <a:lnTo>
                    <a:pt x="505" y="1626"/>
                  </a:lnTo>
                  <a:lnTo>
                    <a:pt x="503" y="1640"/>
                  </a:lnTo>
                  <a:lnTo>
                    <a:pt x="512" y="1643"/>
                  </a:lnTo>
                  <a:lnTo>
                    <a:pt x="504" y="1658"/>
                  </a:lnTo>
                  <a:lnTo>
                    <a:pt x="488" y="1663"/>
                  </a:lnTo>
                  <a:lnTo>
                    <a:pt x="470" y="1688"/>
                  </a:lnTo>
                  <a:lnTo>
                    <a:pt x="486" y="1710"/>
                  </a:lnTo>
                  <a:lnTo>
                    <a:pt x="484" y="1727"/>
                  </a:lnTo>
                  <a:lnTo>
                    <a:pt x="503" y="1754"/>
                  </a:lnTo>
                  <a:lnTo>
                    <a:pt x="492" y="1764"/>
                  </a:lnTo>
                  <a:lnTo>
                    <a:pt x="490" y="1769"/>
                  </a:lnTo>
                  <a:lnTo>
                    <a:pt x="482" y="1768"/>
                  </a:lnTo>
                  <a:lnTo>
                    <a:pt x="470" y="1754"/>
                  </a:lnTo>
                  <a:lnTo>
                    <a:pt x="465" y="1753"/>
                  </a:lnTo>
                  <a:lnTo>
                    <a:pt x="454" y="1747"/>
                  </a:lnTo>
                  <a:lnTo>
                    <a:pt x="448" y="1738"/>
                  </a:lnTo>
                  <a:lnTo>
                    <a:pt x="432" y="1733"/>
                  </a:lnTo>
                  <a:lnTo>
                    <a:pt x="422" y="1737"/>
                  </a:lnTo>
                  <a:lnTo>
                    <a:pt x="419" y="1732"/>
                  </a:lnTo>
                  <a:lnTo>
                    <a:pt x="395" y="1722"/>
                  </a:lnTo>
                  <a:lnTo>
                    <a:pt x="370" y="1717"/>
                  </a:lnTo>
                  <a:lnTo>
                    <a:pt x="355" y="1714"/>
                  </a:lnTo>
                  <a:lnTo>
                    <a:pt x="352" y="1716"/>
                  </a:lnTo>
                  <a:lnTo>
                    <a:pt x="330" y="1696"/>
                  </a:lnTo>
                  <a:lnTo>
                    <a:pt x="311" y="1687"/>
                  </a:lnTo>
                  <a:lnTo>
                    <a:pt x="296" y="1672"/>
                  </a:lnTo>
                  <a:lnTo>
                    <a:pt x="308" y="1669"/>
                  </a:lnTo>
                  <a:lnTo>
                    <a:pt x="323" y="1648"/>
                  </a:lnTo>
                  <a:lnTo>
                    <a:pt x="313" y="1638"/>
                  </a:lnTo>
                  <a:lnTo>
                    <a:pt x="338" y="1627"/>
                  </a:lnTo>
                  <a:lnTo>
                    <a:pt x="338" y="1621"/>
                  </a:lnTo>
                  <a:lnTo>
                    <a:pt x="322" y="1626"/>
                  </a:lnTo>
                  <a:lnTo>
                    <a:pt x="323" y="1614"/>
                  </a:lnTo>
                  <a:lnTo>
                    <a:pt x="333" y="1608"/>
                  </a:lnTo>
                  <a:lnTo>
                    <a:pt x="349" y="1605"/>
                  </a:lnTo>
                  <a:lnTo>
                    <a:pt x="352" y="1597"/>
                  </a:lnTo>
                  <a:lnTo>
                    <a:pt x="348" y="1582"/>
                  </a:lnTo>
                  <a:lnTo>
                    <a:pt x="355" y="1568"/>
                  </a:lnTo>
                  <a:lnTo>
                    <a:pt x="355" y="1561"/>
                  </a:lnTo>
                  <a:lnTo>
                    <a:pt x="329" y="1552"/>
                  </a:lnTo>
                  <a:lnTo>
                    <a:pt x="319" y="1552"/>
                  </a:lnTo>
                  <a:lnTo>
                    <a:pt x="308" y="1539"/>
                  </a:lnTo>
                  <a:lnTo>
                    <a:pt x="296" y="1544"/>
                  </a:lnTo>
                  <a:lnTo>
                    <a:pt x="272" y="1535"/>
                  </a:lnTo>
                  <a:lnTo>
                    <a:pt x="274" y="1529"/>
                  </a:lnTo>
                  <a:lnTo>
                    <a:pt x="267" y="1517"/>
                  </a:lnTo>
                  <a:lnTo>
                    <a:pt x="253" y="1516"/>
                  </a:lnTo>
                  <a:lnTo>
                    <a:pt x="252" y="1507"/>
                  </a:lnTo>
                  <a:lnTo>
                    <a:pt x="256" y="1501"/>
                  </a:lnTo>
                  <a:lnTo>
                    <a:pt x="245" y="1486"/>
                  </a:lnTo>
                  <a:lnTo>
                    <a:pt x="227" y="1488"/>
                  </a:lnTo>
                  <a:lnTo>
                    <a:pt x="221" y="1487"/>
                  </a:lnTo>
                  <a:lnTo>
                    <a:pt x="217" y="1493"/>
                  </a:lnTo>
                  <a:lnTo>
                    <a:pt x="211" y="1492"/>
                  </a:lnTo>
                  <a:lnTo>
                    <a:pt x="206" y="1475"/>
                  </a:lnTo>
                  <a:lnTo>
                    <a:pt x="203" y="1464"/>
                  </a:lnTo>
                  <a:lnTo>
                    <a:pt x="205" y="1462"/>
                  </a:lnTo>
                  <a:lnTo>
                    <a:pt x="220" y="1463"/>
                  </a:lnTo>
                  <a:lnTo>
                    <a:pt x="226" y="1456"/>
                  </a:lnTo>
                  <a:lnTo>
                    <a:pt x="221" y="1449"/>
                  </a:lnTo>
                  <a:lnTo>
                    <a:pt x="210" y="1443"/>
                  </a:lnTo>
                  <a:lnTo>
                    <a:pt x="211" y="1439"/>
                  </a:lnTo>
                  <a:lnTo>
                    <a:pt x="204" y="1433"/>
                  </a:lnTo>
                  <a:lnTo>
                    <a:pt x="193" y="1413"/>
                  </a:lnTo>
                  <a:lnTo>
                    <a:pt x="196" y="1405"/>
                  </a:lnTo>
                  <a:lnTo>
                    <a:pt x="195" y="1391"/>
                  </a:lnTo>
                  <a:lnTo>
                    <a:pt x="177" y="1383"/>
                  </a:lnTo>
                  <a:lnTo>
                    <a:pt x="168" y="1387"/>
                  </a:lnTo>
                  <a:lnTo>
                    <a:pt x="166" y="1380"/>
                  </a:lnTo>
                  <a:lnTo>
                    <a:pt x="149" y="1372"/>
                  </a:lnTo>
                  <a:lnTo>
                    <a:pt x="143" y="1353"/>
                  </a:lnTo>
                  <a:lnTo>
                    <a:pt x="140" y="1338"/>
                  </a:lnTo>
                  <a:lnTo>
                    <a:pt x="132" y="1330"/>
                  </a:lnTo>
                  <a:lnTo>
                    <a:pt x="140" y="1320"/>
                  </a:lnTo>
                  <a:lnTo>
                    <a:pt x="135" y="1290"/>
                  </a:lnTo>
                  <a:lnTo>
                    <a:pt x="147" y="1270"/>
                  </a:lnTo>
                  <a:lnTo>
                    <a:pt x="145" y="1264"/>
                  </a:lnTo>
                  <a:lnTo>
                    <a:pt x="165" y="1245"/>
                  </a:lnTo>
                  <a:lnTo>
                    <a:pt x="146" y="1228"/>
                  </a:lnTo>
                  <a:lnTo>
                    <a:pt x="183" y="1182"/>
                  </a:lnTo>
                  <a:lnTo>
                    <a:pt x="199" y="1161"/>
                  </a:lnTo>
                  <a:lnTo>
                    <a:pt x="206" y="1142"/>
                  </a:lnTo>
                  <a:lnTo>
                    <a:pt x="180" y="1115"/>
                  </a:lnTo>
                  <a:lnTo>
                    <a:pt x="188" y="1090"/>
                  </a:lnTo>
                  <a:lnTo>
                    <a:pt x="172" y="1060"/>
                  </a:lnTo>
                  <a:lnTo>
                    <a:pt x="183" y="1024"/>
                  </a:lnTo>
                  <a:lnTo>
                    <a:pt x="164" y="975"/>
                  </a:lnTo>
                  <a:lnTo>
                    <a:pt x="180" y="941"/>
                  </a:lnTo>
                  <a:lnTo>
                    <a:pt x="153" y="911"/>
                  </a:lnTo>
                  <a:lnTo>
                    <a:pt x="155" y="877"/>
                  </a:lnTo>
                  <a:lnTo>
                    <a:pt x="169" y="873"/>
                  </a:lnTo>
                  <a:lnTo>
                    <a:pt x="199" y="853"/>
                  </a:lnTo>
                  <a:lnTo>
                    <a:pt x="217" y="836"/>
                  </a:lnTo>
                  <a:lnTo>
                    <a:pt x="246" y="866"/>
                  </a:lnTo>
                  <a:lnTo>
                    <a:pt x="293" y="877"/>
                  </a:lnTo>
                  <a:lnTo>
                    <a:pt x="359" y="930"/>
                  </a:lnTo>
                  <a:lnTo>
                    <a:pt x="372" y="952"/>
                  </a:lnTo>
                  <a:lnTo>
                    <a:pt x="373" y="982"/>
                  </a:lnTo>
                  <a:lnTo>
                    <a:pt x="353" y="1004"/>
                  </a:lnTo>
                  <a:lnTo>
                    <a:pt x="326" y="1016"/>
                  </a:lnTo>
                  <a:lnTo>
                    <a:pt x="248" y="983"/>
                  </a:lnTo>
                  <a:lnTo>
                    <a:pt x="235" y="989"/>
                  </a:lnTo>
                  <a:lnTo>
                    <a:pt x="263" y="1020"/>
                  </a:lnTo>
                  <a:lnTo>
                    <a:pt x="264" y="1040"/>
                  </a:lnTo>
                  <a:lnTo>
                    <a:pt x="265" y="1082"/>
                  </a:lnTo>
                  <a:lnTo>
                    <a:pt x="289" y="1094"/>
                  </a:lnTo>
                  <a:lnTo>
                    <a:pt x="301" y="1105"/>
                  </a:lnTo>
                  <a:lnTo>
                    <a:pt x="304" y="1085"/>
                  </a:lnTo>
                  <a:lnTo>
                    <a:pt x="293" y="1068"/>
                  </a:lnTo>
                  <a:lnTo>
                    <a:pt x="305" y="1052"/>
                  </a:lnTo>
                  <a:lnTo>
                    <a:pt x="347" y="1077"/>
                  </a:lnTo>
                  <a:lnTo>
                    <a:pt x="362" y="1068"/>
                  </a:lnTo>
                  <a:lnTo>
                    <a:pt x="350" y="1038"/>
                  </a:lnTo>
                  <a:lnTo>
                    <a:pt x="391" y="996"/>
                  </a:lnTo>
                  <a:lnTo>
                    <a:pt x="406" y="999"/>
                  </a:lnTo>
                  <a:lnTo>
                    <a:pt x="422" y="1014"/>
                  </a:lnTo>
                  <a:lnTo>
                    <a:pt x="432" y="983"/>
                  </a:lnTo>
                  <a:lnTo>
                    <a:pt x="418" y="957"/>
                  </a:lnTo>
                  <a:lnTo>
                    <a:pt x="426" y="929"/>
                  </a:lnTo>
                  <a:lnTo>
                    <a:pt x="414" y="900"/>
                  </a:lnTo>
                  <a:lnTo>
                    <a:pt x="462" y="915"/>
                  </a:lnTo>
                  <a:lnTo>
                    <a:pt x="473" y="942"/>
                  </a:lnTo>
                  <a:lnTo>
                    <a:pt x="451" y="948"/>
                  </a:lnTo>
                  <a:lnTo>
                    <a:pt x="451" y="972"/>
                  </a:lnTo>
                  <a:lnTo>
                    <a:pt x="463" y="987"/>
                  </a:lnTo>
                  <a:lnTo>
                    <a:pt x="491" y="978"/>
                  </a:lnTo>
                  <a:lnTo>
                    <a:pt x="495" y="949"/>
                  </a:lnTo>
                  <a:lnTo>
                    <a:pt x="532" y="928"/>
                  </a:lnTo>
                  <a:lnTo>
                    <a:pt x="592" y="888"/>
                  </a:lnTo>
                  <a:lnTo>
                    <a:pt x="606" y="890"/>
                  </a:lnTo>
                  <a:lnTo>
                    <a:pt x="589" y="918"/>
                  </a:lnTo>
                  <a:lnTo>
                    <a:pt x="609" y="923"/>
                  </a:lnTo>
                  <a:lnTo>
                    <a:pt x="622" y="907"/>
                  </a:lnTo>
                  <a:lnTo>
                    <a:pt x="655" y="906"/>
                  </a:lnTo>
                  <a:lnTo>
                    <a:pt x="681" y="886"/>
                  </a:lnTo>
                  <a:lnTo>
                    <a:pt x="701" y="914"/>
                  </a:lnTo>
                  <a:lnTo>
                    <a:pt x="721" y="883"/>
                  </a:lnTo>
                  <a:lnTo>
                    <a:pt x="702" y="855"/>
                  </a:lnTo>
                  <a:lnTo>
                    <a:pt x="711" y="838"/>
                  </a:lnTo>
                  <a:lnTo>
                    <a:pt x="762" y="853"/>
                  </a:lnTo>
                  <a:lnTo>
                    <a:pt x="787" y="869"/>
                  </a:lnTo>
                  <a:lnTo>
                    <a:pt x="849" y="923"/>
                  </a:lnTo>
                  <a:lnTo>
                    <a:pt x="862" y="899"/>
                  </a:lnTo>
                  <a:lnTo>
                    <a:pt x="843" y="874"/>
                  </a:lnTo>
                  <a:lnTo>
                    <a:pt x="843" y="863"/>
                  </a:lnTo>
                  <a:lnTo>
                    <a:pt x="822" y="858"/>
                  </a:lnTo>
                  <a:lnTo>
                    <a:pt x="828" y="834"/>
                  </a:lnTo>
                  <a:lnTo>
                    <a:pt x="819" y="794"/>
                  </a:lnTo>
                  <a:lnTo>
                    <a:pt x="818" y="777"/>
                  </a:lnTo>
                  <a:lnTo>
                    <a:pt x="850" y="728"/>
                  </a:lnTo>
                  <a:lnTo>
                    <a:pt x="862" y="675"/>
                  </a:lnTo>
                  <a:lnTo>
                    <a:pt x="875" y="663"/>
                  </a:lnTo>
                  <a:lnTo>
                    <a:pt x="921" y="680"/>
                  </a:lnTo>
                  <a:lnTo>
                    <a:pt x="924" y="712"/>
                  </a:lnTo>
                  <a:lnTo>
                    <a:pt x="908" y="757"/>
                  </a:lnTo>
                  <a:lnTo>
                    <a:pt x="919" y="773"/>
                  </a:lnTo>
                  <a:lnTo>
                    <a:pt x="924" y="810"/>
                  </a:lnTo>
                  <a:lnTo>
                    <a:pt x="920" y="879"/>
                  </a:lnTo>
                  <a:lnTo>
                    <a:pt x="939" y="908"/>
                  </a:lnTo>
                  <a:lnTo>
                    <a:pt x="931" y="940"/>
                  </a:lnTo>
                  <a:lnTo>
                    <a:pt x="898" y="1002"/>
                  </a:lnTo>
                  <a:lnTo>
                    <a:pt x="917" y="1009"/>
                  </a:lnTo>
                  <a:lnTo>
                    <a:pt x="924" y="993"/>
                  </a:lnTo>
                  <a:lnTo>
                    <a:pt x="944" y="982"/>
                  </a:lnTo>
                  <a:lnTo>
                    <a:pt x="949" y="960"/>
                  </a:lnTo>
                  <a:lnTo>
                    <a:pt x="964" y="938"/>
                  </a:lnTo>
                  <a:lnTo>
                    <a:pt x="953" y="912"/>
                  </a:lnTo>
                  <a:lnTo>
                    <a:pt x="961" y="881"/>
                  </a:lnTo>
                  <a:lnTo>
                    <a:pt x="942" y="877"/>
                  </a:lnTo>
                  <a:lnTo>
                    <a:pt x="938" y="849"/>
                  </a:lnTo>
                  <a:lnTo>
                    <a:pt x="952" y="797"/>
                  </a:lnTo>
                  <a:lnTo>
                    <a:pt x="929" y="755"/>
                  </a:lnTo>
                  <a:lnTo>
                    <a:pt x="960" y="717"/>
                  </a:lnTo>
                  <a:lnTo>
                    <a:pt x="957" y="676"/>
                  </a:lnTo>
                  <a:lnTo>
                    <a:pt x="965" y="675"/>
                  </a:lnTo>
                  <a:lnTo>
                    <a:pt x="974" y="707"/>
                  </a:lnTo>
                  <a:lnTo>
                    <a:pt x="967" y="760"/>
                  </a:lnTo>
                  <a:lnTo>
                    <a:pt x="986" y="771"/>
                  </a:lnTo>
                  <a:lnTo>
                    <a:pt x="978" y="730"/>
                  </a:lnTo>
                  <a:lnTo>
                    <a:pt x="1008" y="708"/>
                  </a:lnTo>
                  <a:lnTo>
                    <a:pt x="1044" y="706"/>
                  </a:lnTo>
                  <a:lnTo>
                    <a:pt x="1076" y="737"/>
                  </a:lnTo>
                  <a:lnTo>
                    <a:pt x="1060" y="691"/>
                  </a:lnTo>
                  <a:lnTo>
                    <a:pt x="1059" y="626"/>
                  </a:lnTo>
                  <a:lnTo>
                    <a:pt x="1089" y="615"/>
                  </a:lnTo>
                  <a:lnTo>
                    <a:pt x="1130" y="617"/>
                  </a:lnTo>
                  <a:lnTo>
                    <a:pt x="1169" y="609"/>
                  </a:lnTo>
                  <a:lnTo>
                    <a:pt x="1154" y="576"/>
                  </a:lnTo>
                  <a:lnTo>
                    <a:pt x="1175" y="532"/>
                  </a:lnTo>
                  <a:lnTo>
                    <a:pt x="1194" y="530"/>
                  </a:lnTo>
                  <a:lnTo>
                    <a:pt x="1228" y="496"/>
                  </a:lnTo>
                  <a:lnTo>
                    <a:pt x="1274" y="487"/>
                  </a:lnTo>
                  <a:lnTo>
                    <a:pt x="1280" y="467"/>
                  </a:lnTo>
                  <a:lnTo>
                    <a:pt x="1325" y="461"/>
                  </a:lnTo>
                  <a:lnTo>
                    <a:pt x="1340" y="477"/>
                  </a:lnTo>
                  <a:lnTo>
                    <a:pt x="1378" y="438"/>
                  </a:lnTo>
                  <a:lnTo>
                    <a:pt x="1411" y="439"/>
                  </a:lnTo>
                  <a:lnTo>
                    <a:pt x="1415" y="407"/>
                  </a:lnTo>
                  <a:lnTo>
                    <a:pt x="1432" y="374"/>
                  </a:lnTo>
                  <a:lnTo>
                    <a:pt x="1473" y="341"/>
                  </a:lnTo>
                  <a:lnTo>
                    <a:pt x="1503" y="368"/>
                  </a:lnTo>
                  <a:lnTo>
                    <a:pt x="1479" y="386"/>
                  </a:lnTo>
                  <a:lnTo>
                    <a:pt x="1518" y="399"/>
                  </a:lnTo>
                  <a:lnTo>
                    <a:pt x="1523" y="436"/>
                  </a:lnTo>
                  <a:lnTo>
                    <a:pt x="1539" y="417"/>
                  </a:lnTo>
                  <a:lnTo>
                    <a:pt x="1590" y="418"/>
                  </a:lnTo>
                  <a:lnTo>
                    <a:pt x="1630" y="454"/>
                  </a:lnTo>
                  <a:lnTo>
                    <a:pt x="1643" y="482"/>
                  </a:lnTo>
                  <a:lnTo>
                    <a:pt x="1639" y="518"/>
                  </a:lnTo>
                  <a:lnTo>
                    <a:pt x="1619" y="537"/>
                  </a:lnTo>
                  <a:lnTo>
                    <a:pt x="1574" y="574"/>
                  </a:lnTo>
                  <a:lnTo>
                    <a:pt x="1561" y="594"/>
                  </a:lnTo>
                  <a:lnTo>
                    <a:pt x="1582" y="602"/>
                  </a:lnTo>
                  <a:lnTo>
                    <a:pt x="1609" y="618"/>
                  </a:lnTo>
                  <a:lnTo>
                    <a:pt x="1624" y="607"/>
                  </a:lnTo>
                  <a:lnTo>
                    <a:pt x="1633" y="646"/>
                  </a:lnTo>
                  <a:lnTo>
                    <a:pt x="1640" y="630"/>
                  </a:lnTo>
                  <a:lnTo>
                    <a:pt x="1668" y="621"/>
                  </a:lnTo>
                  <a:lnTo>
                    <a:pt x="1725" y="631"/>
                  </a:lnTo>
                  <a:lnTo>
                    <a:pt x="1728" y="659"/>
                  </a:lnTo>
                  <a:lnTo>
                    <a:pt x="1801" y="668"/>
                  </a:lnTo>
                  <a:lnTo>
                    <a:pt x="1802" y="622"/>
                  </a:lnTo>
                  <a:lnTo>
                    <a:pt x="1839" y="632"/>
                  </a:lnTo>
                  <a:lnTo>
                    <a:pt x="1867" y="632"/>
                  </a:lnTo>
                  <a:lnTo>
                    <a:pt x="1895" y="665"/>
                  </a:lnTo>
                  <a:lnTo>
                    <a:pt x="1903" y="702"/>
                  </a:lnTo>
                  <a:lnTo>
                    <a:pt x="1892" y="725"/>
                  </a:lnTo>
                  <a:lnTo>
                    <a:pt x="1914" y="769"/>
                  </a:lnTo>
                  <a:lnTo>
                    <a:pt x="1942" y="790"/>
                  </a:lnTo>
                  <a:lnTo>
                    <a:pt x="1958" y="733"/>
                  </a:lnTo>
                  <a:lnTo>
                    <a:pt x="1986" y="758"/>
                  </a:lnTo>
                  <a:lnTo>
                    <a:pt x="2016" y="743"/>
                  </a:lnTo>
                  <a:lnTo>
                    <a:pt x="2050" y="760"/>
                  </a:lnTo>
                  <a:lnTo>
                    <a:pt x="2063" y="744"/>
                  </a:lnTo>
                  <a:lnTo>
                    <a:pt x="2092" y="752"/>
                  </a:lnTo>
                  <a:lnTo>
                    <a:pt x="2079" y="700"/>
                  </a:lnTo>
                  <a:lnTo>
                    <a:pt x="2102" y="675"/>
                  </a:lnTo>
                  <a:lnTo>
                    <a:pt x="2258" y="713"/>
                  </a:lnTo>
                  <a:lnTo>
                    <a:pt x="2273" y="745"/>
                  </a:lnTo>
                  <a:lnTo>
                    <a:pt x="2319" y="787"/>
                  </a:lnTo>
                  <a:lnTo>
                    <a:pt x="2389" y="777"/>
                  </a:lnTo>
                  <a:lnTo>
                    <a:pt x="2424" y="786"/>
                  </a:lnTo>
                  <a:lnTo>
                    <a:pt x="2438" y="808"/>
                  </a:lnTo>
                  <a:lnTo>
                    <a:pt x="2437" y="845"/>
                  </a:lnTo>
                  <a:lnTo>
                    <a:pt x="2458" y="859"/>
                  </a:lnTo>
                  <a:lnTo>
                    <a:pt x="2481" y="848"/>
                  </a:lnTo>
                  <a:lnTo>
                    <a:pt x="2512" y="847"/>
                  </a:lnTo>
                  <a:lnTo>
                    <a:pt x="2544" y="858"/>
                  </a:lnTo>
                  <a:lnTo>
                    <a:pt x="2578" y="852"/>
                  </a:lnTo>
                  <a:lnTo>
                    <a:pt x="2608" y="894"/>
                  </a:lnTo>
                  <a:lnTo>
                    <a:pt x="2629" y="879"/>
                  </a:lnTo>
                  <a:lnTo>
                    <a:pt x="2615" y="848"/>
                  </a:lnTo>
                  <a:lnTo>
                    <a:pt x="2623" y="825"/>
                  </a:lnTo>
                  <a:lnTo>
                    <a:pt x="2679" y="840"/>
                  </a:lnTo>
                  <a:lnTo>
                    <a:pt x="2715" y="837"/>
                  </a:lnTo>
                  <a:lnTo>
                    <a:pt x="2764" y="861"/>
                  </a:lnTo>
                  <a:lnTo>
                    <a:pt x="2789" y="882"/>
                  </a:lnTo>
                  <a:lnTo>
                    <a:pt x="2832" y="919"/>
                  </a:lnTo>
                  <a:lnTo>
                    <a:pt x="2877" y="964"/>
                  </a:lnTo>
                  <a:lnTo>
                    <a:pt x="2876" y="992"/>
                  </a:lnTo>
                  <a:lnTo>
                    <a:pt x="2887" y="1002"/>
                  </a:lnTo>
                  <a:lnTo>
                    <a:pt x="2884" y="970"/>
                  </a:lnTo>
                  <a:lnTo>
                    <a:pt x="2931" y="977"/>
                  </a:lnTo>
                  <a:lnTo>
                    <a:pt x="2965" y="1017"/>
                  </a:lnTo>
                  <a:close/>
                  <a:moveTo>
                    <a:pt x="2175" y="1577"/>
                  </a:moveTo>
                  <a:lnTo>
                    <a:pt x="2156" y="1530"/>
                  </a:lnTo>
                  <a:lnTo>
                    <a:pt x="2150" y="1502"/>
                  </a:lnTo>
                  <a:lnTo>
                    <a:pt x="2151" y="1475"/>
                  </a:lnTo>
                  <a:lnTo>
                    <a:pt x="2144" y="1447"/>
                  </a:lnTo>
                  <a:lnTo>
                    <a:pt x="2139" y="1427"/>
                  </a:lnTo>
                  <a:lnTo>
                    <a:pt x="2132" y="1431"/>
                  </a:lnTo>
                  <a:lnTo>
                    <a:pt x="2139" y="1445"/>
                  </a:lnTo>
                  <a:lnTo>
                    <a:pt x="2123" y="1458"/>
                  </a:lnTo>
                  <a:lnTo>
                    <a:pt x="2121" y="1497"/>
                  </a:lnTo>
                  <a:lnTo>
                    <a:pt x="2131" y="1524"/>
                  </a:lnTo>
                  <a:lnTo>
                    <a:pt x="2131" y="1560"/>
                  </a:lnTo>
                  <a:lnTo>
                    <a:pt x="2126" y="1581"/>
                  </a:lnTo>
                  <a:lnTo>
                    <a:pt x="2129" y="1609"/>
                  </a:lnTo>
                  <a:lnTo>
                    <a:pt x="2126" y="1634"/>
                  </a:lnTo>
                  <a:lnTo>
                    <a:pt x="2130" y="1655"/>
                  </a:lnTo>
                  <a:lnTo>
                    <a:pt x="2141" y="1635"/>
                  </a:lnTo>
                  <a:lnTo>
                    <a:pt x="2154" y="1650"/>
                  </a:lnTo>
                  <a:lnTo>
                    <a:pt x="2155" y="1633"/>
                  </a:lnTo>
                  <a:lnTo>
                    <a:pt x="2138" y="1606"/>
                  </a:lnTo>
                  <a:lnTo>
                    <a:pt x="2148" y="1568"/>
                  </a:lnTo>
                  <a:lnTo>
                    <a:pt x="2175" y="1577"/>
                  </a:lnTo>
                  <a:close/>
                  <a:moveTo>
                    <a:pt x="45" y="1408"/>
                  </a:moveTo>
                  <a:lnTo>
                    <a:pt x="28" y="1402"/>
                  </a:lnTo>
                  <a:lnTo>
                    <a:pt x="4" y="1412"/>
                  </a:lnTo>
                  <a:lnTo>
                    <a:pt x="0" y="1425"/>
                  </a:lnTo>
                  <a:lnTo>
                    <a:pt x="21" y="1428"/>
                  </a:lnTo>
                  <a:lnTo>
                    <a:pt x="54" y="1428"/>
                  </a:lnTo>
                  <a:lnTo>
                    <a:pt x="52" y="1420"/>
                  </a:lnTo>
                  <a:lnTo>
                    <a:pt x="54" y="1412"/>
                  </a:lnTo>
                  <a:lnTo>
                    <a:pt x="45" y="1408"/>
                  </a:lnTo>
                  <a:close/>
                  <a:moveTo>
                    <a:pt x="2790" y="787"/>
                  </a:moveTo>
                  <a:lnTo>
                    <a:pt x="2812" y="785"/>
                  </a:lnTo>
                  <a:lnTo>
                    <a:pt x="2830" y="771"/>
                  </a:lnTo>
                  <a:lnTo>
                    <a:pt x="2832" y="764"/>
                  </a:lnTo>
                  <a:lnTo>
                    <a:pt x="2806" y="749"/>
                  </a:lnTo>
                  <a:lnTo>
                    <a:pt x="2791" y="749"/>
                  </a:lnTo>
                  <a:lnTo>
                    <a:pt x="2790" y="751"/>
                  </a:lnTo>
                  <a:lnTo>
                    <a:pt x="2767" y="773"/>
                  </a:lnTo>
                  <a:lnTo>
                    <a:pt x="2770" y="790"/>
                  </a:lnTo>
                  <a:lnTo>
                    <a:pt x="2790" y="787"/>
                  </a:lnTo>
                  <a:close/>
                  <a:moveTo>
                    <a:pt x="2108" y="619"/>
                  </a:moveTo>
                  <a:lnTo>
                    <a:pt x="2092" y="644"/>
                  </a:lnTo>
                  <a:lnTo>
                    <a:pt x="2094" y="647"/>
                  </a:lnTo>
                  <a:lnTo>
                    <a:pt x="2130" y="654"/>
                  </a:lnTo>
                  <a:lnTo>
                    <a:pt x="2156" y="653"/>
                  </a:lnTo>
                  <a:lnTo>
                    <a:pt x="2154" y="638"/>
                  </a:lnTo>
                  <a:lnTo>
                    <a:pt x="2130" y="614"/>
                  </a:lnTo>
                  <a:lnTo>
                    <a:pt x="2108" y="619"/>
                  </a:lnTo>
                  <a:close/>
                  <a:moveTo>
                    <a:pt x="2260" y="561"/>
                  </a:moveTo>
                  <a:lnTo>
                    <a:pt x="2280" y="534"/>
                  </a:lnTo>
                  <a:lnTo>
                    <a:pt x="2236" y="517"/>
                  </a:lnTo>
                  <a:lnTo>
                    <a:pt x="2204" y="506"/>
                  </a:lnTo>
                  <a:lnTo>
                    <a:pt x="2199" y="528"/>
                  </a:lnTo>
                  <a:lnTo>
                    <a:pt x="2232" y="555"/>
                  </a:lnTo>
                  <a:lnTo>
                    <a:pt x="2260" y="561"/>
                  </a:lnTo>
                  <a:close/>
                  <a:moveTo>
                    <a:pt x="2104" y="550"/>
                  </a:moveTo>
                  <a:lnTo>
                    <a:pt x="2168" y="552"/>
                  </a:lnTo>
                  <a:lnTo>
                    <a:pt x="2182" y="502"/>
                  </a:lnTo>
                  <a:lnTo>
                    <a:pt x="2119" y="463"/>
                  </a:lnTo>
                  <a:lnTo>
                    <a:pt x="2073" y="461"/>
                  </a:lnTo>
                  <a:lnTo>
                    <a:pt x="2050" y="474"/>
                  </a:lnTo>
                  <a:lnTo>
                    <a:pt x="2041" y="522"/>
                  </a:lnTo>
                  <a:lnTo>
                    <a:pt x="2075" y="566"/>
                  </a:lnTo>
                  <a:lnTo>
                    <a:pt x="2104" y="550"/>
                  </a:lnTo>
                  <a:close/>
                  <a:moveTo>
                    <a:pt x="571" y="711"/>
                  </a:moveTo>
                  <a:lnTo>
                    <a:pt x="553" y="723"/>
                  </a:lnTo>
                  <a:lnTo>
                    <a:pt x="555" y="752"/>
                  </a:lnTo>
                  <a:lnTo>
                    <a:pt x="587" y="767"/>
                  </a:lnTo>
                  <a:lnTo>
                    <a:pt x="592" y="790"/>
                  </a:lnTo>
                  <a:lnTo>
                    <a:pt x="649" y="797"/>
                  </a:lnTo>
                  <a:lnTo>
                    <a:pt x="659" y="793"/>
                  </a:lnTo>
                  <a:lnTo>
                    <a:pt x="626" y="749"/>
                  </a:lnTo>
                  <a:lnTo>
                    <a:pt x="622" y="703"/>
                  </a:lnTo>
                  <a:lnTo>
                    <a:pt x="649" y="646"/>
                  </a:lnTo>
                  <a:lnTo>
                    <a:pt x="675" y="585"/>
                  </a:lnTo>
                  <a:lnTo>
                    <a:pt x="729" y="522"/>
                  </a:lnTo>
                  <a:lnTo>
                    <a:pt x="782" y="489"/>
                  </a:lnTo>
                  <a:lnTo>
                    <a:pt x="844" y="454"/>
                  </a:lnTo>
                  <a:lnTo>
                    <a:pt x="856" y="431"/>
                  </a:lnTo>
                  <a:lnTo>
                    <a:pt x="843" y="401"/>
                  </a:lnTo>
                  <a:lnTo>
                    <a:pt x="810" y="410"/>
                  </a:lnTo>
                  <a:lnTo>
                    <a:pt x="780" y="438"/>
                  </a:lnTo>
                  <a:lnTo>
                    <a:pt x="722" y="452"/>
                  </a:lnTo>
                  <a:lnTo>
                    <a:pt x="665" y="498"/>
                  </a:lnTo>
                  <a:lnTo>
                    <a:pt x="626" y="534"/>
                  </a:lnTo>
                  <a:lnTo>
                    <a:pt x="630" y="564"/>
                  </a:lnTo>
                  <a:lnTo>
                    <a:pt x="589" y="621"/>
                  </a:lnTo>
                  <a:lnTo>
                    <a:pt x="605" y="628"/>
                  </a:lnTo>
                  <a:lnTo>
                    <a:pt x="570" y="680"/>
                  </a:lnTo>
                  <a:lnTo>
                    <a:pt x="571" y="711"/>
                  </a:lnTo>
                  <a:close/>
                  <a:moveTo>
                    <a:pt x="1486" y="290"/>
                  </a:moveTo>
                  <a:lnTo>
                    <a:pt x="1491" y="254"/>
                  </a:lnTo>
                  <a:lnTo>
                    <a:pt x="1447" y="203"/>
                  </a:lnTo>
                  <a:lnTo>
                    <a:pt x="1434" y="196"/>
                  </a:lnTo>
                  <a:lnTo>
                    <a:pt x="1420" y="207"/>
                  </a:lnTo>
                  <a:lnTo>
                    <a:pt x="1388" y="322"/>
                  </a:lnTo>
                  <a:lnTo>
                    <a:pt x="1486" y="290"/>
                  </a:lnTo>
                  <a:close/>
                  <a:moveTo>
                    <a:pt x="467" y="109"/>
                  </a:moveTo>
                  <a:lnTo>
                    <a:pt x="486" y="133"/>
                  </a:lnTo>
                  <a:lnTo>
                    <a:pt x="506" y="116"/>
                  </a:lnTo>
                  <a:lnTo>
                    <a:pt x="509" y="99"/>
                  </a:lnTo>
                  <a:lnTo>
                    <a:pt x="524" y="91"/>
                  </a:lnTo>
                  <a:lnTo>
                    <a:pt x="547" y="77"/>
                  </a:lnTo>
                  <a:lnTo>
                    <a:pt x="554" y="61"/>
                  </a:lnTo>
                  <a:lnTo>
                    <a:pt x="528" y="37"/>
                  </a:lnTo>
                  <a:lnTo>
                    <a:pt x="512" y="56"/>
                  </a:lnTo>
                  <a:lnTo>
                    <a:pt x="502" y="81"/>
                  </a:lnTo>
                  <a:lnTo>
                    <a:pt x="498" y="52"/>
                  </a:lnTo>
                  <a:lnTo>
                    <a:pt x="472" y="53"/>
                  </a:lnTo>
                  <a:lnTo>
                    <a:pt x="438" y="73"/>
                  </a:lnTo>
                  <a:lnTo>
                    <a:pt x="476" y="76"/>
                  </a:lnTo>
                  <a:lnTo>
                    <a:pt x="467" y="109"/>
                  </a:lnTo>
                  <a:close/>
                  <a:moveTo>
                    <a:pt x="1281" y="190"/>
                  </a:moveTo>
                  <a:lnTo>
                    <a:pt x="1310" y="225"/>
                  </a:lnTo>
                  <a:lnTo>
                    <a:pt x="1359" y="251"/>
                  </a:lnTo>
                  <a:lnTo>
                    <a:pt x="1397" y="239"/>
                  </a:lnTo>
                  <a:lnTo>
                    <a:pt x="1400" y="155"/>
                  </a:lnTo>
                  <a:lnTo>
                    <a:pt x="1361" y="56"/>
                  </a:lnTo>
                  <a:lnTo>
                    <a:pt x="1327" y="0"/>
                  </a:lnTo>
                  <a:lnTo>
                    <a:pt x="1289" y="25"/>
                  </a:lnTo>
                  <a:lnTo>
                    <a:pt x="1244" y="99"/>
                  </a:lnTo>
                  <a:lnTo>
                    <a:pt x="1268" y="119"/>
                  </a:lnTo>
                  <a:lnTo>
                    <a:pt x="1281" y="1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358">
              <a:extLst>
                <a:ext uri="{FF2B5EF4-FFF2-40B4-BE49-F238E27FC236}">
                  <a16:creationId xmlns="" xmlns:a16="http://schemas.microsoft.com/office/drawing/2014/main" id="{1DCDE298-081C-45C7-A771-059BC72F1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775" y="228600"/>
              <a:ext cx="1687513" cy="2482850"/>
            </a:xfrm>
            <a:custGeom>
              <a:avLst/>
              <a:gdLst>
                <a:gd name="T0" fmla="*/ 581 w 1063"/>
                <a:gd name="T1" fmla="*/ 71 h 1564"/>
                <a:gd name="T2" fmla="*/ 803 w 1063"/>
                <a:gd name="T3" fmla="*/ 20 h 1564"/>
                <a:gd name="T4" fmla="*/ 814 w 1063"/>
                <a:gd name="T5" fmla="*/ 192 h 1564"/>
                <a:gd name="T6" fmla="*/ 791 w 1063"/>
                <a:gd name="T7" fmla="*/ 213 h 1564"/>
                <a:gd name="T8" fmla="*/ 891 w 1063"/>
                <a:gd name="T9" fmla="*/ 262 h 1564"/>
                <a:gd name="T10" fmla="*/ 1000 w 1063"/>
                <a:gd name="T11" fmla="*/ 240 h 1564"/>
                <a:gd name="T12" fmla="*/ 992 w 1063"/>
                <a:gd name="T13" fmla="*/ 393 h 1564"/>
                <a:gd name="T14" fmla="*/ 967 w 1063"/>
                <a:gd name="T15" fmla="*/ 439 h 1564"/>
                <a:gd name="T16" fmla="*/ 933 w 1063"/>
                <a:gd name="T17" fmla="*/ 665 h 1564"/>
                <a:gd name="T18" fmla="*/ 898 w 1063"/>
                <a:gd name="T19" fmla="*/ 743 h 1564"/>
                <a:gd name="T20" fmla="*/ 916 w 1063"/>
                <a:gd name="T21" fmla="*/ 848 h 1564"/>
                <a:gd name="T22" fmla="*/ 919 w 1063"/>
                <a:gd name="T23" fmla="*/ 935 h 1564"/>
                <a:gd name="T24" fmla="*/ 865 w 1063"/>
                <a:gd name="T25" fmla="*/ 966 h 1564"/>
                <a:gd name="T26" fmla="*/ 852 w 1063"/>
                <a:gd name="T27" fmla="*/ 1009 h 1564"/>
                <a:gd name="T28" fmla="*/ 890 w 1063"/>
                <a:gd name="T29" fmla="*/ 1073 h 1564"/>
                <a:gd name="T30" fmla="*/ 852 w 1063"/>
                <a:gd name="T31" fmla="*/ 1105 h 1564"/>
                <a:gd name="T32" fmla="*/ 816 w 1063"/>
                <a:gd name="T33" fmla="*/ 1138 h 1564"/>
                <a:gd name="T34" fmla="*/ 839 w 1063"/>
                <a:gd name="T35" fmla="*/ 1187 h 1564"/>
                <a:gd name="T36" fmla="*/ 722 w 1063"/>
                <a:gd name="T37" fmla="*/ 1241 h 1564"/>
                <a:gd name="T38" fmla="*/ 642 w 1063"/>
                <a:gd name="T39" fmla="*/ 1336 h 1564"/>
                <a:gd name="T40" fmla="*/ 582 w 1063"/>
                <a:gd name="T41" fmla="*/ 1358 h 1564"/>
                <a:gd name="T42" fmla="*/ 558 w 1063"/>
                <a:gd name="T43" fmla="*/ 1438 h 1564"/>
                <a:gd name="T44" fmla="*/ 529 w 1063"/>
                <a:gd name="T45" fmla="*/ 1528 h 1564"/>
                <a:gd name="T46" fmla="*/ 470 w 1063"/>
                <a:gd name="T47" fmla="*/ 1535 h 1564"/>
                <a:gd name="T48" fmla="*/ 407 w 1063"/>
                <a:gd name="T49" fmla="*/ 1479 h 1564"/>
                <a:gd name="T50" fmla="*/ 366 w 1063"/>
                <a:gd name="T51" fmla="*/ 1370 h 1564"/>
                <a:gd name="T52" fmla="*/ 335 w 1063"/>
                <a:gd name="T53" fmla="*/ 1283 h 1564"/>
                <a:gd name="T54" fmla="*/ 386 w 1063"/>
                <a:gd name="T55" fmla="*/ 1192 h 1564"/>
                <a:gd name="T56" fmla="*/ 361 w 1063"/>
                <a:gd name="T57" fmla="*/ 1178 h 1564"/>
                <a:gd name="T58" fmla="*/ 323 w 1063"/>
                <a:gd name="T59" fmla="*/ 1135 h 1564"/>
                <a:gd name="T60" fmla="*/ 381 w 1063"/>
                <a:gd name="T61" fmla="*/ 1120 h 1564"/>
                <a:gd name="T62" fmla="*/ 318 w 1063"/>
                <a:gd name="T63" fmla="*/ 1076 h 1564"/>
                <a:gd name="T64" fmla="*/ 312 w 1063"/>
                <a:gd name="T65" fmla="*/ 987 h 1564"/>
                <a:gd name="T66" fmla="*/ 256 w 1063"/>
                <a:gd name="T67" fmla="*/ 853 h 1564"/>
                <a:gd name="T68" fmla="*/ 172 w 1063"/>
                <a:gd name="T69" fmla="*/ 777 h 1564"/>
                <a:gd name="T70" fmla="*/ 63 w 1063"/>
                <a:gd name="T71" fmla="*/ 762 h 1564"/>
                <a:gd name="T72" fmla="*/ 113 w 1063"/>
                <a:gd name="T73" fmla="*/ 685 h 1564"/>
                <a:gd name="T74" fmla="*/ 2 w 1063"/>
                <a:gd name="T75" fmla="*/ 599 h 1564"/>
                <a:gd name="T76" fmla="*/ 139 w 1063"/>
                <a:gd name="T77" fmla="*/ 476 h 1564"/>
                <a:gd name="T78" fmla="*/ 166 w 1063"/>
                <a:gd name="T79" fmla="*/ 324 h 1564"/>
                <a:gd name="T80" fmla="*/ 227 w 1063"/>
                <a:gd name="T81" fmla="*/ 225 h 1564"/>
                <a:gd name="T82" fmla="*/ 352 w 1063"/>
                <a:gd name="T83" fmla="*/ 244 h 1564"/>
                <a:gd name="T84" fmla="*/ 464 w 1063"/>
                <a:gd name="T85" fmla="*/ 231 h 1564"/>
                <a:gd name="T86" fmla="*/ 462 w 1063"/>
                <a:gd name="T87" fmla="*/ 148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3" h="1564">
                  <a:moveTo>
                    <a:pt x="462" y="148"/>
                  </a:moveTo>
                  <a:lnTo>
                    <a:pt x="520" y="64"/>
                  </a:lnTo>
                  <a:lnTo>
                    <a:pt x="581" y="71"/>
                  </a:lnTo>
                  <a:lnTo>
                    <a:pt x="603" y="15"/>
                  </a:lnTo>
                  <a:lnTo>
                    <a:pt x="664" y="0"/>
                  </a:lnTo>
                  <a:lnTo>
                    <a:pt x="803" y="20"/>
                  </a:lnTo>
                  <a:lnTo>
                    <a:pt x="912" y="135"/>
                  </a:lnTo>
                  <a:lnTo>
                    <a:pt x="880" y="186"/>
                  </a:lnTo>
                  <a:lnTo>
                    <a:pt x="814" y="192"/>
                  </a:lnTo>
                  <a:lnTo>
                    <a:pt x="720" y="205"/>
                  </a:lnTo>
                  <a:lnTo>
                    <a:pt x="728" y="227"/>
                  </a:lnTo>
                  <a:lnTo>
                    <a:pt x="791" y="213"/>
                  </a:lnTo>
                  <a:lnTo>
                    <a:pt x="843" y="255"/>
                  </a:lnTo>
                  <a:lnTo>
                    <a:pt x="876" y="219"/>
                  </a:lnTo>
                  <a:lnTo>
                    <a:pt x="891" y="262"/>
                  </a:lnTo>
                  <a:lnTo>
                    <a:pt x="872" y="331"/>
                  </a:lnTo>
                  <a:lnTo>
                    <a:pt x="916" y="288"/>
                  </a:lnTo>
                  <a:lnTo>
                    <a:pt x="1000" y="240"/>
                  </a:lnTo>
                  <a:lnTo>
                    <a:pt x="1052" y="265"/>
                  </a:lnTo>
                  <a:lnTo>
                    <a:pt x="1063" y="314"/>
                  </a:lnTo>
                  <a:lnTo>
                    <a:pt x="992" y="393"/>
                  </a:lnTo>
                  <a:lnTo>
                    <a:pt x="982" y="417"/>
                  </a:lnTo>
                  <a:lnTo>
                    <a:pt x="926" y="435"/>
                  </a:lnTo>
                  <a:lnTo>
                    <a:pt x="967" y="439"/>
                  </a:lnTo>
                  <a:lnTo>
                    <a:pt x="946" y="511"/>
                  </a:lnTo>
                  <a:lnTo>
                    <a:pt x="932" y="570"/>
                  </a:lnTo>
                  <a:lnTo>
                    <a:pt x="933" y="665"/>
                  </a:lnTo>
                  <a:lnTo>
                    <a:pt x="954" y="717"/>
                  </a:lnTo>
                  <a:lnTo>
                    <a:pt x="926" y="720"/>
                  </a:lnTo>
                  <a:lnTo>
                    <a:pt x="898" y="743"/>
                  </a:lnTo>
                  <a:lnTo>
                    <a:pt x="929" y="782"/>
                  </a:lnTo>
                  <a:lnTo>
                    <a:pt x="934" y="843"/>
                  </a:lnTo>
                  <a:lnTo>
                    <a:pt x="916" y="848"/>
                  </a:lnTo>
                  <a:lnTo>
                    <a:pt x="938" y="905"/>
                  </a:lnTo>
                  <a:lnTo>
                    <a:pt x="899" y="910"/>
                  </a:lnTo>
                  <a:lnTo>
                    <a:pt x="919" y="935"/>
                  </a:lnTo>
                  <a:lnTo>
                    <a:pt x="913" y="957"/>
                  </a:lnTo>
                  <a:lnTo>
                    <a:pt x="889" y="966"/>
                  </a:lnTo>
                  <a:lnTo>
                    <a:pt x="865" y="966"/>
                  </a:lnTo>
                  <a:lnTo>
                    <a:pt x="887" y="1007"/>
                  </a:lnTo>
                  <a:lnTo>
                    <a:pt x="887" y="1032"/>
                  </a:lnTo>
                  <a:lnTo>
                    <a:pt x="852" y="1009"/>
                  </a:lnTo>
                  <a:lnTo>
                    <a:pt x="844" y="1024"/>
                  </a:lnTo>
                  <a:lnTo>
                    <a:pt x="867" y="1038"/>
                  </a:lnTo>
                  <a:lnTo>
                    <a:pt x="890" y="1073"/>
                  </a:lnTo>
                  <a:lnTo>
                    <a:pt x="896" y="1115"/>
                  </a:lnTo>
                  <a:lnTo>
                    <a:pt x="866" y="1126"/>
                  </a:lnTo>
                  <a:lnTo>
                    <a:pt x="852" y="1105"/>
                  </a:lnTo>
                  <a:lnTo>
                    <a:pt x="830" y="1075"/>
                  </a:lnTo>
                  <a:lnTo>
                    <a:pt x="837" y="1111"/>
                  </a:lnTo>
                  <a:lnTo>
                    <a:pt x="816" y="1138"/>
                  </a:lnTo>
                  <a:lnTo>
                    <a:pt x="862" y="1140"/>
                  </a:lnTo>
                  <a:lnTo>
                    <a:pt x="885" y="1143"/>
                  </a:lnTo>
                  <a:lnTo>
                    <a:pt x="839" y="1187"/>
                  </a:lnTo>
                  <a:lnTo>
                    <a:pt x="792" y="1224"/>
                  </a:lnTo>
                  <a:lnTo>
                    <a:pt x="741" y="1240"/>
                  </a:lnTo>
                  <a:lnTo>
                    <a:pt x="722" y="1241"/>
                  </a:lnTo>
                  <a:lnTo>
                    <a:pt x="704" y="1259"/>
                  </a:lnTo>
                  <a:lnTo>
                    <a:pt x="679" y="1306"/>
                  </a:lnTo>
                  <a:lnTo>
                    <a:pt x="642" y="1336"/>
                  </a:lnTo>
                  <a:lnTo>
                    <a:pt x="631" y="1338"/>
                  </a:lnTo>
                  <a:lnTo>
                    <a:pt x="608" y="1349"/>
                  </a:lnTo>
                  <a:lnTo>
                    <a:pt x="582" y="1358"/>
                  </a:lnTo>
                  <a:lnTo>
                    <a:pt x="567" y="1383"/>
                  </a:lnTo>
                  <a:lnTo>
                    <a:pt x="567" y="1412"/>
                  </a:lnTo>
                  <a:lnTo>
                    <a:pt x="558" y="1438"/>
                  </a:lnTo>
                  <a:lnTo>
                    <a:pt x="530" y="1468"/>
                  </a:lnTo>
                  <a:lnTo>
                    <a:pt x="537" y="1498"/>
                  </a:lnTo>
                  <a:lnTo>
                    <a:pt x="529" y="1528"/>
                  </a:lnTo>
                  <a:lnTo>
                    <a:pt x="521" y="1561"/>
                  </a:lnTo>
                  <a:lnTo>
                    <a:pt x="495" y="1564"/>
                  </a:lnTo>
                  <a:lnTo>
                    <a:pt x="470" y="1535"/>
                  </a:lnTo>
                  <a:lnTo>
                    <a:pt x="435" y="1535"/>
                  </a:lnTo>
                  <a:lnTo>
                    <a:pt x="419" y="1515"/>
                  </a:lnTo>
                  <a:lnTo>
                    <a:pt x="407" y="1479"/>
                  </a:lnTo>
                  <a:lnTo>
                    <a:pt x="376" y="1432"/>
                  </a:lnTo>
                  <a:lnTo>
                    <a:pt x="368" y="1406"/>
                  </a:lnTo>
                  <a:lnTo>
                    <a:pt x="366" y="1370"/>
                  </a:lnTo>
                  <a:lnTo>
                    <a:pt x="341" y="1331"/>
                  </a:lnTo>
                  <a:lnTo>
                    <a:pt x="347" y="1299"/>
                  </a:lnTo>
                  <a:lnTo>
                    <a:pt x="335" y="1283"/>
                  </a:lnTo>
                  <a:lnTo>
                    <a:pt x="353" y="1230"/>
                  </a:lnTo>
                  <a:lnTo>
                    <a:pt x="379" y="1212"/>
                  </a:lnTo>
                  <a:lnTo>
                    <a:pt x="386" y="1192"/>
                  </a:lnTo>
                  <a:lnTo>
                    <a:pt x="390" y="1153"/>
                  </a:lnTo>
                  <a:lnTo>
                    <a:pt x="370" y="1171"/>
                  </a:lnTo>
                  <a:lnTo>
                    <a:pt x="361" y="1178"/>
                  </a:lnTo>
                  <a:lnTo>
                    <a:pt x="345" y="1186"/>
                  </a:lnTo>
                  <a:lnTo>
                    <a:pt x="324" y="1170"/>
                  </a:lnTo>
                  <a:lnTo>
                    <a:pt x="323" y="1135"/>
                  </a:lnTo>
                  <a:lnTo>
                    <a:pt x="330" y="1107"/>
                  </a:lnTo>
                  <a:lnTo>
                    <a:pt x="345" y="1106"/>
                  </a:lnTo>
                  <a:lnTo>
                    <a:pt x="381" y="1120"/>
                  </a:lnTo>
                  <a:lnTo>
                    <a:pt x="350" y="1086"/>
                  </a:lnTo>
                  <a:lnTo>
                    <a:pt x="335" y="1068"/>
                  </a:lnTo>
                  <a:lnTo>
                    <a:pt x="318" y="1076"/>
                  </a:lnTo>
                  <a:lnTo>
                    <a:pt x="303" y="1062"/>
                  </a:lnTo>
                  <a:lnTo>
                    <a:pt x="323" y="1009"/>
                  </a:lnTo>
                  <a:lnTo>
                    <a:pt x="312" y="987"/>
                  </a:lnTo>
                  <a:lnTo>
                    <a:pt x="298" y="945"/>
                  </a:lnTo>
                  <a:lnTo>
                    <a:pt x="278" y="878"/>
                  </a:lnTo>
                  <a:lnTo>
                    <a:pt x="256" y="853"/>
                  </a:lnTo>
                  <a:lnTo>
                    <a:pt x="256" y="824"/>
                  </a:lnTo>
                  <a:lnTo>
                    <a:pt x="209" y="782"/>
                  </a:lnTo>
                  <a:lnTo>
                    <a:pt x="172" y="777"/>
                  </a:lnTo>
                  <a:lnTo>
                    <a:pt x="126" y="780"/>
                  </a:lnTo>
                  <a:lnTo>
                    <a:pt x="83" y="785"/>
                  </a:lnTo>
                  <a:lnTo>
                    <a:pt x="63" y="762"/>
                  </a:lnTo>
                  <a:lnTo>
                    <a:pt x="32" y="714"/>
                  </a:lnTo>
                  <a:lnTo>
                    <a:pt x="78" y="690"/>
                  </a:lnTo>
                  <a:lnTo>
                    <a:pt x="113" y="685"/>
                  </a:lnTo>
                  <a:lnTo>
                    <a:pt x="39" y="665"/>
                  </a:lnTo>
                  <a:lnTo>
                    <a:pt x="0" y="631"/>
                  </a:lnTo>
                  <a:lnTo>
                    <a:pt x="2" y="599"/>
                  </a:lnTo>
                  <a:lnTo>
                    <a:pt x="68" y="556"/>
                  </a:lnTo>
                  <a:lnTo>
                    <a:pt x="132" y="511"/>
                  </a:lnTo>
                  <a:lnTo>
                    <a:pt x="139" y="476"/>
                  </a:lnTo>
                  <a:lnTo>
                    <a:pt x="91" y="440"/>
                  </a:lnTo>
                  <a:lnTo>
                    <a:pt x="106" y="400"/>
                  </a:lnTo>
                  <a:lnTo>
                    <a:pt x="166" y="324"/>
                  </a:lnTo>
                  <a:lnTo>
                    <a:pt x="192" y="311"/>
                  </a:lnTo>
                  <a:lnTo>
                    <a:pt x="185" y="258"/>
                  </a:lnTo>
                  <a:lnTo>
                    <a:pt x="227" y="225"/>
                  </a:lnTo>
                  <a:lnTo>
                    <a:pt x="280" y="206"/>
                  </a:lnTo>
                  <a:lnTo>
                    <a:pt x="333" y="205"/>
                  </a:lnTo>
                  <a:lnTo>
                    <a:pt x="352" y="244"/>
                  </a:lnTo>
                  <a:lnTo>
                    <a:pt x="398" y="173"/>
                  </a:lnTo>
                  <a:lnTo>
                    <a:pt x="440" y="222"/>
                  </a:lnTo>
                  <a:lnTo>
                    <a:pt x="464" y="231"/>
                  </a:lnTo>
                  <a:lnTo>
                    <a:pt x="500" y="272"/>
                  </a:lnTo>
                  <a:lnTo>
                    <a:pt x="459" y="205"/>
                  </a:lnTo>
                  <a:lnTo>
                    <a:pt x="462" y="1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359">
              <a:extLst>
                <a:ext uri="{FF2B5EF4-FFF2-40B4-BE49-F238E27FC236}">
                  <a16:creationId xmlns="" xmlns:a16="http://schemas.microsoft.com/office/drawing/2014/main" id="{FF4D7D40-92B9-4224-8AD9-00D0BFC54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5675" y="4152900"/>
              <a:ext cx="206375" cy="247650"/>
            </a:xfrm>
            <a:custGeom>
              <a:avLst/>
              <a:gdLst>
                <a:gd name="T0" fmla="*/ 89 w 130"/>
                <a:gd name="T1" fmla="*/ 149 h 156"/>
                <a:gd name="T2" fmla="*/ 95 w 130"/>
                <a:gd name="T3" fmla="*/ 141 h 156"/>
                <a:gd name="T4" fmla="*/ 96 w 130"/>
                <a:gd name="T5" fmla="*/ 126 h 156"/>
                <a:gd name="T6" fmla="*/ 81 w 130"/>
                <a:gd name="T7" fmla="*/ 110 h 156"/>
                <a:gd name="T8" fmla="*/ 80 w 130"/>
                <a:gd name="T9" fmla="*/ 92 h 156"/>
                <a:gd name="T10" fmla="*/ 67 w 130"/>
                <a:gd name="T11" fmla="*/ 77 h 156"/>
                <a:gd name="T12" fmla="*/ 55 w 130"/>
                <a:gd name="T13" fmla="*/ 76 h 156"/>
                <a:gd name="T14" fmla="*/ 51 w 130"/>
                <a:gd name="T15" fmla="*/ 82 h 156"/>
                <a:gd name="T16" fmla="*/ 41 w 130"/>
                <a:gd name="T17" fmla="*/ 83 h 156"/>
                <a:gd name="T18" fmla="*/ 35 w 130"/>
                <a:gd name="T19" fmla="*/ 80 h 156"/>
                <a:gd name="T20" fmla="*/ 18 w 130"/>
                <a:gd name="T21" fmla="*/ 90 h 156"/>
                <a:gd name="T22" fmla="*/ 16 w 130"/>
                <a:gd name="T23" fmla="*/ 74 h 156"/>
                <a:gd name="T24" fmla="*/ 21 w 130"/>
                <a:gd name="T25" fmla="*/ 55 h 156"/>
                <a:gd name="T26" fmla="*/ 9 w 130"/>
                <a:gd name="T27" fmla="*/ 54 h 156"/>
                <a:gd name="T28" fmla="*/ 8 w 130"/>
                <a:gd name="T29" fmla="*/ 44 h 156"/>
                <a:gd name="T30" fmla="*/ 0 w 130"/>
                <a:gd name="T31" fmla="*/ 38 h 156"/>
                <a:gd name="T32" fmla="*/ 5 w 130"/>
                <a:gd name="T33" fmla="*/ 31 h 156"/>
                <a:gd name="T34" fmla="*/ 19 w 130"/>
                <a:gd name="T35" fmla="*/ 18 h 156"/>
                <a:gd name="T36" fmla="*/ 21 w 130"/>
                <a:gd name="T37" fmla="*/ 23 h 156"/>
                <a:gd name="T38" fmla="*/ 30 w 130"/>
                <a:gd name="T39" fmla="*/ 23 h 156"/>
                <a:gd name="T40" fmla="*/ 27 w 130"/>
                <a:gd name="T41" fmla="*/ 2 h 156"/>
                <a:gd name="T42" fmla="*/ 36 w 130"/>
                <a:gd name="T43" fmla="*/ 0 h 156"/>
                <a:gd name="T44" fmla="*/ 46 w 130"/>
                <a:gd name="T45" fmla="*/ 14 h 156"/>
                <a:gd name="T46" fmla="*/ 55 w 130"/>
                <a:gd name="T47" fmla="*/ 31 h 156"/>
                <a:gd name="T48" fmla="*/ 75 w 130"/>
                <a:gd name="T49" fmla="*/ 31 h 156"/>
                <a:gd name="T50" fmla="*/ 82 w 130"/>
                <a:gd name="T51" fmla="*/ 47 h 156"/>
                <a:gd name="T52" fmla="*/ 71 w 130"/>
                <a:gd name="T53" fmla="*/ 52 h 156"/>
                <a:gd name="T54" fmla="*/ 66 w 130"/>
                <a:gd name="T55" fmla="*/ 59 h 156"/>
                <a:gd name="T56" fmla="*/ 87 w 130"/>
                <a:gd name="T57" fmla="*/ 69 h 156"/>
                <a:gd name="T58" fmla="*/ 102 w 130"/>
                <a:gd name="T59" fmla="*/ 91 h 156"/>
                <a:gd name="T60" fmla="*/ 112 w 130"/>
                <a:gd name="T61" fmla="*/ 107 h 156"/>
                <a:gd name="T62" fmla="*/ 125 w 130"/>
                <a:gd name="T63" fmla="*/ 119 h 156"/>
                <a:gd name="T64" fmla="*/ 130 w 130"/>
                <a:gd name="T65" fmla="*/ 132 h 156"/>
                <a:gd name="T66" fmla="*/ 128 w 130"/>
                <a:gd name="T67" fmla="*/ 150 h 156"/>
                <a:gd name="T68" fmla="*/ 111 w 130"/>
                <a:gd name="T69" fmla="*/ 143 h 156"/>
                <a:gd name="T70" fmla="*/ 103 w 130"/>
                <a:gd name="T71" fmla="*/ 156 h 156"/>
                <a:gd name="T72" fmla="*/ 89 w 130"/>
                <a:gd name="T73" fmla="*/ 14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56">
                  <a:moveTo>
                    <a:pt x="89" y="149"/>
                  </a:moveTo>
                  <a:lnTo>
                    <a:pt x="95" y="141"/>
                  </a:lnTo>
                  <a:lnTo>
                    <a:pt x="96" y="126"/>
                  </a:lnTo>
                  <a:lnTo>
                    <a:pt x="81" y="110"/>
                  </a:lnTo>
                  <a:lnTo>
                    <a:pt x="80" y="92"/>
                  </a:lnTo>
                  <a:lnTo>
                    <a:pt x="67" y="77"/>
                  </a:lnTo>
                  <a:lnTo>
                    <a:pt x="55" y="76"/>
                  </a:lnTo>
                  <a:lnTo>
                    <a:pt x="51" y="82"/>
                  </a:lnTo>
                  <a:lnTo>
                    <a:pt x="41" y="83"/>
                  </a:lnTo>
                  <a:lnTo>
                    <a:pt x="35" y="80"/>
                  </a:lnTo>
                  <a:lnTo>
                    <a:pt x="18" y="90"/>
                  </a:lnTo>
                  <a:lnTo>
                    <a:pt x="16" y="74"/>
                  </a:lnTo>
                  <a:lnTo>
                    <a:pt x="21" y="55"/>
                  </a:lnTo>
                  <a:lnTo>
                    <a:pt x="9" y="54"/>
                  </a:lnTo>
                  <a:lnTo>
                    <a:pt x="8" y="44"/>
                  </a:lnTo>
                  <a:lnTo>
                    <a:pt x="0" y="38"/>
                  </a:lnTo>
                  <a:lnTo>
                    <a:pt x="5" y="31"/>
                  </a:lnTo>
                  <a:lnTo>
                    <a:pt x="19" y="18"/>
                  </a:lnTo>
                  <a:lnTo>
                    <a:pt x="21" y="23"/>
                  </a:lnTo>
                  <a:lnTo>
                    <a:pt x="30" y="23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6" y="14"/>
                  </a:lnTo>
                  <a:lnTo>
                    <a:pt x="55" y="31"/>
                  </a:lnTo>
                  <a:lnTo>
                    <a:pt x="75" y="31"/>
                  </a:lnTo>
                  <a:lnTo>
                    <a:pt x="82" y="47"/>
                  </a:lnTo>
                  <a:lnTo>
                    <a:pt x="71" y="52"/>
                  </a:lnTo>
                  <a:lnTo>
                    <a:pt x="66" y="59"/>
                  </a:lnTo>
                  <a:lnTo>
                    <a:pt x="87" y="69"/>
                  </a:lnTo>
                  <a:lnTo>
                    <a:pt x="102" y="91"/>
                  </a:lnTo>
                  <a:lnTo>
                    <a:pt x="112" y="107"/>
                  </a:lnTo>
                  <a:lnTo>
                    <a:pt x="125" y="119"/>
                  </a:lnTo>
                  <a:lnTo>
                    <a:pt x="130" y="132"/>
                  </a:lnTo>
                  <a:lnTo>
                    <a:pt x="128" y="150"/>
                  </a:lnTo>
                  <a:lnTo>
                    <a:pt x="111" y="143"/>
                  </a:lnTo>
                  <a:lnTo>
                    <a:pt x="103" y="156"/>
                  </a:lnTo>
                  <a:lnTo>
                    <a:pt x="89" y="14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5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46CD3A1F-DF31-43D3-A63C-A4A88B0E0094}"/>
              </a:ext>
            </a:extLst>
          </p:cNvPr>
          <p:cNvGrpSpPr/>
          <p:nvPr/>
        </p:nvGrpSpPr>
        <p:grpSpPr>
          <a:xfrm>
            <a:off x="4510573" y="1555940"/>
            <a:ext cx="6065425" cy="3908205"/>
            <a:chOff x="4510573" y="1555940"/>
            <a:chExt cx="6065425" cy="3908205"/>
          </a:xfrm>
        </p:grpSpPr>
        <p:sp>
          <p:nvSpPr>
            <p:cNvPr id="240" name="Freeform 184">
              <a:extLst>
                <a:ext uri="{FF2B5EF4-FFF2-40B4-BE49-F238E27FC236}">
                  <a16:creationId xmlns="" xmlns:a16="http://schemas.microsoft.com/office/drawing/2014/main" id="{867BFDC4-FD47-4148-9AB6-AA1F80786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413" y="3886708"/>
              <a:ext cx="82411" cy="64959"/>
            </a:xfrm>
            <a:custGeom>
              <a:avLst/>
              <a:gdLst>
                <a:gd name="T0" fmla="*/ 0 w 85"/>
                <a:gd name="T1" fmla="*/ 34 h 67"/>
                <a:gd name="T2" fmla="*/ 3 w 85"/>
                <a:gd name="T3" fmla="*/ 33 h 67"/>
                <a:gd name="T4" fmla="*/ 3 w 85"/>
                <a:gd name="T5" fmla="*/ 38 h 67"/>
                <a:gd name="T6" fmla="*/ 17 w 85"/>
                <a:gd name="T7" fmla="*/ 36 h 67"/>
                <a:gd name="T8" fmla="*/ 32 w 85"/>
                <a:gd name="T9" fmla="*/ 36 h 67"/>
                <a:gd name="T10" fmla="*/ 43 w 85"/>
                <a:gd name="T11" fmla="*/ 37 h 67"/>
                <a:gd name="T12" fmla="*/ 54 w 85"/>
                <a:gd name="T13" fmla="*/ 24 h 67"/>
                <a:gd name="T14" fmla="*/ 67 w 85"/>
                <a:gd name="T15" fmla="*/ 11 h 67"/>
                <a:gd name="T16" fmla="*/ 79 w 85"/>
                <a:gd name="T17" fmla="*/ 0 h 67"/>
                <a:gd name="T18" fmla="*/ 81 w 85"/>
                <a:gd name="T19" fmla="*/ 7 h 67"/>
                <a:gd name="T20" fmla="*/ 85 w 85"/>
                <a:gd name="T21" fmla="*/ 22 h 67"/>
                <a:gd name="T22" fmla="*/ 75 w 85"/>
                <a:gd name="T23" fmla="*/ 22 h 67"/>
                <a:gd name="T24" fmla="*/ 74 w 85"/>
                <a:gd name="T25" fmla="*/ 33 h 67"/>
                <a:gd name="T26" fmla="*/ 76 w 85"/>
                <a:gd name="T27" fmla="*/ 37 h 67"/>
                <a:gd name="T28" fmla="*/ 68 w 85"/>
                <a:gd name="T29" fmla="*/ 40 h 67"/>
                <a:gd name="T30" fmla="*/ 68 w 85"/>
                <a:gd name="T31" fmla="*/ 48 h 67"/>
                <a:gd name="T32" fmla="*/ 64 w 85"/>
                <a:gd name="T33" fmla="*/ 55 h 67"/>
                <a:gd name="T34" fmla="*/ 64 w 85"/>
                <a:gd name="T35" fmla="*/ 63 h 67"/>
                <a:gd name="T36" fmla="*/ 60 w 85"/>
                <a:gd name="T37" fmla="*/ 67 h 67"/>
                <a:gd name="T38" fmla="*/ 8 w 85"/>
                <a:gd name="T39" fmla="*/ 58 h 67"/>
                <a:gd name="T40" fmla="*/ 1 w 85"/>
                <a:gd name="T41" fmla="*/ 39 h 67"/>
                <a:gd name="T42" fmla="*/ 0 w 85"/>
                <a:gd name="T4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67">
                  <a:moveTo>
                    <a:pt x="0" y="34"/>
                  </a:moveTo>
                  <a:lnTo>
                    <a:pt x="3" y="33"/>
                  </a:lnTo>
                  <a:lnTo>
                    <a:pt x="3" y="38"/>
                  </a:lnTo>
                  <a:lnTo>
                    <a:pt x="17" y="36"/>
                  </a:lnTo>
                  <a:lnTo>
                    <a:pt x="32" y="36"/>
                  </a:lnTo>
                  <a:lnTo>
                    <a:pt x="43" y="37"/>
                  </a:lnTo>
                  <a:lnTo>
                    <a:pt x="54" y="24"/>
                  </a:lnTo>
                  <a:lnTo>
                    <a:pt x="67" y="11"/>
                  </a:lnTo>
                  <a:lnTo>
                    <a:pt x="79" y="0"/>
                  </a:lnTo>
                  <a:lnTo>
                    <a:pt x="81" y="7"/>
                  </a:lnTo>
                  <a:lnTo>
                    <a:pt x="85" y="22"/>
                  </a:lnTo>
                  <a:lnTo>
                    <a:pt x="75" y="22"/>
                  </a:lnTo>
                  <a:lnTo>
                    <a:pt x="74" y="33"/>
                  </a:lnTo>
                  <a:lnTo>
                    <a:pt x="76" y="37"/>
                  </a:lnTo>
                  <a:lnTo>
                    <a:pt x="68" y="40"/>
                  </a:lnTo>
                  <a:lnTo>
                    <a:pt x="68" y="48"/>
                  </a:lnTo>
                  <a:lnTo>
                    <a:pt x="64" y="55"/>
                  </a:lnTo>
                  <a:lnTo>
                    <a:pt x="64" y="63"/>
                  </a:lnTo>
                  <a:lnTo>
                    <a:pt x="60" y="67"/>
                  </a:lnTo>
                  <a:lnTo>
                    <a:pt x="8" y="58"/>
                  </a:lnTo>
                  <a:lnTo>
                    <a:pt x="1" y="39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185">
              <a:extLst>
                <a:ext uri="{FF2B5EF4-FFF2-40B4-BE49-F238E27FC236}">
                  <a16:creationId xmlns="" xmlns:a16="http://schemas.microsoft.com/office/drawing/2014/main" id="{A3CDBDAC-3475-466A-8CA8-FF841068C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0661" y="3638506"/>
              <a:ext cx="246262" cy="186151"/>
            </a:xfrm>
            <a:custGeom>
              <a:avLst/>
              <a:gdLst>
                <a:gd name="T0" fmla="*/ 29 w 254"/>
                <a:gd name="T1" fmla="*/ 70 h 192"/>
                <a:gd name="T2" fmla="*/ 47 w 254"/>
                <a:gd name="T3" fmla="*/ 58 h 192"/>
                <a:gd name="T4" fmla="*/ 70 w 254"/>
                <a:gd name="T5" fmla="*/ 48 h 192"/>
                <a:gd name="T6" fmla="*/ 88 w 254"/>
                <a:gd name="T7" fmla="*/ 27 h 192"/>
                <a:gd name="T8" fmla="*/ 99 w 254"/>
                <a:gd name="T9" fmla="*/ 25 h 192"/>
                <a:gd name="T10" fmla="*/ 114 w 254"/>
                <a:gd name="T11" fmla="*/ 26 h 192"/>
                <a:gd name="T12" fmla="*/ 132 w 254"/>
                <a:gd name="T13" fmla="*/ 33 h 192"/>
                <a:gd name="T14" fmla="*/ 151 w 254"/>
                <a:gd name="T15" fmla="*/ 30 h 192"/>
                <a:gd name="T16" fmla="*/ 167 w 254"/>
                <a:gd name="T17" fmla="*/ 20 h 192"/>
                <a:gd name="T18" fmla="*/ 172 w 254"/>
                <a:gd name="T19" fmla="*/ 8 h 192"/>
                <a:gd name="T20" fmla="*/ 188 w 254"/>
                <a:gd name="T21" fmla="*/ 6 h 192"/>
                <a:gd name="T22" fmla="*/ 191 w 254"/>
                <a:gd name="T23" fmla="*/ 13 h 192"/>
                <a:gd name="T24" fmla="*/ 197 w 254"/>
                <a:gd name="T25" fmla="*/ 39 h 192"/>
                <a:gd name="T26" fmla="*/ 211 w 254"/>
                <a:gd name="T27" fmla="*/ 33 h 192"/>
                <a:gd name="T28" fmla="*/ 233 w 254"/>
                <a:gd name="T29" fmla="*/ 24 h 192"/>
                <a:gd name="T30" fmla="*/ 254 w 254"/>
                <a:gd name="T31" fmla="*/ 30 h 192"/>
                <a:gd name="T32" fmla="*/ 235 w 254"/>
                <a:gd name="T33" fmla="*/ 36 h 192"/>
                <a:gd name="T34" fmla="*/ 197 w 254"/>
                <a:gd name="T35" fmla="*/ 44 h 192"/>
                <a:gd name="T36" fmla="*/ 190 w 254"/>
                <a:gd name="T37" fmla="*/ 62 h 192"/>
                <a:gd name="T38" fmla="*/ 184 w 254"/>
                <a:gd name="T39" fmla="*/ 81 h 192"/>
                <a:gd name="T40" fmla="*/ 180 w 254"/>
                <a:gd name="T41" fmla="*/ 97 h 192"/>
                <a:gd name="T42" fmla="*/ 171 w 254"/>
                <a:gd name="T43" fmla="*/ 110 h 192"/>
                <a:gd name="T44" fmla="*/ 152 w 254"/>
                <a:gd name="T45" fmla="*/ 128 h 192"/>
                <a:gd name="T46" fmla="*/ 146 w 254"/>
                <a:gd name="T47" fmla="*/ 146 h 192"/>
                <a:gd name="T48" fmla="*/ 127 w 254"/>
                <a:gd name="T49" fmla="*/ 147 h 192"/>
                <a:gd name="T50" fmla="*/ 111 w 254"/>
                <a:gd name="T51" fmla="*/ 152 h 192"/>
                <a:gd name="T52" fmla="*/ 101 w 254"/>
                <a:gd name="T53" fmla="*/ 181 h 192"/>
                <a:gd name="T54" fmla="*/ 66 w 254"/>
                <a:gd name="T55" fmla="*/ 188 h 192"/>
                <a:gd name="T56" fmla="*/ 52 w 254"/>
                <a:gd name="T57" fmla="*/ 189 h 192"/>
                <a:gd name="T58" fmla="*/ 6 w 254"/>
                <a:gd name="T59" fmla="*/ 182 h 192"/>
                <a:gd name="T60" fmla="*/ 20 w 254"/>
                <a:gd name="T61" fmla="*/ 151 h 192"/>
                <a:gd name="T62" fmla="*/ 6 w 254"/>
                <a:gd name="T63" fmla="*/ 134 h 192"/>
                <a:gd name="T64" fmla="*/ 7 w 254"/>
                <a:gd name="T65" fmla="*/ 107 h 192"/>
                <a:gd name="T66" fmla="*/ 5 w 254"/>
                <a:gd name="T67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4" h="192">
                  <a:moveTo>
                    <a:pt x="12" y="62"/>
                  </a:moveTo>
                  <a:lnTo>
                    <a:pt x="29" y="70"/>
                  </a:lnTo>
                  <a:lnTo>
                    <a:pt x="42" y="67"/>
                  </a:lnTo>
                  <a:lnTo>
                    <a:pt x="47" y="58"/>
                  </a:lnTo>
                  <a:lnTo>
                    <a:pt x="59" y="55"/>
                  </a:lnTo>
                  <a:lnTo>
                    <a:pt x="70" y="48"/>
                  </a:lnTo>
                  <a:lnTo>
                    <a:pt x="73" y="30"/>
                  </a:lnTo>
                  <a:lnTo>
                    <a:pt x="88" y="27"/>
                  </a:lnTo>
                  <a:lnTo>
                    <a:pt x="91" y="19"/>
                  </a:lnTo>
                  <a:lnTo>
                    <a:pt x="99" y="25"/>
                  </a:lnTo>
                  <a:lnTo>
                    <a:pt x="105" y="26"/>
                  </a:lnTo>
                  <a:lnTo>
                    <a:pt x="114" y="26"/>
                  </a:lnTo>
                  <a:lnTo>
                    <a:pt x="127" y="30"/>
                  </a:lnTo>
                  <a:lnTo>
                    <a:pt x="132" y="33"/>
                  </a:lnTo>
                  <a:lnTo>
                    <a:pt x="145" y="26"/>
                  </a:lnTo>
                  <a:lnTo>
                    <a:pt x="151" y="30"/>
                  </a:lnTo>
                  <a:lnTo>
                    <a:pt x="157" y="20"/>
                  </a:lnTo>
                  <a:lnTo>
                    <a:pt x="167" y="20"/>
                  </a:lnTo>
                  <a:lnTo>
                    <a:pt x="169" y="18"/>
                  </a:lnTo>
                  <a:lnTo>
                    <a:pt x="172" y="8"/>
                  </a:lnTo>
                  <a:lnTo>
                    <a:pt x="179" y="0"/>
                  </a:lnTo>
                  <a:lnTo>
                    <a:pt x="188" y="6"/>
                  </a:lnTo>
                  <a:lnTo>
                    <a:pt x="187" y="12"/>
                  </a:lnTo>
                  <a:lnTo>
                    <a:pt x="191" y="13"/>
                  </a:lnTo>
                  <a:lnTo>
                    <a:pt x="190" y="32"/>
                  </a:lnTo>
                  <a:lnTo>
                    <a:pt x="197" y="39"/>
                  </a:lnTo>
                  <a:lnTo>
                    <a:pt x="203" y="34"/>
                  </a:lnTo>
                  <a:lnTo>
                    <a:pt x="211" y="33"/>
                  </a:lnTo>
                  <a:lnTo>
                    <a:pt x="221" y="22"/>
                  </a:lnTo>
                  <a:lnTo>
                    <a:pt x="233" y="24"/>
                  </a:lnTo>
                  <a:lnTo>
                    <a:pt x="252" y="24"/>
                  </a:lnTo>
                  <a:lnTo>
                    <a:pt x="254" y="30"/>
                  </a:lnTo>
                  <a:lnTo>
                    <a:pt x="245" y="33"/>
                  </a:lnTo>
                  <a:lnTo>
                    <a:pt x="235" y="36"/>
                  </a:lnTo>
                  <a:lnTo>
                    <a:pt x="216" y="40"/>
                  </a:lnTo>
                  <a:lnTo>
                    <a:pt x="197" y="44"/>
                  </a:lnTo>
                  <a:lnTo>
                    <a:pt x="187" y="54"/>
                  </a:lnTo>
                  <a:lnTo>
                    <a:pt x="190" y="62"/>
                  </a:lnTo>
                  <a:lnTo>
                    <a:pt x="193" y="73"/>
                  </a:lnTo>
                  <a:lnTo>
                    <a:pt x="184" y="81"/>
                  </a:lnTo>
                  <a:lnTo>
                    <a:pt x="184" y="89"/>
                  </a:lnTo>
                  <a:lnTo>
                    <a:pt x="180" y="97"/>
                  </a:lnTo>
                  <a:lnTo>
                    <a:pt x="164" y="96"/>
                  </a:lnTo>
                  <a:lnTo>
                    <a:pt x="171" y="110"/>
                  </a:lnTo>
                  <a:lnTo>
                    <a:pt x="159" y="116"/>
                  </a:lnTo>
                  <a:lnTo>
                    <a:pt x="152" y="128"/>
                  </a:lnTo>
                  <a:lnTo>
                    <a:pt x="153" y="140"/>
                  </a:lnTo>
                  <a:lnTo>
                    <a:pt x="146" y="146"/>
                  </a:lnTo>
                  <a:lnTo>
                    <a:pt x="139" y="144"/>
                  </a:lnTo>
                  <a:lnTo>
                    <a:pt x="127" y="147"/>
                  </a:lnTo>
                  <a:lnTo>
                    <a:pt x="124" y="152"/>
                  </a:lnTo>
                  <a:lnTo>
                    <a:pt x="111" y="152"/>
                  </a:lnTo>
                  <a:lnTo>
                    <a:pt x="102" y="163"/>
                  </a:lnTo>
                  <a:lnTo>
                    <a:pt x="101" y="181"/>
                  </a:lnTo>
                  <a:lnTo>
                    <a:pt x="78" y="189"/>
                  </a:lnTo>
                  <a:lnTo>
                    <a:pt x="66" y="188"/>
                  </a:lnTo>
                  <a:lnTo>
                    <a:pt x="63" y="191"/>
                  </a:lnTo>
                  <a:lnTo>
                    <a:pt x="52" y="189"/>
                  </a:lnTo>
                  <a:lnTo>
                    <a:pt x="35" y="192"/>
                  </a:lnTo>
                  <a:lnTo>
                    <a:pt x="6" y="182"/>
                  </a:lnTo>
                  <a:lnTo>
                    <a:pt x="21" y="163"/>
                  </a:lnTo>
                  <a:lnTo>
                    <a:pt x="20" y="151"/>
                  </a:lnTo>
                  <a:lnTo>
                    <a:pt x="7" y="147"/>
                  </a:lnTo>
                  <a:lnTo>
                    <a:pt x="6" y="134"/>
                  </a:lnTo>
                  <a:lnTo>
                    <a:pt x="0" y="118"/>
                  </a:lnTo>
                  <a:lnTo>
                    <a:pt x="7" y="107"/>
                  </a:lnTo>
                  <a:lnTo>
                    <a:pt x="0" y="103"/>
                  </a:lnTo>
                  <a:lnTo>
                    <a:pt x="5" y="88"/>
                  </a:lnTo>
                  <a:lnTo>
                    <a:pt x="12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186">
              <a:extLst>
                <a:ext uri="{FF2B5EF4-FFF2-40B4-BE49-F238E27FC236}">
                  <a16:creationId xmlns="" xmlns:a16="http://schemas.microsoft.com/office/drawing/2014/main" id="{7FCBE93D-7D55-4D58-91B7-E3DD4626D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4533" y="3545430"/>
              <a:ext cx="29086" cy="68837"/>
            </a:xfrm>
            <a:custGeom>
              <a:avLst/>
              <a:gdLst>
                <a:gd name="T0" fmla="*/ 24 w 30"/>
                <a:gd name="T1" fmla="*/ 20 h 71"/>
                <a:gd name="T2" fmla="*/ 21 w 30"/>
                <a:gd name="T3" fmla="*/ 28 h 71"/>
                <a:gd name="T4" fmla="*/ 24 w 30"/>
                <a:gd name="T5" fmla="*/ 39 h 71"/>
                <a:gd name="T6" fmla="*/ 30 w 30"/>
                <a:gd name="T7" fmla="*/ 43 h 71"/>
                <a:gd name="T8" fmla="*/ 30 w 30"/>
                <a:gd name="T9" fmla="*/ 50 h 71"/>
                <a:gd name="T10" fmla="*/ 25 w 30"/>
                <a:gd name="T11" fmla="*/ 54 h 71"/>
                <a:gd name="T12" fmla="*/ 24 w 30"/>
                <a:gd name="T13" fmla="*/ 61 h 71"/>
                <a:gd name="T14" fmla="*/ 15 w 30"/>
                <a:gd name="T15" fmla="*/ 71 h 71"/>
                <a:gd name="T16" fmla="*/ 12 w 30"/>
                <a:gd name="T17" fmla="*/ 70 h 71"/>
                <a:gd name="T18" fmla="*/ 12 w 30"/>
                <a:gd name="T19" fmla="*/ 65 h 71"/>
                <a:gd name="T20" fmla="*/ 3 w 30"/>
                <a:gd name="T21" fmla="*/ 57 h 71"/>
                <a:gd name="T22" fmla="*/ 0 w 30"/>
                <a:gd name="T23" fmla="*/ 47 h 71"/>
                <a:gd name="T24" fmla="*/ 3 w 30"/>
                <a:gd name="T25" fmla="*/ 31 h 71"/>
                <a:gd name="T26" fmla="*/ 5 w 30"/>
                <a:gd name="T27" fmla="*/ 24 h 71"/>
                <a:gd name="T28" fmla="*/ 2 w 30"/>
                <a:gd name="T29" fmla="*/ 20 h 71"/>
                <a:gd name="T30" fmla="*/ 0 w 30"/>
                <a:gd name="T31" fmla="*/ 12 h 71"/>
                <a:gd name="T32" fmla="*/ 8 w 30"/>
                <a:gd name="T33" fmla="*/ 0 h 71"/>
                <a:gd name="T34" fmla="*/ 10 w 30"/>
                <a:gd name="T35" fmla="*/ 5 h 71"/>
                <a:gd name="T36" fmla="*/ 14 w 30"/>
                <a:gd name="T37" fmla="*/ 3 h 71"/>
                <a:gd name="T38" fmla="*/ 18 w 30"/>
                <a:gd name="T39" fmla="*/ 10 h 71"/>
                <a:gd name="T40" fmla="*/ 22 w 30"/>
                <a:gd name="T41" fmla="*/ 12 h 71"/>
                <a:gd name="T42" fmla="*/ 24 w 30"/>
                <a:gd name="T43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71">
                  <a:moveTo>
                    <a:pt x="24" y="20"/>
                  </a:moveTo>
                  <a:lnTo>
                    <a:pt x="21" y="28"/>
                  </a:lnTo>
                  <a:lnTo>
                    <a:pt x="24" y="39"/>
                  </a:lnTo>
                  <a:lnTo>
                    <a:pt x="30" y="43"/>
                  </a:lnTo>
                  <a:lnTo>
                    <a:pt x="30" y="50"/>
                  </a:lnTo>
                  <a:lnTo>
                    <a:pt x="25" y="54"/>
                  </a:lnTo>
                  <a:lnTo>
                    <a:pt x="24" y="61"/>
                  </a:lnTo>
                  <a:lnTo>
                    <a:pt x="15" y="71"/>
                  </a:lnTo>
                  <a:lnTo>
                    <a:pt x="12" y="70"/>
                  </a:lnTo>
                  <a:lnTo>
                    <a:pt x="12" y="65"/>
                  </a:lnTo>
                  <a:lnTo>
                    <a:pt x="3" y="57"/>
                  </a:lnTo>
                  <a:lnTo>
                    <a:pt x="0" y="47"/>
                  </a:lnTo>
                  <a:lnTo>
                    <a:pt x="3" y="31"/>
                  </a:lnTo>
                  <a:lnTo>
                    <a:pt x="5" y="24"/>
                  </a:lnTo>
                  <a:lnTo>
                    <a:pt x="2" y="20"/>
                  </a:lnTo>
                  <a:lnTo>
                    <a:pt x="0" y="12"/>
                  </a:lnTo>
                  <a:lnTo>
                    <a:pt x="8" y="0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8" y="10"/>
                  </a:lnTo>
                  <a:lnTo>
                    <a:pt x="22" y="12"/>
                  </a:lnTo>
                  <a:lnTo>
                    <a:pt x="24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187">
              <a:extLst>
                <a:ext uri="{FF2B5EF4-FFF2-40B4-BE49-F238E27FC236}">
                  <a16:creationId xmlns="" xmlns:a16="http://schemas.microsoft.com/office/drawing/2014/main" id="{F07BA1A1-CDBF-4CF1-8422-47C73D834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648" y="3578395"/>
              <a:ext cx="49447" cy="55264"/>
            </a:xfrm>
            <a:custGeom>
              <a:avLst/>
              <a:gdLst>
                <a:gd name="T0" fmla="*/ 0 w 51"/>
                <a:gd name="T1" fmla="*/ 3 h 57"/>
                <a:gd name="T2" fmla="*/ 24 w 51"/>
                <a:gd name="T3" fmla="*/ 0 h 57"/>
                <a:gd name="T4" fmla="*/ 28 w 51"/>
                <a:gd name="T5" fmla="*/ 7 h 57"/>
                <a:gd name="T6" fmla="*/ 35 w 51"/>
                <a:gd name="T7" fmla="*/ 10 h 57"/>
                <a:gd name="T8" fmla="*/ 31 w 51"/>
                <a:gd name="T9" fmla="*/ 16 h 57"/>
                <a:gd name="T10" fmla="*/ 41 w 51"/>
                <a:gd name="T11" fmla="*/ 24 h 57"/>
                <a:gd name="T12" fmla="*/ 35 w 51"/>
                <a:gd name="T13" fmla="*/ 31 h 57"/>
                <a:gd name="T14" fmla="*/ 43 w 51"/>
                <a:gd name="T15" fmla="*/ 37 h 57"/>
                <a:gd name="T16" fmla="*/ 51 w 51"/>
                <a:gd name="T17" fmla="*/ 40 h 57"/>
                <a:gd name="T18" fmla="*/ 51 w 51"/>
                <a:gd name="T19" fmla="*/ 57 h 57"/>
                <a:gd name="T20" fmla="*/ 44 w 51"/>
                <a:gd name="T21" fmla="*/ 57 h 57"/>
                <a:gd name="T22" fmla="*/ 37 w 51"/>
                <a:gd name="T23" fmla="*/ 44 h 57"/>
                <a:gd name="T24" fmla="*/ 37 w 51"/>
                <a:gd name="T25" fmla="*/ 40 h 57"/>
                <a:gd name="T26" fmla="*/ 30 w 51"/>
                <a:gd name="T27" fmla="*/ 40 h 57"/>
                <a:gd name="T28" fmla="*/ 24 w 51"/>
                <a:gd name="T29" fmla="*/ 35 h 57"/>
                <a:gd name="T30" fmla="*/ 21 w 51"/>
                <a:gd name="T31" fmla="*/ 36 h 57"/>
                <a:gd name="T32" fmla="*/ 14 w 51"/>
                <a:gd name="T33" fmla="*/ 29 h 57"/>
                <a:gd name="T34" fmla="*/ 1 w 51"/>
                <a:gd name="T35" fmla="*/ 23 h 57"/>
                <a:gd name="T36" fmla="*/ 3 w 51"/>
                <a:gd name="T37" fmla="*/ 12 h 57"/>
                <a:gd name="T38" fmla="*/ 0 w 51"/>
                <a:gd name="T3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57">
                  <a:moveTo>
                    <a:pt x="0" y="3"/>
                  </a:moveTo>
                  <a:lnTo>
                    <a:pt x="24" y="0"/>
                  </a:lnTo>
                  <a:lnTo>
                    <a:pt x="28" y="7"/>
                  </a:lnTo>
                  <a:lnTo>
                    <a:pt x="35" y="10"/>
                  </a:lnTo>
                  <a:lnTo>
                    <a:pt x="31" y="16"/>
                  </a:lnTo>
                  <a:lnTo>
                    <a:pt x="41" y="24"/>
                  </a:lnTo>
                  <a:lnTo>
                    <a:pt x="35" y="31"/>
                  </a:lnTo>
                  <a:lnTo>
                    <a:pt x="43" y="37"/>
                  </a:lnTo>
                  <a:lnTo>
                    <a:pt x="51" y="40"/>
                  </a:lnTo>
                  <a:lnTo>
                    <a:pt x="51" y="57"/>
                  </a:lnTo>
                  <a:lnTo>
                    <a:pt x="44" y="57"/>
                  </a:lnTo>
                  <a:lnTo>
                    <a:pt x="37" y="44"/>
                  </a:lnTo>
                  <a:lnTo>
                    <a:pt x="37" y="40"/>
                  </a:lnTo>
                  <a:lnTo>
                    <a:pt x="30" y="40"/>
                  </a:lnTo>
                  <a:lnTo>
                    <a:pt x="24" y="35"/>
                  </a:lnTo>
                  <a:lnTo>
                    <a:pt x="21" y="36"/>
                  </a:lnTo>
                  <a:lnTo>
                    <a:pt x="14" y="29"/>
                  </a:lnTo>
                  <a:lnTo>
                    <a:pt x="1" y="23"/>
                  </a:lnTo>
                  <a:lnTo>
                    <a:pt x="3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188">
              <a:extLst>
                <a:ext uri="{FF2B5EF4-FFF2-40B4-BE49-F238E27FC236}">
                  <a16:creationId xmlns="" xmlns:a16="http://schemas.microsoft.com/office/drawing/2014/main" id="{8A88E899-AD7E-4873-8F15-FC358E289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712" y="3393213"/>
              <a:ext cx="126040" cy="64959"/>
            </a:xfrm>
            <a:custGeom>
              <a:avLst/>
              <a:gdLst>
                <a:gd name="T0" fmla="*/ 130 w 130"/>
                <a:gd name="T1" fmla="*/ 23 h 67"/>
                <a:gd name="T2" fmla="*/ 129 w 130"/>
                <a:gd name="T3" fmla="*/ 35 h 67"/>
                <a:gd name="T4" fmla="*/ 119 w 130"/>
                <a:gd name="T5" fmla="*/ 35 h 67"/>
                <a:gd name="T6" fmla="*/ 123 w 130"/>
                <a:gd name="T7" fmla="*/ 40 h 67"/>
                <a:gd name="T8" fmla="*/ 117 w 130"/>
                <a:gd name="T9" fmla="*/ 57 h 67"/>
                <a:gd name="T10" fmla="*/ 114 w 130"/>
                <a:gd name="T11" fmla="*/ 60 h 67"/>
                <a:gd name="T12" fmla="*/ 99 w 130"/>
                <a:gd name="T13" fmla="*/ 62 h 67"/>
                <a:gd name="T14" fmla="*/ 89 w 130"/>
                <a:gd name="T15" fmla="*/ 67 h 67"/>
                <a:gd name="T16" fmla="*/ 75 w 130"/>
                <a:gd name="T17" fmla="*/ 65 h 67"/>
                <a:gd name="T18" fmla="*/ 50 w 130"/>
                <a:gd name="T19" fmla="*/ 58 h 67"/>
                <a:gd name="T20" fmla="*/ 46 w 130"/>
                <a:gd name="T21" fmla="*/ 50 h 67"/>
                <a:gd name="T22" fmla="*/ 29 w 130"/>
                <a:gd name="T23" fmla="*/ 55 h 67"/>
                <a:gd name="T24" fmla="*/ 27 w 130"/>
                <a:gd name="T25" fmla="*/ 59 h 67"/>
                <a:gd name="T26" fmla="*/ 16 w 130"/>
                <a:gd name="T27" fmla="*/ 56 h 67"/>
                <a:gd name="T28" fmla="*/ 7 w 130"/>
                <a:gd name="T29" fmla="*/ 55 h 67"/>
                <a:gd name="T30" fmla="*/ 0 w 130"/>
                <a:gd name="T31" fmla="*/ 50 h 67"/>
                <a:gd name="T32" fmla="*/ 2 w 130"/>
                <a:gd name="T33" fmla="*/ 44 h 67"/>
                <a:gd name="T34" fmla="*/ 1 w 130"/>
                <a:gd name="T35" fmla="*/ 40 h 67"/>
                <a:gd name="T36" fmla="*/ 7 w 130"/>
                <a:gd name="T37" fmla="*/ 38 h 67"/>
                <a:gd name="T38" fmla="*/ 16 w 130"/>
                <a:gd name="T39" fmla="*/ 45 h 67"/>
                <a:gd name="T40" fmla="*/ 19 w 130"/>
                <a:gd name="T41" fmla="*/ 38 h 67"/>
                <a:gd name="T42" fmla="*/ 34 w 130"/>
                <a:gd name="T43" fmla="*/ 40 h 67"/>
                <a:gd name="T44" fmla="*/ 46 w 130"/>
                <a:gd name="T45" fmla="*/ 35 h 67"/>
                <a:gd name="T46" fmla="*/ 55 w 130"/>
                <a:gd name="T47" fmla="*/ 35 h 67"/>
                <a:gd name="T48" fmla="*/ 59 w 130"/>
                <a:gd name="T49" fmla="*/ 41 h 67"/>
                <a:gd name="T50" fmla="*/ 62 w 130"/>
                <a:gd name="T51" fmla="*/ 36 h 67"/>
                <a:gd name="T52" fmla="*/ 59 w 130"/>
                <a:gd name="T53" fmla="*/ 20 h 67"/>
                <a:gd name="T54" fmla="*/ 65 w 130"/>
                <a:gd name="T55" fmla="*/ 16 h 67"/>
                <a:gd name="T56" fmla="*/ 71 w 130"/>
                <a:gd name="T57" fmla="*/ 4 h 67"/>
                <a:gd name="T58" fmla="*/ 85 w 130"/>
                <a:gd name="T59" fmla="*/ 13 h 67"/>
                <a:gd name="T60" fmla="*/ 94 w 130"/>
                <a:gd name="T61" fmla="*/ 1 h 67"/>
                <a:gd name="T62" fmla="*/ 100 w 130"/>
                <a:gd name="T63" fmla="*/ 0 h 67"/>
                <a:gd name="T64" fmla="*/ 114 w 130"/>
                <a:gd name="T65" fmla="*/ 8 h 67"/>
                <a:gd name="T66" fmla="*/ 122 w 130"/>
                <a:gd name="T67" fmla="*/ 6 h 67"/>
                <a:gd name="T68" fmla="*/ 130 w 130"/>
                <a:gd name="T69" fmla="*/ 12 h 67"/>
                <a:gd name="T70" fmla="*/ 129 w 130"/>
                <a:gd name="T71" fmla="*/ 15 h 67"/>
                <a:gd name="T72" fmla="*/ 130 w 130"/>
                <a:gd name="T73" fmla="*/ 2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67">
                  <a:moveTo>
                    <a:pt x="130" y="23"/>
                  </a:moveTo>
                  <a:lnTo>
                    <a:pt x="129" y="35"/>
                  </a:lnTo>
                  <a:lnTo>
                    <a:pt x="119" y="35"/>
                  </a:lnTo>
                  <a:lnTo>
                    <a:pt x="123" y="40"/>
                  </a:lnTo>
                  <a:lnTo>
                    <a:pt x="117" y="57"/>
                  </a:lnTo>
                  <a:lnTo>
                    <a:pt x="114" y="60"/>
                  </a:lnTo>
                  <a:lnTo>
                    <a:pt x="99" y="62"/>
                  </a:lnTo>
                  <a:lnTo>
                    <a:pt x="89" y="67"/>
                  </a:lnTo>
                  <a:lnTo>
                    <a:pt x="75" y="65"/>
                  </a:lnTo>
                  <a:lnTo>
                    <a:pt x="50" y="58"/>
                  </a:lnTo>
                  <a:lnTo>
                    <a:pt x="46" y="50"/>
                  </a:lnTo>
                  <a:lnTo>
                    <a:pt x="29" y="55"/>
                  </a:lnTo>
                  <a:lnTo>
                    <a:pt x="27" y="59"/>
                  </a:lnTo>
                  <a:lnTo>
                    <a:pt x="16" y="56"/>
                  </a:lnTo>
                  <a:lnTo>
                    <a:pt x="7" y="55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1" y="40"/>
                  </a:lnTo>
                  <a:lnTo>
                    <a:pt x="7" y="38"/>
                  </a:lnTo>
                  <a:lnTo>
                    <a:pt x="16" y="45"/>
                  </a:lnTo>
                  <a:lnTo>
                    <a:pt x="19" y="38"/>
                  </a:lnTo>
                  <a:lnTo>
                    <a:pt x="34" y="40"/>
                  </a:lnTo>
                  <a:lnTo>
                    <a:pt x="46" y="35"/>
                  </a:lnTo>
                  <a:lnTo>
                    <a:pt x="55" y="35"/>
                  </a:lnTo>
                  <a:lnTo>
                    <a:pt x="59" y="41"/>
                  </a:lnTo>
                  <a:lnTo>
                    <a:pt x="62" y="36"/>
                  </a:lnTo>
                  <a:lnTo>
                    <a:pt x="59" y="20"/>
                  </a:lnTo>
                  <a:lnTo>
                    <a:pt x="65" y="16"/>
                  </a:lnTo>
                  <a:lnTo>
                    <a:pt x="71" y="4"/>
                  </a:lnTo>
                  <a:lnTo>
                    <a:pt x="85" y="1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14" y="8"/>
                  </a:lnTo>
                  <a:lnTo>
                    <a:pt x="122" y="6"/>
                  </a:lnTo>
                  <a:lnTo>
                    <a:pt x="130" y="12"/>
                  </a:lnTo>
                  <a:lnTo>
                    <a:pt x="129" y="15"/>
                  </a:lnTo>
                  <a:lnTo>
                    <a:pt x="130" y="2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189">
              <a:extLst>
                <a:ext uri="{FF2B5EF4-FFF2-40B4-BE49-F238E27FC236}">
                  <a16:creationId xmlns="" xmlns:a16="http://schemas.microsoft.com/office/drawing/2014/main" id="{545FDC0C-DE4E-44D8-AE78-E8CCFFF02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5392" y="3486289"/>
              <a:ext cx="64959" cy="61081"/>
            </a:xfrm>
            <a:custGeom>
              <a:avLst/>
              <a:gdLst>
                <a:gd name="T0" fmla="*/ 57 w 67"/>
                <a:gd name="T1" fmla="*/ 9 h 63"/>
                <a:gd name="T2" fmla="*/ 63 w 67"/>
                <a:gd name="T3" fmla="*/ 9 h 63"/>
                <a:gd name="T4" fmla="*/ 58 w 67"/>
                <a:gd name="T5" fmla="*/ 21 h 63"/>
                <a:gd name="T6" fmla="*/ 67 w 67"/>
                <a:gd name="T7" fmla="*/ 30 h 63"/>
                <a:gd name="T8" fmla="*/ 64 w 67"/>
                <a:gd name="T9" fmla="*/ 41 h 63"/>
                <a:gd name="T10" fmla="*/ 60 w 67"/>
                <a:gd name="T11" fmla="*/ 42 h 63"/>
                <a:gd name="T12" fmla="*/ 57 w 67"/>
                <a:gd name="T13" fmla="*/ 44 h 63"/>
                <a:gd name="T14" fmla="*/ 51 w 67"/>
                <a:gd name="T15" fmla="*/ 50 h 63"/>
                <a:gd name="T16" fmla="*/ 49 w 67"/>
                <a:gd name="T17" fmla="*/ 63 h 63"/>
                <a:gd name="T18" fmla="*/ 34 w 67"/>
                <a:gd name="T19" fmla="*/ 53 h 63"/>
                <a:gd name="T20" fmla="*/ 27 w 67"/>
                <a:gd name="T21" fmla="*/ 44 h 63"/>
                <a:gd name="T22" fmla="*/ 20 w 67"/>
                <a:gd name="T23" fmla="*/ 38 h 63"/>
                <a:gd name="T24" fmla="*/ 12 w 67"/>
                <a:gd name="T25" fmla="*/ 30 h 63"/>
                <a:gd name="T26" fmla="*/ 8 w 67"/>
                <a:gd name="T27" fmla="*/ 22 h 63"/>
                <a:gd name="T28" fmla="*/ 0 w 67"/>
                <a:gd name="T29" fmla="*/ 11 h 63"/>
                <a:gd name="T30" fmla="*/ 3 w 67"/>
                <a:gd name="T31" fmla="*/ 0 h 63"/>
                <a:gd name="T32" fmla="*/ 9 w 67"/>
                <a:gd name="T33" fmla="*/ 6 h 63"/>
                <a:gd name="T34" fmla="*/ 14 w 67"/>
                <a:gd name="T35" fmla="*/ 1 h 63"/>
                <a:gd name="T36" fmla="*/ 22 w 67"/>
                <a:gd name="T37" fmla="*/ 0 h 63"/>
                <a:gd name="T38" fmla="*/ 37 w 67"/>
                <a:gd name="T39" fmla="*/ 5 h 63"/>
                <a:gd name="T40" fmla="*/ 49 w 67"/>
                <a:gd name="T41" fmla="*/ 5 h 63"/>
                <a:gd name="T42" fmla="*/ 57 w 67"/>
                <a:gd name="T4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63">
                  <a:moveTo>
                    <a:pt x="57" y="9"/>
                  </a:moveTo>
                  <a:lnTo>
                    <a:pt x="63" y="9"/>
                  </a:lnTo>
                  <a:lnTo>
                    <a:pt x="58" y="21"/>
                  </a:lnTo>
                  <a:lnTo>
                    <a:pt x="67" y="30"/>
                  </a:lnTo>
                  <a:lnTo>
                    <a:pt x="64" y="41"/>
                  </a:lnTo>
                  <a:lnTo>
                    <a:pt x="60" y="42"/>
                  </a:lnTo>
                  <a:lnTo>
                    <a:pt x="57" y="44"/>
                  </a:lnTo>
                  <a:lnTo>
                    <a:pt x="51" y="50"/>
                  </a:lnTo>
                  <a:lnTo>
                    <a:pt x="49" y="63"/>
                  </a:lnTo>
                  <a:lnTo>
                    <a:pt x="34" y="53"/>
                  </a:lnTo>
                  <a:lnTo>
                    <a:pt x="27" y="44"/>
                  </a:lnTo>
                  <a:lnTo>
                    <a:pt x="20" y="38"/>
                  </a:lnTo>
                  <a:lnTo>
                    <a:pt x="12" y="30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3" y="0"/>
                  </a:lnTo>
                  <a:lnTo>
                    <a:pt x="9" y="6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49" y="5"/>
                  </a:lnTo>
                  <a:lnTo>
                    <a:pt x="57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190">
              <a:extLst>
                <a:ext uri="{FF2B5EF4-FFF2-40B4-BE49-F238E27FC236}">
                  <a16:creationId xmlns="" xmlns:a16="http://schemas.microsoft.com/office/drawing/2014/main" id="{E1F97396-8F7C-41C2-A463-3BD53341A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038" y="3878951"/>
              <a:ext cx="77563" cy="105680"/>
            </a:xfrm>
            <a:custGeom>
              <a:avLst/>
              <a:gdLst>
                <a:gd name="T0" fmla="*/ 80 w 80"/>
                <a:gd name="T1" fmla="*/ 84 h 109"/>
                <a:gd name="T2" fmla="*/ 78 w 80"/>
                <a:gd name="T3" fmla="*/ 97 h 109"/>
                <a:gd name="T4" fmla="*/ 73 w 80"/>
                <a:gd name="T5" fmla="*/ 94 h 109"/>
                <a:gd name="T6" fmla="*/ 74 w 80"/>
                <a:gd name="T7" fmla="*/ 109 h 109"/>
                <a:gd name="T8" fmla="*/ 69 w 80"/>
                <a:gd name="T9" fmla="*/ 99 h 109"/>
                <a:gd name="T10" fmla="*/ 68 w 80"/>
                <a:gd name="T11" fmla="*/ 90 h 109"/>
                <a:gd name="T12" fmla="*/ 65 w 80"/>
                <a:gd name="T13" fmla="*/ 81 h 109"/>
                <a:gd name="T14" fmla="*/ 58 w 80"/>
                <a:gd name="T15" fmla="*/ 70 h 109"/>
                <a:gd name="T16" fmla="*/ 41 w 80"/>
                <a:gd name="T17" fmla="*/ 69 h 109"/>
                <a:gd name="T18" fmla="*/ 43 w 80"/>
                <a:gd name="T19" fmla="*/ 77 h 109"/>
                <a:gd name="T20" fmla="*/ 38 w 80"/>
                <a:gd name="T21" fmla="*/ 88 h 109"/>
                <a:gd name="T22" fmla="*/ 30 w 80"/>
                <a:gd name="T23" fmla="*/ 84 h 109"/>
                <a:gd name="T24" fmla="*/ 28 w 80"/>
                <a:gd name="T25" fmla="*/ 88 h 109"/>
                <a:gd name="T26" fmla="*/ 23 w 80"/>
                <a:gd name="T27" fmla="*/ 85 h 109"/>
                <a:gd name="T28" fmla="*/ 16 w 80"/>
                <a:gd name="T29" fmla="*/ 83 h 109"/>
                <a:gd name="T30" fmla="*/ 14 w 80"/>
                <a:gd name="T31" fmla="*/ 68 h 109"/>
                <a:gd name="T32" fmla="*/ 7 w 80"/>
                <a:gd name="T33" fmla="*/ 54 h 109"/>
                <a:gd name="T34" fmla="*/ 10 w 80"/>
                <a:gd name="T35" fmla="*/ 42 h 109"/>
                <a:gd name="T36" fmla="*/ 0 w 80"/>
                <a:gd name="T37" fmla="*/ 38 h 109"/>
                <a:gd name="T38" fmla="*/ 3 w 80"/>
                <a:gd name="T39" fmla="*/ 31 h 109"/>
                <a:gd name="T40" fmla="*/ 14 w 80"/>
                <a:gd name="T41" fmla="*/ 23 h 109"/>
                <a:gd name="T42" fmla="*/ 1 w 80"/>
                <a:gd name="T43" fmla="*/ 14 h 109"/>
                <a:gd name="T44" fmla="*/ 8 w 80"/>
                <a:gd name="T45" fmla="*/ 0 h 109"/>
                <a:gd name="T46" fmla="*/ 22 w 80"/>
                <a:gd name="T47" fmla="*/ 9 h 109"/>
                <a:gd name="T48" fmla="*/ 30 w 80"/>
                <a:gd name="T49" fmla="*/ 9 h 109"/>
                <a:gd name="T50" fmla="*/ 31 w 80"/>
                <a:gd name="T51" fmla="*/ 23 h 109"/>
                <a:gd name="T52" fmla="*/ 47 w 80"/>
                <a:gd name="T53" fmla="*/ 25 h 109"/>
                <a:gd name="T54" fmla="*/ 63 w 80"/>
                <a:gd name="T55" fmla="*/ 25 h 109"/>
                <a:gd name="T56" fmla="*/ 74 w 80"/>
                <a:gd name="T57" fmla="*/ 29 h 109"/>
                <a:gd name="T58" fmla="*/ 66 w 80"/>
                <a:gd name="T59" fmla="*/ 45 h 109"/>
                <a:gd name="T60" fmla="*/ 58 w 80"/>
                <a:gd name="T61" fmla="*/ 46 h 109"/>
                <a:gd name="T62" fmla="*/ 53 w 80"/>
                <a:gd name="T63" fmla="*/ 56 h 109"/>
                <a:gd name="T64" fmla="*/ 62 w 80"/>
                <a:gd name="T65" fmla="*/ 66 h 109"/>
                <a:gd name="T66" fmla="*/ 65 w 80"/>
                <a:gd name="T67" fmla="*/ 54 h 109"/>
                <a:gd name="T68" fmla="*/ 70 w 80"/>
                <a:gd name="T69" fmla="*/ 54 h 109"/>
                <a:gd name="T70" fmla="*/ 80 w 80"/>
                <a:gd name="T71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09">
                  <a:moveTo>
                    <a:pt x="80" y="84"/>
                  </a:moveTo>
                  <a:lnTo>
                    <a:pt x="78" y="97"/>
                  </a:lnTo>
                  <a:lnTo>
                    <a:pt x="73" y="94"/>
                  </a:lnTo>
                  <a:lnTo>
                    <a:pt x="74" y="109"/>
                  </a:lnTo>
                  <a:lnTo>
                    <a:pt x="69" y="99"/>
                  </a:lnTo>
                  <a:lnTo>
                    <a:pt x="68" y="90"/>
                  </a:lnTo>
                  <a:lnTo>
                    <a:pt x="65" y="81"/>
                  </a:lnTo>
                  <a:lnTo>
                    <a:pt x="58" y="70"/>
                  </a:lnTo>
                  <a:lnTo>
                    <a:pt x="41" y="69"/>
                  </a:lnTo>
                  <a:lnTo>
                    <a:pt x="43" y="77"/>
                  </a:lnTo>
                  <a:lnTo>
                    <a:pt x="38" y="88"/>
                  </a:lnTo>
                  <a:lnTo>
                    <a:pt x="30" y="84"/>
                  </a:lnTo>
                  <a:lnTo>
                    <a:pt x="28" y="88"/>
                  </a:lnTo>
                  <a:lnTo>
                    <a:pt x="23" y="85"/>
                  </a:lnTo>
                  <a:lnTo>
                    <a:pt x="16" y="83"/>
                  </a:lnTo>
                  <a:lnTo>
                    <a:pt x="14" y="68"/>
                  </a:lnTo>
                  <a:lnTo>
                    <a:pt x="7" y="54"/>
                  </a:lnTo>
                  <a:lnTo>
                    <a:pt x="10" y="42"/>
                  </a:lnTo>
                  <a:lnTo>
                    <a:pt x="0" y="38"/>
                  </a:lnTo>
                  <a:lnTo>
                    <a:pt x="3" y="31"/>
                  </a:lnTo>
                  <a:lnTo>
                    <a:pt x="14" y="23"/>
                  </a:lnTo>
                  <a:lnTo>
                    <a:pt x="1" y="14"/>
                  </a:lnTo>
                  <a:lnTo>
                    <a:pt x="8" y="0"/>
                  </a:lnTo>
                  <a:lnTo>
                    <a:pt x="22" y="9"/>
                  </a:lnTo>
                  <a:lnTo>
                    <a:pt x="30" y="9"/>
                  </a:lnTo>
                  <a:lnTo>
                    <a:pt x="31" y="23"/>
                  </a:lnTo>
                  <a:lnTo>
                    <a:pt x="47" y="25"/>
                  </a:lnTo>
                  <a:lnTo>
                    <a:pt x="63" y="25"/>
                  </a:lnTo>
                  <a:lnTo>
                    <a:pt x="74" y="29"/>
                  </a:lnTo>
                  <a:lnTo>
                    <a:pt x="66" y="45"/>
                  </a:lnTo>
                  <a:lnTo>
                    <a:pt x="58" y="46"/>
                  </a:lnTo>
                  <a:lnTo>
                    <a:pt x="53" y="56"/>
                  </a:lnTo>
                  <a:lnTo>
                    <a:pt x="62" y="66"/>
                  </a:lnTo>
                  <a:lnTo>
                    <a:pt x="65" y="54"/>
                  </a:lnTo>
                  <a:lnTo>
                    <a:pt x="70" y="54"/>
                  </a:lnTo>
                  <a:lnTo>
                    <a:pt x="80" y="8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191">
              <a:extLst>
                <a:ext uri="{FF2B5EF4-FFF2-40B4-BE49-F238E27FC236}">
                  <a16:creationId xmlns="" xmlns:a16="http://schemas.microsoft.com/office/drawing/2014/main" id="{B5DB5A58-E202-417D-A5D5-A62F5076D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398" y="3329224"/>
              <a:ext cx="61081" cy="50416"/>
            </a:xfrm>
            <a:custGeom>
              <a:avLst/>
              <a:gdLst>
                <a:gd name="T0" fmla="*/ 13 w 63"/>
                <a:gd name="T1" fmla="*/ 4 h 52"/>
                <a:gd name="T2" fmla="*/ 26 w 63"/>
                <a:gd name="T3" fmla="*/ 6 h 52"/>
                <a:gd name="T4" fmla="*/ 42 w 63"/>
                <a:gd name="T5" fmla="*/ 0 h 52"/>
                <a:gd name="T6" fmla="*/ 53 w 63"/>
                <a:gd name="T7" fmla="*/ 12 h 52"/>
                <a:gd name="T8" fmla="*/ 63 w 63"/>
                <a:gd name="T9" fmla="*/ 19 h 52"/>
                <a:gd name="T10" fmla="*/ 61 w 63"/>
                <a:gd name="T11" fmla="*/ 36 h 52"/>
                <a:gd name="T12" fmla="*/ 56 w 63"/>
                <a:gd name="T13" fmla="*/ 37 h 52"/>
                <a:gd name="T14" fmla="*/ 54 w 63"/>
                <a:gd name="T15" fmla="*/ 52 h 52"/>
                <a:gd name="T16" fmla="*/ 39 w 63"/>
                <a:gd name="T17" fmla="*/ 41 h 52"/>
                <a:gd name="T18" fmla="*/ 31 w 63"/>
                <a:gd name="T19" fmla="*/ 43 h 52"/>
                <a:gd name="T20" fmla="*/ 18 w 63"/>
                <a:gd name="T21" fmla="*/ 30 h 52"/>
                <a:gd name="T22" fmla="*/ 10 w 63"/>
                <a:gd name="T23" fmla="*/ 19 h 52"/>
                <a:gd name="T24" fmla="*/ 2 w 63"/>
                <a:gd name="T25" fmla="*/ 19 h 52"/>
                <a:gd name="T26" fmla="*/ 0 w 63"/>
                <a:gd name="T27" fmla="*/ 9 h 52"/>
                <a:gd name="T28" fmla="*/ 13 w 63"/>
                <a:gd name="T2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52">
                  <a:moveTo>
                    <a:pt x="13" y="4"/>
                  </a:moveTo>
                  <a:lnTo>
                    <a:pt x="26" y="6"/>
                  </a:lnTo>
                  <a:lnTo>
                    <a:pt x="42" y="0"/>
                  </a:lnTo>
                  <a:lnTo>
                    <a:pt x="53" y="12"/>
                  </a:lnTo>
                  <a:lnTo>
                    <a:pt x="63" y="19"/>
                  </a:lnTo>
                  <a:lnTo>
                    <a:pt x="61" y="36"/>
                  </a:lnTo>
                  <a:lnTo>
                    <a:pt x="56" y="37"/>
                  </a:lnTo>
                  <a:lnTo>
                    <a:pt x="54" y="52"/>
                  </a:lnTo>
                  <a:lnTo>
                    <a:pt x="39" y="41"/>
                  </a:lnTo>
                  <a:lnTo>
                    <a:pt x="31" y="43"/>
                  </a:lnTo>
                  <a:lnTo>
                    <a:pt x="18" y="30"/>
                  </a:lnTo>
                  <a:lnTo>
                    <a:pt x="10" y="19"/>
                  </a:lnTo>
                  <a:lnTo>
                    <a:pt x="2" y="19"/>
                  </a:lnTo>
                  <a:lnTo>
                    <a:pt x="0" y="9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192">
              <a:extLst>
                <a:ext uri="{FF2B5EF4-FFF2-40B4-BE49-F238E27FC236}">
                  <a16:creationId xmlns="" xmlns:a16="http://schemas.microsoft.com/office/drawing/2014/main" id="{6C181009-4191-43B8-A982-AF569B643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632" y="4082554"/>
              <a:ext cx="128949" cy="94045"/>
            </a:xfrm>
            <a:custGeom>
              <a:avLst/>
              <a:gdLst>
                <a:gd name="T0" fmla="*/ 46 w 133"/>
                <a:gd name="T1" fmla="*/ 96 h 97"/>
                <a:gd name="T2" fmla="*/ 33 w 133"/>
                <a:gd name="T3" fmla="*/ 92 h 97"/>
                <a:gd name="T4" fmla="*/ 25 w 133"/>
                <a:gd name="T5" fmla="*/ 92 h 97"/>
                <a:gd name="T6" fmla="*/ 19 w 133"/>
                <a:gd name="T7" fmla="*/ 97 h 97"/>
                <a:gd name="T8" fmla="*/ 11 w 133"/>
                <a:gd name="T9" fmla="*/ 94 h 97"/>
                <a:gd name="T10" fmla="*/ 9 w 133"/>
                <a:gd name="T11" fmla="*/ 88 h 97"/>
                <a:gd name="T12" fmla="*/ 1 w 133"/>
                <a:gd name="T13" fmla="*/ 83 h 97"/>
                <a:gd name="T14" fmla="*/ 0 w 133"/>
                <a:gd name="T15" fmla="*/ 74 h 97"/>
                <a:gd name="T16" fmla="*/ 4 w 133"/>
                <a:gd name="T17" fmla="*/ 66 h 97"/>
                <a:gd name="T18" fmla="*/ 4 w 133"/>
                <a:gd name="T19" fmla="*/ 60 h 97"/>
                <a:gd name="T20" fmla="*/ 18 w 133"/>
                <a:gd name="T21" fmla="*/ 45 h 97"/>
                <a:gd name="T22" fmla="*/ 20 w 133"/>
                <a:gd name="T23" fmla="*/ 34 h 97"/>
                <a:gd name="T24" fmla="*/ 25 w 133"/>
                <a:gd name="T25" fmla="*/ 29 h 97"/>
                <a:gd name="T26" fmla="*/ 33 w 133"/>
                <a:gd name="T27" fmla="*/ 31 h 97"/>
                <a:gd name="T28" fmla="*/ 41 w 133"/>
                <a:gd name="T29" fmla="*/ 28 h 97"/>
                <a:gd name="T30" fmla="*/ 44 w 133"/>
                <a:gd name="T31" fmla="*/ 23 h 97"/>
                <a:gd name="T32" fmla="*/ 56 w 133"/>
                <a:gd name="T33" fmla="*/ 15 h 97"/>
                <a:gd name="T34" fmla="*/ 60 w 133"/>
                <a:gd name="T35" fmla="*/ 9 h 97"/>
                <a:gd name="T36" fmla="*/ 76 w 133"/>
                <a:gd name="T37" fmla="*/ 2 h 97"/>
                <a:gd name="T38" fmla="*/ 85 w 133"/>
                <a:gd name="T39" fmla="*/ 0 h 97"/>
                <a:gd name="T40" fmla="*/ 90 w 133"/>
                <a:gd name="T41" fmla="*/ 3 h 97"/>
                <a:gd name="T42" fmla="*/ 101 w 133"/>
                <a:gd name="T43" fmla="*/ 3 h 97"/>
                <a:gd name="T44" fmla="*/ 100 w 133"/>
                <a:gd name="T45" fmla="*/ 12 h 97"/>
                <a:gd name="T46" fmla="*/ 103 w 133"/>
                <a:gd name="T47" fmla="*/ 20 h 97"/>
                <a:gd name="T48" fmla="*/ 112 w 133"/>
                <a:gd name="T49" fmla="*/ 31 h 97"/>
                <a:gd name="T50" fmla="*/ 113 w 133"/>
                <a:gd name="T51" fmla="*/ 40 h 97"/>
                <a:gd name="T52" fmla="*/ 133 w 133"/>
                <a:gd name="T53" fmla="*/ 44 h 97"/>
                <a:gd name="T54" fmla="*/ 133 w 133"/>
                <a:gd name="T55" fmla="*/ 57 h 97"/>
                <a:gd name="T56" fmla="*/ 128 w 133"/>
                <a:gd name="T57" fmla="*/ 61 h 97"/>
                <a:gd name="T58" fmla="*/ 120 w 133"/>
                <a:gd name="T59" fmla="*/ 64 h 97"/>
                <a:gd name="T60" fmla="*/ 117 w 133"/>
                <a:gd name="T61" fmla="*/ 71 h 97"/>
                <a:gd name="T62" fmla="*/ 111 w 133"/>
                <a:gd name="T63" fmla="*/ 73 h 97"/>
                <a:gd name="T64" fmla="*/ 96 w 133"/>
                <a:gd name="T65" fmla="*/ 73 h 97"/>
                <a:gd name="T66" fmla="*/ 88 w 133"/>
                <a:gd name="T67" fmla="*/ 71 h 97"/>
                <a:gd name="T68" fmla="*/ 82 w 133"/>
                <a:gd name="T69" fmla="*/ 74 h 97"/>
                <a:gd name="T70" fmla="*/ 74 w 133"/>
                <a:gd name="T71" fmla="*/ 73 h 97"/>
                <a:gd name="T72" fmla="*/ 44 w 133"/>
                <a:gd name="T73" fmla="*/ 73 h 97"/>
                <a:gd name="T74" fmla="*/ 44 w 133"/>
                <a:gd name="T75" fmla="*/ 83 h 97"/>
                <a:gd name="T76" fmla="*/ 46 w 133"/>
                <a:gd name="T7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97">
                  <a:moveTo>
                    <a:pt x="46" y="96"/>
                  </a:moveTo>
                  <a:lnTo>
                    <a:pt x="33" y="92"/>
                  </a:lnTo>
                  <a:lnTo>
                    <a:pt x="25" y="92"/>
                  </a:lnTo>
                  <a:lnTo>
                    <a:pt x="19" y="97"/>
                  </a:lnTo>
                  <a:lnTo>
                    <a:pt x="11" y="94"/>
                  </a:lnTo>
                  <a:lnTo>
                    <a:pt x="9" y="88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4" y="66"/>
                  </a:lnTo>
                  <a:lnTo>
                    <a:pt x="4" y="60"/>
                  </a:lnTo>
                  <a:lnTo>
                    <a:pt x="18" y="45"/>
                  </a:lnTo>
                  <a:lnTo>
                    <a:pt x="20" y="34"/>
                  </a:lnTo>
                  <a:lnTo>
                    <a:pt x="25" y="29"/>
                  </a:lnTo>
                  <a:lnTo>
                    <a:pt x="33" y="31"/>
                  </a:lnTo>
                  <a:lnTo>
                    <a:pt x="41" y="28"/>
                  </a:lnTo>
                  <a:lnTo>
                    <a:pt x="44" y="23"/>
                  </a:lnTo>
                  <a:lnTo>
                    <a:pt x="56" y="15"/>
                  </a:lnTo>
                  <a:lnTo>
                    <a:pt x="60" y="9"/>
                  </a:lnTo>
                  <a:lnTo>
                    <a:pt x="76" y="2"/>
                  </a:lnTo>
                  <a:lnTo>
                    <a:pt x="85" y="0"/>
                  </a:lnTo>
                  <a:lnTo>
                    <a:pt x="90" y="3"/>
                  </a:lnTo>
                  <a:lnTo>
                    <a:pt x="101" y="3"/>
                  </a:lnTo>
                  <a:lnTo>
                    <a:pt x="100" y="12"/>
                  </a:lnTo>
                  <a:lnTo>
                    <a:pt x="103" y="20"/>
                  </a:lnTo>
                  <a:lnTo>
                    <a:pt x="112" y="31"/>
                  </a:lnTo>
                  <a:lnTo>
                    <a:pt x="113" y="40"/>
                  </a:lnTo>
                  <a:lnTo>
                    <a:pt x="133" y="44"/>
                  </a:lnTo>
                  <a:lnTo>
                    <a:pt x="133" y="57"/>
                  </a:lnTo>
                  <a:lnTo>
                    <a:pt x="128" y="61"/>
                  </a:lnTo>
                  <a:lnTo>
                    <a:pt x="120" y="64"/>
                  </a:lnTo>
                  <a:lnTo>
                    <a:pt x="117" y="71"/>
                  </a:lnTo>
                  <a:lnTo>
                    <a:pt x="111" y="73"/>
                  </a:lnTo>
                  <a:lnTo>
                    <a:pt x="96" y="73"/>
                  </a:lnTo>
                  <a:lnTo>
                    <a:pt x="88" y="71"/>
                  </a:lnTo>
                  <a:lnTo>
                    <a:pt x="82" y="74"/>
                  </a:lnTo>
                  <a:lnTo>
                    <a:pt x="74" y="73"/>
                  </a:lnTo>
                  <a:lnTo>
                    <a:pt x="44" y="73"/>
                  </a:lnTo>
                  <a:lnTo>
                    <a:pt x="44" y="83"/>
                  </a:lnTo>
                  <a:lnTo>
                    <a:pt x="46" y="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193">
              <a:extLst>
                <a:ext uri="{FF2B5EF4-FFF2-40B4-BE49-F238E27FC236}">
                  <a16:creationId xmlns="" xmlns:a16="http://schemas.microsoft.com/office/drawing/2014/main" id="{E9D8C1BB-4C28-41F7-9C5D-51CC40DC2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6888" y="3511497"/>
              <a:ext cx="103741" cy="67868"/>
            </a:xfrm>
            <a:custGeom>
              <a:avLst/>
              <a:gdLst>
                <a:gd name="T0" fmla="*/ 5 w 107"/>
                <a:gd name="T1" fmla="*/ 0 h 70"/>
                <a:gd name="T2" fmla="*/ 10 w 107"/>
                <a:gd name="T3" fmla="*/ 9 h 70"/>
                <a:gd name="T4" fmla="*/ 17 w 107"/>
                <a:gd name="T5" fmla="*/ 8 h 70"/>
                <a:gd name="T6" fmla="*/ 30 w 107"/>
                <a:gd name="T7" fmla="*/ 11 h 70"/>
                <a:gd name="T8" fmla="*/ 55 w 107"/>
                <a:gd name="T9" fmla="*/ 12 h 70"/>
                <a:gd name="T10" fmla="*/ 64 w 107"/>
                <a:gd name="T11" fmla="*/ 7 h 70"/>
                <a:gd name="T12" fmla="*/ 85 w 107"/>
                <a:gd name="T13" fmla="*/ 1 h 70"/>
                <a:gd name="T14" fmla="*/ 97 w 107"/>
                <a:gd name="T15" fmla="*/ 9 h 70"/>
                <a:gd name="T16" fmla="*/ 107 w 107"/>
                <a:gd name="T17" fmla="*/ 12 h 70"/>
                <a:gd name="T18" fmla="*/ 98 w 107"/>
                <a:gd name="T19" fmla="*/ 22 h 70"/>
                <a:gd name="T20" fmla="*/ 92 w 107"/>
                <a:gd name="T21" fmla="*/ 39 h 70"/>
                <a:gd name="T22" fmla="*/ 98 w 107"/>
                <a:gd name="T23" fmla="*/ 52 h 70"/>
                <a:gd name="T24" fmla="*/ 83 w 107"/>
                <a:gd name="T25" fmla="*/ 48 h 70"/>
                <a:gd name="T26" fmla="*/ 66 w 107"/>
                <a:gd name="T27" fmla="*/ 56 h 70"/>
                <a:gd name="T28" fmla="*/ 64 w 107"/>
                <a:gd name="T29" fmla="*/ 68 h 70"/>
                <a:gd name="T30" fmla="*/ 49 w 107"/>
                <a:gd name="T31" fmla="*/ 70 h 70"/>
                <a:gd name="T32" fmla="*/ 37 w 107"/>
                <a:gd name="T33" fmla="*/ 62 h 70"/>
                <a:gd name="T34" fmla="*/ 23 w 107"/>
                <a:gd name="T35" fmla="*/ 68 h 70"/>
                <a:gd name="T36" fmla="*/ 10 w 107"/>
                <a:gd name="T37" fmla="*/ 68 h 70"/>
                <a:gd name="T38" fmla="*/ 9 w 107"/>
                <a:gd name="T39" fmla="*/ 52 h 70"/>
                <a:gd name="T40" fmla="*/ 0 w 107"/>
                <a:gd name="T41" fmla="*/ 45 h 70"/>
                <a:gd name="T42" fmla="*/ 3 w 107"/>
                <a:gd name="T43" fmla="*/ 41 h 70"/>
                <a:gd name="T44" fmla="*/ 1 w 107"/>
                <a:gd name="T45" fmla="*/ 39 h 70"/>
                <a:gd name="T46" fmla="*/ 4 w 107"/>
                <a:gd name="T47" fmla="*/ 31 h 70"/>
                <a:gd name="T48" fmla="*/ 11 w 107"/>
                <a:gd name="T49" fmla="*/ 24 h 70"/>
                <a:gd name="T50" fmla="*/ 2 w 107"/>
                <a:gd name="T51" fmla="*/ 14 h 70"/>
                <a:gd name="T52" fmla="*/ 1 w 107"/>
                <a:gd name="T53" fmla="*/ 4 h 70"/>
                <a:gd name="T54" fmla="*/ 5 w 107"/>
                <a:gd name="T5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70">
                  <a:moveTo>
                    <a:pt x="5" y="0"/>
                  </a:moveTo>
                  <a:lnTo>
                    <a:pt x="10" y="9"/>
                  </a:lnTo>
                  <a:lnTo>
                    <a:pt x="17" y="8"/>
                  </a:lnTo>
                  <a:lnTo>
                    <a:pt x="30" y="11"/>
                  </a:lnTo>
                  <a:lnTo>
                    <a:pt x="55" y="12"/>
                  </a:lnTo>
                  <a:lnTo>
                    <a:pt x="64" y="7"/>
                  </a:lnTo>
                  <a:lnTo>
                    <a:pt x="85" y="1"/>
                  </a:lnTo>
                  <a:lnTo>
                    <a:pt x="97" y="9"/>
                  </a:lnTo>
                  <a:lnTo>
                    <a:pt x="107" y="12"/>
                  </a:lnTo>
                  <a:lnTo>
                    <a:pt x="98" y="22"/>
                  </a:lnTo>
                  <a:lnTo>
                    <a:pt x="92" y="39"/>
                  </a:lnTo>
                  <a:lnTo>
                    <a:pt x="98" y="52"/>
                  </a:lnTo>
                  <a:lnTo>
                    <a:pt x="83" y="48"/>
                  </a:lnTo>
                  <a:lnTo>
                    <a:pt x="66" y="56"/>
                  </a:lnTo>
                  <a:lnTo>
                    <a:pt x="64" y="68"/>
                  </a:lnTo>
                  <a:lnTo>
                    <a:pt x="49" y="70"/>
                  </a:lnTo>
                  <a:lnTo>
                    <a:pt x="37" y="62"/>
                  </a:lnTo>
                  <a:lnTo>
                    <a:pt x="23" y="68"/>
                  </a:lnTo>
                  <a:lnTo>
                    <a:pt x="10" y="68"/>
                  </a:lnTo>
                  <a:lnTo>
                    <a:pt x="9" y="52"/>
                  </a:lnTo>
                  <a:lnTo>
                    <a:pt x="0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4" y="31"/>
                  </a:lnTo>
                  <a:lnTo>
                    <a:pt x="11" y="24"/>
                  </a:lnTo>
                  <a:lnTo>
                    <a:pt x="2" y="14"/>
                  </a:lnTo>
                  <a:lnTo>
                    <a:pt x="1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194">
              <a:extLst>
                <a:ext uri="{FF2B5EF4-FFF2-40B4-BE49-F238E27FC236}">
                  <a16:creationId xmlns="" xmlns:a16="http://schemas.microsoft.com/office/drawing/2014/main" id="{4EBD033F-D741-46A0-9676-B145B8E16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385" y="4377293"/>
              <a:ext cx="30056" cy="35873"/>
            </a:xfrm>
            <a:custGeom>
              <a:avLst/>
              <a:gdLst>
                <a:gd name="T0" fmla="*/ 6 w 31"/>
                <a:gd name="T1" fmla="*/ 37 h 37"/>
                <a:gd name="T2" fmla="*/ 5 w 31"/>
                <a:gd name="T3" fmla="*/ 16 h 37"/>
                <a:gd name="T4" fmla="*/ 0 w 31"/>
                <a:gd name="T5" fmla="*/ 8 h 37"/>
                <a:gd name="T6" fmla="*/ 11 w 31"/>
                <a:gd name="T7" fmla="*/ 10 h 37"/>
                <a:gd name="T8" fmla="*/ 17 w 31"/>
                <a:gd name="T9" fmla="*/ 0 h 37"/>
                <a:gd name="T10" fmla="*/ 26 w 31"/>
                <a:gd name="T11" fmla="*/ 1 h 37"/>
                <a:gd name="T12" fmla="*/ 27 w 31"/>
                <a:gd name="T13" fmla="*/ 8 h 37"/>
                <a:gd name="T14" fmla="*/ 31 w 31"/>
                <a:gd name="T15" fmla="*/ 12 h 37"/>
                <a:gd name="T16" fmla="*/ 31 w 31"/>
                <a:gd name="T17" fmla="*/ 17 h 37"/>
                <a:gd name="T18" fmla="*/ 27 w 31"/>
                <a:gd name="T19" fmla="*/ 21 h 37"/>
                <a:gd name="T20" fmla="*/ 20 w 31"/>
                <a:gd name="T21" fmla="*/ 30 h 37"/>
                <a:gd name="T22" fmla="*/ 13 w 31"/>
                <a:gd name="T23" fmla="*/ 37 h 37"/>
                <a:gd name="T24" fmla="*/ 6 w 31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7">
                  <a:moveTo>
                    <a:pt x="6" y="37"/>
                  </a:moveTo>
                  <a:lnTo>
                    <a:pt x="5" y="16"/>
                  </a:lnTo>
                  <a:lnTo>
                    <a:pt x="0" y="8"/>
                  </a:lnTo>
                  <a:lnTo>
                    <a:pt x="11" y="10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27" y="8"/>
                  </a:lnTo>
                  <a:lnTo>
                    <a:pt x="31" y="12"/>
                  </a:lnTo>
                  <a:lnTo>
                    <a:pt x="31" y="17"/>
                  </a:lnTo>
                  <a:lnTo>
                    <a:pt x="27" y="21"/>
                  </a:lnTo>
                  <a:lnTo>
                    <a:pt x="20" y="30"/>
                  </a:lnTo>
                  <a:lnTo>
                    <a:pt x="13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195">
              <a:extLst>
                <a:ext uri="{FF2B5EF4-FFF2-40B4-BE49-F238E27FC236}">
                  <a16:creationId xmlns="" xmlns:a16="http://schemas.microsoft.com/office/drawing/2014/main" id="{750A08B5-8472-4877-825A-C33839EC0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342" y="4132001"/>
              <a:ext cx="51386" cy="102771"/>
            </a:xfrm>
            <a:custGeom>
              <a:avLst/>
              <a:gdLst>
                <a:gd name="T0" fmla="*/ 34 w 53"/>
                <a:gd name="T1" fmla="*/ 104 h 106"/>
                <a:gd name="T2" fmla="*/ 19 w 53"/>
                <a:gd name="T3" fmla="*/ 106 h 106"/>
                <a:gd name="T4" fmla="*/ 15 w 53"/>
                <a:gd name="T5" fmla="*/ 95 h 106"/>
                <a:gd name="T6" fmla="*/ 15 w 53"/>
                <a:gd name="T7" fmla="*/ 54 h 106"/>
                <a:gd name="T8" fmla="*/ 12 w 53"/>
                <a:gd name="T9" fmla="*/ 51 h 106"/>
                <a:gd name="T10" fmla="*/ 12 w 53"/>
                <a:gd name="T11" fmla="*/ 43 h 106"/>
                <a:gd name="T12" fmla="*/ 5 w 53"/>
                <a:gd name="T13" fmla="*/ 36 h 106"/>
                <a:gd name="T14" fmla="*/ 0 w 53"/>
                <a:gd name="T15" fmla="*/ 31 h 106"/>
                <a:gd name="T16" fmla="*/ 3 w 53"/>
                <a:gd name="T17" fmla="*/ 22 h 106"/>
                <a:gd name="T18" fmla="*/ 9 w 53"/>
                <a:gd name="T19" fmla="*/ 20 h 106"/>
                <a:gd name="T20" fmla="*/ 12 w 53"/>
                <a:gd name="T21" fmla="*/ 13 h 106"/>
                <a:gd name="T22" fmla="*/ 20 w 53"/>
                <a:gd name="T23" fmla="*/ 10 h 106"/>
                <a:gd name="T24" fmla="*/ 25 w 53"/>
                <a:gd name="T25" fmla="*/ 6 h 106"/>
                <a:gd name="T26" fmla="*/ 31 w 53"/>
                <a:gd name="T27" fmla="*/ 0 h 106"/>
                <a:gd name="T28" fmla="*/ 36 w 53"/>
                <a:gd name="T29" fmla="*/ 0 h 106"/>
                <a:gd name="T30" fmla="*/ 49 w 53"/>
                <a:gd name="T31" fmla="*/ 10 h 106"/>
                <a:gd name="T32" fmla="*/ 49 w 53"/>
                <a:gd name="T33" fmla="*/ 16 h 106"/>
                <a:gd name="T34" fmla="*/ 53 w 53"/>
                <a:gd name="T35" fmla="*/ 26 h 106"/>
                <a:gd name="T36" fmla="*/ 49 w 53"/>
                <a:gd name="T37" fmla="*/ 33 h 106"/>
                <a:gd name="T38" fmla="*/ 51 w 53"/>
                <a:gd name="T39" fmla="*/ 38 h 106"/>
                <a:gd name="T40" fmla="*/ 43 w 53"/>
                <a:gd name="T41" fmla="*/ 48 h 106"/>
                <a:gd name="T42" fmla="*/ 37 w 53"/>
                <a:gd name="T43" fmla="*/ 54 h 106"/>
                <a:gd name="T44" fmla="*/ 34 w 53"/>
                <a:gd name="T45" fmla="*/ 66 h 106"/>
                <a:gd name="T46" fmla="*/ 35 w 53"/>
                <a:gd name="T47" fmla="*/ 76 h 106"/>
                <a:gd name="T48" fmla="*/ 34 w 53"/>
                <a:gd name="T49" fmla="*/ 10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106">
                  <a:moveTo>
                    <a:pt x="34" y="104"/>
                  </a:moveTo>
                  <a:lnTo>
                    <a:pt x="19" y="106"/>
                  </a:lnTo>
                  <a:lnTo>
                    <a:pt x="15" y="95"/>
                  </a:lnTo>
                  <a:lnTo>
                    <a:pt x="15" y="54"/>
                  </a:lnTo>
                  <a:lnTo>
                    <a:pt x="12" y="51"/>
                  </a:lnTo>
                  <a:lnTo>
                    <a:pt x="12" y="43"/>
                  </a:lnTo>
                  <a:lnTo>
                    <a:pt x="5" y="36"/>
                  </a:lnTo>
                  <a:lnTo>
                    <a:pt x="0" y="31"/>
                  </a:lnTo>
                  <a:lnTo>
                    <a:pt x="3" y="22"/>
                  </a:lnTo>
                  <a:lnTo>
                    <a:pt x="9" y="20"/>
                  </a:lnTo>
                  <a:lnTo>
                    <a:pt x="12" y="13"/>
                  </a:lnTo>
                  <a:lnTo>
                    <a:pt x="20" y="10"/>
                  </a:lnTo>
                  <a:lnTo>
                    <a:pt x="25" y="6"/>
                  </a:lnTo>
                  <a:lnTo>
                    <a:pt x="31" y="0"/>
                  </a:lnTo>
                  <a:lnTo>
                    <a:pt x="36" y="0"/>
                  </a:lnTo>
                  <a:lnTo>
                    <a:pt x="49" y="10"/>
                  </a:lnTo>
                  <a:lnTo>
                    <a:pt x="49" y="16"/>
                  </a:lnTo>
                  <a:lnTo>
                    <a:pt x="53" y="26"/>
                  </a:lnTo>
                  <a:lnTo>
                    <a:pt x="49" y="33"/>
                  </a:lnTo>
                  <a:lnTo>
                    <a:pt x="51" y="38"/>
                  </a:lnTo>
                  <a:lnTo>
                    <a:pt x="43" y="48"/>
                  </a:lnTo>
                  <a:lnTo>
                    <a:pt x="37" y="54"/>
                  </a:lnTo>
                  <a:lnTo>
                    <a:pt x="34" y="66"/>
                  </a:lnTo>
                  <a:lnTo>
                    <a:pt x="35" y="76"/>
                  </a:lnTo>
                  <a:lnTo>
                    <a:pt x="34" y="10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196">
              <a:extLst>
                <a:ext uri="{FF2B5EF4-FFF2-40B4-BE49-F238E27FC236}">
                  <a16:creationId xmlns="" xmlns:a16="http://schemas.microsoft.com/office/drawing/2014/main" id="{6FD2BDD5-00F7-46F2-9DFA-BFEA67798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208" y="4247375"/>
              <a:ext cx="21330" cy="23269"/>
            </a:xfrm>
            <a:custGeom>
              <a:avLst/>
              <a:gdLst>
                <a:gd name="T0" fmla="*/ 0 w 22"/>
                <a:gd name="T1" fmla="*/ 15 h 24"/>
                <a:gd name="T2" fmla="*/ 7 w 22"/>
                <a:gd name="T3" fmla="*/ 9 h 24"/>
                <a:gd name="T4" fmla="*/ 22 w 22"/>
                <a:gd name="T5" fmla="*/ 0 h 24"/>
                <a:gd name="T6" fmla="*/ 20 w 22"/>
                <a:gd name="T7" fmla="*/ 8 h 24"/>
                <a:gd name="T8" fmla="*/ 19 w 22"/>
                <a:gd name="T9" fmla="*/ 20 h 24"/>
                <a:gd name="T10" fmla="*/ 11 w 22"/>
                <a:gd name="T11" fmla="*/ 18 h 24"/>
                <a:gd name="T12" fmla="*/ 8 w 22"/>
                <a:gd name="T13" fmla="*/ 24 h 24"/>
                <a:gd name="T14" fmla="*/ 0 w 22"/>
                <a:gd name="T15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4">
                  <a:moveTo>
                    <a:pt x="0" y="15"/>
                  </a:moveTo>
                  <a:lnTo>
                    <a:pt x="7" y="9"/>
                  </a:lnTo>
                  <a:lnTo>
                    <a:pt x="22" y="0"/>
                  </a:lnTo>
                  <a:lnTo>
                    <a:pt x="20" y="8"/>
                  </a:lnTo>
                  <a:lnTo>
                    <a:pt x="19" y="20"/>
                  </a:lnTo>
                  <a:lnTo>
                    <a:pt x="11" y="18"/>
                  </a:lnTo>
                  <a:lnTo>
                    <a:pt x="8" y="2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197">
              <a:extLst>
                <a:ext uri="{FF2B5EF4-FFF2-40B4-BE49-F238E27FC236}">
                  <a16:creationId xmlns="" xmlns:a16="http://schemas.microsoft.com/office/drawing/2014/main" id="{EEB2D158-5B00-422A-AE65-E9AC0BA06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629" y="4501394"/>
              <a:ext cx="203603" cy="229781"/>
            </a:xfrm>
            <a:custGeom>
              <a:avLst/>
              <a:gdLst>
                <a:gd name="T0" fmla="*/ 117 w 210"/>
                <a:gd name="T1" fmla="*/ 221 h 237"/>
                <a:gd name="T2" fmla="*/ 98 w 210"/>
                <a:gd name="T3" fmla="*/ 221 h 237"/>
                <a:gd name="T4" fmla="*/ 91 w 210"/>
                <a:gd name="T5" fmla="*/ 236 h 237"/>
                <a:gd name="T6" fmla="*/ 80 w 210"/>
                <a:gd name="T7" fmla="*/ 222 h 237"/>
                <a:gd name="T8" fmla="*/ 57 w 210"/>
                <a:gd name="T9" fmla="*/ 217 h 237"/>
                <a:gd name="T10" fmla="*/ 43 w 210"/>
                <a:gd name="T11" fmla="*/ 235 h 237"/>
                <a:gd name="T12" fmla="*/ 31 w 210"/>
                <a:gd name="T13" fmla="*/ 237 h 237"/>
                <a:gd name="T14" fmla="*/ 24 w 210"/>
                <a:gd name="T15" fmla="*/ 212 h 237"/>
                <a:gd name="T16" fmla="*/ 14 w 210"/>
                <a:gd name="T17" fmla="*/ 191 h 237"/>
                <a:gd name="T18" fmla="*/ 20 w 210"/>
                <a:gd name="T19" fmla="*/ 172 h 237"/>
                <a:gd name="T20" fmla="*/ 11 w 210"/>
                <a:gd name="T21" fmla="*/ 165 h 237"/>
                <a:gd name="T22" fmla="*/ 9 w 210"/>
                <a:gd name="T23" fmla="*/ 152 h 237"/>
                <a:gd name="T24" fmla="*/ 0 w 210"/>
                <a:gd name="T25" fmla="*/ 140 h 237"/>
                <a:gd name="T26" fmla="*/ 11 w 210"/>
                <a:gd name="T27" fmla="*/ 120 h 237"/>
                <a:gd name="T28" fmla="*/ 4 w 210"/>
                <a:gd name="T29" fmla="*/ 105 h 237"/>
                <a:gd name="T30" fmla="*/ 7 w 210"/>
                <a:gd name="T31" fmla="*/ 100 h 237"/>
                <a:gd name="T32" fmla="*/ 4 w 210"/>
                <a:gd name="T33" fmla="*/ 93 h 237"/>
                <a:gd name="T34" fmla="*/ 11 w 210"/>
                <a:gd name="T35" fmla="*/ 83 h 237"/>
                <a:gd name="T36" fmla="*/ 12 w 210"/>
                <a:gd name="T37" fmla="*/ 68 h 237"/>
                <a:gd name="T38" fmla="*/ 12 w 210"/>
                <a:gd name="T39" fmla="*/ 56 h 237"/>
                <a:gd name="T40" fmla="*/ 17 w 210"/>
                <a:gd name="T41" fmla="*/ 50 h 237"/>
                <a:gd name="T42" fmla="*/ 2 w 210"/>
                <a:gd name="T43" fmla="*/ 22 h 237"/>
                <a:gd name="T44" fmla="*/ 14 w 210"/>
                <a:gd name="T45" fmla="*/ 23 h 237"/>
                <a:gd name="T46" fmla="*/ 22 w 210"/>
                <a:gd name="T47" fmla="*/ 22 h 237"/>
                <a:gd name="T48" fmla="*/ 27 w 210"/>
                <a:gd name="T49" fmla="*/ 18 h 237"/>
                <a:gd name="T50" fmla="*/ 42 w 210"/>
                <a:gd name="T51" fmla="*/ 11 h 237"/>
                <a:gd name="T52" fmla="*/ 51 w 210"/>
                <a:gd name="T53" fmla="*/ 4 h 237"/>
                <a:gd name="T54" fmla="*/ 75 w 210"/>
                <a:gd name="T55" fmla="*/ 0 h 237"/>
                <a:gd name="T56" fmla="*/ 72 w 210"/>
                <a:gd name="T57" fmla="*/ 14 h 237"/>
                <a:gd name="T58" fmla="*/ 75 w 210"/>
                <a:gd name="T59" fmla="*/ 21 h 237"/>
                <a:gd name="T60" fmla="*/ 73 w 210"/>
                <a:gd name="T61" fmla="*/ 33 h 237"/>
                <a:gd name="T62" fmla="*/ 92 w 210"/>
                <a:gd name="T63" fmla="*/ 49 h 237"/>
                <a:gd name="T64" fmla="*/ 112 w 210"/>
                <a:gd name="T65" fmla="*/ 51 h 237"/>
                <a:gd name="T66" fmla="*/ 119 w 210"/>
                <a:gd name="T67" fmla="*/ 58 h 237"/>
                <a:gd name="T68" fmla="*/ 130 w 210"/>
                <a:gd name="T69" fmla="*/ 61 h 237"/>
                <a:gd name="T70" fmla="*/ 137 w 210"/>
                <a:gd name="T71" fmla="*/ 66 h 237"/>
                <a:gd name="T72" fmla="*/ 148 w 210"/>
                <a:gd name="T73" fmla="*/ 66 h 237"/>
                <a:gd name="T74" fmla="*/ 158 w 210"/>
                <a:gd name="T75" fmla="*/ 72 h 237"/>
                <a:gd name="T76" fmla="*/ 159 w 210"/>
                <a:gd name="T77" fmla="*/ 82 h 237"/>
                <a:gd name="T78" fmla="*/ 163 w 210"/>
                <a:gd name="T79" fmla="*/ 87 h 237"/>
                <a:gd name="T80" fmla="*/ 163 w 210"/>
                <a:gd name="T81" fmla="*/ 95 h 237"/>
                <a:gd name="T82" fmla="*/ 158 w 210"/>
                <a:gd name="T83" fmla="*/ 95 h 237"/>
                <a:gd name="T84" fmla="*/ 164 w 210"/>
                <a:gd name="T85" fmla="*/ 116 h 237"/>
                <a:gd name="T86" fmla="*/ 197 w 210"/>
                <a:gd name="T87" fmla="*/ 117 h 237"/>
                <a:gd name="T88" fmla="*/ 195 w 210"/>
                <a:gd name="T89" fmla="*/ 127 h 237"/>
                <a:gd name="T90" fmla="*/ 197 w 210"/>
                <a:gd name="T91" fmla="*/ 134 h 237"/>
                <a:gd name="T92" fmla="*/ 207 w 210"/>
                <a:gd name="T93" fmla="*/ 139 h 237"/>
                <a:gd name="T94" fmla="*/ 210 w 210"/>
                <a:gd name="T95" fmla="*/ 150 h 237"/>
                <a:gd name="T96" fmla="*/ 208 w 210"/>
                <a:gd name="T97" fmla="*/ 164 h 237"/>
                <a:gd name="T98" fmla="*/ 203 w 210"/>
                <a:gd name="T99" fmla="*/ 172 h 237"/>
                <a:gd name="T100" fmla="*/ 204 w 210"/>
                <a:gd name="T101" fmla="*/ 183 h 237"/>
                <a:gd name="T102" fmla="*/ 198 w 210"/>
                <a:gd name="T103" fmla="*/ 187 h 237"/>
                <a:gd name="T104" fmla="*/ 198 w 210"/>
                <a:gd name="T105" fmla="*/ 182 h 237"/>
                <a:gd name="T106" fmla="*/ 182 w 210"/>
                <a:gd name="T107" fmla="*/ 172 h 237"/>
                <a:gd name="T108" fmla="*/ 166 w 210"/>
                <a:gd name="T109" fmla="*/ 171 h 237"/>
                <a:gd name="T110" fmla="*/ 136 w 210"/>
                <a:gd name="T111" fmla="*/ 177 h 237"/>
                <a:gd name="T112" fmla="*/ 128 w 210"/>
                <a:gd name="T113" fmla="*/ 193 h 237"/>
                <a:gd name="T114" fmla="*/ 127 w 210"/>
                <a:gd name="T115" fmla="*/ 204 h 237"/>
                <a:gd name="T116" fmla="*/ 120 w 210"/>
                <a:gd name="T117" fmla="*/ 226 h 237"/>
                <a:gd name="T118" fmla="*/ 117 w 210"/>
                <a:gd name="T119" fmla="*/ 22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0" h="237">
                  <a:moveTo>
                    <a:pt x="117" y="221"/>
                  </a:moveTo>
                  <a:lnTo>
                    <a:pt x="98" y="221"/>
                  </a:lnTo>
                  <a:lnTo>
                    <a:pt x="91" y="236"/>
                  </a:lnTo>
                  <a:lnTo>
                    <a:pt x="80" y="222"/>
                  </a:lnTo>
                  <a:lnTo>
                    <a:pt x="57" y="217"/>
                  </a:lnTo>
                  <a:lnTo>
                    <a:pt x="43" y="235"/>
                  </a:lnTo>
                  <a:lnTo>
                    <a:pt x="31" y="237"/>
                  </a:lnTo>
                  <a:lnTo>
                    <a:pt x="24" y="212"/>
                  </a:lnTo>
                  <a:lnTo>
                    <a:pt x="14" y="191"/>
                  </a:lnTo>
                  <a:lnTo>
                    <a:pt x="20" y="172"/>
                  </a:lnTo>
                  <a:lnTo>
                    <a:pt x="11" y="165"/>
                  </a:lnTo>
                  <a:lnTo>
                    <a:pt x="9" y="152"/>
                  </a:lnTo>
                  <a:lnTo>
                    <a:pt x="0" y="140"/>
                  </a:lnTo>
                  <a:lnTo>
                    <a:pt x="11" y="120"/>
                  </a:lnTo>
                  <a:lnTo>
                    <a:pt x="4" y="105"/>
                  </a:lnTo>
                  <a:lnTo>
                    <a:pt x="7" y="100"/>
                  </a:lnTo>
                  <a:lnTo>
                    <a:pt x="4" y="93"/>
                  </a:lnTo>
                  <a:lnTo>
                    <a:pt x="11" y="83"/>
                  </a:lnTo>
                  <a:lnTo>
                    <a:pt x="12" y="68"/>
                  </a:lnTo>
                  <a:lnTo>
                    <a:pt x="12" y="56"/>
                  </a:lnTo>
                  <a:lnTo>
                    <a:pt x="17" y="50"/>
                  </a:lnTo>
                  <a:lnTo>
                    <a:pt x="2" y="22"/>
                  </a:lnTo>
                  <a:lnTo>
                    <a:pt x="14" y="23"/>
                  </a:lnTo>
                  <a:lnTo>
                    <a:pt x="22" y="22"/>
                  </a:lnTo>
                  <a:lnTo>
                    <a:pt x="27" y="18"/>
                  </a:lnTo>
                  <a:lnTo>
                    <a:pt x="42" y="11"/>
                  </a:lnTo>
                  <a:lnTo>
                    <a:pt x="51" y="4"/>
                  </a:lnTo>
                  <a:lnTo>
                    <a:pt x="75" y="0"/>
                  </a:lnTo>
                  <a:lnTo>
                    <a:pt x="72" y="14"/>
                  </a:lnTo>
                  <a:lnTo>
                    <a:pt x="75" y="21"/>
                  </a:lnTo>
                  <a:lnTo>
                    <a:pt x="73" y="33"/>
                  </a:lnTo>
                  <a:lnTo>
                    <a:pt x="92" y="49"/>
                  </a:lnTo>
                  <a:lnTo>
                    <a:pt x="112" y="51"/>
                  </a:lnTo>
                  <a:lnTo>
                    <a:pt x="119" y="58"/>
                  </a:lnTo>
                  <a:lnTo>
                    <a:pt x="130" y="61"/>
                  </a:lnTo>
                  <a:lnTo>
                    <a:pt x="137" y="66"/>
                  </a:lnTo>
                  <a:lnTo>
                    <a:pt x="148" y="66"/>
                  </a:lnTo>
                  <a:lnTo>
                    <a:pt x="158" y="72"/>
                  </a:lnTo>
                  <a:lnTo>
                    <a:pt x="159" y="82"/>
                  </a:lnTo>
                  <a:lnTo>
                    <a:pt x="163" y="87"/>
                  </a:lnTo>
                  <a:lnTo>
                    <a:pt x="163" y="95"/>
                  </a:lnTo>
                  <a:lnTo>
                    <a:pt x="158" y="95"/>
                  </a:lnTo>
                  <a:lnTo>
                    <a:pt x="164" y="116"/>
                  </a:lnTo>
                  <a:lnTo>
                    <a:pt x="197" y="117"/>
                  </a:lnTo>
                  <a:lnTo>
                    <a:pt x="195" y="127"/>
                  </a:lnTo>
                  <a:lnTo>
                    <a:pt x="197" y="134"/>
                  </a:lnTo>
                  <a:lnTo>
                    <a:pt x="207" y="139"/>
                  </a:lnTo>
                  <a:lnTo>
                    <a:pt x="210" y="150"/>
                  </a:lnTo>
                  <a:lnTo>
                    <a:pt x="208" y="164"/>
                  </a:lnTo>
                  <a:lnTo>
                    <a:pt x="203" y="172"/>
                  </a:lnTo>
                  <a:lnTo>
                    <a:pt x="204" y="183"/>
                  </a:lnTo>
                  <a:lnTo>
                    <a:pt x="198" y="187"/>
                  </a:lnTo>
                  <a:lnTo>
                    <a:pt x="198" y="182"/>
                  </a:lnTo>
                  <a:lnTo>
                    <a:pt x="182" y="172"/>
                  </a:lnTo>
                  <a:lnTo>
                    <a:pt x="166" y="171"/>
                  </a:lnTo>
                  <a:lnTo>
                    <a:pt x="136" y="177"/>
                  </a:lnTo>
                  <a:lnTo>
                    <a:pt x="128" y="193"/>
                  </a:lnTo>
                  <a:lnTo>
                    <a:pt x="127" y="204"/>
                  </a:lnTo>
                  <a:lnTo>
                    <a:pt x="120" y="226"/>
                  </a:lnTo>
                  <a:lnTo>
                    <a:pt x="117" y="2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198">
              <a:extLst>
                <a:ext uri="{FF2B5EF4-FFF2-40B4-BE49-F238E27FC236}">
                  <a16:creationId xmlns="" xmlns:a16="http://schemas.microsoft.com/office/drawing/2014/main" id="{570F6757-B2D9-485E-AAF9-A01870642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944" y="4250284"/>
              <a:ext cx="661224" cy="688371"/>
            </a:xfrm>
            <a:custGeom>
              <a:avLst/>
              <a:gdLst>
                <a:gd name="T0" fmla="*/ 339 w 682"/>
                <a:gd name="T1" fmla="*/ 584 h 710"/>
                <a:gd name="T2" fmla="*/ 337 w 682"/>
                <a:gd name="T3" fmla="*/ 550 h 710"/>
                <a:gd name="T4" fmla="*/ 336 w 682"/>
                <a:gd name="T5" fmla="*/ 515 h 710"/>
                <a:gd name="T6" fmla="*/ 320 w 682"/>
                <a:gd name="T7" fmla="*/ 492 h 710"/>
                <a:gd name="T8" fmla="*/ 279 w 682"/>
                <a:gd name="T9" fmla="*/ 481 h 710"/>
                <a:gd name="T10" fmla="*/ 279 w 682"/>
                <a:gd name="T11" fmla="*/ 431 h 710"/>
                <a:gd name="T12" fmla="*/ 273 w 682"/>
                <a:gd name="T13" fmla="*/ 393 h 710"/>
                <a:gd name="T14" fmla="*/ 234 w 682"/>
                <a:gd name="T15" fmla="*/ 354 h 710"/>
                <a:gd name="T16" fmla="*/ 234 w 682"/>
                <a:gd name="T17" fmla="*/ 331 h 710"/>
                <a:gd name="T18" fmla="*/ 195 w 682"/>
                <a:gd name="T19" fmla="*/ 317 h 710"/>
                <a:gd name="T20" fmla="*/ 151 w 682"/>
                <a:gd name="T21" fmla="*/ 280 h 710"/>
                <a:gd name="T22" fmla="*/ 118 w 682"/>
                <a:gd name="T23" fmla="*/ 270 h 710"/>
                <a:gd name="T24" fmla="*/ 78 w 682"/>
                <a:gd name="T25" fmla="*/ 281 h 710"/>
                <a:gd name="T26" fmla="*/ 46 w 682"/>
                <a:gd name="T27" fmla="*/ 265 h 710"/>
                <a:gd name="T28" fmla="*/ 16 w 682"/>
                <a:gd name="T29" fmla="*/ 247 h 710"/>
                <a:gd name="T30" fmla="*/ 5 w 682"/>
                <a:gd name="T31" fmla="*/ 211 h 710"/>
                <a:gd name="T32" fmla="*/ 19 w 682"/>
                <a:gd name="T33" fmla="*/ 182 h 710"/>
                <a:gd name="T34" fmla="*/ 71 w 682"/>
                <a:gd name="T35" fmla="*/ 164 h 710"/>
                <a:gd name="T36" fmla="*/ 68 w 682"/>
                <a:gd name="T37" fmla="*/ 94 h 710"/>
                <a:gd name="T38" fmla="*/ 82 w 682"/>
                <a:gd name="T39" fmla="*/ 73 h 710"/>
                <a:gd name="T40" fmla="*/ 112 w 682"/>
                <a:gd name="T41" fmla="*/ 56 h 710"/>
                <a:gd name="T42" fmla="*/ 133 w 682"/>
                <a:gd name="T43" fmla="*/ 78 h 710"/>
                <a:gd name="T44" fmla="*/ 170 w 682"/>
                <a:gd name="T45" fmla="*/ 65 h 710"/>
                <a:gd name="T46" fmla="*/ 169 w 682"/>
                <a:gd name="T47" fmla="*/ 48 h 710"/>
                <a:gd name="T48" fmla="*/ 162 w 682"/>
                <a:gd name="T49" fmla="*/ 19 h 710"/>
                <a:gd name="T50" fmla="*/ 206 w 682"/>
                <a:gd name="T51" fmla="*/ 19 h 710"/>
                <a:gd name="T52" fmla="*/ 240 w 682"/>
                <a:gd name="T53" fmla="*/ 0 h 710"/>
                <a:gd name="T54" fmla="*/ 251 w 682"/>
                <a:gd name="T55" fmla="*/ 22 h 710"/>
                <a:gd name="T56" fmla="*/ 249 w 682"/>
                <a:gd name="T57" fmla="*/ 59 h 710"/>
                <a:gd name="T58" fmla="*/ 276 w 682"/>
                <a:gd name="T59" fmla="*/ 65 h 710"/>
                <a:gd name="T60" fmla="*/ 303 w 682"/>
                <a:gd name="T61" fmla="*/ 58 h 710"/>
                <a:gd name="T62" fmla="*/ 313 w 682"/>
                <a:gd name="T63" fmla="*/ 48 h 710"/>
                <a:gd name="T64" fmla="*/ 346 w 682"/>
                <a:gd name="T65" fmla="*/ 55 h 710"/>
                <a:gd name="T66" fmla="*/ 366 w 682"/>
                <a:gd name="T67" fmla="*/ 54 h 710"/>
                <a:gd name="T68" fmla="*/ 394 w 682"/>
                <a:gd name="T69" fmla="*/ 18 h 710"/>
                <a:gd name="T70" fmla="*/ 418 w 682"/>
                <a:gd name="T71" fmla="*/ 72 h 710"/>
                <a:gd name="T72" fmla="*/ 441 w 682"/>
                <a:gd name="T73" fmla="*/ 111 h 710"/>
                <a:gd name="T74" fmla="*/ 514 w 682"/>
                <a:gd name="T75" fmla="*/ 127 h 710"/>
                <a:gd name="T76" fmla="*/ 592 w 682"/>
                <a:gd name="T77" fmla="*/ 140 h 710"/>
                <a:gd name="T78" fmla="*/ 667 w 682"/>
                <a:gd name="T79" fmla="*/ 179 h 710"/>
                <a:gd name="T80" fmla="*/ 675 w 682"/>
                <a:gd name="T81" fmla="*/ 247 h 710"/>
                <a:gd name="T82" fmla="*/ 618 w 682"/>
                <a:gd name="T83" fmla="*/ 317 h 710"/>
                <a:gd name="T84" fmla="*/ 606 w 682"/>
                <a:gd name="T85" fmla="*/ 392 h 710"/>
                <a:gd name="T86" fmla="*/ 578 w 682"/>
                <a:gd name="T87" fmla="*/ 459 h 710"/>
                <a:gd name="T88" fmla="*/ 537 w 682"/>
                <a:gd name="T89" fmla="*/ 497 h 710"/>
                <a:gd name="T90" fmla="*/ 457 w 682"/>
                <a:gd name="T91" fmla="*/ 534 h 710"/>
                <a:gd name="T92" fmla="*/ 440 w 682"/>
                <a:gd name="T93" fmla="*/ 598 h 710"/>
                <a:gd name="T94" fmla="*/ 389 w 682"/>
                <a:gd name="T95" fmla="*/ 669 h 710"/>
                <a:gd name="T96" fmla="*/ 353 w 682"/>
                <a:gd name="T97" fmla="*/ 698 h 710"/>
                <a:gd name="T98" fmla="*/ 320 w 682"/>
                <a:gd name="T99" fmla="*/ 651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2" h="710">
                  <a:moveTo>
                    <a:pt x="284" y="638"/>
                  </a:moveTo>
                  <a:lnTo>
                    <a:pt x="307" y="611"/>
                  </a:lnTo>
                  <a:lnTo>
                    <a:pt x="327" y="592"/>
                  </a:lnTo>
                  <a:lnTo>
                    <a:pt x="339" y="584"/>
                  </a:lnTo>
                  <a:lnTo>
                    <a:pt x="353" y="574"/>
                  </a:lnTo>
                  <a:lnTo>
                    <a:pt x="354" y="557"/>
                  </a:lnTo>
                  <a:lnTo>
                    <a:pt x="345" y="547"/>
                  </a:lnTo>
                  <a:lnTo>
                    <a:pt x="337" y="550"/>
                  </a:lnTo>
                  <a:lnTo>
                    <a:pt x="339" y="539"/>
                  </a:lnTo>
                  <a:lnTo>
                    <a:pt x="342" y="528"/>
                  </a:lnTo>
                  <a:lnTo>
                    <a:pt x="342" y="518"/>
                  </a:lnTo>
                  <a:lnTo>
                    <a:pt x="336" y="515"/>
                  </a:lnTo>
                  <a:lnTo>
                    <a:pt x="329" y="517"/>
                  </a:lnTo>
                  <a:lnTo>
                    <a:pt x="323" y="517"/>
                  </a:lnTo>
                  <a:lnTo>
                    <a:pt x="321" y="509"/>
                  </a:lnTo>
                  <a:lnTo>
                    <a:pt x="320" y="492"/>
                  </a:lnTo>
                  <a:lnTo>
                    <a:pt x="316" y="487"/>
                  </a:lnTo>
                  <a:lnTo>
                    <a:pt x="305" y="481"/>
                  </a:lnTo>
                  <a:lnTo>
                    <a:pt x="298" y="485"/>
                  </a:lnTo>
                  <a:lnTo>
                    <a:pt x="279" y="481"/>
                  </a:lnTo>
                  <a:lnTo>
                    <a:pt x="280" y="457"/>
                  </a:lnTo>
                  <a:lnTo>
                    <a:pt x="274" y="446"/>
                  </a:lnTo>
                  <a:lnTo>
                    <a:pt x="280" y="442"/>
                  </a:lnTo>
                  <a:lnTo>
                    <a:pt x="279" y="431"/>
                  </a:lnTo>
                  <a:lnTo>
                    <a:pt x="284" y="423"/>
                  </a:lnTo>
                  <a:lnTo>
                    <a:pt x="286" y="409"/>
                  </a:lnTo>
                  <a:lnTo>
                    <a:pt x="283" y="398"/>
                  </a:lnTo>
                  <a:lnTo>
                    <a:pt x="273" y="393"/>
                  </a:lnTo>
                  <a:lnTo>
                    <a:pt x="271" y="386"/>
                  </a:lnTo>
                  <a:lnTo>
                    <a:pt x="273" y="376"/>
                  </a:lnTo>
                  <a:lnTo>
                    <a:pt x="240" y="375"/>
                  </a:lnTo>
                  <a:lnTo>
                    <a:pt x="234" y="354"/>
                  </a:lnTo>
                  <a:lnTo>
                    <a:pt x="239" y="354"/>
                  </a:lnTo>
                  <a:lnTo>
                    <a:pt x="239" y="346"/>
                  </a:lnTo>
                  <a:lnTo>
                    <a:pt x="235" y="341"/>
                  </a:lnTo>
                  <a:lnTo>
                    <a:pt x="234" y="331"/>
                  </a:lnTo>
                  <a:lnTo>
                    <a:pt x="224" y="325"/>
                  </a:lnTo>
                  <a:lnTo>
                    <a:pt x="213" y="325"/>
                  </a:lnTo>
                  <a:lnTo>
                    <a:pt x="206" y="320"/>
                  </a:lnTo>
                  <a:lnTo>
                    <a:pt x="195" y="317"/>
                  </a:lnTo>
                  <a:lnTo>
                    <a:pt x="188" y="310"/>
                  </a:lnTo>
                  <a:lnTo>
                    <a:pt x="168" y="308"/>
                  </a:lnTo>
                  <a:lnTo>
                    <a:pt x="149" y="292"/>
                  </a:lnTo>
                  <a:lnTo>
                    <a:pt x="151" y="280"/>
                  </a:lnTo>
                  <a:lnTo>
                    <a:pt x="148" y="273"/>
                  </a:lnTo>
                  <a:lnTo>
                    <a:pt x="151" y="259"/>
                  </a:lnTo>
                  <a:lnTo>
                    <a:pt x="127" y="263"/>
                  </a:lnTo>
                  <a:lnTo>
                    <a:pt x="118" y="270"/>
                  </a:lnTo>
                  <a:lnTo>
                    <a:pt x="103" y="277"/>
                  </a:lnTo>
                  <a:lnTo>
                    <a:pt x="98" y="281"/>
                  </a:lnTo>
                  <a:lnTo>
                    <a:pt x="90" y="282"/>
                  </a:lnTo>
                  <a:lnTo>
                    <a:pt x="78" y="281"/>
                  </a:lnTo>
                  <a:lnTo>
                    <a:pt x="67" y="283"/>
                  </a:lnTo>
                  <a:lnTo>
                    <a:pt x="59" y="281"/>
                  </a:lnTo>
                  <a:lnTo>
                    <a:pt x="60" y="255"/>
                  </a:lnTo>
                  <a:lnTo>
                    <a:pt x="46" y="265"/>
                  </a:lnTo>
                  <a:lnTo>
                    <a:pt x="31" y="265"/>
                  </a:lnTo>
                  <a:lnTo>
                    <a:pt x="24" y="256"/>
                  </a:lnTo>
                  <a:lnTo>
                    <a:pt x="13" y="255"/>
                  </a:lnTo>
                  <a:lnTo>
                    <a:pt x="16" y="247"/>
                  </a:lnTo>
                  <a:lnTo>
                    <a:pt x="7" y="236"/>
                  </a:lnTo>
                  <a:lnTo>
                    <a:pt x="0" y="221"/>
                  </a:lnTo>
                  <a:lnTo>
                    <a:pt x="5" y="218"/>
                  </a:lnTo>
                  <a:lnTo>
                    <a:pt x="5" y="211"/>
                  </a:lnTo>
                  <a:lnTo>
                    <a:pt x="15" y="205"/>
                  </a:lnTo>
                  <a:lnTo>
                    <a:pt x="13" y="196"/>
                  </a:lnTo>
                  <a:lnTo>
                    <a:pt x="17" y="190"/>
                  </a:lnTo>
                  <a:lnTo>
                    <a:pt x="19" y="182"/>
                  </a:lnTo>
                  <a:lnTo>
                    <a:pt x="38" y="170"/>
                  </a:lnTo>
                  <a:lnTo>
                    <a:pt x="53" y="167"/>
                  </a:lnTo>
                  <a:lnTo>
                    <a:pt x="56" y="164"/>
                  </a:lnTo>
                  <a:lnTo>
                    <a:pt x="71" y="164"/>
                  </a:lnTo>
                  <a:lnTo>
                    <a:pt x="79" y="117"/>
                  </a:lnTo>
                  <a:lnTo>
                    <a:pt x="79" y="110"/>
                  </a:lnTo>
                  <a:lnTo>
                    <a:pt x="76" y="100"/>
                  </a:lnTo>
                  <a:lnTo>
                    <a:pt x="68" y="94"/>
                  </a:lnTo>
                  <a:lnTo>
                    <a:pt x="68" y="81"/>
                  </a:lnTo>
                  <a:lnTo>
                    <a:pt x="79" y="79"/>
                  </a:lnTo>
                  <a:lnTo>
                    <a:pt x="82" y="80"/>
                  </a:lnTo>
                  <a:lnTo>
                    <a:pt x="82" y="73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07" y="62"/>
                  </a:lnTo>
                  <a:lnTo>
                    <a:pt x="112" y="56"/>
                  </a:lnTo>
                  <a:lnTo>
                    <a:pt x="117" y="60"/>
                  </a:lnTo>
                  <a:lnTo>
                    <a:pt x="120" y="71"/>
                  </a:lnTo>
                  <a:lnTo>
                    <a:pt x="123" y="69"/>
                  </a:lnTo>
                  <a:lnTo>
                    <a:pt x="133" y="78"/>
                  </a:lnTo>
                  <a:lnTo>
                    <a:pt x="146" y="77"/>
                  </a:lnTo>
                  <a:lnTo>
                    <a:pt x="149" y="72"/>
                  </a:lnTo>
                  <a:lnTo>
                    <a:pt x="162" y="67"/>
                  </a:lnTo>
                  <a:lnTo>
                    <a:pt x="170" y="65"/>
                  </a:lnTo>
                  <a:lnTo>
                    <a:pt x="171" y="57"/>
                  </a:lnTo>
                  <a:lnTo>
                    <a:pt x="184" y="52"/>
                  </a:lnTo>
                  <a:lnTo>
                    <a:pt x="183" y="49"/>
                  </a:lnTo>
                  <a:lnTo>
                    <a:pt x="169" y="48"/>
                  </a:lnTo>
                  <a:lnTo>
                    <a:pt x="167" y="36"/>
                  </a:lnTo>
                  <a:lnTo>
                    <a:pt x="167" y="25"/>
                  </a:lnTo>
                  <a:lnTo>
                    <a:pt x="159" y="20"/>
                  </a:lnTo>
                  <a:lnTo>
                    <a:pt x="162" y="19"/>
                  </a:lnTo>
                  <a:lnTo>
                    <a:pt x="175" y="21"/>
                  </a:lnTo>
                  <a:lnTo>
                    <a:pt x="189" y="26"/>
                  </a:lnTo>
                  <a:lnTo>
                    <a:pt x="195" y="21"/>
                  </a:lnTo>
                  <a:lnTo>
                    <a:pt x="206" y="19"/>
                  </a:lnTo>
                  <a:lnTo>
                    <a:pt x="226" y="12"/>
                  </a:lnTo>
                  <a:lnTo>
                    <a:pt x="233" y="6"/>
                  </a:lnTo>
                  <a:lnTo>
                    <a:pt x="230" y="0"/>
                  </a:lnTo>
                  <a:lnTo>
                    <a:pt x="240" y="0"/>
                  </a:lnTo>
                  <a:lnTo>
                    <a:pt x="243" y="4"/>
                  </a:lnTo>
                  <a:lnTo>
                    <a:pt x="241" y="12"/>
                  </a:lnTo>
                  <a:lnTo>
                    <a:pt x="247" y="14"/>
                  </a:lnTo>
                  <a:lnTo>
                    <a:pt x="251" y="22"/>
                  </a:lnTo>
                  <a:lnTo>
                    <a:pt x="247" y="28"/>
                  </a:lnTo>
                  <a:lnTo>
                    <a:pt x="243" y="43"/>
                  </a:lnTo>
                  <a:lnTo>
                    <a:pt x="248" y="51"/>
                  </a:lnTo>
                  <a:lnTo>
                    <a:pt x="249" y="59"/>
                  </a:lnTo>
                  <a:lnTo>
                    <a:pt x="259" y="67"/>
                  </a:lnTo>
                  <a:lnTo>
                    <a:pt x="269" y="69"/>
                  </a:lnTo>
                  <a:lnTo>
                    <a:pt x="270" y="65"/>
                  </a:lnTo>
                  <a:lnTo>
                    <a:pt x="276" y="65"/>
                  </a:lnTo>
                  <a:lnTo>
                    <a:pt x="284" y="62"/>
                  </a:lnTo>
                  <a:lnTo>
                    <a:pt x="290" y="57"/>
                  </a:lnTo>
                  <a:lnTo>
                    <a:pt x="299" y="58"/>
                  </a:lnTo>
                  <a:lnTo>
                    <a:pt x="303" y="58"/>
                  </a:lnTo>
                  <a:lnTo>
                    <a:pt x="313" y="59"/>
                  </a:lnTo>
                  <a:lnTo>
                    <a:pt x="314" y="56"/>
                  </a:lnTo>
                  <a:lnTo>
                    <a:pt x="312" y="52"/>
                  </a:lnTo>
                  <a:lnTo>
                    <a:pt x="313" y="48"/>
                  </a:lnTo>
                  <a:lnTo>
                    <a:pt x="320" y="49"/>
                  </a:lnTo>
                  <a:lnTo>
                    <a:pt x="328" y="47"/>
                  </a:lnTo>
                  <a:lnTo>
                    <a:pt x="338" y="51"/>
                  </a:lnTo>
                  <a:lnTo>
                    <a:pt x="346" y="55"/>
                  </a:lnTo>
                  <a:lnTo>
                    <a:pt x="351" y="50"/>
                  </a:lnTo>
                  <a:lnTo>
                    <a:pt x="356" y="50"/>
                  </a:lnTo>
                  <a:lnTo>
                    <a:pt x="358" y="55"/>
                  </a:lnTo>
                  <a:lnTo>
                    <a:pt x="366" y="54"/>
                  </a:lnTo>
                  <a:lnTo>
                    <a:pt x="373" y="48"/>
                  </a:lnTo>
                  <a:lnTo>
                    <a:pt x="378" y="35"/>
                  </a:lnTo>
                  <a:lnTo>
                    <a:pt x="388" y="19"/>
                  </a:lnTo>
                  <a:lnTo>
                    <a:pt x="394" y="18"/>
                  </a:lnTo>
                  <a:lnTo>
                    <a:pt x="398" y="28"/>
                  </a:lnTo>
                  <a:lnTo>
                    <a:pt x="408" y="58"/>
                  </a:lnTo>
                  <a:lnTo>
                    <a:pt x="417" y="60"/>
                  </a:lnTo>
                  <a:lnTo>
                    <a:pt x="418" y="72"/>
                  </a:lnTo>
                  <a:lnTo>
                    <a:pt x="404" y="87"/>
                  </a:lnTo>
                  <a:lnTo>
                    <a:pt x="410" y="92"/>
                  </a:lnTo>
                  <a:lnTo>
                    <a:pt x="441" y="95"/>
                  </a:lnTo>
                  <a:lnTo>
                    <a:pt x="441" y="111"/>
                  </a:lnTo>
                  <a:lnTo>
                    <a:pt x="455" y="101"/>
                  </a:lnTo>
                  <a:lnTo>
                    <a:pt x="477" y="107"/>
                  </a:lnTo>
                  <a:lnTo>
                    <a:pt x="506" y="117"/>
                  </a:lnTo>
                  <a:lnTo>
                    <a:pt x="514" y="127"/>
                  </a:lnTo>
                  <a:lnTo>
                    <a:pt x="511" y="137"/>
                  </a:lnTo>
                  <a:lnTo>
                    <a:pt x="532" y="132"/>
                  </a:lnTo>
                  <a:lnTo>
                    <a:pt x="565" y="141"/>
                  </a:lnTo>
                  <a:lnTo>
                    <a:pt x="592" y="140"/>
                  </a:lnTo>
                  <a:lnTo>
                    <a:pt x="617" y="154"/>
                  </a:lnTo>
                  <a:lnTo>
                    <a:pt x="639" y="174"/>
                  </a:lnTo>
                  <a:lnTo>
                    <a:pt x="653" y="178"/>
                  </a:lnTo>
                  <a:lnTo>
                    <a:pt x="667" y="179"/>
                  </a:lnTo>
                  <a:lnTo>
                    <a:pt x="674" y="185"/>
                  </a:lnTo>
                  <a:lnTo>
                    <a:pt x="680" y="207"/>
                  </a:lnTo>
                  <a:lnTo>
                    <a:pt x="682" y="218"/>
                  </a:lnTo>
                  <a:lnTo>
                    <a:pt x="675" y="247"/>
                  </a:lnTo>
                  <a:lnTo>
                    <a:pt x="667" y="258"/>
                  </a:lnTo>
                  <a:lnTo>
                    <a:pt x="643" y="282"/>
                  </a:lnTo>
                  <a:lnTo>
                    <a:pt x="631" y="302"/>
                  </a:lnTo>
                  <a:lnTo>
                    <a:pt x="618" y="317"/>
                  </a:lnTo>
                  <a:lnTo>
                    <a:pt x="614" y="318"/>
                  </a:lnTo>
                  <a:lnTo>
                    <a:pt x="609" y="331"/>
                  </a:lnTo>
                  <a:lnTo>
                    <a:pt x="610" y="364"/>
                  </a:lnTo>
                  <a:lnTo>
                    <a:pt x="606" y="392"/>
                  </a:lnTo>
                  <a:lnTo>
                    <a:pt x="603" y="404"/>
                  </a:lnTo>
                  <a:lnTo>
                    <a:pt x="599" y="411"/>
                  </a:lnTo>
                  <a:lnTo>
                    <a:pt x="595" y="435"/>
                  </a:lnTo>
                  <a:lnTo>
                    <a:pt x="578" y="459"/>
                  </a:lnTo>
                  <a:lnTo>
                    <a:pt x="574" y="479"/>
                  </a:lnTo>
                  <a:lnTo>
                    <a:pt x="560" y="487"/>
                  </a:lnTo>
                  <a:lnTo>
                    <a:pt x="556" y="498"/>
                  </a:lnTo>
                  <a:lnTo>
                    <a:pt x="537" y="497"/>
                  </a:lnTo>
                  <a:lnTo>
                    <a:pt x="510" y="505"/>
                  </a:lnTo>
                  <a:lnTo>
                    <a:pt x="498" y="513"/>
                  </a:lnTo>
                  <a:lnTo>
                    <a:pt x="478" y="519"/>
                  </a:lnTo>
                  <a:lnTo>
                    <a:pt x="457" y="534"/>
                  </a:lnTo>
                  <a:lnTo>
                    <a:pt x="444" y="553"/>
                  </a:lnTo>
                  <a:lnTo>
                    <a:pt x="440" y="568"/>
                  </a:lnTo>
                  <a:lnTo>
                    <a:pt x="444" y="578"/>
                  </a:lnTo>
                  <a:lnTo>
                    <a:pt x="440" y="598"/>
                  </a:lnTo>
                  <a:lnTo>
                    <a:pt x="437" y="607"/>
                  </a:lnTo>
                  <a:lnTo>
                    <a:pt x="424" y="619"/>
                  </a:lnTo>
                  <a:lnTo>
                    <a:pt x="405" y="653"/>
                  </a:lnTo>
                  <a:lnTo>
                    <a:pt x="389" y="669"/>
                  </a:lnTo>
                  <a:lnTo>
                    <a:pt x="378" y="679"/>
                  </a:lnTo>
                  <a:lnTo>
                    <a:pt x="369" y="698"/>
                  </a:lnTo>
                  <a:lnTo>
                    <a:pt x="358" y="710"/>
                  </a:lnTo>
                  <a:lnTo>
                    <a:pt x="353" y="698"/>
                  </a:lnTo>
                  <a:lnTo>
                    <a:pt x="361" y="689"/>
                  </a:lnTo>
                  <a:lnTo>
                    <a:pt x="351" y="675"/>
                  </a:lnTo>
                  <a:lnTo>
                    <a:pt x="337" y="664"/>
                  </a:lnTo>
                  <a:lnTo>
                    <a:pt x="320" y="651"/>
                  </a:lnTo>
                  <a:lnTo>
                    <a:pt x="313" y="651"/>
                  </a:lnTo>
                  <a:lnTo>
                    <a:pt x="295" y="636"/>
                  </a:lnTo>
                  <a:lnTo>
                    <a:pt x="284" y="63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199">
              <a:extLst>
                <a:ext uri="{FF2B5EF4-FFF2-40B4-BE49-F238E27FC236}">
                  <a16:creationId xmlns="" xmlns:a16="http://schemas.microsoft.com/office/drawing/2014/main" id="{114AE1E5-4C46-4B4A-BE2D-9617F4AD9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7594" y="3867317"/>
              <a:ext cx="32964" cy="62050"/>
            </a:xfrm>
            <a:custGeom>
              <a:avLst/>
              <a:gdLst>
                <a:gd name="T0" fmla="*/ 24 w 34"/>
                <a:gd name="T1" fmla="*/ 64 h 64"/>
                <a:gd name="T2" fmla="*/ 21 w 34"/>
                <a:gd name="T3" fmla="*/ 64 h 64"/>
                <a:gd name="T4" fmla="*/ 16 w 34"/>
                <a:gd name="T5" fmla="*/ 53 h 64"/>
                <a:gd name="T6" fmla="*/ 9 w 34"/>
                <a:gd name="T7" fmla="*/ 48 h 64"/>
                <a:gd name="T8" fmla="*/ 13 w 34"/>
                <a:gd name="T9" fmla="*/ 36 h 64"/>
                <a:gd name="T10" fmla="*/ 19 w 34"/>
                <a:gd name="T11" fmla="*/ 36 h 64"/>
                <a:gd name="T12" fmla="*/ 24 w 34"/>
                <a:gd name="T13" fmla="*/ 52 h 64"/>
                <a:gd name="T14" fmla="*/ 24 w 34"/>
                <a:gd name="T15" fmla="*/ 64 h 64"/>
                <a:gd name="T16" fmla="*/ 20 w 34"/>
                <a:gd name="T17" fmla="*/ 9 h 64"/>
                <a:gd name="T18" fmla="*/ 1 w 34"/>
                <a:gd name="T19" fmla="*/ 13 h 64"/>
                <a:gd name="T20" fmla="*/ 0 w 34"/>
                <a:gd name="T21" fmla="*/ 6 h 64"/>
                <a:gd name="T22" fmla="*/ 8 w 34"/>
                <a:gd name="T23" fmla="*/ 4 h 64"/>
                <a:gd name="T24" fmla="*/ 20 w 34"/>
                <a:gd name="T25" fmla="*/ 5 h 64"/>
                <a:gd name="T26" fmla="*/ 20 w 34"/>
                <a:gd name="T27" fmla="*/ 9 h 64"/>
                <a:gd name="T28" fmla="*/ 34 w 34"/>
                <a:gd name="T29" fmla="*/ 9 h 64"/>
                <a:gd name="T30" fmla="*/ 31 w 34"/>
                <a:gd name="T31" fmla="*/ 23 h 64"/>
                <a:gd name="T32" fmla="*/ 28 w 34"/>
                <a:gd name="T33" fmla="*/ 21 h 64"/>
                <a:gd name="T34" fmla="*/ 28 w 34"/>
                <a:gd name="T35" fmla="*/ 11 h 64"/>
                <a:gd name="T36" fmla="*/ 21 w 34"/>
                <a:gd name="T37" fmla="*/ 2 h 64"/>
                <a:gd name="T38" fmla="*/ 20 w 34"/>
                <a:gd name="T39" fmla="*/ 0 h 64"/>
                <a:gd name="T40" fmla="*/ 34 w 34"/>
                <a:gd name="T41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64">
                  <a:moveTo>
                    <a:pt x="24" y="64"/>
                  </a:moveTo>
                  <a:lnTo>
                    <a:pt x="21" y="64"/>
                  </a:lnTo>
                  <a:lnTo>
                    <a:pt x="16" y="53"/>
                  </a:lnTo>
                  <a:lnTo>
                    <a:pt x="9" y="48"/>
                  </a:lnTo>
                  <a:lnTo>
                    <a:pt x="13" y="36"/>
                  </a:lnTo>
                  <a:lnTo>
                    <a:pt x="19" y="36"/>
                  </a:lnTo>
                  <a:lnTo>
                    <a:pt x="24" y="52"/>
                  </a:lnTo>
                  <a:lnTo>
                    <a:pt x="24" y="64"/>
                  </a:lnTo>
                  <a:close/>
                  <a:moveTo>
                    <a:pt x="20" y="9"/>
                  </a:moveTo>
                  <a:lnTo>
                    <a:pt x="1" y="13"/>
                  </a:lnTo>
                  <a:lnTo>
                    <a:pt x="0" y="6"/>
                  </a:lnTo>
                  <a:lnTo>
                    <a:pt x="8" y="4"/>
                  </a:lnTo>
                  <a:lnTo>
                    <a:pt x="20" y="5"/>
                  </a:lnTo>
                  <a:lnTo>
                    <a:pt x="20" y="9"/>
                  </a:lnTo>
                  <a:close/>
                  <a:moveTo>
                    <a:pt x="34" y="9"/>
                  </a:moveTo>
                  <a:lnTo>
                    <a:pt x="31" y="23"/>
                  </a:lnTo>
                  <a:lnTo>
                    <a:pt x="28" y="21"/>
                  </a:lnTo>
                  <a:lnTo>
                    <a:pt x="28" y="11"/>
                  </a:lnTo>
                  <a:lnTo>
                    <a:pt x="21" y="2"/>
                  </a:lnTo>
                  <a:lnTo>
                    <a:pt x="20" y="0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00">
              <a:extLst>
                <a:ext uri="{FF2B5EF4-FFF2-40B4-BE49-F238E27FC236}">
                  <a16:creationId xmlns="" xmlns:a16="http://schemas.microsoft.com/office/drawing/2014/main" id="{A4DD2533-FF5C-4797-8601-EEC76DF62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673" y="3844048"/>
              <a:ext cx="55264" cy="30056"/>
            </a:xfrm>
            <a:custGeom>
              <a:avLst/>
              <a:gdLst>
                <a:gd name="T0" fmla="*/ 50 w 57"/>
                <a:gd name="T1" fmla="*/ 10 h 31"/>
                <a:gd name="T2" fmla="*/ 57 w 57"/>
                <a:gd name="T3" fmla="*/ 16 h 31"/>
                <a:gd name="T4" fmla="*/ 56 w 57"/>
                <a:gd name="T5" fmla="*/ 29 h 31"/>
                <a:gd name="T6" fmla="*/ 42 w 57"/>
                <a:gd name="T7" fmla="*/ 29 h 31"/>
                <a:gd name="T8" fmla="*/ 27 w 57"/>
                <a:gd name="T9" fmla="*/ 28 h 31"/>
                <a:gd name="T10" fmla="*/ 17 w 57"/>
                <a:gd name="T11" fmla="*/ 31 h 31"/>
                <a:gd name="T12" fmla="*/ 0 w 57"/>
                <a:gd name="T13" fmla="*/ 23 h 31"/>
                <a:gd name="T14" fmla="*/ 0 w 57"/>
                <a:gd name="T15" fmla="*/ 20 h 31"/>
                <a:gd name="T16" fmla="*/ 12 w 57"/>
                <a:gd name="T17" fmla="*/ 6 h 31"/>
                <a:gd name="T18" fmla="*/ 21 w 57"/>
                <a:gd name="T19" fmla="*/ 0 h 31"/>
                <a:gd name="T20" fmla="*/ 33 w 57"/>
                <a:gd name="T21" fmla="*/ 4 h 31"/>
                <a:gd name="T22" fmla="*/ 42 w 57"/>
                <a:gd name="T23" fmla="*/ 6 h 31"/>
                <a:gd name="T24" fmla="*/ 50 w 57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50" y="10"/>
                  </a:moveTo>
                  <a:lnTo>
                    <a:pt x="57" y="16"/>
                  </a:lnTo>
                  <a:lnTo>
                    <a:pt x="56" y="29"/>
                  </a:lnTo>
                  <a:lnTo>
                    <a:pt x="42" y="29"/>
                  </a:lnTo>
                  <a:lnTo>
                    <a:pt x="27" y="28"/>
                  </a:lnTo>
                  <a:lnTo>
                    <a:pt x="17" y="31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2" y="6"/>
                  </a:lnTo>
                  <a:lnTo>
                    <a:pt x="21" y="0"/>
                  </a:lnTo>
                  <a:lnTo>
                    <a:pt x="33" y="4"/>
                  </a:lnTo>
                  <a:lnTo>
                    <a:pt x="42" y="6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01">
              <a:extLst>
                <a:ext uri="{FF2B5EF4-FFF2-40B4-BE49-F238E27FC236}">
                  <a16:creationId xmlns="" xmlns:a16="http://schemas.microsoft.com/office/drawing/2014/main" id="{B0EAB99C-063C-4B72-A7FF-0826D98D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198" y="4638099"/>
              <a:ext cx="159974" cy="165791"/>
            </a:xfrm>
            <a:custGeom>
              <a:avLst/>
              <a:gdLst>
                <a:gd name="T0" fmla="*/ 101 w 165"/>
                <a:gd name="T1" fmla="*/ 16 h 171"/>
                <a:gd name="T2" fmla="*/ 104 w 165"/>
                <a:gd name="T3" fmla="*/ 19 h 171"/>
                <a:gd name="T4" fmla="*/ 109 w 165"/>
                <a:gd name="T5" fmla="*/ 30 h 171"/>
                <a:gd name="T6" fmla="*/ 128 w 165"/>
                <a:gd name="T7" fmla="*/ 50 h 171"/>
                <a:gd name="T8" fmla="*/ 136 w 165"/>
                <a:gd name="T9" fmla="*/ 52 h 171"/>
                <a:gd name="T10" fmla="*/ 136 w 165"/>
                <a:gd name="T11" fmla="*/ 58 h 171"/>
                <a:gd name="T12" fmla="*/ 141 w 165"/>
                <a:gd name="T13" fmla="*/ 71 h 171"/>
                <a:gd name="T14" fmla="*/ 155 w 165"/>
                <a:gd name="T15" fmla="*/ 73 h 171"/>
                <a:gd name="T16" fmla="*/ 165 w 165"/>
                <a:gd name="T17" fmla="*/ 81 h 171"/>
                <a:gd name="T18" fmla="*/ 141 w 165"/>
                <a:gd name="T19" fmla="*/ 95 h 171"/>
                <a:gd name="T20" fmla="*/ 126 w 165"/>
                <a:gd name="T21" fmla="*/ 109 h 171"/>
                <a:gd name="T22" fmla="*/ 120 w 165"/>
                <a:gd name="T23" fmla="*/ 122 h 171"/>
                <a:gd name="T24" fmla="*/ 114 w 165"/>
                <a:gd name="T25" fmla="*/ 128 h 171"/>
                <a:gd name="T26" fmla="*/ 105 w 165"/>
                <a:gd name="T27" fmla="*/ 131 h 171"/>
                <a:gd name="T28" fmla="*/ 102 w 165"/>
                <a:gd name="T29" fmla="*/ 140 h 171"/>
                <a:gd name="T30" fmla="*/ 101 w 165"/>
                <a:gd name="T31" fmla="*/ 146 h 171"/>
                <a:gd name="T32" fmla="*/ 89 w 165"/>
                <a:gd name="T33" fmla="*/ 150 h 171"/>
                <a:gd name="T34" fmla="*/ 75 w 165"/>
                <a:gd name="T35" fmla="*/ 149 h 171"/>
                <a:gd name="T36" fmla="*/ 67 w 165"/>
                <a:gd name="T37" fmla="*/ 144 h 171"/>
                <a:gd name="T38" fmla="*/ 59 w 165"/>
                <a:gd name="T39" fmla="*/ 141 h 171"/>
                <a:gd name="T40" fmla="*/ 51 w 165"/>
                <a:gd name="T41" fmla="*/ 146 h 171"/>
                <a:gd name="T42" fmla="*/ 46 w 165"/>
                <a:gd name="T43" fmla="*/ 155 h 171"/>
                <a:gd name="T44" fmla="*/ 38 w 165"/>
                <a:gd name="T45" fmla="*/ 161 h 171"/>
                <a:gd name="T46" fmla="*/ 30 w 165"/>
                <a:gd name="T47" fmla="*/ 169 h 171"/>
                <a:gd name="T48" fmla="*/ 17 w 165"/>
                <a:gd name="T49" fmla="*/ 171 h 171"/>
                <a:gd name="T50" fmla="*/ 14 w 165"/>
                <a:gd name="T51" fmla="*/ 164 h 171"/>
                <a:gd name="T52" fmla="*/ 15 w 165"/>
                <a:gd name="T53" fmla="*/ 153 h 171"/>
                <a:gd name="T54" fmla="*/ 4 w 165"/>
                <a:gd name="T55" fmla="*/ 134 h 171"/>
                <a:gd name="T56" fmla="*/ 0 w 165"/>
                <a:gd name="T57" fmla="*/ 132 h 171"/>
                <a:gd name="T58" fmla="*/ 0 w 165"/>
                <a:gd name="T59" fmla="*/ 76 h 171"/>
                <a:gd name="T60" fmla="*/ 17 w 165"/>
                <a:gd name="T61" fmla="*/ 76 h 171"/>
                <a:gd name="T62" fmla="*/ 17 w 165"/>
                <a:gd name="T63" fmla="*/ 11 h 171"/>
                <a:gd name="T64" fmla="*/ 31 w 165"/>
                <a:gd name="T65" fmla="*/ 11 h 171"/>
                <a:gd name="T66" fmla="*/ 58 w 165"/>
                <a:gd name="T67" fmla="*/ 4 h 171"/>
                <a:gd name="T68" fmla="*/ 63 w 165"/>
                <a:gd name="T69" fmla="*/ 12 h 171"/>
                <a:gd name="T70" fmla="*/ 75 w 165"/>
                <a:gd name="T71" fmla="*/ 5 h 171"/>
                <a:gd name="T72" fmla="*/ 81 w 165"/>
                <a:gd name="T73" fmla="*/ 4 h 171"/>
                <a:gd name="T74" fmla="*/ 90 w 165"/>
                <a:gd name="T75" fmla="*/ 0 h 171"/>
                <a:gd name="T76" fmla="*/ 94 w 165"/>
                <a:gd name="T77" fmla="*/ 1 h 171"/>
                <a:gd name="T78" fmla="*/ 101 w 165"/>
                <a:gd name="T79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71">
                  <a:moveTo>
                    <a:pt x="101" y="16"/>
                  </a:moveTo>
                  <a:lnTo>
                    <a:pt x="104" y="19"/>
                  </a:lnTo>
                  <a:lnTo>
                    <a:pt x="109" y="30"/>
                  </a:lnTo>
                  <a:lnTo>
                    <a:pt x="128" y="50"/>
                  </a:lnTo>
                  <a:lnTo>
                    <a:pt x="136" y="52"/>
                  </a:lnTo>
                  <a:lnTo>
                    <a:pt x="136" y="58"/>
                  </a:lnTo>
                  <a:lnTo>
                    <a:pt x="141" y="71"/>
                  </a:lnTo>
                  <a:lnTo>
                    <a:pt x="155" y="73"/>
                  </a:lnTo>
                  <a:lnTo>
                    <a:pt x="165" y="81"/>
                  </a:lnTo>
                  <a:lnTo>
                    <a:pt x="141" y="95"/>
                  </a:lnTo>
                  <a:lnTo>
                    <a:pt x="126" y="109"/>
                  </a:lnTo>
                  <a:lnTo>
                    <a:pt x="120" y="122"/>
                  </a:lnTo>
                  <a:lnTo>
                    <a:pt x="114" y="128"/>
                  </a:lnTo>
                  <a:lnTo>
                    <a:pt x="105" y="131"/>
                  </a:lnTo>
                  <a:lnTo>
                    <a:pt x="102" y="140"/>
                  </a:lnTo>
                  <a:lnTo>
                    <a:pt x="101" y="146"/>
                  </a:lnTo>
                  <a:lnTo>
                    <a:pt x="89" y="150"/>
                  </a:lnTo>
                  <a:lnTo>
                    <a:pt x="75" y="149"/>
                  </a:lnTo>
                  <a:lnTo>
                    <a:pt x="67" y="144"/>
                  </a:lnTo>
                  <a:lnTo>
                    <a:pt x="59" y="141"/>
                  </a:lnTo>
                  <a:lnTo>
                    <a:pt x="51" y="146"/>
                  </a:lnTo>
                  <a:lnTo>
                    <a:pt x="46" y="155"/>
                  </a:lnTo>
                  <a:lnTo>
                    <a:pt x="38" y="161"/>
                  </a:lnTo>
                  <a:lnTo>
                    <a:pt x="30" y="169"/>
                  </a:lnTo>
                  <a:lnTo>
                    <a:pt x="17" y="171"/>
                  </a:lnTo>
                  <a:lnTo>
                    <a:pt x="14" y="164"/>
                  </a:lnTo>
                  <a:lnTo>
                    <a:pt x="15" y="153"/>
                  </a:lnTo>
                  <a:lnTo>
                    <a:pt x="4" y="134"/>
                  </a:lnTo>
                  <a:lnTo>
                    <a:pt x="0" y="132"/>
                  </a:lnTo>
                  <a:lnTo>
                    <a:pt x="0" y="76"/>
                  </a:lnTo>
                  <a:lnTo>
                    <a:pt x="17" y="76"/>
                  </a:lnTo>
                  <a:lnTo>
                    <a:pt x="17" y="11"/>
                  </a:lnTo>
                  <a:lnTo>
                    <a:pt x="31" y="11"/>
                  </a:lnTo>
                  <a:lnTo>
                    <a:pt x="58" y="4"/>
                  </a:lnTo>
                  <a:lnTo>
                    <a:pt x="63" y="12"/>
                  </a:lnTo>
                  <a:lnTo>
                    <a:pt x="75" y="5"/>
                  </a:lnTo>
                  <a:lnTo>
                    <a:pt x="81" y="4"/>
                  </a:lnTo>
                  <a:lnTo>
                    <a:pt x="90" y="0"/>
                  </a:lnTo>
                  <a:lnTo>
                    <a:pt x="94" y="1"/>
                  </a:lnTo>
                  <a:lnTo>
                    <a:pt x="101" y="1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02">
              <a:extLst>
                <a:ext uri="{FF2B5EF4-FFF2-40B4-BE49-F238E27FC236}">
                  <a16:creationId xmlns="" xmlns:a16="http://schemas.microsoft.com/office/drawing/2014/main" id="{EC9B1ACC-9CA9-4B4E-A170-BCF14419E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1431" y="3195428"/>
              <a:ext cx="159004" cy="137674"/>
            </a:xfrm>
            <a:custGeom>
              <a:avLst/>
              <a:gdLst>
                <a:gd name="T0" fmla="*/ 4 w 164"/>
                <a:gd name="T1" fmla="*/ 68 h 142"/>
                <a:gd name="T2" fmla="*/ 22 w 164"/>
                <a:gd name="T3" fmla="*/ 68 h 142"/>
                <a:gd name="T4" fmla="*/ 40 w 164"/>
                <a:gd name="T5" fmla="*/ 58 h 142"/>
                <a:gd name="T6" fmla="*/ 44 w 164"/>
                <a:gd name="T7" fmla="*/ 40 h 142"/>
                <a:gd name="T8" fmla="*/ 59 w 164"/>
                <a:gd name="T9" fmla="*/ 31 h 142"/>
                <a:gd name="T10" fmla="*/ 56 w 164"/>
                <a:gd name="T11" fmla="*/ 17 h 142"/>
                <a:gd name="T12" fmla="*/ 67 w 164"/>
                <a:gd name="T13" fmla="*/ 11 h 142"/>
                <a:gd name="T14" fmla="*/ 87 w 164"/>
                <a:gd name="T15" fmla="*/ 0 h 142"/>
                <a:gd name="T16" fmla="*/ 104 w 164"/>
                <a:gd name="T17" fmla="*/ 8 h 142"/>
                <a:gd name="T18" fmla="*/ 107 w 164"/>
                <a:gd name="T19" fmla="*/ 15 h 142"/>
                <a:gd name="T20" fmla="*/ 115 w 164"/>
                <a:gd name="T21" fmla="*/ 11 h 142"/>
                <a:gd name="T22" fmla="*/ 133 w 164"/>
                <a:gd name="T23" fmla="*/ 19 h 142"/>
                <a:gd name="T24" fmla="*/ 135 w 164"/>
                <a:gd name="T25" fmla="*/ 33 h 142"/>
                <a:gd name="T26" fmla="*/ 131 w 164"/>
                <a:gd name="T27" fmla="*/ 41 h 142"/>
                <a:gd name="T28" fmla="*/ 142 w 164"/>
                <a:gd name="T29" fmla="*/ 61 h 142"/>
                <a:gd name="T30" fmla="*/ 149 w 164"/>
                <a:gd name="T31" fmla="*/ 67 h 142"/>
                <a:gd name="T32" fmla="*/ 148 w 164"/>
                <a:gd name="T33" fmla="*/ 71 h 142"/>
                <a:gd name="T34" fmla="*/ 159 w 164"/>
                <a:gd name="T35" fmla="*/ 77 h 142"/>
                <a:gd name="T36" fmla="*/ 164 w 164"/>
                <a:gd name="T37" fmla="*/ 84 h 142"/>
                <a:gd name="T38" fmla="*/ 158 w 164"/>
                <a:gd name="T39" fmla="*/ 91 h 142"/>
                <a:gd name="T40" fmla="*/ 143 w 164"/>
                <a:gd name="T41" fmla="*/ 90 h 142"/>
                <a:gd name="T42" fmla="*/ 141 w 164"/>
                <a:gd name="T43" fmla="*/ 92 h 142"/>
                <a:gd name="T44" fmla="*/ 144 w 164"/>
                <a:gd name="T45" fmla="*/ 103 h 142"/>
                <a:gd name="T46" fmla="*/ 149 w 164"/>
                <a:gd name="T47" fmla="*/ 120 h 142"/>
                <a:gd name="T48" fmla="*/ 134 w 164"/>
                <a:gd name="T49" fmla="*/ 122 h 142"/>
                <a:gd name="T50" fmla="*/ 128 w 164"/>
                <a:gd name="T51" fmla="*/ 128 h 142"/>
                <a:gd name="T52" fmla="*/ 127 w 164"/>
                <a:gd name="T53" fmla="*/ 142 h 142"/>
                <a:gd name="T54" fmla="*/ 120 w 164"/>
                <a:gd name="T55" fmla="*/ 140 h 142"/>
                <a:gd name="T56" fmla="*/ 105 w 164"/>
                <a:gd name="T57" fmla="*/ 141 h 142"/>
                <a:gd name="T58" fmla="*/ 100 w 164"/>
                <a:gd name="T59" fmla="*/ 134 h 142"/>
                <a:gd name="T60" fmla="*/ 93 w 164"/>
                <a:gd name="T61" fmla="*/ 140 h 142"/>
                <a:gd name="T62" fmla="*/ 88 w 164"/>
                <a:gd name="T63" fmla="*/ 135 h 142"/>
                <a:gd name="T64" fmla="*/ 74 w 164"/>
                <a:gd name="T65" fmla="*/ 135 h 142"/>
                <a:gd name="T66" fmla="*/ 54 w 164"/>
                <a:gd name="T67" fmla="*/ 128 h 142"/>
                <a:gd name="T68" fmla="*/ 37 w 164"/>
                <a:gd name="T69" fmla="*/ 126 h 142"/>
                <a:gd name="T70" fmla="*/ 23 w 164"/>
                <a:gd name="T71" fmla="*/ 127 h 142"/>
                <a:gd name="T72" fmla="*/ 14 w 164"/>
                <a:gd name="T73" fmla="*/ 134 h 142"/>
                <a:gd name="T74" fmla="*/ 5 w 164"/>
                <a:gd name="T75" fmla="*/ 135 h 142"/>
                <a:gd name="T76" fmla="*/ 4 w 164"/>
                <a:gd name="T77" fmla="*/ 122 h 142"/>
                <a:gd name="T78" fmla="*/ 0 w 164"/>
                <a:gd name="T79" fmla="*/ 110 h 142"/>
                <a:gd name="T80" fmla="*/ 10 w 164"/>
                <a:gd name="T81" fmla="*/ 104 h 142"/>
                <a:gd name="T82" fmla="*/ 10 w 164"/>
                <a:gd name="T83" fmla="*/ 92 h 142"/>
                <a:gd name="T84" fmla="*/ 5 w 164"/>
                <a:gd name="T85" fmla="*/ 81 h 142"/>
                <a:gd name="T86" fmla="*/ 4 w 164"/>
                <a:gd name="T87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4" h="142">
                  <a:moveTo>
                    <a:pt x="4" y="68"/>
                  </a:moveTo>
                  <a:lnTo>
                    <a:pt x="22" y="68"/>
                  </a:lnTo>
                  <a:lnTo>
                    <a:pt x="40" y="58"/>
                  </a:lnTo>
                  <a:lnTo>
                    <a:pt x="44" y="40"/>
                  </a:lnTo>
                  <a:lnTo>
                    <a:pt x="59" y="31"/>
                  </a:lnTo>
                  <a:lnTo>
                    <a:pt x="56" y="17"/>
                  </a:lnTo>
                  <a:lnTo>
                    <a:pt x="67" y="11"/>
                  </a:lnTo>
                  <a:lnTo>
                    <a:pt x="87" y="0"/>
                  </a:lnTo>
                  <a:lnTo>
                    <a:pt x="104" y="8"/>
                  </a:lnTo>
                  <a:lnTo>
                    <a:pt x="107" y="15"/>
                  </a:lnTo>
                  <a:lnTo>
                    <a:pt x="115" y="11"/>
                  </a:lnTo>
                  <a:lnTo>
                    <a:pt x="133" y="19"/>
                  </a:lnTo>
                  <a:lnTo>
                    <a:pt x="135" y="33"/>
                  </a:lnTo>
                  <a:lnTo>
                    <a:pt x="131" y="41"/>
                  </a:lnTo>
                  <a:lnTo>
                    <a:pt x="142" y="61"/>
                  </a:lnTo>
                  <a:lnTo>
                    <a:pt x="149" y="67"/>
                  </a:lnTo>
                  <a:lnTo>
                    <a:pt x="148" y="71"/>
                  </a:lnTo>
                  <a:lnTo>
                    <a:pt x="159" y="77"/>
                  </a:lnTo>
                  <a:lnTo>
                    <a:pt x="164" y="84"/>
                  </a:lnTo>
                  <a:lnTo>
                    <a:pt x="158" y="91"/>
                  </a:lnTo>
                  <a:lnTo>
                    <a:pt x="143" y="90"/>
                  </a:lnTo>
                  <a:lnTo>
                    <a:pt x="141" y="92"/>
                  </a:lnTo>
                  <a:lnTo>
                    <a:pt x="144" y="103"/>
                  </a:lnTo>
                  <a:lnTo>
                    <a:pt x="149" y="120"/>
                  </a:lnTo>
                  <a:lnTo>
                    <a:pt x="134" y="122"/>
                  </a:lnTo>
                  <a:lnTo>
                    <a:pt x="128" y="128"/>
                  </a:lnTo>
                  <a:lnTo>
                    <a:pt x="127" y="142"/>
                  </a:lnTo>
                  <a:lnTo>
                    <a:pt x="120" y="140"/>
                  </a:lnTo>
                  <a:lnTo>
                    <a:pt x="105" y="141"/>
                  </a:lnTo>
                  <a:lnTo>
                    <a:pt x="100" y="134"/>
                  </a:lnTo>
                  <a:lnTo>
                    <a:pt x="93" y="140"/>
                  </a:lnTo>
                  <a:lnTo>
                    <a:pt x="88" y="135"/>
                  </a:lnTo>
                  <a:lnTo>
                    <a:pt x="74" y="135"/>
                  </a:lnTo>
                  <a:lnTo>
                    <a:pt x="54" y="128"/>
                  </a:lnTo>
                  <a:lnTo>
                    <a:pt x="37" y="126"/>
                  </a:lnTo>
                  <a:lnTo>
                    <a:pt x="23" y="127"/>
                  </a:lnTo>
                  <a:lnTo>
                    <a:pt x="14" y="134"/>
                  </a:lnTo>
                  <a:lnTo>
                    <a:pt x="5" y="135"/>
                  </a:lnTo>
                  <a:lnTo>
                    <a:pt x="4" y="122"/>
                  </a:lnTo>
                  <a:lnTo>
                    <a:pt x="0" y="110"/>
                  </a:lnTo>
                  <a:lnTo>
                    <a:pt x="10" y="104"/>
                  </a:lnTo>
                  <a:lnTo>
                    <a:pt x="10" y="92"/>
                  </a:lnTo>
                  <a:lnTo>
                    <a:pt x="5" y="81"/>
                  </a:lnTo>
                  <a:lnTo>
                    <a:pt x="4" y="6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03">
              <a:extLst>
                <a:ext uri="{FF2B5EF4-FFF2-40B4-BE49-F238E27FC236}">
                  <a16:creationId xmlns="" xmlns:a16="http://schemas.microsoft.com/office/drawing/2014/main" id="{0961E535-3E8B-498A-A4E5-24CE4622C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017" y="4023413"/>
              <a:ext cx="17452" cy="45569"/>
            </a:xfrm>
            <a:custGeom>
              <a:avLst/>
              <a:gdLst>
                <a:gd name="T0" fmla="*/ 1 w 18"/>
                <a:gd name="T1" fmla="*/ 12 h 47"/>
                <a:gd name="T2" fmla="*/ 1 w 18"/>
                <a:gd name="T3" fmla="*/ 10 h 47"/>
                <a:gd name="T4" fmla="*/ 3 w 18"/>
                <a:gd name="T5" fmla="*/ 9 h 47"/>
                <a:gd name="T6" fmla="*/ 6 w 18"/>
                <a:gd name="T7" fmla="*/ 11 h 47"/>
                <a:gd name="T8" fmla="*/ 13 w 18"/>
                <a:gd name="T9" fmla="*/ 0 h 47"/>
                <a:gd name="T10" fmla="*/ 16 w 18"/>
                <a:gd name="T11" fmla="*/ 0 h 47"/>
                <a:gd name="T12" fmla="*/ 16 w 18"/>
                <a:gd name="T13" fmla="*/ 2 h 47"/>
                <a:gd name="T14" fmla="*/ 18 w 18"/>
                <a:gd name="T15" fmla="*/ 2 h 47"/>
                <a:gd name="T16" fmla="*/ 18 w 18"/>
                <a:gd name="T17" fmla="*/ 8 h 47"/>
                <a:gd name="T18" fmla="*/ 16 w 18"/>
                <a:gd name="T19" fmla="*/ 15 h 47"/>
                <a:gd name="T20" fmla="*/ 17 w 18"/>
                <a:gd name="T21" fmla="*/ 18 h 47"/>
                <a:gd name="T22" fmla="*/ 16 w 18"/>
                <a:gd name="T23" fmla="*/ 24 h 47"/>
                <a:gd name="T24" fmla="*/ 16 w 18"/>
                <a:gd name="T25" fmla="*/ 26 h 47"/>
                <a:gd name="T26" fmla="*/ 15 w 18"/>
                <a:gd name="T27" fmla="*/ 36 h 47"/>
                <a:gd name="T28" fmla="*/ 11 w 18"/>
                <a:gd name="T29" fmla="*/ 40 h 47"/>
                <a:gd name="T30" fmla="*/ 8 w 18"/>
                <a:gd name="T31" fmla="*/ 40 h 47"/>
                <a:gd name="T32" fmla="*/ 4 w 18"/>
                <a:gd name="T33" fmla="*/ 47 h 47"/>
                <a:gd name="T34" fmla="*/ 0 w 18"/>
                <a:gd name="T35" fmla="*/ 47 h 47"/>
                <a:gd name="T36" fmla="*/ 1 w 18"/>
                <a:gd name="T37" fmla="*/ 26 h 47"/>
                <a:gd name="T38" fmla="*/ 1 w 18"/>
                <a:gd name="T3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7">
                  <a:moveTo>
                    <a:pt x="1" y="12"/>
                  </a:moveTo>
                  <a:lnTo>
                    <a:pt x="1" y="10"/>
                  </a:lnTo>
                  <a:lnTo>
                    <a:pt x="3" y="9"/>
                  </a:lnTo>
                  <a:lnTo>
                    <a:pt x="6" y="1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8"/>
                  </a:lnTo>
                  <a:lnTo>
                    <a:pt x="16" y="15"/>
                  </a:lnTo>
                  <a:lnTo>
                    <a:pt x="17" y="18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5" y="36"/>
                  </a:lnTo>
                  <a:lnTo>
                    <a:pt x="11" y="40"/>
                  </a:lnTo>
                  <a:lnTo>
                    <a:pt x="8" y="40"/>
                  </a:lnTo>
                  <a:lnTo>
                    <a:pt x="4" y="47"/>
                  </a:lnTo>
                  <a:lnTo>
                    <a:pt x="0" y="47"/>
                  </a:lnTo>
                  <a:lnTo>
                    <a:pt x="1" y="26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04">
              <a:extLst>
                <a:ext uri="{FF2B5EF4-FFF2-40B4-BE49-F238E27FC236}">
                  <a16:creationId xmlns="" xmlns:a16="http://schemas.microsoft.com/office/drawing/2014/main" id="{D6EFB5D2-9CB4-4064-A789-33A8769F9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092" y="4151392"/>
              <a:ext cx="219115" cy="148340"/>
            </a:xfrm>
            <a:custGeom>
              <a:avLst/>
              <a:gdLst>
                <a:gd name="T0" fmla="*/ 15 w 226"/>
                <a:gd name="T1" fmla="*/ 64 h 153"/>
                <a:gd name="T2" fmla="*/ 29 w 226"/>
                <a:gd name="T3" fmla="*/ 63 h 153"/>
                <a:gd name="T4" fmla="*/ 32 w 226"/>
                <a:gd name="T5" fmla="*/ 58 h 153"/>
                <a:gd name="T6" fmla="*/ 35 w 226"/>
                <a:gd name="T7" fmla="*/ 58 h 153"/>
                <a:gd name="T8" fmla="*/ 39 w 226"/>
                <a:gd name="T9" fmla="*/ 63 h 153"/>
                <a:gd name="T10" fmla="*/ 61 w 226"/>
                <a:gd name="T11" fmla="*/ 56 h 153"/>
                <a:gd name="T12" fmla="*/ 68 w 226"/>
                <a:gd name="T13" fmla="*/ 49 h 153"/>
                <a:gd name="T14" fmla="*/ 77 w 226"/>
                <a:gd name="T15" fmla="*/ 43 h 153"/>
                <a:gd name="T16" fmla="*/ 76 w 226"/>
                <a:gd name="T17" fmla="*/ 36 h 153"/>
                <a:gd name="T18" fmla="*/ 81 w 226"/>
                <a:gd name="T19" fmla="*/ 35 h 153"/>
                <a:gd name="T20" fmla="*/ 98 w 226"/>
                <a:gd name="T21" fmla="*/ 36 h 153"/>
                <a:gd name="T22" fmla="*/ 114 w 226"/>
                <a:gd name="T23" fmla="*/ 28 h 153"/>
                <a:gd name="T24" fmla="*/ 127 w 226"/>
                <a:gd name="T25" fmla="*/ 9 h 153"/>
                <a:gd name="T26" fmla="*/ 135 w 226"/>
                <a:gd name="T27" fmla="*/ 2 h 153"/>
                <a:gd name="T28" fmla="*/ 147 w 226"/>
                <a:gd name="T29" fmla="*/ 0 h 153"/>
                <a:gd name="T30" fmla="*/ 148 w 226"/>
                <a:gd name="T31" fmla="*/ 6 h 153"/>
                <a:gd name="T32" fmla="*/ 158 w 226"/>
                <a:gd name="T33" fmla="*/ 18 h 153"/>
                <a:gd name="T34" fmla="*/ 158 w 226"/>
                <a:gd name="T35" fmla="*/ 25 h 153"/>
                <a:gd name="T36" fmla="*/ 156 w 226"/>
                <a:gd name="T37" fmla="*/ 32 h 153"/>
                <a:gd name="T38" fmla="*/ 157 w 226"/>
                <a:gd name="T39" fmla="*/ 38 h 153"/>
                <a:gd name="T40" fmla="*/ 163 w 226"/>
                <a:gd name="T41" fmla="*/ 42 h 153"/>
                <a:gd name="T42" fmla="*/ 176 w 226"/>
                <a:gd name="T43" fmla="*/ 50 h 153"/>
                <a:gd name="T44" fmla="*/ 186 w 226"/>
                <a:gd name="T45" fmla="*/ 57 h 153"/>
                <a:gd name="T46" fmla="*/ 186 w 226"/>
                <a:gd name="T47" fmla="*/ 63 h 153"/>
                <a:gd name="T48" fmla="*/ 198 w 226"/>
                <a:gd name="T49" fmla="*/ 72 h 153"/>
                <a:gd name="T50" fmla="*/ 205 w 226"/>
                <a:gd name="T51" fmla="*/ 79 h 153"/>
                <a:gd name="T52" fmla="*/ 209 w 226"/>
                <a:gd name="T53" fmla="*/ 90 h 153"/>
                <a:gd name="T54" fmla="*/ 222 w 226"/>
                <a:gd name="T55" fmla="*/ 97 h 153"/>
                <a:gd name="T56" fmla="*/ 226 w 226"/>
                <a:gd name="T57" fmla="*/ 102 h 153"/>
                <a:gd name="T58" fmla="*/ 220 w 226"/>
                <a:gd name="T59" fmla="*/ 104 h 153"/>
                <a:gd name="T60" fmla="*/ 208 w 226"/>
                <a:gd name="T61" fmla="*/ 104 h 153"/>
                <a:gd name="T62" fmla="*/ 196 w 226"/>
                <a:gd name="T63" fmla="*/ 102 h 153"/>
                <a:gd name="T64" fmla="*/ 189 w 226"/>
                <a:gd name="T65" fmla="*/ 104 h 153"/>
                <a:gd name="T66" fmla="*/ 186 w 226"/>
                <a:gd name="T67" fmla="*/ 107 h 153"/>
                <a:gd name="T68" fmla="*/ 180 w 226"/>
                <a:gd name="T69" fmla="*/ 108 h 153"/>
                <a:gd name="T70" fmla="*/ 174 w 226"/>
                <a:gd name="T71" fmla="*/ 105 h 153"/>
                <a:gd name="T72" fmla="*/ 154 w 226"/>
                <a:gd name="T73" fmla="*/ 113 h 153"/>
                <a:gd name="T74" fmla="*/ 146 w 226"/>
                <a:gd name="T75" fmla="*/ 112 h 153"/>
                <a:gd name="T76" fmla="*/ 143 w 226"/>
                <a:gd name="T77" fmla="*/ 113 h 153"/>
                <a:gd name="T78" fmla="*/ 139 w 226"/>
                <a:gd name="T79" fmla="*/ 123 h 153"/>
                <a:gd name="T80" fmla="*/ 126 w 226"/>
                <a:gd name="T81" fmla="*/ 120 h 153"/>
                <a:gd name="T82" fmla="*/ 113 w 226"/>
                <a:gd name="T83" fmla="*/ 117 h 153"/>
                <a:gd name="T84" fmla="*/ 102 w 226"/>
                <a:gd name="T85" fmla="*/ 112 h 153"/>
                <a:gd name="T86" fmla="*/ 88 w 226"/>
                <a:gd name="T87" fmla="*/ 106 h 153"/>
                <a:gd name="T88" fmla="*/ 79 w 226"/>
                <a:gd name="T89" fmla="*/ 112 h 153"/>
                <a:gd name="T90" fmla="*/ 72 w 226"/>
                <a:gd name="T91" fmla="*/ 120 h 153"/>
                <a:gd name="T92" fmla="*/ 69 w 226"/>
                <a:gd name="T93" fmla="*/ 132 h 153"/>
                <a:gd name="T94" fmla="*/ 59 w 226"/>
                <a:gd name="T95" fmla="*/ 131 h 153"/>
                <a:gd name="T96" fmla="*/ 47 w 226"/>
                <a:gd name="T97" fmla="*/ 128 h 153"/>
                <a:gd name="T98" fmla="*/ 37 w 226"/>
                <a:gd name="T99" fmla="*/ 137 h 153"/>
                <a:gd name="T100" fmla="*/ 28 w 226"/>
                <a:gd name="T101" fmla="*/ 153 h 153"/>
                <a:gd name="T102" fmla="*/ 25 w 226"/>
                <a:gd name="T103" fmla="*/ 149 h 153"/>
                <a:gd name="T104" fmla="*/ 25 w 226"/>
                <a:gd name="T105" fmla="*/ 141 h 153"/>
                <a:gd name="T106" fmla="*/ 17 w 226"/>
                <a:gd name="T107" fmla="*/ 135 h 153"/>
                <a:gd name="T108" fmla="*/ 10 w 226"/>
                <a:gd name="T109" fmla="*/ 127 h 153"/>
                <a:gd name="T110" fmla="*/ 9 w 226"/>
                <a:gd name="T111" fmla="*/ 120 h 153"/>
                <a:gd name="T112" fmla="*/ 1 w 226"/>
                <a:gd name="T113" fmla="*/ 110 h 153"/>
                <a:gd name="T114" fmla="*/ 2 w 226"/>
                <a:gd name="T115" fmla="*/ 106 h 153"/>
                <a:gd name="T116" fmla="*/ 0 w 226"/>
                <a:gd name="T117" fmla="*/ 99 h 153"/>
                <a:gd name="T118" fmla="*/ 2 w 226"/>
                <a:gd name="T119" fmla="*/ 85 h 153"/>
                <a:gd name="T120" fmla="*/ 6 w 226"/>
                <a:gd name="T121" fmla="*/ 82 h 153"/>
                <a:gd name="T122" fmla="*/ 15 w 226"/>
                <a:gd name="T123" fmla="*/ 6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153">
                  <a:moveTo>
                    <a:pt x="15" y="64"/>
                  </a:moveTo>
                  <a:lnTo>
                    <a:pt x="29" y="63"/>
                  </a:lnTo>
                  <a:lnTo>
                    <a:pt x="32" y="58"/>
                  </a:lnTo>
                  <a:lnTo>
                    <a:pt x="35" y="58"/>
                  </a:lnTo>
                  <a:lnTo>
                    <a:pt x="39" y="63"/>
                  </a:lnTo>
                  <a:lnTo>
                    <a:pt x="61" y="56"/>
                  </a:lnTo>
                  <a:lnTo>
                    <a:pt x="68" y="49"/>
                  </a:lnTo>
                  <a:lnTo>
                    <a:pt x="77" y="43"/>
                  </a:lnTo>
                  <a:lnTo>
                    <a:pt x="76" y="36"/>
                  </a:lnTo>
                  <a:lnTo>
                    <a:pt x="81" y="35"/>
                  </a:lnTo>
                  <a:lnTo>
                    <a:pt x="98" y="36"/>
                  </a:lnTo>
                  <a:lnTo>
                    <a:pt x="114" y="28"/>
                  </a:lnTo>
                  <a:lnTo>
                    <a:pt x="127" y="9"/>
                  </a:lnTo>
                  <a:lnTo>
                    <a:pt x="135" y="2"/>
                  </a:lnTo>
                  <a:lnTo>
                    <a:pt x="147" y="0"/>
                  </a:lnTo>
                  <a:lnTo>
                    <a:pt x="148" y="6"/>
                  </a:lnTo>
                  <a:lnTo>
                    <a:pt x="158" y="18"/>
                  </a:lnTo>
                  <a:lnTo>
                    <a:pt x="158" y="25"/>
                  </a:lnTo>
                  <a:lnTo>
                    <a:pt x="156" y="32"/>
                  </a:lnTo>
                  <a:lnTo>
                    <a:pt x="157" y="38"/>
                  </a:lnTo>
                  <a:lnTo>
                    <a:pt x="163" y="42"/>
                  </a:lnTo>
                  <a:lnTo>
                    <a:pt x="176" y="50"/>
                  </a:lnTo>
                  <a:lnTo>
                    <a:pt x="186" y="57"/>
                  </a:lnTo>
                  <a:lnTo>
                    <a:pt x="186" y="63"/>
                  </a:lnTo>
                  <a:lnTo>
                    <a:pt x="198" y="72"/>
                  </a:lnTo>
                  <a:lnTo>
                    <a:pt x="205" y="79"/>
                  </a:lnTo>
                  <a:lnTo>
                    <a:pt x="209" y="90"/>
                  </a:lnTo>
                  <a:lnTo>
                    <a:pt x="222" y="97"/>
                  </a:lnTo>
                  <a:lnTo>
                    <a:pt x="226" y="102"/>
                  </a:lnTo>
                  <a:lnTo>
                    <a:pt x="220" y="104"/>
                  </a:lnTo>
                  <a:lnTo>
                    <a:pt x="208" y="104"/>
                  </a:lnTo>
                  <a:lnTo>
                    <a:pt x="196" y="102"/>
                  </a:lnTo>
                  <a:lnTo>
                    <a:pt x="189" y="104"/>
                  </a:lnTo>
                  <a:lnTo>
                    <a:pt x="186" y="107"/>
                  </a:lnTo>
                  <a:lnTo>
                    <a:pt x="180" y="108"/>
                  </a:lnTo>
                  <a:lnTo>
                    <a:pt x="174" y="105"/>
                  </a:lnTo>
                  <a:lnTo>
                    <a:pt x="154" y="113"/>
                  </a:lnTo>
                  <a:lnTo>
                    <a:pt x="146" y="112"/>
                  </a:lnTo>
                  <a:lnTo>
                    <a:pt x="143" y="113"/>
                  </a:lnTo>
                  <a:lnTo>
                    <a:pt x="139" y="123"/>
                  </a:lnTo>
                  <a:lnTo>
                    <a:pt x="126" y="120"/>
                  </a:lnTo>
                  <a:lnTo>
                    <a:pt x="113" y="117"/>
                  </a:lnTo>
                  <a:lnTo>
                    <a:pt x="102" y="112"/>
                  </a:lnTo>
                  <a:lnTo>
                    <a:pt x="88" y="106"/>
                  </a:lnTo>
                  <a:lnTo>
                    <a:pt x="79" y="112"/>
                  </a:lnTo>
                  <a:lnTo>
                    <a:pt x="72" y="120"/>
                  </a:lnTo>
                  <a:lnTo>
                    <a:pt x="69" y="132"/>
                  </a:lnTo>
                  <a:lnTo>
                    <a:pt x="59" y="131"/>
                  </a:lnTo>
                  <a:lnTo>
                    <a:pt x="47" y="128"/>
                  </a:lnTo>
                  <a:lnTo>
                    <a:pt x="37" y="137"/>
                  </a:lnTo>
                  <a:lnTo>
                    <a:pt x="28" y="153"/>
                  </a:lnTo>
                  <a:lnTo>
                    <a:pt x="25" y="149"/>
                  </a:lnTo>
                  <a:lnTo>
                    <a:pt x="25" y="141"/>
                  </a:lnTo>
                  <a:lnTo>
                    <a:pt x="17" y="135"/>
                  </a:lnTo>
                  <a:lnTo>
                    <a:pt x="10" y="127"/>
                  </a:lnTo>
                  <a:lnTo>
                    <a:pt x="9" y="120"/>
                  </a:lnTo>
                  <a:lnTo>
                    <a:pt x="1" y="110"/>
                  </a:lnTo>
                  <a:lnTo>
                    <a:pt x="2" y="106"/>
                  </a:lnTo>
                  <a:lnTo>
                    <a:pt x="0" y="99"/>
                  </a:lnTo>
                  <a:lnTo>
                    <a:pt x="2" y="85"/>
                  </a:lnTo>
                  <a:lnTo>
                    <a:pt x="6" y="82"/>
                  </a:lnTo>
                  <a:lnTo>
                    <a:pt x="15" y="6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05">
              <a:extLst>
                <a:ext uri="{FF2B5EF4-FFF2-40B4-BE49-F238E27FC236}">
                  <a16:creationId xmlns="" xmlns:a16="http://schemas.microsoft.com/office/drawing/2014/main" id="{9935CA3A-898D-476A-BF54-0F16F4196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4308" y="4161087"/>
              <a:ext cx="102771" cy="103741"/>
            </a:xfrm>
            <a:custGeom>
              <a:avLst/>
              <a:gdLst>
                <a:gd name="T0" fmla="*/ 100 w 106"/>
                <a:gd name="T1" fmla="*/ 96 h 107"/>
                <a:gd name="T2" fmla="*/ 92 w 106"/>
                <a:gd name="T3" fmla="*/ 97 h 107"/>
                <a:gd name="T4" fmla="*/ 80 w 106"/>
                <a:gd name="T5" fmla="*/ 94 h 107"/>
                <a:gd name="T6" fmla="*/ 68 w 106"/>
                <a:gd name="T7" fmla="*/ 94 h 107"/>
                <a:gd name="T8" fmla="*/ 49 w 106"/>
                <a:gd name="T9" fmla="*/ 96 h 107"/>
                <a:gd name="T10" fmla="*/ 36 w 106"/>
                <a:gd name="T11" fmla="*/ 102 h 107"/>
                <a:gd name="T12" fmla="*/ 19 w 106"/>
                <a:gd name="T13" fmla="*/ 107 h 107"/>
                <a:gd name="T14" fmla="*/ 15 w 106"/>
                <a:gd name="T15" fmla="*/ 107 h 107"/>
                <a:gd name="T16" fmla="*/ 16 w 106"/>
                <a:gd name="T17" fmla="*/ 94 h 107"/>
                <a:gd name="T18" fmla="*/ 19 w 106"/>
                <a:gd name="T19" fmla="*/ 91 h 107"/>
                <a:gd name="T20" fmla="*/ 18 w 106"/>
                <a:gd name="T21" fmla="*/ 84 h 107"/>
                <a:gd name="T22" fmla="*/ 11 w 106"/>
                <a:gd name="T23" fmla="*/ 76 h 107"/>
                <a:gd name="T24" fmla="*/ 5 w 106"/>
                <a:gd name="T25" fmla="*/ 75 h 107"/>
                <a:gd name="T26" fmla="*/ 0 w 106"/>
                <a:gd name="T27" fmla="*/ 70 h 107"/>
                <a:gd name="T28" fmla="*/ 4 w 106"/>
                <a:gd name="T29" fmla="*/ 63 h 107"/>
                <a:gd name="T30" fmla="*/ 2 w 106"/>
                <a:gd name="T31" fmla="*/ 54 h 107"/>
                <a:gd name="T32" fmla="*/ 2 w 106"/>
                <a:gd name="T33" fmla="*/ 50 h 107"/>
                <a:gd name="T34" fmla="*/ 6 w 106"/>
                <a:gd name="T35" fmla="*/ 50 h 107"/>
                <a:gd name="T36" fmla="*/ 7 w 106"/>
                <a:gd name="T37" fmla="*/ 42 h 107"/>
                <a:gd name="T38" fmla="*/ 6 w 106"/>
                <a:gd name="T39" fmla="*/ 38 h 107"/>
                <a:gd name="T40" fmla="*/ 7 w 106"/>
                <a:gd name="T41" fmla="*/ 36 h 107"/>
                <a:gd name="T42" fmla="*/ 14 w 106"/>
                <a:gd name="T43" fmla="*/ 35 h 107"/>
                <a:gd name="T44" fmla="*/ 9 w 106"/>
                <a:gd name="T45" fmla="*/ 20 h 107"/>
                <a:gd name="T46" fmla="*/ 5 w 106"/>
                <a:gd name="T47" fmla="*/ 13 h 107"/>
                <a:gd name="T48" fmla="*/ 7 w 106"/>
                <a:gd name="T49" fmla="*/ 7 h 107"/>
                <a:gd name="T50" fmla="*/ 11 w 106"/>
                <a:gd name="T51" fmla="*/ 6 h 107"/>
                <a:gd name="T52" fmla="*/ 13 w 106"/>
                <a:gd name="T53" fmla="*/ 5 h 107"/>
                <a:gd name="T54" fmla="*/ 18 w 106"/>
                <a:gd name="T55" fmla="*/ 7 h 107"/>
                <a:gd name="T56" fmla="*/ 30 w 106"/>
                <a:gd name="T57" fmla="*/ 7 h 107"/>
                <a:gd name="T58" fmla="*/ 34 w 106"/>
                <a:gd name="T59" fmla="*/ 1 h 107"/>
                <a:gd name="T60" fmla="*/ 37 w 106"/>
                <a:gd name="T61" fmla="*/ 2 h 107"/>
                <a:gd name="T62" fmla="*/ 42 w 106"/>
                <a:gd name="T63" fmla="*/ 0 h 107"/>
                <a:gd name="T64" fmla="*/ 44 w 106"/>
                <a:gd name="T65" fmla="*/ 8 h 107"/>
                <a:gd name="T66" fmla="*/ 49 w 106"/>
                <a:gd name="T67" fmla="*/ 6 h 107"/>
                <a:gd name="T68" fmla="*/ 56 w 106"/>
                <a:gd name="T69" fmla="*/ 2 h 107"/>
                <a:gd name="T70" fmla="*/ 64 w 106"/>
                <a:gd name="T71" fmla="*/ 7 h 107"/>
                <a:gd name="T72" fmla="*/ 66 w 106"/>
                <a:gd name="T73" fmla="*/ 13 h 107"/>
                <a:gd name="T74" fmla="*/ 74 w 106"/>
                <a:gd name="T75" fmla="*/ 16 h 107"/>
                <a:gd name="T76" fmla="*/ 80 w 106"/>
                <a:gd name="T77" fmla="*/ 11 h 107"/>
                <a:gd name="T78" fmla="*/ 88 w 106"/>
                <a:gd name="T79" fmla="*/ 11 h 107"/>
                <a:gd name="T80" fmla="*/ 101 w 106"/>
                <a:gd name="T81" fmla="*/ 15 h 107"/>
                <a:gd name="T82" fmla="*/ 106 w 106"/>
                <a:gd name="T83" fmla="*/ 40 h 107"/>
                <a:gd name="T84" fmla="*/ 97 w 106"/>
                <a:gd name="T85" fmla="*/ 55 h 107"/>
                <a:gd name="T86" fmla="*/ 93 w 106"/>
                <a:gd name="T87" fmla="*/ 75 h 107"/>
                <a:gd name="T88" fmla="*/ 101 w 106"/>
                <a:gd name="T89" fmla="*/ 89 h 107"/>
                <a:gd name="T90" fmla="*/ 100 w 106"/>
                <a:gd name="T91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07">
                  <a:moveTo>
                    <a:pt x="100" y="96"/>
                  </a:moveTo>
                  <a:lnTo>
                    <a:pt x="92" y="97"/>
                  </a:lnTo>
                  <a:lnTo>
                    <a:pt x="80" y="94"/>
                  </a:lnTo>
                  <a:lnTo>
                    <a:pt x="68" y="94"/>
                  </a:lnTo>
                  <a:lnTo>
                    <a:pt x="49" y="96"/>
                  </a:lnTo>
                  <a:lnTo>
                    <a:pt x="36" y="102"/>
                  </a:lnTo>
                  <a:lnTo>
                    <a:pt x="19" y="107"/>
                  </a:lnTo>
                  <a:lnTo>
                    <a:pt x="15" y="107"/>
                  </a:lnTo>
                  <a:lnTo>
                    <a:pt x="16" y="94"/>
                  </a:lnTo>
                  <a:lnTo>
                    <a:pt x="19" y="91"/>
                  </a:lnTo>
                  <a:lnTo>
                    <a:pt x="18" y="84"/>
                  </a:lnTo>
                  <a:lnTo>
                    <a:pt x="11" y="76"/>
                  </a:lnTo>
                  <a:lnTo>
                    <a:pt x="5" y="75"/>
                  </a:lnTo>
                  <a:lnTo>
                    <a:pt x="0" y="70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6" y="50"/>
                  </a:lnTo>
                  <a:lnTo>
                    <a:pt x="7" y="42"/>
                  </a:lnTo>
                  <a:lnTo>
                    <a:pt x="6" y="38"/>
                  </a:lnTo>
                  <a:lnTo>
                    <a:pt x="7" y="36"/>
                  </a:lnTo>
                  <a:lnTo>
                    <a:pt x="14" y="35"/>
                  </a:lnTo>
                  <a:lnTo>
                    <a:pt x="9" y="20"/>
                  </a:lnTo>
                  <a:lnTo>
                    <a:pt x="5" y="13"/>
                  </a:lnTo>
                  <a:lnTo>
                    <a:pt x="7" y="7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8" y="7"/>
                  </a:lnTo>
                  <a:lnTo>
                    <a:pt x="30" y="7"/>
                  </a:lnTo>
                  <a:lnTo>
                    <a:pt x="34" y="1"/>
                  </a:lnTo>
                  <a:lnTo>
                    <a:pt x="37" y="2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9" y="6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66" y="13"/>
                  </a:lnTo>
                  <a:lnTo>
                    <a:pt x="74" y="16"/>
                  </a:lnTo>
                  <a:lnTo>
                    <a:pt x="80" y="11"/>
                  </a:lnTo>
                  <a:lnTo>
                    <a:pt x="88" y="11"/>
                  </a:lnTo>
                  <a:lnTo>
                    <a:pt x="101" y="15"/>
                  </a:lnTo>
                  <a:lnTo>
                    <a:pt x="106" y="40"/>
                  </a:lnTo>
                  <a:lnTo>
                    <a:pt x="97" y="55"/>
                  </a:lnTo>
                  <a:lnTo>
                    <a:pt x="93" y="75"/>
                  </a:lnTo>
                  <a:lnTo>
                    <a:pt x="101" y="89"/>
                  </a:lnTo>
                  <a:lnTo>
                    <a:pt x="100" y="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06">
              <a:extLst>
                <a:ext uri="{FF2B5EF4-FFF2-40B4-BE49-F238E27FC236}">
                  <a16:creationId xmlns="" xmlns:a16="http://schemas.microsoft.com/office/drawing/2014/main" id="{AE6EB747-ECB0-4A7D-8D00-BFC9FE367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3827" y="4637129"/>
              <a:ext cx="146400" cy="827016"/>
            </a:xfrm>
            <a:custGeom>
              <a:avLst/>
              <a:gdLst>
                <a:gd name="T0" fmla="*/ 122 w 151"/>
                <a:gd name="T1" fmla="*/ 831 h 853"/>
                <a:gd name="T2" fmla="*/ 151 w 151"/>
                <a:gd name="T3" fmla="*/ 831 h 853"/>
                <a:gd name="T4" fmla="*/ 130 w 151"/>
                <a:gd name="T5" fmla="*/ 853 h 853"/>
                <a:gd name="T6" fmla="*/ 111 w 151"/>
                <a:gd name="T7" fmla="*/ 849 h 853"/>
                <a:gd name="T8" fmla="*/ 80 w 151"/>
                <a:gd name="T9" fmla="*/ 836 h 853"/>
                <a:gd name="T10" fmla="*/ 41 w 151"/>
                <a:gd name="T11" fmla="*/ 803 h 853"/>
                <a:gd name="T12" fmla="*/ 31 w 151"/>
                <a:gd name="T13" fmla="*/ 777 h 853"/>
                <a:gd name="T14" fmla="*/ 79 w 151"/>
                <a:gd name="T15" fmla="*/ 807 h 853"/>
                <a:gd name="T16" fmla="*/ 93 w 151"/>
                <a:gd name="T17" fmla="*/ 773 h 853"/>
                <a:gd name="T18" fmla="*/ 122 w 151"/>
                <a:gd name="T19" fmla="*/ 765 h 853"/>
                <a:gd name="T20" fmla="*/ 136 w 151"/>
                <a:gd name="T21" fmla="*/ 97 h 853"/>
                <a:gd name="T22" fmla="*/ 151 w 151"/>
                <a:gd name="T23" fmla="*/ 99 h 853"/>
                <a:gd name="T24" fmla="*/ 125 w 151"/>
                <a:gd name="T25" fmla="*/ 128 h 853"/>
                <a:gd name="T26" fmla="*/ 123 w 151"/>
                <a:gd name="T27" fmla="*/ 166 h 853"/>
                <a:gd name="T28" fmla="*/ 116 w 151"/>
                <a:gd name="T29" fmla="*/ 186 h 853"/>
                <a:gd name="T30" fmla="*/ 97 w 151"/>
                <a:gd name="T31" fmla="*/ 222 h 853"/>
                <a:gd name="T32" fmla="*/ 88 w 151"/>
                <a:gd name="T33" fmla="*/ 262 h 853"/>
                <a:gd name="T34" fmla="*/ 101 w 151"/>
                <a:gd name="T35" fmla="*/ 301 h 853"/>
                <a:gd name="T36" fmla="*/ 92 w 151"/>
                <a:gd name="T37" fmla="*/ 341 h 853"/>
                <a:gd name="T38" fmla="*/ 79 w 151"/>
                <a:gd name="T39" fmla="*/ 372 h 853"/>
                <a:gd name="T40" fmla="*/ 83 w 151"/>
                <a:gd name="T41" fmla="*/ 414 h 853"/>
                <a:gd name="T42" fmla="*/ 68 w 151"/>
                <a:gd name="T43" fmla="*/ 442 h 853"/>
                <a:gd name="T44" fmla="*/ 67 w 151"/>
                <a:gd name="T45" fmla="*/ 494 h 853"/>
                <a:gd name="T46" fmla="*/ 65 w 151"/>
                <a:gd name="T47" fmla="*/ 525 h 853"/>
                <a:gd name="T48" fmla="*/ 66 w 151"/>
                <a:gd name="T49" fmla="*/ 544 h 853"/>
                <a:gd name="T50" fmla="*/ 77 w 151"/>
                <a:gd name="T51" fmla="*/ 558 h 853"/>
                <a:gd name="T52" fmla="*/ 71 w 151"/>
                <a:gd name="T53" fmla="*/ 578 h 853"/>
                <a:gd name="T54" fmla="*/ 56 w 151"/>
                <a:gd name="T55" fmla="*/ 632 h 853"/>
                <a:gd name="T56" fmla="*/ 52 w 151"/>
                <a:gd name="T57" fmla="*/ 662 h 853"/>
                <a:gd name="T58" fmla="*/ 41 w 151"/>
                <a:gd name="T59" fmla="*/ 703 h 853"/>
                <a:gd name="T60" fmla="*/ 58 w 151"/>
                <a:gd name="T61" fmla="*/ 711 h 853"/>
                <a:gd name="T62" fmla="*/ 65 w 151"/>
                <a:gd name="T63" fmla="*/ 748 h 853"/>
                <a:gd name="T64" fmla="*/ 123 w 151"/>
                <a:gd name="T65" fmla="*/ 756 h 853"/>
                <a:gd name="T66" fmla="*/ 99 w 151"/>
                <a:gd name="T67" fmla="*/ 762 h 853"/>
                <a:gd name="T68" fmla="*/ 80 w 151"/>
                <a:gd name="T69" fmla="*/ 800 h 853"/>
                <a:gd name="T70" fmla="*/ 53 w 151"/>
                <a:gd name="T71" fmla="*/ 791 h 853"/>
                <a:gd name="T72" fmla="*/ 34 w 151"/>
                <a:gd name="T73" fmla="*/ 771 h 853"/>
                <a:gd name="T74" fmla="*/ 7 w 151"/>
                <a:gd name="T75" fmla="*/ 736 h 853"/>
                <a:gd name="T76" fmla="*/ 2 w 151"/>
                <a:gd name="T77" fmla="*/ 703 h 853"/>
                <a:gd name="T78" fmla="*/ 8 w 151"/>
                <a:gd name="T79" fmla="*/ 632 h 853"/>
                <a:gd name="T80" fmla="*/ 0 w 151"/>
                <a:gd name="T81" fmla="*/ 604 h 853"/>
                <a:gd name="T82" fmla="*/ 22 w 151"/>
                <a:gd name="T83" fmla="*/ 542 h 853"/>
                <a:gd name="T84" fmla="*/ 51 w 151"/>
                <a:gd name="T85" fmla="*/ 502 h 853"/>
                <a:gd name="T86" fmla="*/ 34 w 151"/>
                <a:gd name="T87" fmla="*/ 525 h 853"/>
                <a:gd name="T88" fmla="*/ 28 w 151"/>
                <a:gd name="T89" fmla="*/ 488 h 853"/>
                <a:gd name="T90" fmla="*/ 42 w 151"/>
                <a:gd name="T91" fmla="*/ 430 h 853"/>
                <a:gd name="T92" fmla="*/ 36 w 151"/>
                <a:gd name="T93" fmla="*/ 384 h 853"/>
                <a:gd name="T94" fmla="*/ 53 w 151"/>
                <a:gd name="T95" fmla="*/ 348 h 853"/>
                <a:gd name="T96" fmla="*/ 73 w 151"/>
                <a:gd name="T97" fmla="*/ 283 h 853"/>
                <a:gd name="T98" fmla="*/ 74 w 151"/>
                <a:gd name="T99" fmla="*/ 237 h 853"/>
                <a:gd name="T100" fmla="*/ 82 w 151"/>
                <a:gd name="T101" fmla="*/ 188 h 853"/>
                <a:gd name="T102" fmla="*/ 90 w 151"/>
                <a:gd name="T103" fmla="*/ 111 h 853"/>
                <a:gd name="T104" fmla="*/ 95 w 151"/>
                <a:gd name="T105" fmla="*/ 39 h 853"/>
                <a:gd name="T106" fmla="*/ 101 w 151"/>
                <a:gd name="T107" fmla="*/ 9 h 853"/>
                <a:gd name="T108" fmla="*/ 114 w 151"/>
                <a:gd name="T109" fmla="*/ 12 h 853"/>
                <a:gd name="T110" fmla="*/ 125 w 151"/>
                <a:gd name="T111" fmla="*/ 32 h 853"/>
                <a:gd name="T112" fmla="*/ 129 w 151"/>
                <a:gd name="T113" fmla="*/ 7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" h="853">
                  <a:moveTo>
                    <a:pt x="122" y="765"/>
                  </a:moveTo>
                  <a:lnTo>
                    <a:pt x="122" y="831"/>
                  </a:lnTo>
                  <a:lnTo>
                    <a:pt x="140" y="831"/>
                  </a:lnTo>
                  <a:lnTo>
                    <a:pt x="151" y="831"/>
                  </a:lnTo>
                  <a:lnTo>
                    <a:pt x="145" y="844"/>
                  </a:lnTo>
                  <a:lnTo>
                    <a:pt x="130" y="853"/>
                  </a:lnTo>
                  <a:lnTo>
                    <a:pt x="122" y="852"/>
                  </a:lnTo>
                  <a:lnTo>
                    <a:pt x="111" y="849"/>
                  </a:lnTo>
                  <a:lnTo>
                    <a:pt x="99" y="840"/>
                  </a:lnTo>
                  <a:lnTo>
                    <a:pt x="80" y="836"/>
                  </a:lnTo>
                  <a:lnTo>
                    <a:pt x="58" y="819"/>
                  </a:lnTo>
                  <a:lnTo>
                    <a:pt x="41" y="803"/>
                  </a:lnTo>
                  <a:lnTo>
                    <a:pt x="16" y="771"/>
                  </a:lnTo>
                  <a:lnTo>
                    <a:pt x="31" y="777"/>
                  </a:lnTo>
                  <a:lnTo>
                    <a:pt x="56" y="796"/>
                  </a:lnTo>
                  <a:lnTo>
                    <a:pt x="79" y="807"/>
                  </a:lnTo>
                  <a:lnTo>
                    <a:pt x="88" y="793"/>
                  </a:lnTo>
                  <a:lnTo>
                    <a:pt x="93" y="773"/>
                  </a:lnTo>
                  <a:lnTo>
                    <a:pt x="109" y="762"/>
                  </a:lnTo>
                  <a:lnTo>
                    <a:pt x="122" y="765"/>
                  </a:lnTo>
                  <a:close/>
                  <a:moveTo>
                    <a:pt x="129" y="72"/>
                  </a:moveTo>
                  <a:lnTo>
                    <a:pt x="136" y="97"/>
                  </a:lnTo>
                  <a:lnTo>
                    <a:pt x="148" y="95"/>
                  </a:lnTo>
                  <a:lnTo>
                    <a:pt x="151" y="99"/>
                  </a:lnTo>
                  <a:lnTo>
                    <a:pt x="145" y="119"/>
                  </a:lnTo>
                  <a:lnTo>
                    <a:pt x="125" y="128"/>
                  </a:lnTo>
                  <a:lnTo>
                    <a:pt x="126" y="160"/>
                  </a:lnTo>
                  <a:lnTo>
                    <a:pt x="123" y="166"/>
                  </a:lnTo>
                  <a:lnTo>
                    <a:pt x="127" y="173"/>
                  </a:lnTo>
                  <a:lnTo>
                    <a:pt x="116" y="186"/>
                  </a:lnTo>
                  <a:lnTo>
                    <a:pt x="104" y="205"/>
                  </a:lnTo>
                  <a:lnTo>
                    <a:pt x="97" y="222"/>
                  </a:lnTo>
                  <a:lnTo>
                    <a:pt x="100" y="242"/>
                  </a:lnTo>
                  <a:lnTo>
                    <a:pt x="88" y="262"/>
                  </a:lnTo>
                  <a:lnTo>
                    <a:pt x="96" y="297"/>
                  </a:lnTo>
                  <a:lnTo>
                    <a:pt x="101" y="301"/>
                  </a:lnTo>
                  <a:lnTo>
                    <a:pt x="101" y="320"/>
                  </a:lnTo>
                  <a:lnTo>
                    <a:pt x="92" y="341"/>
                  </a:lnTo>
                  <a:lnTo>
                    <a:pt x="92" y="358"/>
                  </a:lnTo>
                  <a:lnTo>
                    <a:pt x="79" y="372"/>
                  </a:lnTo>
                  <a:lnTo>
                    <a:pt x="79" y="393"/>
                  </a:lnTo>
                  <a:lnTo>
                    <a:pt x="83" y="414"/>
                  </a:lnTo>
                  <a:lnTo>
                    <a:pt x="73" y="422"/>
                  </a:lnTo>
                  <a:lnTo>
                    <a:pt x="68" y="442"/>
                  </a:lnTo>
                  <a:lnTo>
                    <a:pt x="65" y="465"/>
                  </a:lnTo>
                  <a:lnTo>
                    <a:pt x="67" y="494"/>
                  </a:lnTo>
                  <a:lnTo>
                    <a:pt x="60" y="498"/>
                  </a:lnTo>
                  <a:lnTo>
                    <a:pt x="65" y="525"/>
                  </a:lnTo>
                  <a:lnTo>
                    <a:pt x="72" y="534"/>
                  </a:lnTo>
                  <a:lnTo>
                    <a:pt x="66" y="544"/>
                  </a:lnTo>
                  <a:lnTo>
                    <a:pt x="74" y="549"/>
                  </a:lnTo>
                  <a:lnTo>
                    <a:pt x="77" y="558"/>
                  </a:lnTo>
                  <a:lnTo>
                    <a:pt x="70" y="563"/>
                  </a:lnTo>
                  <a:lnTo>
                    <a:pt x="71" y="578"/>
                  </a:lnTo>
                  <a:lnTo>
                    <a:pt x="65" y="610"/>
                  </a:lnTo>
                  <a:lnTo>
                    <a:pt x="56" y="632"/>
                  </a:lnTo>
                  <a:lnTo>
                    <a:pt x="57" y="645"/>
                  </a:lnTo>
                  <a:lnTo>
                    <a:pt x="52" y="662"/>
                  </a:lnTo>
                  <a:lnTo>
                    <a:pt x="38" y="674"/>
                  </a:lnTo>
                  <a:lnTo>
                    <a:pt x="41" y="703"/>
                  </a:lnTo>
                  <a:lnTo>
                    <a:pt x="46" y="712"/>
                  </a:lnTo>
                  <a:lnTo>
                    <a:pt x="58" y="711"/>
                  </a:lnTo>
                  <a:lnTo>
                    <a:pt x="58" y="730"/>
                  </a:lnTo>
                  <a:lnTo>
                    <a:pt x="65" y="748"/>
                  </a:lnTo>
                  <a:lnTo>
                    <a:pt x="107" y="751"/>
                  </a:lnTo>
                  <a:lnTo>
                    <a:pt x="123" y="756"/>
                  </a:lnTo>
                  <a:lnTo>
                    <a:pt x="108" y="755"/>
                  </a:lnTo>
                  <a:lnTo>
                    <a:pt x="99" y="762"/>
                  </a:lnTo>
                  <a:lnTo>
                    <a:pt x="83" y="772"/>
                  </a:lnTo>
                  <a:lnTo>
                    <a:pt x="80" y="800"/>
                  </a:lnTo>
                  <a:lnTo>
                    <a:pt x="73" y="800"/>
                  </a:lnTo>
                  <a:lnTo>
                    <a:pt x="53" y="791"/>
                  </a:lnTo>
                  <a:lnTo>
                    <a:pt x="34" y="771"/>
                  </a:lnTo>
                  <a:lnTo>
                    <a:pt x="34" y="771"/>
                  </a:lnTo>
                  <a:lnTo>
                    <a:pt x="12" y="755"/>
                  </a:lnTo>
                  <a:lnTo>
                    <a:pt x="7" y="736"/>
                  </a:lnTo>
                  <a:lnTo>
                    <a:pt x="12" y="720"/>
                  </a:lnTo>
                  <a:lnTo>
                    <a:pt x="2" y="703"/>
                  </a:lnTo>
                  <a:lnTo>
                    <a:pt x="0" y="656"/>
                  </a:lnTo>
                  <a:lnTo>
                    <a:pt x="8" y="632"/>
                  </a:lnTo>
                  <a:lnTo>
                    <a:pt x="27" y="613"/>
                  </a:lnTo>
                  <a:lnTo>
                    <a:pt x="0" y="604"/>
                  </a:lnTo>
                  <a:lnTo>
                    <a:pt x="16" y="582"/>
                  </a:lnTo>
                  <a:lnTo>
                    <a:pt x="22" y="542"/>
                  </a:lnTo>
                  <a:lnTo>
                    <a:pt x="42" y="550"/>
                  </a:lnTo>
                  <a:lnTo>
                    <a:pt x="51" y="502"/>
                  </a:lnTo>
                  <a:lnTo>
                    <a:pt x="39" y="495"/>
                  </a:lnTo>
                  <a:lnTo>
                    <a:pt x="34" y="525"/>
                  </a:lnTo>
                  <a:lnTo>
                    <a:pt x="22" y="521"/>
                  </a:lnTo>
                  <a:lnTo>
                    <a:pt x="28" y="488"/>
                  </a:lnTo>
                  <a:lnTo>
                    <a:pt x="34" y="445"/>
                  </a:lnTo>
                  <a:lnTo>
                    <a:pt x="42" y="430"/>
                  </a:lnTo>
                  <a:lnTo>
                    <a:pt x="37" y="408"/>
                  </a:lnTo>
                  <a:lnTo>
                    <a:pt x="36" y="384"/>
                  </a:lnTo>
                  <a:lnTo>
                    <a:pt x="43" y="383"/>
                  </a:lnTo>
                  <a:lnTo>
                    <a:pt x="53" y="348"/>
                  </a:lnTo>
                  <a:lnTo>
                    <a:pt x="66" y="314"/>
                  </a:lnTo>
                  <a:lnTo>
                    <a:pt x="73" y="283"/>
                  </a:lnTo>
                  <a:lnTo>
                    <a:pt x="68" y="253"/>
                  </a:lnTo>
                  <a:lnTo>
                    <a:pt x="74" y="237"/>
                  </a:lnTo>
                  <a:lnTo>
                    <a:pt x="72" y="212"/>
                  </a:lnTo>
                  <a:lnTo>
                    <a:pt x="82" y="188"/>
                  </a:lnTo>
                  <a:lnTo>
                    <a:pt x="86" y="150"/>
                  </a:lnTo>
                  <a:lnTo>
                    <a:pt x="90" y="111"/>
                  </a:lnTo>
                  <a:lnTo>
                    <a:pt x="96" y="69"/>
                  </a:lnTo>
                  <a:lnTo>
                    <a:pt x="95" y="39"/>
                  </a:lnTo>
                  <a:lnTo>
                    <a:pt x="92" y="14"/>
                  </a:lnTo>
                  <a:lnTo>
                    <a:pt x="101" y="9"/>
                  </a:lnTo>
                  <a:lnTo>
                    <a:pt x="105" y="0"/>
                  </a:lnTo>
                  <a:lnTo>
                    <a:pt x="114" y="12"/>
                  </a:lnTo>
                  <a:lnTo>
                    <a:pt x="116" y="25"/>
                  </a:lnTo>
                  <a:lnTo>
                    <a:pt x="125" y="32"/>
                  </a:lnTo>
                  <a:lnTo>
                    <a:pt x="119" y="51"/>
                  </a:lnTo>
                  <a:lnTo>
                    <a:pt x="129" y="7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07">
              <a:extLst>
                <a:ext uri="{FF2B5EF4-FFF2-40B4-BE49-F238E27FC236}">
                  <a16:creationId xmlns="" xmlns:a16="http://schemas.microsoft.com/office/drawing/2014/main" id="{95071C12-6C2C-400D-8F65-52BDC8925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762" y="3939063"/>
              <a:ext cx="182273" cy="61081"/>
            </a:xfrm>
            <a:custGeom>
              <a:avLst/>
              <a:gdLst>
                <a:gd name="T0" fmla="*/ 46 w 188"/>
                <a:gd name="T1" fmla="*/ 0 h 63"/>
                <a:gd name="T2" fmla="*/ 61 w 188"/>
                <a:gd name="T3" fmla="*/ 1 h 63"/>
                <a:gd name="T4" fmla="*/ 75 w 188"/>
                <a:gd name="T5" fmla="*/ 1 h 63"/>
                <a:gd name="T6" fmla="*/ 91 w 188"/>
                <a:gd name="T7" fmla="*/ 8 h 63"/>
                <a:gd name="T8" fmla="*/ 98 w 188"/>
                <a:gd name="T9" fmla="*/ 15 h 63"/>
                <a:gd name="T10" fmla="*/ 115 w 188"/>
                <a:gd name="T11" fmla="*/ 13 h 63"/>
                <a:gd name="T12" fmla="*/ 120 w 188"/>
                <a:gd name="T13" fmla="*/ 17 h 63"/>
                <a:gd name="T14" fmla="*/ 135 w 188"/>
                <a:gd name="T15" fmla="*/ 29 h 63"/>
                <a:gd name="T16" fmla="*/ 146 w 188"/>
                <a:gd name="T17" fmla="*/ 37 h 63"/>
                <a:gd name="T18" fmla="*/ 152 w 188"/>
                <a:gd name="T19" fmla="*/ 37 h 63"/>
                <a:gd name="T20" fmla="*/ 162 w 188"/>
                <a:gd name="T21" fmla="*/ 41 h 63"/>
                <a:gd name="T22" fmla="*/ 161 w 188"/>
                <a:gd name="T23" fmla="*/ 46 h 63"/>
                <a:gd name="T24" fmla="*/ 174 w 188"/>
                <a:gd name="T25" fmla="*/ 46 h 63"/>
                <a:gd name="T26" fmla="*/ 188 w 188"/>
                <a:gd name="T27" fmla="*/ 54 h 63"/>
                <a:gd name="T28" fmla="*/ 185 w 188"/>
                <a:gd name="T29" fmla="*/ 58 h 63"/>
                <a:gd name="T30" fmla="*/ 174 w 188"/>
                <a:gd name="T31" fmla="*/ 60 h 63"/>
                <a:gd name="T32" fmla="*/ 162 w 188"/>
                <a:gd name="T33" fmla="*/ 61 h 63"/>
                <a:gd name="T34" fmla="*/ 149 w 188"/>
                <a:gd name="T35" fmla="*/ 60 h 63"/>
                <a:gd name="T36" fmla="*/ 125 w 188"/>
                <a:gd name="T37" fmla="*/ 63 h 63"/>
                <a:gd name="T38" fmla="*/ 137 w 188"/>
                <a:gd name="T39" fmla="*/ 52 h 63"/>
                <a:gd name="T40" fmla="*/ 130 w 188"/>
                <a:gd name="T41" fmla="*/ 47 h 63"/>
                <a:gd name="T42" fmla="*/ 118 w 188"/>
                <a:gd name="T43" fmla="*/ 45 h 63"/>
                <a:gd name="T44" fmla="*/ 112 w 188"/>
                <a:gd name="T45" fmla="*/ 41 h 63"/>
                <a:gd name="T46" fmla="*/ 108 w 188"/>
                <a:gd name="T47" fmla="*/ 30 h 63"/>
                <a:gd name="T48" fmla="*/ 98 w 188"/>
                <a:gd name="T49" fmla="*/ 30 h 63"/>
                <a:gd name="T50" fmla="*/ 82 w 188"/>
                <a:gd name="T51" fmla="*/ 26 h 63"/>
                <a:gd name="T52" fmla="*/ 76 w 188"/>
                <a:gd name="T53" fmla="*/ 22 h 63"/>
                <a:gd name="T54" fmla="*/ 54 w 188"/>
                <a:gd name="T55" fmla="*/ 19 h 63"/>
                <a:gd name="T56" fmla="*/ 49 w 188"/>
                <a:gd name="T57" fmla="*/ 15 h 63"/>
                <a:gd name="T58" fmla="*/ 54 w 188"/>
                <a:gd name="T59" fmla="*/ 11 h 63"/>
                <a:gd name="T60" fmla="*/ 38 w 188"/>
                <a:gd name="T61" fmla="*/ 9 h 63"/>
                <a:gd name="T62" fmla="*/ 25 w 188"/>
                <a:gd name="T63" fmla="*/ 20 h 63"/>
                <a:gd name="T64" fmla="*/ 18 w 188"/>
                <a:gd name="T65" fmla="*/ 20 h 63"/>
                <a:gd name="T66" fmla="*/ 15 w 188"/>
                <a:gd name="T67" fmla="*/ 24 h 63"/>
                <a:gd name="T68" fmla="*/ 7 w 188"/>
                <a:gd name="T69" fmla="*/ 26 h 63"/>
                <a:gd name="T70" fmla="*/ 0 w 188"/>
                <a:gd name="T71" fmla="*/ 24 h 63"/>
                <a:gd name="T72" fmla="*/ 8 w 188"/>
                <a:gd name="T73" fmla="*/ 19 h 63"/>
                <a:gd name="T74" fmla="*/ 13 w 188"/>
                <a:gd name="T75" fmla="*/ 12 h 63"/>
                <a:gd name="T76" fmla="*/ 21 w 188"/>
                <a:gd name="T77" fmla="*/ 7 h 63"/>
                <a:gd name="T78" fmla="*/ 29 w 188"/>
                <a:gd name="T79" fmla="*/ 4 h 63"/>
                <a:gd name="T80" fmla="*/ 43 w 188"/>
                <a:gd name="T81" fmla="*/ 2 h 63"/>
                <a:gd name="T82" fmla="*/ 46 w 188"/>
                <a:gd name="T8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8" h="63">
                  <a:moveTo>
                    <a:pt x="46" y="0"/>
                  </a:moveTo>
                  <a:lnTo>
                    <a:pt x="61" y="1"/>
                  </a:lnTo>
                  <a:lnTo>
                    <a:pt x="75" y="1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15" y="13"/>
                  </a:lnTo>
                  <a:lnTo>
                    <a:pt x="120" y="17"/>
                  </a:lnTo>
                  <a:lnTo>
                    <a:pt x="135" y="29"/>
                  </a:lnTo>
                  <a:lnTo>
                    <a:pt x="146" y="37"/>
                  </a:lnTo>
                  <a:lnTo>
                    <a:pt x="152" y="37"/>
                  </a:lnTo>
                  <a:lnTo>
                    <a:pt x="162" y="41"/>
                  </a:lnTo>
                  <a:lnTo>
                    <a:pt x="161" y="46"/>
                  </a:lnTo>
                  <a:lnTo>
                    <a:pt x="174" y="46"/>
                  </a:lnTo>
                  <a:lnTo>
                    <a:pt x="188" y="54"/>
                  </a:lnTo>
                  <a:lnTo>
                    <a:pt x="185" y="58"/>
                  </a:lnTo>
                  <a:lnTo>
                    <a:pt x="174" y="60"/>
                  </a:lnTo>
                  <a:lnTo>
                    <a:pt x="162" y="61"/>
                  </a:lnTo>
                  <a:lnTo>
                    <a:pt x="149" y="60"/>
                  </a:lnTo>
                  <a:lnTo>
                    <a:pt x="125" y="63"/>
                  </a:lnTo>
                  <a:lnTo>
                    <a:pt x="137" y="52"/>
                  </a:lnTo>
                  <a:lnTo>
                    <a:pt x="130" y="47"/>
                  </a:lnTo>
                  <a:lnTo>
                    <a:pt x="118" y="45"/>
                  </a:lnTo>
                  <a:lnTo>
                    <a:pt x="112" y="41"/>
                  </a:lnTo>
                  <a:lnTo>
                    <a:pt x="108" y="30"/>
                  </a:lnTo>
                  <a:lnTo>
                    <a:pt x="98" y="30"/>
                  </a:lnTo>
                  <a:lnTo>
                    <a:pt x="82" y="26"/>
                  </a:lnTo>
                  <a:lnTo>
                    <a:pt x="76" y="22"/>
                  </a:lnTo>
                  <a:lnTo>
                    <a:pt x="54" y="19"/>
                  </a:lnTo>
                  <a:lnTo>
                    <a:pt x="49" y="15"/>
                  </a:lnTo>
                  <a:lnTo>
                    <a:pt x="54" y="11"/>
                  </a:lnTo>
                  <a:lnTo>
                    <a:pt x="38" y="9"/>
                  </a:lnTo>
                  <a:lnTo>
                    <a:pt x="25" y="20"/>
                  </a:lnTo>
                  <a:lnTo>
                    <a:pt x="18" y="20"/>
                  </a:lnTo>
                  <a:lnTo>
                    <a:pt x="15" y="24"/>
                  </a:lnTo>
                  <a:lnTo>
                    <a:pt x="7" y="26"/>
                  </a:lnTo>
                  <a:lnTo>
                    <a:pt x="0" y="24"/>
                  </a:lnTo>
                  <a:lnTo>
                    <a:pt x="8" y="19"/>
                  </a:lnTo>
                  <a:lnTo>
                    <a:pt x="13" y="12"/>
                  </a:lnTo>
                  <a:lnTo>
                    <a:pt x="21" y="7"/>
                  </a:lnTo>
                  <a:lnTo>
                    <a:pt x="29" y="4"/>
                  </a:lnTo>
                  <a:lnTo>
                    <a:pt x="43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08">
              <a:extLst>
                <a:ext uri="{FF2B5EF4-FFF2-40B4-BE49-F238E27FC236}">
                  <a16:creationId xmlns="" xmlns:a16="http://schemas.microsoft.com/office/drawing/2014/main" id="{1FB661C6-FE2E-4B3B-A081-01073C99C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648" y="3698617"/>
              <a:ext cx="39751" cy="22300"/>
            </a:xfrm>
            <a:custGeom>
              <a:avLst/>
              <a:gdLst>
                <a:gd name="T0" fmla="*/ 29 w 41"/>
                <a:gd name="T1" fmla="*/ 9 h 23"/>
                <a:gd name="T2" fmla="*/ 41 w 41"/>
                <a:gd name="T3" fmla="*/ 0 h 23"/>
                <a:gd name="T4" fmla="*/ 24 w 41"/>
                <a:gd name="T5" fmla="*/ 7 h 23"/>
                <a:gd name="T6" fmla="*/ 12 w 41"/>
                <a:gd name="T7" fmla="*/ 5 h 23"/>
                <a:gd name="T8" fmla="*/ 9 w 41"/>
                <a:gd name="T9" fmla="*/ 11 h 23"/>
                <a:gd name="T10" fmla="*/ 8 w 41"/>
                <a:gd name="T11" fmla="*/ 11 h 23"/>
                <a:gd name="T12" fmla="*/ 0 w 41"/>
                <a:gd name="T13" fmla="*/ 11 h 23"/>
                <a:gd name="T14" fmla="*/ 4 w 41"/>
                <a:gd name="T15" fmla="*/ 20 h 23"/>
                <a:gd name="T16" fmla="*/ 13 w 41"/>
                <a:gd name="T17" fmla="*/ 23 h 23"/>
                <a:gd name="T18" fmla="*/ 30 w 41"/>
                <a:gd name="T19" fmla="*/ 15 h 23"/>
                <a:gd name="T20" fmla="*/ 30 w 41"/>
                <a:gd name="T21" fmla="*/ 12 h 23"/>
                <a:gd name="T22" fmla="*/ 29 w 41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3">
                  <a:moveTo>
                    <a:pt x="29" y="9"/>
                  </a:moveTo>
                  <a:lnTo>
                    <a:pt x="41" y="0"/>
                  </a:lnTo>
                  <a:lnTo>
                    <a:pt x="24" y="7"/>
                  </a:lnTo>
                  <a:lnTo>
                    <a:pt x="12" y="5"/>
                  </a:lnTo>
                  <a:lnTo>
                    <a:pt x="9" y="11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4" y="20"/>
                  </a:lnTo>
                  <a:lnTo>
                    <a:pt x="13" y="23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09">
              <a:extLst>
                <a:ext uri="{FF2B5EF4-FFF2-40B4-BE49-F238E27FC236}">
                  <a16:creationId xmlns="" xmlns:a16="http://schemas.microsoft.com/office/drawing/2014/main" id="{59216FFB-4983-44A8-8942-498536E93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249" y="3338919"/>
              <a:ext cx="110527" cy="66898"/>
            </a:xfrm>
            <a:custGeom>
              <a:avLst/>
              <a:gdLst>
                <a:gd name="T0" fmla="*/ 82 w 114"/>
                <a:gd name="T1" fmla="*/ 68 h 69"/>
                <a:gd name="T2" fmla="*/ 74 w 114"/>
                <a:gd name="T3" fmla="*/ 62 h 69"/>
                <a:gd name="T4" fmla="*/ 66 w 114"/>
                <a:gd name="T5" fmla="*/ 64 h 69"/>
                <a:gd name="T6" fmla="*/ 52 w 114"/>
                <a:gd name="T7" fmla="*/ 56 h 69"/>
                <a:gd name="T8" fmla="*/ 46 w 114"/>
                <a:gd name="T9" fmla="*/ 57 h 69"/>
                <a:gd name="T10" fmla="*/ 37 w 114"/>
                <a:gd name="T11" fmla="*/ 69 h 69"/>
                <a:gd name="T12" fmla="*/ 23 w 114"/>
                <a:gd name="T13" fmla="*/ 60 h 69"/>
                <a:gd name="T14" fmla="*/ 14 w 114"/>
                <a:gd name="T15" fmla="*/ 48 h 69"/>
                <a:gd name="T16" fmla="*/ 4 w 114"/>
                <a:gd name="T17" fmla="*/ 42 h 69"/>
                <a:gd name="T18" fmla="*/ 3 w 114"/>
                <a:gd name="T19" fmla="*/ 31 h 69"/>
                <a:gd name="T20" fmla="*/ 0 w 114"/>
                <a:gd name="T21" fmla="*/ 23 h 69"/>
                <a:gd name="T22" fmla="*/ 12 w 114"/>
                <a:gd name="T23" fmla="*/ 17 h 69"/>
                <a:gd name="T24" fmla="*/ 19 w 114"/>
                <a:gd name="T25" fmla="*/ 10 h 69"/>
                <a:gd name="T26" fmla="*/ 31 w 114"/>
                <a:gd name="T27" fmla="*/ 5 h 69"/>
                <a:gd name="T28" fmla="*/ 36 w 114"/>
                <a:gd name="T29" fmla="*/ 0 h 69"/>
                <a:gd name="T30" fmla="*/ 40 w 114"/>
                <a:gd name="T31" fmla="*/ 3 h 69"/>
                <a:gd name="T32" fmla="*/ 48 w 114"/>
                <a:gd name="T33" fmla="*/ 0 h 69"/>
                <a:gd name="T34" fmla="*/ 56 w 114"/>
                <a:gd name="T35" fmla="*/ 9 h 69"/>
                <a:gd name="T36" fmla="*/ 69 w 114"/>
                <a:gd name="T37" fmla="*/ 11 h 69"/>
                <a:gd name="T38" fmla="*/ 68 w 114"/>
                <a:gd name="T39" fmla="*/ 19 h 69"/>
                <a:gd name="T40" fmla="*/ 77 w 114"/>
                <a:gd name="T41" fmla="*/ 24 h 69"/>
                <a:gd name="T42" fmla="*/ 81 w 114"/>
                <a:gd name="T43" fmla="*/ 17 h 69"/>
                <a:gd name="T44" fmla="*/ 92 w 114"/>
                <a:gd name="T45" fmla="*/ 20 h 69"/>
                <a:gd name="T46" fmla="*/ 93 w 114"/>
                <a:gd name="T47" fmla="*/ 29 h 69"/>
                <a:gd name="T48" fmla="*/ 107 w 114"/>
                <a:gd name="T49" fmla="*/ 31 h 69"/>
                <a:gd name="T50" fmla="*/ 114 w 114"/>
                <a:gd name="T51" fmla="*/ 44 h 69"/>
                <a:gd name="T52" fmla="*/ 110 w 114"/>
                <a:gd name="T53" fmla="*/ 44 h 69"/>
                <a:gd name="T54" fmla="*/ 107 w 114"/>
                <a:gd name="T55" fmla="*/ 48 h 69"/>
                <a:gd name="T56" fmla="*/ 103 w 114"/>
                <a:gd name="T57" fmla="*/ 49 h 69"/>
                <a:gd name="T58" fmla="*/ 102 w 114"/>
                <a:gd name="T59" fmla="*/ 55 h 69"/>
                <a:gd name="T60" fmla="*/ 98 w 114"/>
                <a:gd name="T61" fmla="*/ 57 h 69"/>
                <a:gd name="T62" fmla="*/ 98 w 114"/>
                <a:gd name="T63" fmla="*/ 60 h 69"/>
                <a:gd name="T64" fmla="*/ 92 w 114"/>
                <a:gd name="T65" fmla="*/ 62 h 69"/>
                <a:gd name="T66" fmla="*/ 84 w 114"/>
                <a:gd name="T67" fmla="*/ 62 h 69"/>
                <a:gd name="T68" fmla="*/ 82 w 114"/>
                <a:gd name="T6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" h="69">
                  <a:moveTo>
                    <a:pt x="82" y="68"/>
                  </a:moveTo>
                  <a:lnTo>
                    <a:pt x="74" y="62"/>
                  </a:lnTo>
                  <a:lnTo>
                    <a:pt x="66" y="64"/>
                  </a:lnTo>
                  <a:lnTo>
                    <a:pt x="52" y="56"/>
                  </a:lnTo>
                  <a:lnTo>
                    <a:pt x="46" y="57"/>
                  </a:lnTo>
                  <a:lnTo>
                    <a:pt x="37" y="69"/>
                  </a:lnTo>
                  <a:lnTo>
                    <a:pt x="23" y="60"/>
                  </a:lnTo>
                  <a:lnTo>
                    <a:pt x="14" y="48"/>
                  </a:lnTo>
                  <a:lnTo>
                    <a:pt x="4" y="42"/>
                  </a:lnTo>
                  <a:lnTo>
                    <a:pt x="3" y="31"/>
                  </a:lnTo>
                  <a:lnTo>
                    <a:pt x="0" y="23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0" y="3"/>
                  </a:lnTo>
                  <a:lnTo>
                    <a:pt x="48" y="0"/>
                  </a:lnTo>
                  <a:lnTo>
                    <a:pt x="56" y="9"/>
                  </a:lnTo>
                  <a:lnTo>
                    <a:pt x="69" y="11"/>
                  </a:lnTo>
                  <a:lnTo>
                    <a:pt x="68" y="19"/>
                  </a:lnTo>
                  <a:lnTo>
                    <a:pt x="77" y="24"/>
                  </a:lnTo>
                  <a:lnTo>
                    <a:pt x="81" y="17"/>
                  </a:lnTo>
                  <a:lnTo>
                    <a:pt x="92" y="20"/>
                  </a:lnTo>
                  <a:lnTo>
                    <a:pt x="93" y="29"/>
                  </a:lnTo>
                  <a:lnTo>
                    <a:pt x="107" y="31"/>
                  </a:lnTo>
                  <a:lnTo>
                    <a:pt x="114" y="44"/>
                  </a:lnTo>
                  <a:lnTo>
                    <a:pt x="110" y="44"/>
                  </a:lnTo>
                  <a:lnTo>
                    <a:pt x="107" y="48"/>
                  </a:lnTo>
                  <a:lnTo>
                    <a:pt x="103" y="49"/>
                  </a:lnTo>
                  <a:lnTo>
                    <a:pt x="102" y="55"/>
                  </a:lnTo>
                  <a:lnTo>
                    <a:pt x="98" y="57"/>
                  </a:lnTo>
                  <a:lnTo>
                    <a:pt x="98" y="60"/>
                  </a:lnTo>
                  <a:lnTo>
                    <a:pt x="92" y="62"/>
                  </a:lnTo>
                  <a:lnTo>
                    <a:pt x="84" y="62"/>
                  </a:lnTo>
                  <a:lnTo>
                    <a:pt x="82" y="6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210">
              <a:extLst>
                <a:ext uri="{FF2B5EF4-FFF2-40B4-BE49-F238E27FC236}">
                  <a16:creationId xmlns="" xmlns:a16="http://schemas.microsoft.com/office/drawing/2014/main" id="{FBDEDB39-D80A-4224-BE5F-2395B011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370" y="3086840"/>
              <a:ext cx="80472" cy="67868"/>
            </a:xfrm>
            <a:custGeom>
              <a:avLst/>
              <a:gdLst>
                <a:gd name="T0" fmla="*/ 16 w 83"/>
                <a:gd name="T1" fmla="*/ 60 h 70"/>
                <a:gd name="T2" fmla="*/ 19 w 83"/>
                <a:gd name="T3" fmla="*/ 41 h 70"/>
                <a:gd name="T4" fmla="*/ 13 w 83"/>
                <a:gd name="T5" fmla="*/ 45 h 70"/>
                <a:gd name="T6" fmla="*/ 1 w 83"/>
                <a:gd name="T7" fmla="*/ 33 h 70"/>
                <a:gd name="T8" fmla="*/ 0 w 83"/>
                <a:gd name="T9" fmla="*/ 14 h 70"/>
                <a:gd name="T10" fmla="*/ 22 w 83"/>
                <a:gd name="T11" fmla="*/ 4 h 70"/>
                <a:gd name="T12" fmla="*/ 44 w 83"/>
                <a:gd name="T13" fmla="*/ 0 h 70"/>
                <a:gd name="T14" fmla="*/ 63 w 83"/>
                <a:gd name="T15" fmla="*/ 5 h 70"/>
                <a:gd name="T16" fmla="*/ 81 w 83"/>
                <a:gd name="T17" fmla="*/ 4 h 70"/>
                <a:gd name="T18" fmla="*/ 83 w 83"/>
                <a:gd name="T19" fmla="*/ 10 h 70"/>
                <a:gd name="T20" fmla="*/ 71 w 83"/>
                <a:gd name="T21" fmla="*/ 30 h 70"/>
                <a:gd name="T22" fmla="*/ 76 w 83"/>
                <a:gd name="T23" fmla="*/ 61 h 70"/>
                <a:gd name="T24" fmla="*/ 68 w 83"/>
                <a:gd name="T25" fmla="*/ 70 h 70"/>
                <a:gd name="T26" fmla="*/ 54 w 83"/>
                <a:gd name="T27" fmla="*/ 70 h 70"/>
                <a:gd name="T28" fmla="*/ 39 w 83"/>
                <a:gd name="T29" fmla="*/ 59 h 70"/>
                <a:gd name="T30" fmla="*/ 31 w 83"/>
                <a:gd name="T31" fmla="*/ 54 h 70"/>
                <a:gd name="T32" fmla="*/ 16 w 83"/>
                <a:gd name="T33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70">
                  <a:moveTo>
                    <a:pt x="16" y="60"/>
                  </a:moveTo>
                  <a:lnTo>
                    <a:pt x="19" y="41"/>
                  </a:lnTo>
                  <a:lnTo>
                    <a:pt x="13" y="45"/>
                  </a:lnTo>
                  <a:lnTo>
                    <a:pt x="1" y="33"/>
                  </a:lnTo>
                  <a:lnTo>
                    <a:pt x="0" y="14"/>
                  </a:lnTo>
                  <a:lnTo>
                    <a:pt x="22" y="4"/>
                  </a:lnTo>
                  <a:lnTo>
                    <a:pt x="44" y="0"/>
                  </a:lnTo>
                  <a:lnTo>
                    <a:pt x="63" y="5"/>
                  </a:lnTo>
                  <a:lnTo>
                    <a:pt x="81" y="4"/>
                  </a:lnTo>
                  <a:lnTo>
                    <a:pt x="83" y="10"/>
                  </a:lnTo>
                  <a:lnTo>
                    <a:pt x="71" y="30"/>
                  </a:lnTo>
                  <a:lnTo>
                    <a:pt x="76" y="61"/>
                  </a:lnTo>
                  <a:lnTo>
                    <a:pt x="68" y="70"/>
                  </a:lnTo>
                  <a:lnTo>
                    <a:pt x="54" y="70"/>
                  </a:lnTo>
                  <a:lnTo>
                    <a:pt x="39" y="59"/>
                  </a:lnTo>
                  <a:lnTo>
                    <a:pt x="31" y="54"/>
                  </a:lnTo>
                  <a:lnTo>
                    <a:pt x="16" y="6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11">
              <a:extLst>
                <a:ext uri="{FF2B5EF4-FFF2-40B4-BE49-F238E27FC236}">
                  <a16:creationId xmlns="" xmlns:a16="http://schemas.microsoft.com/office/drawing/2014/main" id="{948F3BD6-3273-4518-9768-89CB52753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486" y="4032138"/>
              <a:ext cx="113436" cy="95984"/>
            </a:xfrm>
            <a:custGeom>
              <a:avLst/>
              <a:gdLst>
                <a:gd name="T0" fmla="*/ 105 w 117"/>
                <a:gd name="T1" fmla="*/ 97 h 99"/>
                <a:gd name="T2" fmla="*/ 98 w 117"/>
                <a:gd name="T3" fmla="*/ 91 h 99"/>
                <a:gd name="T4" fmla="*/ 91 w 117"/>
                <a:gd name="T5" fmla="*/ 81 h 99"/>
                <a:gd name="T6" fmla="*/ 84 w 117"/>
                <a:gd name="T7" fmla="*/ 75 h 99"/>
                <a:gd name="T8" fmla="*/ 80 w 117"/>
                <a:gd name="T9" fmla="*/ 69 h 99"/>
                <a:gd name="T10" fmla="*/ 65 w 117"/>
                <a:gd name="T11" fmla="*/ 62 h 99"/>
                <a:gd name="T12" fmla="*/ 52 w 117"/>
                <a:gd name="T13" fmla="*/ 62 h 99"/>
                <a:gd name="T14" fmla="*/ 48 w 117"/>
                <a:gd name="T15" fmla="*/ 59 h 99"/>
                <a:gd name="T16" fmla="*/ 38 w 117"/>
                <a:gd name="T17" fmla="*/ 62 h 99"/>
                <a:gd name="T18" fmla="*/ 28 w 117"/>
                <a:gd name="T19" fmla="*/ 54 h 99"/>
                <a:gd name="T20" fmla="*/ 22 w 117"/>
                <a:gd name="T21" fmla="*/ 68 h 99"/>
                <a:gd name="T22" fmla="*/ 2 w 117"/>
                <a:gd name="T23" fmla="*/ 64 h 99"/>
                <a:gd name="T24" fmla="*/ 0 w 117"/>
                <a:gd name="T25" fmla="*/ 57 h 99"/>
                <a:gd name="T26" fmla="*/ 7 w 117"/>
                <a:gd name="T27" fmla="*/ 31 h 99"/>
                <a:gd name="T28" fmla="*/ 9 w 117"/>
                <a:gd name="T29" fmla="*/ 19 h 99"/>
                <a:gd name="T30" fmla="*/ 15 w 117"/>
                <a:gd name="T31" fmla="*/ 13 h 99"/>
                <a:gd name="T32" fmla="*/ 28 w 117"/>
                <a:gd name="T33" fmla="*/ 10 h 99"/>
                <a:gd name="T34" fmla="*/ 36 w 117"/>
                <a:gd name="T35" fmla="*/ 0 h 99"/>
                <a:gd name="T36" fmla="*/ 46 w 117"/>
                <a:gd name="T37" fmla="*/ 21 h 99"/>
                <a:gd name="T38" fmla="*/ 51 w 117"/>
                <a:gd name="T39" fmla="*/ 37 h 99"/>
                <a:gd name="T40" fmla="*/ 60 w 117"/>
                <a:gd name="T41" fmla="*/ 46 h 99"/>
                <a:gd name="T42" fmla="*/ 84 w 117"/>
                <a:gd name="T43" fmla="*/ 62 h 99"/>
                <a:gd name="T44" fmla="*/ 94 w 117"/>
                <a:gd name="T45" fmla="*/ 73 h 99"/>
                <a:gd name="T46" fmla="*/ 103 w 117"/>
                <a:gd name="T47" fmla="*/ 83 h 99"/>
                <a:gd name="T48" fmla="*/ 109 w 117"/>
                <a:gd name="T49" fmla="*/ 89 h 99"/>
                <a:gd name="T50" fmla="*/ 117 w 117"/>
                <a:gd name="T51" fmla="*/ 95 h 99"/>
                <a:gd name="T52" fmla="*/ 112 w 117"/>
                <a:gd name="T53" fmla="*/ 99 h 99"/>
                <a:gd name="T54" fmla="*/ 105 w 117"/>
                <a:gd name="T55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99">
                  <a:moveTo>
                    <a:pt x="105" y="97"/>
                  </a:moveTo>
                  <a:lnTo>
                    <a:pt x="98" y="91"/>
                  </a:lnTo>
                  <a:lnTo>
                    <a:pt x="91" y="81"/>
                  </a:lnTo>
                  <a:lnTo>
                    <a:pt x="84" y="75"/>
                  </a:lnTo>
                  <a:lnTo>
                    <a:pt x="80" y="69"/>
                  </a:lnTo>
                  <a:lnTo>
                    <a:pt x="65" y="62"/>
                  </a:lnTo>
                  <a:lnTo>
                    <a:pt x="52" y="62"/>
                  </a:lnTo>
                  <a:lnTo>
                    <a:pt x="48" y="59"/>
                  </a:lnTo>
                  <a:lnTo>
                    <a:pt x="38" y="62"/>
                  </a:lnTo>
                  <a:lnTo>
                    <a:pt x="28" y="54"/>
                  </a:lnTo>
                  <a:lnTo>
                    <a:pt x="22" y="68"/>
                  </a:lnTo>
                  <a:lnTo>
                    <a:pt x="2" y="64"/>
                  </a:lnTo>
                  <a:lnTo>
                    <a:pt x="0" y="57"/>
                  </a:lnTo>
                  <a:lnTo>
                    <a:pt x="7" y="31"/>
                  </a:lnTo>
                  <a:lnTo>
                    <a:pt x="9" y="19"/>
                  </a:lnTo>
                  <a:lnTo>
                    <a:pt x="15" y="13"/>
                  </a:lnTo>
                  <a:lnTo>
                    <a:pt x="28" y="10"/>
                  </a:lnTo>
                  <a:lnTo>
                    <a:pt x="36" y="0"/>
                  </a:lnTo>
                  <a:lnTo>
                    <a:pt x="46" y="21"/>
                  </a:lnTo>
                  <a:lnTo>
                    <a:pt x="51" y="37"/>
                  </a:lnTo>
                  <a:lnTo>
                    <a:pt x="60" y="46"/>
                  </a:lnTo>
                  <a:lnTo>
                    <a:pt x="84" y="62"/>
                  </a:lnTo>
                  <a:lnTo>
                    <a:pt x="94" y="73"/>
                  </a:lnTo>
                  <a:lnTo>
                    <a:pt x="103" y="83"/>
                  </a:lnTo>
                  <a:lnTo>
                    <a:pt x="109" y="89"/>
                  </a:lnTo>
                  <a:lnTo>
                    <a:pt x="117" y="95"/>
                  </a:lnTo>
                  <a:lnTo>
                    <a:pt x="112" y="99"/>
                  </a:lnTo>
                  <a:lnTo>
                    <a:pt x="105" y="9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12">
              <a:extLst>
                <a:ext uri="{FF2B5EF4-FFF2-40B4-BE49-F238E27FC236}">
                  <a16:creationId xmlns="" xmlns:a16="http://schemas.microsoft.com/office/drawing/2014/main" id="{C7B4EDC6-969D-4E3A-9794-9376075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0734" y="3522162"/>
              <a:ext cx="210390" cy="170639"/>
            </a:xfrm>
            <a:custGeom>
              <a:avLst/>
              <a:gdLst>
                <a:gd name="T0" fmla="*/ 6 w 217"/>
                <a:gd name="T1" fmla="*/ 44 h 176"/>
                <a:gd name="T2" fmla="*/ 7 w 217"/>
                <a:gd name="T3" fmla="*/ 27 h 176"/>
                <a:gd name="T4" fmla="*/ 0 w 217"/>
                <a:gd name="T5" fmla="*/ 16 h 176"/>
                <a:gd name="T6" fmla="*/ 25 w 217"/>
                <a:gd name="T7" fmla="*/ 0 h 176"/>
                <a:gd name="T8" fmla="*/ 47 w 217"/>
                <a:gd name="T9" fmla="*/ 4 h 176"/>
                <a:gd name="T10" fmla="*/ 70 w 217"/>
                <a:gd name="T11" fmla="*/ 4 h 176"/>
                <a:gd name="T12" fmla="*/ 88 w 217"/>
                <a:gd name="T13" fmla="*/ 8 h 176"/>
                <a:gd name="T14" fmla="*/ 102 w 217"/>
                <a:gd name="T15" fmla="*/ 7 h 176"/>
                <a:gd name="T16" fmla="*/ 131 w 217"/>
                <a:gd name="T17" fmla="*/ 7 h 176"/>
                <a:gd name="T18" fmla="*/ 138 w 217"/>
                <a:gd name="T19" fmla="*/ 16 h 176"/>
                <a:gd name="T20" fmla="*/ 169 w 217"/>
                <a:gd name="T21" fmla="*/ 28 h 176"/>
                <a:gd name="T22" fmla="*/ 176 w 217"/>
                <a:gd name="T23" fmla="*/ 22 h 176"/>
                <a:gd name="T24" fmla="*/ 196 w 217"/>
                <a:gd name="T25" fmla="*/ 33 h 176"/>
                <a:gd name="T26" fmla="*/ 216 w 217"/>
                <a:gd name="T27" fmla="*/ 30 h 176"/>
                <a:gd name="T28" fmla="*/ 217 w 217"/>
                <a:gd name="T29" fmla="*/ 44 h 176"/>
                <a:gd name="T30" fmla="*/ 201 w 217"/>
                <a:gd name="T31" fmla="*/ 59 h 176"/>
                <a:gd name="T32" fmla="*/ 177 w 217"/>
                <a:gd name="T33" fmla="*/ 64 h 176"/>
                <a:gd name="T34" fmla="*/ 176 w 217"/>
                <a:gd name="T35" fmla="*/ 72 h 176"/>
                <a:gd name="T36" fmla="*/ 166 w 217"/>
                <a:gd name="T37" fmla="*/ 85 h 176"/>
                <a:gd name="T38" fmla="*/ 159 w 217"/>
                <a:gd name="T39" fmla="*/ 102 h 176"/>
                <a:gd name="T40" fmla="*/ 166 w 217"/>
                <a:gd name="T41" fmla="*/ 115 h 176"/>
                <a:gd name="T42" fmla="*/ 155 w 217"/>
                <a:gd name="T43" fmla="*/ 125 h 176"/>
                <a:gd name="T44" fmla="*/ 152 w 217"/>
                <a:gd name="T45" fmla="*/ 139 h 176"/>
                <a:gd name="T46" fmla="*/ 139 w 217"/>
                <a:gd name="T47" fmla="*/ 144 h 176"/>
                <a:gd name="T48" fmla="*/ 126 w 217"/>
                <a:gd name="T49" fmla="*/ 160 h 176"/>
                <a:gd name="T50" fmla="*/ 104 w 217"/>
                <a:gd name="T51" fmla="*/ 161 h 176"/>
                <a:gd name="T52" fmla="*/ 88 w 217"/>
                <a:gd name="T53" fmla="*/ 160 h 176"/>
                <a:gd name="T54" fmla="*/ 77 w 217"/>
                <a:gd name="T55" fmla="*/ 168 h 176"/>
                <a:gd name="T56" fmla="*/ 70 w 217"/>
                <a:gd name="T57" fmla="*/ 176 h 176"/>
                <a:gd name="T58" fmla="*/ 62 w 217"/>
                <a:gd name="T59" fmla="*/ 174 h 176"/>
                <a:gd name="T60" fmla="*/ 56 w 217"/>
                <a:gd name="T61" fmla="*/ 167 h 176"/>
                <a:gd name="T62" fmla="*/ 50 w 217"/>
                <a:gd name="T63" fmla="*/ 154 h 176"/>
                <a:gd name="T64" fmla="*/ 34 w 217"/>
                <a:gd name="T65" fmla="*/ 152 h 176"/>
                <a:gd name="T66" fmla="*/ 33 w 217"/>
                <a:gd name="T67" fmla="*/ 144 h 176"/>
                <a:gd name="T68" fmla="*/ 40 w 217"/>
                <a:gd name="T69" fmla="*/ 135 h 176"/>
                <a:gd name="T70" fmla="*/ 42 w 217"/>
                <a:gd name="T71" fmla="*/ 130 h 176"/>
                <a:gd name="T72" fmla="*/ 35 w 217"/>
                <a:gd name="T73" fmla="*/ 123 h 176"/>
                <a:gd name="T74" fmla="*/ 41 w 217"/>
                <a:gd name="T75" fmla="*/ 109 h 176"/>
                <a:gd name="T76" fmla="*/ 34 w 217"/>
                <a:gd name="T77" fmla="*/ 95 h 176"/>
                <a:gd name="T78" fmla="*/ 41 w 217"/>
                <a:gd name="T79" fmla="*/ 94 h 176"/>
                <a:gd name="T80" fmla="*/ 42 w 217"/>
                <a:gd name="T81" fmla="*/ 82 h 176"/>
                <a:gd name="T82" fmla="*/ 44 w 217"/>
                <a:gd name="T83" fmla="*/ 80 h 176"/>
                <a:gd name="T84" fmla="*/ 44 w 217"/>
                <a:gd name="T85" fmla="*/ 61 h 176"/>
                <a:gd name="T86" fmla="*/ 52 w 217"/>
                <a:gd name="T87" fmla="*/ 56 h 176"/>
                <a:gd name="T88" fmla="*/ 48 w 217"/>
                <a:gd name="T89" fmla="*/ 44 h 176"/>
                <a:gd name="T90" fmla="*/ 37 w 217"/>
                <a:gd name="T91" fmla="*/ 43 h 176"/>
                <a:gd name="T92" fmla="*/ 35 w 217"/>
                <a:gd name="T93" fmla="*/ 46 h 176"/>
                <a:gd name="T94" fmla="*/ 25 w 217"/>
                <a:gd name="T95" fmla="*/ 46 h 176"/>
                <a:gd name="T96" fmla="*/ 20 w 217"/>
                <a:gd name="T97" fmla="*/ 35 h 176"/>
                <a:gd name="T98" fmla="*/ 13 w 217"/>
                <a:gd name="T99" fmla="*/ 38 h 176"/>
                <a:gd name="T100" fmla="*/ 6 w 217"/>
                <a:gd name="T101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76">
                  <a:moveTo>
                    <a:pt x="6" y="44"/>
                  </a:moveTo>
                  <a:lnTo>
                    <a:pt x="7" y="27"/>
                  </a:lnTo>
                  <a:lnTo>
                    <a:pt x="0" y="16"/>
                  </a:lnTo>
                  <a:lnTo>
                    <a:pt x="25" y="0"/>
                  </a:lnTo>
                  <a:lnTo>
                    <a:pt x="47" y="4"/>
                  </a:lnTo>
                  <a:lnTo>
                    <a:pt x="70" y="4"/>
                  </a:lnTo>
                  <a:lnTo>
                    <a:pt x="88" y="8"/>
                  </a:lnTo>
                  <a:lnTo>
                    <a:pt x="102" y="7"/>
                  </a:lnTo>
                  <a:lnTo>
                    <a:pt x="131" y="7"/>
                  </a:lnTo>
                  <a:lnTo>
                    <a:pt x="138" y="16"/>
                  </a:lnTo>
                  <a:lnTo>
                    <a:pt x="169" y="28"/>
                  </a:lnTo>
                  <a:lnTo>
                    <a:pt x="176" y="22"/>
                  </a:lnTo>
                  <a:lnTo>
                    <a:pt x="196" y="33"/>
                  </a:lnTo>
                  <a:lnTo>
                    <a:pt x="216" y="30"/>
                  </a:lnTo>
                  <a:lnTo>
                    <a:pt x="217" y="44"/>
                  </a:lnTo>
                  <a:lnTo>
                    <a:pt x="201" y="59"/>
                  </a:lnTo>
                  <a:lnTo>
                    <a:pt x="177" y="64"/>
                  </a:lnTo>
                  <a:lnTo>
                    <a:pt x="176" y="72"/>
                  </a:lnTo>
                  <a:lnTo>
                    <a:pt x="166" y="85"/>
                  </a:lnTo>
                  <a:lnTo>
                    <a:pt x="159" y="102"/>
                  </a:lnTo>
                  <a:lnTo>
                    <a:pt x="166" y="115"/>
                  </a:lnTo>
                  <a:lnTo>
                    <a:pt x="155" y="125"/>
                  </a:lnTo>
                  <a:lnTo>
                    <a:pt x="152" y="139"/>
                  </a:lnTo>
                  <a:lnTo>
                    <a:pt x="139" y="144"/>
                  </a:lnTo>
                  <a:lnTo>
                    <a:pt x="126" y="160"/>
                  </a:lnTo>
                  <a:lnTo>
                    <a:pt x="104" y="161"/>
                  </a:lnTo>
                  <a:lnTo>
                    <a:pt x="88" y="160"/>
                  </a:lnTo>
                  <a:lnTo>
                    <a:pt x="77" y="168"/>
                  </a:lnTo>
                  <a:lnTo>
                    <a:pt x="70" y="176"/>
                  </a:lnTo>
                  <a:lnTo>
                    <a:pt x="62" y="174"/>
                  </a:lnTo>
                  <a:lnTo>
                    <a:pt x="56" y="167"/>
                  </a:lnTo>
                  <a:lnTo>
                    <a:pt x="50" y="154"/>
                  </a:lnTo>
                  <a:lnTo>
                    <a:pt x="34" y="152"/>
                  </a:lnTo>
                  <a:lnTo>
                    <a:pt x="33" y="144"/>
                  </a:lnTo>
                  <a:lnTo>
                    <a:pt x="40" y="135"/>
                  </a:lnTo>
                  <a:lnTo>
                    <a:pt x="42" y="130"/>
                  </a:lnTo>
                  <a:lnTo>
                    <a:pt x="35" y="123"/>
                  </a:lnTo>
                  <a:lnTo>
                    <a:pt x="41" y="109"/>
                  </a:lnTo>
                  <a:lnTo>
                    <a:pt x="34" y="95"/>
                  </a:lnTo>
                  <a:lnTo>
                    <a:pt x="41" y="94"/>
                  </a:lnTo>
                  <a:lnTo>
                    <a:pt x="42" y="82"/>
                  </a:lnTo>
                  <a:lnTo>
                    <a:pt x="44" y="80"/>
                  </a:lnTo>
                  <a:lnTo>
                    <a:pt x="44" y="61"/>
                  </a:lnTo>
                  <a:lnTo>
                    <a:pt x="52" y="56"/>
                  </a:lnTo>
                  <a:lnTo>
                    <a:pt x="48" y="44"/>
                  </a:lnTo>
                  <a:lnTo>
                    <a:pt x="37" y="43"/>
                  </a:lnTo>
                  <a:lnTo>
                    <a:pt x="35" y="46"/>
                  </a:lnTo>
                  <a:lnTo>
                    <a:pt x="25" y="46"/>
                  </a:lnTo>
                  <a:lnTo>
                    <a:pt x="20" y="35"/>
                  </a:lnTo>
                  <a:lnTo>
                    <a:pt x="13" y="38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13">
              <a:extLst>
                <a:ext uri="{FF2B5EF4-FFF2-40B4-BE49-F238E27FC236}">
                  <a16:creationId xmlns="" xmlns:a16="http://schemas.microsoft.com/office/drawing/2014/main" id="{B127523A-6056-4D5A-9B0E-EC139A4D9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802" y="2662182"/>
              <a:ext cx="183243" cy="416901"/>
            </a:xfrm>
            <a:custGeom>
              <a:avLst/>
              <a:gdLst>
                <a:gd name="T0" fmla="*/ 138 w 189"/>
                <a:gd name="T1" fmla="*/ 55 h 430"/>
                <a:gd name="T2" fmla="*/ 136 w 189"/>
                <a:gd name="T3" fmla="*/ 89 h 430"/>
                <a:gd name="T4" fmla="*/ 163 w 189"/>
                <a:gd name="T5" fmla="*/ 119 h 430"/>
                <a:gd name="T6" fmla="*/ 147 w 189"/>
                <a:gd name="T7" fmla="*/ 153 h 430"/>
                <a:gd name="T8" fmla="*/ 166 w 189"/>
                <a:gd name="T9" fmla="*/ 202 h 430"/>
                <a:gd name="T10" fmla="*/ 155 w 189"/>
                <a:gd name="T11" fmla="*/ 238 h 430"/>
                <a:gd name="T12" fmla="*/ 171 w 189"/>
                <a:gd name="T13" fmla="*/ 268 h 430"/>
                <a:gd name="T14" fmla="*/ 163 w 189"/>
                <a:gd name="T15" fmla="*/ 294 h 430"/>
                <a:gd name="T16" fmla="*/ 189 w 189"/>
                <a:gd name="T17" fmla="*/ 320 h 430"/>
                <a:gd name="T18" fmla="*/ 182 w 189"/>
                <a:gd name="T19" fmla="*/ 339 h 430"/>
                <a:gd name="T20" fmla="*/ 166 w 189"/>
                <a:gd name="T21" fmla="*/ 360 h 430"/>
                <a:gd name="T22" fmla="*/ 129 w 189"/>
                <a:gd name="T23" fmla="*/ 406 h 430"/>
                <a:gd name="T24" fmla="*/ 98 w 189"/>
                <a:gd name="T25" fmla="*/ 410 h 430"/>
                <a:gd name="T26" fmla="*/ 67 w 189"/>
                <a:gd name="T27" fmla="*/ 423 h 430"/>
                <a:gd name="T28" fmla="*/ 39 w 189"/>
                <a:gd name="T29" fmla="*/ 430 h 430"/>
                <a:gd name="T30" fmla="*/ 28 w 189"/>
                <a:gd name="T31" fmla="*/ 411 h 430"/>
                <a:gd name="T32" fmla="*/ 12 w 189"/>
                <a:gd name="T33" fmla="*/ 400 h 430"/>
                <a:gd name="T34" fmla="*/ 16 w 189"/>
                <a:gd name="T35" fmla="*/ 364 h 430"/>
                <a:gd name="T36" fmla="*/ 8 w 189"/>
                <a:gd name="T37" fmla="*/ 330 h 430"/>
                <a:gd name="T38" fmla="*/ 16 w 189"/>
                <a:gd name="T39" fmla="*/ 308 h 430"/>
                <a:gd name="T40" fmla="*/ 31 w 189"/>
                <a:gd name="T41" fmla="*/ 284 h 430"/>
                <a:gd name="T42" fmla="*/ 71 w 189"/>
                <a:gd name="T43" fmla="*/ 240 h 430"/>
                <a:gd name="T44" fmla="*/ 83 w 189"/>
                <a:gd name="T45" fmla="*/ 232 h 430"/>
                <a:gd name="T46" fmla="*/ 81 w 189"/>
                <a:gd name="T47" fmla="*/ 213 h 430"/>
                <a:gd name="T48" fmla="*/ 56 w 189"/>
                <a:gd name="T49" fmla="*/ 194 h 430"/>
                <a:gd name="T50" fmla="*/ 50 w 189"/>
                <a:gd name="T51" fmla="*/ 178 h 430"/>
                <a:gd name="T52" fmla="*/ 50 w 189"/>
                <a:gd name="T53" fmla="*/ 108 h 430"/>
                <a:gd name="T54" fmla="*/ 23 w 189"/>
                <a:gd name="T55" fmla="*/ 76 h 430"/>
                <a:gd name="T56" fmla="*/ 0 w 189"/>
                <a:gd name="T57" fmla="*/ 53 h 430"/>
                <a:gd name="T58" fmla="*/ 10 w 189"/>
                <a:gd name="T59" fmla="*/ 40 h 430"/>
                <a:gd name="T60" fmla="*/ 30 w 189"/>
                <a:gd name="T61" fmla="*/ 66 h 430"/>
                <a:gd name="T62" fmla="*/ 53 w 189"/>
                <a:gd name="T63" fmla="*/ 63 h 430"/>
                <a:gd name="T64" fmla="*/ 71 w 189"/>
                <a:gd name="T65" fmla="*/ 75 h 430"/>
                <a:gd name="T66" fmla="*/ 88 w 189"/>
                <a:gd name="T67" fmla="*/ 54 h 430"/>
                <a:gd name="T68" fmla="*/ 97 w 189"/>
                <a:gd name="T69" fmla="*/ 17 h 430"/>
                <a:gd name="T70" fmla="*/ 123 w 189"/>
                <a:gd name="T71" fmla="*/ 0 h 430"/>
                <a:gd name="T72" fmla="*/ 145 w 189"/>
                <a:gd name="T73" fmla="*/ 20 h 430"/>
                <a:gd name="T74" fmla="*/ 138 w 189"/>
                <a:gd name="T75" fmla="*/ 5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430">
                  <a:moveTo>
                    <a:pt x="138" y="55"/>
                  </a:moveTo>
                  <a:lnTo>
                    <a:pt x="136" y="89"/>
                  </a:lnTo>
                  <a:lnTo>
                    <a:pt x="163" y="119"/>
                  </a:lnTo>
                  <a:lnTo>
                    <a:pt x="147" y="153"/>
                  </a:lnTo>
                  <a:lnTo>
                    <a:pt x="166" y="202"/>
                  </a:lnTo>
                  <a:lnTo>
                    <a:pt x="155" y="238"/>
                  </a:lnTo>
                  <a:lnTo>
                    <a:pt x="171" y="268"/>
                  </a:lnTo>
                  <a:lnTo>
                    <a:pt x="163" y="294"/>
                  </a:lnTo>
                  <a:lnTo>
                    <a:pt x="189" y="320"/>
                  </a:lnTo>
                  <a:lnTo>
                    <a:pt x="182" y="339"/>
                  </a:lnTo>
                  <a:lnTo>
                    <a:pt x="166" y="360"/>
                  </a:lnTo>
                  <a:lnTo>
                    <a:pt x="129" y="406"/>
                  </a:lnTo>
                  <a:lnTo>
                    <a:pt x="98" y="410"/>
                  </a:lnTo>
                  <a:lnTo>
                    <a:pt x="67" y="423"/>
                  </a:lnTo>
                  <a:lnTo>
                    <a:pt x="39" y="430"/>
                  </a:lnTo>
                  <a:lnTo>
                    <a:pt x="28" y="411"/>
                  </a:lnTo>
                  <a:lnTo>
                    <a:pt x="12" y="400"/>
                  </a:lnTo>
                  <a:lnTo>
                    <a:pt x="16" y="364"/>
                  </a:lnTo>
                  <a:lnTo>
                    <a:pt x="8" y="330"/>
                  </a:lnTo>
                  <a:lnTo>
                    <a:pt x="16" y="308"/>
                  </a:lnTo>
                  <a:lnTo>
                    <a:pt x="31" y="284"/>
                  </a:lnTo>
                  <a:lnTo>
                    <a:pt x="71" y="240"/>
                  </a:lnTo>
                  <a:lnTo>
                    <a:pt x="83" y="232"/>
                  </a:lnTo>
                  <a:lnTo>
                    <a:pt x="81" y="213"/>
                  </a:lnTo>
                  <a:lnTo>
                    <a:pt x="56" y="194"/>
                  </a:lnTo>
                  <a:lnTo>
                    <a:pt x="50" y="178"/>
                  </a:lnTo>
                  <a:lnTo>
                    <a:pt x="50" y="108"/>
                  </a:lnTo>
                  <a:lnTo>
                    <a:pt x="23" y="76"/>
                  </a:lnTo>
                  <a:lnTo>
                    <a:pt x="0" y="53"/>
                  </a:lnTo>
                  <a:lnTo>
                    <a:pt x="10" y="40"/>
                  </a:lnTo>
                  <a:lnTo>
                    <a:pt x="30" y="66"/>
                  </a:lnTo>
                  <a:lnTo>
                    <a:pt x="53" y="63"/>
                  </a:lnTo>
                  <a:lnTo>
                    <a:pt x="71" y="75"/>
                  </a:lnTo>
                  <a:lnTo>
                    <a:pt x="88" y="54"/>
                  </a:lnTo>
                  <a:lnTo>
                    <a:pt x="97" y="17"/>
                  </a:lnTo>
                  <a:lnTo>
                    <a:pt x="123" y="0"/>
                  </a:lnTo>
                  <a:lnTo>
                    <a:pt x="145" y="20"/>
                  </a:lnTo>
                  <a:lnTo>
                    <a:pt x="138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14">
              <a:extLst>
                <a:ext uri="{FF2B5EF4-FFF2-40B4-BE49-F238E27FC236}">
                  <a16:creationId xmlns="" xmlns:a16="http://schemas.microsoft.com/office/drawing/2014/main" id="{72858357-7C24-4610-AC39-78A471003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59791" y="4609013"/>
              <a:ext cx="49447" cy="40721"/>
            </a:xfrm>
            <a:custGeom>
              <a:avLst/>
              <a:gdLst>
                <a:gd name="T0" fmla="*/ 51 w 51"/>
                <a:gd name="T1" fmla="*/ 0 h 42"/>
                <a:gd name="T2" fmla="*/ 49 w 51"/>
                <a:gd name="T3" fmla="*/ 9 h 42"/>
                <a:gd name="T4" fmla="*/ 48 w 51"/>
                <a:gd name="T5" fmla="*/ 11 h 42"/>
                <a:gd name="T6" fmla="*/ 36 w 51"/>
                <a:gd name="T7" fmla="*/ 15 h 42"/>
                <a:gd name="T8" fmla="*/ 25 w 51"/>
                <a:gd name="T9" fmla="*/ 19 h 42"/>
                <a:gd name="T10" fmla="*/ 24 w 51"/>
                <a:gd name="T11" fmla="*/ 12 h 42"/>
                <a:gd name="T12" fmla="*/ 32 w 51"/>
                <a:gd name="T13" fmla="*/ 8 h 42"/>
                <a:gd name="T14" fmla="*/ 37 w 51"/>
                <a:gd name="T15" fmla="*/ 7 h 42"/>
                <a:gd name="T16" fmla="*/ 48 w 51"/>
                <a:gd name="T17" fmla="*/ 1 h 42"/>
                <a:gd name="T18" fmla="*/ 51 w 51"/>
                <a:gd name="T19" fmla="*/ 0 h 42"/>
                <a:gd name="T20" fmla="*/ 14 w 51"/>
                <a:gd name="T21" fmla="*/ 27 h 42"/>
                <a:gd name="T22" fmla="*/ 7 w 51"/>
                <a:gd name="T23" fmla="*/ 26 h 42"/>
                <a:gd name="T24" fmla="*/ 0 w 51"/>
                <a:gd name="T25" fmla="*/ 31 h 42"/>
                <a:gd name="T26" fmla="*/ 2 w 51"/>
                <a:gd name="T27" fmla="*/ 39 h 42"/>
                <a:gd name="T28" fmla="*/ 12 w 51"/>
                <a:gd name="T29" fmla="*/ 42 h 42"/>
                <a:gd name="T30" fmla="*/ 22 w 51"/>
                <a:gd name="T31" fmla="*/ 39 h 42"/>
                <a:gd name="T32" fmla="*/ 25 w 51"/>
                <a:gd name="T33" fmla="*/ 29 h 42"/>
                <a:gd name="T34" fmla="*/ 19 w 51"/>
                <a:gd name="T35" fmla="*/ 24 h 42"/>
                <a:gd name="T36" fmla="*/ 14 w 51"/>
                <a:gd name="T37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49" y="9"/>
                  </a:lnTo>
                  <a:lnTo>
                    <a:pt x="48" y="11"/>
                  </a:lnTo>
                  <a:lnTo>
                    <a:pt x="36" y="15"/>
                  </a:lnTo>
                  <a:lnTo>
                    <a:pt x="25" y="19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7" y="7"/>
                  </a:lnTo>
                  <a:lnTo>
                    <a:pt x="48" y="1"/>
                  </a:lnTo>
                  <a:lnTo>
                    <a:pt x="51" y="0"/>
                  </a:lnTo>
                  <a:close/>
                  <a:moveTo>
                    <a:pt x="14" y="27"/>
                  </a:moveTo>
                  <a:lnTo>
                    <a:pt x="7" y="26"/>
                  </a:lnTo>
                  <a:lnTo>
                    <a:pt x="0" y="31"/>
                  </a:lnTo>
                  <a:lnTo>
                    <a:pt x="2" y="39"/>
                  </a:lnTo>
                  <a:lnTo>
                    <a:pt x="12" y="42"/>
                  </a:lnTo>
                  <a:lnTo>
                    <a:pt x="22" y="39"/>
                  </a:lnTo>
                  <a:lnTo>
                    <a:pt x="25" y="29"/>
                  </a:lnTo>
                  <a:lnTo>
                    <a:pt x="19" y="24"/>
                  </a:lnTo>
                  <a:lnTo>
                    <a:pt x="14" y="2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15">
              <a:extLst>
                <a:ext uri="{FF2B5EF4-FFF2-40B4-BE49-F238E27FC236}">
                  <a16:creationId xmlns="" xmlns:a16="http://schemas.microsoft.com/office/drawing/2014/main" id="{C3A1448E-23A5-41CC-B04F-95C466306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175" y="3337949"/>
              <a:ext cx="238506" cy="238506"/>
            </a:xfrm>
            <a:custGeom>
              <a:avLst/>
              <a:gdLst>
                <a:gd name="T0" fmla="*/ 246 w 246"/>
                <a:gd name="T1" fmla="*/ 227 h 246"/>
                <a:gd name="T2" fmla="*/ 241 w 246"/>
                <a:gd name="T3" fmla="*/ 246 h 246"/>
                <a:gd name="T4" fmla="*/ 232 w 246"/>
                <a:gd name="T5" fmla="*/ 241 h 246"/>
                <a:gd name="T6" fmla="*/ 229 w 246"/>
                <a:gd name="T7" fmla="*/ 225 h 246"/>
                <a:gd name="T8" fmla="*/ 232 w 246"/>
                <a:gd name="T9" fmla="*/ 217 h 246"/>
                <a:gd name="T10" fmla="*/ 243 w 246"/>
                <a:gd name="T11" fmla="*/ 208 h 246"/>
                <a:gd name="T12" fmla="*/ 246 w 246"/>
                <a:gd name="T13" fmla="*/ 227 h 246"/>
                <a:gd name="T14" fmla="*/ 142 w 246"/>
                <a:gd name="T15" fmla="*/ 21 h 246"/>
                <a:gd name="T16" fmla="*/ 155 w 246"/>
                <a:gd name="T17" fmla="*/ 34 h 246"/>
                <a:gd name="T18" fmla="*/ 163 w 246"/>
                <a:gd name="T19" fmla="*/ 32 h 246"/>
                <a:gd name="T20" fmla="*/ 178 w 246"/>
                <a:gd name="T21" fmla="*/ 43 h 246"/>
                <a:gd name="T22" fmla="*/ 183 w 246"/>
                <a:gd name="T23" fmla="*/ 46 h 246"/>
                <a:gd name="T24" fmla="*/ 187 w 246"/>
                <a:gd name="T25" fmla="*/ 46 h 246"/>
                <a:gd name="T26" fmla="*/ 195 w 246"/>
                <a:gd name="T27" fmla="*/ 53 h 246"/>
                <a:gd name="T28" fmla="*/ 221 w 246"/>
                <a:gd name="T29" fmla="*/ 57 h 246"/>
                <a:gd name="T30" fmla="*/ 212 w 246"/>
                <a:gd name="T31" fmla="*/ 76 h 246"/>
                <a:gd name="T32" fmla="*/ 209 w 246"/>
                <a:gd name="T33" fmla="*/ 94 h 246"/>
                <a:gd name="T34" fmla="*/ 205 w 246"/>
                <a:gd name="T35" fmla="*/ 98 h 246"/>
                <a:gd name="T36" fmla="*/ 196 w 246"/>
                <a:gd name="T37" fmla="*/ 95 h 246"/>
                <a:gd name="T38" fmla="*/ 198 w 246"/>
                <a:gd name="T39" fmla="*/ 102 h 246"/>
                <a:gd name="T40" fmla="*/ 185 w 246"/>
                <a:gd name="T41" fmla="*/ 116 h 246"/>
                <a:gd name="T42" fmla="*/ 185 w 246"/>
                <a:gd name="T43" fmla="*/ 128 h 246"/>
                <a:gd name="T44" fmla="*/ 193 w 246"/>
                <a:gd name="T45" fmla="*/ 124 h 246"/>
                <a:gd name="T46" fmla="*/ 199 w 246"/>
                <a:gd name="T47" fmla="*/ 135 h 246"/>
                <a:gd name="T48" fmla="*/ 198 w 246"/>
                <a:gd name="T49" fmla="*/ 142 h 246"/>
                <a:gd name="T50" fmla="*/ 203 w 246"/>
                <a:gd name="T51" fmla="*/ 151 h 246"/>
                <a:gd name="T52" fmla="*/ 198 w 246"/>
                <a:gd name="T53" fmla="*/ 159 h 246"/>
                <a:gd name="T54" fmla="*/ 201 w 246"/>
                <a:gd name="T55" fmla="*/ 177 h 246"/>
                <a:gd name="T56" fmla="*/ 212 w 246"/>
                <a:gd name="T57" fmla="*/ 181 h 246"/>
                <a:gd name="T58" fmla="*/ 209 w 246"/>
                <a:gd name="T59" fmla="*/ 191 h 246"/>
                <a:gd name="T60" fmla="*/ 193 w 246"/>
                <a:gd name="T61" fmla="*/ 204 h 246"/>
                <a:gd name="T62" fmla="*/ 159 w 246"/>
                <a:gd name="T63" fmla="*/ 198 h 246"/>
                <a:gd name="T64" fmla="*/ 134 w 246"/>
                <a:gd name="T65" fmla="*/ 205 h 246"/>
                <a:gd name="T66" fmla="*/ 132 w 246"/>
                <a:gd name="T67" fmla="*/ 220 h 246"/>
                <a:gd name="T68" fmla="*/ 112 w 246"/>
                <a:gd name="T69" fmla="*/ 223 h 246"/>
                <a:gd name="T70" fmla="*/ 92 w 246"/>
                <a:gd name="T71" fmla="*/ 212 h 246"/>
                <a:gd name="T72" fmla="*/ 85 w 246"/>
                <a:gd name="T73" fmla="*/ 218 h 246"/>
                <a:gd name="T74" fmla="*/ 54 w 246"/>
                <a:gd name="T75" fmla="*/ 206 h 246"/>
                <a:gd name="T76" fmla="*/ 47 w 246"/>
                <a:gd name="T77" fmla="*/ 197 h 246"/>
                <a:gd name="T78" fmla="*/ 55 w 246"/>
                <a:gd name="T79" fmla="*/ 183 h 246"/>
                <a:gd name="T80" fmla="*/ 59 w 246"/>
                <a:gd name="T81" fmla="*/ 135 h 246"/>
                <a:gd name="T82" fmla="*/ 41 w 246"/>
                <a:gd name="T83" fmla="*/ 108 h 246"/>
                <a:gd name="T84" fmla="*/ 29 w 246"/>
                <a:gd name="T85" fmla="*/ 95 h 246"/>
                <a:gd name="T86" fmla="*/ 2 w 246"/>
                <a:gd name="T87" fmla="*/ 85 h 246"/>
                <a:gd name="T88" fmla="*/ 0 w 246"/>
                <a:gd name="T89" fmla="*/ 67 h 246"/>
                <a:gd name="T90" fmla="*/ 23 w 246"/>
                <a:gd name="T91" fmla="*/ 61 h 246"/>
                <a:gd name="T92" fmla="*/ 52 w 246"/>
                <a:gd name="T93" fmla="*/ 67 h 246"/>
                <a:gd name="T94" fmla="*/ 46 w 246"/>
                <a:gd name="T95" fmla="*/ 38 h 246"/>
                <a:gd name="T96" fmla="*/ 62 w 246"/>
                <a:gd name="T97" fmla="*/ 48 h 246"/>
                <a:gd name="T98" fmla="*/ 103 w 246"/>
                <a:gd name="T99" fmla="*/ 27 h 246"/>
                <a:gd name="T100" fmla="*/ 108 w 246"/>
                <a:gd name="T101" fmla="*/ 5 h 246"/>
                <a:gd name="T102" fmla="*/ 124 w 246"/>
                <a:gd name="T103" fmla="*/ 0 h 246"/>
                <a:gd name="T104" fmla="*/ 126 w 246"/>
                <a:gd name="T105" fmla="*/ 10 h 246"/>
                <a:gd name="T106" fmla="*/ 134 w 246"/>
                <a:gd name="T107" fmla="*/ 10 h 246"/>
                <a:gd name="T108" fmla="*/ 142 w 246"/>
                <a:gd name="T109" fmla="*/ 2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6" h="246">
                  <a:moveTo>
                    <a:pt x="246" y="227"/>
                  </a:moveTo>
                  <a:lnTo>
                    <a:pt x="241" y="246"/>
                  </a:lnTo>
                  <a:lnTo>
                    <a:pt x="232" y="241"/>
                  </a:lnTo>
                  <a:lnTo>
                    <a:pt x="229" y="225"/>
                  </a:lnTo>
                  <a:lnTo>
                    <a:pt x="232" y="217"/>
                  </a:lnTo>
                  <a:lnTo>
                    <a:pt x="243" y="208"/>
                  </a:lnTo>
                  <a:lnTo>
                    <a:pt x="246" y="227"/>
                  </a:lnTo>
                  <a:close/>
                  <a:moveTo>
                    <a:pt x="142" y="21"/>
                  </a:moveTo>
                  <a:lnTo>
                    <a:pt x="155" y="34"/>
                  </a:lnTo>
                  <a:lnTo>
                    <a:pt x="163" y="32"/>
                  </a:lnTo>
                  <a:lnTo>
                    <a:pt x="178" y="43"/>
                  </a:lnTo>
                  <a:lnTo>
                    <a:pt x="183" y="46"/>
                  </a:lnTo>
                  <a:lnTo>
                    <a:pt x="187" y="46"/>
                  </a:lnTo>
                  <a:lnTo>
                    <a:pt x="195" y="53"/>
                  </a:lnTo>
                  <a:lnTo>
                    <a:pt x="221" y="57"/>
                  </a:lnTo>
                  <a:lnTo>
                    <a:pt x="212" y="76"/>
                  </a:lnTo>
                  <a:lnTo>
                    <a:pt x="209" y="94"/>
                  </a:lnTo>
                  <a:lnTo>
                    <a:pt x="205" y="98"/>
                  </a:lnTo>
                  <a:lnTo>
                    <a:pt x="196" y="95"/>
                  </a:lnTo>
                  <a:lnTo>
                    <a:pt x="198" y="102"/>
                  </a:lnTo>
                  <a:lnTo>
                    <a:pt x="185" y="116"/>
                  </a:lnTo>
                  <a:lnTo>
                    <a:pt x="185" y="128"/>
                  </a:lnTo>
                  <a:lnTo>
                    <a:pt x="193" y="124"/>
                  </a:lnTo>
                  <a:lnTo>
                    <a:pt x="199" y="135"/>
                  </a:lnTo>
                  <a:lnTo>
                    <a:pt x="198" y="142"/>
                  </a:lnTo>
                  <a:lnTo>
                    <a:pt x="203" y="151"/>
                  </a:lnTo>
                  <a:lnTo>
                    <a:pt x="198" y="159"/>
                  </a:lnTo>
                  <a:lnTo>
                    <a:pt x="201" y="177"/>
                  </a:lnTo>
                  <a:lnTo>
                    <a:pt x="212" y="181"/>
                  </a:lnTo>
                  <a:lnTo>
                    <a:pt x="209" y="191"/>
                  </a:lnTo>
                  <a:lnTo>
                    <a:pt x="193" y="204"/>
                  </a:lnTo>
                  <a:lnTo>
                    <a:pt x="159" y="198"/>
                  </a:lnTo>
                  <a:lnTo>
                    <a:pt x="134" y="205"/>
                  </a:lnTo>
                  <a:lnTo>
                    <a:pt x="132" y="220"/>
                  </a:lnTo>
                  <a:lnTo>
                    <a:pt x="112" y="223"/>
                  </a:lnTo>
                  <a:lnTo>
                    <a:pt x="92" y="212"/>
                  </a:lnTo>
                  <a:lnTo>
                    <a:pt x="85" y="218"/>
                  </a:lnTo>
                  <a:lnTo>
                    <a:pt x="54" y="206"/>
                  </a:lnTo>
                  <a:lnTo>
                    <a:pt x="47" y="197"/>
                  </a:lnTo>
                  <a:lnTo>
                    <a:pt x="55" y="183"/>
                  </a:lnTo>
                  <a:lnTo>
                    <a:pt x="59" y="135"/>
                  </a:lnTo>
                  <a:lnTo>
                    <a:pt x="41" y="108"/>
                  </a:lnTo>
                  <a:lnTo>
                    <a:pt x="29" y="95"/>
                  </a:lnTo>
                  <a:lnTo>
                    <a:pt x="2" y="85"/>
                  </a:lnTo>
                  <a:lnTo>
                    <a:pt x="0" y="67"/>
                  </a:lnTo>
                  <a:lnTo>
                    <a:pt x="23" y="61"/>
                  </a:lnTo>
                  <a:lnTo>
                    <a:pt x="52" y="67"/>
                  </a:lnTo>
                  <a:lnTo>
                    <a:pt x="46" y="38"/>
                  </a:lnTo>
                  <a:lnTo>
                    <a:pt x="62" y="48"/>
                  </a:lnTo>
                  <a:lnTo>
                    <a:pt x="103" y="27"/>
                  </a:lnTo>
                  <a:lnTo>
                    <a:pt x="108" y="5"/>
                  </a:lnTo>
                  <a:lnTo>
                    <a:pt x="124" y="0"/>
                  </a:lnTo>
                  <a:lnTo>
                    <a:pt x="126" y="10"/>
                  </a:lnTo>
                  <a:lnTo>
                    <a:pt x="134" y="1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16">
              <a:extLst>
                <a:ext uri="{FF2B5EF4-FFF2-40B4-BE49-F238E27FC236}">
                  <a16:creationId xmlns="" xmlns:a16="http://schemas.microsoft.com/office/drawing/2014/main" id="{4BC531B3-5A1B-46ED-A31D-2364A7148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108" y="4298761"/>
              <a:ext cx="95984" cy="105680"/>
            </a:xfrm>
            <a:custGeom>
              <a:avLst/>
              <a:gdLst>
                <a:gd name="T0" fmla="*/ 41 w 99"/>
                <a:gd name="T1" fmla="*/ 109 h 109"/>
                <a:gd name="T2" fmla="*/ 22 w 99"/>
                <a:gd name="T3" fmla="*/ 91 h 109"/>
                <a:gd name="T4" fmla="*/ 11 w 99"/>
                <a:gd name="T5" fmla="*/ 77 h 109"/>
                <a:gd name="T6" fmla="*/ 0 w 99"/>
                <a:gd name="T7" fmla="*/ 60 h 109"/>
                <a:gd name="T8" fmla="*/ 2 w 99"/>
                <a:gd name="T9" fmla="*/ 54 h 109"/>
                <a:gd name="T10" fmla="*/ 5 w 99"/>
                <a:gd name="T11" fmla="*/ 49 h 109"/>
                <a:gd name="T12" fmla="*/ 10 w 99"/>
                <a:gd name="T13" fmla="*/ 36 h 109"/>
                <a:gd name="T14" fmla="*/ 13 w 99"/>
                <a:gd name="T15" fmla="*/ 23 h 109"/>
                <a:gd name="T16" fmla="*/ 19 w 99"/>
                <a:gd name="T17" fmla="*/ 22 h 109"/>
                <a:gd name="T18" fmla="*/ 44 w 99"/>
                <a:gd name="T19" fmla="*/ 22 h 109"/>
                <a:gd name="T20" fmla="*/ 44 w 99"/>
                <a:gd name="T21" fmla="*/ 1 h 109"/>
                <a:gd name="T22" fmla="*/ 53 w 99"/>
                <a:gd name="T23" fmla="*/ 0 h 109"/>
                <a:gd name="T24" fmla="*/ 63 w 99"/>
                <a:gd name="T25" fmla="*/ 2 h 109"/>
                <a:gd name="T26" fmla="*/ 73 w 99"/>
                <a:gd name="T27" fmla="*/ 0 h 109"/>
                <a:gd name="T28" fmla="*/ 76 w 99"/>
                <a:gd name="T29" fmla="*/ 1 h 109"/>
                <a:gd name="T30" fmla="*/ 75 w 99"/>
                <a:gd name="T31" fmla="*/ 9 h 109"/>
                <a:gd name="T32" fmla="*/ 79 w 99"/>
                <a:gd name="T33" fmla="*/ 17 h 109"/>
                <a:gd name="T34" fmla="*/ 92 w 99"/>
                <a:gd name="T35" fmla="*/ 16 h 109"/>
                <a:gd name="T36" fmla="*/ 97 w 99"/>
                <a:gd name="T37" fmla="*/ 20 h 109"/>
                <a:gd name="T38" fmla="*/ 88 w 99"/>
                <a:gd name="T39" fmla="*/ 39 h 109"/>
                <a:gd name="T40" fmla="*/ 97 w 99"/>
                <a:gd name="T41" fmla="*/ 50 h 109"/>
                <a:gd name="T42" fmla="*/ 99 w 99"/>
                <a:gd name="T43" fmla="*/ 64 h 109"/>
                <a:gd name="T44" fmla="*/ 97 w 99"/>
                <a:gd name="T45" fmla="*/ 75 h 109"/>
                <a:gd name="T46" fmla="*/ 91 w 99"/>
                <a:gd name="T47" fmla="*/ 83 h 109"/>
                <a:gd name="T48" fmla="*/ 76 w 99"/>
                <a:gd name="T49" fmla="*/ 82 h 109"/>
                <a:gd name="T50" fmla="*/ 66 w 99"/>
                <a:gd name="T51" fmla="*/ 74 h 109"/>
                <a:gd name="T52" fmla="*/ 65 w 99"/>
                <a:gd name="T53" fmla="*/ 82 h 109"/>
                <a:gd name="T54" fmla="*/ 54 w 99"/>
                <a:gd name="T55" fmla="*/ 84 h 109"/>
                <a:gd name="T56" fmla="*/ 48 w 99"/>
                <a:gd name="T57" fmla="*/ 88 h 109"/>
                <a:gd name="T58" fmla="*/ 54 w 99"/>
                <a:gd name="T59" fmla="*/ 99 h 109"/>
                <a:gd name="T60" fmla="*/ 41 w 99"/>
                <a:gd name="T6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" h="109">
                  <a:moveTo>
                    <a:pt x="41" y="109"/>
                  </a:moveTo>
                  <a:lnTo>
                    <a:pt x="22" y="91"/>
                  </a:lnTo>
                  <a:lnTo>
                    <a:pt x="11" y="77"/>
                  </a:lnTo>
                  <a:lnTo>
                    <a:pt x="0" y="60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10" y="36"/>
                  </a:lnTo>
                  <a:lnTo>
                    <a:pt x="13" y="23"/>
                  </a:lnTo>
                  <a:lnTo>
                    <a:pt x="19" y="22"/>
                  </a:lnTo>
                  <a:lnTo>
                    <a:pt x="44" y="22"/>
                  </a:lnTo>
                  <a:lnTo>
                    <a:pt x="44" y="1"/>
                  </a:lnTo>
                  <a:lnTo>
                    <a:pt x="53" y="0"/>
                  </a:lnTo>
                  <a:lnTo>
                    <a:pt x="63" y="2"/>
                  </a:lnTo>
                  <a:lnTo>
                    <a:pt x="73" y="0"/>
                  </a:lnTo>
                  <a:lnTo>
                    <a:pt x="76" y="1"/>
                  </a:lnTo>
                  <a:lnTo>
                    <a:pt x="75" y="9"/>
                  </a:lnTo>
                  <a:lnTo>
                    <a:pt x="79" y="17"/>
                  </a:lnTo>
                  <a:lnTo>
                    <a:pt x="92" y="16"/>
                  </a:lnTo>
                  <a:lnTo>
                    <a:pt x="97" y="20"/>
                  </a:lnTo>
                  <a:lnTo>
                    <a:pt x="88" y="39"/>
                  </a:lnTo>
                  <a:lnTo>
                    <a:pt x="97" y="50"/>
                  </a:lnTo>
                  <a:lnTo>
                    <a:pt x="99" y="64"/>
                  </a:lnTo>
                  <a:lnTo>
                    <a:pt x="97" y="75"/>
                  </a:lnTo>
                  <a:lnTo>
                    <a:pt x="91" y="83"/>
                  </a:lnTo>
                  <a:lnTo>
                    <a:pt x="76" y="82"/>
                  </a:lnTo>
                  <a:lnTo>
                    <a:pt x="66" y="74"/>
                  </a:lnTo>
                  <a:lnTo>
                    <a:pt x="65" y="82"/>
                  </a:lnTo>
                  <a:lnTo>
                    <a:pt x="54" y="84"/>
                  </a:lnTo>
                  <a:lnTo>
                    <a:pt x="48" y="88"/>
                  </a:lnTo>
                  <a:lnTo>
                    <a:pt x="54" y="99"/>
                  </a:lnTo>
                  <a:lnTo>
                    <a:pt x="41" y="10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17">
              <a:extLst>
                <a:ext uri="{FF2B5EF4-FFF2-40B4-BE49-F238E27FC236}">
                  <a16:creationId xmlns="" xmlns:a16="http://schemas.microsoft.com/office/drawing/2014/main" id="{CE3F3386-6402-4D83-8663-3B40A5CF3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1759" y="3117865"/>
              <a:ext cx="157065" cy="251110"/>
            </a:xfrm>
            <a:custGeom>
              <a:avLst/>
              <a:gdLst>
                <a:gd name="T0" fmla="*/ 33 w 162"/>
                <a:gd name="T1" fmla="*/ 129 h 259"/>
                <a:gd name="T2" fmla="*/ 24 w 162"/>
                <a:gd name="T3" fmla="*/ 149 h 259"/>
                <a:gd name="T4" fmla="*/ 11 w 162"/>
                <a:gd name="T5" fmla="*/ 143 h 259"/>
                <a:gd name="T6" fmla="*/ 0 w 162"/>
                <a:gd name="T7" fmla="*/ 144 h 259"/>
                <a:gd name="T8" fmla="*/ 4 w 162"/>
                <a:gd name="T9" fmla="*/ 128 h 259"/>
                <a:gd name="T10" fmla="*/ 0 w 162"/>
                <a:gd name="T11" fmla="*/ 112 h 259"/>
                <a:gd name="T12" fmla="*/ 15 w 162"/>
                <a:gd name="T13" fmla="*/ 111 h 259"/>
                <a:gd name="T14" fmla="*/ 33 w 162"/>
                <a:gd name="T15" fmla="*/ 129 h 259"/>
                <a:gd name="T16" fmla="*/ 79 w 162"/>
                <a:gd name="T17" fmla="*/ 1 h 259"/>
                <a:gd name="T18" fmla="*/ 61 w 162"/>
                <a:gd name="T19" fmla="*/ 36 h 259"/>
                <a:gd name="T20" fmla="*/ 78 w 162"/>
                <a:gd name="T21" fmla="*/ 31 h 259"/>
                <a:gd name="T22" fmla="*/ 98 w 162"/>
                <a:gd name="T23" fmla="*/ 32 h 259"/>
                <a:gd name="T24" fmla="*/ 93 w 162"/>
                <a:gd name="T25" fmla="*/ 58 h 259"/>
                <a:gd name="T26" fmla="*/ 77 w 162"/>
                <a:gd name="T27" fmla="*/ 86 h 259"/>
                <a:gd name="T28" fmla="*/ 96 w 162"/>
                <a:gd name="T29" fmla="*/ 88 h 259"/>
                <a:gd name="T30" fmla="*/ 97 w 162"/>
                <a:gd name="T31" fmla="*/ 91 h 259"/>
                <a:gd name="T32" fmla="*/ 112 w 162"/>
                <a:gd name="T33" fmla="*/ 127 h 259"/>
                <a:gd name="T34" fmla="*/ 125 w 162"/>
                <a:gd name="T35" fmla="*/ 132 h 259"/>
                <a:gd name="T36" fmla="*/ 135 w 162"/>
                <a:gd name="T37" fmla="*/ 165 h 259"/>
                <a:gd name="T38" fmla="*/ 140 w 162"/>
                <a:gd name="T39" fmla="*/ 177 h 259"/>
                <a:gd name="T40" fmla="*/ 162 w 162"/>
                <a:gd name="T41" fmla="*/ 183 h 259"/>
                <a:gd name="T42" fmla="*/ 159 w 162"/>
                <a:gd name="T43" fmla="*/ 200 h 259"/>
                <a:gd name="T44" fmla="*/ 150 w 162"/>
                <a:gd name="T45" fmla="*/ 208 h 259"/>
                <a:gd name="T46" fmla="*/ 157 w 162"/>
                <a:gd name="T47" fmla="*/ 223 h 259"/>
                <a:gd name="T48" fmla="*/ 142 w 162"/>
                <a:gd name="T49" fmla="*/ 237 h 259"/>
                <a:gd name="T50" fmla="*/ 118 w 162"/>
                <a:gd name="T51" fmla="*/ 237 h 259"/>
                <a:gd name="T52" fmla="*/ 89 w 162"/>
                <a:gd name="T53" fmla="*/ 245 h 259"/>
                <a:gd name="T54" fmla="*/ 81 w 162"/>
                <a:gd name="T55" fmla="*/ 239 h 259"/>
                <a:gd name="T56" fmla="*/ 69 w 162"/>
                <a:gd name="T57" fmla="*/ 252 h 259"/>
                <a:gd name="T58" fmla="*/ 53 w 162"/>
                <a:gd name="T59" fmla="*/ 248 h 259"/>
                <a:gd name="T60" fmla="*/ 41 w 162"/>
                <a:gd name="T61" fmla="*/ 259 h 259"/>
                <a:gd name="T62" fmla="*/ 32 w 162"/>
                <a:gd name="T63" fmla="*/ 254 h 259"/>
                <a:gd name="T64" fmla="*/ 57 w 162"/>
                <a:gd name="T65" fmla="*/ 225 h 259"/>
                <a:gd name="T66" fmla="*/ 72 w 162"/>
                <a:gd name="T67" fmla="*/ 220 h 259"/>
                <a:gd name="T68" fmla="*/ 72 w 162"/>
                <a:gd name="T69" fmla="*/ 220 h 259"/>
                <a:gd name="T70" fmla="*/ 45 w 162"/>
                <a:gd name="T71" fmla="*/ 215 h 259"/>
                <a:gd name="T72" fmla="*/ 40 w 162"/>
                <a:gd name="T73" fmla="*/ 203 h 259"/>
                <a:gd name="T74" fmla="*/ 59 w 162"/>
                <a:gd name="T75" fmla="*/ 194 h 259"/>
                <a:gd name="T76" fmla="*/ 49 w 162"/>
                <a:gd name="T77" fmla="*/ 179 h 259"/>
                <a:gd name="T78" fmla="*/ 53 w 162"/>
                <a:gd name="T79" fmla="*/ 161 h 259"/>
                <a:gd name="T80" fmla="*/ 78 w 162"/>
                <a:gd name="T81" fmla="*/ 163 h 259"/>
                <a:gd name="T82" fmla="*/ 78 w 162"/>
                <a:gd name="T83" fmla="*/ 163 h 259"/>
                <a:gd name="T84" fmla="*/ 81 w 162"/>
                <a:gd name="T85" fmla="*/ 146 h 259"/>
                <a:gd name="T86" fmla="*/ 69 w 162"/>
                <a:gd name="T87" fmla="*/ 127 h 259"/>
                <a:gd name="T88" fmla="*/ 69 w 162"/>
                <a:gd name="T89" fmla="*/ 127 h 259"/>
                <a:gd name="T90" fmla="*/ 48 w 162"/>
                <a:gd name="T91" fmla="*/ 123 h 259"/>
                <a:gd name="T92" fmla="*/ 44 w 162"/>
                <a:gd name="T93" fmla="*/ 113 h 259"/>
                <a:gd name="T94" fmla="*/ 49 w 162"/>
                <a:gd name="T95" fmla="*/ 101 h 259"/>
                <a:gd name="T96" fmla="*/ 44 w 162"/>
                <a:gd name="T97" fmla="*/ 91 h 259"/>
                <a:gd name="T98" fmla="*/ 34 w 162"/>
                <a:gd name="T99" fmla="*/ 106 h 259"/>
                <a:gd name="T100" fmla="*/ 34 w 162"/>
                <a:gd name="T101" fmla="*/ 76 h 259"/>
                <a:gd name="T102" fmla="*/ 25 w 162"/>
                <a:gd name="T103" fmla="*/ 60 h 259"/>
                <a:gd name="T104" fmla="*/ 31 w 162"/>
                <a:gd name="T105" fmla="*/ 28 h 259"/>
                <a:gd name="T106" fmla="*/ 45 w 162"/>
                <a:gd name="T107" fmla="*/ 0 h 259"/>
                <a:gd name="T108" fmla="*/ 59 w 162"/>
                <a:gd name="T109" fmla="*/ 3 h 259"/>
                <a:gd name="T110" fmla="*/ 79 w 162"/>
                <a:gd name="T111" fmla="*/ 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2" h="259">
                  <a:moveTo>
                    <a:pt x="33" y="129"/>
                  </a:moveTo>
                  <a:lnTo>
                    <a:pt x="24" y="149"/>
                  </a:lnTo>
                  <a:lnTo>
                    <a:pt x="11" y="143"/>
                  </a:lnTo>
                  <a:lnTo>
                    <a:pt x="0" y="144"/>
                  </a:lnTo>
                  <a:lnTo>
                    <a:pt x="4" y="128"/>
                  </a:lnTo>
                  <a:lnTo>
                    <a:pt x="0" y="112"/>
                  </a:lnTo>
                  <a:lnTo>
                    <a:pt x="15" y="111"/>
                  </a:lnTo>
                  <a:lnTo>
                    <a:pt x="33" y="129"/>
                  </a:lnTo>
                  <a:close/>
                  <a:moveTo>
                    <a:pt x="79" y="1"/>
                  </a:moveTo>
                  <a:lnTo>
                    <a:pt x="61" y="36"/>
                  </a:lnTo>
                  <a:lnTo>
                    <a:pt x="78" y="31"/>
                  </a:lnTo>
                  <a:lnTo>
                    <a:pt x="98" y="32"/>
                  </a:lnTo>
                  <a:lnTo>
                    <a:pt x="93" y="58"/>
                  </a:lnTo>
                  <a:lnTo>
                    <a:pt x="77" y="86"/>
                  </a:lnTo>
                  <a:lnTo>
                    <a:pt x="96" y="88"/>
                  </a:lnTo>
                  <a:lnTo>
                    <a:pt x="97" y="91"/>
                  </a:lnTo>
                  <a:lnTo>
                    <a:pt x="112" y="127"/>
                  </a:lnTo>
                  <a:lnTo>
                    <a:pt x="125" y="132"/>
                  </a:lnTo>
                  <a:lnTo>
                    <a:pt x="135" y="165"/>
                  </a:lnTo>
                  <a:lnTo>
                    <a:pt x="140" y="177"/>
                  </a:lnTo>
                  <a:lnTo>
                    <a:pt x="162" y="183"/>
                  </a:lnTo>
                  <a:lnTo>
                    <a:pt x="159" y="200"/>
                  </a:lnTo>
                  <a:lnTo>
                    <a:pt x="150" y="208"/>
                  </a:lnTo>
                  <a:lnTo>
                    <a:pt x="157" y="223"/>
                  </a:lnTo>
                  <a:lnTo>
                    <a:pt x="142" y="237"/>
                  </a:lnTo>
                  <a:lnTo>
                    <a:pt x="118" y="237"/>
                  </a:lnTo>
                  <a:lnTo>
                    <a:pt x="89" y="245"/>
                  </a:lnTo>
                  <a:lnTo>
                    <a:pt x="81" y="239"/>
                  </a:lnTo>
                  <a:lnTo>
                    <a:pt x="69" y="252"/>
                  </a:lnTo>
                  <a:lnTo>
                    <a:pt x="53" y="248"/>
                  </a:lnTo>
                  <a:lnTo>
                    <a:pt x="41" y="259"/>
                  </a:lnTo>
                  <a:lnTo>
                    <a:pt x="32" y="254"/>
                  </a:lnTo>
                  <a:lnTo>
                    <a:pt x="57" y="225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45" y="215"/>
                  </a:lnTo>
                  <a:lnTo>
                    <a:pt x="40" y="203"/>
                  </a:lnTo>
                  <a:lnTo>
                    <a:pt x="59" y="194"/>
                  </a:lnTo>
                  <a:lnTo>
                    <a:pt x="49" y="179"/>
                  </a:lnTo>
                  <a:lnTo>
                    <a:pt x="53" y="161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1" y="14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48" y="123"/>
                  </a:lnTo>
                  <a:lnTo>
                    <a:pt x="44" y="113"/>
                  </a:lnTo>
                  <a:lnTo>
                    <a:pt x="49" y="101"/>
                  </a:lnTo>
                  <a:lnTo>
                    <a:pt x="44" y="91"/>
                  </a:lnTo>
                  <a:lnTo>
                    <a:pt x="34" y="106"/>
                  </a:lnTo>
                  <a:lnTo>
                    <a:pt x="34" y="76"/>
                  </a:lnTo>
                  <a:lnTo>
                    <a:pt x="25" y="60"/>
                  </a:lnTo>
                  <a:lnTo>
                    <a:pt x="31" y="28"/>
                  </a:lnTo>
                  <a:lnTo>
                    <a:pt x="45" y="0"/>
                  </a:lnTo>
                  <a:lnTo>
                    <a:pt x="59" y="3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18">
              <a:extLst>
                <a:ext uri="{FF2B5EF4-FFF2-40B4-BE49-F238E27FC236}">
                  <a16:creationId xmlns="" xmlns:a16="http://schemas.microsoft.com/office/drawing/2014/main" id="{3CF438A3-914B-441B-B0F4-639C5C0D9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2597" y="3527010"/>
              <a:ext cx="113436" cy="56233"/>
            </a:xfrm>
            <a:custGeom>
              <a:avLst/>
              <a:gdLst>
                <a:gd name="T0" fmla="*/ 29 w 117"/>
                <a:gd name="T1" fmla="*/ 47 h 58"/>
                <a:gd name="T2" fmla="*/ 32 w 117"/>
                <a:gd name="T3" fmla="*/ 37 h 58"/>
                <a:gd name="T4" fmla="*/ 27 w 117"/>
                <a:gd name="T5" fmla="*/ 21 h 58"/>
                <a:gd name="T6" fmla="*/ 17 w 117"/>
                <a:gd name="T7" fmla="*/ 13 h 58"/>
                <a:gd name="T8" fmla="*/ 7 w 117"/>
                <a:gd name="T9" fmla="*/ 9 h 58"/>
                <a:gd name="T10" fmla="*/ 0 w 117"/>
                <a:gd name="T11" fmla="*/ 2 h 58"/>
                <a:gd name="T12" fmla="*/ 3 w 117"/>
                <a:gd name="T13" fmla="*/ 0 h 58"/>
                <a:gd name="T14" fmla="*/ 18 w 117"/>
                <a:gd name="T15" fmla="*/ 3 h 58"/>
                <a:gd name="T16" fmla="*/ 43 w 117"/>
                <a:gd name="T17" fmla="*/ 8 h 58"/>
                <a:gd name="T18" fmla="*/ 67 w 117"/>
                <a:gd name="T19" fmla="*/ 18 h 58"/>
                <a:gd name="T20" fmla="*/ 70 w 117"/>
                <a:gd name="T21" fmla="*/ 23 h 58"/>
                <a:gd name="T22" fmla="*/ 80 w 117"/>
                <a:gd name="T23" fmla="*/ 19 h 58"/>
                <a:gd name="T24" fmla="*/ 96 w 117"/>
                <a:gd name="T25" fmla="*/ 24 h 58"/>
                <a:gd name="T26" fmla="*/ 102 w 117"/>
                <a:gd name="T27" fmla="*/ 35 h 58"/>
                <a:gd name="T28" fmla="*/ 113 w 117"/>
                <a:gd name="T29" fmla="*/ 39 h 58"/>
                <a:gd name="T30" fmla="*/ 109 w 117"/>
                <a:gd name="T31" fmla="*/ 43 h 58"/>
                <a:gd name="T32" fmla="*/ 117 w 117"/>
                <a:gd name="T33" fmla="*/ 55 h 58"/>
                <a:gd name="T34" fmla="*/ 115 w 117"/>
                <a:gd name="T35" fmla="*/ 58 h 58"/>
                <a:gd name="T36" fmla="*/ 106 w 117"/>
                <a:gd name="T37" fmla="*/ 56 h 58"/>
                <a:gd name="T38" fmla="*/ 93 w 117"/>
                <a:gd name="T39" fmla="*/ 50 h 58"/>
                <a:gd name="T40" fmla="*/ 88 w 117"/>
                <a:gd name="T41" fmla="*/ 53 h 58"/>
                <a:gd name="T42" fmla="*/ 64 w 117"/>
                <a:gd name="T43" fmla="*/ 56 h 58"/>
                <a:gd name="T44" fmla="*/ 48 w 117"/>
                <a:gd name="T45" fmla="*/ 46 h 58"/>
                <a:gd name="T46" fmla="*/ 29 w 117"/>
                <a:gd name="T47" fmla="*/ 4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58">
                  <a:moveTo>
                    <a:pt x="29" y="47"/>
                  </a:moveTo>
                  <a:lnTo>
                    <a:pt x="32" y="37"/>
                  </a:lnTo>
                  <a:lnTo>
                    <a:pt x="27" y="21"/>
                  </a:lnTo>
                  <a:lnTo>
                    <a:pt x="17" y="13"/>
                  </a:lnTo>
                  <a:lnTo>
                    <a:pt x="7" y="9"/>
                  </a:lnTo>
                  <a:lnTo>
                    <a:pt x="0" y="2"/>
                  </a:lnTo>
                  <a:lnTo>
                    <a:pt x="3" y="0"/>
                  </a:lnTo>
                  <a:lnTo>
                    <a:pt x="18" y="3"/>
                  </a:lnTo>
                  <a:lnTo>
                    <a:pt x="43" y="8"/>
                  </a:lnTo>
                  <a:lnTo>
                    <a:pt x="67" y="18"/>
                  </a:lnTo>
                  <a:lnTo>
                    <a:pt x="70" y="23"/>
                  </a:lnTo>
                  <a:lnTo>
                    <a:pt x="80" y="19"/>
                  </a:lnTo>
                  <a:lnTo>
                    <a:pt x="96" y="24"/>
                  </a:lnTo>
                  <a:lnTo>
                    <a:pt x="102" y="35"/>
                  </a:lnTo>
                  <a:lnTo>
                    <a:pt x="113" y="39"/>
                  </a:lnTo>
                  <a:lnTo>
                    <a:pt x="109" y="43"/>
                  </a:lnTo>
                  <a:lnTo>
                    <a:pt x="117" y="55"/>
                  </a:lnTo>
                  <a:lnTo>
                    <a:pt x="115" y="58"/>
                  </a:lnTo>
                  <a:lnTo>
                    <a:pt x="106" y="56"/>
                  </a:lnTo>
                  <a:lnTo>
                    <a:pt x="93" y="50"/>
                  </a:lnTo>
                  <a:lnTo>
                    <a:pt x="88" y="53"/>
                  </a:lnTo>
                  <a:lnTo>
                    <a:pt x="64" y="56"/>
                  </a:lnTo>
                  <a:lnTo>
                    <a:pt x="48" y="46"/>
                  </a:lnTo>
                  <a:lnTo>
                    <a:pt x="29" y="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19">
              <a:extLst>
                <a:ext uri="{FF2B5EF4-FFF2-40B4-BE49-F238E27FC236}">
                  <a16:creationId xmlns="" xmlns:a16="http://schemas.microsoft.com/office/drawing/2014/main" id="{86F5890E-BDBB-4718-8613-9D7222A7A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9647" y="4241558"/>
              <a:ext cx="48477" cy="62050"/>
            </a:xfrm>
            <a:custGeom>
              <a:avLst/>
              <a:gdLst>
                <a:gd name="T0" fmla="*/ 35 w 50"/>
                <a:gd name="T1" fmla="*/ 57 h 64"/>
                <a:gd name="T2" fmla="*/ 28 w 50"/>
                <a:gd name="T3" fmla="*/ 63 h 64"/>
                <a:gd name="T4" fmla="*/ 20 w 50"/>
                <a:gd name="T5" fmla="*/ 64 h 64"/>
                <a:gd name="T6" fmla="*/ 18 w 50"/>
                <a:gd name="T7" fmla="*/ 59 h 64"/>
                <a:gd name="T8" fmla="*/ 13 w 50"/>
                <a:gd name="T9" fmla="*/ 59 h 64"/>
                <a:gd name="T10" fmla="*/ 8 w 50"/>
                <a:gd name="T11" fmla="*/ 64 h 64"/>
                <a:gd name="T12" fmla="*/ 0 w 50"/>
                <a:gd name="T13" fmla="*/ 60 h 64"/>
                <a:gd name="T14" fmla="*/ 5 w 50"/>
                <a:gd name="T15" fmla="*/ 52 h 64"/>
                <a:gd name="T16" fmla="*/ 6 w 50"/>
                <a:gd name="T17" fmla="*/ 44 h 64"/>
                <a:gd name="T18" fmla="*/ 9 w 50"/>
                <a:gd name="T19" fmla="*/ 37 h 64"/>
                <a:gd name="T20" fmla="*/ 2 w 50"/>
                <a:gd name="T21" fmla="*/ 27 h 64"/>
                <a:gd name="T22" fmla="*/ 1 w 50"/>
                <a:gd name="T23" fmla="*/ 15 h 64"/>
                <a:gd name="T24" fmla="*/ 11 w 50"/>
                <a:gd name="T25" fmla="*/ 0 h 64"/>
                <a:gd name="T26" fmla="*/ 16 w 50"/>
                <a:gd name="T27" fmla="*/ 2 h 64"/>
                <a:gd name="T28" fmla="*/ 29 w 50"/>
                <a:gd name="T29" fmla="*/ 6 h 64"/>
                <a:gd name="T30" fmla="*/ 48 w 50"/>
                <a:gd name="T31" fmla="*/ 21 h 64"/>
                <a:gd name="T32" fmla="*/ 50 w 50"/>
                <a:gd name="T33" fmla="*/ 28 h 64"/>
                <a:gd name="T34" fmla="*/ 40 w 50"/>
                <a:gd name="T35" fmla="*/ 44 h 64"/>
                <a:gd name="T36" fmla="*/ 35 w 50"/>
                <a:gd name="T3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4">
                  <a:moveTo>
                    <a:pt x="35" y="57"/>
                  </a:moveTo>
                  <a:lnTo>
                    <a:pt x="28" y="63"/>
                  </a:lnTo>
                  <a:lnTo>
                    <a:pt x="20" y="64"/>
                  </a:lnTo>
                  <a:lnTo>
                    <a:pt x="18" y="59"/>
                  </a:lnTo>
                  <a:lnTo>
                    <a:pt x="13" y="59"/>
                  </a:lnTo>
                  <a:lnTo>
                    <a:pt x="8" y="64"/>
                  </a:lnTo>
                  <a:lnTo>
                    <a:pt x="0" y="60"/>
                  </a:lnTo>
                  <a:lnTo>
                    <a:pt x="5" y="52"/>
                  </a:lnTo>
                  <a:lnTo>
                    <a:pt x="6" y="44"/>
                  </a:lnTo>
                  <a:lnTo>
                    <a:pt x="9" y="37"/>
                  </a:lnTo>
                  <a:lnTo>
                    <a:pt x="2" y="27"/>
                  </a:lnTo>
                  <a:lnTo>
                    <a:pt x="1" y="15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9" y="6"/>
                  </a:lnTo>
                  <a:lnTo>
                    <a:pt x="48" y="21"/>
                  </a:lnTo>
                  <a:lnTo>
                    <a:pt x="50" y="28"/>
                  </a:lnTo>
                  <a:lnTo>
                    <a:pt x="40" y="44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220">
              <a:extLst>
                <a:ext uri="{FF2B5EF4-FFF2-40B4-BE49-F238E27FC236}">
                  <a16:creationId xmlns="" xmlns:a16="http://schemas.microsoft.com/office/drawing/2014/main" id="{1A3EE2E2-9CE1-49F7-86CD-10DB60F62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803" y="4299730"/>
              <a:ext cx="32964" cy="21330"/>
            </a:xfrm>
            <a:custGeom>
              <a:avLst/>
              <a:gdLst>
                <a:gd name="T0" fmla="*/ 3 w 34"/>
                <a:gd name="T1" fmla="*/ 22 h 22"/>
                <a:gd name="T2" fmla="*/ 0 w 34"/>
                <a:gd name="T3" fmla="*/ 20 h 22"/>
                <a:gd name="T4" fmla="*/ 5 w 34"/>
                <a:gd name="T5" fmla="*/ 0 h 22"/>
                <a:gd name="T6" fmla="*/ 34 w 34"/>
                <a:gd name="T7" fmla="*/ 0 h 22"/>
                <a:gd name="T8" fmla="*/ 34 w 34"/>
                <a:gd name="T9" fmla="*/ 21 h 22"/>
                <a:gd name="T10" fmla="*/ 9 w 34"/>
                <a:gd name="T11" fmla="*/ 21 h 22"/>
                <a:gd name="T12" fmla="*/ 3 w 34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" y="22"/>
                  </a:moveTo>
                  <a:lnTo>
                    <a:pt x="0" y="20"/>
                  </a:lnTo>
                  <a:lnTo>
                    <a:pt x="5" y="0"/>
                  </a:lnTo>
                  <a:lnTo>
                    <a:pt x="34" y="0"/>
                  </a:lnTo>
                  <a:lnTo>
                    <a:pt x="34" y="21"/>
                  </a:lnTo>
                  <a:lnTo>
                    <a:pt x="9" y="21"/>
                  </a:lnTo>
                  <a:lnTo>
                    <a:pt x="3" y="2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21">
              <a:extLst>
                <a:ext uri="{FF2B5EF4-FFF2-40B4-BE49-F238E27FC236}">
                  <a16:creationId xmlns="" xmlns:a16="http://schemas.microsoft.com/office/drawing/2014/main" id="{112256EE-CE8B-409B-86AE-13FD905D8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9076" y="3565791"/>
              <a:ext cx="109558" cy="148340"/>
            </a:xfrm>
            <a:custGeom>
              <a:avLst/>
              <a:gdLst>
                <a:gd name="T0" fmla="*/ 71 w 113"/>
                <a:gd name="T1" fmla="*/ 144 h 153"/>
                <a:gd name="T2" fmla="*/ 98 w 113"/>
                <a:gd name="T3" fmla="*/ 144 h 153"/>
                <a:gd name="T4" fmla="*/ 107 w 113"/>
                <a:gd name="T5" fmla="*/ 145 h 153"/>
                <a:gd name="T6" fmla="*/ 80 w 113"/>
                <a:gd name="T7" fmla="*/ 153 h 153"/>
                <a:gd name="T8" fmla="*/ 58 w 113"/>
                <a:gd name="T9" fmla="*/ 145 h 153"/>
                <a:gd name="T10" fmla="*/ 113 w 113"/>
                <a:gd name="T11" fmla="*/ 6 h 153"/>
                <a:gd name="T12" fmla="*/ 103 w 113"/>
                <a:gd name="T13" fmla="*/ 23 h 153"/>
                <a:gd name="T14" fmla="*/ 84 w 113"/>
                <a:gd name="T15" fmla="*/ 20 h 153"/>
                <a:gd name="T16" fmla="*/ 75 w 113"/>
                <a:gd name="T17" fmla="*/ 40 h 153"/>
                <a:gd name="T18" fmla="*/ 56 w 113"/>
                <a:gd name="T19" fmla="*/ 43 h 153"/>
                <a:gd name="T20" fmla="*/ 43 w 113"/>
                <a:gd name="T21" fmla="*/ 36 h 153"/>
                <a:gd name="T22" fmla="*/ 56 w 113"/>
                <a:gd name="T23" fmla="*/ 60 h 153"/>
                <a:gd name="T24" fmla="*/ 59 w 113"/>
                <a:gd name="T25" fmla="*/ 75 h 153"/>
                <a:gd name="T26" fmla="*/ 68 w 113"/>
                <a:gd name="T27" fmla="*/ 94 h 153"/>
                <a:gd name="T28" fmla="*/ 51 w 113"/>
                <a:gd name="T29" fmla="*/ 88 h 153"/>
                <a:gd name="T30" fmla="*/ 51 w 113"/>
                <a:gd name="T31" fmla="*/ 101 h 153"/>
                <a:gd name="T32" fmla="*/ 53 w 113"/>
                <a:gd name="T33" fmla="*/ 120 h 153"/>
                <a:gd name="T34" fmla="*/ 46 w 113"/>
                <a:gd name="T35" fmla="*/ 112 h 153"/>
                <a:gd name="T36" fmla="*/ 41 w 113"/>
                <a:gd name="T37" fmla="*/ 120 h 153"/>
                <a:gd name="T38" fmla="*/ 39 w 113"/>
                <a:gd name="T39" fmla="*/ 115 h 153"/>
                <a:gd name="T40" fmla="*/ 32 w 113"/>
                <a:gd name="T41" fmla="*/ 108 h 153"/>
                <a:gd name="T42" fmla="*/ 31 w 113"/>
                <a:gd name="T43" fmla="*/ 115 h 153"/>
                <a:gd name="T44" fmla="*/ 25 w 113"/>
                <a:gd name="T45" fmla="*/ 105 h 153"/>
                <a:gd name="T46" fmla="*/ 26 w 113"/>
                <a:gd name="T47" fmla="*/ 97 h 153"/>
                <a:gd name="T48" fmla="*/ 20 w 113"/>
                <a:gd name="T49" fmla="*/ 94 h 153"/>
                <a:gd name="T50" fmla="*/ 21 w 113"/>
                <a:gd name="T51" fmla="*/ 86 h 153"/>
                <a:gd name="T52" fmla="*/ 27 w 113"/>
                <a:gd name="T53" fmla="*/ 83 h 153"/>
                <a:gd name="T54" fmla="*/ 32 w 113"/>
                <a:gd name="T55" fmla="*/ 79 h 153"/>
                <a:gd name="T56" fmla="*/ 40 w 113"/>
                <a:gd name="T57" fmla="*/ 83 h 153"/>
                <a:gd name="T58" fmla="*/ 36 w 113"/>
                <a:gd name="T59" fmla="*/ 79 h 153"/>
                <a:gd name="T60" fmla="*/ 25 w 113"/>
                <a:gd name="T61" fmla="*/ 80 h 153"/>
                <a:gd name="T62" fmla="*/ 11 w 113"/>
                <a:gd name="T63" fmla="*/ 70 h 153"/>
                <a:gd name="T64" fmla="*/ 11 w 113"/>
                <a:gd name="T65" fmla="*/ 64 h 153"/>
                <a:gd name="T66" fmla="*/ 0 w 113"/>
                <a:gd name="T67" fmla="*/ 51 h 153"/>
                <a:gd name="T68" fmla="*/ 10 w 113"/>
                <a:gd name="T69" fmla="*/ 33 h 153"/>
                <a:gd name="T70" fmla="*/ 15 w 113"/>
                <a:gd name="T71" fmla="*/ 23 h 153"/>
                <a:gd name="T72" fmla="*/ 34 w 113"/>
                <a:gd name="T73" fmla="*/ 16 h 153"/>
                <a:gd name="T74" fmla="*/ 46 w 113"/>
                <a:gd name="T75" fmla="*/ 13 h 153"/>
                <a:gd name="T76" fmla="*/ 62 w 113"/>
                <a:gd name="T77" fmla="*/ 12 h 153"/>
                <a:gd name="T78" fmla="*/ 88 w 113"/>
                <a:gd name="T79" fmla="*/ 14 h 153"/>
                <a:gd name="T80" fmla="*/ 105 w 113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" h="153">
                  <a:moveTo>
                    <a:pt x="62" y="135"/>
                  </a:moveTo>
                  <a:lnTo>
                    <a:pt x="71" y="144"/>
                  </a:lnTo>
                  <a:lnTo>
                    <a:pt x="85" y="142"/>
                  </a:lnTo>
                  <a:lnTo>
                    <a:pt x="98" y="144"/>
                  </a:lnTo>
                  <a:lnTo>
                    <a:pt x="98" y="147"/>
                  </a:lnTo>
                  <a:lnTo>
                    <a:pt x="107" y="145"/>
                  </a:lnTo>
                  <a:lnTo>
                    <a:pt x="105" y="151"/>
                  </a:lnTo>
                  <a:lnTo>
                    <a:pt x="80" y="153"/>
                  </a:lnTo>
                  <a:lnTo>
                    <a:pt x="80" y="149"/>
                  </a:lnTo>
                  <a:lnTo>
                    <a:pt x="58" y="145"/>
                  </a:lnTo>
                  <a:lnTo>
                    <a:pt x="62" y="135"/>
                  </a:lnTo>
                  <a:close/>
                  <a:moveTo>
                    <a:pt x="113" y="6"/>
                  </a:moveTo>
                  <a:lnTo>
                    <a:pt x="107" y="21"/>
                  </a:lnTo>
                  <a:lnTo>
                    <a:pt x="103" y="23"/>
                  </a:lnTo>
                  <a:lnTo>
                    <a:pt x="93" y="22"/>
                  </a:lnTo>
                  <a:lnTo>
                    <a:pt x="84" y="20"/>
                  </a:lnTo>
                  <a:lnTo>
                    <a:pt x="62" y="27"/>
                  </a:lnTo>
                  <a:lnTo>
                    <a:pt x="75" y="40"/>
                  </a:lnTo>
                  <a:lnTo>
                    <a:pt x="65" y="43"/>
                  </a:lnTo>
                  <a:lnTo>
                    <a:pt x="56" y="43"/>
                  </a:lnTo>
                  <a:lnTo>
                    <a:pt x="47" y="31"/>
                  </a:lnTo>
                  <a:lnTo>
                    <a:pt x="43" y="36"/>
                  </a:lnTo>
                  <a:lnTo>
                    <a:pt x="48" y="50"/>
                  </a:lnTo>
                  <a:lnTo>
                    <a:pt x="56" y="60"/>
                  </a:lnTo>
                  <a:lnTo>
                    <a:pt x="49" y="65"/>
                  </a:lnTo>
                  <a:lnTo>
                    <a:pt x="59" y="75"/>
                  </a:lnTo>
                  <a:lnTo>
                    <a:pt x="68" y="81"/>
                  </a:lnTo>
                  <a:lnTo>
                    <a:pt x="68" y="94"/>
                  </a:lnTo>
                  <a:lnTo>
                    <a:pt x="59" y="87"/>
                  </a:lnTo>
                  <a:lnTo>
                    <a:pt x="51" y="88"/>
                  </a:lnTo>
                  <a:lnTo>
                    <a:pt x="57" y="100"/>
                  </a:lnTo>
                  <a:lnTo>
                    <a:pt x="51" y="101"/>
                  </a:lnTo>
                  <a:lnTo>
                    <a:pt x="46" y="96"/>
                  </a:lnTo>
                  <a:lnTo>
                    <a:pt x="53" y="120"/>
                  </a:lnTo>
                  <a:lnTo>
                    <a:pt x="49" y="120"/>
                  </a:lnTo>
                  <a:lnTo>
                    <a:pt x="46" y="112"/>
                  </a:lnTo>
                  <a:lnTo>
                    <a:pt x="42" y="112"/>
                  </a:lnTo>
                  <a:lnTo>
                    <a:pt x="41" y="120"/>
                  </a:lnTo>
                  <a:lnTo>
                    <a:pt x="39" y="119"/>
                  </a:lnTo>
                  <a:lnTo>
                    <a:pt x="39" y="115"/>
                  </a:lnTo>
                  <a:lnTo>
                    <a:pt x="35" y="108"/>
                  </a:lnTo>
                  <a:lnTo>
                    <a:pt x="32" y="108"/>
                  </a:lnTo>
                  <a:lnTo>
                    <a:pt x="32" y="114"/>
                  </a:lnTo>
                  <a:lnTo>
                    <a:pt x="31" y="115"/>
                  </a:lnTo>
                  <a:lnTo>
                    <a:pt x="27" y="111"/>
                  </a:lnTo>
                  <a:lnTo>
                    <a:pt x="25" y="105"/>
                  </a:lnTo>
                  <a:lnTo>
                    <a:pt x="27" y="102"/>
                  </a:lnTo>
                  <a:lnTo>
                    <a:pt x="26" y="97"/>
                  </a:lnTo>
                  <a:lnTo>
                    <a:pt x="22" y="95"/>
                  </a:lnTo>
                  <a:lnTo>
                    <a:pt x="20" y="94"/>
                  </a:lnTo>
                  <a:lnTo>
                    <a:pt x="17" y="88"/>
                  </a:lnTo>
                  <a:lnTo>
                    <a:pt x="21" y="86"/>
                  </a:lnTo>
                  <a:lnTo>
                    <a:pt x="24" y="82"/>
                  </a:lnTo>
                  <a:lnTo>
                    <a:pt x="27" y="83"/>
                  </a:lnTo>
                  <a:lnTo>
                    <a:pt x="28" y="80"/>
                  </a:lnTo>
                  <a:lnTo>
                    <a:pt x="32" y="79"/>
                  </a:lnTo>
                  <a:lnTo>
                    <a:pt x="36" y="82"/>
                  </a:lnTo>
                  <a:lnTo>
                    <a:pt x="40" y="83"/>
                  </a:lnTo>
                  <a:lnTo>
                    <a:pt x="42" y="80"/>
                  </a:lnTo>
                  <a:lnTo>
                    <a:pt x="36" y="79"/>
                  </a:lnTo>
                  <a:lnTo>
                    <a:pt x="33" y="78"/>
                  </a:lnTo>
                  <a:lnTo>
                    <a:pt x="25" y="80"/>
                  </a:lnTo>
                  <a:lnTo>
                    <a:pt x="17" y="80"/>
                  </a:lnTo>
                  <a:lnTo>
                    <a:pt x="11" y="70"/>
                  </a:lnTo>
                  <a:lnTo>
                    <a:pt x="10" y="68"/>
                  </a:lnTo>
                  <a:lnTo>
                    <a:pt x="11" y="64"/>
                  </a:lnTo>
                  <a:lnTo>
                    <a:pt x="2" y="57"/>
                  </a:lnTo>
                  <a:lnTo>
                    <a:pt x="0" y="51"/>
                  </a:lnTo>
                  <a:lnTo>
                    <a:pt x="9" y="40"/>
                  </a:lnTo>
                  <a:lnTo>
                    <a:pt x="10" y="33"/>
                  </a:lnTo>
                  <a:lnTo>
                    <a:pt x="15" y="29"/>
                  </a:lnTo>
                  <a:lnTo>
                    <a:pt x="15" y="23"/>
                  </a:lnTo>
                  <a:lnTo>
                    <a:pt x="27" y="21"/>
                  </a:lnTo>
                  <a:lnTo>
                    <a:pt x="34" y="16"/>
                  </a:lnTo>
                  <a:lnTo>
                    <a:pt x="43" y="16"/>
                  </a:lnTo>
                  <a:lnTo>
                    <a:pt x="46" y="13"/>
                  </a:lnTo>
                  <a:lnTo>
                    <a:pt x="49" y="12"/>
                  </a:lnTo>
                  <a:lnTo>
                    <a:pt x="62" y="12"/>
                  </a:lnTo>
                  <a:lnTo>
                    <a:pt x="76" y="6"/>
                  </a:lnTo>
                  <a:lnTo>
                    <a:pt x="88" y="14"/>
                  </a:lnTo>
                  <a:lnTo>
                    <a:pt x="103" y="12"/>
                  </a:lnTo>
                  <a:lnTo>
                    <a:pt x="105" y="0"/>
                  </a:lnTo>
                  <a:lnTo>
                    <a:pt x="113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22">
              <a:extLst>
                <a:ext uri="{FF2B5EF4-FFF2-40B4-BE49-F238E27FC236}">
                  <a16:creationId xmlns="" xmlns:a16="http://schemas.microsoft.com/office/drawing/2014/main" id="{74F05AD3-7772-4CD4-9C46-A84F72A15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4601" y="4035047"/>
              <a:ext cx="66898" cy="70777"/>
            </a:xfrm>
            <a:custGeom>
              <a:avLst/>
              <a:gdLst>
                <a:gd name="T0" fmla="*/ 37 w 69"/>
                <a:gd name="T1" fmla="*/ 73 h 73"/>
                <a:gd name="T2" fmla="*/ 28 w 69"/>
                <a:gd name="T3" fmla="*/ 70 h 73"/>
                <a:gd name="T4" fmla="*/ 17 w 69"/>
                <a:gd name="T5" fmla="*/ 70 h 73"/>
                <a:gd name="T6" fmla="*/ 9 w 69"/>
                <a:gd name="T7" fmla="*/ 66 h 73"/>
                <a:gd name="T8" fmla="*/ 0 w 69"/>
                <a:gd name="T9" fmla="*/ 59 h 73"/>
                <a:gd name="T10" fmla="*/ 0 w 69"/>
                <a:gd name="T11" fmla="*/ 54 h 73"/>
                <a:gd name="T12" fmla="*/ 2 w 69"/>
                <a:gd name="T13" fmla="*/ 50 h 73"/>
                <a:gd name="T14" fmla="*/ 0 w 69"/>
                <a:gd name="T15" fmla="*/ 47 h 73"/>
                <a:gd name="T16" fmla="*/ 8 w 69"/>
                <a:gd name="T17" fmla="*/ 32 h 73"/>
                <a:gd name="T18" fmla="*/ 30 w 69"/>
                <a:gd name="T19" fmla="*/ 32 h 73"/>
                <a:gd name="T20" fmla="*/ 30 w 69"/>
                <a:gd name="T21" fmla="*/ 26 h 73"/>
                <a:gd name="T22" fmla="*/ 28 w 69"/>
                <a:gd name="T23" fmla="*/ 25 h 73"/>
                <a:gd name="T24" fmla="*/ 25 w 69"/>
                <a:gd name="T25" fmla="*/ 20 h 73"/>
                <a:gd name="T26" fmla="*/ 19 w 69"/>
                <a:gd name="T27" fmla="*/ 17 h 73"/>
                <a:gd name="T28" fmla="*/ 12 w 69"/>
                <a:gd name="T29" fmla="*/ 11 h 73"/>
                <a:gd name="T30" fmla="*/ 21 w 69"/>
                <a:gd name="T31" fmla="*/ 11 h 73"/>
                <a:gd name="T32" fmla="*/ 21 w 69"/>
                <a:gd name="T33" fmla="*/ 0 h 73"/>
                <a:gd name="T34" fmla="*/ 37 w 69"/>
                <a:gd name="T35" fmla="*/ 0 h 73"/>
                <a:gd name="T36" fmla="*/ 53 w 69"/>
                <a:gd name="T37" fmla="*/ 0 h 73"/>
                <a:gd name="T38" fmla="*/ 53 w 69"/>
                <a:gd name="T39" fmla="*/ 14 h 73"/>
                <a:gd name="T40" fmla="*/ 52 w 69"/>
                <a:gd name="T41" fmla="*/ 35 h 73"/>
                <a:gd name="T42" fmla="*/ 56 w 69"/>
                <a:gd name="T43" fmla="*/ 35 h 73"/>
                <a:gd name="T44" fmla="*/ 62 w 69"/>
                <a:gd name="T45" fmla="*/ 39 h 73"/>
                <a:gd name="T46" fmla="*/ 63 w 69"/>
                <a:gd name="T47" fmla="*/ 35 h 73"/>
                <a:gd name="T48" fmla="*/ 69 w 69"/>
                <a:gd name="T49" fmla="*/ 37 h 73"/>
                <a:gd name="T50" fmla="*/ 61 w 69"/>
                <a:gd name="T51" fmla="*/ 44 h 73"/>
                <a:gd name="T52" fmla="*/ 53 w 69"/>
                <a:gd name="T53" fmla="*/ 50 h 73"/>
                <a:gd name="T54" fmla="*/ 52 w 69"/>
                <a:gd name="T55" fmla="*/ 52 h 73"/>
                <a:gd name="T56" fmla="*/ 53 w 69"/>
                <a:gd name="T57" fmla="*/ 56 h 73"/>
                <a:gd name="T58" fmla="*/ 50 w 69"/>
                <a:gd name="T59" fmla="*/ 61 h 73"/>
                <a:gd name="T60" fmla="*/ 45 w 69"/>
                <a:gd name="T61" fmla="*/ 62 h 73"/>
                <a:gd name="T62" fmla="*/ 46 w 69"/>
                <a:gd name="T63" fmla="*/ 64 h 73"/>
                <a:gd name="T64" fmla="*/ 43 w 69"/>
                <a:gd name="T65" fmla="*/ 66 h 73"/>
                <a:gd name="T66" fmla="*/ 37 w 69"/>
                <a:gd name="T67" fmla="*/ 71 h 73"/>
                <a:gd name="T68" fmla="*/ 37 w 69"/>
                <a:gd name="T6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3">
                  <a:moveTo>
                    <a:pt x="37" y="73"/>
                  </a:moveTo>
                  <a:lnTo>
                    <a:pt x="28" y="70"/>
                  </a:lnTo>
                  <a:lnTo>
                    <a:pt x="17" y="70"/>
                  </a:lnTo>
                  <a:lnTo>
                    <a:pt x="9" y="66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8" y="32"/>
                  </a:lnTo>
                  <a:lnTo>
                    <a:pt x="30" y="32"/>
                  </a:lnTo>
                  <a:lnTo>
                    <a:pt x="30" y="26"/>
                  </a:lnTo>
                  <a:lnTo>
                    <a:pt x="28" y="25"/>
                  </a:lnTo>
                  <a:lnTo>
                    <a:pt x="25" y="20"/>
                  </a:lnTo>
                  <a:lnTo>
                    <a:pt x="19" y="17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37" y="0"/>
                  </a:lnTo>
                  <a:lnTo>
                    <a:pt x="53" y="0"/>
                  </a:lnTo>
                  <a:lnTo>
                    <a:pt x="53" y="14"/>
                  </a:lnTo>
                  <a:lnTo>
                    <a:pt x="52" y="35"/>
                  </a:lnTo>
                  <a:lnTo>
                    <a:pt x="56" y="35"/>
                  </a:lnTo>
                  <a:lnTo>
                    <a:pt x="62" y="39"/>
                  </a:lnTo>
                  <a:lnTo>
                    <a:pt x="63" y="35"/>
                  </a:lnTo>
                  <a:lnTo>
                    <a:pt x="69" y="37"/>
                  </a:lnTo>
                  <a:lnTo>
                    <a:pt x="61" y="44"/>
                  </a:lnTo>
                  <a:lnTo>
                    <a:pt x="53" y="50"/>
                  </a:lnTo>
                  <a:lnTo>
                    <a:pt x="52" y="52"/>
                  </a:lnTo>
                  <a:lnTo>
                    <a:pt x="53" y="56"/>
                  </a:lnTo>
                  <a:lnTo>
                    <a:pt x="50" y="61"/>
                  </a:lnTo>
                  <a:lnTo>
                    <a:pt x="45" y="62"/>
                  </a:lnTo>
                  <a:lnTo>
                    <a:pt x="46" y="64"/>
                  </a:lnTo>
                  <a:lnTo>
                    <a:pt x="43" y="66"/>
                  </a:lnTo>
                  <a:lnTo>
                    <a:pt x="37" y="71"/>
                  </a:lnTo>
                  <a:lnTo>
                    <a:pt x="37" y="7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23">
              <a:extLst>
                <a:ext uri="{FF2B5EF4-FFF2-40B4-BE49-F238E27FC236}">
                  <a16:creationId xmlns="" xmlns:a16="http://schemas.microsoft.com/office/drawing/2014/main" id="{C1E4E6DB-B1F0-4C04-BE7A-C0E09535E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573" y="4125214"/>
              <a:ext cx="49447" cy="27147"/>
            </a:xfrm>
            <a:custGeom>
              <a:avLst/>
              <a:gdLst>
                <a:gd name="T0" fmla="*/ 27 w 51"/>
                <a:gd name="T1" fmla="*/ 28 h 28"/>
                <a:gd name="T2" fmla="*/ 17 w 51"/>
                <a:gd name="T3" fmla="*/ 21 h 28"/>
                <a:gd name="T4" fmla="*/ 10 w 51"/>
                <a:gd name="T5" fmla="*/ 20 h 28"/>
                <a:gd name="T6" fmla="*/ 6 w 51"/>
                <a:gd name="T7" fmla="*/ 15 h 28"/>
                <a:gd name="T8" fmla="*/ 6 w 51"/>
                <a:gd name="T9" fmla="*/ 11 h 28"/>
                <a:gd name="T10" fmla="*/ 1 w 51"/>
                <a:gd name="T11" fmla="*/ 8 h 28"/>
                <a:gd name="T12" fmla="*/ 0 w 51"/>
                <a:gd name="T13" fmla="*/ 5 h 28"/>
                <a:gd name="T14" fmla="*/ 9 w 51"/>
                <a:gd name="T15" fmla="*/ 1 h 28"/>
                <a:gd name="T16" fmla="*/ 15 w 51"/>
                <a:gd name="T17" fmla="*/ 2 h 28"/>
                <a:gd name="T18" fmla="*/ 20 w 51"/>
                <a:gd name="T19" fmla="*/ 0 h 28"/>
                <a:gd name="T20" fmla="*/ 51 w 51"/>
                <a:gd name="T21" fmla="*/ 1 h 28"/>
                <a:gd name="T22" fmla="*/ 51 w 51"/>
                <a:gd name="T23" fmla="*/ 7 h 28"/>
                <a:gd name="T24" fmla="*/ 49 w 51"/>
                <a:gd name="T25" fmla="*/ 8 h 28"/>
                <a:gd name="T26" fmla="*/ 51 w 51"/>
                <a:gd name="T27" fmla="*/ 14 h 28"/>
                <a:gd name="T28" fmla="*/ 48 w 51"/>
                <a:gd name="T29" fmla="*/ 17 h 28"/>
                <a:gd name="T30" fmla="*/ 44 w 51"/>
                <a:gd name="T31" fmla="*/ 17 h 28"/>
                <a:gd name="T32" fmla="*/ 39 w 51"/>
                <a:gd name="T33" fmla="*/ 20 h 28"/>
                <a:gd name="T34" fmla="*/ 35 w 51"/>
                <a:gd name="T35" fmla="*/ 20 h 28"/>
                <a:gd name="T36" fmla="*/ 27 w 51"/>
                <a:gd name="T3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28">
                  <a:moveTo>
                    <a:pt x="27" y="28"/>
                  </a:moveTo>
                  <a:lnTo>
                    <a:pt x="17" y="21"/>
                  </a:lnTo>
                  <a:lnTo>
                    <a:pt x="10" y="20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9" y="1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51" y="1"/>
                  </a:lnTo>
                  <a:lnTo>
                    <a:pt x="51" y="7"/>
                  </a:lnTo>
                  <a:lnTo>
                    <a:pt x="49" y="8"/>
                  </a:lnTo>
                  <a:lnTo>
                    <a:pt x="51" y="14"/>
                  </a:lnTo>
                  <a:lnTo>
                    <a:pt x="48" y="17"/>
                  </a:lnTo>
                  <a:lnTo>
                    <a:pt x="44" y="17"/>
                  </a:lnTo>
                  <a:lnTo>
                    <a:pt x="39" y="20"/>
                  </a:lnTo>
                  <a:lnTo>
                    <a:pt x="35" y="20"/>
                  </a:lnTo>
                  <a:lnTo>
                    <a:pt x="27" y="2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24">
              <a:extLst>
                <a:ext uri="{FF2B5EF4-FFF2-40B4-BE49-F238E27FC236}">
                  <a16:creationId xmlns="" xmlns:a16="http://schemas.microsoft.com/office/drawing/2014/main" id="{7D7131C2-8AA7-4784-8EE8-0C35A7FC0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273" y="4197929"/>
              <a:ext cx="81441" cy="119253"/>
            </a:xfrm>
            <a:custGeom>
              <a:avLst/>
              <a:gdLst>
                <a:gd name="T0" fmla="*/ 28 w 84"/>
                <a:gd name="T1" fmla="*/ 0 h 123"/>
                <a:gd name="T2" fmla="*/ 39 w 84"/>
                <a:gd name="T3" fmla="*/ 6 h 123"/>
                <a:gd name="T4" fmla="*/ 51 w 84"/>
                <a:gd name="T5" fmla="*/ 17 h 123"/>
                <a:gd name="T6" fmla="*/ 51 w 84"/>
                <a:gd name="T7" fmla="*/ 27 h 123"/>
                <a:gd name="T8" fmla="*/ 58 w 84"/>
                <a:gd name="T9" fmla="*/ 27 h 123"/>
                <a:gd name="T10" fmla="*/ 67 w 84"/>
                <a:gd name="T11" fmla="*/ 35 h 123"/>
                <a:gd name="T12" fmla="*/ 74 w 84"/>
                <a:gd name="T13" fmla="*/ 42 h 123"/>
                <a:gd name="T14" fmla="*/ 71 w 84"/>
                <a:gd name="T15" fmla="*/ 57 h 123"/>
                <a:gd name="T16" fmla="*/ 60 w 84"/>
                <a:gd name="T17" fmla="*/ 61 h 123"/>
                <a:gd name="T18" fmla="*/ 61 w 84"/>
                <a:gd name="T19" fmla="*/ 66 h 123"/>
                <a:gd name="T20" fmla="*/ 58 w 84"/>
                <a:gd name="T21" fmla="*/ 74 h 123"/>
                <a:gd name="T22" fmla="*/ 66 w 84"/>
                <a:gd name="T23" fmla="*/ 87 h 123"/>
                <a:gd name="T24" fmla="*/ 72 w 84"/>
                <a:gd name="T25" fmla="*/ 87 h 123"/>
                <a:gd name="T26" fmla="*/ 74 w 84"/>
                <a:gd name="T27" fmla="*/ 97 h 123"/>
                <a:gd name="T28" fmla="*/ 84 w 84"/>
                <a:gd name="T29" fmla="*/ 112 h 123"/>
                <a:gd name="T30" fmla="*/ 80 w 84"/>
                <a:gd name="T31" fmla="*/ 112 h 123"/>
                <a:gd name="T32" fmla="*/ 71 w 84"/>
                <a:gd name="T33" fmla="*/ 111 h 123"/>
                <a:gd name="T34" fmla="*/ 65 w 84"/>
                <a:gd name="T35" fmla="*/ 116 h 123"/>
                <a:gd name="T36" fmla="*/ 57 w 84"/>
                <a:gd name="T37" fmla="*/ 119 h 123"/>
                <a:gd name="T38" fmla="*/ 51 w 84"/>
                <a:gd name="T39" fmla="*/ 119 h 123"/>
                <a:gd name="T40" fmla="*/ 50 w 84"/>
                <a:gd name="T41" fmla="*/ 123 h 123"/>
                <a:gd name="T42" fmla="*/ 40 w 84"/>
                <a:gd name="T43" fmla="*/ 121 h 123"/>
                <a:gd name="T44" fmla="*/ 30 w 84"/>
                <a:gd name="T45" fmla="*/ 113 h 123"/>
                <a:gd name="T46" fmla="*/ 29 w 84"/>
                <a:gd name="T47" fmla="*/ 105 h 123"/>
                <a:gd name="T48" fmla="*/ 24 w 84"/>
                <a:gd name="T49" fmla="*/ 97 h 123"/>
                <a:gd name="T50" fmla="*/ 28 w 84"/>
                <a:gd name="T51" fmla="*/ 82 h 123"/>
                <a:gd name="T52" fmla="*/ 32 w 84"/>
                <a:gd name="T53" fmla="*/ 76 h 123"/>
                <a:gd name="T54" fmla="*/ 28 w 84"/>
                <a:gd name="T55" fmla="*/ 68 h 123"/>
                <a:gd name="T56" fmla="*/ 22 w 84"/>
                <a:gd name="T57" fmla="*/ 66 h 123"/>
                <a:gd name="T58" fmla="*/ 24 w 84"/>
                <a:gd name="T59" fmla="*/ 58 h 123"/>
                <a:gd name="T60" fmla="*/ 21 w 84"/>
                <a:gd name="T61" fmla="*/ 54 h 123"/>
                <a:gd name="T62" fmla="*/ 11 w 84"/>
                <a:gd name="T63" fmla="*/ 54 h 123"/>
                <a:gd name="T64" fmla="*/ 0 w 84"/>
                <a:gd name="T65" fmla="*/ 42 h 123"/>
                <a:gd name="T66" fmla="*/ 5 w 84"/>
                <a:gd name="T67" fmla="*/ 37 h 123"/>
                <a:gd name="T68" fmla="*/ 3 w 84"/>
                <a:gd name="T69" fmla="*/ 29 h 123"/>
                <a:gd name="T70" fmla="*/ 15 w 84"/>
                <a:gd name="T71" fmla="*/ 25 h 123"/>
                <a:gd name="T72" fmla="*/ 18 w 84"/>
                <a:gd name="T73" fmla="*/ 23 h 123"/>
                <a:gd name="T74" fmla="*/ 13 w 84"/>
                <a:gd name="T75" fmla="*/ 16 h 123"/>
                <a:gd name="T76" fmla="*/ 14 w 84"/>
                <a:gd name="T77" fmla="*/ 10 h 123"/>
                <a:gd name="T78" fmla="*/ 28 w 84"/>
                <a:gd name="T7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123">
                  <a:moveTo>
                    <a:pt x="28" y="0"/>
                  </a:moveTo>
                  <a:lnTo>
                    <a:pt x="39" y="6"/>
                  </a:lnTo>
                  <a:lnTo>
                    <a:pt x="51" y="17"/>
                  </a:lnTo>
                  <a:lnTo>
                    <a:pt x="51" y="27"/>
                  </a:lnTo>
                  <a:lnTo>
                    <a:pt x="58" y="27"/>
                  </a:lnTo>
                  <a:lnTo>
                    <a:pt x="67" y="35"/>
                  </a:lnTo>
                  <a:lnTo>
                    <a:pt x="74" y="42"/>
                  </a:lnTo>
                  <a:lnTo>
                    <a:pt x="71" y="57"/>
                  </a:lnTo>
                  <a:lnTo>
                    <a:pt x="60" y="61"/>
                  </a:lnTo>
                  <a:lnTo>
                    <a:pt x="61" y="66"/>
                  </a:lnTo>
                  <a:lnTo>
                    <a:pt x="58" y="74"/>
                  </a:lnTo>
                  <a:lnTo>
                    <a:pt x="66" y="87"/>
                  </a:lnTo>
                  <a:lnTo>
                    <a:pt x="72" y="87"/>
                  </a:lnTo>
                  <a:lnTo>
                    <a:pt x="74" y="97"/>
                  </a:lnTo>
                  <a:lnTo>
                    <a:pt x="84" y="112"/>
                  </a:lnTo>
                  <a:lnTo>
                    <a:pt x="80" y="112"/>
                  </a:lnTo>
                  <a:lnTo>
                    <a:pt x="71" y="111"/>
                  </a:lnTo>
                  <a:lnTo>
                    <a:pt x="65" y="116"/>
                  </a:lnTo>
                  <a:lnTo>
                    <a:pt x="57" y="119"/>
                  </a:lnTo>
                  <a:lnTo>
                    <a:pt x="51" y="119"/>
                  </a:lnTo>
                  <a:lnTo>
                    <a:pt x="50" y="123"/>
                  </a:lnTo>
                  <a:lnTo>
                    <a:pt x="40" y="121"/>
                  </a:lnTo>
                  <a:lnTo>
                    <a:pt x="30" y="113"/>
                  </a:lnTo>
                  <a:lnTo>
                    <a:pt x="29" y="105"/>
                  </a:lnTo>
                  <a:lnTo>
                    <a:pt x="24" y="97"/>
                  </a:lnTo>
                  <a:lnTo>
                    <a:pt x="28" y="82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2" y="66"/>
                  </a:lnTo>
                  <a:lnTo>
                    <a:pt x="24" y="58"/>
                  </a:lnTo>
                  <a:lnTo>
                    <a:pt x="21" y="54"/>
                  </a:lnTo>
                  <a:lnTo>
                    <a:pt x="11" y="54"/>
                  </a:lnTo>
                  <a:lnTo>
                    <a:pt x="0" y="42"/>
                  </a:lnTo>
                  <a:lnTo>
                    <a:pt x="5" y="37"/>
                  </a:lnTo>
                  <a:lnTo>
                    <a:pt x="3" y="29"/>
                  </a:lnTo>
                  <a:lnTo>
                    <a:pt x="15" y="25"/>
                  </a:lnTo>
                  <a:lnTo>
                    <a:pt x="18" y="23"/>
                  </a:lnTo>
                  <a:lnTo>
                    <a:pt x="13" y="16"/>
                  </a:lnTo>
                  <a:lnTo>
                    <a:pt x="14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25">
              <a:extLst>
                <a:ext uri="{FF2B5EF4-FFF2-40B4-BE49-F238E27FC236}">
                  <a16:creationId xmlns="" xmlns:a16="http://schemas.microsoft.com/office/drawing/2014/main" id="{B93AF320-8226-4B84-8A1C-C592A731A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078" y="4067042"/>
              <a:ext cx="103741" cy="52355"/>
            </a:xfrm>
            <a:custGeom>
              <a:avLst/>
              <a:gdLst>
                <a:gd name="T0" fmla="*/ 34 w 107"/>
                <a:gd name="T1" fmla="*/ 54 h 54"/>
                <a:gd name="T2" fmla="*/ 32 w 107"/>
                <a:gd name="T3" fmla="*/ 48 h 54"/>
                <a:gd name="T4" fmla="*/ 26 w 107"/>
                <a:gd name="T5" fmla="*/ 46 h 54"/>
                <a:gd name="T6" fmla="*/ 27 w 107"/>
                <a:gd name="T7" fmla="*/ 39 h 54"/>
                <a:gd name="T8" fmla="*/ 25 w 107"/>
                <a:gd name="T9" fmla="*/ 38 h 54"/>
                <a:gd name="T10" fmla="*/ 22 w 107"/>
                <a:gd name="T11" fmla="*/ 37 h 54"/>
                <a:gd name="T12" fmla="*/ 15 w 107"/>
                <a:gd name="T13" fmla="*/ 38 h 54"/>
                <a:gd name="T14" fmla="*/ 13 w 107"/>
                <a:gd name="T15" fmla="*/ 36 h 54"/>
                <a:gd name="T16" fmla="*/ 8 w 107"/>
                <a:gd name="T17" fmla="*/ 33 h 54"/>
                <a:gd name="T18" fmla="*/ 4 w 107"/>
                <a:gd name="T19" fmla="*/ 30 h 54"/>
                <a:gd name="T20" fmla="*/ 0 w 107"/>
                <a:gd name="T21" fmla="*/ 28 h 54"/>
                <a:gd name="T22" fmla="*/ 3 w 107"/>
                <a:gd name="T23" fmla="*/ 23 h 54"/>
                <a:gd name="T24" fmla="*/ 2 w 107"/>
                <a:gd name="T25" fmla="*/ 19 h 54"/>
                <a:gd name="T26" fmla="*/ 3 w 107"/>
                <a:gd name="T27" fmla="*/ 17 h 54"/>
                <a:gd name="T28" fmla="*/ 11 w 107"/>
                <a:gd name="T29" fmla="*/ 11 h 54"/>
                <a:gd name="T30" fmla="*/ 19 w 107"/>
                <a:gd name="T31" fmla="*/ 4 h 54"/>
                <a:gd name="T32" fmla="*/ 20 w 107"/>
                <a:gd name="T33" fmla="*/ 6 h 54"/>
                <a:gd name="T34" fmla="*/ 25 w 107"/>
                <a:gd name="T35" fmla="*/ 2 h 54"/>
                <a:gd name="T36" fmla="*/ 30 w 107"/>
                <a:gd name="T37" fmla="*/ 2 h 54"/>
                <a:gd name="T38" fmla="*/ 31 w 107"/>
                <a:gd name="T39" fmla="*/ 3 h 54"/>
                <a:gd name="T40" fmla="*/ 34 w 107"/>
                <a:gd name="T41" fmla="*/ 2 h 54"/>
                <a:gd name="T42" fmla="*/ 42 w 107"/>
                <a:gd name="T43" fmla="*/ 4 h 54"/>
                <a:gd name="T44" fmla="*/ 50 w 107"/>
                <a:gd name="T45" fmla="*/ 3 h 54"/>
                <a:gd name="T46" fmla="*/ 55 w 107"/>
                <a:gd name="T47" fmla="*/ 2 h 54"/>
                <a:gd name="T48" fmla="*/ 57 w 107"/>
                <a:gd name="T49" fmla="*/ 0 h 54"/>
                <a:gd name="T50" fmla="*/ 63 w 107"/>
                <a:gd name="T51" fmla="*/ 1 h 54"/>
                <a:gd name="T52" fmla="*/ 67 w 107"/>
                <a:gd name="T53" fmla="*/ 2 h 54"/>
                <a:gd name="T54" fmla="*/ 71 w 107"/>
                <a:gd name="T55" fmla="*/ 1 h 54"/>
                <a:gd name="T56" fmla="*/ 75 w 107"/>
                <a:gd name="T57" fmla="*/ 0 h 54"/>
                <a:gd name="T58" fmla="*/ 83 w 107"/>
                <a:gd name="T59" fmla="*/ 2 h 54"/>
                <a:gd name="T60" fmla="*/ 86 w 107"/>
                <a:gd name="T61" fmla="*/ 3 h 54"/>
                <a:gd name="T62" fmla="*/ 91 w 107"/>
                <a:gd name="T63" fmla="*/ 6 h 54"/>
                <a:gd name="T64" fmla="*/ 97 w 107"/>
                <a:gd name="T65" fmla="*/ 10 h 54"/>
                <a:gd name="T66" fmla="*/ 103 w 107"/>
                <a:gd name="T67" fmla="*/ 13 h 54"/>
                <a:gd name="T68" fmla="*/ 107 w 107"/>
                <a:gd name="T69" fmla="*/ 18 h 54"/>
                <a:gd name="T70" fmla="*/ 101 w 107"/>
                <a:gd name="T71" fmla="*/ 17 h 54"/>
                <a:gd name="T72" fmla="*/ 99 w 107"/>
                <a:gd name="T73" fmla="*/ 19 h 54"/>
                <a:gd name="T74" fmla="*/ 93 w 107"/>
                <a:gd name="T75" fmla="*/ 22 h 54"/>
                <a:gd name="T76" fmla="*/ 89 w 107"/>
                <a:gd name="T77" fmla="*/ 22 h 54"/>
                <a:gd name="T78" fmla="*/ 84 w 107"/>
                <a:gd name="T79" fmla="*/ 24 h 54"/>
                <a:gd name="T80" fmla="*/ 81 w 107"/>
                <a:gd name="T81" fmla="*/ 24 h 54"/>
                <a:gd name="T82" fmla="*/ 78 w 107"/>
                <a:gd name="T83" fmla="*/ 21 h 54"/>
                <a:gd name="T84" fmla="*/ 76 w 107"/>
                <a:gd name="T85" fmla="*/ 22 h 54"/>
                <a:gd name="T86" fmla="*/ 74 w 107"/>
                <a:gd name="T87" fmla="*/ 25 h 54"/>
                <a:gd name="T88" fmla="*/ 72 w 107"/>
                <a:gd name="T89" fmla="*/ 25 h 54"/>
                <a:gd name="T90" fmla="*/ 72 w 107"/>
                <a:gd name="T91" fmla="*/ 30 h 54"/>
                <a:gd name="T92" fmla="*/ 66 w 107"/>
                <a:gd name="T93" fmla="*/ 35 h 54"/>
                <a:gd name="T94" fmla="*/ 63 w 107"/>
                <a:gd name="T95" fmla="*/ 37 h 54"/>
                <a:gd name="T96" fmla="*/ 61 w 107"/>
                <a:gd name="T97" fmla="*/ 39 h 54"/>
                <a:gd name="T98" fmla="*/ 56 w 107"/>
                <a:gd name="T99" fmla="*/ 35 h 54"/>
                <a:gd name="T100" fmla="*/ 52 w 107"/>
                <a:gd name="T101" fmla="*/ 39 h 54"/>
                <a:gd name="T102" fmla="*/ 48 w 107"/>
                <a:gd name="T103" fmla="*/ 39 h 54"/>
                <a:gd name="T104" fmla="*/ 45 w 107"/>
                <a:gd name="T105" fmla="*/ 40 h 54"/>
                <a:gd name="T106" fmla="*/ 45 w 107"/>
                <a:gd name="T107" fmla="*/ 48 h 54"/>
                <a:gd name="T108" fmla="*/ 42 w 107"/>
                <a:gd name="T109" fmla="*/ 48 h 54"/>
                <a:gd name="T110" fmla="*/ 40 w 107"/>
                <a:gd name="T111" fmla="*/ 53 h 54"/>
                <a:gd name="T112" fmla="*/ 34 w 107"/>
                <a:gd name="T1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" h="54">
                  <a:moveTo>
                    <a:pt x="34" y="54"/>
                  </a:moveTo>
                  <a:lnTo>
                    <a:pt x="32" y="48"/>
                  </a:lnTo>
                  <a:lnTo>
                    <a:pt x="26" y="46"/>
                  </a:lnTo>
                  <a:lnTo>
                    <a:pt x="27" y="39"/>
                  </a:lnTo>
                  <a:lnTo>
                    <a:pt x="25" y="38"/>
                  </a:lnTo>
                  <a:lnTo>
                    <a:pt x="22" y="37"/>
                  </a:lnTo>
                  <a:lnTo>
                    <a:pt x="15" y="38"/>
                  </a:lnTo>
                  <a:lnTo>
                    <a:pt x="13" y="36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0" y="28"/>
                  </a:lnTo>
                  <a:lnTo>
                    <a:pt x="3" y="23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11" y="11"/>
                  </a:lnTo>
                  <a:lnTo>
                    <a:pt x="19" y="4"/>
                  </a:lnTo>
                  <a:lnTo>
                    <a:pt x="20" y="6"/>
                  </a:lnTo>
                  <a:lnTo>
                    <a:pt x="25" y="2"/>
                  </a:lnTo>
                  <a:lnTo>
                    <a:pt x="30" y="2"/>
                  </a:lnTo>
                  <a:lnTo>
                    <a:pt x="31" y="3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50" y="3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63" y="1"/>
                  </a:lnTo>
                  <a:lnTo>
                    <a:pt x="67" y="2"/>
                  </a:lnTo>
                  <a:lnTo>
                    <a:pt x="71" y="1"/>
                  </a:lnTo>
                  <a:lnTo>
                    <a:pt x="75" y="0"/>
                  </a:lnTo>
                  <a:lnTo>
                    <a:pt x="83" y="2"/>
                  </a:lnTo>
                  <a:lnTo>
                    <a:pt x="86" y="3"/>
                  </a:lnTo>
                  <a:lnTo>
                    <a:pt x="91" y="6"/>
                  </a:lnTo>
                  <a:lnTo>
                    <a:pt x="97" y="10"/>
                  </a:lnTo>
                  <a:lnTo>
                    <a:pt x="103" y="13"/>
                  </a:lnTo>
                  <a:lnTo>
                    <a:pt x="107" y="18"/>
                  </a:lnTo>
                  <a:lnTo>
                    <a:pt x="101" y="17"/>
                  </a:lnTo>
                  <a:lnTo>
                    <a:pt x="99" y="19"/>
                  </a:lnTo>
                  <a:lnTo>
                    <a:pt x="93" y="22"/>
                  </a:lnTo>
                  <a:lnTo>
                    <a:pt x="89" y="22"/>
                  </a:lnTo>
                  <a:lnTo>
                    <a:pt x="84" y="24"/>
                  </a:lnTo>
                  <a:lnTo>
                    <a:pt x="81" y="24"/>
                  </a:lnTo>
                  <a:lnTo>
                    <a:pt x="78" y="21"/>
                  </a:lnTo>
                  <a:lnTo>
                    <a:pt x="76" y="22"/>
                  </a:lnTo>
                  <a:lnTo>
                    <a:pt x="74" y="25"/>
                  </a:lnTo>
                  <a:lnTo>
                    <a:pt x="72" y="25"/>
                  </a:lnTo>
                  <a:lnTo>
                    <a:pt x="72" y="30"/>
                  </a:lnTo>
                  <a:lnTo>
                    <a:pt x="66" y="35"/>
                  </a:lnTo>
                  <a:lnTo>
                    <a:pt x="63" y="37"/>
                  </a:lnTo>
                  <a:lnTo>
                    <a:pt x="61" y="39"/>
                  </a:lnTo>
                  <a:lnTo>
                    <a:pt x="56" y="35"/>
                  </a:lnTo>
                  <a:lnTo>
                    <a:pt x="52" y="39"/>
                  </a:lnTo>
                  <a:lnTo>
                    <a:pt x="48" y="39"/>
                  </a:lnTo>
                  <a:lnTo>
                    <a:pt x="45" y="40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40" y="53"/>
                  </a:lnTo>
                  <a:lnTo>
                    <a:pt x="34" y="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26">
              <a:extLst>
                <a:ext uri="{FF2B5EF4-FFF2-40B4-BE49-F238E27FC236}">
                  <a16:creationId xmlns="" xmlns:a16="http://schemas.microsoft.com/office/drawing/2014/main" id="{B4113903-7DF1-496E-9399-68A0B78B1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518" y="3456233"/>
              <a:ext cx="97924" cy="95015"/>
            </a:xfrm>
            <a:custGeom>
              <a:avLst/>
              <a:gdLst>
                <a:gd name="T0" fmla="*/ 90 w 101"/>
                <a:gd name="T1" fmla="*/ 15 h 98"/>
                <a:gd name="T2" fmla="*/ 95 w 101"/>
                <a:gd name="T3" fmla="*/ 24 h 98"/>
                <a:gd name="T4" fmla="*/ 101 w 101"/>
                <a:gd name="T5" fmla="*/ 31 h 98"/>
                <a:gd name="T6" fmla="*/ 94 w 101"/>
                <a:gd name="T7" fmla="*/ 40 h 98"/>
                <a:gd name="T8" fmla="*/ 86 w 101"/>
                <a:gd name="T9" fmla="*/ 36 h 98"/>
                <a:gd name="T10" fmla="*/ 74 w 101"/>
                <a:gd name="T11" fmla="*/ 36 h 98"/>
                <a:gd name="T12" fmla="*/ 59 w 101"/>
                <a:gd name="T13" fmla="*/ 31 h 98"/>
                <a:gd name="T14" fmla="*/ 51 w 101"/>
                <a:gd name="T15" fmla="*/ 32 h 98"/>
                <a:gd name="T16" fmla="*/ 46 w 101"/>
                <a:gd name="T17" fmla="*/ 37 h 98"/>
                <a:gd name="T18" fmla="*/ 40 w 101"/>
                <a:gd name="T19" fmla="*/ 31 h 98"/>
                <a:gd name="T20" fmla="*/ 37 w 101"/>
                <a:gd name="T21" fmla="*/ 42 h 98"/>
                <a:gd name="T22" fmla="*/ 45 w 101"/>
                <a:gd name="T23" fmla="*/ 53 h 98"/>
                <a:gd name="T24" fmla="*/ 49 w 101"/>
                <a:gd name="T25" fmla="*/ 61 h 98"/>
                <a:gd name="T26" fmla="*/ 57 w 101"/>
                <a:gd name="T27" fmla="*/ 69 h 98"/>
                <a:gd name="T28" fmla="*/ 64 w 101"/>
                <a:gd name="T29" fmla="*/ 75 h 98"/>
                <a:gd name="T30" fmla="*/ 71 w 101"/>
                <a:gd name="T31" fmla="*/ 84 h 98"/>
                <a:gd name="T32" fmla="*/ 86 w 101"/>
                <a:gd name="T33" fmla="*/ 94 h 98"/>
                <a:gd name="T34" fmla="*/ 83 w 101"/>
                <a:gd name="T35" fmla="*/ 98 h 98"/>
                <a:gd name="T36" fmla="*/ 67 w 101"/>
                <a:gd name="T37" fmla="*/ 89 h 98"/>
                <a:gd name="T38" fmla="*/ 58 w 101"/>
                <a:gd name="T39" fmla="*/ 81 h 98"/>
                <a:gd name="T40" fmla="*/ 42 w 101"/>
                <a:gd name="T41" fmla="*/ 74 h 98"/>
                <a:gd name="T42" fmla="*/ 27 w 101"/>
                <a:gd name="T43" fmla="*/ 55 h 98"/>
                <a:gd name="T44" fmla="*/ 30 w 101"/>
                <a:gd name="T45" fmla="*/ 54 h 98"/>
                <a:gd name="T46" fmla="*/ 22 w 101"/>
                <a:gd name="T47" fmla="*/ 44 h 98"/>
                <a:gd name="T48" fmla="*/ 22 w 101"/>
                <a:gd name="T49" fmla="*/ 36 h 98"/>
                <a:gd name="T50" fmla="*/ 10 w 101"/>
                <a:gd name="T51" fmla="*/ 31 h 98"/>
                <a:gd name="T52" fmla="*/ 6 w 101"/>
                <a:gd name="T53" fmla="*/ 43 h 98"/>
                <a:gd name="T54" fmla="*/ 0 w 101"/>
                <a:gd name="T55" fmla="*/ 34 h 98"/>
                <a:gd name="T56" fmla="*/ 1 w 101"/>
                <a:gd name="T57" fmla="*/ 25 h 98"/>
                <a:gd name="T58" fmla="*/ 1 w 101"/>
                <a:gd name="T59" fmla="*/ 25 h 98"/>
                <a:gd name="T60" fmla="*/ 14 w 101"/>
                <a:gd name="T61" fmla="*/ 27 h 98"/>
                <a:gd name="T62" fmla="*/ 17 w 101"/>
                <a:gd name="T63" fmla="*/ 22 h 98"/>
                <a:gd name="T64" fmla="*/ 23 w 101"/>
                <a:gd name="T65" fmla="*/ 25 h 98"/>
                <a:gd name="T66" fmla="*/ 29 w 101"/>
                <a:gd name="T67" fmla="*/ 27 h 98"/>
                <a:gd name="T68" fmla="*/ 29 w 101"/>
                <a:gd name="T69" fmla="*/ 20 h 98"/>
                <a:gd name="T70" fmla="*/ 36 w 101"/>
                <a:gd name="T71" fmla="*/ 17 h 98"/>
                <a:gd name="T72" fmla="*/ 37 w 101"/>
                <a:gd name="T73" fmla="*/ 7 h 98"/>
                <a:gd name="T74" fmla="*/ 51 w 101"/>
                <a:gd name="T75" fmla="*/ 0 h 98"/>
                <a:gd name="T76" fmla="*/ 57 w 101"/>
                <a:gd name="T77" fmla="*/ 3 h 98"/>
                <a:gd name="T78" fmla="*/ 69 w 101"/>
                <a:gd name="T79" fmla="*/ 14 h 98"/>
                <a:gd name="T80" fmla="*/ 83 w 101"/>
                <a:gd name="T81" fmla="*/ 19 h 98"/>
                <a:gd name="T82" fmla="*/ 90 w 101"/>
                <a:gd name="T83" fmla="*/ 1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98">
                  <a:moveTo>
                    <a:pt x="90" y="15"/>
                  </a:moveTo>
                  <a:lnTo>
                    <a:pt x="95" y="24"/>
                  </a:lnTo>
                  <a:lnTo>
                    <a:pt x="101" y="31"/>
                  </a:lnTo>
                  <a:lnTo>
                    <a:pt x="94" y="40"/>
                  </a:lnTo>
                  <a:lnTo>
                    <a:pt x="86" y="36"/>
                  </a:lnTo>
                  <a:lnTo>
                    <a:pt x="74" y="36"/>
                  </a:lnTo>
                  <a:lnTo>
                    <a:pt x="59" y="31"/>
                  </a:lnTo>
                  <a:lnTo>
                    <a:pt x="51" y="32"/>
                  </a:lnTo>
                  <a:lnTo>
                    <a:pt x="46" y="37"/>
                  </a:lnTo>
                  <a:lnTo>
                    <a:pt x="40" y="31"/>
                  </a:lnTo>
                  <a:lnTo>
                    <a:pt x="37" y="42"/>
                  </a:lnTo>
                  <a:lnTo>
                    <a:pt x="45" y="53"/>
                  </a:lnTo>
                  <a:lnTo>
                    <a:pt x="49" y="61"/>
                  </a:lnTo>
                  <a:lnTo>
                    <a:pt x="57" y="69"/>
                  </a:lnTo>
                  <a:lnTo>
                    <a:pt x="64" y="75"/>
                  </a:lnTo>
                  <a:lnTo>
                    <a:pt x="71" y="84"/>
                  </a:lnTo>
                  <a:lnTo>
                    <a:pt x="86" y="94"/>
                  </a:lnTo>
                  <a:lnTo>
                    <a:pt x="83" y="98"/>
                  </a:lnTo>
                  <a:lnTo>
                    <a:pt x="67" y="89"/>
                  </a:lnTo>
                  <a:lnTo>
                    <a:pt x="58" y="81"/>
                  </a:lnTo>
                  <a:lnTo>
                    <a:pt x="42" y="74"/>
                  </a:lnTo>
                  <a:lnTo>
                    <a:pt x="27" y="55"/>
                  </a:lnTo>
                  <a:lnTo>
                    <a:pt x="30" y="54"/>
                  </a:lnTo>
                  <a:lnTo>
                    <a:pt x="22" y="44"/>
                  </a:lnTo>
                  <a:lnTo>
                    <a:pt x="22" y="36"/>
                  </a:lnTo>
                  <a:lnTo>
                    <a:pt x="10" y="31"/>
                  </a:lnTo>
                  <a:lnTo>
                    <a:pt x="6" y="43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4" y="27"/>
                  </a:lnTo>
                  <a:lnTo>
                    <a:pt x="17" y="22"/>
                  </a:lnTo>
                  <a:lnTo>
                    <a:pt x="23" y="25"/>
                  </a:lnTo>
                  <a:lnTo>
                    <a:pt x="29" y="27"/>
                  </a:lnTo>
                  <a:lnTo>
                    <a:pt x="29" y="20"/>
                  </a:lnTo>
                  <a:lnTo>
                    <a:pt x="36" y="17"/>
                  </a:lnTo>
                  <a:lnTo>
                    <a:pt x="37" y="7"/>
                  </a:lnTo>
                  <a:lnTo>
                    <a:pt x="51" y="0"/>
                  </a:lnTo>
                  <a:lnTo>
                    <a:pt x="57" y="3"/>
                  </a:lnTo>
                  <a:lnTo>
                    <a:pt x="69" y="14"/>
                  </a:lnTo>
                  <a:lnTo>
                    <a:pt x="83" y="19"/>
                  </a:lnTo>
                  <a:lnTo>
                    <a:pt x="90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27">
              <a:extLst>
                <a:ext uri="{FF2B5EF4-FFF2-40B4-BE49-F238E27FC236}">
                  <a16:creationId xmlns="" xmlns:a16="http://schemas.microsoft.com/office/drawing/2014/main" id="{DB80D9EC-348F-4C8B-83D7-A321BA254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187" y="3998205"/>
              <a:ext cx="47508" cy="32964"/>
            </a:xfrm>
            <a:custGeom>
              <a:avLst/>
              <a:gdLst>
                <a:gd name="T0" fmla="*/ 22 w 49"/>
                <a:gd name="T1" fmla="*/ 0 h 34"/>
                <a:gd name="T2" fmla="*/ 32 w 49"/>
                <a:gd name="T3" fmla="*/ 0 h 34"/>
                <a:gd name="T4" fmla="*/ 47 w 49"/>
                <a:gd name="T5" fmla="*/ 4 h 34"/>
                <a:gd name="T6" fmla="*/ 49 w 49"/>
                <a:gd name="T7" fmla="*/ 13 h 34"/>
                <a:gd name="T8" fmla="*/ 47 w 49"/>
                <a:gd name="T9" fmla="*/ 20 h 34"/>
                <a:gd name="T10" fmla="*/ 43 w 49"/>
                <a:gd name="T11" fmla="*/ 23 h 34"/>
                <a:gd name="T12" fmla="*/ 47 w 49"/>
                <a:gd name="T13" fmla="*/ 29 h 34"/>
                <a:gd name="T14" fmla="*/ 47 w 49"/>
                <a:gd name="T15" fmla="*/ 34 h 34"/>
                <a:gd name="T16" fmla="*/ 36 w 49"/>
                <a:gd name="T17" fmla="*/ 30 h 34"/>
                <a:gd name="T18" fmla="*/ 28 w 49"/>
                <a:gd name="T19" fmla="*/ 33 h 34"/>
                <a:gd name="T20" fmla="*/ 17 w 49"/>
                <a:gd name="T21" fmla="*/ 30 h 34"/>
                <a:gd name="T22" fmla="*/ 9 w 49"/>
                <a:gd name="T23" fmla="*/ 34 h 34"/>
                <a:gd name="T24" fmla="*/ 0 w 49"/>
                <a:gd name="T25" fmla="*/ 28 h 34"/>
                <a:gd name="T26" fmla="*/ 1 w 49"/>
                <a:gd name="T27" fmla="*/ 22 h 34"/>
                <a:gd name="T28" fmla="*/ 17 w 49"/>
                <a:gd name="T29" fmla="*/ 26 h 34"/>
                <a:gd name="T30" fmla="*/ 30 w 49"/>
                <a:gd name="T31" fmla="*/ 27 h 34"/>
                <a:gd name="T32" fmla="*/ 36 w 49"/>
                <a:gd name="T33" fmla="*/ 22 h 34"/>
                <a:gd name="T34" fmla="*/ 29 w 49"/>
                <a:gd name="T35" fmla="*/ 14 h 34"/>
                <a:gd name="T36" fmla="*/ 29 w 49"/>
                <a:gd name="T37" fmla="*/ 7 h 34"/>
                <a:gd name="T38" fmla="*/ 17 w 49"/>
                <a:gd name="T39" fmla="*/ 5 h 34"/>
                <a:gd name="T40" fmla="*/ 22 w 49"/>
                <a:gd name="T4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4">
                  <a:moveTo>
                    <a:pt x="22" y="0"/>
                  </a:moveTo>
                  <a:lnTo>
                    <a:pt x="32" y="0"/>
                  </a:lnTo>
                  <a:lnTo>
                    <a:pt x="47" y="4"/>
                  </a:lnTo>
                  <a:lnTo>
                    <a:pt x="49" y="13"/>
                  </a:lnTo>
                  <a:lnTo>
                    <a:pt x="47" y="20"/>
                  </a:lnTo>
                  <a:lnTo>
                    <a:pt x="43" y="23"/>
                  </a:lnTo>
                  <a:lnTo>
                    <a:pt x="47" y="29"/>
                  </a:lnTo>
                  <a:lnTo>
                    <a:pt x="47" y="34"/>
                  </a:lnTo>
                  <a:lnTo>
                    <a:pt x="36" y="30"/>
                  </a:lnTo>
                  <a:lnTo>
                    <a:pt x="28" y="33"/>
                  </a:lnTo>
                  <a:lnTo>
                    <a:pt x="17" y="30"/>
                  </a:lnTo>
                  <a:lnTo>
                    <a:pt x="9" y="34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17" y="26"/>
                  </a:lnTo>
                  <a:lnTo>
                    <a:pt x="30" y="27"/>
                  </a:lnTo>
                  <a:lnTo>
                    <a:pt x="36" y="22"/>
                  </a:lnTo>
                  <a:lnTo>
                    <a:pt x="29" y="14"/>
                  </a:lnTo>
                  <a:lnTo>
                    <a:pt x="29" y="7"/>
                  </a:lnTo>
                  <a:lnTo>
                    <a:pt x="17" y="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28">
              <a:extLst>
                <a:ext uri="{FF2B5EF4-FFF2-40B4-BE49-F238E27FC236}">
                  <a16:creationId xmlns="" xmlns:a16="http://schemas.microsoft.com/office/drawing/2014/main" id="{44E55CC6-FD79-441B-92B3-B5D218368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148" y="3403878"/>
              <a:ext cx="108588" cy="70777"/>
            </a:xfrm>
            <a:custGeom>
              <a:avLst/>
              <a:gdLst>
                <a:gd name="T0" fmla="*/ 0 w 112"/>
                <a:gd name="T1" fmla="*/ 46 h 73"/>
                <a:gd name="T2" fmla="*/ 6 w 112"/>
                <a:gd name="T3" fmla="*/ 29 h 73"/>
                <a:gd name="T4" fmla="*/ 2 w 112"/>
                <a:gd name="T5" fmla="*/ 24 h 73"/>
                <a:gd name="T6" fmla="*/ 12 w 112"/>
                <a:gd name="T7" fmla="*/ 24 h 73"/>
                <a:gd name="T8" fmla="*/ 13 w 112"/>
                <a:gd name="T9" fmla="*/ 12 h 73"/>
                <a:gd name="T10" fmla="*/ 22 w 112"/>
                <a:gd name="T11" fmla="*/ 19 h 73"/>
                <a:gd name="T12" fmla="*/ 28 w 112"/>
                <a:gd name="T13" fmla="*/ 23 h 73"/>
                <a:gd name="T14" fmla="*/ 43 w 112"/>
                <a:gd name="T15" fmla="*/ 19 h 73"/>
                <a:gd name="T16" fmla="*/ 44 w 112"/>
                <a:gd name="T17" fmla="*/ 14 h 73"/>
                <a:gd name="T18" fmla="*/ 51 w 112"/>
                <a:gd name="T19" fmla="*/ 14 h 73"/>
                <a:gd name="T20" fmla="*/ 60 w 112"/>
                <a:gd name="T21" fmla="*/ 9 h 73"/>
                <a:gd name="T22" fmla="*/ 61 w 112"/>
                <a:gd name="T23" fmla="*/ 11 h 73"/>
                <a:gd name="T24" fmla="*/ 70 w 112"/>
                <a:gd name="T25" fmla="*/ 8 h 73"/>
                <a:gd name="T26" fmla="*/ 74 w 112"/>
                <a:gd name="T27" fmla="*/ 1 h 73"/>
                <a:gd name="T28" fmla="*/ 80 w 112"/>
                <a:gd name="T29" fmla="*/ 0 h 73"/>
                <a:gd name="T30" fmla="*/ 99 w 112"/>
                <a:gd name="T31" fmla="*/ 8 h 73"/>
                <a:gd name="T32" fmla="*/ 102 w 112"/>
                <a:gd name="T33" fmla="*/ 5 h 73"/>
                <a:gd name="T34" fmla="*/ 111 w 112"/>
                <a:gd name="T35" fmla="*/ 12 h 73"/>
                <a:gd name="T36" fmla="*/ 112 w 112"/>
                <a:gd name="T37" fmla="*/ 19 h 73"/>
                <a:gd name="T38" fmla="*/ 102 w 112"/>
                <a:gd name="T39" fmla="*/ 24 h 73"/>
                <a:gd name="T40" fmla="*/ 94 w 112"/>
                <a:gd name="T41" fmla="*/ 41 h 73"/>
                <a:gd name="T42" fmla="*/ 83 w 112"/>
                <a:gd name="T43" fmla="*/ 59 h 73"/>
                <a:gd name="T44" fmla="*/ 70 w 112"/>
                <a:gd name="T45" fmla="*/ 63 h 73"/>
                <a:gd name="T46" fmla="*/ 59 w 112"/>
                <a:gd name="T47" fmla="*/ 62 h 73"/>
                <a:gd name="T48" fmla="*/ 45 w 112"/>
                <a:gd name="T49" fmla="*/ 69 h 73"/>
                <a:gd name="T50" fmla="*/ 38 w 112"/>
                <a:gd name="T51" fmla="*/ 73 h 73"/>
                <a:gd name="T52" fmla="*/ 24 w 112"/>
                <a:gd name="T53" fmla="*/ 68 h 73"/>
                <a:gd name="T54" fmla="*/ 12 w 112"/>
                <a:gd name="T55" fmla="*/ 57 h 73"/>
                <a:gd name="T56" fmla="*/ 6 w 112"/>
                <a:gd name="T57" fmla="*/ 54 h 73"/>
                <a:gd name="T58" fmla="*/ 2 w 112"/>
                <a:gd name="T59" fmla="*/ 46 h 73"/>
                <a:gd name="T60" fmla="*/ 0 w 112"/>
                <a:gd name="T61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73">
                  <a:moveTo>
                    <a:pt x="0" y="46"/>
                  </a:moveTo>
                  <a:lnTo>
                    <a:pt x="6" y="29"/>
                  </a:lnTo>
                  <a:lnTo>
                    <a:pt x="2" y="24"/>
                  </a:lnTo>
                  <a:lnTo>
                    <a:pt x="12" y="24"/>
                  </a:lnTo>
                  <a:lnTo>
                    <a:pt x="13" y="12"/>
                  </a:lnTo>
                  <a:lnTo>
                    <a:pt x="22" y="19"/>
                  </a:lnTo>
                  <a:lnTo>
                    <a:pt x="28" y="23"/>
                  </a:lnTo>
                  <a:lnTo>
                    <a:pt x="43" y="19"/>
                  </a:lnTo>
                  <a:lnTo>
                    <a:pt x="44" y="14"/>
                  </a:lnTo>
                  <a:lnTo>
                    <a:pt x="51" y="14"/>
                  </a:lnTo>
                  <a:lnTo>
                    <a:pt x="60" y="9"/>
                  </a:lnTo>
                  <a:lnTo>
                    <a:pt x="61" y="11"/>
                  </a:lnTo>
                  <a:lnTo>
                    <a:pt x="70" y="8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99" y="8"/>
                  </a:lnTo>
                  <a:lnTo>
                    <a:pt x="102" y="5"/>
                  </a:lnTo>
                  <a:lnTo>
                    <a:pt x="111" y="12"/>
                  </a:lnTo>
                  <a:lnTo>
                    <a:pt x="112" y="19"/>
                  </a:lnTo>
                  <a:lnTo>
                    <a:pt x="102" y="24"/>
                  </a:lnTo>
                  <a:lnTo>
                    <a:pt x="94" y="41"/>
                  </a:lnTo>
                  <a:lnTo>
                    <a:pt x="83" y="59"/>
                  </a:lnTo>
                  <a:lnTo>
                    <a:pt x="70" y="63"/>
                  </a:lnTo>
                  <a:lnTo>
                    <a:pt x="59" y="62"/>
                  </a:lnTo>
                  <a:lnTo>
                    <a:pt x="45" y="69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57"/>
                  </a:lnTo>
                  <a:lnTo>
                    <a:pt x="6" y="54"/>
                  </a:lnTo>
                  <a:lnTo>
                    <a:pt x="2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29">
              <a:extLst>
                <a:ext uri="{FF2B5EF4-FFF2-40B4-BE49-F238E27FC236}">
                  <a16:creationId xmlns="" xmlns:a16="http://schemas.microsoft.com/office/drawing/2014/main" id="{5F86F217-A7C9-4745-8FA4-4DF0ACC22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77231" y="4246406"/>
              <a:ext cx="770782" cy="266623"/>
            </a:xfrm>
            <a:custGeom>
              <a:avLst/>
              <a:gdLst>
                <a:gd name="T0" fmla="*/ 428 w 795"/>
                <a:gd name="T1" fmla="*/ 256 h 275"/>
                <a:gd name="T2" fmla="*/ 507 w 795"/>
                <a:gd name="T3" fmla="*/ 270 h 275"/>
                <a:gd name="T4" fmla="*/ 499 w 795"/>
                <a:gd name="T5" fmla="*/ 255 h 275"/>
                <a:gd name="T6" fmla="*/ 507 w 795"/>
                <a:gd name="T7" fmla="*/ 270 h 275"/>
                <a:gd name="T8" fmla="*/ 414 w 795"/>
                <a:gd name="T9" fmla="*/ 245 h 275"/>
                <a:gd name="T10" fmla="*/ 378 w 795"/>
                <a:gd name="T11" fmla="*/ 241 h 275"/>
                <a:gd name="T12" fmla="*/ 478 w 795"/>
                <a:gd name="T13" fmla="*/ 245 h 275"/>
                <a:gd name="T14" fmla="*/ 442 w 795"/>
                <a:gd name="T15" fmla="*/ 237 h 275"/>
                <a:gd name="T16" fmla="*/ 231 w 795"/>
                <a:gd name="T17" fmla="*/ 211 h 275"/>
                <a:gd name="T18" fmla="*/ 308 w 795"/>
                <a:gd name="T19" fmla="*/ 226 h 275"/>
                <a:gd name="T20" fmla="*/ 316 w 795"/>
                <a:gd name="T21" fmla="*/ 239 h 275"/>
                <a:gd name="T22" fmla="*/ 245 w 795"/>
                <a:gd name="T23" fmla="*/ 229 h 275"/>
                <a:gd name="T24" fmla="*/ 191 w 795"/>
                <a:gd name="T25" fmla="*/ 215 h 275"/>
                <a:gd name="T26" fmla="*/ 222 w 795"/>
                <a:gd name="T27" fmla="*/ 204 h 275"/>
                <a:gd name="T28" fmla="*/ 677 w 795"/>
                <a:gd name="T29" fmla="*/ 214 h 275"/>
                <a:gd name="T30" fmla="*/ 685 w 795"/>
                <a:gd name="T31" fmla="*/ 194 h 275"/>
                <a:gd name="T32" fmla="*/ 537 w 795"/>
                <a:gd name="T33" fmla="*/ 157 h 275"/>
                <a:gd name="T34" fmla="*/ 611 w 795"/>
                <a:gd name="T35" fmla="*/ 148 h 275"/>
                <a:gd name="T36" fmla="*/ 579 w 795"/>
                <a:gd name="T37" fmla="*/ 153 h 275"/>
                <a:gd name="T38" fmla="*/ 611 w 795"/>
                <a:gd name="T39" fmla="*/ 148 h 275"/>
                <a:gd name="T40" fmla="*/ 713 w 795"/>
                <a:gd name="T41" fmla="*/ 134 h 275"/>
                <a:gd name="T42" fmla="*/ 776 w 795"/>
                <a:gd name="T43" fmla="*/ 136 h 275"/>
                <a:gd name="T44" fmla="*/ 780 w 795"/>
                <a:gd name="T45" fmla="*/ 238 h 275"/>
                <a:gd name="T46" fmla="*/ 743 w 795"/>
                <a:gd name="T47" fmla="*/ 226 h 275"/>
                <a:gd name="T48" fmla="*/ 707 w 795"/>
                <a:gd name="T49" fmla="*/ 173 h 275"/>
                <a:gd name="T50" fmla="*/ 655 w 795"/>
                <a:gd name="T51" fmla="*/ 166 h 275"/>
                <a:gd name="T52" fmla="*/ 656 w 795"/>
                <a:gd name="T53" fmla="*/ 137 h 275"/>
                <a:gd name="T54" fmla="*/ 636 w 795"/>
                <a:gd name="T55" fmla="*/ 122 h 275"/>
                <a:gd name="T56" fmla="*/ 645 w 795"/>
                <a:gd name="T57" fmla="*/ 101 h 275"/>
                <a:gd name="T58" fmla="*/ 507 w 795"/>
                <a:gd name="T59" fmla="*/ 88 h 275"/>
                <a:gd name="T60" fmla="*/ 433 w 795"/>
                <a:gd name="T61" fmla="*/ 91 h 275"/>
                <a:gd name="T62" fmla="*/ 487 w 795"/>
                <a:gd name="T63" fmla="*/ 105 h 275"/>
                <a:gd name="T64" fmla="*/ 456 w 795"/>
                <a:gd name="T65" fmla="*/ 128 h 275"/>
                <a:gd name="T66" fmla="*/ 485 w 795"/>
                <a:gd name="T67" fmla="*/ 187 h 275"/>
                <a:gd name="T68" fmla="*/ 459 w 795"/>
                <a:gd name="T69" fmla="*/ 179 h 275"/>
                <a:gd name="T70" fmla="*/ 447 w 795"/>
                <a:gd name="T71" fmla="*/ 140 h 275"/>
                <a:gd name="T72" fmla="*/ 426 w 795"/>
                <a:gd name="T73" fmla="*/ 193 h 275"/>
                <a:gd name="T74" fmla="*/ 413 w 795"/>
                <a:gd name="T75" fmla="*/ 155 h 275"/>
                <a:gd name="T76" fmla="*/ 427 w 795"/>
                <a:gd name="T77" fmla="*/ 92 h 275"/>
                <a:gd name="T78" fmla="*/ 480 w 795"/>
                <a:gd name="T79" fmla="*/ 79 h 275"/>
                <a:gd name="T80" fmla="*/ 581 w 795"/>
                <a:gd name="T81" fmla="*/ 75 h 275"/>
                <a:gd name="T82" fmla="*/ 575 w 795"/>
                <a:gd name="T83" fmla="*/ 108 h 275"/>
                <a:gd name="T84" fmla="*/ 561 w 795"/>
                <a:gd name="T85" fmla="*/ 63 h 275"/>
                <a:gd name="T86" fmla="*/ 581 w 795"/>
                <a:gd name="T87" fmla="*/ 75 h 275"/>
                <a:gd name="T88" fmla="*/ 385 w 795"/>
                <a:gd name="T89" fmla="*/ 93 h 275"/>
                <a:gd name="T90" fmla="*/ 362 w 795"/>
                <a:gd name="T91" fmla="*/ 164 h 275"/>
                <a:gd name="T92" fmla="*/ 321 w 795"/>
                <a:gd name="T93" fmla="*/ 153 h 275"/>
                <a:gd name="T94" fmla="*/ 274 w 795"/>
                <a:gd name="T95" fmla="*/ 148 h 275"/>
                <a:gd name="T96" fmla="*/ 239 w 795"/>
                <a:gd name="T97" fmla="*/ 103 h 275"/>
                <a:gd name="T98" fmla="*/ 252 w 795"/>
                <a:gd name="T99" fmla="*/ 71 h 275"/>
                <a:gd name="T100" fmla="*/ 297 w 795"/>
                <a:gd name="T101" fmla="*/ 70 h 275"/>
                <a:gd name="T102" fmla="*/ 345 w 795"/>
                <a:gd name="T103" fmla="*/ 46 h 275"/>
                <a:gd name="T104" fmla="*/ 392 w 795"/>
                <a:gd name="T105" fmla="*/ 23 h 275"/>
                <a:gd name="T106" fmla="*/ 183 w 795"/>
                <a:gd name="T107" fmla="*/ 196 h 275"/>
                <a:gd name="T108" fmla="*/ 119 w 795"/>
                <a:gd name="T109" fmla="*/ 157 h 275"/>
                <a:gd name="T110" fmla="*/ 69 w 795"/>
                <a:gd name="T111" fmla="*/ 91 h 275"/>
                <a:gd name="T112" fmla="*/ 32 w 795"/>
                <a:gd name="T113" fmla="*/ 38 h 275"/>
                <a:gd name="T114" fmla="*/ 11 w 795"/>
                <a:gd name="T115" fmla="*/ 1 h 275"/>
                <a:gd name="T116" fmla="*/ 76 w 795"/>
                <a:gd name="T117" fmla="*/ 40 h 275"/>
                <a:gd name="T118" fmla="*/ 135 w 795"/>
                <a:gd name="T119" fmla="*/ 85 h 275"/>
                <a:gd name="T120" fmla="*/ 157 w 795"/>
                <a:gd name="T121" fmla="*/ 113 h 275"/>
                <a:gd name="T122" fmla="*/ 189 w 795"/>
                <a:gd name="T123" fmla="*/ 1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5" h="275">
                  <a:moveTo>
                    <a:pt x="442" y="272"/>
                  </a:moveTo>
                  <a:lnTo>
                    <a:pt x="435" y="272"/>
                  </a:lnTo>
                  <a:lnTo>
                    <a:pt x="412" y="260"/>
                  </a:lnTo>
                  <a:lnTo>
                    <a:pt x="428" y="256"/>
                  </a:lnTo>
                  <a:lnTo>
                    <a:pt x="436" y="262"/>
                  </a:lnTo>
                  <a:lnTo>
                    <a:pt x="443" y="268"/>
                  </a:lnTo>
                  <a:lnTo>
                    <a:pt x="442" y="272"/>
                  </a:lnTo>
                  <a:close/>
                  <a:moveTo>
                    <a:pt x="507" y="270"/>
                  </a:moveTo>
                  <a:lnTo>
                    <a:pt x="492" y="275"/>
                  </a:lnTo>
                  <a:lnTo>
                    <a:pt x="490" y="272"/>
                  </a:lnTo>
                  <a:lnTo>
                    <a:pt x="491" y="267"/>
                  </a:lnTo>
                  <a:lnTo>
                    <a:pt x="499" y="255"/>
                  </a:lnTo>
                  <a:lnTo>
                    <a:pt x="516" y="248"/>
                  </a:lnTo>
                  <a:lnTo>
                    <a:pt x="517" y="252"/>
                  </a:lnTo>
                  <a:lnTo>
                    <a:pt x="517" y="257"/>
                  </a:lnTo>
                  <a:lnTo>
                    <a:pt x="507" y="270"/>
                  </a:lnTo>
                  <a:close/>
                  <a:moveTo>
                    <a:pt x="393" y="234"/>
                  </a:moveTo>
                  <a:lnTo>
                    <a:pt x="399" y="239"/>
                  </a:lnTo>
                  <a:lnTo>
                    <a:pt x="410" y="238"/>
                  </a:lnTo>
                  <a:lnTo>
                    <a:pt x="414" y="245"/>
                  </a:lnTo>
                  <a:lnTo>
                    <a:pt x="395" y="249"/>
                  </a:lnTo>
                  <a:lnTo>
                    <a:pt x="382" y="252"/>
                  </a:lnTo>
                  <a:lnTo>
                    <a:pt x="373" y="251"/>
                  </a:lnTo>
                  <a:lnTo>
                    <a:pt x="378" y="241"/>
                  </a:lnTo>
                  <a:lnTo>
                    <a:pt x="389" y="241"/>
                  </a:lnTo>
                  <a:lnTo>
                    <a:pt x="393" y="234"/>
                  </a:lnTo>
                  <a:close/>
                  <a:moveTo>
                    <a:pt x="480" y="234"/>
                  </a:moveTo>
                  <a:lnTo>
                    <a:pt x="478" y="245"/>
                  </a:lnTo>
                  <a:lnTo>
                    <a:pt x="451" y="249"/>
                  </a:lnTo>
                  <a:lnTo>
                    <a:pt x="428" y="247"/>
                  </a:lnTo>
                  <a:lnTo>
                    <a:pt x="428" y="240"/>
                  </a:lnTo>
                  <a:lnTo>
                    <a:pt x="442" y="237"/>
                  </a:lnTo>
                  <a:lnTo>
                    <a:pt x="453" y="242"/>
                  </a:lnTo>
                  <a:lnTo>
                    <a:pt x="464" y="241"/>
                  </a:lnTo>
                  <a:lnTo>
                    <a:pt x="480" y="234"/>
                  </a:lnTo>
                  <a:close/>
                  <a:moveTo>
                    <a:pt x="231" y="211"/>
                  </a:moveTo>
                  <a:lnTo>
                    <a:pt x="265" y="214"/>
                  </a:lnTo>
                  <a:lnTo>
                    <a:pt x="268" y="207"/>
                  </a:lnTo>
                  <a:lnTo>
                    <a:pt x="301" y="215"/>
                  </a:lnTo>
                  <a:lnTo>
                    <a:pt x="308" y="226"/>
                  </a:lnTo>
                  <a:lnTo>
                    <a:pt x="333" y="229"/>
                  </a:lnTo>
                  <a:lnTo>
                    <a:pt x="355" y="239"/>
                  </a:lnTo>
                  <a:lnTo>
                    <a:pt x="334" y="246"/>
                  </a:lnTo>
                  <a:lnTo>
                    <a:pt x="316" y="239"/>
                  </a:lnTo>
                  <a:lnTo>
                    <a:pt x="300" y="240"/>
                  </a:lnTo>
                  <a:lnTo>
                    <a:pt x="282" y="238"/>
                  </a:lnTo>
                  <a:lnTo>
                    <a:pt x="266" y="235"/>
                  </a:lnTo>
                  <a:lnTo>
                    <a:pt x="245" y="229"/>
                  </a:lnTo>
                  <a:lnTo>
                    <a:pt x="233" y="226"/>
                  </a:lnTo>
                  <a:lnTo>
                    <a:pt x="226" y="229"/>
                  </a:lnTo>
                  <a:lnTo>
                    <a:pt x="194" y="222"/>
                  </a:lnTo>
                  <a:lnTo>
                    <a:pt x="191" y="215"/>
                  </a:lnTo>
                  <a:lnTo>
                    <a:pt x="175" y="212"/>
                  </a:lnTo>
                  <a:lnTo>
                    <a:pt x="187" y="196"/>
                  </a:lnTo>
                  <a:lnTo>
                    <a:pt x="208" y="197"/>
                  </a:lnTo>
                  <a:lnTo>
                    <a:pt x="222" y="204"/>
                  </a:lnTo>
                  <a:lnTo>
                    <a:pt x="229" y="205"/>
                  </a:lnTo>
                  <a:lnTo>
                    <a:pt x="231" y="211"/>
                  </a:lnTo>
                  <a:close/>
                  <a:moveTo>
                    <a:pt x="685" y="202"/>
                  </a:moveTo>
                  <a:lnTo>
                    <a:pt x="677" y="214"/>
                  </a:lnTo>
                  <a:lnTo>
                    <a:pt x="675" y="201"/>
                  </a:lnTo>
                  <a:lnTo>
                    <a:pt x="678" y="194"/>
                  </a:lnTo>
                  <a:lnTo>
                    <a:pt x="682" y="188"/>
                  </a:lnTo>
                  <a:lnTo>
                    <a:pt x="685" y="194"/>
                  </a:lnTo>
                  <a:lnTo>
                    <a:pt x="685" y="202"/>
                  </a:lnTo>
                  <a:close/>
                  <a:moveTo>
                    <a:pt x="556" y="155"/>
                  </a:moveTo>
                  <a:lnTo>
                    <a:pt x="549" y="160"/>
                  </a:lnTo>
                  <a:lnTo>
                    <a:pt x="537" y="157"/>
                  </a:lnTo>
                  <a:lnTo>
                    <a:pt x="534" y="149"/>
                  </a:lnTo>
                  <a:lnTo>
                    <a:pt x="551" y="149"/>
                  </a:lnTo>
                  <a:lnTo>
                    <a:pt x="556" y="155"/>
                  </a:lnTo>
                  <a:close/>
                  <a:moveTo>
                    <a:pt x="611" y="148"/>
                  </a:moveTo>
                  <a:lnTo>
                    <a:pt x="618" y="162"/>
                  </a:lnTo>
                  <a:lnTo>
                    <a:pt x="603" y="155"/>
                  </a:lnTo>
                  <a:lnTo>
                    <a:pt x="589" y="152"/>
                  </a:lnTo>
                  <a:lnTo>
                    <a:pt x="579" y="153"/>
                  </a:lnTo>
                  <a:lnTo>
                    <a:pt x="567" y="153"/>
                  </a:lnTo>
                  <a:lnTo>
                    <a:pt x="571" y="144"/>
                  </a:lnTo>
                  <a:lnTo>
                    <a:pt x="593" y="143"/>
                  </a:lnTo>
                  <a:lnTo>
                    <a:pt x="611" y="148"/>
                  </a:lnTo>
                  <a:close/>
                  <a:moveTo>
                    <a:pt x="676" y="114"/>
                  </a:moveTo>
                  <a:lnTo>
                    <a:pt x="681" y="142"/>
                  </a:lnTo>
                  <a:lnTo>
                    <a:pt x="698" y="152"/>
                  </a:lnTo>
                  <a:lnTo>
                    <a:pt x="713" y="134"/>
                  </a:lnTo>
                  <a:lnTo>
                    <a:pt x="733" y="123"/>
                  </a:lnTo>
                  <a:lnTo>
                    <a:pt x="748" y="123"/>
                  </a:lnTo>
                  <a:lnTo>
                    <a:pt x="763" y="130"/>
                  </a:lnTo>
                  <a:lnTo>
                    <a:pt x="776" y="136"/>
                  </a:lnTo>
                  <a:lnTo>
                    <a:pt x="795" y="140"/>
                  </a:lnTo>
                  <a:lnTo>
                    <a:pt x="795" y="196"/>
                  </a:lnTo>
                  <a:lnTo>
                    <a:pt x="795" y="253"/>
                  </a:lnTo>
                  <a:lnTo>
                    <a:pt x="780" y="238"/>
                  </a:lnTo>
                  <a:lnTo>
                    <a:pt x="762" y="234"/>
                  </a:lnTo>
                  <a:lnTo>
                    <a:pt x="758" y="240"/>
                  </a:lnTo>
                  <a:lnTo>
                    <a:pt x="736" y="240"/>
                  </a:lnTo>
                  <a:lnTo>
                    <a:pt x="743" y="226"/>
                  </a:lnTo>
                  <a:lnTo>
                    <a:pt x="755" y="222"/>
                  </a:lnTo>
                  <a:lnTo>
                    <a:pt x="750" y="202"/>
                  </a:lnTo>
                  <a:lnTo>
                    <a:pt x="741" y="188"/>
                  </a:lnTo>
                  <a:lnTo>
                    <a:pt x="707" y="173"/>
                  </a:lnTo>
                  <a:lnTo>
                    <a:pt x="693" y="172"/>
                  </a:lnTo>
                  <a:lnTo>
                    <a:pt x="667" y="156"/>
                  </a:lnTo>
                  <a:lnTo>
                    <a:pt x="662" y="164"/>
                  </a:lnTo>
                  <a:lnTo>
                    <a:pt x="655" y="166"/>
                  </a:lnTo>
                  <a:lnTo>
                    <a:pt x="652" y="159"/>
                  </a:lnTo>
                  <a:lnTo>
                    <a:pt x="652" y="152"/>
                  </a:lnTo>
                  <a:lnTo>
                    <a:pt x="638" y="143"/>
                  </a:lnTo>
                  <a:lnTo>
                    <a:pt x="656" y="137"/>
                  </a:lnTo>
                  <a:lnTo>
                    <a:pt x="669" y="137"/>
                  </a:lnTo>
                  <a:lnTo>
                    <a:pt x="668" y="133"/>
                  </a:lnTo>
                  <a:lnTo>
                    <a:pt x="642" y="133"/>
                  </a:lnTo>
                  <a:lnTo>
                    <a:pt x="636" y="122"/>
                  </a:lnTo>
                  <a:lnTo>
                    <a:pt x="619" y="120"/>
                  </a:lnTo>
                  <a:lnTo>
                    <a:pt x="612" y="111"/>
                  </a:lnTo>
                  <a:lnTo>
                    <a:pt x="636" y="107"/>
                  </a:lnTo>
                  <a:lnTo>
                    <a:pt x="645" y="101"/>
                  </a:lnTo>
                  <a:lnTo>
                    <a:pt x="673" y="108"/>
                  </a:lnTo>
                  <a:lnTo>
                    <a:pt x="676" y="114"/>
                  </a:lnTo>
                  <a:close/>
                  <a:moveTo>
                    <a:pt x="521" y="70"/>
                  </a:moveTo>
                  <a:lnTo>
                    <a:pt x="507" y="88"/>
                  </a:lnTo>
                  <a:lnTo>
                    <a:pt x="493" y="91"/>
                  </a:lnTo>
                  <a:lnTo>
                    <a:pt x="477" y="88"/>
                  </a:lnTo>
                  <a:lnTo>
                    <a:pt x="448" y="88"/>
                  </a:lnTo>
                  <a:lnTo>
                    <a:pt x="433" y="91"/>
                  </a:lnTo>
                  <a:lnTo>
                    <a:pt x="431" y="104"/>
                  </a:lnTo>
                  <a:lnTo>
                    <a:pt x="446" y="119"/>
                  </a:lnTo>
                  <a:lnTo>
                    <a:pt x="455" y="111"/>
                  </a:lnTo>
                  <a:lnTo>
                    <a:pt x="487" y="105"/>
                  </a:lnTo>
                  <a:lnTo>
                    <a:pt x="486" y="113"/>
                  </a:lnTo>
                  <a:lnTo>
                    <a:pt x="479" y="111"/>
                  </a:lnTo>
                  <a:lnTo>
                    <a:pt x="471" y="121"/>
                  </a:lnTo>
                  <a:lnTo>
                    <a:pt x="456" y="128"/>
                  </a:lnTo>
                  <a:lnTo>
                    <a:pt x="472" y="150"/>
                  </a:lnTo>
                  <a:lnTo>
                    <a:pt x="469" y="156"/>
                  </a:lnTo>
                  <a:lnTo>
                    <a:pt x="485" y="175"/>
                  </a:lnTo>
                  <a:lnTo>
                    <a:pt x="485" y="187"/>
                  </a:lnTo>
                  <a:lnTo>
                    <a:pt x="476" y="192"/>
                  </a:lnTo>
                  <a:lnTo>
                    <a:pt x="469" y="186"/>
                  </a:lnTo>
                  <a:lnTo>
                    <a:pt x="477" y="172"/>
                  </a:lnTo>
                  <a:lnTo>
                    <a:pt x="459" y="179"/>
                  </a:lnTo>
                  <a:lnTo>
                    <a:pt x="455" y="173"/>
                  </a:lnTo>
                  <a:lnTo>
                    <a:pt x="457" y="167"/>
                  </a:lnTo>
                  <a:lnTo>
                    <a:pt x="446" y="157"/>
                  </a:lnTo>
                  <a:lnTo>
                    <a:pt x="447" y="140"/>
                  </a:lnTo>
                  <a:lnTo>
                    <a:pt x="435" y="145"/>
                  </a:lnTo>
                  <a:lnTo>
                    <a:pt x="436" y="165"/>
                  </a:lnTo>
                  <a:lnTo>
                    <a:pt x="437" y="190"/>
                  </a:lnTo>
                  <a:lnTo>
                    <a:pt x="426" y="193"/>
                  </a:lnTo>
                  <a:lnTo>
                    <a:pt x="419" y="187"/>
                  </a:lnTo>
                  <a:lnTo>
                    <a:pt x="424" y="172"/>
                  </a:lnTo>
                  <a:lnTo>
                    <a:pt x="421" y="155"/>
                  </a:lnTo>
                  <a:lnTo>
                    <a:pt x="413" y="155"/>
                  </a:lnTo>
                  <a:lnTo>
                    <a:pt x="409" y="143"/>
                  </a:lnTo>
                  <a:lnTo>
                    <a:pt x="415" y="131"/>
                  </a:lnTo>
                  <a:lnTo>
                    <a:pt x="418" y="118"/>
                  </a:lnTo>
                  <a:lnTo>
                    <a:pt x="427" y="92"/>
                  </a:lnTo>
                  <a:lnTo>
                    <a:pt x="431" y="85"/>
                  </a:lnTo>
                  <a:lnTo>
                    <a:pt x="444" y="73"/>
                  </a:lnTo>
                  <a:lnTo>
                    <a:pt x="458" y="77"/>
                  </a:lnTo>
                  <a:lnTo>
                    <a:pt x="480" y="79"/>
                  </a:lnTo>
                  <a:lnTo>
                    <a:pt x="500" y="78"/>
                  </a:lnTo>
                  <a:lnTo>
                    <a:pt x="517" y="67"/>
                  </a:lnTo>
                  <a:lnTo>
                    <a:pt x="521" y="70"/>
                  </a:lnTo>
                  <a:close/>
                  <a:moveTo>
                    <a:pt x="581" y="75"/>
                  </a:moveTo>
                  <a:lnTo>
                    <a:pt x="580" y="90"/>
                  </a:lnTo>
                  <a:lnTo>
                    <a:pt x="571" y="89"/>
                  </a:lnTo>
                  <a:lnTo>
                    <a:pt x="568" y="99"/>
                  </a:lnTo>
                  <a:lnTo>
                    <a:pt x="575" y="108"/>
                  </a:lnTo>
                  <a:lnTo>
                    <a:pt x="571" y="110"/>
                  </a:lnTo>
                  <a:lnTo>
                    <a:pt x="564" y="99"/>
                  </a:lnTo>
                  <a:lnTo>
                    <a:pt x="558" y="77"/>
                  </a:lnTo>
                  <a:lnTo>
                    <a:pt x="561" y="63"/>
                  </a:lnTo>
                  <a:lnTo>
                    <a:pt x="567" y="58"/>
                  </a:lnTo>
                  <a:lnTo>
                    <a:pt x="568" y="67"/>
                  </a:lnTo>
                  <a:lnTo>
                    <a:pt x="579" y="68"/>
                  </a:lnTo>
                  <a:lnTo>
                    <a:pt x="581" y="75"/>
                  </a:lnTo>
                  <a:close/>
                  <a:moveTo>
                    <a:pt x="392" y="63"/>
                  </a:moveTo>
                  <a:lnTo>
                    <a:pt x="412" y="79"/>
                  </a:lnTo>
                  <a:lnTo>
                    <a:pt x="391" y="81"/>
                  </a:lnTo>
                  <a:lnTo>
                    <a:pt x="385" y="93"/>
                  </a:lnTo>
                  <a:lnTo>
                    <a:pt x="387" y="108"/>
                  </a:lnTo>
                  <a:lnTo>
                    <a:pt x="369" y="120"/>
                  </a:lnTo>
                  <a:lnTo>
                    <a:pt x="369" y="137"/>
                  </a:lnTo>
                  <a:lnTo>
                    <a:pt x="362" y="164"/>
                  </a:lnTo>
                  <a:lnTo>
                    <a:pt x="360" y="158"/>
                  </a:lnTo>
                  <a:lnTo>
                    <a:pt x="340" y="165"/>
                  </a:lnTo>
                  <a:lnTo>
                    <a:pt x="333" y="155"/>
                  </a:lnTo>
                  <a:lnTo>
                    <a:pt x="321" y="153"/>
                  </a:lnTo>
                  <a:lnTo>
                    <a:pt x="312" y="149"/>
                  </a:lnTo>
                  <a:lnTo>
                    <a:pt x="292" y="155"/>
                  </a:lnTo>
                  <a:lnTo>
                    <a:pt x="286" y="147"/>
                  </a:lnTo>
                  <a:lnTo>
                    <a:pt x="274" y="148"/>
                  </a:lnTo>
                  <a:lnTo>
                    <a:pt x="259" y="145"/>
                  </a:lnTo>
                  <a:lnTo>
                    <a:pt x="257" y="122"/>
                  </a:lnTo>
                  <a:lnTo>
                    <a:pt x="248" y="118"/>
                  </a:lnTo>
                  <a:lnTo>
                    <a:pt x="239" y="103"/>
                  </a:lnTo>
                  <a:lnTo>
                    <a:pt x="237" y="88"/>
                  </a:lnTo>
                  <a:lnTo>
                    <a:pt x="239" y="71"/>
                  </a:lnTo>
                  <a:lnTo>
                    <a:pt x="250" y="60"/>
                  </a:lnTo>
                  <a:lnTo>
                    <a:pt x="252" y="71"/>
                  </a:lnTo>
                  <a:lnTo>
                    <a:pt x="265" y="81"/>
                  </a:lnTo>
                  <a:lnTo>
                    <a:pt x="275" y="77"/>
                  </a:lnTo>
                  <a:lnTo>
                    <a:pt x="287" y="79"/>
                  </a:lnTo>
                  <a:lnTo>
                    <a:pt x="297" y="70"/>
                  </a:lnTo>
                  <a:lnTo>
                    <a:pt x="305" y="69"/>
                  </a:lnTo>
                  <a:lnTo>
                    <a:pt x="322" y="74"/>
                  </a:lnTo>
                  <a:lnTo>
                    <a:pt x="336" y="70"/>
                  </a:lnTo>
                  <a:lnTo>
                    <a:pt x="345" y="46"/>
                  </a:lnTo>
                  <a:lnTo>
                    <a:pt x="352" y="40"/>
                  </a:lnTo>
                  <a:lnTo>
                    <a:pt x="358" y="21"/>
                  </a:lnTo>
                  <a:lnTo>
                    <a:pt x="377" y="21"/>
                  </a:lnTo>
                  <a:lnTo>
                    <a:pt x="392" y="23"/>
                  </a:lnTo>
                  <a:lnTo>
                    <a:pt x="383" y="39"/>
                  </a:lnTo>
                  <a:lnTo>
                    <a:pt x="396" y="55"/>
                  </a:lnTo>
                  <a:lnTo>
                    <a:pt x="392" y="63"/>
                  </a:lnTo>
                  <a:close/>
                  <a:moveTo>
                    <a:pt x="183" y="196"/>
                  </a:moveTo>
                  <a:lnTo>
                    <a:pt x="163" y="196"/>
                  </a:lnTo>
                  <a:lnTo>
                    <a:pt x="149" y="181"/>
                  </a:lnTo>
                  <a:lnTo>
                    <a:pt x="126" y="167"/>
                  </a:lnTo>
                  <a:lnTo>
                    <a:pt x="119" y="157"/>
                  </a:lnTo>
                  <a:lnTo>
                    <a:pt x="106" y="143"/>
                  </a:lnTo>
                  <a:lnTo>
                    <a:pt x="97" y="130"/>
                  </a:lnTo>
                  <a:lnTo>
                    <a:pt x="84" y="106"/>
                  </a:lnTo>
                  <a:lnTo>
                    <a:pt x="69" y="91"/>
                  </a:lnTo>
                  <a:lnTo>
                    <a:pt x="63" y="77"/>
                  </a:lnTo>
                  <a:lnTo>
                    <a:pt x="58" y="63"/>
                  </a:lnTo>
                  <a:lnTo>
                    <a:pt x="41" y="53"/>
                  </a:lnTo>
                  <a:lnTo>
                    <a:pt x="32" y="38"/>
                  </a:lnTo>
                  <a:lnTo>
                    <a:pt x="19" y="27"/>
                  </a:lnTo>
                  <a:lnTo>
                    <a:pt x="1" y="9"/>
                  </a:lnTo>
                  <a:lnTo>
                    <a:pt x="0" y="0"/>
                  </a:lnTo>
                  <a:lnTo>
                    <a:pt x="11" y="1"/>
                  </a:lnTo>
                  <a:lnTo>
                    <a:pt x="38" y="4"/>
                  </a:lnTo>
                  <a:lnTo>
                    <a:pt x="53" y="21"/>
                  </a:lnTo>
                  <a:lnTo>
                    <a:pt x="67" y="32"/>
                  </a:lnTo>
                  <a:lnTo>
                    <a:pt x="76" y="40"/>
                  </a:lnTo>
                  <a:lnTo>
                    <a:pt x="92" y="59"/>
                  </a:lnTo>
                  <a:lnTo>
                    <a:pt x="111" y="59"/>
                  </a:lnTo>
                  <a:lnTo>
                    <a:pt x="125" y="70"/>
                  </a:lnTo>
                  <a:lnTo>
                    <a:pt x="135" y="85"/>
                  </a:lnTo>
                  <a:lnTo>
                    <a:pt x="148" y="93"/>
                  </a:lnTo>
                  <a:lnTo>
                    <a:pt x="141" y="107"/>
                  </a:lnTo>
                  <a:lnTo>
                    <a:pt x="151" y="113"/>
                  </a:lnTo>
                  <a:lnTo>
                    <a:pt x="157" y="113"/>
                  </a:lnTo>
                  <a:lnTo>
                    <a:pt x="161" y="126"/>
                  </a:lnTo>
                  <a:lnTo>
                    <a:pt x="167" y="135"/>
                  </a:lnTo>
                  <a:lnTo>
                    <a:pt x="179" y="136"/>
                  </a:lnTo>
                  <a:lnTo>
                    <a:pt x="189" y="148"/>
                  </a:lnTo>
                  <a:lnTo>
                    <a:pt x="184" y="168"/>
                  </a:lnTo>
                  <a:lnTo>
                    <a:pt x="183" y="19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30">
              <a:extLst>
                <a:ext uri="{FF2B5EF4-FFF2-40B4-BE49-F238E27FC236}">
                  <a16:creationId xmlns="" xmlns:a16="http://schemas.microsoft.com/office/drawing/2014/main" id="{C0311B2C-73C9-4122-9F73-E444C6EC5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1039" y="3226453"/>
              <a:ext cx="66898" cy="97924"/>
            </a:xfrm>
            <a:custGeom>
              <a:avLst/>
              <a:gdLst>
                <a:gd name="T0" fmla="*/ 66 w 69"/>
                <a:gd name="T1" fmla="*/ 37 h 101"/>
                <a:gd name="T2" fmla="*/ 69 w 69"/>
                <a:gd name="T3" fmla="*/ 58 h 101"/>
                <a:gd name="T4" fmla="*/ 55 w 69"/>
                <a:gd name="T5" fmla="*/ 83 h 101"/>
                <a:gd name="T6" fmla="*/ 25 w 69"/>
                <a:gd name="T7" fmla="*/ 101 h 101"/>
                <a:gd name="T8" fmla="*/ 0 w 69"/>
                <a:gd name="T9" fmla="*/ 96 h 101"/>
                <a:gd name="T10" fmla="*/ 14 w 69"/>
                <a:gd name="T11" fmla="*/ 67 h 101"/>
                <a:gd name="T12" fmla="*/ 6 w 69"/>
                <a:gd name="T13" fmla="*/ 37 h 101"/>
                <a:gd name="T14" fmla="*/ 29 w 69"/>
                <a:gd name="T15" fmla="*/ 14 h 101"/>
                <a:gd name="T16" fmla="*/ 42 w 69"/>
                <a:gd name="T17" fmla="*/ 0 h 101"/>
                <a:gd name="T18" fmla="*/ 46 w 69"/>
                <a:gd name="T19" fmla="*/ 16 h 101"/>
                <a:gd name="T20" fmla="*/ 42 w 69"/>
                <a:gd name="T21" fmla="*/ 31 h 101"/>
                <a:gd name="T22" fmla="*/ 53 w 69"/>
                <a:gd name="T23" fmla="*/ 31 h 101"/>
                <a:gd name="T24" fmla="*/ 66 w 69"/>
                <a:gd name="T25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01">
                  <a:moveTo>
                    <a:pt x="66" y="37"/>
                  </a:moveTo>
                  <a:lnTo>
                    <a:pt x="69" y="58"/>
                  </a:lnTo>
                  <a:lnTo>
                    <a:pt x="55" y="83"/>
                  </a:lnTo>
                  <a:lnTo>
                    <a:pt x="25" y="101"/>
                  </a:lnTo>
                  <a:lnTo>
                    <a:pt x="0" y="96"/>
                  </a:lnTo>
                  <a:lnTo>
                    <a:pt x="14" y="67"/>
                  </a:lnTo>
                  <a:lnTo>
                    <a:pt x="6" y="3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16"/>
                  </a:lnTo>
                  <a:lnTo>
                    <a:pt x="42" y="31"/>
                  </a:lnTo>
                  <a:lnTo>
                    <a:pt x="53" y="31"/>
                  </a:lnTo>
                  <a:lnTo>
                    <a:pt x="66" y="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31">
              <a:extLst>
                <a:ext uri="{FF2B5EF4-FFF2-40B4-BE49-F238E27FC236}">
                  <a16:creationId xmlns="" xmlns:a16="http://schemas.microsoft.com/office/drawing/2014/main" id="{852D7E99-50D7-4BAB-A3FF-1EFDCEF07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582" y="3746125"/>
              <a:ext cx="27147" cy="75624"/>
            </a:xfrm>
            <a:custGeom>
              <a:avLst/>
              <a:gdLst>
                <a:gd name="T0" fmla="*/ 25 w 28"/>
                <a:gd name="T1" fmla="*/ 13 h 78"/>
                <a:gd name="T2" fmla="*/ 22 w 28"/>
                <a:gd name="T3" fmla="*/ 19 h 78"/>
                <a:gd name="T4" fmla="*/ 16 w 28"/>
                <a:gd name="T5" fmla="*/ 17 h 78"/>
                <a:gd name="T6" fmla="*/ 13 w 28"/>
                <a:gd name="T7" fmla="*/ 30 h 78"/>
                <a:gd name="T8" fmla="*/ 16 w 28"/>
                <a:gd name="T9" fmla="*/ 32 h 78"/>
                <a:gd name="T10" fmla="*/ 13 w 28"/>
                <a:gd name="T11" fmla="*/ 35 h 78"/>
                <a:gd name="T12" fmla="*/ 11 w 28"/>
                <a:gd name="T13" fmla="*/ 41 h 78"/>
                <a:gd name="T14" fmla="*/ 20 w 28"/>
                <a:gd name="T15" fmla="*/ 37 h 78"/>
                <a:gd name="T16" fmla="*/ 20 w 28"/>
                <a:gd name="T17" fmla="*/ 45 h 78"/>
                <a:gd name="T18" fmla="*/ 11 w 28"/>
                <a:gd name="T19" fmla="*/ 78 h 78"/>
                <a:gd name="T20" fmla="*/ 0 w 28"/>
                <a:gd name="T21" fmla="*/ 43 h 78"/>
                <a:gd name="T22" fmla="*/ 5 w 28"/>
                <a:gd name="T23" fmla="*/ 36 h 78"/>
                <a:gd name="T24" fmla="*/ 3 w 28"/>
                <a:gd name="T25" fmla="*/ 35 h 78"/>
                <a:gd name="T26" fmla="*/ 8 w 28"/>
                <a:gd name="T27" fmla="*/ 26 h 78"/>
                <a:gd name="T28" fmla="*/ 11 w 28"/>
                <a:gd name="T29" fmla="*/ 11 h 78"/>
                <a:gd name="T30" fmla="*/ 15 w 28"/>
                <a:gd name="T31" fmla="*/ 5 h 78"/>
                <a:gd name="T32" fmla="*/ 15 w 28"/>
                <a:gd name="T33" fmla="*/ 5 h 78"/>
                <a:gd name="T34" fmla="*/ 21 w 28"/>
                <a:gd name="T35" fmla="*/ 5 h 78"/>
                <a:gd name="T36" fmla="*/ 22 w 28"/>
                <a:gd name="T37" fmla="*/ 1 h 78"/>
                <a:gd name="T38" fmla="*/ 27 w 28"/>
                <a:gd name="T39" fmla="*/ 0 h 78"/>
                <a:gd name="T40" fmla="*/ 28 w 28"/>
                <a:gd name="T41" fmla="*/ 10 h 78"/>
                <a:gd name="T42" fmla="*/ 25 w 28"/>
                <a:gd name="T43" fmla="*/ 12 h 78"/>
                <a:gd name="T44" fmla="*/ 25 w 28"/>
                <a:gd name="T45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78">
                  <a:moveTo>
                    <a:pt x="25" y="13"/>
                  </a:moveTo>
                  <a:lnTo>
                    <a:pt x="22" y="19"/>
                  </a:lnTo>
                  <a:lnTo>
                    <a:pt x="16" y="17"/>
                  </a:lnTo>
                  <a:lnTo>
                    <a:pt x="13" y="30"/>
                  </a:lnTo>
                  <a:lnTo>
                    <a:pt x="16" y="32"/>
                  </a:lnTo>
                  <a:lnTo>
                    <a:pt x="13" y="35"/>
                  </a:lnTo>
                  <a:lnTo>
                    <a:pt x="11" y="41"/>
                  </a:lnTo>
                  <a:lnTo>
                    <a:pt x="20" y="37"/>
                  </a:lnTo>
                  <a:lnTo>
                    <a:pt x="20" y="45"/>
                  </a:lnTo>
                  <a:lnTo>
                    <a:pt x="11" y="78"/>
                  </a:lnTo>
                  <a:lnTo>
                    <a:pt x="0" y="43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8" y="26"/>
                  </a:lnTo>
                  <a:lnTo>
                    <a:pt x="11" y="1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1" y="5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28" y="10"/>
                  </a:lnTo>
                  <a:lnTo>
                    <a:pt x="25" y="12"/>
                  </a:lnTo>
                  <a:lnTo>
                    <a:pt x="25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32">
              <a:extLst>
                <a:ext uri="{FF2B5EF4-FFF2-40B4-BE49-F238E27FC236}">
                  <a16:creationId xmlns="" xmlns:a16="http://schemas.microsoft.com/office/drawing/2014/main" id="{1B0CB544-2844-45D7-81E8-C9111FEBD8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4144" y="3441690"/>
              <a:ext cx="196816" cy="236567"/>
            </a:xfrm>
            <a:custGeom>
              <a:avLst/>
              <a:gdLst>
                <a:gd name="T0" fmla="*/ 146 w 203"/>
                <a:gd name="T1" fmla="*/ 227 h 244"/>
                <a:gd name="T2" fmla="*/ 144 w 203"/>
                <a:gd name="T3" fmla="*/ 244 h 244"/>
                <a:gd name="T4" fmla="*/ 122 w 203"/>
                <a:gd name="T5" fmla="*/ 233 h 244"/>
                <a:gd name="T6" fmla="*/ 100 w 203"/>
                <a:gd name="T7" fmla="*/ 211 h 244"/>
                <a:gd name="T8" fmla="*/ 139 w 203"/>
                <a:gd name="T9" fmla="*/ 211 h 244"/>
                <a:gd name="T10" fmla="*/ 43 w 203"/>
                <a:gd name="T11" fmla="*/ 142 h 244"/>
                <a:gd name="T12" fmla="*/ 51 w 203"/>
                <a:gd name="T13" fmla="*/ 188 h 244"/>
                <a:gd name="T14" fmla="*/ 36 w 203"/>
                <a:gd name="T15" fmla="*/ 194 h 244"/>
                <a:gd name="T16" fmla="*/ 27 w 203"/>
                <a:gd name="T17" fmla="*/ 162 h 244"/>
                <a:gd name="T18" fmla="*/ 33 w 203"/>
                <a:gd name="T19" fmla="*/ 149 h 244"/>
                <a:gd name="T20" fmla="*/ 97 w 203"/>
                <a:gd name="T21" fmla="*/ 8 h 244"/>
                <a:gd name="T22" fmla="*/ 120 w 203"/>
                <a:gd name="T23" fmla="*/ 28 h 244"/>
                <a:gd name="T24" fmla="*/ 111 w 203"/>
                <a:gd name="T25" fmla="*/ 35 h 244"/>
                <a:gd name="T26" fmla="*/ 97 w 203"/>
                <a:gd name="T27" fmla="*/ 55 h 244"/>
                <a:gd name="T28" fmla="*/ 100 w 203"/>
                <a:gd name="T29" fmla="*/ 75 h 244"/>
                <a:gd name="T30" fmla="*/ 126 w 203"/>
                <a:gd name="T31" fmla="*/ 106 h 244"/>
                <a:gd name="T32" fmla="*/ 159 w 203"/>
                <a:gd name="T33" fmla="*/ 125 h 244"/>
                <a:gd name="T34" fmla="*/ 158 w 203"/>
                <a:gd name="T35" fmla="*/ 135 h 244"/>
                <a:gd name="T36" fmla="*/ 186 w 203"/>
                <a:gd name="T37" fmla="*/ 150 h 244"/>
                <a:gd name="T38" fmla="*/ 203 w 203"/>
                <a:gd name="T39" fmla="*/ 166 h 244"/>
                <a:gd name="T40" fmla="*/ 191 w 203"/>
                <a:gd name="T41" fmla="*/ 164 h 244"/>
                <a:gd name="T42" fmla="*/ 168 w 203"/>
                <a:gd name="T43" fmla="*/ 175 h 244"/>
                <a:gd name="T44" fmla="*/ 178 w 203"/>
                <a:gd name="T45" fmla="*/ 194 h 244"/>
                <a:gd name="T46" fmla="*/ 162 w 203"/>
                <a:gd name="T47" fmla="*/ 215 h 244"/>
                <a:gd name="T48" fmla="*/ 155 w 203"/>
                <a:gd name="T49" fmla="*/ 210 h 244"/>
                <a:gd name="T50" fmla="*/ 162 w 203"/>
                <a:gd name="T51" fmla="*/ 193 h 244"/>
                <a:gd name="T52" fmla="*/ 150 w 203"/>
                <a:gd name="T53" fmla="*/ 169 h 244"/>
                <a:gd name="T54" fmla="*/ 137 w 203"/>
                <a:gd name="T55" fmla="*/ 156 h 244"/>
                <a:gd name="T56" fmla="*/ 119 w 203"/>
                <a:gd name="T57" fmla="*/ 143 h 244"/>
                <a:gd name="T58" fmla="*/ 92 w 203"/>
                <a:gd name="T59" fmla="*/ 131 h 244"/>
                <a:gd name="T60" fmla="*/ 65 w 203"/>
                <a:gd name="T61" fmla="*/ 103 h 244"/>
                <a:gd name="T62" fmla="*/ 51 w 203"/>
                <a:gd name="T63" fmla="*/ 76 h 244"/>
                <a:gd name="T64" fmla="*/ 29 w 203"/>
                <a:gd name="T65" fmla="*/ 72 h 244"/>
                <a:gd name="T66" fmla="*/ 11 w 203"/>
                <a:gd name="T67" fmla="*/ 84 h 244"/>
                <a:gd name="T68" fmla="*/ 4 w 203"/>
                <a:gd name="T69" fmla="*/ 70 h 244"/>
                <a:gd name="T70" fmla="*/ 5 w 203"/>
                <a:gd name="T71" fmla="*/ 44 h 244"/>
                <a:gd name="T72" fmla="*/ 1 w 203"/>
                <a:gd name="T73" fmla="*/ 28 h 244"/>
                <a:gd name="T74" fmla="*/ 17 w 203"/>
                <a:gd name="T75" fmla="*/ 32 h 244"/>
                <a:gd name="T76" fmla="*/ 30 w 203"/>
                <a:gd name="T77" fmla="*/ 28 h 244"/>
                <a:gd name="T78" fmla="*/ 41 w 203"/>
                <a:gd name="T79" fmla="*/ 17 h 244"/>
                <a:gd name="T80" fmla="*/ 62 w 203"/>
                <a:gd name="T81" fmla="*/ 16 h 244"/>
                <a:gd name="T82" fmla="*/ 74 w 203"/>
                <a:gd name="T83" fmla="*/ 9 h 244"/>
                <a:gd name="T84" fmla="*/ 93 w 203"/>
                <a:gd name="T8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244">
                  <a:moveTo>
                    <a:pt x="151" y="209"/>
                  </a:moveTo>
                  <a:lnTo>
                    <a:pt x="146" y="227"/>
                  </a:lnTo>
                  <a:lnTo>
                    <a:pt x="148" y="233"/>
                  </a:lnTo>
                  <a:lnTo>
                    <a:pt x="144" y="244"/>
                  </a:lnTo>
                  <a:lnTo>
                    <a:pt x="132" y="236"/>
                  </a:lnTo>
                  <a:lnTo>
                    <a:pt x="122" y="233"/>
                  </a:lnTo>
                  <a:lnTo>
                    <a:pt x="98" y="223"/>
                  </a:lnTo>
                  <a:lnTo>
                    <a:pt x="100" y="211"/>
                  </a:lnTo>
                  <a:lnTo>
                    <a:pt x="121" y="214"/>
                  </a:lnTo>
                  <a:lnTo>
                    <a:pt x="139" y="211"/>
                  </a:lnTo>
                  <a:lnTo>
                    <a:pt x="151" y="209"/>
                  </a:lnTo>
                  <a:close/>
                  <a:moveTo>
                    <a:pt x="43" y="142"/>
                  </a:moveTo>
                  <a:lnTo>
                    <a:pt x="53" y="158"/>
                  </a:lnTo>
                  <a:lnTo>
                    <a:pt x="51" y="188"/>
                  </a:lnTo>
                  <a:lnTo>
                    <a:pt x="43" y="187"/>
                  </a:lnTo>
                  <a:lnTo>
                    <a:pt x="36" y="194"/>
                  </a:lnTo>
                  <a:lnTo>
                    <a:pt x="29" y="188"/>
                  </a:lnTo>
                  <a:lnTo>
                    <a:pt x="27" y="162"/>
                  </a:lnTo>
                  <a:lnTo>
                    <a:pt x="24" y="148"/>
                  </a:lnTo>
                  <a:lnTo>
                    <a:pt x="33" y="149"/>
                  </a:lnTo>
                  <a:lnTo>
                    <a:pt x="43" y="142"/>
                  </a:lnTo>
                  <a:close/>
                  <a:moveTo>
                    <a:pt x="97" y="8"/>
                  </a:moveTo>
                  <a:lnTo>
                    <a:pt x="122" y="15"/>
                  </a:lnTo>
                  <a:lnTo>
                    <a:pt x="120" y="28"/>
                  </a:lnTo>
                  <a:lnTo>
                    <a:pt x="125" y="38"/>
                  </a:lnTo>
                  <a:lnTo>
                    <a:pt x="111" y="35"/>
                  </a:lnTo>
                  <a:lnTo>
                    <a:pt x="96" y="43"/>
                  </a:lnTo>
                  <a:lnTo>
                    <a:pt x="97" y="55"/>
                  </a:lnTo>
                  <a:lnTo>
                    <a:pt x="95" y="62"/>
                  </a:lnTo>
                  <a:lnTo>
                    <a:pt x="100" y="75"/>
                  </a:lnTo>
                  <a:lnTo>
                    <a:pt x="117" y="87"/>
                  </a:lnTo>
                  <a:lnTo>
                    <a:pt x="126" y="106"/>
                  </a:lnTo>
                  <a:lnTo>
                    <a:pt x="146" y="125"/>
                  </a:lnTo>
                  <a:lnTo>
                    <a:pt x="159" y="125"/>
                  </a:lnTo>
                  <a:lnTo>
                    <a:pt x="163" y="131"/>
                  </a:lnTo>
                  <a:lnTo>
                    <a:pt x="158" y="135"/>
                  </a:lnTo>
                  <a:lnTo>
                    <a:pt x="173" y="143"/>
                  </a:lnTo>
                  <a:lnTo>
                    <a:pt x="186" y="150"/>
                  </a:lnTo>
                  <a:lnTo>
                    <a:pt x="201" y="162"/>
                  </a:lnTo>
                  <a:lnTo>
                    <a:pt x="203" y="166"/>
                  </a:lnTo>
                  <a:lnTo>
                    <a:pt x="200" y="175"/>
                  </a:lnTo>
                  <a:lnTo>
                    <a:pt x="191" y="164"/>
                  </a:lnTo>
                  <a:lnTo>
                    <a:pt x="176" y="161"/>
                  </a:lnTo>
                  <a:lnTo>
                    <a:pt x="168" y="175"/>
                  </a:lnTo>
                  <a:lnTo>
                    <a:pt x="180" y="183"/>
                  </a:lnTo>
                  <a:lnTo>
                    <a:pt x="178" y="194"/>
                  </a:lnTo>
                  <a:lnTo>
                    <a:pt x="171" y="196"/>
                  </a:lnTo>
                  <a:lnTo>
                    <a:pt x="162" y="215"/>
                  </a:lnTo>
                  <a:lnTo>
                    <a:pt x="155" y="216"/>
                  </a:lnTo>
                  <a:lnTo>
                    <a:pt x="155" y="210"/>
                  </a:lnTo>
                  <a:lnTo>
                    <a:pt x="158" y="198"/>
                  </a:lnTo>
                  <a:lnTo>
                    <a:pt x="162" y="193"/>
                  </a:lnTo>
                  <a:lnTo>
                    <a:pt x="155" y="180"/>
                  </a:lnTo>
                  <a:lnTo>
                    <a:pt x="150" y="169"/>
                  </a:lnTo>
                  <a:lnTo>
                    <a:pt x="143" y="166"/>
                  </a:lnTo>
                  <a:lnTo>
                    <a:pt x="137" y="156"/>
                  </a:lnTo>
                  <a:lnTo>
                    <a:pt x="126" y="153"/>
                  </a:lnTo>
                  <a:lnTo>
                    <a:pt x="119" y="143"/>
                  </a:lnTo>
                  <a:lnTo>
                    <a:pt x="106" y="141"/>
                  </a:lnTo>
                  <a:lnTo>
                    <a:pt x="92" y="131"/>
                  </a:lnTo>
                  <a:lnTo>
                    <a:pt x="76" y="116"/>
                  </a:lnTo>
                  <a:lnTo>
                    <a:pt x="65" y="103"/>
                  </a:lnTo>
                  <a:lnTo>
                    <a:pt x="60" y="79"/>
                  </a:lnTo>
                  <a:lnTo>
                    <a:pt x="51" y="76"/>
                  </a:lnTo>
                  <a:lnTo>
                    <a:pt x="37" y="68"/>
                  </a:lnTo>
                  <a:lnTo>
                    <a:pt x="29" y="72"/>
                  </a:lnTo>
                  <a:lnTo>
                    <a:pt x="18" y="82"/>
                  </a:lnTo>
                  <a:lnTo>
                    <a:pt x="11" y="84"/>
                  </a:lnTo>
                  <a:lnTo>
                    <a:pt x="14" y="74"/>
                  </a:lnTo>
                  <a:lnTo>
                    <a:pt x="4" y="70"/>
                  </a:lnTo>
                  <a:lnTo>
                    <a:pt x="0" y="52"/>
                  </a:lnTo>
                  <a:lnTo>
                    <a:pt x="5" y="44"/>
                  </a:lnTo>
                  <a:lnTo>
                    <a:pt x="0" y="35"/>
                  </a:lnTo>
                  <a:lnTo>
                    <a:pt x="1" y="28"/>
                  </a:lnTo>
                  <a:lnTo>
                    <a:pt x="9" y="34"/>
                  </a:lnTo>
                  <a:lnTo>
                    <a:pt x="17" y="32"/>
                  </a:lnTo>
                  <a:lnTo>
                    <a:pt x="26" y="24"/>
                  </a:lnTo>
                  <a:lnTo>
                    <a:pt x="30" y="28"/>
                  </a:lnTo>
                  <a:lnTo>
                    <a:pt x="38" y="27"/>
                  </a:lnTo>
                  <a:lnTo>
                    <a:pt x="41" y="17"/>
                  </a:lnTo>
                  <a:lnTo>
                    <a:pt x="54" y="20"/>
                  </a:lnTo>
                  <a:lnTo>
                    <a:pt x="62" y="16"/>
                  </a:lnTo>
                  <a:lnTo>
                    <a:pt x="63" y="6"/>
                  </a:lnTo>
                  <a:lnTo>
                    <a:pt x="74" y="9"/>
                  </a:lnTo>
                  <a:lnTo>
                    <a:pt x="76" y="5"/>
                  </a:lnTo>
                  <a:lnTo>
                    <a:pt x="93" y="0"/>
                  </a:lnTo>
                  <a:lnTo>
                    <a:pt x="97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33">
              <a:extLst>
                <a:ext uri="{FF2B5EF4-FFF2-40B4-BE49-F238E27FC236}">
                  <a16:creationId xmlns="" xmlns:a16="http://schemas.microsoft.com/office/drawing/2014/main" id="{39B0FE2E-4AE7-4724-A8EB-F49CA4B0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259" y="4023413"/>
              <a:ext cx="35873" cy="14543"/>
            </a:xfrm>
            <a:custGeom>
              <a:avLst/>
              <a:gdLst>
                <a:gd name="T0" fmla="*/ 13 w 37"/>
                <a:gd name="T1" fmla="*/ 0 h 15"/>
                <a:gd name="T2" fmla="*/ 25 w 37"/>
                <a:gd name="T3" fmla="*/ 2 h 15"/>
                <a:gd name="T4" fmla="*/ 34 w 37"/>
                <a:gd name="T5" fmla="*/ 6 h 15"/>
                <a:gd name="T6" fmla="*/ 37 w 37"/>
                <a:gd name="T7" fmla="*/ 11 h 15"/>
                <a:gd name="T8" fmla="*/ 25 w 37"/>
                <a:gd name="T9" fmla="*/ 11 h 15"/>
                <a:gd name="T10" fmla="*/ 19 w 37"/>
                <a:gd name="T11" fmla="*/ 15 h 15"/>
                <a:gd name="T12" fmla="*/ 10 w 37"/>
                <a:gd name="T13" fmla="*/ 11 h 15"/>
                <a:gd name="T14" fmla="*/ 0 w 37"/>
                <a:gd name="T15" fmla="*/ 4 h 15"/>
                <a:gd name="T16" fmla="*/ 2 w 37"/>
                <a:gd name="T17" fmla="*/ 1 h 15"/>
                <a:gd name="T18" fmla="*/ 9 w 37"/>
                <a:gd name="T19" fmla="*/ 0 h 15"/>
                <a:gd name="T20" fmla="*/ 13 w 3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5">
                  <a:moveTo>
                    <a:pt x="13" y="0"/>
                  </a:moveTo>
                  <a:lnTo>
                    <a:pt x="25" y="2"/>
                  </a:lnTo>
                  <a:lnTo>
                    <a:pt x="34" y="6"/>
                  </a:lnTo>
                  <a:lnTo>
                    <a:pt x="37" y="11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0" y="11"/>
                  </a:lnTo>
                  <a:lnTo>
                    <a:pt x="0" y="4"/>
                  </a:lnTo>
                  <a:lnTo>
                    <a:pt x="2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234">
              <a:extLst>
                <a:ext uri="{FF2B5EF4-FFF2-40B4-BE49-F238E27FC236}">
                  <a16:creationId xmlns="" xmlns:a16="http://schemas.microsoft.com/office/drawing/2014/main" id="{942BD6DE-BBF6-45C8-9772-9E43ECBE9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247" y="3745155"/>
              <a:ext cx="72716" cy="82411"/>
            </a:xfrm>
            <a:custGeom>
              <a:avLst/>
              <a:gdLst>
                <a:gd name="T0" fmla="*/ 11 w 75"/>
                <a:gd name="T1" fmla="*/ 20 h 85"/>
                <a:gd name="T2" fmla="*/ 14 w 75"/>
                <a:gd name="T3" fmla="*/ 14 h 85"/>
                <a:gd name="T4" fmla="*/ 34 w 75"/>
                <a:gd name="T5" fmla="*/ 22 h 85"/>
                <a:gd name="T6" fmla="*/ 68 w 75"/>
                <a:gd name="T7" fmla="*/ 0 h 85"/>
                <a:gd name="T8" fmla="*/ 75 w 75"/>
                <a:gd name="T9" fmla="*/ 24 h 85"/>
                <a:gd name="T10" fmla="*/ 71 w 75"/>
                <a:gd name="T11" fmla="*/ 28 h 85"/>
                <a:gd name="T12" fmla="*/ 36 w 75"/>
                <a:gd name="T13" fmla="*/ 38 h 85"/>
                <a:gd name="T14" fmla="*/ 54 w 75"/>
                <a:gd name="T15" fmla="*/ 58 h 85"/>
                <a:gd name="T16" fmla="*/ 48 w 75"/>
                <a:gd name="T17" fmla="*/ 61 h 85"/>
                <a:gd name="T18" fmla="*/ 46 w 75"/>
                <a:gd name="T19" fmla="*/ 68 h 85"/>
                <a:gd name="T20" fmla="*/ 32 w 75"/>
                <a:gd name="T21" fmla="*/ 71 h 85"/>
                <a:gd name="T22" fmla="*/ 28 w 75"/>
                <a:gd name="T23" fmla="*/ 79 h 85"/>
                <a:gd name="T24" fmla="*/ 20 w 75"/>
                <a:gd name="T25" fmla="*/ 85 h 85"/>
                <a:gd name="T26" fmla="*/ 0 w 75"/>
                <a:gd name="T27" fmla="*/ 81 h 85"/>
                <a:gd name="T28" fmla="*/ 0 w 75"/>
                <a:gd name="T29" fmla="*/ 79 h 85"/>
                <a:gd name="T30" fmla="*/ 9 w 75"/>
                <a:gd name="T31" fmla="*/ 46 h 85"/>
                <a:gd name="T32" fmla="*/ 9 w 75"/>
                <a:gd name="T33" fmla="*/ 38 h 85"/>
                <a:gd name="T34" fmla="*/ 11 w 75"/>
                <a:gd name="T35" fmla="*/ 33 h 85"/>
                <a:gd name="T36" fmla="*/ 11 w 75"/>
                <a:gd name="T3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85">
                  <a:moveTo>
                    <a:pt x="11" y="20"/>
                  </a:moveTo>
                  <a:lnTo>
                    <a:pt x="14" y="14"/>
                  </a:lnTo>
                  <a:lnTo>
                    <a:pt x="34" y="22"/>
                  </a:lnTo>
                  <a:lnTo>
                    <a:pt x="68" y="0"/>
                  </a:lnTo>
                  <a:lnTo>
                    <a:pt x="75" y="24"/>
                  </a:lnTo>
                  <a:lnTo>
                    <a:pt x="71" y="28"/>
                  </a:lnTo>
                  <a:lnTo>
                    <a:pt x="36" y="38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6" y="68"/>
                  </a:lnTo>
                  <a:lnTo>
                    <a:pt x="32" y="71"/>
                  </a:lnTo>
                  <a:lnTo>
                    <a:pt x="28" y="79"/>
                  </a:lnTo>
                  <a:lnTo>
                    <a:pt x="20" y="85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9" y="46"/>
                  </a:lnTo>
                  <a:lnTo>
                    <a:pt x="9" y="38"/>
                  </a:lnTo>
                  <a:lnTo>
                    <a:pt x="11" y="33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235">
              <a:extLst>
                <a:ext uri="{FF2B5EF4-FFF2-40B4-BE49-F238E27FC236}">
                  <a16:creationId xmlns="" xmlns:a16="http://schemas.microsoft.com/office/drawing/2014/main" id="{F947CF9D-6507-4BB6-8082-65334B827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2166" y="3479502"/>
              <a:ext cx="272440" cy="312191"/>
            </a:xfrm>
            <a:custGeom>
              <a:avLst/>
              <a:gdLst>
                <a:gd name="T0" fmla="*/ 93 w 281"/>
                <a:gd name="T1" fmla="*/ 265 h 322"/>
                <a:gd name="T2" fmla="*/ 76 w 281"/>
                <a:gd name="T3" fmla="*/ 271 h 322"/>
                <a:gd name="T4" fmla="*/ 63 w 281"/>
                <a:gd name="T5" fmla="*/ 288 h 322"/>
                <a:gd name="T6" fmla="*/ 52 w 281"/>
                <a:gd name="T7" fmla="*/ 272 h 322"/>
                <a:gd name="T8" fmla="*/ 71 w 281"/>
                <a:gd name="T9" fmla="*/ 263 h 322"/>
                <a:gd name="T10" fmla="*/ 91 w 281"/>
                <a:gd name="T11" fmla="*/ 258 h 322"/>
                <a:gd name="T12" fmla="*/ 195 w 281"/>
                <a:gd name="T13" fmla="*/ 212 h 322"/>
                <a:gd name="T14" fmla="*/ 188 w 281"/>
                <a:gd name="T15" fmla="*/ 237 h 322"/>
                <a:gd name="T16" fmla="*/ 136 w 281"/>
                <a:gd name="T17" fmla="*/ 249 h 322"/>
                <a:gd name="T18" fmla="*/ 99 w 281"/>
                <a:gd name="T19" fmla="*/ 264 h 322"/>
                <a:gd name="T20" fmla="*/ 69 w 281"/>
                <a:gd name="T21" fmla="*/ 253 h 322"/>
                <a:gd name="T22" fmla="*/ 27 w 281"/>
                <a:gd name="T23" fmla="*/ 264 h 322"/>
                <a:gd name="T24" fmla="*/ 33 w 281"/>
                <a:gd name="T25" fmla="*/ 313 h 322"/>
                <a:gd name="T26" fmla="*/ 14 w 281"/>
                <a:gd name="T27" fmla="*/ 313 h 322"/>
                <a:gd name="T28" fmla="*/ 8 w 281"/>
                <a:gd name="T29" fmla="*/ 289 h 322"/>
                <a:gd name="T30" fmla="*/ 17 w 281"/>
                <a:gd name="T31" fmla="*/ 270 h 322"/>
                <a:gd name="T32" fmla="*/ 44 w 281"/>
                <a:gd name="T33" fmla="*/ 245 h 322"/>
                <a:gd name="T34" fmla="*/ 91 w 281"/>
                <a:gd name="T35" fmla="*/ 224 h 322"/>
                <a:gd name="T36" fmla="*/ 127 w 281"/>
                <a:gd name="T37" fmla="*/ 191 h 322"/>
                <a:gd name="T38" fmla="*/ 164 w 281"/>
                <a:gd name="T39" fmla="*/ 179 h 322"/>
                <a:gd name="T40" fmla="*/ 185 w 281"/>
                <a:gd name="T41" fmla="*/ 144 h 322"/>
                <a:gd name="T42" fmla="*/ 190 w 281"/>
                <a:gd name="T43" fmla="*/ 104 h 322"/>
                <a:gd name="T44" fmla="*/ 217 w 281"/>
                <a:gd name="T45" fmla="*/ 131 h 322"/>
                <a:gd name="T46" fmla="*/ 201 w 281"/>
                <a:gd name="T47" fmla="*/ 171 h 322"/>
                <a:gd name="T48" fmla="*/ 252 w 281"/>
                <a:gd name="T49" fmla="*/ 34 h 322"/>
                <a:gd name="T50" fmla="*/ 278 w 281"/>
                <a:gd name="T51" fmla="*/ 28 h 322"/>
                <a:gd name="T52" fmla="*/ 256 w 281"/>
                <a:gd name="T53" fmla="*/ 62 h 322"/>
                <a:gd name="T54" fmla="*/ 213 w 281"/>
                <a:gd name="T55" fmla="*/ 70 h 322"/>
                <a:gd name="T56" fmla="*/ 184 w 281"/>
                <a:gd name="T57" fmla="*/ 95 h 322"/>
                <a:gd name="T58" fmla="*/ 190 w 281"/>
                <a:gd name="T59" fmla="*/ 53 h 322"/>
                <a:gd name="T60" fmla="*/ 214 w 281"/>
                <a:gd name="T61" fmla="*/ 19 h 322"/>
                <a:gd name="T62" fmla="*/ 239 w 281"/>
                <a:gd name="T63" fmla="*/ 2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1" h="322">
                  <a:moveTo>
                    <a:pt x="91" y="258"/>
                  </a:moveTo>
                  <a:lnTo>
                    <a:pt x="93" y="265"/>
                  </a:lnTo>
                  <a:lnTo>
                    <a:pt x="84" y="278"/>
                  </a:lnTo>
                  <a:lnTo>
                    <a:pt x="76" y="271"/>
                  </a:lnTo>
                  <a:lnTo>
                    <a:pt x="68" y="275"/>
                  </a:lnTo>
                  <a:lnTo>
                    <a:pt x="63" y="288"/>
                  </a:lnTo>
                  <a:lnTo>
                    <a:pt x="52" y="282"/>
                  </a:lnTo>
                  <a:lnTo>
                    <a:pt x="52" y="272"/>
                  </a:lnTo>
                  <a:lnTo>
                    <a:pt x="61" y="259"/>
                  </a:lnTo>
                  <a:lnTo>
                    <a:pt x="71" y="263"/>
                  </a:lnTo>
                  <a:lnTo>
                    <a:pt x="78" y="253"/>
                  </a:lnTo>
                  <a:lnTo>
                    <a:pt x="91" y="258"/>
                  </a:lnTo>
                  <a:close/>
                  <a:moveTo>
                    <a:pt x="201" y="194"/>
                  </a:moveTo>
                  <a:lnTo>
                    <a:pt x="195" y="212"/>
                  </a:lnTo>
                  <a:lnTo>
                    <a:pt x="198" y="222"/>
                  </a:lnTo>
                  <a:lnTo>
                    <a:pt x="188" y="237"/>
                  </a:lnTo>
                  <a:lnTo>
                    <a:pt x="166" y="246"/>
                  </a:lnTo>
                  <a:lnTo>
                    <a:pt x="136" y="249"/>
                  </a:lnTo>
                  <a:lnTo>
                    <a:pt x="111" y="272"/>
                  </a:lnTo>
                  <a:lnTo>
                    <a:pt x="99" y="264"/>
                  </a:lnTo>
                  <a:lnTo>
                    <a:pt x="99" y="249"/>
                  </a:lnTo>
                  <a:lnTo>
                    <a:pt x="69" y="253"/>
                  </a:lnTo>
                  <a:lnTo>
                    <a:pt x="48" y="263"/>
                  </a:lnTo>
                  <a:lnTo>
                    <a:pt x="27" y="264"/>
                  </a:lnTo>
                  <a:lnTo>
                    <a:pt x="45" y="279"/>
                  </a:lnTo>
                  <a:lnTo>
                    <a:pt x="33" y="313"/>
                  </a:lnTo>
                  <a:lnTo>
                    <a:pt x="23" y="322"/>
                  </a:lnTo>
                  <a:lnTo>
                    <a:pt x="14" y="313"/>
                  </a:lnTo>
                  <a:lnTo>
                    <a:pt x="18" y="296"/>
                  </a:lnTo>
                  <a:lnTo>
                    <a:pt x="8" y="289"/>
                  </a:lnTo>
                  <a:lnTo>
                    <a:pt x="0" y="275"/>
                  </a:lnTo>
                  <a:lnTo>
                    <a:pt x="17" y="270"/>
                  </a:lnTo>
                  <a:lnTo>
                    <a:pt x="26" y="256"/>
                  </a:lnTo>
                  <a:lnTo>
                    <a:pt x="44" y="245"/>
                  </a:lnTo>
                  <a:lnTo>
                    <a:pt x="56" y="230"/>
                  </a:lnTo>
                  <a:lnTo>
                    <a:pt x="91" y="224"/>
                  </a:lnTo>
                  <a:lnTo>
                    <a:pt x="110" y="229"/>
                  </a:lnTo>
                  <a:lnTo>
                    <a:pt x="127" y="191"/>
                  </a:lnTo>
                  <a:lnTo>
                    <a:pt x="139" y="201"/>
                  </a:lnTo>
                  <a:lnTo>
                    <a:pt x="164" y="179"/>
                  </a:lnTo>
                  <a:lnTo>
                    <a:pt x="175" y="170"/>
                  </a:lnTo>
                  <a:lnTo>
                    <a:pt x="185" y="144"/>
                  </a:lnTo>
                  <a:lnTo>
                    <a:pt x="183" y="118"/>
                  </a:lnTo>
                  <a:lnTo>
                    <a:pt x="190" y="104"/>
                  </a:lnTo>
                  <a:lnTo>
                    <a:pt x="208" y="100"/>
                  </a:lnTo>
                  <a:lnTo>
                    <a:pt x="217" y="131"/>
                  </a:lnTo>
                  <a:lnTo>
                    <a:pt x="217" y="149"/>
                  </a:lnTo>
                  <a:lnTo>
                    <a:pt x="201" y="171"/>
                  </a:lnTo>
                  <a:lnTo>
                    <a:pt x="201" y="194"/>
                  </a:lnTo>
                  <a:close/>
                  <a:moveTo>
                    <a:pt x="252" y="34"/>
                  </a:moveTo>
                  <a:lnTo>
                    <a:pt x="265" y="38"/>
                  </a:lnTo>
                  <a:lnTo>
                    <a:pt x="278" y="28"/>
                  </a:lnTo>
                  <a:lnTo>
                    <a:pt x="281" y="56"/>
                  </a:lnTo>
                  <a:lnTo>
                    <a:pt x="256" y="62"/>
                  </a:lnTo>
                  <a:lnTo>
                    <a:pt x="239" y="85"/>
                  </a:lnTo>
                  <a:lnTo>
                    <a:pt x="213" y="70"/>
                  </a:lnTo>
                  <a:lnTo>
                    <a:pt x="203" y="95"/>
                  </a:lnTo>
                  <a:lnTo>
                    <a:pt x="184" y="95"/>
                  </a:lnTo>
                  <a:lnTo>
                    <a:pt x="181" y="72"/>
                  </a:lnTo>
                  <a:lnTo>
                    <a:pt x="190" y="53"/>
                  </a:lnTo>
                  <a:lnTo>
                    <a:pt x="208" y="52"/>
                  </a:lnTo>
                  <a:lnTo>
                    <a:pt x="214" y="19"/>
                  </a:lnTo>
                  <a:lnTo>
                    <a:pt x="219" y="0"/>
                  </a:lnTo>
                  <a:lnTo>
                    <a:pt x="239" y="26"/>
                  </a:lnTo>
                  <a:lnTo>
                    <a:pt x="252" y="3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236">
              <a:extLst>
                <a:ext uri="{FF2B5EF4-FFF2-40B4-BE49-F238E27FC236}">
                  <a16:creationId xmlns="" xmlns:a16="http://schemas.microsoft.com/office/drawing/2014/main" id="{43906328-0631-4E42-BFE8-60CDA8491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795" y="4246406"/>
              <a:ext cx="134766" cy="169669"/>
            </a:xfrm>
            <a:custGeom>
              <a:avLst/>
              <a:gdLst>
                <a:gd name="T0" fmla="*/ 124 w 139"/>
                <a:gd name="T1" fmla="*/ 110 h 175"/>
                <a:gd name="T2" fmla="*/ 134 w 139"/>
                <a:gd name="T3" fmla="*/ 123 h 175"/>
                <a:gd name="T4" fmla="*/ 122 w 139"/>
                <a:gd name="T5" fmla="*/ 130 h 175"/>
                <a:gd name="T6" fmla="*/ 118 w 139"/>
                <a:gd name="T7" fmla="*/ 137 h 175"/>
                <a:gd name="T8" fmla="*/ 111 w 139"/>
                <a:gd name="T9" fmla="*/ 138 h 175"/>
                <a:gd name="T10" fmla="*/ 109 w 139"/>
                <a:gd name="T11" fmla="*/ 151 h 175"/>
                <a:gd name="T12" fmla="*/ 103 w 139"/>
                <a:gd name="T13" fmla="*/ 158 h 175"/>
                <a:gd name="T14" fmla="*/ 100 w 139"/>
                <a:gd name="T15" fmla="*/ 170 h 175"/>
                <a:gd name="T16" fmla="*/ 93 w 139"/>
                <a:gd name="T17" fmla="*/ 175 h 175"/>
                <a:gd name="T18" fmla="*/ 68 w 139"/>
                <a:gd name="T19" fmla="*/ 158 h 175"/>
                <a:gd name="T20" fmla="*/ 67 w 139"/>
                <a:gd name="T21" fmla="*/ 148 h 175"/>
                <a:gd name="T22" fmla="*/ 3 w 139"/>
                <a:gd name="T23" fmla="*/ 113 h 175"/>
                <a:gd name="T24" fmla="*/ 1 w 139"/>
                <a:gd name="T25" fmla="*/ 111 h 175"/>
                <a:gd name="T26" fmla="*/ 0 w 139"/>
                <a:gd name="T27" fmla="*/ 92 h 175"/>
                <a:gd name="T28" fmla="*/ 6 w 139"/>
                <a:gd name="T29" fmla="*/ 85 h 175"/>
                <a:gd name="T30" fmla="*/ 14 w 139"/>
                <a:gd name="T31" fmla="*/ 74 h 175"/>
                <a:gd name="T32" fmla="*/ 21 w 139"/>
                <a:gd name="T33" fmla="*/ 62 h 175"/>
                <a:gd name="T34" fmla="*/ 13 w 139"/>
                <a:gd name="T35" fmla="*/ 41 h 175"/>
                <a:gd name="T36" fmla="*/ 10 w 139"/>
                <a:gd name="T37" fmla="*/ 33 h 175"/>
                <a:gd name="T38" fmla="*/ 2 w 139"/>
                <a:gd name="T39" fmla="*/ 22 h 175"/>
                <a:gd name="T40" fmla="*/ 13 w 139"/>
                <a:gd name="T41" fmla="*/ 11 h 175"/>
                <a:gd name="T42" fmla="*/ 25 w 139"/>
                <a:gd name="T43" fmla="*/ 0 h 175"/>
                <a:gd name="T44" fmla="*/ 34 w 139"/>
                <a:gd name="T45" fmla="*/ 2 h 175"/>
                <a:gd name="T46" fmla="*/ 34 w 139"/>
                <a:gd name="T47" fmla="*/ 12 h 175"/>
                <a:gd name="T48" fmla="*/ 39 w 139"/>
                <a:gd name="T49" fmla="*/ 18 h 175"/>
                <a:gd name="T50" fmla="*/ 52 w 139"/>
                <a:gd name="T51" fmla="*/ 18 h 175"/>
                <a:gd name="T52" fmla="*/ 74 w 139"/>
                <a:gd name="T53" fmla="*/ 32 h 175"/>
                <a:gd name="T54" fmla="*/ 80 w 139"/>
                <a:gd name="T55" fmla="*/ 32 h 175"/>
                <a:gd name="T56" fmla="*/ 83 w 139"/>
                <a:gd name="T57" fmla="*/ 32 h 175"/>
                <a:gd name="T58" fmla="*/ 88 w 139"/>
                <a:gd name="T59" fmla="*/ 34 h 175"/>
                <a:gd name="T60" fmla="*/ 100 w 139"/>
                <a:gd name="T61" fmla="*/ 36 h 175"/>
                <a:gd name="T62" fmla="*/ 104 w 139"/>
                <a:gd name="T63" fmla="*/ 29 h 175"/>
                <a:gd name="T64" fmla="*/ 120 w 139"/>
                <a:gd name="T65" fmla="*/ 21 h 175"/>
                <a:gd name="T66" fmla="*/ 127 w 139"/>
                <a:gd name="T67" fmla="*/ 26 h 175"/>
                <a:gd name="T68" fmla="*/ 139 w 139"/>
                <a:gd name="T69" fmla="*/ 26 h 175"/>
                <a:gd name="T70" fmla="*/ 124 w 139"/>
                <a:gd name="T71" fmla="*/ 46 h 175"/>
                <a:gd name="T72" fmla="*/ 124 w 139"/>
                <a:gd name="T73" fmla="*/ 11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175">
                  <a:moveTo>
                    <a:pt x="124" y="110"/>
                  </a:moveTo>
                  <a:lnTo>
                    <a:pt x="134" y="123"/>
                  </a:lnTo>
                  <a:lnTo>
                    <a:pt x="122" y="130"/>
                  </a:lnTo>
                  <a:lnTo>
                    <a:pt x="118" y="137"/>
                  </a:lnTo>
                  <a:lnTo>
                    <a:pt x="111" y="138"/>
                  </a:lnTo>
                  <a:lnTo>
                    <a:pt x="109" y="151"/>
                  </a:lnTo>
                  <a:lnTo>
                    <a:pt x="103" y="158"/>
                  </a:lnTo>
                  <a:lnTo>
                    <a:pt x="100" y="170"/>
                  </a:lnTo>
                  <a:lnTo>
                    <a:pt x="93" y="175"/>
                  </a:lnTo>
                  <a:lnTo>
                    <a:pt x="68" y="158"/>
                  </a:lnTo>
                  <a:lnTo>
                    <a:pt x="67" y="148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92"/>
                  </a:lnTo>
                  <a:lnTo>
                    <a:pt x="6" y="85"/>
                  </a:lnTo>
                  <a:lnTo>
                    <a:pt x="14" y="74"/>
                  </a:lnTo>
                  <a:lnTo>
                    <a:pt x="21" y="62"/>
                  </a:lnTo>
                  <a:lnTo>
                    <a:pt x="13" y="41"/>
                  </a:lnTo>
                  <a:lnTo>
                    <a:pt x="10" y="33"/>
                  </a:lnTo>
                  <a:lnTo>
                    <a:pt x="2" y="22"/>
                  </a:lnTo>
                  <a:lnTo>
                    <a:pt x="13" y="11"/>
                  </a:lnTo>
                  <a:lnTo>
                    <a:pt x="25" y="0"/>
                  </a:lnTo>
                  <a:lnTo>
                    <a:pt x="34" y="2"/>
                  </a:lnTo>
                  <a:lnTo>
                    <a:pt x="34" y="12"/>
                  </a:lnTo>
                  <a:lnTo>
                    <a:pt x="39" y="18"/>
                  </a:lnTo>
                  <a:lnTo>
                    <a:pt x="52" y="18"/>
                  </a:lnTo>
                  <a:lnTo>
                    <a:pt x="74" y="32"/>
                  </a:lnTo>
                  <a:lnTo>
                    <a:pt x="80" y="32"/>
                  </a:lnTo>
                  <a:lnTo>
                    <a:pt x="83" y="32"/>
                  </a:lnTo>
                  <a:lnTo>
                    <a:pt x="88" y="34"/>
                  </a:lnTo>
                  <a:lnTo>
                    <a:pt x="100" y="36"/>
                  </a:lnTo>
                  <a:lnTo>
                    <a:pt x="104" y="29"/>
                  </a:lnTo>
                  <a:lnTo>
                    <a:pt x="120" y="21"/>
                  </a:lnTo>
                  <a:lnTo>
                    <a:pt x="127" y="26"/>
                  </a:lnTo>
                  <a:lnTo>
                    <a:pt x="139" y="26"/>
                  </a:lnTo>
                  <a:lnTo>
                    <a:pt x="124" y="46"/>
                  </a:lnTo>
                  <a:lnTo>
                    <a:pt x="124" y="1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237">
              <a:extLst>
                <a:ext uri="{FF2B5EF4-FFF2-40B4-BE49-F238E27FC236}">
                  <a16:creationId xmlns="" xmlns:a16="http://schemas.microsoft.com/office/drawing/2014/main" id="{5A5222BB-9BC6-4FAC-BCE0-1BFAC9EE0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939" y="3532827"/>
              <a:ext cx="182273" cy="89197"/>
            </a:xfrm>
            <a:custGeom>
              <a:avLst/>
              <a:gdLst>
                <a:gd name="T0" fmla="*/ 26 w 188"/>
                <a:gd name="T1" fmla="*/ 24 h 92"/>
                <a:gd name="T2" fmla="*/ 31 w 188"/>
                <a:gd name="T3" fmla="*/ 13 h 92"/>
                <a:gd name="T4" fmla="*/ 42 w 188"/>
                <a:gd name="T5" fmla="*/ 10 h 92"/>
                <a:gd name="T6" fmla="*/ 70 w 188"/>
                <a:gd name="T7" fmla="*/ 18 h 92"/>
                <a:gd name="T8" fmla="*/ 73 w 188"/>
                <a:gd name="T9" fmla="*/ 4 h 92"/>
                <a:gd name="T10" fmla="*/ 83 w 188"/>
                <a:gd name="T11" fmla="*/ 0 h 92"/>
                <a:gd name="T12" fmla="*/ 108 w 188"/>
                <a:gd name="T13" fmla="*/ 10 h 92"/>
                <a:gd name="T14" fmla="*/ 114 w 188"/>
                <a:gd name="T15" fmla="*/ 7 h 92"/>
                <a:gd name="T16" fmla="*/ 143 w 188"/>
                <a:gd name="T17" fmla="*/ 8 h 92"/>
                <a:gd name="T18" fmla="*/ 168 w 188"/>
                <a:gd name="T19" fmla="*/ 10 h 92"/>
                <a:gd name="T20" fmla="*/ 178 w 188"/>
                <a:gd name="T21" fmla="*/ 18 h 92"/>
                <a:gd name="T22" fmla="*/ 188 w 188"/>
                <a:gd name="T23" fmla="*/ 22 h 92"/>
                <a:gd name="T24" fmla="*/ 186 w 188"/>
                <a:gd name="T25" fmla="*/ 27 h 92"/>
                <a:gd name="T26" fmla="*/ 158 w 188"/>
                <a:gd name="T27" fmla="*/ 40 h 92"/>
                <a:gd name="T28" fmla="*/ 152 w 188"/>
                <a:gd name="T29" fmla="*/ 49 h 92"/>
                <a:gd name="T30" fmla="*/ 130 w 188"/>
                <a:gd name="T31" fmla="*/ 52 h 92"/>
                <a:gd name="T32" fmla="*/ 123 w 188"/>
                <a:gd name="T33" fmla="*/ 67 h 92"/>
                <a:gd name="T34" fmla="*/ 105 w 188"/>
                <a:gd name="T35" fmla="*/ 63 h 92"/>
                <a:gd name="T36" fmla="*/ 93 w 188"/>
                <a:gd name="T37" fmla="*/ 68 h 92"/>
                <a:gd name="T38" fmla="*/ 76 w 188"/>
                <a:gd name="T39" fmla="*/ 78 h 92"/>
                <a:gd name="T40" fmla="*/ 78 w 188"/>
                <a:gd name="T41" fmla="*/ 84 h 92"/>
                <a:gd name="T42" fmla="*/ 73 w 188"/>
                <a:gd name="T43" fmla="*/ 89 h 92"/>
                <a:gd name="T44" fmla="*/ 41 w 188"/>
                <a:gd name="T45" fmla="*/ 92 h 92"/>
                <a:gd name="T46" fmla="*/ 19 w 188"/>
                <a:gd name="T47" fmla="*/ 85 h 92"/>
                <a:gd name="T48" fmla="*/ 0 w 188"/>
                <a:gd name="T49" fmla="*/ 86 h 92"/>
                <a:gd name="T50" fmla="*/ 2 w 188"/>
                <a:gd name="T51" fmla="*/ 74 h 92"/>
                <a:gd name="T52" fmla="*/ 21 w 188"/>
                <a:gd name="T53" fmla="*/ 77 h 92"/>
                <a:gd name="T54" fmla="*/ 27 w 188"/>
                <a:gd name="T55" fmla="*/ 70 h 92"/>
                <a:gd name="T56" fmla="*/ 41 w 188"/>
                <a:gd name="T57" fmla="*/ 72 h 92"/>
                <a:gd name="T58" fmla="*/ 63 w 188"/>
                <a:gd name="T59" fmla="*/ 56 h 92"/>
                <a:gd name="T60" fmla="*/ 42 w 188"/>
                <a:gd name="T61" fmla="*/ 44 h 92"/>
                <a:gd name="T62" fmla="*/ 29 w 188"/>
                <a:gd name="T63" fmla="*/ 49 h 92"/>
                <a:gd name="T64" fmla="*/ 17 w 188"/>
                <a:gd name="T65" fmla="*/ 41 h 92"/>
                <a:gd name="T66" fmla="*/ 32 w 188"/>
                <a:gd name="T67" fmla="*/ 26 h 92"/>
                <a:gd name="T68" fmla="*/ 26 w 188"/>
                <a:gd name="T69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92">
                  <a:moveTo>
                    <a:pt x="26" y="24"/>
                  </a:moveTo>
                  <a:lnTo>
                    <a:pt x="31" y="13"/>
                  </a:lnTo>
                  <a:lnTo>
                    <a:pt x="42" y="10"/>
                  </a:lnTo>
                  <a:lnTo>
                    <a:pt x="70" y="18"/>
                  </a:lnTo>
                  <a:lnTo>
                    <a:pt x="73" y="4"/>
                  </a:lnTo>
                  <a:lnTo>
                    <a:pt x="83" y="0"/>
                  </a:lnTo>
                  <a:lnTo>
                    <a:pt x="108" y="10"/>
                  </a:lnTo>
                  <a:lnTo>
                    <a:pt x="114" y="7"/>
                  </a:lnTo>
                  <a:lnTo>
                    <a:pt x="143" y="8"/>
                  </a:lnTo>
                  <a:lnTo>
                    <a:pt x="168" y="10"/>
                  </a:lnTo>
                  <a:lnTo>
                    <a:pt x="178" y="18"/>
                  </a:lnTo>
                  <a:lnTo>
                    <a:pt x="188" y="22"/>
                  </a:lnTo>
                  <a:lnTo>
                    <a:pt x="186" y="27"/>
                  </a:lnTo>
                  <a:lnTo>
                    <a:pt x="158" y="40"/>
                  </a:lnTo>
                  <a:lnTo>
                    <a:pt x="152" y="49"/>
                  </a:lnTo>
                  <a:lnTo>
                    <a:pt x="130" y="52"/>
                  </a:lnTo>
                  <a:lnTo>
                    <a:pt x="123" y="67"/>
                  </a:lnTo>
                  <a:lnTo>
                    <a:pt x="105" y="63"/>
                  </a:lnTo>
                  <a:lnTo>
                    <a:pt x="93" y="68"/>
                  </a:lnTo>
                  <a:lnTo>
                    <a:pt x="76" y="78"/>
                  </a:lnTo>
                  <a:lnTo>
                    <a:pt x="78" y="84"/>
                  </a:lnTo>
                  <a:lnTo>
                    <a:pt x="73" y="89"/>
                  </a:lnTo>
                  <a:lnTo>
                    <a:pt x="41" y="92"/>
                  </a:lnTo>
                  <a:lnTo>
                    <a:pt x="19" y="85"/>
                  </a:lnTo>
                  <a:lnTo>
                    <a:pt x="0" y="86"/>
                  </a:lnTo>
                  <a:lnTo>
                    <a:pt x="2" y="74"/>
                  </a:lnTo>
                  <a:lnTo>
                    <a:pt x="21" y="77"/>
                  </a:lnTo>
                  <a:lnTo>
                    <a:pt x="27" y="70"/>
                  </a:lnTo>
                  <a:lnTo>
                    <a:pt x="41" y="72"/>
                  </a:lnTo>
                  <a:lnTo>
                    <a:pt x="63" y="56"/>
                  </a:lnTo>
                  <a:lnTo>
                    <a:pt x="42" y="44"/>
                  </a:lnTo>
                  <a:lnTo>
                    <a:pt x="29" y="49"/>
                  </a:lnTo>
                  <a:lnTo>
                    <a:pt x="17" y="41"/>
                  </a:lnTo>
                  <a:lnTo>
                    <a:pt x="32" y="26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238">
              <a:extLst>
                <a:ext uri="{FF2B5EF4-FFF2-40B4-BE49-F238E27FC236}">
                  <a16:creationId xmlns="" xmlns:a16="http://schemas.microsoft.com/office/drawing/2014/main" id="{BCCD2091-28D9-446C-838F-5B6FC2441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903" y="3636567"/>
              <a:ext cx="56233" cy="87258"/>
            </a:xfrm>
            <a:custGeom>
              <a:avLst/>
              <a:gdLst>
                <a:gd name="T0" fmla="*/ 39 w 58"/>
                <a:gd name="T1" fmla="*/ 0 h 90"/>
                <a:gd name="T2" fmla="*/ 54 w 58"/>
                <a:gd name="T3" fmla="*/ 26 h 90"/>
                <a:gd name="T4" fmla="*/ 58 w 58"/>
                <a:gd name="T5" fmla="*/ 39 h 90"/>
                <a:gd name="T6" fmla="*/ 58 w 58"/>
                <a:gd name="T7" fmla="*/ 65 h 90"/>
                <a:gd name="T8" fmla="*/ 52 w 58"/>
                <a:gd name="T9" fmla="*/ 76 h 90"/>
                <a:gd name="T10" fmla="*/ 36 w 58"/>
                <a:gd name="T11" fmla="*/ 80 h 90"/>
                <a:gd name="T12" fmla="*/ 22 w 58"/>
                <a:gd name="T13" fmla="*/ 89 h 90"/>
                <a:gd name="T14" fmla="*/ 7 w 58"/>
                <a:gd name="T15" fmla="*/ 90 h 90"/>
                <a:gd name="T16" fmla="*/ 5 w 58"/>
                <a:gd name="T17" fmla="*/ 80 h 90"/>
                <a:gd name="T18" fmla="*/ 8 w 58"/>
                <a:gd name="T19" fmla="*/ 64 h 90"/>
                <a:gd name="T20" fmla="*/ 0 w 58"/>
                <a:gd name="T21" fmla="*/ 42 h 90"/>
                <a:gd name="T22" fmla="*/ 13 w 58"/>
                <a:gd name="T23" fmla="*/ 37 h 90"/>
                <a:gd name="T24" fmla="*/ 1 w 58"/>
                <a:gd name="T25" fmla="*/ 19 h 90"/>
                <a:gd name="T26" fmla="*/ 2 w 58"/>
                <a:gd name="T27" fmla="*/ 17 h 90"/>
                <a:gd name="T28" fmla="*/ 10 w 58"/>
                <a:gd name="T29" fmla="*/ 17 h 90"/>
                <a:gd name="T30" fmla="*/ 16 w 58"/>
                <a:gd name="T31" fmla="*/ 8 h 90"/>
                <a:gd name="T32" fmla="*/ 29 w 58"/>
                <a:gd name="T33" fmla="*/ 7 h 90"/>
                <a:gd name="T34" fmla="*/ 36 w 58"/>
                <a:gd name="T35" fmla="*/ 5 h 90"/>
                <a:gd name="T36" fmla="*/ 39 w 58"/>
                <a:gd name="T3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90">
                  <a:moveTo>
                    <a:pt x="39" y="0"/>
                  </a:moveTo>
                  <a:lnTo>
                    <a:pt x="54" y="26"/>
                  </a:lnTo>
                  <a:lnTo>
                    <a:pt x="58" y="39"/>
                  </a:lnTo>
                  <a:lnTo>
                    <a:pt x="58" y="65"/>
                  </a:lnTo>
                  <a:lnTo>
                    <a:pt x="52" y="76"/>
                  </a:lnTo>
                  <a:lnTo>
                    <a:pt x="36" y="80"/>
                  </a:lnTo>
                  <a:lnTo>
                    <a:pt x="22" y="89"/>
                  </a:lnTo>
                  <a:lnTo>
                    <a:pt x="7" y="90"/>
                  </a:lnTo>
                  <a:lnTo>
                    <a:pt x="5" y="80"/>
                  </a:lnTo>
                  <a:lnTo>
                    <a:pt x="8" y="64"/>
                  </a:lnTo>
                  <a:lnTo>
                    <a:pt x="0" y="42"/>
                  </a:lnTo>
                  <a:lnTo>
                    <a:pt x="13" y="37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10" y="17"/>
                  </a:lnTo>
                  <a:lnTo>
                    <a:pt x="16" y="8"/>
                  </a:lnTo>
                  <a:lnTo>
                    <a:pt x="29" y="7"/>
                  </a:lnTo>
                  <a:lnTo>
                    <a:pt x="3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239">
              <a:extLst>
                <a:ext uri="{FF2B5EF4-FFF2-40B4-BE49-F238E27FC236}">
                  <a16:creationId xmlns="" xmlns:a16="http://schemas.microsoft.com/office/drawing/2014/main" id="{0931C314-A932-4C96-A15F-33444DF9C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107" y="3532827"/>
              <a:ext cx="28117" cy="31995"/>
            </a:xfrm>
            <a:custGeom>
              <a:avLst/>
              <a:gdLst>
                <a:gd name="T0" fmla="*/ 12 w 29"/>
                <a:gd name="T1" fmla="*/ 29 h 33"/>
                <a:gd name="T2" fmla="*/ 11 w 29"/>
                <a:gd name="T3" fmla="*/ 33 h 33"/>
                <a:gd name="T4" fmla="*/ 10 w 29"/>
                <a:gd name="T5" fmla="*/ 33 h 33"/>
                <a:gd name="T6" fmla="*/ 8 w 29"/>
                <a:gd name="T7" fmla="*/ 25 h 33"/>
                <a:gd name="T8" fmla="*/ 4 w 29"/>
                <a:gd name="T9" fmla="*/ 23 h 33"/>
                <a:gd name="T10" fmla="*/ 0 w 29"/>
                <a:gd name="T11" fmla="*/ 16 h 33"/>
                <a:gd name="T12" fmla="*/ 4 w 29"/>
                <a:gd name="T13" fmla="*/ 11 h 33"/>
                <a:gd name="T14" fmla="*/ 7 w 29"/>
                <a:gd name="T15" fmla="*/ 9 h 33"/>
                <a:gd name="T16" fmla="*/ 10 w 29"/>
                <a:gd name="T17" fmla="*/ 2 h 33"/>
                <a:gd name="T18" fmla="*/ 13 w 29"/>
                <a:gd name="T19" fmla="*/ 0 h 33"/>
                <a:gd name="T20" fmla="*/ 15 w 29"/>
                <a:gd name="T21" fmla="*/ 3 h 33"/>
                <a:gd name="T22" fmla="*/ 19 w 29"/>
                <a:gd name="T23" fmla="*/ 5 h 33"/>
                <a:gd name="T24" fmla="*/ 21 w 29"/>
                <a:gd name="T25" fmla="*/ 9 h 33"/>
                <a:gd name="T26" fmla="*/ 23 w 29"/>
                <a:gd name="T27" fmla="*/ 10 h 33"/>
                <a:gd name="T28" fmla="*/ 27 w 29"/>
                <a:gd name="T29" fmla="*/ 15 h 33"/>
                <a:gd name="T30" fmla="*/ 29 w 29"/>
                <a:gd name="T31" fmla="*/ 15 h 33"/>
                <a:gd name="T32" fmla="*/ 28 w 29"/>
                <a:gd name="T33" fmla="*/ 19 h 33"/>
                <a:gd name="T34" fmla="*/ 26 w 29"/>
                <a:gd name="T35" fmla="*/ 23 h 33"/>
                <a:gd name="T36" fmla="*/ 26 w 29"/>
                <a:gd name="T37" fmla="*/ 24 h 33"/>
                <a:gd name="T38" fmla="*/ 22 w 29"/>
                <a:gd name="T39" fmla="*/ 25 h 33"/>
                <a:gd name="T40" fmla="*/ 12 w 29"/>
                <a:gd name="T4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3">
                  <a:moveTo>
                    <a:pt x="12" y="29"/>
                  </a:moveTo>
                  <a:lnTo>
                    <a:pt x="11" y="33"/>
                  </a:lnTo>
                  <a:lnTo>
                    <a:pt x="10" y="33"/>
                  </a:lnTo>
                  <a:lnTo>
                    <a:pt x="8" y="25"/>
                  </a:lnTo>
                  <a:lnTo>
                    <a:pt x="4" y="23"/>
                  </a:lnTo>
                  <a:lnTo>
                    <a:pt x="0" y="16"/>
                  </a:lnTo>
                  <a:lnTo>
                    <a:pt x="4" y="11"/>
                  </a:lnTo>
                  <a:lnTo>
                    <a:pt x="7" y="9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5" y="3"/>
                  </a:lnTo>
                  <a:lnTo>
                    <a:pt x="19" y="5"/>
                  </a:lnTo>
                  <a:lnTo>
                    <a:pt x="21" y="9"/>
                  </a:lnTo>
                  <a:lnTo>
                    <a:pt x="23" y="10"/>
                  </a:lnTo>
                  <a:lnTo>
                    <a:pt x="27" y="15"/>
                  </a:lnTo>
                  <a:lnTo>
                    <a:pt x="29" y="15"/>
                  </a:lnTo>
                  <a:lnTo>
                    <a:pt x="28" y="19"/>
                  </a:lnTo>
                  <a:lnTo>
                    <a:pt x="26" y="23"/>
                  </a:lnTo>
                  <a:lnTo>
                    <a:pt x="26" y="24"/>
                  </a:lnTo>
                  <a:lnTo>
                    <a:pt x="22" y="25"/>
                  </a:lnTo>
                  <a:lnTo>
                    <a:pt x="12" y="2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240">
              <a:extLst>
                <a:ext uri="{FF2B5EF4-FFF2-40B4-BE49-F238E27FC236}">
                  <a16:creationId xmlns="" xmlns:a16="http://schemas.microsoft.com/office/drawing/2014/main" id="{CC68B1A8-61A5-4177-A84D-A29C81F38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5063" y="3810114"/>
              <a:ext cx="31995" cy="29086"/>
            </a:xfrm>
            <a:custGeom>
              <a:avLst/>
              <a:gdLst>
                <a:gd name="T0" fmla="*/ 24 w 33"/>
                <a:gd name="T1" fmla="*/ 3 h 30"/>
                <a:gd name="T2" fmla="*/ 28 w 33"/>
                <a:gd name="T3" fmla="*/ 11 h 30"/>
                <a:gd name="T4" fmla="*/ 27 w 33"/>
                <a:gd name="T5" fmla="*/ 15 h 30"/>
                <a:gd name="T6" fmla="*/ 33 w 33"/>
                <a:gd name="T7" fmla="*/ 30 h 30"/>
                <a:gd name="T8" fmla="*/ 20 w 33"/>
                <a:gd name="T9" fmla="*/ 30 h 30"/>
                <a:gd name="T10" fmla="*/ 15 w 33"/>
                <a:gd name="T11" fmla="*/ 21 h 30"/>
                <a:gd name="T12" fmla="*/ 0 w 33"/>
                <a:gd name="T13" fmla="*/ 20 h 30"/>
                <a:gd name="T14" fmla="*/ 13 w 33"/>
                <a:gd name="T15" fmla="*/ 0 h 30"/>
                <a:gd name="T16" fmla="*/ 24 w 33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24" y="3"/>
                  </a:moveTo>
                  <a:lnTo>
                    <a:pt x="28" y="11"/>
                  </a:lnTo>
                  <a:lnTo>
                    <a:pt x="27" y="15"/>
                  </a:lnTo>
                  <a:lnTo>
                    <a:pt x="33" y="30"/>
                  </a:lnTo>
                  <a:lnTo>
                    <a:pt x="20" y="30"/>
                  </a:lnTo>
                  <a:lnTo>
                    <a:pt x="15" y="21"/>
                  </a:lnTo>
                  <a:lnTo>
                    <a:pt x="0" y="20"/>
                  </a:lnTo>
                  <a:lnTo>
                    <a:pt x="13" y="0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241">
              <a:extLst>
                <a:ext uri="{FF2B5EF4-FFF2-40B4-BE49-F238E27FC236}">
                  <a16:creationId xmlns="" xmlns:a16="http://schemas.microsoft.com/office/drawing/2014/main" id="{40C6A17A-3AC2-4ACC-8B8F-81A0C8180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2125" y="3719947"/>
              <a:ext cx="24239" cy="31025"/>
            </a:xfrm>
            <a:custGeom>
              <a:avLst/>
              <a:gdLst>
                <a:gd name="T0" fmla="*/ 12 w 25"/>
                <a:gd name="T1" fmla="*/ 27 h 32"/>
                <a:gd name="T2" fmla="*/ 7 w 25"/>
                <a:gd name="T3" fmla="*/ 28 h 32"/>
                <a:gd name="T4" fmla="*/ 6 w 25"/>
                <a:gd name="T5" fmla="*/ 32 h 32"/>
                <a:gd name="T6" fmla="*/ 0 w 25"/>
                <a:gd name="T7" fmla="*/ 32 h 32"/>
                <a:gd name="T8" fmla="*/ 6 w 25"/>
                <a:gd name="T9" fmla="*/ 15 h 32"/>
                <a:gd name="T10" fmla="*/ 15 w 25"/>
                <a:gd name="T11" fmla="*/ 0 h 32"/>
                <a:gd name="T12" fmla="*/ 15 w 25"/>
                <a:gd name="T13" fmla="*/ 0 h 32"/>
                <a:gd name="T14" fmla="*/ 23 w 25"/>
                <a:gd name="T15" fmla="*/ 1 h 32"/>
                <a:gd name="T16" fmla="*/ 25 w 25"/>
                <a:gd name="T17" fmla="*/ 9 h 32"/>
                <a:gd name="T18" fmla="*/ 16 w 25"/>
                <a:gd name="T19" fmla="*/ 17 h 32"/>
                <a:gd name="T20" fmla="*/ 12 w 25"/>
                <a:gd name="T21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2">
                  <a:moveTo>
                    <a:pt x="12" y="27"/>
                  </a:moveTo>
                  <a:lnTo>
                    <a:pt x="7" y="28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6" y="15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3" y="1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242">
              <a:extLst>
                <a:ext uri="{FF2B5EF4-FFF2-40B4-BE49-F238E27FC236}">
                  <a16:creationId xmlns="" xmlns:a16="http://schemas.microsoft.com/office/drawing/2014/main" id="{099C2301-A3A1-4E2F-9DB2-48F8BC9FF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4486" y="4173691"/>
              <a:ext cx="34903" cy="64959"/>
            </a:xfrm>
            <a:custGeom>
              <a:avLst/>
              <a:gdLst>
                <a:gd name="T0" fmla="*/ 36 w 36"/>
                <a:gd name="T1" fmla="*/ 39 h 67"/>
                <a:gd name="T2" fmla="*/ 33 w 36"/>
                <a:gd name="T3" fmla="*/ 57 h 67"/>
                <a:gd name="T4" fmla="*/ 25 w 36"/>
                <a:gd name="T5" fmla="*/ 62 h 67"/>
                <a:gd name="T6" fmla="*/ 10 w 36"/>
                <a:gd name="T7" fmla="*/ 67 h 67"/>
                <a:gd name="T8" fmla="*/ 2 w 36"/>
                <a:gd name="T9" fmla="*/ 53 h 67"/>
                <a:gd name="T10" fmla="*/ 0 w 36"/>
                <a:gd name="T11" fmla="*/ 27 h 67"/>
                <a:gd name="T12" fmla="*/ 7 w 36"/>
                <a:gd name="T13" fmla="*/ 0 h 67"/>
                <a:gd name="T14" fmla="*/ 19 w 36"/>
                <a:gd name="T15" fmla="*/ 9 h 67"/>
                <a:gd name="T16" fmla="*/ 28 w 36"/>
                <a:gd name="T17" fmla="*/ 22 h 67"/>
                <a:gd name="T18" fmla="*/ 36 w 36"/>
                <a:gd name="T1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6" y="39"/>
                  </a:moveTo>
                  <a:lnTo>
                    <a:pt x="33" y="57"/>
                  </a:lnTo>
                  <a:lnTo>
                    <a:pt x="25" y="62"/>
                  </a:lnTo>
                  <a:lnTo>
                    <a:pt x="10" y="67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7" y="0"/>
                  </a:lnTo>
                  <a:lnTo>
                    <a:pt x="19" y="9"/>
                  </a:lnTo>
                  <a:lnTo>
                    <a:pt x="28" y="22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243">
              <a:extLst>
                <a:ext uri="{FF2B5EF4-FFF2-40B4-BE49-F238E27FC236}">
                  <a16:creationId xmlns="" xmlns:a16="http://schemas.microsoft.com/office/drawing/2014/main" id="{640E395F-2CF6-410D-ACF5-7AA43A93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58" y="3189611"/>
              <a:ext cx="93076" cy="71746"/>
            </a:xfrm>
            <a:custGeom>
              <a:avLst/>
              <a:gdLst>
                <a:gd name="T0" fmla="*/ 29 w 96"/>
                <a:gd name="T1" fmla="*/ 62 h 74"/>
                <a:gd name="T2" fmla="*/ 27 w 96"/>
                <a:gd name="T3" fmla="*/ 54 h 74"/>
                <a:gd name="T4" fmla="*/ 29 w 96"/>
                <a:gd name="T5" fmla="*/ 46 h 74"/>
                <a:gd name="T6" fmla="*/ 20 w 96"/>
                <a:gd name="T7" fmla="*/ 42 h 74"/>
                <a:gd name="T8" fmla="*/ 3 w 96"/>
                <a:gd name="T9" fmla="*/ 36 h 74"/>
                <a:gd name="T10" fmla="*/ 0 w 96"/>
                <a:gd name="T11" fmla="*/ 10 h 74"/>
                <a:gd name="T12" fmla="*/ 19 w 96"/>
                <a:gd name="T13" fmla="*/ 1 h 74"/>
                <a:gd name="T14" fmla="*/ 48 w 96"/>
                <a:gd name="T15" fmla="*/ 2 h 74"/>
                <a:gd name="T16" fmla="*/ 66 w 96"/>
                <a:gd name="T17" fmla="*/ 0 h 74"/>
                <a:gd name="T18" fmla="*/ 68 w 96"/>
                <a:gd name="T19" fmla="*/ 6 h 74"/>
                <a:gd name="T20" fmla="*/ 77 w 96"/>
                <a:gd name="T21" fmla="*/ 8 h 74"/>
                <a:gd name="T22" fmla="*/ 93 w 96"/>
                <a:gd name="T23" fmla="*/ 23 h 74"/>
                <a:gd name="T24" fmla="*/ 96 w 96"/>
                <a:gd name="T25" fmla="*/ 37 h 74"/>
                <a:gd name="T26" fmla="*/ 81 w 96"/>
                <a:gd name="T27" fmla="*/ 46 h 74"/>
                <a:gd name="T28" fmla="*/ 77 w 96"/>
                <a:gd name="T29" fmla="*/ 64 h 74"/>
                <a:gd name="T30" fmla="*/ 59 w 96"/>
                <a:gd name="T31" fmla="*/ 74 h 74"/>
                <a:gd name="T32" fmla="*/ 41 w 96"/>
                <a:gd name="T33" fmla="*/ 74 h 74"/>
                <a:gd name="T34" fmla="*/ 37 w 96"/>
                <a:gd name="T35" fmla="*/ 65 h 74"/>
                <a:gd name="T36" fmla="*/ 29 w 96"/>
                <a:gd name="T37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74">
                  <a:moveTo>
                    <a:pt x="29" y="62"/>
                  </a:moveTo>
                  <a:lnTo>
                    <a:pt x="27" y="54"/>
                  </a:lnTo>
                  <a:lnTo>
                    <a:pt x="29" y="46"/>
                  </a:lnTo>
                  <a:lnTo>
                    <a:pt x="20" y="42"/>
                  </a:lnTo>
                  <a:lnTo>
                    <a:pt x="3" y="36"/>
                  </a:lnTo>
                  <a:lnTo>
                    <a:pt x="0" y="10"/>
                  </a:lnTo>
                  <a:lnTo>
                    <a:pt x="19" y="1"/>
                  </a:lnTo>
                  <a:lnTo>
                    <a:pt x="48" y="2"/>
                  </a:lnTo>
                  <a:lnTo>
                    <a:pt x="66" y="0"/>
                  </a:lnTo>
                  <a:lnTo>
                    <a:pt x="68" y="6"/>
                  </a:lnTo>
                  <a:lnTo>
                    <a:pt x="77" y="8"/>
                  </a:lnTo>
                  <a:lnTo>
                    <a:pt x="93" y="23"/>
                  </a:lnTo>
                  <a:lnTo>
                    <a:pt x="96" y="37"/>
                  </a:lnTo>
                  <a:lnTo>
                    <a:pt x="81" y="46"/>
                  </a:lnTo>
                  <a:lnTo>
                    <a:pt x="77" y="64"/>
                  </a:lnTo>
                  <a:lnTo>
                    <a:pt x="59" y="74"/>
                  </a:lnTo>
                  <a:lnTo>
                    <a:pt x="41" y="74"/>
                  </a:lnTo>
                  <a:lnTo>
                    <a:pt x="37" y="65"/>
                  </a:lnTo>
                  <a:lnTo>
                    <a:pt x="29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244">
              <a:extLst>
                <a:ext uri="{FF2B5EF4-FFF2-40B4-BE49-F238E27FC236}">
                  <a16:creationId xmlns="" xmlns:a16="http://schemas.microsoft.com/office/drawing/2014/main" id="{DA78456E-1187-4B61-B2F4-E812FA740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4753" y="3364127"/>
              <a:ext cx="9695" cy="18422"/>
            </a:xfrm>
            <a:custGeom>
              <a:avLst/>
              <a:gdLst>
                <a:gd name="T0" fmla="*/ 7 w 10"/>
                <a:gd name="T1" fmla="*/ 0 h 19"/>
                <a:gd name="T2" fmla="*/ 10 w 10"/>
                <a:gd name="T3" fmla="*/ 7 h 19"/>
                <a:gd name="T4" fmla="*/ 9 w 10"/>
                <a:gd name="T5" fmla="*/ 19 h 19"/>
                <a:gd name="T6" fmla="*/ 5 w 10"/>
                <a:gd name="T7" fmla="*/ 19 h 19"/>
                <a:gd name="T8" fmla="*/ 0 w 10"/>
                <a:gd name="T9" fmla="*/ 16 h 19"/>
                <a:gd name="T10" fmla="*/ 2 w 10"/>
                <a:gd name="T11" fmla="*/ 1 h 19"/>
                <a:gd name="T12" fmla="*/ 7 w 1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9">
                  <a:moveTo>
                    <a:pt x="7" y="0"/>
                  </a:moveTo>
                  <a:lnTo>
                    <a:pt x="10" y="7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0" y="16"/>
                  </a:lnTo>
                  <a:lnTo>
                    <a:pt x="2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245">
              <a:extLst>
                <a:ext uri="{FF2B5EF4-FFF2-40B4-BE49-F238E27FC236}">
                  <a16:creationId xmlns="" xmlns:a16="http://schemas.microsoft.com/office/drawing/2014/main" id="{DC9F9B10-E96E-410C-B8D5-FC26C48A6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58" y="3139195"/>
              <a:ext cx="120223" cy="72716"/>
            </a:xfrm>
            <a:custGeom>
              <a:avLst/>
              <a:gdLst>
                <a:gd name="T0" fmla="*/ 0 w 124"/>
                <a:gd name="T1" fmla="*/ 62 h 75"/>
                <a:gd name="T2" fmla="*/ 0 w 124"/>
                <a:gd name="T3" fmla="*/ 38 h 75"/>
                <a:gd name="T4" fmla="*/ 8 w 124"/>
                <a:gd name="T5" fmla="*/ 18 h 75"/>
                <a:gd name="T6" fmla="*/ 25 w 124"/>
                <a:gd name="T7" fmla="*/ 8 h 75"/>
                <a:gd name="T8" fmla="*/ 39 w 124"/>
                <a:gd name="T9" fmla="*/ 31 h 75"/>
                <a:gd name="T10" fmla="*/ 53 w 124"/>
                <a:gd name="T11" fmla="*/ 31 h 75"/>
                <a:gd name="T12" fmla="*/ 55 w 124"/>
                <a:gd name="T13" fmla="*/ 6 h 75"/>
                <a:gd name="T14" fmla="*/ 70 w 124"/>
                <a:gd name="T15" fmla="*/ 0 h 75"/>
                <a:gd name="T16" fmla="*/ 78 w 124"/>
                <a:gd name="T17" fmla="*/ 5 h 75"/>
                <a:gd name="T18" fmla="*/ 93 w 124"/>
                <a:gd name="T19" fmla="*/ 16 h 75"/>
                <a:gd name="T20" fmla="*/ 107 w 124"/>
                <a:gd name="T21" fmla="*/ 16 h 75"/>
                <a:gd name="T22" fmla="*/ 115 w 124"/>
                <a:gd name="T23" fmla="*/ 24 h 75"/>
                <a:gd name="T24" fmla="*/ 118 w 124"/>
                <a:gd name="T25" fmla="*/ 39 h 75"/>
                <a:gd name="T26" fmla="*/ 124 w 124"/>
                <a:gd name="T27" fmla="*/ 58 h 75"/>
                <a:gd name="T28" fmla="*/ 104 w 124"/>
                <a:gd name="T29" fmla="*/ 69 h 75"/>
                <a:gd name="T30" fmla="*/ 93 w 124"/>
                <a:gd name="T31" fmla="*/ 75 h 75"/>
                <a:gd name="T32" fmla="*/ 77 w 124"/>
                <a:gd name="T33" fmla="*/ 60 h 75"/>
                <a:gd name="T34" fmla="*/ 68 w 124"/>
                <a:gd name="T35" fmla="*/ 58 h 75"/>
                <a:gd name="T36" fmla="*/ 66 w 124"/>
                <a:gd name="T37" fmla="*/ 52 h 75"/>
                <a:gd name="T38" fmla="*/ 48 w 124"/>
                <a:gd name="T39" fmla="*/ 54 h 75"/>
                <a:gd name="T40" fmla="*/ 19 w 124"/>
                <a:gd name="T41" fmla="*/ 53 h 75"/>
                <a:gd name="T42" fmla="*/ 0 w 124"/>
                <a:gd name="T43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75">
                  <a:moveTo>
                    <a:pt x="0" y="62"/>
                  </a:moveTo>
                  <a:lnTo>
                    <a:pt x="0" y="38"/>
                  </a:lnTo>
                  <a:lnTo>
                    <a:pt x="8" y="18"/>
                  </a:lnTo>
                  <a:lnTo>
                    <a:pt x="25" y="8"/>
                  </a:lnTo>
                  <a:lnTo>
                    <a:pt x="39" y="31"/>
                  </a:lnTo>
                  <a:lnTo>
                    <a:pt x="53" y="31"/>
                  </a:lnTo>
                  <a:lnTo>
                    <a:pt x="55" y="6"/>
                  </a:lnTo>
                  <a:lnTo>
                    <a:pt x="70" y="0"/>
                  </a:lnTo>
                  <a:lnTo>
                    <a:pt x="78" y="5"/>
                  </a:lnTo>
                  <a:lnTo>
                    <a:pt x="93" y="16"/>
                  </a:lnTo>
                  <a:lnTo>
                    <a:pt x="107" y="16"/>
                  </a:lnTo>
                  <a:lnTo>
                    <a:pt x="115" y="24"/>
                  </a:lnTo>
                  <a:lnTo>
                    <a:pt x="118" y="39"/>
                  </a:lnTo>
                  <a:lnTo>
                    <a:pt x="124" y="58"/>
                  </a:lnTo>
                  <a:lnTo>
                    <a:pt x="104" y="69"/>
                  </a:lnTo>
                  <a:lnTo>
                    <a:pt x="93" y="75"/>
                  </a:lnTo>
                  <a:lnTo>
                    <a:pt x="77" y="60"/>
                  </a:lnTo>
                  <a:lnTo>
                    <a:pt x="68" y="58"/>
                  </a:lnTo>
                  <a:lnTo>
                    <a:pt x="66" y="52"/>
                  </a:lnTo>
                  <a:lnTo>
                    <a:pt x="48" y="54"/>
                  </a:lnTo>
                  <a:lnTo>
                    <a:pt x="19" y="5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246">
              <a:extLst>
                <a:ext uri="{FF2B5EF4-FFF2-40B4-BE49-F238E27FC236}">
                  <a16:creationId xmlns="" xmlns:a16="http://schemas.microsoft.com/office/drawing/2014/main" id="{C7D3B6A0-AF3D-4FFF-A989-0D75BE001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634" y="3407756"/>
              <a:ext cx="57203" cy="72716"/>
            </a:xfrm>
            <a:custGeom>
              <a:avLst/>
              <a:gdLst>
                <a:gd name="T0" fmla="*/ 0 w 59"/>
                <a:gd name="T1" fmla="*/ 6 h 75"/>
                <a:gd name="T2" fmla="*/ 4 w 59"/>
                <a:gd name="T3" fmla="*/ 3 h 75"/>
                <a:gd name="T4" fmla="*/ 16 w 59"/>
                <a:gd name="T5" fmla="*/ 0 h 75"/>
                <a:gd name="T6" fmla="*/ 29 w 59"/>
                <a:gd name="T7" fmla="*/ 8 h 75"/>
                <a:gd name="T8" fmla="*/ 36 w 59"/>
                <a:gd name="T9" fmla="*/ 8 h 75"/>
                <a:gd name="T10" fmla="*/ 44 w 59"/>
                <a:gd name="T11" fmla="*/ 15 h 75"/>
                <a:gd name="T12" fmla="*/ 43 w 59"/>
                <a:gd name="T13" fmla="*/ 25 h 75"/>
                <a:gd name="T14" fmla="*/ 48 w 59"/>
                <a:gd name="T15" fmla="*/ 29 h 75"/>
                <a:gd name="T16" fmla="*/ 51 w 59"/>
                <a:gd name="T17" fmla="*/ 40 h 75"/>
                <a:gd name="T18" fmla="*/ 58 w 59"/>
                <a:gd name="T19" fmla="*/ 45 h 75"/>
                <a:gd name="T20" fmla="*/ 56 w 59"/>
                <a:gd name="T21" fmla="*/ 50 h 75"/>
                <a:gd name="T22" fmla="*/ 59 w 59"/>
                <a:gd name="T23" fmla="*/ 52 h 75"/>
                <a:gd name="T24" fmla="*/ 54 w 59"/>
                <a:gd name="T25" fmla="*/ 53 h 75"/>
                <a:gd name="T26" fmla="*/ 44 w 59"/>
                <a:gd name="T27" fmla="*/ 53 h 75"/>
                <a:gd name="T28" fmla="*/ 43 w 59"/>
                <a:gd name="T29" fmla="*/ 50 h 75"/>
                <a:gd name="T30" fmla="*/ 39 w 59"/>
                <a:gd name="T31" fmla="*/ 52 h 75"/>
                <a:gd name="T32" fmla="*/ 40 w 59"/>
                <a:gd name="T33" fmla="*/ 56 h 75"/>
                <a:gd name="T34" fmla="*/ 36 w 59"/>
                <a:gd name="T35" fmla="*/ 64 h 75"/>
                <a:gd name="T36" fmla="*/ 32 w 59"/>
                <a:gd name="T37" fmla="*/ 73 h 75"/>
                <a:gd name="T38" fmla="*/ 28 w 59"/>
                <a:gd name="T39" fmla="*/ 75 h 75"/>
                <a:gd name="T40" fmla="*/ 25 w 59"/>
                <a:gd name="T41" fmla="*/ 64 h 75"/>
                <a:gd name="T42" fmla="*/ 26 w 59"/>
                <a:gd name="T43" fmla="*/ 53 h 75"/>
                <a:gd name="T44" fmla="*/ 26 w 59"/>
                <a:gd name="T45" fmla="*/ 42 h 75"/>
                <a:gd name="T46" fmla="*/ 16 w 59"/>
                <a:gd name="T47" fmla="*/ 27 h 75"/>
                <a:gd name="T48" fmla="*/ 10 w 59"/>
                <a:gd name="T49" fmla="*/ 17 h 75"/>
                <a:gd name="T50" fmla="*/ 6 w 59"/>
                <a:gd name="T51" fmla="*/ 8 h 75"/>
                <a:gd name="T52" fmla="*/ 0 w 59"/>
                <a:gd name="T53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75">
                  <a:moveTo>
                    <a:pt x="0" y="6"/>
                  </a:moveTo>
                  <a:lnTo>
                    <a:pt x="4" y="3"/>
                  </a:lnTo>
                  <a:lnTo>
                    <a:pt x="16" y="0"/>
                  </a:lnTo>
                  <a:lnTo>
                    <a:pt x="29" y="8"/>
                  </a:lnTo>
                  <a:lnTo>
                    <a:pt x="36" y="8"/>
                  </a:lnTo>
                  <a:lnTo>
                    <a:pt x="44" y="15"/>
                  </a:lnTo>
                  <a:lnTo>
                    <a:pt x="43" y="25"/>
                  </a:lnTo>
                  <a:lnTo>
                    <a:pt x="48" y="29"/>
                  </a:lnTo>
                  <a:lnTo>
                    <a:pt x="51" y="40"/>
                  </a:lnTo>
                  <a:lnTo>
                    <a:pt x="58" y="45"/>
                  </a:lnTo>
                  <a:lnTo>
                    <a:pt x="56" y="50"/>
                  </a:lnTo>
                  <a:lnTo>
                    <a:pt x="59" y="52"/>
                  </a:lnTo>
                  <a:lnTo>
                    <a:pt x="54" y="53"/>
                  </a:lnTo>
                  <a:lnTo>
                    <a:pt x="44" y="53"/>
                  </a:lnTo>
                  <a:lnTo>
                    <a:pt x="43" y="50"/>
                  </a:lnTo>
                  <a:lnTo>
                    <a:pt x="39" y="52"/>
                  </a:lnTo>
                  <a:lnTo>
                    <a:pt x="40" y="56"/>
                  </a:lnTo>
                  <a:lnTo>
                    <a:pt x="36" y="64"/>
                  </a:lnTo>
                  <a:lnTo>
                    <a:pt x="32" y="73"/>
                  </a:lnTo>
                  <a:lnTo>
                    <a:pt x="28" y="75"/>
                  </a:lnTo>
                  <a:lnTo>
                    <a:pt x="25" y="64"/>
                  </a:lnTo>
                  <a:lnTo>
                    <a:pt x="26" y="53"/>
                  </a:lnTo>
                  <a:lnTo>
                    <a:pt x="26" y="42"/>
                  </a:lnTo>
                  <a:lnTo>
                    <a:pt x="16" y="27"/>
                  </a:lnTo>
                  <a:lnTo>
                    <a:pt x="10" y="17"/>
                  </a:lnTo>
                  <a:lnTo>
                    <a:pt x="6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247">
              <a:extLst>
                <a:ext uri="{FF2B5EF4-FFF2-40B4-BE49-F238E27FC236}">
                  <a16:creationId xmlns="" xmlns:a16="http://schemas.microsoft.com/office/drawing/2014/main" id="{63C8D43F-D676-4F50-81B5-3C88CD1F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9990" y="3527010"/>
              <a:ext cx="32964" cy="37812"/>
            </a:xfrm>
            <a:custGeom>
              <a:avLst/>
              <a:gdLst>
                <a:gd name="T0" fmla="*/ 25 w 34"/>
                <a:gd name="T1" fmla="*/ 24 h 39"/>
                <a:gd name="T2" fmla="*/ 23 w 34"/>
                <a:gd name="T3" fmla="*/ 19 h 39"/>
                <a:gd name="T4" fmla="*/ 15 w 34"/>
                <a:gd name="T5" fmla="*/ 31 h 39"/>
                <a:gd name="T6" fmla="*/ 17 w 34"/>
                <a:gd name="T7" fmla="*/ 39 h 39"/>
                <a:gd name="T8" fmla="*/ 13 w 34"/>
                <a:gd name="T9" fmla="*/ 37 h 39"/>
                <a:gd name="T10" fmla="*/ 8 w 34"/>
                <a:gd name="T11" fmla="*/ 30 h 39"/>
                <a:gd name="T12" fmla="*/ 0 w 34"/>
                <a:gd name="T13" fmla="*/ 25 h 39"/>
                <a:gd name="T14" fmla="*/ 3 w 34"/>
                <a:gd name="T15" fmla="*/ 21 h 39"/>
                <a:gd name="T16" fmla="*/ 5 w 34"/>
                <a:gd name="T17" fmla="*/ 8 h 39"/>
                <a:gd name="T18" fmla="*/ 11 w 34"/>
                <a:gd name="T19" fmla="*/ 2 h 39"/>
                <a:gd name="T20" fmla="*/ 14 w 34"/>
                <a:gd name="T21" fmla="*/ 0 h 39"/>
                <a:gd name="T22" fmla="*/ 19 w 34"/>
                <a:gd name="T23" fmla="*/ 4 h 39"/>
                <a:gd name="T24" fmla="*/ 21 w 34"/>
                <a:gd name="T25" fmla="*/ 8 h 39"/>
                <a:gd name="T26" fmla="*/ 27 w 34"/>
                <a:gd name="T27" fmla="*/ 10 h 39"/>
                <a:gd name="T28" fmla="*/ 34 w 34"/>
                <a:gd name="T29" fmla="*/ 15 h 39"/>
                <a:gd name="T30" fmla="*/ 33 w 34"/>
                <a:gd name="T31" fmla="*/ 17 h 39"/>
                <a:gd name="T32" fmla="*/ 29 w 34"/>
                <a:gd name="T33" fmla="*/ 22 h 39"/>
                <a:gd name="T34" fmla="*/ 25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25" y="24"/>
                  </a:moveTo>
                  <a:lnTo>
                    <a:pt x="23" y="19"/>
                  </a:lnTo>
                  <a:lnTo>
                    <a:pt x="15" y="31"/>
                  </a:lnTo>
                  <a:lnTo>
                    <a:pt x="17" y="39"/>
                  </a:lnTo>
                  <a:lnTo>
                    <a:pt x="13" y="37"/>
                  </a:lnTo>
                  <a:lnTo>
                    <a:pt x="8" y="30"/>
                  </a:lnTo>
                  <a:lnTo>
                    <a:pt x="0" y="25"/>
                  </a:lnTo>
                  <a:lnTo>
                    <a:pt x="3" y="21"/>
                  </a:lnTo>
                  <a:lnTo>
                    <a:pt x="5" y="8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4"/>
                  </a:lnTo>
                  <a:lnTo>
                    <a:pt x="21" y="8"/>
                  </a:lnTo>
                  <a:lnTo>
                    <a:pt x="27" y="10"/>
                  </a:lnTo>
                  <a:lnTo>
                    <a:pt x="34" y="15"/>
                  </a:lnTo>
                  <a:lnTo>
                    <a:pt x="33" y="17"/>
                  </a:lnTo>
                  <a:lnTo>
                    <a:pt x="29" y="22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248">
              <a:extLst>
                <a:ext uri="{FF2B5EF4-FFF2-40B4-BE49-F238E27FC236}">
                  <a16:creationId xmlns="" xmlns:a16="http://schemas.microsoft.com/office/drawing/2014/main" id="{65D1E0EB-57D5-409E-80F3-34D42ED94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30" y="4541146"/>
              <a:ext cx="122162" cy="240445"/>
            </a:xfrm>
            <a:custGeom>
              <a:avLst/>
              <a:gdLst>
                <a:gd name="T0" fmla="*/ 110 w 126"/>
                <a:gd name="T1" fmla="*/ 8 h 248"/>
                <a:gd name="T2" fmla="*/ 115 w 126"/>
                <a:gd name="T3" fmla="*/ 15 h 248"/>
                <a:gd name="T4" fmla="*/ 118 w 126"/>
                <a:gd name="T5" fmla="*/ 26 h 248"/>
                <a:gd name="T6" fmla="*/ 122 w 126"/>
                <a:gd name="T7" fmla="*/ 48 h 248"/>
                <a:gd name="T8" fmla="*/ 126 w 126"/>
                <a:gd name="T9" fmla="*/ 56 h 248"/>
                <a:gd name="T10" fmla="*/ 124 w 126"/>
                <a:gd name="T11" fmla="*/ 64 h 248"/>
                <a:gd name="T12" fmla="*/ 121 w 126"/>
                <a:gd name="T13" fmla="*/ 70 h 248"/>
                <a:gd name="T14" fmla="*/ 115 w 126"/>
                <a:gd name="T15" fmla="*/ 60 h 248"/>
                <a:gd name="T16" fmla="*/ 113 w 126"/>
                <a:gd name="T17" fmla="*/ 66 h 248"/>
                <a:gd name="T18" fmla="*/ 115 w 126"/>
                <a:gd name="T19" fmla="*/ 78 h 248"/>
                <a:gd name="T20" fmla="*/ 114 w 126"/>
                <a:gd name="T21" fmla="*/ 86 h 248"/>
                <a:gd name="T22" fmla="*/ 109 w 126"/>
                <a:gd name="T23" fmla="*/ 90 h 248"/>
                <a:gd name="T24" fmla="*/ 108 w 126"/>
                <a:gd name="T25" fmla="*/ 106 h 248"/>
                <a:gd name="T26" fmla="*/ 101 w 126"/>
                <a:gd name="T27" fmla="*/ 127 h 248"/>
                <a:gd name="T28" fmla="*/ 93 w 126"/>
                <a:gd name="T29" fmla="*/ 152 h 248"/>
                <a:gd name="T30" fmla="*/ 81 w 126"/>
                <a:gd name="T31" fmla="*/ 187 h 248"/>
                <a:gd name="T32" fmla="*/ 76 w 126"/>
                <a:gd name="T33" fmla="*/ 213 h 248"/>
                <a:gd name="T34" fmla="*/ 67 w 126"/>
                <a:gd name="T35" fmla="*/ 235 h 248"/>
                <a:gd name="T36" fmla="*/ 53 w 126"/>
                <a:gd name="T37" fmla="*/ 240 h 248"/>
                <a:gd name="T38" fmla="*/ 37 w 126"/>
                <a:gd name="T39" fmla="*/ 248 h 248"/>
                <a:gd name="T40" fmla="*/ 28 w 126"/>
                <a:gd name="T41" fmla="*/ 242 h 248"/>
                <a:gd name="T42" fmla="*/ 14 w 126"/>
                <a:gd name="T43" fmla="*/ 237 h 248"/>
                <a:gd name="T44" fmla="*/ 9 w 126"/>
                <a:gd name="T45" fmla="*/ 226 h 248"/>
                <a:gd name="T46" fmla="*/ 8 w 126"/>
                <a:gd name="T47" fmla="*/ 209 h 248"/>
                <a:gd name="T48" fmla="*/ 1 w 126"/>
                <a:gd name="T49" fmla="*/ 194 h 248"/>
                <a:gd name="T50" fmla="*/ 0 w 126"/>
                <a:gd name="T51" fmla="*/ 181 h 248"/>
                <a:gd name="T52" fmla="*/ 4 w 126"/>
                <a:gd name="T53" fmla="*/ 167 h 248"/>
                <a:gd name="T54" fmla="*/ 12 w 126"/>
                <a:gd name="T55" fmla="*/ 164 h 248"/>
                <a:gd name="T56" fmla="*/ 12 w 126"/>
                <a:gd name="T57" fmla="*/ 158 h 248"/>
                <a:gd name="T58" fmla="*/ 20 w 126"/>
                <a:gd name="T59" fmla="*/ 144 h 248"/>
                <a:gd name="T60" fmla="*/ 21 w 126"/>
                <a:gd name="T61" fmla="*/ 133 h 248"/>
                <a:gd name="T62" fmla="*/ 18 w 126"/>
                <a:gd name="T63" fmla="*/ 123 h 248"/>
                <a:gd name="T64" fmla="*/ 14 w 126"/>
                <a:gd name="T65" fmla="*/ 112 h 248"/>
                <a:gd name="T66" fmla="*/ 13 w 126"/>
                <a:gd name="T67" fmla="*/ 96 h 248"/>
                <a:gd name="T68" fmla="*/ 19 w 126"/>
                <a:gd name="T69" fmla="*/ 85 h 248"/>
                <a:gd name="T70" fmla="*/ 21 w 126"/>
                <a:gd name="T71" fmla="*/ 74 h 248"/>
                <a:gd name="T72" fmla="*/ 29 w 126"/>
                <a:gd name="T73" fmla="*/ 74 h 248"/>
                <a:gd name="T74" fmla="*/ 40 w 126"/>
                <a:gd name="T75" fmla="*/ 70 h 248"/>
                <a:gd name="T76" fmla="*/ 45 w 126"/>
                <a:gd name="T77" fmla="*/ 67 h 248"/>
                <a:gd name="T78" fmla="*/ 53 w 126"/>
                <a:gd name="T79" fmla="*/ 67 h 248"/>
                <a:gd name="T80" fmla="*/ 64 w 126"/>
                <a:gd name="T81" fmla="*/ 56 h 248"/>
                <a:gd name="T82" fmla="*/ 78 w 126"/>
                <a:gd name="T83" fmla="*/ 45 h 248"/>
                <a:gd name="T84" fmla="*/ 82 w 126"/>
                <a:gd name="T85" fmla="*/ 37 h 248"/>
                <a:gd name="T86" fmla="*/ 80 w 126"/>
                <a:gd name="T87" fmla="*/ 29 h 248"/>
                <a:gd name="T88" fmla="*/ 88 w 126"/>
                <a:gd name="T89" fmla="*/ 31 h 248"/>
                <a:gd name="T90" fmla="*/ 98 w 126"/>
                <a:gd name="T91" fmla="*/ 18 h 248"/>
                <a:gd name="T92" fmla="*/ 98 w 126"/>
                <a:gd name="T93" fmla="*/ 8 h 248"/>
                <a:gd name="T94" fmla="*/ 103 w 126"/>
                <a:gd name="T95" fmla="*/ 0 h 248"/>
                <a:gd name="T96" fmla="*/ 110 w 126"/>
                <a:gd name="T97" fmla="*/ 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248">
                  <a:moveTo>
                    <a:pt x="110" y="8"/>
                  </a:moveTo>
                  <a:lnTo>
                    <a:pt x="115" y="15"/>
                  </a:lnTo>
                  <a:lnTo>
                    <a:pt x="118" y="26"/>
                  </a:lnTo>
                  <a:lnTo>
                    <a:pt x="122" y="48"/>
                  </a:lnTo>
                  <a:lnTo>
                    <a:pt x="126" y="56"/>
                  </a:lnTo>
                  <a:lnTo>
                    <a:pt x="124" y="64"/>
                  </a:lnTo>
                  <a:lnTo>
                    <a:pt x="121" y="70"/>
                  </a:lnTo>
                  <a:lnTo>
                    <a:pt x="115" y="60"/>
                  </a:lnTo>
                  <a:lnTo>
                    <a:pt x="113" y="66"/>
                  </a:lnTo>
                  <a:lnTo>
                    <a:pt x="115" y="78"/>
                  </a:lnTo>
                  <a:lnTo>
                    <a:pt x="114" y="86"/>
                  </a:lnTo>
                  <a:lnTo>
                    <a:pt x="109" y="90"/>
                  </a:lnTo>
                  <a:lnTo>
                    <a:pt x="108" y="106"/>
                  </a:lnTo>
                  <a:lnTo>
                    <a:pt x="101" y="127"/>
                  </a:lnTo>
                  <a:lnTo>
                    <a:pt x="93" y="152"/>
                  </a:lnTo>
                  <a:lnTo>
                    <a:pt x="81" y="187"/>
                  </a:lnTo>
                  <a:lnTo>
                    <a:pt x="76" y="213"/>
                  </a:lnTo>
                  <a:lnTo>
                    <a:pt x="67" y="235"/>
                  </a:lnTo>
                  <a:lnTo>
                    <a:pt x="53" y="240"/>
                  </a:lnTo>
                  <a:lnTo>
                    <a:pt x="37" y="248"/>
                  </a:lnTo>
                  <a:lnTo>
                    <a:pt x="28" y="242"/>
                  </a:lnTo>
                  <a:lnTo>
                    <a:pt x="14" y="237"/>
                  </a:lnTo>
                  <a:lnTo>
                    <a:pt x="9" y="226"/>
                  </a:lnTo>
                  <a:lnTo>
                    <a:pt x="8" y="209"/>
                  </a:lnTo>
                  <a:lnTo>
                    <a:pt x="1" y="194"/>
                  </a:lnTo>
                  <a:lnTo>
                    <a:pt x="0" y="181"/>
                  </a:lnTo>
                  <a:lnTo>
                    <a:pt x="4" y="167"/>
                  </a:lnTo>
                  <a:lnTo>
                    <a:pt x="12" y="164"/>
                  </a:lnTo>
                  <a:lnTo>
                    <a:pt x="12" y="158"/>
                  </a:lnTo>
                  <a:lnTo>
                    <a:pt x="20" y="144"/>
                  </a:lnTo>
                  <a:lnTo>
                    <a:pt x="21" y="133"/>
                  </a:lnTo>
                  <a:lnTo>
                    <a:pt x="18" y="123"/>
                  </a:lnTo>
                  <a:lnTo>
                    <a:pt x="14" y="112"/>
                  </a:lnTo>
                  <a:lnTo>
                    <a:pt x="13" y="96"/>
                  </a:lnTo>
                  <a:lnTo>
                    <a:pt x="19" y="85"/>
                  </a:lnTo>
                  <a:lnTo>
                    <a:pt x="21" y="74"/>
                  </a:lnTo>
                  <a:lnTo>
                    <a:pt x="29" y="74"/>
                  </a:lnTo>
                  <a:lnTo>
                    <a:pt x="40" y="70"/>
                  </a:lnTo>
                  <a:lnTo>
                    <a:pt x="45" y="67"/>
                  </a:lnTo>
                  <a:lnTo>
                    <a:pt x="53" y="67"/>
                  </a:lnTo>
                  <a:lnTo>
                    <a:pt x="64" y="56"/>
                  </a:lnTo>
                  <a:lnTo>
                    <a:pt x="78" y="45"/>
                  </a:lnTo>
                  <a:lnTo>
                    <a:pt x="82" y="37"/>
                  </a:lnTo>
                  <a:lnTo>
                    <a:pt x="80" y="29"/>
                  </a:lnTo>
                  <a:lnTo>
                    <a:pt x="88" y="31"/>
                  </a:lnTo>
                  <a:lnTo>
                    <a:pt x="98" y="18"/>
                  </a:lnTo>
                  <a:lnTo>
                    <a:pt x="98" y="8"/>
                  </a:lnTo>
                  <a:lnTo>
                    <a:pt x="103" y="0"/>
                  </a:lnTo>
                  <a:lnTo>
                    <a:pt x="110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249">
              <a:extLst>
                <a:ext uri="{FF2B5EF4-FFF2-40B4-BE49-F238E27FC236}">
                  <a16:creationId xmlns="" xmlns:a16="http://schemas.microsoft.com/office/drawing/2014/main" id="{9CE17FAC-FEE5-4BE6-AF1F-454F49A2C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894" y="3555126"/>
              <a:ext cx="41690" cy="31995"/>
            </a:xfrm>
            <a:custGeom>
              <a:avLst/>
              <a:gdLst>
                <a:gd name="T0" fmla="*/ 3 w 43"/>
                <a:gd name="T1" fmla="*/ 10 h 33"/>
                <a:gd name="T2" fmla="*/ 4 w 43"/>
                <a:gd name="T3" fmla="*/ 10 h 33"/>
                <a:gd name="T4" fmla="*/ 5 w 43"/>
                <a:gd name="T5" fmla="*/ 6 h 33"/>
                <a:gd name="T6" fmla="*/ 15 w 43"/>
                <a:gd name="T7" fmla="*/ 2 h 33"/>
                <a:gd name="T8" fmla="*/ 19 w 43"/>
                <a:gd name="T9" fmla="*/ 1 h 33"/>
                <a:gd name="T10" fmla="*/ 26 w 43"/>
                <a:gd name="T11" fmla="*/ 0 h 33"/>
                <a:gd name="T12" fmla="*/ 33 w 43"/>
                <a:gd name="T13" fmla="*/ 0 h 33"/>
                <a:gd name="T14" fmla="*/ 42 w 43"/>
                <a:gd name="T15" fmla="*/ 7 h 33"/>
                <a:gd name="T16" fmla="*/ 43 w 43"/>
                <a:gd name="T17" fmla="*/ 23 h 33"/>
                <a:gd name="T18" fmla="*/ 40 w 43"/>
                <a:gd name="T19" fmla="*/ 23 h 33"/>
                <a:gd name="T20" fmla="*/ 37 w 43"/>
                <a:gd name="T21" fmla="*/ 27 h 33"/>
                <a:gd name="T22" fmla="*/ 28 w 43"/>
                <a:gd name="T23" fmla="*/ 26 h 33"/>
                <a:gd name="T24" fmla="*/ 21 w 43"/>
                <a:gd name="T25" fmla="*/ 32 h 33"/>
                <a:gd name="T26" fmla="*/ 9 w 43"/>
                <a:gd name="T27" fmla="*/ 33 h 33"/>
                <a:gd name="T28" fmla="*/ 3 w 43"/>
                <a:gd name="T29" fmla="*/ 29 h 33"/>
                <a:gd name="T30" fmla="*/ 0 w 43"/>
                <a:gd name="T31" fmla="*/ 18 h 33"/>
                <a:gd name="T32" fmla="*/ 3 w 43"/>
                <a:gd name="T3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3" y="10"/>
                  </a:moveTo>
                  <a:lnTo>
                    <a:pt x="4" y="10"/>
                  </a:lnTo>
                  <a:lnTo>
                    <a:pt x="5" y="6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42" y="7"/>
                  </a:lnTo>
                  <a:lnTo>
                    <a:pt x="43" y="23"/>
                  </a:lnTo>
                  <a:lnTo>
                    <a:pt x="40" y="23"/>
                  </a:lnTo>
                  <a:lnTo>
                    <a:pt x="37" y="27"/>
                  </a:lnTo>
                  <a:lnTo>
                    <a:pt x="28" y="26"/>
                  </a:lnTo>
                  <a:lnTo>
                    <a:pt x="21" y="32"/>
                  </a:lnTo>
                  <a:lnTo>
                    <a:pt x="9" y="33"/>
                  </a:lnTo>
                  <a:lnTo>
                    <a:pt x="3" y="29"/>
                  </a:lnTo>
                  <a:lnTo>
                    <a:pt x="0" y="18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250">
              <a:extLst>
                <a:ext uri="{FF2B5EF4-FFF2-40B4-BE49-F238E27FC236}">
                  <a16:creationId xmlns="" xmlns:a16="http://schemas.microsoft.com/office/drawing/2014/main" id="{C373FC30-666F-43A7-A66E-6CBDCC350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196" y="3907068"/>
              <a:ext cx="277288" cy="261775"/>
            </a:xfrm>
            <a:custGeom>
              <a:avLst/>
              <a:gdLst>
                <a:gd name="T0" fmla="*/ 5 w 286"/>
                <a:gd name="T1" fmla="*/ 187 h 270"/>
                <a:gd name="T2" fmla="*/ 15 w 286"/>
                <a:gd name="T3" fmla="*/ 175 h 270"/>
                <a:gd name="T4" fmla="*/ 37 w 286"/>
                <a:gd name="T5" fmla="*/ 176 h 270"/>
                <a:gd name="T6" fmla="*/ 46 w 286"/>
                <a:gd name="T7" fmla="*/ 174 h 270"/>
                <a:gd name="T8" fmla="*/ 119 w 286"/>
                <a:gd name="T9" fmla="*/ 161 h 270"/>
                <a:gd name="T10" fmla="*/ 107 w 286"/>
                <a:gd name="T11" fmla="*/ 80 h 270"/>
                <a:gd name="T12" fmla="*/ 126 w 286"/>
                <a:gd name="T13" fmla="*/ 0 h 270"/>
                <a:gd name="T14" fmla="*/ 244 w 286"/>
                <a:gd name="T15" fmla="*/ 82 h 270"/>
                <a:gd name="T16" fmla="*/ 259 w 286"/>
                <a:gd name="T17" fmla="*/ 96 h 270"/>
                <a:gd name="T18" fmla="*/ 267 w 286"/>
                <a:gd name="T19" fmla="*/ 109 h 270"/>
                <a:gd name="T20" fmla="*/ 286 w 286"/>
                <a:gd name="T21" fmla="*/ 150 h 270"/>
                <a:gd name="T22" fmla="*/ 275 w 286"/>
                <a:gd name="T23" fmla="*/ 173 h 270"/>
                <a:gd name="T24" fmla="*/ 236 w 286"/>
                <a:gd name="T25" fmla="*/ 178 h 270"/>
                <a:gd name="T26" fmla="*/ 218 w 286"/>
                <a:gd name="T27" fmla="*/ 184 h 270"/>
                <a:gd name="T28" fmla="*/ 202 w 286"/>
                <a:gd name="T29" fmla="*/ 181 h 270"/>
                <a:gd name="T30" fmla="*/ 177 w 286"/>
                <a:gd name="T31" fmla="*/ 190 h 270"/>
                <a:gd name="T32" fmla="*/ 161 w 286"/>
                <a:gd name="T33" fmla="*/ 204 h 270"/>
                <a:gd name="T34" fmla="*/ 150 w 286"/>
                <a:gd name="T35" fmla="*/ 212 h 270"/>
                <a:gd name="T36" fmla="*/ 137 w 286"/>
                <a:gd name="T37" fmla="*/ 215 h 270"/>
                <a:gd name="T38" fmla="*/ 121 w 286"/>
                <a:gd name="T39" fmla="*/ 241 h 270"/>
                <a:gd name="T40" fmla="*/ 117 w 286"/>
                <a:gd name="T41" fmla="*/ 255 h 270"/>
                <a:gd name="T42" fmla="*/ 111 w 286"/>
                <a:gd name="T43" fmla="*/ 268 h 270"/>
                <a:gd name="T44" fmla="*/ 104 w 286"/>
                <a:gd name="T45" fmla="*/ 262 h 270"/>
                <a:gd name="T46" fmla="*/ 96 w 286"/>
                <a:gd name="T47" fmla="*/ 263 h 270"/>
                <a:gd name="T48" fmla="*/ 80 w 286"/>
                <a:gd name="T49" fmla="*/ 269 h 270"/>
                <a:gd name="T50" fmla="*/ 73 w 286"/>
                <a:gd name="T51" fmla="*/ 268 h 270"/>
                <a:gd name="T52" fmla="*/ 68 w 286"/>
                <a:gd name="T53" fmla="*/ 257 h 270"/>
                <a:gd name="T54" fmla="*/ 62 w 286"/>
                <a:gd name="T55" fmla="*/ 257 h 270"/>
                <a:gd name="T56" fmla="*/ 66 w 286"/>
                <a:gd name="T57" fmla="*/ 247 h 270"/>
                <a:gd name="T58" fmla="*/ 56 w 286"/>
                <a:gd name="T59" fmla="*/ 234 h 270"/>
                <a:gd name="T60" fmla="*/ 49 w 286"/>
                <a:gd name="T61" fmla="*/ 231 h 270"/>
                <a:gd name="T62" fmla="*/ 40 w 286"/>
                <a:gd name="T63" fmla="*/ 235 h 270"/>
                <a:gd name="T64" fmla="*/ 27 w 286"/>
                <a:gd name="T65" fmla="*/ 238 h 270"/>
                <a:gd name="T66" fmla="*/ 19 w 286"/>
                <a:gd name="T67" fmla="*/ 232 h 270"/>
                <a:gd name="T68" fmla="*/ 12 w 286"/>
                <a:gd name="T69" fmla="*/ 234 h 270"/>
                <a:gd name="T70" fmla="*/ 12 w 286"/>
                <a:gd name="T71" fmla="*/ 223 h 270"/>
                <a:gd name="T72" fmla="*/ 4 w 286"/>
                <a:gd name="T73" fmla="*/ 211 h 270"/>
                <a:gd name="T74" fmla="*/ 0 w 286"/>
                <a:gd name="T75" fmla="*/ 18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270">
                  <a:moveTo>
                    <a:pt x="0" y="189"/>
                  </a:moveTo>
                  <a:lnTo>
                    <a:pt x="5" y="187"/>
                  </a:lnTo>
                  <a:lnTo>
                    <a:pt x="9" y="176"/>
                  </a:lnTo>
                  <a:lnTo>
                    <a:pt x="15" y="175"/>
                  </a:lnTo>
                  <a:lnTo>
                    <a:pt x="26" y="180"/>
                  </a:lnTo>
                  <a:lnTo>
                    <a:pt x="37" y="176"/>
                  </a:lnTo>
                  <a:lnTo>
                    <a:pt x="42" y="178"/>
                  </a:lnTo>
                  <a:lnTo>
                    <a:pt x="46" y="174"/>
                  </a:lnTo>
                  <a:lnTo>
                    <a:pt x="115" y="174"/>
                  </a:lnTo>
                  <a:lnTo>
                    <a:pt x="119" y="161"/>
                  </a:lnTo>
                  <a:lnTo>
                    <a:pt x="117" y="159"/>
                  </a:lnTo>
                  <a:lnTo>
                    <a:pt x="107" y="80"/>
                  </a:lnTo>
                  <a:lnTo>
                    <a:pt x="99" y="0"/>
                  </a:lnTo>
                  <a:lnTo>
                    <a:pt x="126" y="0"/>
                  </a:lnTo>
                  <a:lnTo>
                    <a:pt x="185" y="40"/>
                  </a:lnTo>
                  <a:lnTo>
                    <a:pt x="244" y="82"/>
                  </a:lnTo>
                  <a:lnTo>
                    <a:pt x="247" y="90"/>
                  </a:lnTo>
                  <a:lnTo>
                    <a:pt x="259" y="96"/>
                  </a:lnTo>
                  <a:lnTo>
                    <a:pt x="267" y="98"/>
                  </a:lnTo>
                  <a:lnTo>
                    <a:pt x="267" y="109"/>
                  </a:lnTo>
                  <a:lnTo>
                    <a:pt x="286" y="108"/>
                  </a:lnTo>
                  <a:lnTo>
                    <a:pt x="286" y="150"/>
                  </a:lnTo>
                  <a:lnTo>
                    <a:pt x="276" y="161"/>
                  </a:lnTo>
                  <a:lnTo>
                    <a:pt x="275" y="173"/>
                  </a:lnTo>
                  <a:lnTo>
                    <a:pt x="260" y="175"/>
                  </a:lnTo>
                  <a:lnTo>
                    <a:pt x="236" y="178"/>
                  </a:lnTo>
                  <a:lnTo>
                    <a:pt x="229" y="183"/>
                  </a:lnTo>
                  <a:lnTo>
                    <a:pt x="218" y="184"/>
                  </a:lnTo>
                  <a:lnTo>
                    <a:pt x="207" y="184"/>
                  </a:lnTo>
                  <a:lnTo>
                    <a:pt x="202" y="181"/>
                  </a:lnTo>
                  <a:lnTo>
                    <a:pt x="193" y="183"/>
                  </a:lnTo>
                  <a:lnTo>
                    <a:pt x="177" y="190"/>
                  </a:lnTo>
                  <a:lnTo>
                    <a:pt x="173" y="196"/>
                  </a:lnTo>
                  <a:lnTo>
                    <a:pt x="161" y="204"/>
                  </a:lnTo>
                  <a:lnTo>
                    <a:pt x="158" y="209"/>
                  </a:lnTo>
                  <a:lnTo>
                    <a:pt x="150" y="212"/>
                  </a:lnTo>
                  <a:lnTo>
                    <a:pt x="142" y="210"/>
                  </a:lnTo>
                  <a:lnTo>
                    <a:pt x="137" y="215"/>
                  </a:lnTo>
                  <a:lnTo>
                    <a:pt x="135" y="226"/>
                  </a:lnTo>
                  <a:lnTo>
                    <a:pt x="121" y="241"/>
                  </a:lnTo>
                  <a:lnTo>
                    <a:pt x="121" y="247"/>
                  </a:lnTo>
                  <a:lnTo>
                    <a:pt x="117" y="255"/>
                  </a:lnTo>
                  <a:lnTo>
                    <a:pt x="118" y="264"/>
                  </a:lnTo>
                  <a:lnTo>
                    <a:pt x="111" y="268"/>
                  </a:lnTo>
                  <a:lnTo>
                    <a:pt x="106" y="270"/>
                  </a:lnTo>
                  <a:lnTo>
                    <a:pt x="104" y="262"/>
                  </a:lnTo>
                  <a:lnTo>
                    <a:pt x="99" y="264"/>
                  </a:lnTo>
                  <a:lnTo>
                    <a:pt x="96" y="263"/>
                  </a:lnTo>
                  <a:lnTo>
                    <a:pt x="92" y="269"/>
                  </a:lnTo>
                  <a:lnTo>
                    <a:pt x="80" y="269"/>
                  </a:lnTo>
                  <a:lnTo>
                    <a:pt x="75" y="267"/>
                  </a:lnTo>
                  <a:lnTo>
                    <a:pt x="73" y="268"/>
                  </a:lnTo>
                  <a:lnTo>
                    <a:pt x="67" y="263"/>
                  </a:lnTo>
                  <a:lnTo>
                    <a:pt x="68" y="257"/>
                  </a:lnTo>
                  <a:lnTo>
                    <a:pt x="66" y="255"/>
                  </a:lnTo>
                  <a:lnTo>
                    <a:pt x="62" y="257"/>
                  </a:lnTo>
                  <a:lnTo>
                    <a:pt x="62" y="252"/>
                  </a:lnTo>
                  <a:lnTo>
                    <a:pt x="66" y="247"/>
                  </a:lnTo>
                  <a:lnTo>
                    <a:pt x="59" y="239"/>
                  </a:lnTo>
                  <a:lnTo>
                    <a:pt x="56" y="234"/>
                  </a:lnTo>
                  <a:lnTo>
                    <a:pt x="53" y="231"/>
                  </a:lnTo>
                  <a:lnTo>
                    <a:pt x="49" y="231"/>
                  </a:lnTo>
                  <a:lnTo>
                    <a:pt x="45" y="233"/>
                  </a:lnTo>
                  <a:lnTo>
                    <a:pt x="40" y="235"/>
                  </a:lnTo>
                  <a:lnTo>
                    <a:pt x="34" y="239"/>
                  </a:lnTo>
                  <a:lnTo>
                    <a:pt x="27" y="238"/>
                  </a:lnTo>
                  <a:lnTo>
                    <a:pt x="23" y="233"/>
                  </a:lnTo>
                  <a:lnTo>
                    <a:pt x="19" y="232"/>
                  </a:lnTo>
                  <a:lnTo>
                    <a:pt x="15" y="234"/>
                  </a:lnTo>
                  <a:lnTo>
                    <a:pt x="12" y="234"/>
                  </a:lnTo>
                  <a:lnTo>
                    <a:pt x="11" y="228"/>
                  </a:lnTo>
                  <a:lnTo>
                    <a:pt x="12" y="223"/>
                  </a:lnTo>
                  <a:lnTo>
                    <a:pt x="11" y="216"/>
                  </a:lnTo>
                  <a:lnTo>
                    <a:pt x="4" y="211"/>
                  </a:lnTo>
                  <a:lnTo>
                    <a:pt x="1" y="201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251">
              <a:extLst>
                <a:ext uri="{FF2B5EF4-FFF2-40B4-BE49-F238E27FC236}">
                  <a16:creationId xmlns="" xmlns:a16="http://schemas.microsoft.com/office/drawing/2014/main" id="{D4CB25C5-AEEF-4086-9845-65662B607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852" y="3757759"/>
              <a:ext cx="512885" cy="334491"/>
            </a:xfrm>
            <a:custGeom>
              <a:avLst/>
              <a:gdLst>
                <a:gd name="T0" fmla="*/ 339 w 529"/>
                <a:gd name="T1" fmla="*/ 166 h 345"/>
                <a:gd name="T2" fmla="*/ 339 w 529"/>
                <a:gd name="T3" fmla="*/ 211 h 345"/>
                <a:gd name="T4" fmla="*/ 359 w 529"/>
                <a:gd name="T5" fmla="*/ 248 h 345"/>
                <a:gd name="T6" fmla="*/ 388 w 529"/>
                <a:gd name="T7" fmla="*/ 273 h 345"/>
                <a:gd name="T8" fmla="*/ 424 w 529"/>
                <a:gd name="T9" fmla="*/ 274 h 345"/>
                <a:gd name="T10" fmla="*/ 459 w 529"/>
                <a:gd name="T11" fmla="*/ 260 h 345"/>
                <a:gd name="T12" fmla="*/ 468 w 529"/>
                <a:gd name="T13" fmla="*/ 228 h 345"/>
                <a:gd name="T14" fmla="*/ 513 w 529"/>
                <a:gd name="T15" fmla="*/ 219 h 345"/>
                <a:gd name="T16" fmla="*/ 527 w 529"/>
                <a:gd name="T17" fmla="*/ 231 h 345"/>
                <a:gd name="T18" fmla="*/ 518 w 529"/>
                <a:gd name="T19" fmla="*/ 256 h 345"/>
                <a:gd name="T20" fmla="*/ 507 w 529"/>
                <a:gd name="T21" fmla="*/ 274 h 345"/>
                <a:gd name="T22" fmla="*/ 493 w 529"/>
                <a:gd name="T23" fmla="*/ 285 h 345"/>
                <a:gd name="T24" fmla="*/ 488 w 529"/>
                <a:gd name="T25" fmla="*/ 286 h 345"/>
                <a:gd name="T26" fmla="*/ 456 w 529"/>
                <a:gd name="T27" fmla="*/ 297 h 345"/>
                <a:gd name="T28" fmla="*/ 460 w 529"/>
                <a:gd name="T29" fmla="*/ 306 h 345"/>
                <a:gd name="T30" fmla="*/ 465 w 529"/>
                <a:gd name="T31" fmla="*/ 318 h 345"/>
                <a:gd name="T32" fmla="*/ 437 w 529"/>
                <a:gd name="T33" fmla="*/ 336 h 345"/>
                <a:gd name="T34" fmla="*/ 415 w 529"/>
                <a:gd name="T35" fmla="*/ 326 h 345"/>
                <a:gd name="T36" fmla="*/ 381 w 529"/>
                <a:gd name="T37" fmla="*/ 317 h 345"/>
                <a:gd name="T38" fmla="*/ 347 w 529"/>
                <a:gd name="T39" fmla="*/ 320 h 345"/>
                <a:gd name="T40" fmla="*/ 304 w 529"/>
                <a:gd name="T41" fmla="*/ 306 h 345"/>
                <a:gd name="T42" fmla="*/ 266 w 529"/>
                <a:gd name="T43" fmla="*/ 284 h 345"/>
                <a:gd name="T44" fmla="*/ 231 w 529"/>
                <a:gd name="T45" fmla="*/ 269 h 345"/>
                <a:gd name="T46" fmla="*/ 200 w 529"/>
                <a:gd name="T47" fmla="*/ 238 h 345"/>
                <a:gd name="T48" fmla="*/ 208 w 529"/>
                <a:gd name="T49" fmla="*/ 226 h 345"/>
                <a:gd name="T50" fmla="*/ 200 w 529"/>
                <a:gd name="T51" fmla="*/ 204 h 345"/>
                <a:gd name="T52" fmla="*/ 161 w 529"/>
                <a:gd name="T53" fmla="*/ 162 h 345"/>
                <a:gd name="T54" fmla="*/ 135 w 529"/>
                <a:gd name="T55" fmla="*/ 137 h 345"/>
                <a:gd name="T56" fmla="*/ 119 w 529"/>
                <a:gd name="T57" fmla="*/ 111 h 345"/>
                <a:gd name="T58" fmla="*/ 94 w 529"/>
                <a:gd name="T59" fmla="*/ 85 h 345"/>
                <a:gd name="T60" fmla="*/ 76 w 529"/>
                <a:gd name="T61" fmla="*/ 55 h 345"/>
                <a:gd name="T62" fmla="*/ 57 w 529"/>
                <a:gd name="T63" fmla="*/ 24 h 345"/>
                <a:gd name="T64" fmla="*/ 39 w 529"/>
                <a:gd name="T65" fmla="*/ 28 h 345"/>
                <a:gd name="T66" fmla="*/ 50 w 529"/>
                <a:gd name="T67" fmla="*/ 60 h 345"/>
                <a:gd name="T68" fmla="*/ 68 w 529"/>
                <a:gd name="T69" fmla="*/ 80 h 345"/>
                <a:gd name="T70" fmla="*/ 77 w 529"/>
                <a:gd name="T71" fmla="*/ 99 h 345"/>
                <a:gd name="T72" fmla="*/ 97 w 529"/>
                <a:gd name="T73" fmla="*/ 121 h 345"/>
                <a:gd name="T74" fmla="*/ 113 w 529"/>
                <a:gd name="T75" fmla="*/ 156 h 345"/>
                <a:gd name="T76" fmla="*/ 129 w 529"/>
                <a:gd name="T77" fmla="*/ 176 h 345"/>
                <a:gd name="T78" fmla="*/ 128 w 529"/>
                <a:gd name="T79" fmla="*/ 194 h 345"/>
                <a:gd name="T80" fmla="*/ 108 w 529"/>
                <a:gd name="T81" fmla="*/ 172 h 345"/>
                <a:gd name="T82" fmla="*/ 87 w 529"/>
                <a:gd name="T83" fmla="*/ 144 h 345"/>
                <a:gd name="T84" fmla="*/ 64 w 529"/>
                <a:gd name="T85" fmla="*/ 119 h 345"/>
                <a:gd name="T86" fmla="*/ 47 w 529"/>
                <a:gd name="T87" fmla="*/ 112 h 345"/>
                <a:gd name="T88" fmla="*/ 46 w 529"/>
                <a:gd name="T89" fmla="*/ 100 h 345"/>
                <a:gd name="T90" fmla="*/ 39 w 529"/>
                <a:gd name="T91" fmla="*/ 69 h 345"/>
                <a:gd name="T92" fmla="*/ 17 w 529"/>
                <a:gd name="T93" fmla="*/ 39 h 345"/>
                <a:gd name="T94" fmla="*/ 21 w 529"/>
                <a:gd name="T95" fmla="*/ 2 h 345"/>
                <a:gd name="T96" fmla="*/ 68 w 529"/>
                <a:gd name="T97" fmla="*/ 15 h 345"/>
                <a:gd name="T98" fmla="*/ 156 w 529"/>
                <a:gd name="T99" fmla="*/ 29 h 345"/>
                <a:gd name="T100" fmla="*/ 192 w 529"/>
                <a:gd name="T101" fmla="*/ 28 h 345"/>
                <a:gd name="T102" fmla="*/ 217 w 529"/>
                <a:gd name="T103" fmla="*/ 53 h 345"/>
                <a:gd name="T104" fmla="*/ 245 w 529"/>
                <a:gd name="T105" fmla="*/ 76 h 345"/>
                <a:gd name="T106" fmla="*/ 282 w 529"/>
                <a:gd name="T107" fmla="*/ 68 h 345"/>
                <a:gd name="T108" fmla="*/ 307 w 529"/>
                <a:gd name="T109" fmla="*/ 104 h 345"/>
                <a:gd name="T110" fmla="*/ 329 w 529"/>
                <a:gd name="T111" fmla="*/ 13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9" h="345">
                  <a:moveTo>
                    <a:pt x="349" y="136"/>
                  </a:moveTo>
                  <a:lnTo>
                    <a:pt x="342" y="152"/>
                  </a:lnTo>
                  <a:lnTo>
                    <a:pt x="339" y="166"/>
                  </a:lnTo>
                  <a:lnTo>
                    <a:pt x="337" y="192"/>
                  </a:lnTo>
                  <a:lnTo>
                    <a:pt x="336" y="201"/>
                  </a:lnTo>
                  <a:lnTo>
                    <a:pt x="339" y="211"/>
                  </a:lnTo>
                  <a:lnTo>
                    <a:pt x="344" y="221"/>
                  </a:lnTo>
                  <a:lnTo>
                    <a:pt x="348" y="234"/>
                  </a:lnTo>
                  <a:lnTo>
                    <a:pt x="359" y="248"/>
                  </a:lnTo>
                  <a:lnTo>
                    <a:pt x="363" y="259"/>
                  </a:lnTo>
                  <a:lnTo>
                    <a:pt x="370" y="268"/>
                  </a:lnTo>
                  <a:lnTo>
                    <a:pt x="388" y="273"/>
                  </a:lnTo>
                  <a:lnTo>
                    <a:pt x="397" y="281"/>
                  </a:lnTo>
                  <a:lnTo>
                    <a:pt x="412" y="275"/>
                  </a:lnTo>
                  <a:lnTo>
                    <a:pt x="424" y="274"/>
                  </a:lnTo>
                  <a:lnTo>
                    <a:pt x="437" y="270"/>
                  </a:lnTo>
                  <a:lnTo>
                    <a:pt x="449" y="267"/>
                  </a:lnTo>
                  <a:lnTo>
                    <a:pt x="459" y="260"/>
                  </a:lnTo>
                  <a:lnTo>
                    <a:pt x="464" y="248"/>
                  </a:lnTo>
                  <a:lnTo>
                    <a:pt x="465" y="233"/>
                  </a:lnTo>
                  <a:lnTo>
                    <a:pt x="468" y="228"/>
                  </a:lnTo>
                  <a:lnTo>
                    <a:pt x="480" y="223"/>
                  </a:lnTo>
                  <a:lnTo>
                    <a:pt x="498" y="218"/>
                  </a:lnTo>
                  <a:lnTo>
                    <a:pt x="513" y="219"/>
                  </a:lnTo>
                  <a:lnTo>
                    <a:pt x="524" y="218"/>
                  </a:lnTo>
                  <a:lnTo>
                    <a:pt x="529" y="222"/>
                  </a:lnTo>
                  <a:lnTo>
                    <a:pt x="527" y="231"/>
                  </a:lnTo>
                  <a:lnTo>
                    <a:pt x="518" y="241"/>
                  </a:lnTo>
                  <a:lnTo>
                    <a:pt x="515" y="253"/>
                  </a:lnTo>
                  <a:lnTo>
                    <a:pt x="518" y="256"/>
                  </a:lnTo>
                  <a:lnTo>
                    <a:pt x="515" y="263"/>
                  </a:lnTo>
                  <a:lnTo>
                    <a:pt x="511" y="278"/>
                  </a:lnTo>
                  <a:lnTo>
                    <a:pt x="507" y="274"/>
                  </a:lnTo>
                  <a:lnTo>
                    <a:pt x="503" y="274"/>
                  </a:lnTo>
                  <a:lnTo>
                    <a:pt x="500" y="274"/>
                  </a:lnTo>
                  <a:lnTo>
                    <a:pt x="493" y="285"/>
                  </a:lnTo>
                  <a:lnTo>
                    <a:pt x="490" y="283"/>
                  </a:lnTo>
                  <a:lnTo>
                    <a:pt x="488" y="284"/>
                  </a:lnTo>
                  <a:lnTo>
                    <a:pt x="488" y="286"/>
                  </a:lnTo>
                  <a:lnTo>
                    <a:pt x="472" y="286"/>
                  </a:lnTo>
                  <a:lnTo>
                    <a:pt x="456" y="286"/>
                  </a:lnTo>
                  <a:lnTo>
                    <a:pt x="456" y="297"/>
                  </a:lnTo>
                  <a:lnTo>
                    <a:pt x="447" y="297"/>
                  </a:lnTo>
                  <a:lnTo>
                    <a:pt x="454" y="303"/>
                  </a:lnTo>
                  <a:lnTo>
                    <a:pt x="460" y="306"/>
                  </a:lnTo>
                  <a:lnTo>
                    <a:pt x="463" y="311"/>
                  </a:lnTo>
                  <a:lnTo>
                    <a:pt x="465" y="312"/>
                  </a:lnTo>
                  <a:lnTo>
                    <a:pt x="465" y="318"/>
                  </a:lnTo>
                  <a:lnTo>
                    <a:pt x="443" y="318"/>
                  </a:lnTo>
                  <a:lnTo>
                    <a:pt x="435" y="333"/>
                  </a:lnTo>
                  <a:lnTo>
                    <a:pt x="437" y="336"/>
                  </a:lnTo>
                  <a:lnTo>
                    <a:pt x="435" y="340"/>
                  </a:lnTo>
                  <a:lnTo>
                    <a:pt x="435" y="345"/>
                  </a:lnTo>
                  <a:lnTo>
                    <a:pt x="415" y="326"/>
                  </a:lnTo>
                  <a:lnTo>
                    <a:pt x="406" y="320"/>
                  </a:lnTo>
                  <a:lnTo>
                    <a:pt x="392" y="315"/>
                  </a:lnTo>
                  <a:lnTo>
                    <a:pt x="381" y="317"/>
                  </a:lnTo>
                  <a:lnTo>
                    <a:pt x="368" y="323"/>
                  </a:lnTo>
                  <a:lnTo>
                    <a:pt x="359" y="325"/>
                  </a:lnTo>
                  <a:lnTo>
                    <a:pt x="347" y="320"/>
                  </a:lnTo>
                  <a:lnTo>
                    <a:pt x="334" y="317"/>
                  </a:lnTo>
                  <a:lnTo>
                    <a:pt x="318" y="308"/>
                  </a:lnTo>
                  <a:lnTo>
                    <a:pt x="304" y="306"/>
                  </a:lnTo>
                  <a:lnTo>
                    <a:pt x="284" y="298"/>
                  </a:lnTo>
                  <a:lnTo>
                    <a:pt x="270" y="289"/>
                  </a:lnTo>
                  <a:lnTo>
                    <a:pt x="266" y="284"/>
                  </a:lnTo>
                  <a:lnTo>
                    <a:pt x="256" y="283"/>
                  </a:lnTo>
                  <a:lnTo>
                    <a:pt x="238" y="277"/>
                  </a:lnTo>
                  <a:lnTo>
                    <a:pt x="231" y="269"/>
                  </a:lnTo>
                  <a:lnTo>
                    <a:pt x="212" y="259"/>
                  </a:lnTo>
                  <a:lnTo>
                    <a:pt x="203" y="247"/>
                  </a:lnTo>
                  <a:lnTo>
                    <a:pt x="200" y="238"/>
                  </a:lnTo>
                  <a:lnTo>
                    <a:pt x="205" y="237"/>
                  </a:lnTo>
                  <a:lnTo>
                    <a:pt x="203" y="231"/>
                  </a:lnTo>
                  <a:lnTo>
                    <a:pt x="208" y="226"/>
                  </a:lnTo>
                  <a:lnTo>
                    <a:pt x="208" y="221"/>
                  </a:lnTo>
                  <a:lnTo>
                    <a:pt x="202" y="211"/>
                  </a:lnTo>
                  <a:lnTo>
                    <a:pt x="200" y="204"/>
                  </a:lnTo>
                  <a:lnTo>
                    <a:pt x="194" y="195"/>
                  </a:lnTo>
                  <a:lnTo>
                    <a:pt x="179" y="177"/>
                  </a:lnTo>
                  <a:lnTo>
                    <a:pt x="161" y="162"/>
                  </a:lnTo>
                  <a:lnTo>
                    <a:pt x="153" y="150"/>
                  </a:lnTo>
                  <a:lnTo>
                    <a:pt x="138" y="142"/>
                  </a:lnTo>
                  <a:lnTo>
                    <a:pt x="135" y="137"/>
                  </a:lnTo>
                  <a:lnTo>
                    <a:pt x="137" y="125"/>
                  </a:lnTo>
                  <a:lnTo>
                    <a:pt x="129" y="121"/>
                  </a:lnTo>
                  <a:lnTo>
                    <a:pt x="119" y="111"/>
                  </a:lnTo>
                  <a:lnTo>
                    <a:pt x="114" y="98"/>
                  </a:lnTo>
                  <a:lnTo>
                    <a:pt x="105" y="96"/>
                  </a:lnTo>
                  <a:lnTo>
                    <a:pt x="94" y="85"/>
                  </a:lnTo>
                  <a:lnTo>
                    <a:pt x="86" y="76"/>
                  </a:lnTo>
                  <a:lnTo>
                    <a:pt x="85" y="70"/>
                  </a:lnTo>
                  <a:lnTo>
                    <a:pt x="76" y="55"/>
                  </a:lnTo>
                  <a:lnTo>
                    <a:pt x="70" y="39"/>
                  </a:lnTo>
                  <a:lnTo>
                    <a:pt x="70" y="32"/>
                  </a:lnTo>
                  <a:lnTo>
                    <a:pt x="57" y="24"/>
                  </a:lnTo>
                  <a:lnTo>
                    <a:pt x="51" y="25"/>
                  </a:lnTo>
                  <a:lnTo>
                    <a:pt x="42" y="20"/>
                  </a:lnTo>
                  <a:lnTo>
                    <a:pt x="39" y="28"/>
                  </a:lnTo>
                  <a:lnTo>
                    <a:pt x="42" y="37"/>
                  </a:lnTo>
                  <a:lnTo>
                    <a:pt x="43" y="52"/>
                  </a:lnTo>
                  <a:lnTo>
                    <a:pt x="50" y="60"/>
                  </a:lnTo>
                  <a:lnTo>
                    <a:pt x="63" y="74"/>
                  </a:lnTo>
                  <a:lnTo>
                    <a:pt x="65" y="78"/>
                  </a:lnTo>
                  <a:lnTo>
                    <a:pt x="68" y="80"/>
                  </a:lnTo>
                  <a:lnTo>
                    <a:pt x="70" y="87"/>
                  </a:lnTo>
                  <a:lnTo>
                    <a:pt x="73" y="87"/>
                  </a:lnTo>
                  <a:lnTo>
                    <a:pt x="77" y="99"/>
                  </a:lnTo>
                  <a:lnTo>
                    <a:pt x="83" y="104"/>
                  </a:lnTo>
                  <a:lnTo>
                    <a:pt x="86" y="111"/>
                  </a:lnTo>
                  <a:lnTo>
                    <a:pt x="97" y="121"/>
                  </a:lnTo>
                  <a:lnTo>
                    <a:pt x="102" y="139"/>
                  </a:lnTo>
                  <a:lnTo>
                    <a:pt x="108" y="147"/>
                  </a:lnTo>
                  <a:lnTo>
                    <a:pt x="113" y="156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29" y="176"/>
                  </a:lnTo>
                  <a:lnTo>
                    <a:pt x="135" y="184"/>
                  </a:lnTo>
                  <a:lnTo>
                    <a:pt x="135" y="187"/>
                  </a:lnTo>
                  <a:lnTo>
                    <a:pt x="128" y="194"/>
                  </a:lnTo>
                  <a:lnTo>
                    <a:pt x="124" y="194"/>
                  </a:lnTo>
                  <a:lnTo>
                    <a:pt x="120" y="182"/>
                  </a:lnTo>
                  <a:lnTo>
                    <a:pt x="108" y="172"/>
                  </a:lnTo>
                  <a:lnTo>
                    <a:pt x="95" y="163"/>
                  </a:lnTo>
                  <a:lnTo>
                    <a:pt x="87" y="158"/>
                  </a:lnTo>
                  <a:lnTo>
                    <a:pt x="87" y="144"/>
                  </a:lnTo>
                  <a:lnTo>
                    <a:pt x="85" y="134"/>
                  </a:lnTo>
                  <a:lnTo>
                    <a:pt x="77" y="127"/>
                  </a:lnTo>
                  <a:lnTo>
                    <a:pt x="64" y="119"/>
                  </a:lnTo>
                  <a:lnTo>
                    <a:pt x="62" y="121"/>
                  </a:lnTo>
                  <a:lnTo>
                    <a:pt x="58" y="117"/>
                  </a:lnTo>
                  <a:lnTo>
                    <a:pt x="47" y="112"/>
                  </a:lnTo>
                  <a:lnTo>
                    <a:pt x="38" y="100"/>
                  </a:lnTo>
                  <a:lnTo>
                    <a:pt x="39" y="99"/>
                  </a:lnTo>
                  <a:lnTo>
                    <a:pt x="46" y="100"/>
                  </a:lnTo>
                  <a:lnTo>
                    <a:pt x="51" y="92"/>
                  </a:lnTo>
                  <a:lnTo>
                    <a:pt x="53" y="84"/>
                  </a:lnTo>
                  <a:lnTo>
                    <a:pt x="39" y="69"/>
                  </a:lnTo>
                  <a:lnTo>
                    <a:pt x="29" y="65"/>
                  </a:lnTo>
                  <a:lnTo>
                    <a:pt x="22" y="52"/>
                  </a:lnTo>
                  <a:lnTo>
                    <a:pt x="17" y="39"/>
                  </a:lnTo>
                  <a:lnTo>
                    <a:pt x="9" y="23"/>
                  </a:lnTo>
                  <a:lnTo>
                    <a:pt x="0" y="5"/>
                  </a:lnTo>
                  <a:lnTo>
                    <a:pt x="21" y="2"/>
                  </a:lnTo>
                  <a:lnTo>
                    <a:pt x="43" y="0"/>
                  </a:lnTo>
                  <a:lnTo>
                    <a:pt x="41" y="5"/>
                  </a:lnTo>
                  <a:lnTo>
                    <a:pt x="68" y="15"/>
                  </a:lnTo>
                  <a:lnTo>
                    <a:pt x="107" y="29"/>
                  </a:lnTo>
                  <a:lnTo>
                    <a:pt x="142" y="29"/>
                  </a:lnTo>
                  <a:lnTo>
                    <a:pt x="156" y="29"/>
                  </a:lnTo>
                  <a:lnTo>
                    <a:pt x="156" y="20"/>
                  </a:lnTo>
                  <a:lnTo>
                    <a:pt x="186" y="20"/>
                  </a:lnTo>
                  <a:lnTo>
                    <a:pt x="192" y="28"/>
                  </a:lnTo>
                  <a:lnTo>
                    <a:pt x="201" y="33"/>
                  </a:lnTo>
                  <a:lnTo>
                    <a:pt x="211" y="43"/>
                  </a:lnTo>
                  <a:lnTo>
                    <a:pt x="217" y="53"/>
                  </a:lnTo>
                  <a:lnTo>
                    <a:pt x="222" y="63"/>
                  </a:lnTo>
                  <a:lnTo>
                    <a:pt x="231" y="70"/>
                  </a:lnTo>
                  <a:lnTo>
                    <a:pt x="245" y="76"/>
                  </a:lnTo>
                  <a:lnTo>
                    <a:pt x="256" y="60"/>
                  </a:lnTo>
                  <a:lnTo>
                    <a:pt x="270" y="60"/>
                  </a:lnTo>
                  <a:lnTo>
                    <a:pt x="282" y="68"/>
                  </a:lnTo>
                  <a:lnTo>
                    <a:pt x="291" y="81"/>
                  </a:lnTo>
                  <a:lnTo>
                    <a:pt x="297" y="92"/>
                  </a:lnTo>
                  <a:lnTo>
                    <a:pt x="307" y="104"/>
                  </a:lnTo>
                  <a:lnTo>
                    <a:pt x="311" y="118"/>
                  </a:lnTo>
                  <a:lnTo>
                    <a:pt x="317" y="127"/>
                  </a:lnTo>
                  <a:lnTo>
                    <a:pt x="329" y="133"/>
                  </a:lnTo>
                  <a:lnTo>
                    <a:pt x="342" y="136"/>
                  </a:lnTo>
                  <a:lnTo>
                    <a:pt x="349" y="13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252">
              <a:extLst>
                <a:ext uri="{FF2B5EF4-FFF2-40B4-BE49-F238E27FC236}">
                  <a16:creationId xmlns="" xmlns:a16="http://schemas.microsoft.com/office/drawing/2014/main" id="{D54B6F13-9474-4853-BF4D-A6E66EDB3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225" y="4083524"/>
              <a:ext cx="76594" cy="73685"/>
            </a:xfrm>
            <a:custGeom>
              <a:avLst/>
              <a:gdLst>
                <a:gd name="T0" fmla="*/ 34 w 79"/>
                <a:gd name="T1" fmla="*/ 71 h 76"/>
                <a:gd name="T2" fmla="*/ 28 w 79"/>
                <a:gd name="T3" fmla="*/ 65 h 76"/>
                <a:gd name="T4" fmla="*/ 20 w 79"/>
                <a:gd name="T5" fmla="*/ 58 h 76"/>
                <a:gd name="T6" fmla="*/ 17 w 79"/>
                <a:gd name="T7" fmla="*/ 51 h 76"/>
                <a:gd name="T8" fmla="*/ 10 w 79"/>
                <a:gd name="T9" fmla="*/ 46 h 76"/>
                <a:gd name="T10" fmla="*/ 0 w 79"/>
                <a:gd name="T11" fmla="*/ 38 h 76"/>
                <a:gd name="T12" fmla="*/ 3 w 79"/>
                <a:gd name="T13" fmla="*/ 35 h 76"/>
                <a:gd name="T14" fmla="*/ 5 w 79"/>
                <a:gd name="T15" fmla="*/ 38 h 76"/>
                <a:gd name="T16" fmla="*/ 6 w 79"/>
                <a:gd name="T17" fmla="*/ 37 h 76"/>
                <a:gd name="T18" fmla="*/ 12 w 79"/>
                <a:gd name="T19" fmla="*/ 36 h 76"/>
                <a:gd name="T20" fmla="*/ 14 w 79"/>
                <a:gd name="T21" fmla="*/ 31 h 76"/>
                <a:gd name="T22" fmla="*/ 17 w 79"/>
                <a:gd name="T23" fmla="*/ 31 h 76"/>
                <a:gd name="T24" fmla="*/ 17 w 79"/>
                <a:gd name="T25" fmla="*/ 23 h 76"/>
                <a:gd name="T26" fmla="*/ 20 w 79"/>
                <a:gd name="T27" fmla="*/ 22 h 76"/>
                <a:gd name="T28" fmla="*/ 24 w 79"/>
                <a:gd name="T29" fmla="*/ 22 h 76"/>
                <a:gd name="T30" fmla="*/ 28 w 79"/>
                <a:gd name="T31" fmla="*/ 18 h 76"/>
                <a:gd name="T32" fmla="*/ 33 w 79"/>
                <a:gd name="T33" fmla="*/ 22 h 76"/>
                <a:gd name="T34" fmla="*/ 35 w 79"/>
                <a:gd name="T35" fmla="*/ 20 h 76"/>
                <a:gd name="T36" fmla="*/ 38 w 79"/>
                <a:gd name="T37" fmla="*/ 18 h 76"/>
                <a:gd name="T38" fmla="*/ 44 w 79"/>
                <a:gd name="T39" fmla="*/ 13 h 76"/>
                <a:gd name="T40" fmla="*/ 44 w 79"/>
                <a:gd name="T41" fmla="*/ 8 h 76"/>
                <a:gd name="T42" fmla="*/ 46 w 79"/>
                <a:gd name="T43" fmla="*/ 8 h 76"/>
                <a:gd name="T44" fmla="*/ 48 w 79"/>
                <a:gd name="T45" fmla="*/ 5 h 76"/>
                <a:gd name="T46" fmla="*/ 50 w 79"/>
                <a:gd name="T47" fmla="*/ 4 h 76"/>
                <a:gd name="T48" fmla="*/ 53 w 79"/>
                <a:gd name="T49" fmla="*/ 7 h 76"/>
                <a:gd name="T50" fmla="*/ 56 w 79"/>
                <a:gd name="T51" fmla="*/ 7 h 76"/>
                <a:gd name="T52" fmla="*/ 61 w 79"/>
                <a:gd name="T53" fmla="*/ 5 h 76"/>
                <a:gd name="T54" fmla="*/ 65 w 79"/>
                <a:gd name="T55" fmla="*/ 5 h 76"/>
                <a:gd name="T56" fmla="*/ 71 w 79"/>
                <a:gd name="T57" fmla="*/ 2 h 76"/>
                <a:gd name="T58" fmla="*/ 73 w 79"/>
                <a:gd name="T59" fmla="*/ 0 h 76"/>
                <a:gd name="T60" fmla="*/ 79 w 79"/>
                <a:gd name="T61" fmla="*/ 1 h 76"/>
                <a:gd name="T62" fmla="*/ 78 w 79"/>
                <a:gd name="T63" fmla="*/ 2 h 76"/>
                <a:gd name="T64" fmla="*/ 77 w 79"/>
                <a:gd name="T65" fmla="*/ 7 h 76"/>
                <a:gd name="T66" fmla="*/ 78 w 79"/>
                <a:gd name="T67" fmla="*/ 13 h 76"/>
                <a:gd name="T68" fmla="*/ 75 w 79"/>
                <a:gd name="T69" fmla="*/ 19 h 76"/>
                <a:gd name="T70" fmla="*/ 72 w 79"/>
                <a:gd name="T71" fmla="*/ 27 h 76"/>
                <a:gd name="T72" fmla="*/ 72 w 79"/>
                <a:gd name="T73" fmla="*/ 34 h 76"/>
                <a:gd name="T74" fmla="*/ 73 w 79"/>
                <a:gd name="T75" fmla="*/ 38 h 76"/>
                <a:gd name="T76" fmla="*/ 73 w 79"/>
                <a:gd name="T77" fmla="*/ 46 h 76"/>
                <a:gd name="T78" fmla="*/ 71 w 79"/>
                <a:gd name="T79" fmla="*/ 49 h 76"/>
                <a:gd name="T80" fmla="*/ 69 w 79"/>
                <a:gd name="T81" fmla="*/ 56 h 76"/>
                <a:gd name="T82" fmla="*/ 70 w 79"/>
                <a:gd name="T83" fmla="*/ 60 h 76"/>
                <a:gd name="T84" fmla="*/ 66 w 79"/>
                <a:gd name="T85" fmla="*/ 65 h 76"/>
                <a:gd name="T86" fmla="*/ 68 w 79"/>
                <a:gd name="T87" fmla="*/ 70 h 76"/>
                <a:gd name="T88" fmla="*/ 70 w 79"/>
                <a:gd name="T89" fmla="*/ 73 h 76"/>
                <a:gd name="T90" fmla="*/ 66 w 79"/>
                <a:gd name="T91" fmla="*/ 76 h 76"/>
                <a:gd name="T92" fmla="*/ 61 w 79"/>
                <a:gd name="T93" fmla="*/ 75 h 76"/>
                <a:gd name="T94" fmla="*/ 58 w 79"/>
                <a:gd name="T95" fmla="*/ 72 h 76"/>
                <a:gd name="T96" fmla="*/ 53 w 79"/>
                <a:gd name="T97" fmla="*/ 71 h 76"/>
                <a:gd name="T98" fmla="*/ 49 w 79"/>
                <a:gd name="T99" fmla="*/ 73 h 76"/>
                <a:gd name="T100" fmla="*/ 38 w 79"/>
                <a:gd name="T101" fmla="*/ 68 h 76"/>
                <a:gd name="T102" fmla="*/ 34 w 79"/>
                <a:gd name="T103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" h="76">
                  <a:moveTo>
                    <a:pt x="34" y="71"/>
                  </a:moveTo>
                  <a:lnTo>
                    <a:pt x="28" y="65"/>
                  </a:lnTo>
                  <a:lnTo>
                    <a:pt x="20" y="58"/>
                  </a:lnTo>
                  <a:lnTo>
                    <a:pt x="17" y="51"/>
                  </a:lnTo>
                  <a:lnTo>
                    <a:pt x="10" y="46"/>
                  </a:lnTo>
                  <a:lnTo>
                    <a:pt x="0" y="38"/>
                  </a:lnTo>
                  <a:lnTo>
                    <a:pt x="3" y="35"/>
                  </a:lnTo>
                  <a:lnTo>
                    <a:pt x="5" y="38"/>
                  </a:lnTo>
                  <a:lnTo>
                    <a:pt x="6" y="37"/>
                  </a:lnTo>
                  <a:lnTo>
                    <a:pt x="12" y="36"/>
                  </a:lnTo>
                  <a:lnTo>
                    <a:pt x="14" y="31"/>
                  </a:lnTo>
                  <a:lnTo>
                    <a:pt x="17" y="31"/>
                  </a:lnTo>
                  <a:lnTo>
                    <a:pt x="17" y="23"/>
                  </a:lnTo>
                  <a:lnTo>
                    <a:pt x="20" y="22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5" y="20"/>
                  </a:lnTo>
                  <a:lnTo>
                    <a:pt x="38" y="18"/>
                  </a:lnTo>
                  <a:lnTo>
                    <a:pt x="44" y="13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4"/>
                  </a:lnTo>
                  <a:lnTo>
                    <a:pt x="53" y="7"/>
                  </a:lnTo>
                  <a:lnTo>
                    <a:pt x="56" y="7"/>
                  </a:lnTo>
                  <a:lnTo>
                    <a:pt x="61" y="5"/>
                  </a:lnTo>
                  <a:lnTo>
                    <a:pt x="65" y="5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78" y="2"/>
                  </a:lnTo>
                  <a:lnTo>
                    <a:pt x="77" y="7"/>
                  </a:lnTo>
                  <a:lnTo>
                    <a:pt x="78" y="13"/>
                  </a:lnTo>
                  <a:lnTo>
                    <a:pt x="75" y="19"/>
                  </a:lnTo>
                  <a:lnTo>
                    <a:pt x="72" y="27"/>
                  </a:lnTo>
                  <a:lnTo>
                    <a:pt x="72" y="34"/>
                  </a:lnTo>
                  <a:lnTo>
                    <a:pt x="73" y="38"/>
                  </a:lnTo>
                  <a:lnTo>
                    <a:pt x="73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70" y="60"/>
                  </a:lnTo>
                  <a:lnTo>
                    <a:pt x="66" y="65"/>
                  </a:lnTo>
                  <a:lnTo>
                    <a:pt x="68" y="70"/>
                  </a:lnTo>
                  <a:lnTo>
                    <a:pt x="70" y="73"/>
                  </a:lnTo>
                  <a:lnTo>
                    <a:pt x="66" y="76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3" y="71"/>
                  </a:lnTo>
                  <a:lnTo>
                    <a:pt x="49" y="73"/>
                  </a:lnTo>
                  <a:lnTo>
                    <a:pt x="38" y="68"/>
                  </a:lnTo>
                  <a:lnTo>
                    <a:pt x="34" y="7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253">
              <a:extLst>
                <a:ext uri="{FF2B5EF4-FFF2-40B4-BE49-F238E27FC236}">
                  <a16:creationId xmlns="" xmlns:a16="http://schemas.microsoft.com/office/drawing/2014/main" id="{DE4D1A70-BC1D-45D2-84EE-D542F5E42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5002" y="3272991"/>
              <a:ext cx="63989" cy="74655"/>
            </a:xfrm>
            <a:custGeom>
              <a:avLst/>
              <a:gdLst>
                <a:gd name="T0" fmla="*/ 48 w 66"/>
                <a:gd name="T1" fmla="*/ 0 h 77"/>
                <a:gd name="T2" fmla="*/ 63 w 66"/>
                <a:gd name="T3" fmla="*/ 1 h 77"/>
                <a:gd name="T4" fmla="*/ 66 w 66"/>
                <a:gd name="T5" fmla="*/ 11 h 77"/>
                <a:gd name="T6" fmla="*/ 62 w 66"/>
                <a:gd name="T7" fmla="*/ 36 h 77"/>
                <a:gd name="T8" fmla="*/ 57 w 66"/>
                <a:gd name="T9" fmla="*/ 47 h 77"/>
                <a:gd name="T10" fmla="*/ 47 w 66"/>
                <a:gd name="T11" fmla="*/ 47 h 77"/>
                <a:gd name="T12" fmla="*/ 50 w 66"/>
                <a:gd name="T13" fmla="*/ 77 h 77"/>
                <a:gd name="T14" fmla="*/ 40 w 66"/>
                <a:gd name="T15" fmla="*/ 70 h 77"/>
                <a:gd name="T16" fmla="*/ 29 w 66"/>
                <a:gd name="T17" fmla="*/ 58 h 77"/>
                <a:gd name="T18" fmla="*/ 13 w 66"/>
                <a:gd name="T19" fmla="*/ 64 h 77"/>
                <a:gd name="T20" fmla="*/ 0 w 66"/>
                <a:gd name="T21" fmla="*/ 62 h 77"/>
                <a:gd name="T22" fmla="*/ 10 w 66"/>
                <a:gd name="T23" fmla="*/ 54 h 77"/>
                <a:gd name="T24" fmla="*/ 25 w 66"/>
                <a:gd name="T25" fmla="*/ 12 h 77"/>
                <a:gd name="T26" fmla="*/ 48 w 66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7">
                  <a:moveTo>
                    <a:pt x="48" y="0"/>
                  </a:moveTo>
                  <a:lnTo>
                    <a:pt x="63" y="1"/>
                  </a:lnTo>
                  <a:lnTo>
                    <a:pt x="66" y="11"/>
                  </a:lnTo>
                  <a:lnTo>
                    <a:pt x="62" y="36"/>
                  </a:lnTo>
                  <a:lnTo>
                    <a:pt x="57" y="47"/>
                  </a:lnTo>
                  <a:lnTo>
                    <a:pt x="47" y="47"/>
                  </a:lnTo>
                  <a:lnTo>
                    <a:pt x="50" y="77"/>
                  </a:lnTo>
                  <a:lnTo>
                    <a:pt x="40" y="70"/>
                  </a:lnTo>
                  <a:lnTo>
                    <a:pt x="29" y="58"/>
                  </a:lnTo>
                  <a:lnTo>
                    <a:pt x="13" y="64"/>
                  </a:lnTo>
                  <a:lnTo>
                    <a:pt x="0" y="62"/>
                  </a:lnTo>
                  <a:lnTo>
                    <a:pt x="10" y="54"/>
                  </a:lnTo>
                  <a:lnTo>
                    <a:pt x="2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254">
              <a:extLst>
                <a:ext uri="{FF2B5EF4-FFF2-40B4-BE49-F238E27FC236}">
                  <a16:creationId xmlns="" xmlns:a16="http://schemas.microsoft.com/office/drawing/2014/main" id="{1563F3D9-7F94-4BBC-8E6A-45E462F7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119" y="2610797"/>
              <a:ext cx="444048" cy="525489"/>
            </a:xfrm>
            <a:custGeom>
              <a:avLst/>
              <a:gdLst>
                <a:gd name="T0" fmla="*/ 403 w 458"/>
                <a:gd name="T1" fmla="*/ 0 h 542"/>
                <a:gd name="T2" fmla="*/ 458 w 458"/>
                <a:gd name="T3" fmla="*/ 38 h 542"/>
                <a:gd name="T4" fmla="*/ 436 w 458"/>
                <a:gd name="T5" fmla="*/ 52 h 542"/>
                <a:gd name="T6" fmla="*/ 455 w 458"/>
                <a:gd name="T7" fmla="*/ 84 h 542"/>
                <a:gd name="T8" fmla="*/ 425 w 458"/>
                <a:gd name="T9" fmla="*/ 104 h 542"/>
                <a:gd name="T10" fmla="*/ 411 w 458"/>
                <a:gd name="T11" fmla="*/ 108 h 542"/>
                <a:gd name="T12" fmla="*/ 418 w 458"/>
                <a:gd name="T13" fmla="*/ 73 h 542"/>
                <a:gd name="T14" fmla="*/ 396 w 458"/>
                <a:gd name="T15" fmla="*/ 53 h 542"/>
                <a:gd name="T16" fmla="*/ 370 w 458"/>
                <a:gd name="T17" fmla="*/ 70 h 542"/>
                <a:gd name="T18" fmla="*/ 361 w 458"/>
                <a:gd name="T19" fmla="*/ 107 h 542"/>
                <a:gd name="T20" fmla="*/ 344 w 458"/>
                <a:gd name="T21" fmla="*/ 128 h 542"/>
                <a:gd name="T22" fmla="*/ 326 w 458"/>
                <a:gd name="T23" fmla="*/ 116 h 542"/>
                <a:gd name="T24" fmla="*/ 303 w 458"/>
                <a:gd name="T25" fmla="*/ 119 h 542"/>
                <a:gd name="T26" fmla="*/ 283 w 458"/>
                <a:gd name="T27" fmla="*/ 93 h 542"/>
                <a:gd name="T28" fmla="*/ 273 w 458"/>
                <a:gd name="T29" fmla="*/ 106 h 542"/>
                <a:gd name="T30" fmla="*/ 262 w 458"/>
                <a:gd name="T31" fmla="*/ 108 h 542"/>
                <a:gd name="T32" fmla="*/ 260 w 458"/>
                <a:gd name="T33" fmla="*/ 139 h 542"/>
                <a:gd name="T34" fmla="*/ 227 w 458"/>
                <a:gd name="T35" fmla="*/ 131 h 542"/>
                <a:gd name="T36" fmla="*/ 223 w 458"/>
                <a:gd name="T37" fmla="*/ 158 h 542"/>
                <a:gd name="T38" fmla="*/ 205 w 458"/>
                <a:gd name="T39" fmla="*/ 158 h 542"/>
                <a:gd name="T40" fmla="*/ 194 w 458"/>
                <a:gd name="T41" fmla="*/ 190 h 542"/>
                <a:gd name="T42" fmla="*/ 176 w 458"/>
                <a:gd name="T43" fmla="*/ 239 h 542"/>
                <a:gd name="T44" fmla="*/ 150 w 458"/>
                <a:gd name="T45" fmla="*/ 298 h 542"/>
                <a:gd name="T46" fmla="*/ 156 w 458"/>
                <a:gd name="T47" fmla="*/ 312 h 542"/>
                <a:gd name="T48" fmla="*/ 150 w 458"/>
                <a:gd name="T49" fmla="*/ 328 h 542"/>
                <a:gd name="T50" fmla="*/ 132 w 458"/>
                <a:gd name="T51" fmla="*/ 327 h 542"/>
                <a:gd name="T52" fmla="*/ 122 w 458"/>
                <a:gd name="T53" fmla="*/ 364 h 542"/>
                <a:gd name="T54" fmla="*/ 123 w 458"/>
                <a:gd name="T55" fmla="*/ 413 h 542"/>
                <a:gd name="T56" fmla="*/ 134 w 458"/>
                <a:gd name="T57" fmla="*/ 432 h 542"/>
                <a:gd name="T58" fmla="*/ 128 w 458"/>
                <a:gd name="T59" fmla="*/ 473 h 542"/>
                <a:gd name="T60" fmla="*/ 114 w 458"/>
                <a:gd name="T61" fmla="*/ 496 h 542"/>
                <a:gd name="T62" fmla="*/ 106 w 458"/>
                <a:gd name="T63" fmla="*/ 516 h 542"/>
                <a:gd name="T64" fmla="*/ 94 w 458"/>
                <a:gd name="T65" fmla="*/ 495 h 542"/>
                <a:gd name="T66" fmla="*/ 59 w 458"/>
                <a:gd name="T67" fmla="*/ 535 h 542"/>
                <a:gd name="T68" fmla="*/ 36 w 458"/>
                <a:gd name="T69" fmla="*/ 542 h 542"/>
                <a:gd name="T70" fmla="*/ 12 w 458"/>
                <a:gd name="T71" fmla="*/ 525 h 542"/>
                <a:gd name="T72" fmla="*/ 6 w 458"/>
                <a:gd name="T73" fmla="*/ 488 h 542"/>
                <a:gd name="T74" fmla="*/ 0 w 458"/>
                <a:gd name="T75" fmla="*/ 406 h 542"/>
                <a:gd name="T76" fmla="*/ 17 w 458"/>
                <a:gd name="T77" fmla="*/ 383 h 542"/>
                <a:gd name="T78" fmla="*/ 63 w 458"/>
                <a:gd name="T79" fmla="*/ 351 h 542"/>
                <a:gd name="T80" fmla="*/ 97 w 458"/>
                <a:gd name="T81" fmla="*/ 310 h 542"/>
                <a:gd name="T82" fmla="*/ 129 w 458"/>
                <a:gd name="T83" fmla="*/ 253 h 542"/>
                <a:gd name="T84" fmla="*/ 171 w 458"/>
                <a:gd name="T85" fmla="*/ 167 h 542"/>
                <a:gd name="T86" fmla="*/ 200 w 458"/>
                <a:gd name="T87" fmla="*/ 132 h 542"/>
                <a:gd name="T88" fmla="*/ 248 w 458"/>
                <a:gd name="T89" fmla="*/ 71 h 542"/>
                <a:gd name="T90" fmla="*/ 285 w 458"/>
                <a:gd name="T91" fmla="*/ 48 h 542"/>
                <a:gd name="T92" fmla="*/ 314 w 458"/>
                <a:gd name="T93" fmla="*/ 52 h 542"/>
                <a:gd name="T94" fmla="*/ 341 w 458"/>
                <a:gd name="T95" fmla="*/ 8 h 542"/>
                <a:gd name="T96" fmla="*/ 372 w 458"/>
                <a:gd name="T97" fmla="*/ 10 h 542"/>
                <a:gd name="T98" fmla="*/ 403 w 458"/>
                <a:gd name="T9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8" h="542">
                  <a:moveTo>
                    <a:pt x="403" y="0"/>
                  </a:moveTo>
                  <a:lnTo>
                    <a:pt x="458" y="38"/>
                  </a:lnTo>
                  <a:lnTo>
                    <a:pt x="436" y="52"/>
                  </a:lnTo>
                  <a:lnTo>
                    <a:pt x="455" y="84"/>
                  </a:lnTo>
                  <a:lnTo>
                    <a:pt x="425" y="104"/>
                  </a:lnTo>
                  <a:lnTo>
                    <a:pt x="411" y="108"/>
                  </a:lnTo>
                  <a:lnTo>
                    <a:pt x="418" y="73"/>
                  </a:lnTo>
                  <a:lnTo>
                    <a:pt x="396" y="53"/>
                  </a:lnTo>
                  <a:lnTo>
                    <a:pt x="370" y="70"/>
                  </a:lnTo>
                  <a:lnTo>
                    <a:pt x="361" y="107"/>
                  </a:lnTo>
                  <a:lnTo>
                    <a:pt x="344" y="128"/>
                  </a:lnTo>
                  <a:lnTo>
                    <a:pt x="326" y="116"/>
                  </a:lnTo>
                  <a:lnTo>
                    <a:pt x="303" y="119"/>
                  </a:lnTo>
                  <a:lnTo>
                    <a:pt x="283" y="93"/>
                  </a:lnTo>
                  <a:lnTo>
                    <a:pt x="273" y="106"/>
                  </a:lnTo>
                  <a:lnTo>
                    <a:pt x="262" y="108"/>
                  </a:lnTo>
                  <a:lnTo>
                    <a:pt x="260" y="139"/>
                  </a:lnTo>
                  <a:lnTo>
                    <a:pt x="227" y="131"/>
                  </a:lnTo>
                  <a:lnTo>
                    <a:pt x="223" y="158"/>
                  </a:lnTo>
                  <a:lnTo>
                    <a:pt x="205" y="158"/>
                  </a:lnTo>
                  <a:lnTo>
                    <a:pt x="194" y="190"/>
                  </a:lnTo>
                  <a:lnTo>
                    <a:pt x="176" y="239"/>
                  </a:lnTo>
                  <a:lnTo>
                    <a:pt x="150" y="298"/>
                  </a:lnTo>
                  <a:lnTo>
                    <a:pt x="156" y="312"/>
                  </a:lnTo>
                  <a:lnTo>
                    <a:pt x="150" y="328"/>
                  </a:lnTo>
                  <a:lnTo>
                    <a:pt x="132" y="327"/>
                  </a:lnTo>
                  <a:lnTo>
                    <a:pt x="122" y="364"/>
                  </a:lnTo>
                  <a:lnTo>
                    <a:pt x="123" y="413"/>
                  </a:lnTo>
                  <a:lnTo>
                    <a:pt x="134" y="432"/>
                  </a:lnTo>
                  <a:lnTo>
                    <a:pt x="128" y="473"/>
                  </a:lnTo>
                  <a:lnTo>
                    <a:pt x="114" y="496"/>
                  </a:lnTo>
                  <a:lnTo>
                    <a:pt x="106" y="516"/>
                  </a:lnTo>
                  <a:lnTo>
                    <a:pt x="94" y="495"/>
                  </a:lnTo>
                  <a:lnTo>
                    <a:pt x="59" y="535"/>
                  </a:lnTo>
                  <a:lnTo>
                    <a:pt x="36" y="542"/>
                  </a:lnTo>
                  <a:lnTo>
                    <a:pt x="12" y="525"/>
                  </a:lnTo>
                  <a:lnTo>
                    <a:pt x="6" y="488"/>
                  </a:lnTo>
                  <a:lnTo>
                    <a:pt x="0" y="406"/>
                  </a:lnTo>
                  <a:lnTo>
                    <a:pt x="17" y="383"/>
                  </a:lnTo>
                  <a:lnTo>
                    <a:pt x="63" y="351"/>
                  </a:lnTo>
                  <a:lnTo>
                    <a:pt x="97" y="310"/>
                  </a:lnTo>
                  <a:lnTo>
                    <a:pt x="129" y="253"/>
                  </a:lnTo>
                  <a:lnTo>
                    <a:pt x="171" y="167"/>
                  </a:lnTo>
                  <a:lnTo>
                    <a:pt x="200" y="132"/>
                  </a:lnTo>
                  <a:lnTo>
                    <a:pt x="248" y="71"/>
                  </a:lnTo>
                  <a:lnTo>
                    <a:pt x="285" y="48"/>
                  </a:lnTo>
                  <a:lnTo>
                    <a:pt x="314" y="52"/>
                  </a:lnTo>
                  <a:lnTo>
                    <a:pt x="341" y="8"/>
                  </a:lnTo>
                  <a:lnTo>
                    <a:pt x="372" y="1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255">
              <a:extLst>
                <a:ext uri="{FF2B5EF4-FFF2-40B4-BE49-F238E27FC236}">
                  <a16:creationId xmlns="" xmlns:a16="http://schemas.microsoft.com/office/drawing/2014/main" id="{6C225694-F712-4997-91E5-31EFEAA2A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303" y="3803327"/>
              <a:ext cx="136705" cy="76594"/>
            </a:xfrm>
            <a:custGeom>
              <a:avLst/>
              <a:gdLst>
                <a:gd name="T0" fmla="*/ 140 w 141"/>
                <a:gd name="T1" fmla="*/ 50 h 79"/>
                <a:gd name="T2" fmla="*/ 139 w 141"/>
                <a:gd name="T3" fmla="*/ 59 h 79"/>
                <a:gd name="T4" fmla="*/ 141 w 141"/>
                <a:gd name="T5" fmla="*/ 71 h 79"/>
                <a:gd name="T6" fmla="*/ 139 w 141"/>
                <a:gd name="T7" fmla="*/ 79 h 79"/>
                <a:gd name="T8" fmla="*/ 125 w 141"/>
                <a:gd name="T9" fmla="*/ 79 h 79"/>
                <a:gd name="T10" fmla="*/ 104 w 141"/>
                <a:gd name="T11" fmla="*/ 74 h 79"/>
                <a:gd name="T12" fmla="*/ 90 w 141"/>
                <a:gd name="T13" fmla="*/ 73 h 79"/>
                <a:gd name="T14" fmla="*/ 79 w 141"/>
                <a:gd name="T15" fmla="*/ 63 h 79"/>
                <a:gd name="T16" fmla="*/ 56 w 141"/>
                <a:gd name="T17" fmla="*/ 60 h 79"/>
                <a:gd name="T18" fmla="*/ 33 w 141"/>
                <a:gd name="T19" fmla="*/ 50 h 79"/>
                <a:gd name="T20" fmla="*/ 17 w 141"/>
                <a:gd name="T21" fmla="*/ 40 h 79"/>
                <a:gd name="T22" fmla="*/ 0 w 141"/>
                <a:gd name="T23" fmla="*/ 33 h 79"/>
                <a:gd name="T24" fmla="*/ 7 w 141"/>
                <a:gd name="T25" fmla="*/ 14 h 79"/>
                <a:gd name="T26" fmla="*/ 18 w 141"/>
                <a:gd name="T27" fmla="*/ 5 h 79"/>
                <a:gd name="T28" fmla="*/ 25 w 141"/>
                <a:gd name="T29" fmla="*/ 0 h 79"/>
                <a:gd name="T30" fmla="*/ 39 w 141"/>
                <a:gd name="T31" fmla="*/ 6 h 79"/>
                <a:gd name="T32" fmla="*/ 56 w 141"/>
                <a:gd name="T33" fmla="*/ 19 h 79"/>
                <a:gd name="T34" fmla="*/ 67 w 141"/>
                <a:gd name="T35" fmla="*/ 22 h 79"/>
                <a:gd name="T36" fmla="*/ 73 w 141"/>
                <a:gd name="T37" fmla="*/ 31 h 79"/>
                <a:gd name="T38" fmla="*/ 85 w 141"/>
                <a:gd name="T39" fmla="*/ 35 h 79"/>
                <a:gd name="T40" fmla="*/ 100 w 141"/>
                <a:gd name="T41" fmla="*/ 44 h 79"/>
                <a:gd name="T42" fmla="*/ 120 w 141"/>
                <a:gd name="T43" fmla="*/ 49 h 79"/>
                <a:gd name="T44" fmla="*/ 140 w 141"/>
                <a:gd name="T45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79">
                  <a:moveTo>
                    <a:pt x="140" y="50"/>
                  </a:moveTo>
                  <a:lnTo>
                    <a:pt x="139" y="59"/>
                  </a:lnTo>
                  <a:lnTo>
                    <a:pt x="141" y="71"/>
                  </a:lnTo>
                  <a:lnTo>
                    <a:pt x="139" y="79"/>
                  </a:lnTo>
                  <a:lnTo>
                    <a:pt x="125" y="79"/>
                  </a:lnTo>
                  <a:lnTo>
                    <a:pt x="104" y="74"/>
                  </a:lnTo>
                  <a:lnTo>
                    <a:pt x="90" y="73"/>
                  </a:lnTo>
                  <a:lnTo>
                    <a:pt x="79" y="63"/>
                  </a:lnTo>
                  <a:lnTo>
                    <a:pt x="56" y="60"/>
                  </a:lnTo>
                  <a:lnTo>
                    <a:pt x="33" y="50"/>
                  </a:lnTo>
                  <a:lnTo>
                    <a:pt x="17" y="40"/>
                  </a:lnTo>
                  <a:lnTo>
                    <a:pt x="0" y="33"/>
                  </a:lnTo>
                  <a:lnTo>
                    <a:pt x="7" y="14"/>
                  </a:lnTo>
                  <a:lnTo>
                    <a:pt x="18" y="5"/>
                  </a:lnTo>
                  <a:lnTo>
                    <a:pt x="25" y="0"/>
                  </a:lnTo>
                  <a:lnTo>
                    <a:pt x="39" y="6"/>
                  </a:lnTo>
                  <a:lnTo>
                    <a:pt x="56" y="19"/>
                  </a:lnTo>
                  <a:lnTo>
                    <a:pt x="67" y="22"/>
                  </a:lnTo>
                  <a:lnTo>
                    <a:pt x="73" y="31"/>
                  </a:lnTo>
                  <a:lnTo>
                    <a:pt x="85" y="35"/>
                  </a:lnTo>
                  <a:lnTo>
                    <a:pt x="100" y="44"/>
                  </a:lnTo>
                  <a:lnTo>
                    <a:pt x="120" y="49"/>
                  </a:lnTo>
                  <a:lnTo>
                    <a:pt x="140" y="5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256">
              <a:extLst>
                <a:ext uri="{FF2B5EF4-FFF2-40B4-BE49-F238E27FC236}">
                  <a16:creationId xmlns="" xmlns:a16="http://schemas.microsoft.com/office/drawing/2014/main" id="{56E93AE5-3B08-4584-BD8B-7E1132F204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78487" y="4953199"/>
              <a:ext cx="201664" cy="269531"/>
            </a:xfrm>
            <a:custGeom>
              <a:avLst/>
              <a:gdLst>
                <a:gd name="T0" fmla="*/ 117 w 208"/>
                <a:gd name="T1" fmla="*/ 150 h 278"/>
                <a:gd name="T2" fmla="*/ 134 w 208"/>
                <a:gd name="T3" fmla="*/ 151 h 278"/>
                <a:gd name="T4" fmla="*/ 128 w 208"/>
                <a:gd name="T5" fmla="*/ 171 h 278"/>
                <a:gd name="T6" fmla="*/ 108 w 208"/>
                <a:gd name="T7" fmla="*/ 199 h 278"/>
                <a:gd name="T8" fmla="*/ 101 w 208"/>
                <a:gd name="T9" fmla="*/ 210 h 278"/>
                <a:gd name="T10" fmla="*/ 81 w 208"/>
                <a:gd name="T11" fmla="*/ 236 h 278"/>
                <a:gd name="T12" fmla="*/ 58 w 208"/>
                <a:gd name="T13" fmla="*/ 272 h 278"/>
                <a:gd name="T14" fmla="*/ 33 w 208"/>
                <a:gd name="T15" fmla="*/ 278 h 278"/>
                <a:gd name="T16" fmla="*/ 2 w 208"/>
                <a:gd name="T17" fmla="*/ 268 h 278"/>
                <a:gd name="T18" fmla="*/ 9 w 208"/>
                <a:gd name="T19" fmla="*/ 240 h 278"/>
                <a:gd name="T20" fmla="*/ 43 w 208"/>
                <a:gd name="T21" fmla="*/ 211 h 278"/>
                <a:gd name="T22" fmla="*/ 69 w 208"/>
                <a:gd name="T23" fmla="*/ 191 h 278"/>
                <a:gd name="T24" fmla="*/ 88 w 208"/>
                <a:gd name="T25" fmla="*/ 161 h 278"/>
                <a:gd name="T26" fmla="*/ 97 w 208"/>
                <a:gd name="T27" fmla="*/ 142 h 278"/>
                <a:gd name="T28" fmla="*/ 113 w 208"/>
                <a:gd name="T29" fmla="*/ 141 h 278"/>
                <a:gd name="T30" fmla="*/ 153 w 208"/>
                <a:gd name="T31" fmla="*/ 59 h 278"/>
                <a:gd name="T32" fmla="*/ 162 w 208"/>
                <a:gd name="T33" fmla="*/ 50 h 278"/>
                <a:gd name="T34" fmla="*/ 178 w 208"/>
                <a:gd name="T35" fmla="*/ 73 h 278"/>
                <a:gd name="T36" fmla="*/ 200 w 208"/>
                <a:gd name="T37" fmla="*/ 67 h 278"/>
                <a:gd name="T38" fmla="*/ 205 w 208"/>
                <a:gd name="T39" fmla="*/ 89 h 278"/>
                <a:gd name="T40" fmla="*/ 186 w 208"/>
                <a:gd name="T41" fmla="*/ 100 h 278"/>
                <a:gd name="T42" fmla="*/ 183 w 208"/>
                <a:gd name="T43" fmla="*/ 118 h 278"/>
                <a:gd name="T44" fmla="*/ 174 w 208"/>
                <a:gd name="T45" fmla="*/ 134 h 278"/>
                <a:gd name="T46" fmla="*/ 152 w 208"/>
                <a:gd name="T47" fmla="*/ 158 h 278"/>
                <a:gd name="T48" fmla="*/ 141 w 208"/>
                <a:gd name="T49" fmla="*/ 149 h 278"/>
                <a:gd name="T50" fmla="*/ 146 w 208"/>
                <a:gd name="T51" fmla="*/ 118 h 278"/>
                <a:gd name="T52" fmla="*/ 127 w 208"/>
                <a:gd name="T53" fmla="*/ 100 h 278"/>
                <a:gd name="T54" fmla="*/ 143 w 208"/>
                <a:gd name="T55" fmla="*/ 76 h 278"/>
                <a:gd name="T56" fmla="*/ 135 w 208"/>
                <a:gd name="T57" fmla="*/ 47 h 278"/>
                <a:gd name="T58" fmla="*/ 127 w 208"/>
                <a:gd name="T59" fmla="*/ 35 h 278"/>
                <a:gd name="T60" fmla="*/ 106 w 208"/>
                <a:gd name="T61" fmla="*/ 1 h 278"/>
                <a:gd name="T62" fmla="*/ 123 w 208"/>
                <a:gd name="T63" fmla="*/ 11 h 278"/>
                <a:gd name="T64" fmla="*/ 141 w 208"/>
                <a:gd name="T65" fmla="*/ 3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78">
                  <a:moveTo>
                    <a:pt x="113" y="141"/>
                  </a:moveTo>
                  <a:lnTo>
                    <a:pt x="117" y="150"/>
                  </a:lnTo>
                  <a:lnTo>
                    <a:pt x="130" y="141"/>
                  </a:lnTo>
                  <a:lnTo>
                    <a:pt x="134" y="151"/>
                  </a:lnTo>
                  <a:lnTo>
                    <a:pt x="134" y="161"/>
                  </a:lnTo>
                  <a:lnTo>
                    <a:pt x="128" y="171"/>
                  </a:lnTo>
                  <a:lnTo>
                    <a:pt x="117" y="188"/>
                  </a:lnTo>
                  <a:lnTo>
                    <a:pt x="108" y="199"/>
                  </a:lnTo>
                  <a:lnTo>
                    <a:pt x="114" y="210"/>
                  </a:lnTo>
                  <a:lnTo>
                    <a:pt x="101" y="210"/>
                  </a:lnTo>
                  <a:lnTo>
                    <a:pt x="86" y="220"/>
                  </a:lnTo>
                  <a:lnTo>
                    <a:pt x="81" y="236"/>
                  </a:lnTo>
                  <a:lnTo>
                    <a:pt x="72" y="260"/>
                  </a:lnTo>
                  <a:lnTo>
                    <a:pt x="58" y="272"/>
                  </a:lnTo>
                  <a:lnTo>
                    <a:pt x="48" y="278"/>
                  </a:lnTo>
                  <a:lnTo>
                    <a:pt x="33" y="278"/>
                  </a:lnTo>
                  <a:lnTo>
                    <a:pt x="22" y="269"/>
                  </a:lnTo>
                  <a:lnTo>
                    <a:pt x="2" y="268"/>
                  </a:lnTo>
                  <a:lnTo>
                    <a:pt x="0" y="259"/>
                  </a:lnTo>
                  <a:lnTo>
                    <a:pt x="9" y="240"/>
                  </a:lnTo>
                  <a:lnTo>
                    <a:pt x="31" y="216"/>
                  </a:lnTo>
                  <a:lnTo>
                    <a:pt x="43" y="211"/>
                  </a:lnTo>
                  <a:lnTo>
                    <a:pt x="54" y="203"/>
                  </a:lnTo>
                  <a:lnTo>
                    <a:pt x="69" y="191"/>
                  </a:lnTo>
                  <a:lnTo>
                    <a:pt x="80" y="178"/>
                  </a:lnTo>
                  <a:lnTo>
                    <a:pt x="88" y="161"/>
                  </a:lnTo>
                  <a:lnTo>
                    <a:pt x="95" y="155"/>
                  </a:lnTo>
                  <a:lnTo>
                    <a:pt x="97" y="142"/>
                  </a:lnTo>
                  <a:lnTo>
                    <a:pt x="109" y="132"/>
                  </a:lnTo>
                  <a:lnTo>
                    <a:pt x="113" y="141"/>
                  </a:lnTo>
                  <a:close/>
                  <a:moveTo>
                    <a:pt x="141" y="36"/>
                  </a:moveTo>
                  <a:lnTo>
                    <a:pt x="153" y="59"/>
                  </a:lnTo>
                  <a:lnTo>
                    <a:pt x="154" y="44"/>
                  </a:lnTo>
                  <a:lnTo>
                    <a:pt x="162" y="50"/>
                  </a:lnTo>
                  <a:lnTo>
                    <a:pt x="164" y="66"/>
                  </a:lnTo>
                  <a:lnTo>
                    <a:pt x="178" y="73"/>
                  </a:lnTo>
                  <a:lnTo>
                    <a:pt x="190" y="75"/>
                  </a:lnTo>
                  <a:lnTo>
                    <a:pt x="200" y="67"/>
                  </a:lnTo>
                  <a:lnTo>
                    <a:pt x="208" y="69"/>
                  </a:lnTo>
                  <a:lnTo>
                    <a:pt x="205" y="89"/>
                  </a:lnTo>
                  <a:lnTo>
                    <a:pt x="199" y="102"/>
                  </a:lnTo>
                  <a:lnTo>
                    <a:pt x="186" y="100"/>
                  </a:lnTo>
                  <a:lnTo>
                    <a:pt x="182" y="107"/>
                  </a:lnTo>
                  <a:lnTo>
                    <a:pt x="183" y="118"/>
                  </a:lnTo>
                  <a:lnTo>
                    <a:pt x="180" y="121"/>
                  </a:lnTo>
                  <a:lnTo>
                    <a:pt x="174" y="134"/>
                  </a:lnTo>
                  <a:lnTo>
                    <a:pt x="165" y="149"/>
                  </a:lnTo>
                  <a:lnTo>
                    <a:pt x="152" y="158"/>
                  </a:lnTo>
                  <a:lnTo>
                    <a:pt x="148" y="152"/>
                  </a:lnTo>
                  <a:lnTo>
                    <a:pt x="141" y="149"/>
                  </a:lnTo>
                  <a:lnTo>
                    <a:pt x="152" y="131"/>
                  </a:lnTo>
                  <a:lnTo>
                    <a:pt x="146" y="118"/>
                  </a:lnTo>
                  <a:lnTo>
                    <a:pt x="127" y="110"/>
                  </a:lnTo>
                  <a:lnTo>
                    <a:pt x="127" y="100"/>
                  </a:lnTo>
                  <a:lnTo>
                    <a:pt x="140" y="94"/>
                  </a:lnTo>
                  <a:lnTo>
                    <a:pt x="143" y="76"/>
                  </a:lnTo>
                  <a:lnTo>
                    <a:pt x="142" y="62"/>
                  </a:lnTo>
                  <a:lnTo>
                    <a:pt x="135" y="47"/>
                  </a:lnTo>
                  <a:lnTo>
                    <a:pt x="135" y="44"/>
                  </a:lnTo>
                  <a:lnTo>
                    <a:pt x="127" y="35"/>
                  </a:lnTo>
                  <a:lnTo>
                    <a:pt x="113" y="16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3" y="11"/>
                  </a:lnTo>
                  <a:lnTo>
                    <a:pt x="135" y="17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257">
              <a:extLst>
                <a:ext uri="{FF2B5EF4-FFF2-40B4-BE49-F238E27FC236}">
                  <a16:creationId xmlns="" xmlns:a16="http://schemas.microsoft.com/office/drawing/2014/main" id="{41EBFBBF-EDB5-4E12-954A-FEDAB2D36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6200" y="3879921"/>
              <a:ext cx="132827" cy="175487"/>
            </a:xfrm>
            <a:custGeom>
              <a:avLst/>
              <a:gdLst>
                <a:gd name="T0" fmla="*/ 120 w 137"/>
                <a:gd name="T1" fmla="*/ 99 h 181"/>
                <a:gd name="T2" fmla="*/ 113 w 137"/>
                <a:gd name="T3" fmla="*/ 112 h 181"/>
                <a:gd name="T4" fmla="*/ 105 w 137"/>
                <a:gd name="T5" fmla="*/ 112 h 181"/>
                <a:gd name="T6" fmla="*/ 102 w 137"/>
                <a:gd name="T7" fmla="*/ 115 h 181"/>
                <a:gd name="T8" fmla="*/ 100 w 137"/>
                <a:gd name="T9" fmla="*/ 125 h 181"/>
                <a:gd name="T10" fmla="*/ 101 w 137"/>
                <a:gd name="T11" fmla="*/ 137 h 181"/>
                <a:gd name="T12" fmla="*/ 100 w 137"/>
                <a:gd name="T13" fmla="*/ 140 h 181"/>
                <a:gd name="T14" fmla="*/ 91 w 137"/>
                <a:gd name="T15" fmla="*/ 140 h 181"/>
                <a:gd name="T16" fmla="*/ 81 w 137"/>
                <a:gd name="T17" fmla="*/ 147 h 181"/>
                <a:gd name="T18" fmla="*/ 79 w 137"/>
                <a:gd name="T19" fmla="*/ 155 h 181"/>
                <a:gd name="T20" fmla="*/ 75 w 137"/>
                <a:gd name="T21" fmla="*/ 159 h 181"/>
                <a:gd name="T22" fmla="*/ 65 w 137"/>
                <a:gd name="T23" fmla="*/ 159 h 181"/>
                <a:gd name="T24" fmla="*/ 58 w 137"/>
                <a:gd name="T25" fmla="*/ 164 h 181"/>
                <a:gd name="T26" fmla="*/ 58 w 137"/>
                <a:gd name="T27" fmla="*/ 171 h 181"/>
                <a:gd name="T28" fmla="*/ 49 w 137"/>
                <a:gd name="T29" fmla="*/ 176 h 181"/>
                <a:gd name="T30" fmla="*/ 39 w 137"/>
                <a:gd name="T31" fmla="*/ 174 h 181"/>
                <a:gd name="T32" fmla="*/ 28 w 137"/>
                <a:gd name="T33" fmla="*/ 180 h 181"/>
                <a:gd name="T34" fmla="*/ 20 w 137"/>
                <a:gd name="T35" fmla="*/ 181 h 181"/>
                <a:gd name="T36" fmla="*/ 14 w 137"/>
                <a:gd name="T37" fmla="*/ 169 h 181"/>
                <a:gd name="T38" fmla="*/ 0 w 137"/>
                <a:gd name="T39" fmla="*/ 139 h 181"/>
                <a:gd name="T40" fmla="*/ 52 w 137"/>
                <a:gd name="T41" fmla="*/ 120 h 181"/>
                <a:gd name="T42" fmla="*/ 64 w 137"/>
                <a:gd name="T43" fmla="*/ 83 h 181"/>
                <a:gd name="T44" fmla="*/ 57 w 137"/>
                <a:gd name="T45" fmla="*/ 70 h 181"/>
                <a:gd name="T46" fmla="*/ 57 w 137"/>
                <a:gd name="T47" fmla="*/ 62 h 181"/>
                <a:gd name="T48" fmla="*/ 61 w 137"/>
                <a:gd name="T49" fmla="*/ 54 h 181"/>
                <a:gd name="T50" fmla="*/ 61 w 137"/>
                <a:gd name="T51" fmla="*/ 47 h 181"/>
                <a:gd name="T52" fmla="*/ 69 w 137"/>
                <a:gd name="T53" fmla="*/ 44 h 181"/>
                <a:gd name="T54" fmla="*/ 67 w 137"/>
                <a:gd name="T55" fmla="*/ 40 h 181"/>
                <a:gd name="T56" fmla="*/ 68 w 137"/>
                <a:gd name="T57" fmla="*/ 29 h 181"/>
                <a:gd name="T58" fmla="*/ 76 w 137"/>
                <a:gd name="T59" fmla="*/ 28 h 181"/>
                <a:gd name="T60" fmla="*/ 84 w 137"/>
                <a:gd name="T61" fmla="*/ 41 h 181"/>
                <a:gd name="T62" fmla="*/ 95 w 137"/>
                <a:gd name="T63" fmla="*/ 48 h 181"/>
                <a:gd name="T64" fmla="*/ 108 w 137"/>
                <a:gd name="T65" fmla="*/ 51 h 181"/>
                <a:gd name="T66" fmla="*/ 118 w 137"/>
                <a:gd name="T67" fmla="*/ 54 h 181"/>
                <a:gd name="T68" fmla="*/ 125 w 137"/>
                <a:gd name="T69" fmla="*/ 65 h 181"/>
                <a:gd name="T70" fmla="*/ 130 w 137"/>
                <a:gd name="T71" fmla="*/ 70 h 181"/>
                <a:gd name="T72" fmla="*/ 137 w 137"/>
                <a:gd name="T73" fmla="*/ 73 h 181"/>
                <a:gd name="T74" fmla="*/ 137 w 137"/>
                <a:gd name="T75" fmla="*/ 77 h 181"/>
                <a:gd name="T76" fmla="*/ 130 w 137"/>
                <a:gd name="T77" fmla="*/ 89 h 181"/>
                <a:gd name="T78" fmla="*/ 127 w 137"/>
                <a:gd name="T79" fmla="*/ 93 h 181"/>
                <a:gd name="T80" fmla="*/ 120 w 137"/>
                <a:gd name="T81" fmla="*/ 99 h 181"/>
                <a:gd name="T82" fmla="*/ 76 w 137"/>
                <a:gd name="T83" fmla="*/ 10 h 181"/>
                <a:gd name="T84" fmla="*/ 74 w 137"/>
                <a:gd name="T85" fmla="*/ 14 h 181"/>
                <a:gd name="T86" fmla="*/ 72 w 137"/>
                <a:gd name="T87" fmla="*/ 7 h 181"/>
                <a:gd name="T88" fmla="*/ 76 w 137"/>
                <a:gd name="T89" fmla="*/ 0 h 181"/>
                <a:gd name="T90" fmla="*/ 79 w 137"/>
                <a:gd name="T91" fmla="*/ 2 h 181"/>
                <a:gd name="T92" fmla="*/ 76 w 137"/>
                <a:gd name="T93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181">
                  <a:moveTo>
                    <a:pt x="120" y="99"/>
                  </a:moveTo>
                  <a:lnTo>
                    <a:pt x="113" y="112"/>
                  </a:lnTo>
                  <a:lnTo>
                    <a:pt x="105" y="112"/>
                  </a:lnTo>
                  <a:lnTo>
                    <a:pt x="102" y="115"/>
                  </a:lnTo>
                  <a:lnTo>
                    <a:pt x="100" y="125"/>
                  </a:lnTo>
                  <a:lnTo>
                    <a:pt x="101" y="137"/>
                  </a:lnTo>
                  <a:lnTo>
                    <a:pt x="100" y="140"/>
                  </a:lnTo>
                  <a:lnTo>
                    <a:pt x="91" y="140"/>
                  </a:lnTo>
                  <a:lnTo>
                    <a:pt x="81" y="147"/>
                  </a:lnTo>
                  <a:lnTo>
                    <a:pt x="79" y="155"/>
                  </a:lnTo>
                  <a:lnTo>
                    <a:pt x="75" y="159"/>
                  </a:lnTo>
                  <a:lnTo>
                    <a:pt x="65" y="159"/>
                  </a:lnTo>
                  <a:lnTo>
                    <a:pt x="58" y="164"/>
                  </a:lnTo>
                  <a:lnTo>
                    <a:pt x="58" y="171"/>
                  </a:lnTo>
                  <a:lnTo>
                    <a:pt x="49" y="176"/>
                  </a:lnTo>
                  <a:lnTo>
                    <a:pt x="39" y="174"/>
                  </a:lnTo>
                  <a:lnTo>
                    <a:pt x="28" y="180"/>
                  </a:lnTo>
                  <a:lnTo>
                    <a:pt x="20" y="181"/>
                  </a:lnTo>
                  <a:lnTo>
                    <a:pt x="14" y="169"/>
                  </a:lnTo>
                  <a:lnTo>
                    <a:pt x="0" y="139"/>
                  </a:lnTo>
                  <a:lnTo>
                    <a:pt x="52" y="120"/>
                  </a:lnTo>
                  <a:lnTo>
                    <a:pt x="64" y="83"/>
                  </a:lnTo>
                  <a:lnTo>
                    <a:pt x="57" y="70"/>
                  </a:lnTo>
                  <a:lnTo>
                    <a:pt x="57" y="62"/>
                  </a:lnTo>
                  <a:lnTo>
                    <a:pt x="61" y="54"/>
                  </a:lnTo>
                  <a:lnTo>
                    <a:pt x="61" y="47"/>
                  </a:lnTo>
                  <a:lnTo>
                    <a:pt x="69" y="44"/>
                  </a:lnTo>
                  <a:lnTo>
                    <a:pt x="67" y="40"/>
                  </a:lnTo>
                  <a:lnTo>
                    <a:pt x="68" y="29"/>
                  </a:lnTo>
                  <a:lnTo>
                    <a:pt x="76" y="28"/>
                  </a:lnTo>
                  <a:lnTo>
                    <a:pt x="84" y="41"/>
                  </a:lnTo>
                  <a:lnTo>
                    <a:pt x="95" y="48"/>
                  </a:lnTo>
                  <a:lnTo>
                    <a:pt x="108" y="51"/>
                  </a:lnTo>
                  <a:lnTo>
                    <a:pt x="118" y="54"/>
                  </a:lnTo>
                  <a:lnTo>
                    <a:pt x="125" y="65"/>
                  </a:lnTo>
                  <a:lnTo>
                    <a:pt x="130" y="70"/>
                  </a:lnTo>
                  <a:lnTo>
                    <a:pt x="137" y="73"/>
                  </a:lnTo>
                  <a:lnTo>
                    <a:pt x="137" y="77"/>
                  </a:lnTo>
                  <a:lnTo>
                    <a:pt x="130" y="89"/>
                  </a:lnTo>
                  <a:lnTo>
                    <a:pt x="127" y="93"/>
                  </a:lnTo>
                  <a:lnTo>
                    <a:pt x="120" y="99"/>
                  </a:lnTo>
                  <a:close/>
                  <a:moveTo>
                    <a:pt x="76" y="10"/>
                  </a:moveTo>
                  <a:lnTo>
                    <a:pt x="74" y="14"/>
                  </a:lnTo>
                  <a:lnTo>
                    <a:pt x="72" y="7"/>
                  </a:lnTo>
                  <a:lnTo>
                    <a:pt x="76" y="0"/>
                  </a:lnTo>
                  <a:lnTo>
                    <a:pt x="79" y="2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258">
              <a:extLst>
                <a:ext uri="{FF2B5EF4-FFF2-40B4-BE49-F238E27FC236}">
                  <a16:creationId xmlns="" xmlns:a16="http://schemas.microsoft.com/office/drawing/2014/main" id="{6AE52843-493D-4BBC-865C-43AD203D1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0696" y="4176600"/>
              <a:ext cx="95984" cy="40721"/>
            </a:xfrm>
            <a:custGeom>
              <a:avLst/>
              <a:gdLst>
                <a:gd name="T0" fmla="*/ 88 w 99"/>
                <a:gd name="T1" fmla="*/ 42 h 42"/>
                <a:gd name="T2" fmla="*/ 82 w 99"/>
                <a:gd name="T3" fmla="*/ 37 h 42"/>
                <a:gd name="T4" fmla="*/ 78 w 99"/>
                <a:gd name="T5" fmla="*/ 27 h 42"/>
                <a:gd name="T6" fmla="*/ 83 w 99"/>
                <a:gd name="T7" fmla="*/ 22 h 42"/>
                <a:gd name="T8" fmla="*/ 78 w 99"/>
                <a:gd name="T9" fmla="*/ 21 h 42"/>
                <a:gd name="T10" fmla="*/ 75 w 99"/>
                <a:gd name="T11" fmla="*/ 15 h 42"/>
                <a:gd name="T12" fmla="*/ 66 w 99"/>
                <a:gd name="T13" fmla="*/ 10 h 42"/>
                <a:gd name="T14" fmla="*/ 59 w 99"/>
                <a:gd name="T15" fmla="*/ 12 h 42"/>
                <a:gd name="T16" fmla="*/ 55 w 99"/>
                <a:gd name="T17" fmla="*/ 17 h 42"/>
                <a:gd name="T18" fmla="*/ 48 w 99"/>
                <a:gd name="T19" fmla="*/ 22 h 42"/>
                <a:gd name="T20" fmla="*/ 45 w 99"/>
                <a:gd name="T21" fmla="*/ 23 h 42"/>
                <a:gd name="T22" fmla="*/ 43 w 99"/>
                <a:gd name="T23" fmla="*/ 27 h 42"/>
                <a:gd name="T24" fmla="*/ 51 w 99"/>
                <a:gd name="T25" fmla="*/ 36 h 42"/>
                <a:gd name="T26" fmla="*/ 46 w 99"/>
                <a:gd name="T27" fmla="*/ 38 h 42"/>
                <a:gd name="T28" fmla="*/ 44 w 99"/>
                <a:gd name="T29" fmla="*/ 41 h 42"/>
                <a:gd name="T30" fmla="*/ 36 w 99"/>
                <a:gd name="T31" fmla="*/ 42 h 42"/>
                <a:gd name="T32" fmla="*/ 32 w 99"/>
                <a:gd name="T33" fmla="*/ 31 h 42"/>
                <a:gd name="T34" fmla="*/ 30 w 99"/>
                <a:gd name="T35" fmla="*/ 35 h 42"/>
                <a:gd name="T36" fmla="*/ 24 w 99"/>
                <a:gd name="T37" fmla="*/ 34 h 42"/>
                <a:gd name="T38" fmla="*/ 21 w 99"/>
                <a:gd name="T39" fmla="*/ 27 h 42"/>
                <a:gd name="T40" fmla="*/ 14 w 99"/>
                <a:gd name="T41" fmla="*/ 26 h 42"/>
                <a:gd name="T42" fmla="*/ 9 w 99"/>
                <a:gd name="T43" fmla="*/ 23 h 42"/>
                <a:gd name="T44" fmla="*/ 2 w 99"/>
                <a:gd name="T45" fmla="*/ 23 h 42"/>
                <a:gd name="T46" fmla="*/ 1 w 99"/>
                <a:gd name="T47" fmla="*/ 27 h 42"/>
                <a:gd name="T48" fmla="*/ 0 w 99"/>
                <a:gd name="T49" fmla="*/ 24 h 42"/>
                <a:gd name="T50" fmla="*/ 1 w 99"/>
                <a:gd name="T51" fmla="*/ 21 h 42"/>
                <a:gd name="T52" fmla="*/ 2 w 99"/>
                <a:gd name="T53" fmla="*/ 17 h 42"/>
                <a:gd name="T54" fmla="*/ 1 w 99"/>
                <a:gd name="T55" fmla="*/ 14 h 42"/>
                <a:gd name="T56" fmla="*/ 3 w 99"/>
                <a:gd name="T57" fmla="*/ 12 h 42"/>
                <a:gd name="T58" fmla="*/ 0 w 99"/>
                <a:gd name="T59" fmla="*/ 9 h 42"/>
                <a:gd name="T60" fmla="*/ 0 w 99"/>
                <a:gd name="T61" fmla="*/ 2 h 42"/>
                <a:gd name="T62" fmla="*/ 7 w 99"/>
                <a:gd name="T63" fmla="*/ 1 h 42"/>
                <a:gd name="T64" fmla="*/ 12 w 99"/>
                <a:gd name="T65" fmla="*/ 7 h 42"/>
                <a:gd name="T66" fmla="*/ 12 w 99"/>
                <a:gd name="T67" fmla="*/ 10 h 42"/>
                <a:gd name="T68" fmla="*/ 19 w 99"/>
                <a:gd name="T69" fmla="*/ 12 h 42"/>
                <a:gd name="T70" fmla="*/ 22 w 99"/>
                <a:gd name="T71" fmla="*/ 10 h 42"/>
                <a:gd name="T72" fmla="*/ 26 w 99"/>
                <a:gd name="T73" fmla="*/ 14 h 42"/>
                <a:gd name="T74" fmla="*/ 34 w 99"/>
                <a:gd name="T75" fmla="*/ 13 h 42"/>
                <a:gd name="T76" fmla="*/ 41 w 99"/>
                <a:gd name="T77" fmla="*/ 8 h 42"/>
                <a:gd name="T78" fmla="*/ 53 w 99"/>
                <a:gd name="T79" fmla="*/ 5 h 42"/>
                <a:gd name="T80" fmla="*/ 59 w 99"/>
                <a:gd name="T81" fmla="*/ 0 h 42"/>
                <a:gd name="T82" fmla="*/ 68 w 99"/>
                <a:gd name="T83" fmla="*/ 1 h 42"/>
                <a:gd name="T84" fmla="*/ 67 w 99"/>
                <a:gd name="T85" fmla="*/ 2 h 42"/>
                <a:gd name="T86" fmla="*/ 77 w 99"/>
                <a:gd name="T87" fmla="*/ 4 h 42"/>
                <a:gd name="T88" fmla="*/ 85 w 99"/>
                <a:gd name="T89" fmla="*/ 6 h 42"/>
                <a:gd name="T90" fmla="*/ 90 w 99"/>
                <a:gd name="T91" fmla="*/ 12 h 42"/>
                <a:gd name="T92" fmla="*/ 97 w 99"/>
                <a:gd name="T93" fmla="*/ 16 h 42"/>
                <a:gd name="T94" fmla="*/ 95 w 99"/>
                <a:gd name="T95" fmla="*/ 19 h 42"/>
                <a:gd name="T96" fmla="*/ 99 w 99"/>
                <a:gd name="T97" fmla="*/ 29 h 42"/>
                <a:gd name="T98" fmla="*/ 96 w 99"/>
                <a:gd name="T99" fmla="*/ 35 h 42"/>
                <a:gd name="T100" fmla="*/ 90 w 99"/>
                <a:gd name="T101" fmla="*/ 34 h 42"/>
                <a:gd name="T102" fmla="*/ 88 w 99"/>
                <a:gd name="T10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9" h="42">
                  <a:moveTo>
                    <a:pt x="88" y="42"/>
                  </a:moveTo>
                  <a:lnTo>
                    <a:pt x="82" y="37"/>
                  </a:lnTo>
                  <a:lnTo>
                    <a:pt x="78" y="27"/>
                  </a:lnTo>
                  <a:lnTo>
                    <a:pt x="83" y="22"/>
                  </a:lnTo>
                  <a:lnTo>
                    <a:pt x="78" y="21"/>
                  </a:lnTo>
                  <a:lnTo>
                    <a:pt x="75" y="15"/>
                  </a:lnTo>
                  <a:lnTo>
                    <a:pt x="66" y="10"/>
                  </a:lnTo>
                  <a:lnTo>
                    <a:pt x="59" y="12"/>
                  </a:lnTo>
                  <a:lnTo>
                    <a:pt x="55" y="17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3" y="27"/>
                  </a:lnTo>
                  <a:lnTo>
                    <a:pt x="51" y="36"/>
                  </a:lnTo>
                  <a:lnTo>
                    <a:pt x="46" y="38"/>
                  </a:lnTo>
                  <a:lnTo>
                    <a:pt x="44" y="41"/>
                  </a:lnTo>
                  <a:lnTo>
                    <a:pt x="36" y="42"/>
                  </a:lnTo>
                  <a:lnTo>
                    <a:pt x="32" y="31"/>
                  </a:lnTo>
                  <a:lnTo>
                    <a:pt x="30" y="35"/>
                  </a:lnTo>
                  <a:lnTo>
                    <a:pt x="24" y="34"/>
                  </a:lnTo>
                  <a:lnTo>
                    <a:pt x="21" y="27"/>
                  </a:lnTo>
                  <a:lnTo>
                    <a:pt x="14" y="26"/>
                  </a:lnTo>
                  <a:lnTo>
                    <a:pt x="9" y="23"/>
                  </a:lnTo>
                  <a:lnTo>
                    <a:pt x="2" y="23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2" y="17"/>
                  </a:lnTo>
                  <a:lnTo>
                    <a:pt x="1" y="14"/>
                  </a:lnTo>
                  <a:lnTo>
                    <a:pt x="3" y="12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1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19" y="12"/>
                  </a:lnTo>
                  <a:lnTo>
                    <a:pt x="22" y="10"/>
                  </a:lnTo>
                  <a:lnTo>
                    <a:pt x="26" y="14"/>
                  </a:lnTo>
                  <a:lnTo>
                    <a:pt x="34" y="13"/>
                  </a:lnTo>
                  <a:lnTo>
                    <a:pt x="41" y="8"/>
                  </a:lnTo>
                  <a:lnTo>
                    <a:pt x="53" y="5"/>
                  </a:lnTo>
                  <a:lnTo>
                    <a:pt x="59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77" y="4"/>
                  </a:lnTo>
                  <a:lnTo>
                    <a:pt x="85" y="6"/>
                  </a:lnTo>
                  <a:lnTo>
                    <a:pt x="90" y="12"/>
                  </a:lnTo>
                  <a:lnTo>
                    <a:pt x="97" y="16"/>
                  </a:lnTo>
                  <a:lnTo>
                    <a:pt x="95" y="19"/>
                  </a:lnTo>
                  <a:lnTo>
                    <a:pt x="99" y="29"/>
                  </a:lnTo>
                  <a:lnTo>
                    <a:pt x="96" y="35"/>
                  </a:lnTo>
                  <a:lnTo>
                    <a:pt x="90" y="34"/>
                  </a:lnTo>
                  <a:lnTo>
                    <a:pt x="88" y="4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259">
              <a:extLst>
                <a:ext uri="{FF2B5EF4-FFF2-40B4-BE49-F238E27FC236}">
                  <a16:creationId xmlns="" xmlns:a16="http://schemas.microsoft.com/office/drawing/2014/main" id="{F1AC6579-33B5-4CFC-84FF-1ADB6EBFC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04" y="4339482"/>
              <a:ext cx="216207" cy="311222"/>
            </a:xfrm>
            <a:custGeom>
              <a:avLst/>
              <a:gdLst>
                <a:gd name="T0" fmla="*/ 202 w 223"/>
                <a:gd name="T1" fmla="*/ 316 h 321"/>
                <a:gd name="T2" fmla="*/ 175 w 223"/>
                <a:gd name="T3" fmla="*/ 311 h 321"/>
                <a:gd name="T4" fmla="*/ 139 w 223"/>
                <a:gd name="T5" fmla="*/ 285 h 321"/>
                <a:gd name="T6" fmla="*/ 94 w 223"/>
                <a:gd name="T7" fmla="*/ 254 h 321"/>
                <a:gd name="T8" fmla="*/ 89 w 223"/>
                <a:gd name="T9" fmla="*/ 234 h 321"/>
                <a:gd name="T10" fmla="*/ 58 w 223"/>
                <a:gd name="T11" fmla="*/ 179 h 321"/>
                <a:gd name="T12" fmla="*/ 35 w 223"/>
                <a:gd name="T13" fmla="*/ 136 h 321"/>
                <a:gd name="T14" fmla="*/ 15 w 223"/>
                <a:gd name="T15" fmla="*/ 112 h 321"/>
                <a:gd name="T16" fmla="*/ 8 w 223"/>
                <a:gd name="T17" fmla="*/ 97 h 321"/>
                <a:gd name="T18" fmla="*/ 6 w 223"/>
                <a:gd name="T19" fmla="*/ 68 h 321"/>
                <a:gd name="T20" fmla="*/ 22 w 223"/>
                <a:gd name="T21" fmla="*/ 64 h 321"/>
                <a:gd name="T22" fmla="*/ 18 w 223"/>
                <a:gd name="T23" fmla="*/ 75 h 321"/>
                <a:gd name="T24" fmla="*/ 32 w 223"/>
                <a:gd name="T25" fmla="*/ 76 h 321"/>
                <a:gd name="T26" fmla="*/ 49 w 223"/>
                <a:gd name="T27" fmla="*/ 77 h 321"/>
                <a:gd name="T28" fmla="*/ 63 w 223"/>
                <a:gd name="T29" fmla="*/ 51 h 321"/>
                <a:gd name="T30" fmla="*/ 102 w 223"/>
                <a:gd name="T31" fmla="*/ 25 h 321"/>
                <a:gd name="T32" fmla="*/ 106 w 223"/>
                <a:gd name="T33" fmla="*/ 1 h 321"/>
                <a:gd name="T34" fmla="*/ 122 w 223"/>
                <a:gd name="T35" fmla="*/ 8 h 321"/>
                <a:gd name="T36" fmla="*/ 136 w 223"/>
                <a:gd name="T37" fmla="*/ 20 h 321"/>
                <a:gd name="T38" fmla="*/ 159 w 223"/>
                <a:gd name="T39" fmla="*/ 40 h 321"/>
                <a:gd name="T40" fmla="*/ 174 w 223"/>
                <a:gd name="T41" fmla="*/ 39 h 321"/>
                <a:gd name="T42" fmla="*/ 198 w 223"/>
                <a:gd name="T43" fmla="*/ 46 h 321"/>
                <a:gd name="T44" fmla="*/ 193 w 223"/>
                <a:gd name="T45" fmla="*/ 63 h 321"/>
                <a:gd name="T46" fmla="*/ 186 w 223"/>
                <a:gd name="T47" fmla="*/ 72 h 321"/>
                <a:gd name="T48" fmla="*/ 168 w 223"/>
                <a:gd name="T49" fmla="*/ 78 h 321"/>
                <a:gd name="T50" fmla="*/ 147 w 223"/>
                <a:gd name="T51" fmla="*/ 98 h 321"/>
                <a:gd name="T52" fmla="*/ 145 w 223"/>
                <a:gd name="T53" fmla="*/ 113 h 321"/>
                <a:gd name="T54" fmla="*/ 135 w 223"/>
                <a:gd name="T55" fmla="*/ 126 h 321"/>
                <a:gd name="T56" fmla="*/ 137 w 223"/>
                <a:gd name="T57" fmla="*/ 144 h 321"/>
                <a:gd name="T58" fmla="*/ 143 w 223"/>
                <a:gd name="T59" fmla="*/ 163 h 321"/>
                <a:gd name="T60" fmla="*/ 161 w 223"/>
                <a:gd name="T61" fmla="*/ 173 h 321"/>
                <a:gd name="T62" fmla="*/ 190 w 223"/>
                <a:gd name="T63" fmla="*/ 163 h 321"/>
                <a:gd name="T64" fmla="*/ 197 w 223"/>
                <a:gd name="T65" fmla="*/ 191 h 321"/>
                <a:gd name="T66" fmla="*/ 223 w 223"/>
                <a:gd name="T67" fmla="*/ 217 h 321"/>
                <a:gd name="T68" fmla="*/ 218 w 223"/>
                <a:gd name="T69" fmla="*/ 235 h 321"/>
                <a:gd name="T70" fmla="*/ 210 w 223"/>
                <a:gd name="T71" fmla="*/ 260 h 321"/>
                <a:gd name="T72" fmla="*/ 210 w 223"/>
                <a:gd name="T73" fmla="*/ 272 h 321"/>
                <a:gd name="T74" fmla="*/ 206 w 223"/>
                <a:gd name="T75" fmla="*/ 30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" h="321">
                  <a:moveTo>
                    <a:pt x="206" y="307"/>
                  </a:moveTo>
                  <a:lnTo>
                    <a:pt x="202" y="316"/>
                  </a:lnTo>
                  <a:lnTo>
                    <a:pt x="193" y="321"/>
                  </a:lnTo>
                  <a:lnTo>
                    <a:pt x="175" y="311"/>
                  </a:lnTo>
                  <a:lnTo>
                    <a:pt x="174" y="302"/>
                  </a:lnTo>
                  <a:lnTo>
                    <a:pt x="139" y="285"/>
                  </a:lnTo>
                  <a:lnTo>
                    <a:pt x="108" y="265"/>
                  </a:lnTo>
                  <a:lnTo>
                    <a:pt x="94" y="254"/>
                  </a:lnTo>
                  <a:lnTo>
                    <a:pt x="87" y="239"/>
                  </a:lnTo>
                  <a:lnTo>
                    <a:pt x="89" y="234"/>
                  </a:lnTo>
                  <a:lnTo>
                    <a:pt x="76" y="211"/>
                  </a:lnTo>
                  <a:lnTo>
                    <a:pt x="58" y="179"/>
                  </a:lnTo>
                  <a:lnTo>
                    <a:pt x="42" y="144"/>
                  </a:lnTo>
                  <a:lnTo>
                    <a:pt x="35" y="136"/>
                  </a:lnTo>
                  <a:lnTo>
                    <a:pt x="29" y="123"/>
                  </a:lnTo>
                  <a:lnTo>
                    <a:pt x="15" y="112"/>
                  </a:lnTo>
                  <a:lnTo>
                    <a:pt x="3" y="105"/>
                  </a:lnTo>
                  <a:lnTo>
                    <a:pt x="8" y="97"/>
                  </a:lnTo>
                  <a:lnTo>
                    <a:pt x="0" y="81"/>
                  </a:lnTo>
                  <a:lnTo>
                    <a:pt x="6" y="68"/>
                  </a:lnTo>
                  <a:lnTo>
                    <a:pt x="20" y="57"/>
                  </a:lnTo>
                  <a:lnTo>
                    <a:pt x="22" y="64"/>
                  </a:lnTo>
                  <a:lnTo>
                    <a:pt x="17" y="69"/>
                  </a:lnTo>
                  <a:lnTo>
                    <a:pt x="18" y="75"/>
                  </a:lnTo>
                  <a:lnTo>
                    <a:pt x="25" y="74"/>
                  </a:lnTo>
                  <a:lnTo>
                    <a:pt x="32" y="76"/>
                  </a:lnTo>
                  <a:lnTo>
                    <a:pt x="39" y="84"/>
                  </a:lnTo>
                  <a:lnTo>
                    <a:pt x="49" y="77"/>
                  </a:lnTo>
                  <a:lnTo>
                    <a:pt x="52" y="66"/>
                  </a:lnTo>
                  <a:lnTo>
                    <a:pt x="63" y="51"/>
                  </a:lnTo>
                  <a:lnTo>
                    <a:pt x="84" y="44"/>
                  </a:lnTo>
                  <a:lnTo>
                    <a:pt x="102" y="25"/>
                  </a:lnTo>
                  <a:lnTo>
                    <a:pt x="108" y="15"/>
                  </a:lnTo>
                  <a:lnTo>
                    <a:pt x="106" y="1"/>
                  </a:lnTo>
                  <a:lnTo>
                    <a:pt x="110" y="0"/>
                  </a:lnTo>
                  <a:lnTo>
                    <a:pt x="122" y="8"/>
                  </a:lnTo>
                  <a:lnTo>
                    <a:pt x="128" y="16"/>
                  </a:lnTo>
                  <a:lnTo>
                    <a:pt x="136" y="20"/>
                  </a:lnTo>
                  <a:lnTo>
                    <a:pt x="145" y="39"/>
                  </a:lnTo>
                  <a:lnTo>
                    <a:pt x="159" y="40"/>
                  </a:lnTo>
                  <a:lnTo>
                    <a:pt x="168" y="35"/>
                  </a:lnTo>
                  <a:lnTo>
                    <a:pt x="174" y="39"/>
                  </a:lnTo>
                  <a:lnTo>
                    <a:pt x="184" y="38"/>
                  </a:lnTo>
                  <a:lnTo>
                    <a:pt x="198" y="46"/>
                  </a:lnTo>
                  <a:lnTo>
                    <a:pt x="187" y="63"/>
                  </a:lnTo>
                  <a:lnTo>
                    <a:pt x="193" y="63"/>
                  </a:lnTo>
                  <a:lnTo>
                    <a:pt x="201" y="72"/>
                  </a:lnTo>
                  <a:lnTo>
                    <a:pt x="186" y="72"/>
                  </a:lnTo>
                  <a:lnTo>
                    <a:pt x="183" y="75"/>
                  </a:lnTo>
                  <a:lnTo>
                    <a:pt x="168" y="78"/>
                  </a:lnTo>
                  <a:lnTo>
                    <a:pt x="149" y="90"/>
                  </a:lnTo>
                  <a:lnTo>
                    <a:pt x="147" y="98"/>
                  </a:lnTo>
                  <a:lnTo>
                    <a:pt x="143" y="104"/>
                  </a:lnTo>
                  <a:lnTo>
                    <a:pt x="145" y="113"/>
                  </a:lnTo>
                  <a:lnTo>
                    <a:pt x="135" y="119"/>
                  </a:lnTo>
                  <a:lnTo>
                    <a:pt x="135" y="126"/>
                  </a:lnTo>
                  <a:lnTo>
                    <a:pt x="130" y="129"/>
                  </a:lnTo>
                  <a:lnTo>
                    <a:pt x="137" y="144"/>
                  </a:lnTo>
                  <a:lnTo>
                    <a:pt x="146" y="155"/>
                  </a:lnTo>
                  <a:lnTo>
                    <a:pt x="143" y="163"/>
                  </a:lnTo>
                  <a:lnTo>
                    <a:pt x="154" y="164"/>
                  </a:lnTo>
                  <a:lnTo>
                    <a:pt x="161" y="173"/>
                  </a:lnTo>
                  <a:lnTo>
                    <a:pt x="176" y="173"/>
                  </a:lnTo>
                  <a:lnTo>
                    <a:pt x="190" y="163"/>
                  </a:lnTo>
                  <a:lnTo>
                    <a:pt x="189" y="189"/>
                  </a:lnTo>
                  <a:lnTo>
                    <a:pt x="197" y="191"/>
                  </a:lnTo>
                  <a:lnTo>
                    <a:pt x="208" y="189"/>
                  </a:lnTo>
                  <a:lnTo>
                    <a:pt x="223" y="217"/>
                  </a:lnTo>
                  <a:lnTo>
                    <a:pt x="218" y="223"/>
                  </a:lnTo>
                  <a:lnTo>
                    <a:pt x="218" y="235"/>
                  </a:lnTo>
                  <a:lnTo>
                    <a:pt x="217" y="250"/>
                  </a:lnTo>
                  <a:lnTo>
                    <a:pt x="210" y="260"/>
                  </a:lnTo>
                  <a:lnTo>
                    <a:pt x="213" y="267"/>
                  </a:lnTo>
                  <a:lnTo>
                    <a:pt x="210" y="272"/>
                  </a:lnTo>
                  <a:lnTo>
                    <a:pt x="217" y="287"/>
                  </a:lnTo>
                  <a:lnTo>
                    <a:pt x="206" y="30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260">
              <a:extLst>
                <a:ext uri="{FF2B5EF4-FFF2-40B4-BE49-F238E27FC236}">
                  <a16:creationId xmlns="" xmlns:a16="http://schemas.microsoft.com/office/drawing/2014/main" id="{73D5819B-412F-41D9-9FD1-E1B0211D83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8013" y="4379233"/>
              <a:ext cx="253050" cy="137674"/>
            </a:xfrm>
            <a:custGeom>
              <a:avLst/>
              <a:gdLst>
                <a:gd name="T0" fmla="*/ 254 w 261"/>
                <a:gd name="T1" fmla="*/ 78 h 142"/>
                <a:gd name="T2" fmla="*/ 239 w 261"/>
                <a:gd name="T3" fmla="*/ 59 h 142"/>
                <a:gd name="T4" fmla="*/ 238 w 261"/>
                <a:gd name="T5" fmla="*/ 44 h 142"/>
                <a:gd name="T6" fmla="*/ 245 w 261"/>
                <a:gd name="T7" fmla="*/ 53 h 142"/>
                <a:gd name="T8" fmla="*/ 261 w 261"/>
                <a:gd name="T9" fmla="*/ 71 h 142"/>
                <a:gd name="T10" fmla="*/ 191 w 261"/>
                <a:gd name="T11" fmla="*/ 52 h 142"/>
                <a:gd name="T12" fmla="*/ 179 w 261"/>
                <a:gd name="T13" fmla="*/ 58 h 142"/>
                <a:gd name="T14" fmla="*/ 160 w 261"/>
                <a:gd name="T15" fmla="*/ 67 h 142"/>
                <a:gd name="T16" fmla="*/ 137 w 261"/>
                <a:gd name="T17" fmla="*/ 62 h 142"/>
                <a:gd name="T18" fmla="*/ 129 w 261"/>
                <a:gd name="T19" fmla="*/ 51 h 142"/>
                <a:gd name="T20" fmla="*/ 153 w 261"/>
                <a:gd name="T21" fmla="*/ 52 h 142"/>
                <a:gd name="T22" fmla="*/ 159 w 261"/>
                <a:gd name="T23" fmla="*/ 44 h 142"/>
                <a:gd name="T24" fmla="*/ 171 w 261"/>
                <a:gd name="T25" fmla="*/ 52 h 142"/>
                <a:gd name="T26" fmla="*/ 186 w 261"/>
                <a:gd name="T27" fmla="*/ 40 h 142"/>
                <a:gd name="T28" fmla="*/ 194 w 261"/>
                <a:gd name="T29" fmla="*/ 29 h 142"/>
                <a:gd name="T30" fmla="*/ 197 w 261"/>
                <a:gd name="T31" fmla="*/ 42 h 142"/>
                <a:gd name="T32" fmla="*/ 108 w 261"/>
                <a:gd name="T33" fmla="*/ 86 h 142"/>
                <a:gd name="T34" fmla="*/ 135 w 261"/>
                <a:gd name="T35" fmla="*/ 115 h 142"/>
                <a:gd name="T36" fmla="*/ 144 w 261"/>
                <a:gd name="T37" fmla="*/ 123 h 142"/>
                <a:gd name="T38" fmla="*/ 152 w 261"/>
                <a:gd name="T39" fmla="*/ 129 h 142"/>
                <a:gd name="T40" fmla="*/ 168 w 261"/>
                <a:gd name="T41" fmla="*/ 141 h 142"/>
                <a:gd name="T42" fmla="*/ 153 w 261"/>
                <a:gd name="T43" fmla="*/ 138 h 142"/>
                <a:gd name="T44" fmla="*/ 121 w 261"/>
                <a:gd name="T45" fmla="*/ 133 h 142"/>
                <a:gd name="T46" fmla="*/ 96 w 261"/>
                <a:gd name="T47" fmla="*/ 112 h 142"/>
                <a:gd name="T48" fmla="*/ 65 w 261"/>
                <a:gd name="T49" fmla="*/ 89 h 142"/>
                <a:gd name="T50" fmla="*/ 40 w 261"/>
                <a:gd name="T51" fmla="*/ 101 h 142"/>
                <a:gd name="T52" fmla="*/ 28 w 261"/>
                <a:gd name="T53" fmla="*/ 119 h 142"/>
                <a:gd name="T54" fmla="*/ 0 w 261"/>
                <a:gd name="T55" fmla="*/ 116 h 142"/>
                <a:gd name="T56" fmla="*/ 0 w 261"/>
                <a:gd name="T57" fmla="*/ 3 h 142"/>
                <a:gd name="T58" fmla="*/ 62 w 261"/>
                <a:gd name="T59" fmla="*/ 25 h 142"/>
                <a:gd name="T60" fmla="*/ 84 w 261"/>
                <a:gd name="T61" fmla="*/ 42 h 142"/>
                <a:gd name="T62" fmla="*/ 116 w 261"/>
                <a:gd name="T63" fmla="*/ 63 h 142"/>
                <a:gd name="T64" fmla="*/ 103 w 261"/>
                <a:gd name="T65" fmla="*/ 74 h 142"/>
                <a:gd name="T66" fmla="*/ 211 w 261"/>
                <a:gd name="T67" fmla="*/ 35 h 142"/>
                <a:gd name="T68" fmla="*/ 202 w 261"/>
                <a:gd name="T69" fmla="*/ 29 h 142"/>
                <a:gd name="T70" fmla="*/ 190 w 261"/>
                <a:gd name="T71" fmla="*/ 18 h 142"/>
                <a:gd name="T72" fmla="*/ 168 w 261"/>
                <a:gd name="T73" fmla="*/ 5 h 142"/>
                <a:gd name="T74" fmla="*/ 182 w 261"/>
                <a:gd name="T75" fmla="*/ 6 h 142"/>
                <a:gd name="T76" fmla="*/ 195 w 261"/>
                <a:gd name="T77" fmla="*/ 13 h 142"/>
                <a:gd name="T78" fmla="*/ 209 w 261"/>
                <a:gd name="T79" fmla="*/ 2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1" h="142">
                  <a:moveTo>
                    <a:pt x="259" y="75"/>
                  </a:moveTo>
                  <a:lnTo>
                    <a:pt x="254" y="78"/>
                  </a:lnTo>
                  <a:lnTo>
                    <a:pt x="246" y="71"/>
                  </a:lnTo>
                  <a:lnTo>
                    <a:pt x="239" y="59"/>
                  </a:lnTo>
                  <a:lnTo>
                    <a:pt x="235" y="46"/>
                  </a:lnTo>
                  <a:lnTo>
                    <a:pt x="238" y="44"/>
                  </a:lnTo>
                  <a:lnTo>
                    <a:pt x="239" y="50"/>
                  </a:lnTo>
                  <a:lnTo>
                    <a:pt x="245" y="53"/>
                  </a:lnTo>
                  <a:lnTo>
                    <a:pt x="253" y="65"/>
                  </a:lnTo>
                  <a:lnTo>
                    <a:pt x="261" y="71"/>
                  </a:lnTo>
                  <a:lnTo>
                    <a:pt x="259" y="75"/>
                  </a:lnTo>
                  <a:close/>
                  <a:moveTo>
                    <a:pt x="191" y="52"/>
                  </a:moveTo>
                  <a:lnTo>
                    <a:pt x="182" y="53"/>
                  </a:lnTo>
                  <a:lnTo>
                    <a:pt x="179" y="58"/>
                  </a:lnTo>
                  <a:lnTo>
                    <a:pt x="169" y="63"/>
                  </a:lnTo>
                  <a:lnTo>
                    <a:pt x="160" y="67"/>
                  </a:lnTo>
                  <a:lnTo>
                    <a:pt x="151" y="67"/>
                  </a:lnTo>
                  <a:lnTo>
                    <a:pt x="137" y="62"/>
                  </a:lnTo>
                  <a:lnTo>
                    <a:pt x="128" y="57"/>
                  </a:lnTo>
                  <a:lnTo>
                    <a:pt x="129" y="51"/>
                  </a:lnTo>
                  <a:lnTo>
                    <a:pt x="144" y="55"/>
                  </a:lnTo>
                  <a:lnTo>
                    <a:pt x="153" y="52"/>
                  </a:lnTo>
                  <a:lnTo>
                    <a:pt x="157" y="44"/>
                  </a:lnTo>
                  <a:lnTo>
                    <a:pt x="159" y="44"/>
                  </a:lnTo>
                  <a:lnTo>
                    <a:pt x="160" y="53"/>
                  </a:lnTo>
                  <a:lnTo>
                    <a:pt x="171" y="52"/>
                  </a:lnTo>
                  <a:lnTo>
                    <a:pt x="175" y="46"/>
                  </a:lnTo>
                  <a:lnTo>
                    <a:pt x="186" y="40"/>
                  </a:lnTo>
                  <a:lnTo>
                    <a:pt x="183" y="29"/>
                  </a:lnTo>
                  <a:lnTo>
                    <a:pt x="194" y="29"/>
                  </a:lnTo>
                  <a:lnTo>
                    <a:pt x="197" y="33"/>
                  </a:lnTo>
                  <a:lnTo>
                    <a:pt x="197" y="42"/>
                  </a:lnTo>
                  <a:lnTo>
                    <a:pt x="191" y="52"/>
                  </a:lnTo>
                  <a:close/>
                  <a:moveTo>
                    <a:pt x="108" y="86"/>
                  </a:moveTo>
                  <a:lnTo>
                    <a:pt x="123" y="96"/>
                  </a:lnTo>
                  <a:lnTo>
                    <a:pt x="135" y="115"/>
                  </a:lnTo>
                  <a:lnTo>
                    <a:pt x="144" y="115"/>
                  </a:lnTo>
                  <a:lnTo>
                    <a:pt x="144" y="123"/>
                  </a:lnTo>
                  <a:lnTo>
                    <a:pt x="157" y="125"/>
                  </a:lnTo>
                  <a:lnTo>
                    <a:pt x="152" y="129"/>
                  </a:lnTo>
                  <a:lnTo>
                    <a:pt x="171" y="135"/>
                  </a:lnTo>
                  <a:lnTo>
                    <a:pt x="168" y="141"/>
                  </a:lnTo>
                  <a:lnTo>
                    <a:pt x="157" y="142"/>
                  </a:lnTo>
                  <a:lnTo>
                    <a:pt x="153" y="138"/>
                  </a:lnTo>
                  <a:lnTo>
                    <a:pt x="138" y="135"/>
                  </a:lnTo>
                  <a:lnTo>
                    <a:pt x="121" y="133"/>
                  </a:lnTo>
                  <a:lnTo>
                    <a:pt x="107" y="122"/>
                  </a:lnTo>
                  <a:lnTo>
                    <a:pt x="96" y="112"/>
                  </a:lnTo>
                  <a:lnTo>
                    <a:pt x="88" y="97"/>
                  </a:lnTo>
                  <a:lnTo>
                    <a:pt x="65" y="89"/>
                  </a:lnTo>
                  <a:lnTo>
                    <a:pt x="50" y="95"/>
                  </a:lnTo>
                  <a:lnTo>
                    <a:pt x="40" y="101"/>
                  </a:lnTo>
                  <a:lnTo>
                    <a:pt x="42" y="114"/>
                  </a:lnTo>
                  <a:lnTo>
                    <a:pt x="28" y="119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59"/>
                  </a:lnTo>
                  <a:lnTo>
                    <a:pt x="0" y="3"/>
                  </a:lnTo>
                  <a:lnTo>
                    <a:pt x="30" y="14"/>
                  </a:lnTo>
                  <a:lnTo>
                    <a:pt x="62" y="25"/>
                  </a:lnTo>
                  <a:lnTo>
                    <a:pt x="74" y="33"/>
                  </a:lnTo>
                  <a:lnTo>
                    <a:pt x="84" y="42"/>
                  </a:lnTo>
                  <a:lnTo>
                    <a:pt x="86" y="52"/>
                  </a:lnTo>
                  <a:lnTo>
                    <a:pt x="116" y="63"/>
                  </a:lnTo>
                  <a:lnTo>
                    <a:pt x="120" y="72"/>
                  </a:lnTo>
                  <a:lnTo>
                    <a:pt x="103" y="74"/>
                  </a:lnTo>
                  <a:lnTo>
                    <a:pt x="108" y="86"/>
                  </a:lnTo>
                  <a:close/>
                  <a:moveTo>
                    <a:pt x="211" y="35"/>
                  </a:moveTo>
                  <a:lnTo>
                    <a:pt x="205" y="40"/>
                  </a:lnTo>
                  <a:lnTo>
                    <a:pt x="202" y="29"/>
                  </a:lnTo>
                  <a:lnTo>
                    <a:pt x="198" y="23"/>
                  </a:lnTo>
                  <a:lnTo>
                    <a:pt x="190" y="18"/>
                  </a:lnTo>
                  <a:lnTo>
                    <a:pt x="181" y="10"/>
                  </a:lnTo>
                  <a:lnTo>
                    <a:pt x="168" y="5"/>
                  </a:lnTo>
                  <a:lnTo>
                    <a:pt x="173" y="0"/>
                  </a:lnTo>
                  <a:lnTo>
                    <a:pt x="182" y="6"/>
                  </a:lnTo>
                  <a:lnTo>
                    <a:pt x="188" y="10"/>
                  </a:lnTo>
                  <a:lnTo>
                    <a:pt x="195" y="13"/>
                  </a:lnTo>
                  <a:lnTo>
                    <a:pt x="202" y="21"/>
                  </a:lnTo>
                  <a:lnTo>
                    <a:pt x="209" y="26"/>
                  </a:lnTo>
                  <a:lnTo>
                    <a:pt x="211" y="3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261">
              <a:extLst>
                <a:ext uri="{FF2B5EF4-FFF2-40B4-BE49-F238E27FC236}">
                  <a16:creationId xmlns="" xmlns:a16="http://schemas.microsoft.com/office/drawing/2014/main" id="{EB4EDDA7-3082-4733-B216-C96F8DA56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6478" y="3667592"/>
              <a:ext cx="286014" cy="262745"/>
            </a:xfrm>
            <a:custGeom>
              <a:avLst/>
              <a:gdLst>
                <a:gd name="T0" fmla="*/ 262 w 295"/>
                <a:gd name="T1" fmla="*/ 11 h 271"/>
                <a:gd name="T2" fmla="*/ 295 w 295"/>
                <a:gd name="T3" fmla="*/ 35 h 271"/>
                <a:gd name="T4" fmla="*/ 258 w 295"/>
                <a:gd name="T5" fmla="*/ 56 h 271"/>
                <a:gd name="T6" fmla="*/ 224 w 295"/>
                <a:gd name="T7" fmla="*/ 61 h 271"/>
                <a:gd name="T8" fmla="*/ 236 w 295"/>
                <a:gd name="T9" fmla="*/ 93 h 271"/>
                <a:gd name="T10" fmla="*/ 235 w 295"/>
                <a:gd name="T11" fmla="*/ 115 h 271"/>
                <a:gd name="T12" fmla="*/ 219 w 295"/>
                <a:gd name="T13" fmla="*/ 148 h 271"/>
                <a:gd name="T14" fmla="*/ 190 w 295"/>
                <a:gd name="T15" fmla="*/ 190 h 271"/>
                <a:gd name="T16" fmla="*/ 151 w 295"/>
                <a:gd name="T17" fmla="*/ 208 h 271"/>
                <a:gd name="T18" fmla="*/ 163 w 295"/>
                <a:gd name="T19" fmla="*/ 232 h 271"/>
                <a:gd name="T20" fmla="*/ 177 w 295"/>
                <a:gd name="T21" fmla="*/ 258 h 271"/>
                <a:gd name="T22" fmla="*/ 127 w 295"/>
                <a:gd name="T23" fmla="*/ 271 h 271"/>
                <a:gd name="T24" fmla="*/ 109 w 295"/>
                <a:gd name="T25" fmla="*/ 252 h 271"/>
                <a:gd name="T26" fmla="*/ 64 w 295"/>
                <a:gd name="T27" fmla="*/ 241 h 271"/>
                <a:gd name="T28" fmla="*/ 11 w 295"/>
                <a:gd name="T29" fmla="*/ 244 h 271"/>
                <a:gd name="T30" fmla="*/ 42 w 295"/>
                <a:gd name="T31" fmla="*/ 212 h 271"/>
                <a:gd name="T32" fmla="*/ 33 w 295"/>
                <a:gd name="T33" fmla="*/ 200 h 271"/>
                <a:gd name="T34" fmla="*/ 15 w 295"/>
                <a:gd name="T35" fmla="*/ 174 h 271"/>
                <a:gd name="T36" fmla="*/ 0 w 295"/>
                <a:gd name="T37" fmla="*/ 152 h 271"/>
                <a:gd name="T38" fmla="*/ 46 w 295"/>
                <a:gd name="T39" fmla="*/ 159 h 271"/>
                <a:gd name="T40" fmla="*/ 60 w 295"/>
                <a:gd name="T41" fmla="*/ 158 h 271"/>
                <a:gd name="T42" fmla="*/ 95 w 295"/>
                <a:gd name="T43" fmla="*/ 151 h 271"/>
                <a:gd name="T44" fmla="*/ 105 w 295"/>
                <a:gd name="T45" fmla="*/ 122 h 271"/>
                <a:gd name="T46" fmla="*/ 121 w 295"/>
                <a:gd name="T47" fmla="*/ 117 h 271"/>
                <a:gd name="T48" fmla="*/ 140 w 295"/>
                <a:gd name="T49" fmla="*/ 116 h 271"/>
                <a:gd name="T50" fmla="*/ 146 w 295"/>
                <a:gd name="T51" fmla="*/ 98 h 271"/>
                <a:gd name="T52" fmla="*/ 165 w 295"/>
                <a:gd name="T53" fmla="*/ 80 h 271"/>
                <a:gd name="T54" fmla="*/ 174 w 295"/>
                <a:gd name="T55" fmla="*/ 67 h 271"/>
                <a:gd name="T56" fmla="*/ 178 w 295"/>
                <a:gd name="T57" fmla="*/ 51 h 271"/>
                <a:gd name="T58" fmla="*/ 184 w 295"/>
                <a:gd name="T59" fmla="*/ 32 h 271"/>
                <a:gd name="T60" fmla="*/ 191 w 295"/>
                <a:gd name="T61" fmla="*/ 14 h 271"/>
                <a:gd name="T62" fmla="*/ 229 w 295"/>
                <a:gd name="T63" fmla="*/ 6 h 271"/>
                <a:gd name="T64" fmla="*/ 248 w 295"/>
                <a:gd name="T65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71">
                  <a:moveTo>
                    <a:pt x="248" y="0"/>
                  </a:moveTo>
                  <a:lnTo>
                    <a:pt x="262" y="11"/>
                  </a:lnTo>
                  <a:lnTo>
                    <a:pt x="266" y="27"/>
                  </a:lnTo>
                  <a:lnTo>
                    <a:pt x="295" y="35"/>
                  </a:lnTo>
                  <a:lnTo>
                    <a:pt x="278" y="54"/>
                  </a:lnTo>
                  <a:lnTo>
                    <a:pt x="258" y="56"/>
                  </a:lnTo>
                  <a:lnTo>
                    <a:pt x="233" y="51"/>
                  </a:lnTo>
                  <a:lnTo>
                    <a:pt x="224" y="61"/>
                  </a:lnTo>
                  <a:lnTo>
                    <a:pt x="231" y="79"/>
                  </a:lnTo>
                  <a:lnTo>
                    <a:pt x="236" y="93"/>
                  </a:lnTo>
                  <a:lnTo>
                    <a:pt x="250" y="102"/>
                  </a:lnTo>
                  <a:lnTo>
                    <a:pt x="235" y="115"/>
                  </a:lnTo>
                  <a:lnTo>
                    <a:pt x="235" y="129"/>
                  </a:lnTo>
                  <a:lnTo>
                    <a:pt x="219" y="148"/>
                  </a:lnTo>
                  <a:lnTo>
                    <a:pt x="207" y="169"/>
                  </a:lnTo>
                  <a:lnTo>
                    <a:pt x="190" y="190"/>
                  </a:lnTo>
                  <a:lnTo>
                    <a:pt x="169" y="188"/>
                  </a:lnTo>
                  <a:lnTo>
                    <a:pt x="151" y="208"/>
                  </a:lnTo>
                  <a:lnTo>
                    <a:pt x="161" y="218"/>
                  </a:lnTo>
                  <a:lnTo>
                    <a:pt x="163" y="232"/>
                  </a:lnTo>
                  <a:lnTo>
                    <a:pt x="174" y="242"/>
                  </a:lnTo>
                  <a:lnTo>
                    <a:pt x="177" y="258"/>
                  </a:lnTo>
                  <a:lnTo>
                    <a:pt x="139" y="258"/>
                  </a:lnTo>
                  <a:lnTo>
                    <a:pt x="127" y="271"/>
                  </a:lnTo>
                  <a:lnTo>
                    <a:pt x="115" y="266"/>
                  </a:lnTo>
                  <a:lnTo>
                    <a:pt x="109" y="252"/>
                  </a:lnTo>
                  <a:lnTo>
                    <a:pt x="95" y="237"/>
                  </a:lnTo>
                  <a:lnTo>
                    <a:pt x="64" y="241"/>
                  </a:lnTo>
                  <a:lnTo>
                    <a:pt x="35" y="242"/>
                  </a:lnTo>
                  <a:lnTo>
                    <a:pt x="11" y="244"/>
                  </a:lnTo>
                  <a:lnTo>
                    <a:pt x="17" y="222"/>
                  </a:lnTo>
                  <a:lnTo>
                    <a:pt x="42" y="212"/>
                  </a:lnTo>
                  <a:lnTo>
                    <a:pt x="41" y="203"/>
                  </a:lnTo>
                  <a:lnTo>
                    <a:pt x="33" y="200"/>
                  </a:lnTo>
                  <a:lnTo>
                    <a:pt x="33" y="183"/>
                  </a:lnTo>
                  <a:lnTo>
                    <a:pt x="15" y="174"/>
                  </a:lnTo>
                  <a:lnTo>
                    <a:pt x="8" y="162"/>
                  </a:lnTo>
                  <a:lnTo>
                    <a:pt x="0" y="152"/>
                  </a:lnTo>
                  <a:lnTo>
                    <a:pt x="29" y="162"/>
                  </a:lnTo>
                  <a:lnTo>
                    <a:pt x="46" y="159"/>
                  </a:lnTo>
                  <a:lnTo>
                    <a:pt x="57" y="161"/>
                  </a:lnTo>
                  <a:lnTo>
                    <a:pt x="60" y="158"/>
                  </a:lnTo>
                  <a:lnTo>
                    <a:pt x="72" y="159"/>
                  </a:lnTo>
                  <a:lnTo>
                    <a:pt x="95" y="151"/>
                  </a:lnTo>
                  <a:lnTo>
                    <a:pt x="96" y="133"/>
                  </a:lnTo>
                  <a:lnTo>
                    <a:pt x="105" y="122"/>
                  </a:lnTo>
                  <a:lnTo>
                    <a:pt x="118" y="122"/>
                  </a:lnTo>
                  <a:lnTo>
                    <a:pt x="121" y="117"/>
                  </a:lnTo>
                  <a:lnTo>
                    <a:pt x="133" y="114"/>
                  </a:lnTo>
                  <a:lnTo>
                    <a:pt x="140" y="116"/>
                  </a:lnTo>
                  <a:lnTo>
                    <a:pt x="147" y="110"/>
                  </a:lnTo>
                  <a:lnTo>
                    <a:pt x="146" y="98"/>
                  </a:lnTo>
                  <a:lnTo>
                    <a:pt x="153" y="86"/>
                  </a:lnTo>
                  <a:lnTo>
                    <a:pt x="165" y="80"/>
                  </a:lnTo>
                  <a:lnTo>
                    <a:pt x="158" y="66"/>
                  </a:lnTo>
                  <a:lnTo>
                    <a:pt x="174" y="67"/>
                  </a:lnTo>
                  <a:lnTo>
                    <a:pt x="178" y="59"/>
                  </a:lnTo>
                  <a:lnTo>
                    <a:pt x="178" y="51"/>
                  </a:lnTo>
                  <a:lnTo>
                    <a:pt x="187" y="43"/>
                  </a:lnTo>
                  <a:lnTo>
                    <a:pt x="184" y="32"/>
                  </a:lnTo>
                  <a:lnTo>
                    <a:pt x="181" y="24"/>
                  </a:lnTo>
                  <a:lnTo>
                    <a:pt x="191" y="14"/>
                  </a:lnTo>
                  <a:lnTo>
                    <a:pt x="210" y="10"/>
                  </a:lnTo>
                  <a:lnTo>
                    <a:pt x="229" y="6"/>
                  </a:lnTo>
                  <a:lnTo>
                    <a:pt x="239" y="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262">
              <a:extLst>
                <a:ext uri="{FF2B5EF4-FFF2-40B4-BE49-F238E27FC236}">
                  <a16:creationId xmlns="" xmlns:a16="http://schemas.microsoft.com/office/drawing/2014/main" id="{771DFAE1-9673-42A7-AD94-C4CAA9731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380" y="4023413"/>
              <a:ext cx="28117" cy="9695"/>
            </a:xfrm>
            <a:custGeom>
              <a:avLst/>
              <a:gdLst>
                <a:gd name="T0" fmla="*/ 16 w 29"/>
                <a:gd name="T1" fmla="*/ 0 h 10"/>
                <a:gd name="T2" fmla="*/ 25 w 29"/>
                <a:gd name="T3" fmla="*/ 1 h 10"/>
                <a:gd name="T4" fmla="*/ 29 w 29"/>
                <a:gd name="T5" fmla="*/ 4 h 10"/>
                <a:gd name="T6" fmla="*/ 24 w 29"/>
                <a:gd name="T7" fmla="*/ 9 h 10"/>
                <a:gd name="T8" fmla="*/ 12 w 29"/>
                <a:gd name="T9" fmla="*/ 9 h 10"/>
                <a:gd name="T10" fmla="*/ 1 w 29"/>
                <a:gd name="T11" fmla="*/ 10 h 10"/>
                <a:gd name="T12" fmla="*/ 0 w 29"/>
                <a:gd name="T13" fmla="*/ 2 h 10"/>
                <a:gd name="T14" fmla="*/ 2 w 29"/>
                <a:gd name="T15" fmla="*/ 0 h 10"/>
                <a:gd name="T16" fmla="*/ 16 w 2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16" y="0"/>
                  </a:moveTo>
                  <a:lnTo>
                    <a:pt x="25" y="1"/>
                  </a:lnTo>
                  <a:lnTo>
                    <a:pt x="29" y="4"/>
                  </a:lnTo>
                  <a:lnTo>
                    <a:pt x="24" y="9"/>
                  </a:lnTo>
                  <a:lnTo>
                    <a:pt x="12" y="9"/>
                  </a:lnTo>
                  <a:lnTo>
                    <a:pt x="1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263">
              <a:extLst>
                <a:ext uri="{FF2B5EF4-FFF2-40B4-BE49-F238E27FC236}">
                  <a16:creationId xmlns="" xmlns:a16="http://schemas.microsoft.com/office/drawing/2014/main" id="{529133ED-F6D0-43E2-94FD-71B4559E7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247" y="3762607"/>
              <a:ext cx="10665" cy="23269"/>
            </a:xfrm>
            <a:custGeom>
              <a:avLst/>
              <a:gdLst>
                <a:gd name="T0" fmla="*/ 11 w 11"/>
                <a:gd name="T1" fmla="*/ 2 h 24"/>
                <a:gd name="T2" fmla="*/ 11 w 11"/>
                <a:gd name="T3" fmla="*/ 15 h 24"/>
                <a:gd name="T4" fmla="*/ 9 w 11"/>
                <a:gd name="T5" fmla="*/ 20 h 24"/>
                <a:gd name="T6" fmla="*/ 0 w 11"/>
                <a:gd name="T7" fmla="*/ 24 h 24"/>
                <a:gd name="T8" fmla="*/ 2 w 11"/>
                <a:gd name="T9" fmla="*/ 18 h 24"/>
                <a:gd name="T10" fmla="*/ 5 w 11"/>
                <a:gd name="T11" fmla="*/ 15 h 24"/>
                <a:gd name="T12" fmla="*/ 2 w 11"/>
                <a:gd name="T13" fmla="*/ 13 h 24"/>
                <a:gd name="T14" fmla="*/ 5 w 11"/>
                <a:gd name="T15" fmla="*/ 0 h 24"/>
                <a:gd name="T16" fmla="*/ 11 w 11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11" y="2"/>
                  </a:moveTo>
                  <a:lnTo>
                    <a:pt x="11" y="15"/>
                  </a:lnTo>
                  <a:lnTo>
                    <a:pt x="9" y="2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5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264">
              <a:extLst>
                <a:ext uri="{FF2B5EF4-FFF2-40B4-BE49-F238E27FC236}">
                  <a16:creationId xmlns="" xmlns:a16="http://schemas.microsoft.com/office/drawing/2014/main" id="{A1F04637-64A2-4FF1-9C51-788C931E7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795" y="3556096"/>
              <a:ext cx="52355" cy="117314"/>
            </a:xfrm>
            <a:custGeom>
              <a:avLst/>
              <a:gdLst>
                <a:gd name="T0" fmla="*/ 8 w 54"/>
                <a:gd name="T1" fmla="*/ 9 h 121"/>
                <a:gd name="T2" fmla="*/ 15 w 54"/>
                <a:gd name="T3" fmla="*/ 3 h 121"/>
                <a:gd name="T4" fmla="*/ 22 w 54"/>
                <a:gd name="T5" fmla="*/ 0 h 121"/>
                <a:gd name="T6" fmla="*/ 27 w 54"/>
                <a:gd name="T7" fmla="*/ 11 h 121"/>
                <a:gd name="T8" fmla="*/ 37 w 54"/>
                <a:gd name="T9" fmla="*/ 11 h 121"/>
                <a:gd name="T10" fmla="*/ 39 w 54"/>
                <a:gd name="T11" fmla="*/ 8 h 121"/>
                <a:gd name="T12" fmla="*/ 50 w 54"/>
                <a:gd name="T13" fmla="*/ 9 h 121"/>
                <a:gd name="T14" fmla="*/ 54 w 54"/>
                <a:gd name="T15" fmla="*/ 21 h 121"/>
                <a:gd name="T16" fmla="*/ 46 w 54"/>
                <a:gd name="T17" fmla="*/ 26 h 121"/>
                <a:gd name="T18" fmla="*/ 46 w 54"/>
                <a:gd name="T19" fmla="*/ 45 h 121"/>
                <a:gd name="T20" fmla="*/ 44 w 54"/>
                <a:gd name="T21" fmla="*/ 47 h 121"/>
                <a:gd name="T22" fmla="*/ 43 w 54"/>
                <a:gd name="T23" fmla="*/ 59 h 121"/>
                <a:gd name="T24" fmla="*/ 36 w 54"/>
                <a:gd name="T25" fmla="*/ 60 h 121"/>
                <a:gd name="T26" fmla="*/ 43 w 54"/>
                <a:gd name="T27" fmla="*/ 74 h 121"/>
                <a:gd name="T28" fmla="*/ 37 w 54"/>
                <a:gd name="T29" fmla="*/ 88 h 121"/>
                <a:gd name="T30" fmla="*/ 44 w 54"/>
                <a:gd name="T31" fmla="*/ 95 h 121"/>
                <a:gd name="T32" fmla="*/ 42 w 54"/>
                <a:gd name="T33" fmla="*/ 100 h 121"/>
                <a:gd name="T34" fmla="*/ 35 w 54"/>
                <a:gd name="T35" fmla="*/ 109 h 121"/>
                <a:gd name="T36" fmla="*/ 36 w 54"/>
                <a:gd name="T37" fmla="*/ 117 h 121"/>
                <a:gd name="T38" fmla="*/ 29 w 54"/>
                <a:gd name="T39" fmla="*/ 121 h 121"/>
                <a:gd name="T40" fmla="*/ 20 w 54"/>
                <a:gd name="T41" fmla="*/ 119 h 121"/>
                <a:gd name="T42" fmla="*/ 12 w 54"/>
                <a:gd name="T43" fmla="*/ 121 h 121"/>
                <a:gd name="T44" fmla="*/ 14 w 54"/>
                <a:gd name="T45" fmla="*/ 104 h 121"/>
                <a:gd name="T46" fmla="*/ 12 w 54"/>
                <a:gd name="T47" fmla="*/ 90 h 121"/>
                <a:gd name="T48" fmla="*/ 5 w 54"/>
                <a:gd name="T49" fmla="*/ 89 h 121"/>
                <a:gd name="T50" fmla="*/ 0 w 54"/>
                <a:gd name="T51" fmla="*/ 80 h 121"/>
                <a:gd name="T52" fmla="*/ 1 w 54"/>
                <a:gd name="T53" fmla="*/ 66 h 121"/>
                <a:gd name="T54" fmla="*/ 8 w 54"/>
                <a:gd name="T55" fmla="*/ 58 h 121"/>
                <a:gd name="T56" fmla="*/ 9 w 54"/>
                <a:gd name="T57" fmla="*/ 48 h 121"/>
                <a:gd name="T58" fmla="*/ 13 w 54"/>
                <a:gd name="T59" fmla="*/ 35 h 121"/>
                <a:gd name="T60" fmla="*/ 13 w 54"/>
                <a:gd name="T61" fmla="*/ 25 h 121"/>
                <a:gd name="T62" fmla="*/ 9 w 54"/>
                <a:gd name="T63" fmla="*/ 16 h 121"/>
                <a:gd name="T64" fmla="*/ 8 w 54"/>
                <a:gd name="T65" fmla="*/ 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121">
                  <a:moveTo>
                    <a:pt x="8" y="9"/>
                  </a:moveTo>
                  <a:lnTo>
                    <a:pt x="15" y="3"/>
                  </a:lnTo>
                  <a:lnTo>
                    <a:pt x="22" y="0"/>
                  </a:lnTo>
                  <a:lnTo>
                    <a:pt x="27" y="11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50" y="9"/>
                  </a:lnTo>
                  <a:lnTo>
                    <a:pt x="54" y="21"/>
                  </a:lnTo>
                  <a:lnTo>
                    <a:pt x="46" y="26"/>
                  </a:lnTo>
                  <a:lnTo>
                    <a:pt x="46" y="45"/>
                  </a:lnTo>
                  <a:lnTo>
                    <a:pt x="44" y="47"/>
                  </a:lnTo>
                  <a:lnTo>
                    <a:pt x="43" y="59"/>
                  </a:lnTo>
                  <a:lnTo>
                    <a:pt x="36" y="60"/>
                  </a:lnTo>
                  <a:lnTo>
                    <a:pt x="43" y="74"/>
                  </a:lnTo>
                  <a:lnTo>
                    <a:pt x="37" y="88"/>
                  </a:lnTo>
                  <a:lnTo>
                    <a:pt x="44" y="95"/>
                  </a:lnTo>
                  <a:lnTo>
                    <a:pt x="42" y="100"/>
                  </a:lnTo>
                  <a:lnTo>
                    <a:pt x="35" y="109"/>
                  </a:lnTo>
                  <a:lnTo>
                    <a:pt x="36" y="117"/>
                  </a:lnTo>
                  <a:lnTo>
                    <a:pt x="29" y="121"/>
                  </a:lnTo>
                  <a:lnTo>
                    <a:pt x="20" y="119"/>
                  </a:lnTo>
                  <a:lnTo>
                    <a:pt x="12" y="121"/>
                  </a:lnTo>
                  <a:lnTo>
                    <a:pt x="14" y="104"/>
                  </a:lnTo>
                  <a:lnTo>
                    <a:pt x="12" y="90"/>
                  </a:lnTo>
                  <a:lnTo>
                    <a:pt x="5" y="89"/>
                  </a:lnTo>
                  <a:lnTo>
                    <a:pt x="0" y="80"/>
                  </a:lnTo>
                  <a:lnTo>
                    <a:pt x="1" y="66"/>
                  </a:lnTo>
                  <a:lnTo>
                    <a:pt x="8" y="58"/>
                  </a:lnTo>
                  <a:lnTo>
                    <a:pt x="9" y="48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9" y="16"/>
                  </a:lnTo>
                  <a:lnTo>
                    <a:pt x="8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265">
              <a:extLst>
                <a:ext uri="{FF2B5EF4-FFF2-40B4-BE49-F238E27FC236}">
                  <a16:creationId xmlns="" xmlns:a16="http://schemas.microsoft.com/office/drawing/2014/main" id="{30A1793A-3001-4D76-8F61-C35D0C6F8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973" y="4667185"/>
              <a:ext cx="141552" cy="150279"/>
            </a:xfrm>
            <a:custGeom>
              <a:avLst/>
              <a:gdLst>
                <a:gd name="T0" fmla="*/ 0 w 146"/>
                <a:gd name="T1" fmla="*/ 55 h 155"/>
                <a:gd name="T2" fmla="*/ 7 w 146"/>
                <a:gd name="T3" fmla="*/ 33 h 155"/>
                <a:gd name="T4" fmla="*/ 8 w 146"/>
                <a:gd name="T5" fmla="*/ 22 h 155"/>
                <a:gd name="T6" fmla="*/ 16 w 146"/>
                <a:gd name="T7" fmla="*/ 6 h 155"/>
                <a:gd name="T8" fmla="*/ 46 w 146"/>
                <a:gd name="T9" fmla="*/ 0 h 155"/>
                <a:gd name="T10" fmla="*/ 62 w 146"/>
                <a:gd name="T11" fmla="*/ 1 h 155"/>
                <a:gd name="T12" fmla="*/ 78 w 146"/>
                <a:gd name="T13" fmla="*/ 11 h 155"/>
                <a:gd name="T14" fmla="*/ 78 w 146"/>
                <a:gd name="T15" fmla="*/ 16 h 155"/>
                <a:gd name="T16" fmla="*/ 84 w 146"/>
                <a:gd name="T17" fmla="*/ 27 h 155"/>
                <a:gd name="T18" fmla="*/ 83 w 146"/>
                <a:gd name="T19" fmla="*/ 51 h 155"/>
                <a:gd name="T20" fmla="*/ 102 w 146"/>
                <a:gd name="T21" fmla="*/ 55 h 155"/>
                <a:gd name="T22" fmla="*/ 109 w 146"/>
                <a:gd name="T23" fmla="*/ 51 h 155"/>
                <a:gd name="T24" fmla="*/ 120 w 146"/>
                <a:gd name="T25" fmla="*/ 57 h 155"/>
                <a:gd name="T26" fmla="*/ 124 w 146"/>
                <a:gd name="T27" fmla="*/ 62 h 155"/>
                <a:gd name="T28" fmla="*/ 125 w 146"/>
                <a:gd name="T29" fmla="*/ 79 h 155"/>
                <a:gd name="T30" fmla="*/ 127 w 146"/>
                <a:gd name="T31" fmla="*/ 87 h 155"/>
                <a:gd name="T32" fmla="*/ 133 w 146"/>
                <a:gd name="T33" fmla="*/ 87 h 155"/>
                <a:gd name="T34" fmla="*/ 140 w 146"/>
                <a:gd name="T35" fmla="*/ 85 h 155"/>
                <a:gd name="T36" fmla="*/ 146 w 146"/>
                <a:gd name="T37" fmla="*/ 88 h 155"/>
                <a:gd name="T38" fmla="*/ 146 w 146"/>
                <a:gd name="T39" fmla="*/ 98 h 155"/>
                <a:gd name="T40" fmla="*/ 143 w 146"/>
                <a:gd name="T41" fmla="*/ 109 h 155"/>
                <a:gd name="T42" fmla="*/ 141 w 146"/>
                <a:gd name="T43" fmla="*/ 120 h 155"/>
                <a:gd name="T44" fmla="*/ 138 w 146"/>
                <a:gd name="T45" fmla="*/ 138 h 155"/>
                <a:gd name="T46" fmla="*/ 121 w 146"/>
                <a:gd name="T47" fmla="*/ 153 h 155"/>
                <a:gd name="T48" fmla="*/ 109 w 146"/>
                <a:gd name="T49" fmla="*/ 155 h 155"/>
                <a:gd name="T50" fmla="*/ 89 w 146"/>
                <a:gd name="T51" fmla="*/ 153 h 155"/>
                <a:gd name="T52" fmla="*/ 72 w 146"/>
                <a:gd name="T53" fmla="*/ 147 h 155"/>
                <a:gd name="T54" fmla="*/ 88 w 146"/>
                <a:gd name="T55" fmla="*/ 118 h 155"/>
                <a:gd name="T56" fmla="*/ 85 w 146"/>
                <a:gd name="T57" fmla="*/ 109 h 155"/>
                <a:gd name="T58" fmla="*/ 68 w 146"/>
                <a:gd name="T59" fmla="*/ 102 h 155"/>
                <a:gd name="T60" fmla="*/ 46 w 146"/>
                <a:gd name="T61" fmla="*/ 88 h 155"/>
                <a:gd name="T62" fmla="*/ 32 w 146"/>
                <a:gd name="T63" fmla="*/ 85 h 155"/>
                <a:gd name="T64" fmla="*/ 0 w 146"/>
                <a:gd name="T6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55">
                  <a:moveTo>
                    <a:pt x="0" y="55"/>
                  </a:moveTo>
                  <a:lnTo>
                    <a:pt x="7" y="33"/>
                  </a:lnTo>
                  <a:lnTo>
                    <a:pt x="8" y="22"/>
                  </a:lnTo>
                  <a:lnTo>
                    <a:pt x="16" y="6"/>
                  </a:lnTo>
                  <a:lnTo>
                    <a:pt x="46" y="0"/>
                  </a:lnTo>
                  <a:lnTo>
                    <a:pt x="62" y="1"/>
                  </a:lnTo>
                  <a:lnTo>
                    <a:pt x="78" y="11"/>
                  </a:lnTo>
                  <a:lnTo>
                    <a:pt x="78" y="16"/>
                  </a:lnTo>
                  <a:lnTo>
                    <a:pt x="84" y="27"/>
                  </a:lnTo>
                  <a:lnTo>
                    <a:pt x="83" y="51"/>
                  </a:lnTo>
                  <a:lnTo>
                    <a:pt x="102" y="55"/>
                  </a:lnTo>
                  <a:lnTo>
                    <a:pt x="109" y="51"/>
                  </a:lnTo>
                  <a:lnTo>
                    <a:pt x="120" y="57"/>
                  </a:lnTo>
                  <a:lnTo>
                    <a:pt x="124" y="62"/>
                  </a:lnTo>
                  <a:lnTo>
                    <a:pt x="125" y="79"/>
                  </a:lnTo>
                  <a:lnTo>
                    <a:pt x="127" y="87"/>
                  </a:lnTo>
                  <a:lnTo>
                    <a:pt x="133" y="87"/>
                  </a:lnTo>
                  <a:lnTo>
                    <a:pt x="140" y="85"/>
                  </a:lnTo>
                  <a:lnTo>
                    <a:pt x="146" y="88"/>
                  </a:lnTo>
                  <a:lnTo>
                    <a:pt x="146" y="98"/>
                  </a:lnTo>
                  <a:lnTo>
                    <a:pt x="143" y="109"/>
                  </a:lnTo>
                  <a:lnTo>
                    <a:pt x="141" y="120"/>
                  </a:lnTo>
                  <a:lnTo>
                    <a:pt x="138" y="138"/>
                  </a:lnTo>
                  <a:lnTo>
                    <a:pt x="121" y="153"/>
                  </a:lnTo>
                  <a:lnTo>
                    <a:pt x="109" y="155"/>
                  </a:lnTo>
                  <a:lnTo>
                    <a:pt x="89" y="153"/>
                  </a:lnTo>
                  <a:lnTo>
                    <a:pt x="72" y="147"/>
                  </a:lnTo>
                  <a:lnTo>
                    <a:pt x="88" y="118"/>
                  </a:lnTo>
                  <a:lnTo>
                    <a:pt x="85" y="109"/>
                  </a:lnTo>
                  <a:lnTo>
                    <a:pt x="68" y="102"/>
                  </a:lnTo>
                  <a:lnTo>
                    <a:pt x="46" y="88"/>
                  </a:lnTo>
                  <a:lnTo>
                    <a:pt x="32" y="8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266">
              <a:extLst>
                <a:ext uri="{FF2B5EF4-FFF2-40B4-BE49-F238E27FC236}">
                  <a16:creationId xmlns="" xmlns:a16="http://schemas.microsoft.com/office/drawing/2014/main" id="{16A3506C-6D7D-4BAD-9935-43D2A2DC6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5839" y="3885738"/>
              <a:ext cx="14543" cy="29086"/>
            </a:xfrm>
            <a:custGeom>
              <a:avLst/>
              <a:gdLst>
                <a:gd name="T0" fmla="*/ 1 w 15"/>
                <a:gd name="T1" fmla="*/ 25 h 30"/>
                <a:gd name="T2" fmla="*/ 0 w 15"/>
                <a:gd name="T3" fmla="*/ 11 h 30"/>
                <a:gd name="T4" fmla="*/ 5 w 15"/>
                <a:gd name="T5" fmla="*/ 2 h 30"/>
                <a:gd name="T6" fmla="*/ 9 w 15"/>
                <a:gd name="T7" fmla="*/ 0 h 30"/>
                <a:gd name="T8" fmla="*/ 14 w 15"/>
                <a:gd name="T9" fmla="*/ 5 h 30"/>
                <a:gd name="T10" fmla="*/ 15 w 15"/>
                <a:gd name="T11" fmla="*/ 17 h 30"/>
                <a:gd name="T12" fmla="*/ 11 w 15"/>
                <a:gd name="T13" fmla="*/ 27 h 30"/>
                <a:gd name="T14" fmla="*/ 6 w 15"/>
                <a:gd name="T15" fmla="*/ 30 h 30"/>
                <a:gd name="T16" fmla="*/ 1 w 15"/>
                <a:gd name="T1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0">
                  <a:moveTo>
                    <a:pt x="1" y="25"/>
                  </a:moveTo>
                  <a:lnTo>
                    <a:pt x="0" y="11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1" y="27"/>
                  </a:lnTo>
                  <a:lnTo>
                    <a:pt x="6" y="3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267">
              <a:extLst>
                <a:ext uri="{FF2B5EF4-FFF2-40B4-BE49-F238E27FC236}">
                  <a16:creationId xmlns="" xmlns:a16="http://schemas.microsoft.com/office/drawing/2014/main" id="{0D958384-4A9D-4A38-BBFC-8C2BBDC63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369" y="3768424"/>
              <a:ext cx="354851" cy="292800"/>
            </a:xfrm>
            <a:custGeom>
              <a:avLst/>
              <a:gdLst>
                <a:gd name="T0" fmla="*/ 139 w 366"/>
                <a:gd name="T1" fmla="*/ 294 h 302"/>
                <a:gd name="T2" fmla="*/ 132 w 366"/>
                <a:gd name="T3" fmla="*/ 281 h 302"/>
                <a:gd name="T4" fmla="*/ 114 w 366"/>
                <a:gd name="T5" fmla="*/ 259 h 302"/>
                <a:gd name="T6" fmla="*/ 97 w 366"/>
                <a:gd name="T7" fmla="*/ 232 h 302"/>
                <a:gd name="T8" fmla="*/ 77 w 366"/>
                <a:gd name="T9" fmla="*/ 212 h 302"/>
                <a:gd name="T10" fmla="*/ 76 w 366"/>
                <a:gd name="T11" fmla="*/ 188 h 302"/>
                <a:gd name="T12" fmla="*/ 59 w 366"/>
                <a:gd name="T13" fmla="*/ 159 h 302"/>
                <a:gd name="T14" fmla="*/ 43 w 366"/>
                <a:gd name="T15" fmla="*/ 145 h 302"/>
                <a:gd name="T16" fmla="*/ 39 w 366"/>
                <a:gd name="T17" fmla="*/ 130 h 302"/>
                <a:gd name="T18" fmla="*/ 28 w 366"/>
                <a:gd name="T19" fmla="*/ 111 h 302"/>
                <a:gd name="T20" fmla="*/ 8 w 366"/>
                <a:gd name="T21" fmla="*/ 82 h 302"/>
                <a:gd name="T22" fmla="*/ 2 w 366"/>
                <a:gd name="T23" fmla="*/ 72 h 302"/>
                <a:gd name="T24" fmla="*/ 4 w 366"/>
                <a:gd name="T25" fmla="*/ 57 h 302"/>
                <a:gd name="T26" fmla="*/ 32 w 366"/>
                <a:gd name="T27" fmla="*/ 55 h 302"/>
                <a:gd name="T28" fmla="*/ 50 w 366"/>
                <a:gd name="T29" fmla="*/ 44 h 302"/>
                <a:gd name="T30" fmla="*/ 58 w 366"/>
                <a:gd name="T31" fmla="*/ 34 h 302"/>
                <a:gd name="T32" fmla="*/ 75 w 366"/>
                <a:gd name="T33" fmla="*/ 4 h 302"/>
                <a:gd name="T34" fmla="*/ 99 w 366"/>
                <a:gd name="T35" fmla="*/ 6 h 302"/>
                <a:gd name="T36" fmla="*/ 175 w 366"/>
                <a:gd name="T37" fmla="*/ 61 h 302"/>
                <a:gd name="T38" fmla="*/ 222 w 366"/>
                <a:gd name="T39" fmla="*/ 64 h 302"/>
                <a:gd name="T40" fmla="*/ 240 w 366"/>
                <a:gd name="T41" fmla="*/ 73 h 302"/>
                <a:gd name="T42" fmla="*/ 255 w 366"/>
                <a:gd name="T43" fmla="*/ 94 h 302"/>
                <a:gd name="T44" fmla="*/ 270 w 366"/>
                <a:gd name="T45" fmla="*/ 109 h 302"/>
                <a:gd name="T46" fmla="*/ 269 w 366"/>
                <a:gd name="T47" fmla="*/ 124 h 302"/>
                <a:gd name="T48" fmla="*/ 275 w 366"/>
                <a:gd name="T49" fmla="*/ 136 h 302"/>
                <a:gd name="T50" fmla="*/ 281 w 366"/>
                <a:gd name="T51" fmla="*/ 146 h 302"/>
                <a:gd name="T52" fmla="*/ 291 w 366"/>
                <a:gd name="T53" fmla="*/ 148 h 302"/>
                <a:gd name="T54" fmla="*/ 295 w 366"/>
                <a:gd name="T55" fmla="*/ 161 h 302"/>
                <a:gd name="T56" fmla="*/ 354 w 366"/>
                <a:gd name="T57" fmla="*/ 189 h 302"/>
                <a:gd name="T58" fmla="*/ 366 w 366"/>
                <a:gd name="T59" fmla="*/ 198 h 302"/>
                <a:gd name="T60" fmla="*/ 301 w 366"/>
                <a:gd name="T61" fmla="*/ 254 h 302"/>
                <a:gd name="T62" fmla="*/ 235 w 366"/>
                <a:gd name="T63" fmla="*/ 269 h 302"/>
                <a:gd name="T64" fmla="*/ 214 w 366"/>
                <a:gd name="T65" fmla="*/ 291 h 302"/>
                <a:gd name="T66" fmla="*/ 204 w 366"/>
                <a:gd name="T67" fmla="*/ 286 h 302"/>
                <a:gd name="T68" fmla="*/ 184 w 366"/>
                <a:gd name="T69" fmla="*/ 282 h 302"/>
                <a:gd name="T70" fmla="*/ 158 w 366"/>
                <a:gd name="T71" fmla="*/ 285 h 302"/>
                <a:gd name="T72" fmla="*/ 147 w 366"/>
                <a:gd name="T73" fmla="*/ 288 h 302"/>
                <a:gd name="T74" fmla="*/ 141 w 366"/>
                <a:gd name="T7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302">
                  <a:moveTo>
                    <a:pt x="141" y="302"/>
                  </a:moveTo>
                  <a:lnTo>
                    <a:pt x="139" y="294"/>
                  </a:lnTo>
                  <a:lnTo>
                    <a:pt x="133" y="288"/>
                  </a:lnTo>
                  <a:lnTo>
                    <a:pt x="132" y="281"/>
                  </a:lnTo>
                  <a:lnTo>
                    <a:pt x="124" y="274"/>
                  </a:lnTo>
                  <a:lnTo>
                    <a:pt x="114" y="259"/>
                  </a:lnTo>
                  <a:lnTo>
                    <a:pt x="109" y="244"/>
                  </a:lnTo>
                  <a:lnTo>
                    <a:pt x="97" y="232"/>
                  </a:lnTo>
                  <a:lnTo>
                    <a:pt x="89" y="229"/>
                  </a:lnTo>
                  <a:lnTo>
                    <a:pt x="77" y="212"/>
                  </a:lnTo>
                  <a:lnTo>
                    <a:pt x="76" y="198"/>
                  </a:lnTo>
                  <a:lnTo>
                    <a:pt x="76" y="188"/>
                  </a:lnTo>
                  <a:lnTo>
                    <a:pt x="67" y="167"/>
                  </a:lnTo>
                  <a:lnTo>
                    <a:pt x="59" y="159"/>
                  </a:lnTo>
                  <a:lnTo>
                    <a:pt x="48" y="155"/>
                  </a:lnTo>
                  <a:lnTo>
                    <a:pt x="43" y="145"/>
                  </a:lnTo>
                  <a:lnTo>
                    <a:pt x="44" y="140"/>
                  </a:lnTo>
                  <a:lnTo>
                    <a:pt x="39" y="130"/>
                  </a:lnTo>
                  <a:lnTo>
                    <a:pt x="35" y="126"/>
                  </a:lnTo>
                  <a:lnTo>
                    <a:pt x="28" y="111"/>
                  </a:lnTo>
                  <a:lnTo>
                    <a:pt x="17" y="96"/>
                  </a:lnTo>
                  <a:lnTo>
                    <a:pt x="8" y="82"/>
                  </a:lnTo>
                  <a:lnTo>
                    <a:pt x="0" y="82"/>
                  </a:lnTo>
                  <a:lnTo>
                    <a:pt x="2" y="72"/>
                  </a:lnTo>
                  <a:lnTo>
                    <a:pt x="3" y="65"/>
                  </a:lnTo>
                  <a:lnTo>
                    <a:pt x="4" y="57"/>
                  </a:lnTo>
                  <a:lnTo>
                    <a:pt x="24" y="61"/>
                  </a:lnTo>
                  <a:lnTo>
                    <a:pt x="32" y="55"/>
                  </a:lnTo>
                  <a:lnTo>
                    <a:pt x="36" y="47"/>
                  </a:lnTo>
                  <a:lnTo>
                    <a:pt x="50" y="44"/>
                  </a:lnTo>
                  <a:lnTo>
                    <a:pt x="52" y="37"/>
                  </a:lnTo>
                  <a:lnTo>
                    <a:pt x="58" y="34"/>
                  </a:lnTo>
                  <a:lnTo>
                    <a:pt x="40" y="14"/>
                  </a:lnTo>
                  <a:lnTo>
                    <a:pt x="75" y="4"/>
                  </a:lnTo>
                  <a:lnTo>
                    <a:pt x="79" y="0"/>
                  </a:lnTo>
                  <a:lnTo>
                    <a:pt x="99" y="6"/>
                  </a:lnTo>
                  <a:lnTo>
                    <a:pt x="126" y="20"/>
                  </a:lnTo>
                  <a:lnTo>
                    <a:pt x="175" y="61"/>
                  </a:lnTo>
                  <a:lnTo>
                    <a:pt x="207" y="63"/>
                  </a:lnTo>
                  <a:lnTo>
                    <a:pt x="222" y="64"/>
                  </a:lnTo>
                  <a:lnTo>
                    <a:pt x="227" y="73"/>
                  </a:lnTo>
                  <a:lnTo>
                    <a:pt x="240" y="73"/>
                  </a:lnTo>
                  <a:lnTo>
                    <a:pt x="245" y="91"/>
                  </a:lnTo>
                  <a:lnTo>
                    <a:pt x="255" y="94"/>
                  </a:lnTo>
                  <a:lnTo>
                    <a:pt x="257" y="101"/>
                  </a:lnTo>
                  <a:lnTo>
                    <a:pt x="270" y="109"/>
                  </a:lnTo>
                  <a:lnTo>
                    <a:pt x="271" y="117"/>
                  </a:lnTo>
                  <a:lnTo>
                    <a:pt x="269" y="124"/>
                  </a:lnTo>
                  <a:lnTo>
                    <a:pt x="271" y="130"/>
                  </a:lnTo>
                  <a:lnTo>
                    <a:pt x="275" y="136"/>
                  </a:lnTo>
                  <a:lnTo>
                    <a:pt x="278" y="141"/>
                  </a:lnTo>
                  <a:lnTo>
                    <a:pt x="281" y="146"/>
                  </a:lnTo>
                  <a:lnTo>
                    <a:pt x="286" y="151"/>
                  </a:lnTo>
                  <a:lnTo>
                    <a:pt x="291" y="148"/>
                  </a:lnTo>
                  <a:lnTo>
                    <a:pt x="294" y="156"/>
                  </a:lnTo>
                  <a:lnTo>
                    <a:pt x="295" y="161"/>
                  </a:lnTo>
                  <a:lnTo>
                    <a:pt x="302" y="180"/>
                  </a:lnTo>
                  <a:lnTo>
                    <a:pt x="354" y="189"/>
                  </a:lnTo>
                  <a:lnTo>
                    <a:pt x="358" y="185"/>
                  </a:lnTo>
                  <a:lnTo>
                    <a:pt x="366" y="198"/>
                  </a:lnTo>
                  <a:lnTo>
                    <a:pt x="354" y="235"/>
                  </a:lnTo>
                  <a:lnTo>
                    <a:pt x="301" y="254"/>
                  </a:lnTo>
                  <a:lnTo>
                    <a:pt x="251" y="260"/>
                  </a:lnTo>
                  <a:lnTo>
                    <a:pt x="235" y="269"/>
                  </a:lnTo>
                  <a:lnTo>
                    <a:pt x="222" y="288"/>
                  </a:lnTo>
                  <a:lnTo>
                    <a:pt x="214" y="291"/>
                  </a:lnTo>
                  <a:lnTo>
                    <a:pt x="211" y="285"/>
                  </a:lnTo>
                  <a:lnTo>
                    <a:pt x="204" y="286"/>
                  </a:lnTo>
                  <a:lnTo>
                    <a:pt x="186" y="284"/>
                  </a:lnTo>
                  <a:lnTo>
                    <a:pt x="184" y="282"/>
                  </a:lnTo>
                  <a:lnTo>
                    <a:pt x="163" y="282"/>
                  </a:lnTo>
                  <a:lnTo>
                    <a:pt x="158" y="285"/>
                  </a:lnTo>
                  <a:lnTo>
                    <a:pt x="152" y="279"/>
                  </a:lnTo>
                  <a:lnTo>
                    <a:pt x="147" y="288"/>
                  </a:lnTo>
                  <a:lnTo>
                    <a:pt x="149" y="296"/>
                  </a:lnTo>
                  <a:lnTo>
                    <a:pt x="141" y="30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268">
              <a:extLst>
                <a:ext uri="{FF2B5EF4-FFF2-40B4-BE49-F238E27FC236}">
                  <a16:creationId xmlns="" xmlns:a16="http://schemas.microsoft.com/office/drawing/2014/main" id="{B1EF3A72-6226-4D20-8C6C-0646ADA3B0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5224" y="1929212"/>
              <a:ext cx="286983" cy="337399"/>
            </a:xfrm>
            <a:custGeom>
              <a:avLst/>
              <a:gdLst>
                <a:gd name="T0" fmla="*/ 249 w 296"/>
                <a:gd name="T1" fmla="*/ 262 h 348"/>
                <a:gd name="T2" fmla="*/ 210 w 296"/>
                <a:gd name="T3" fmla="*/ 296 h 348"/>
                <a:gd name="T4" fmla="*/ 180 w 296"/>
                <a:gd name="T5" fmla="*/ 276 h 348"/>
                <a:gd name="T6" fmla="*/ 191 w 296"/>
                <a:gd name="T7" fmla="*/ 255 h 348"/>
                <a:gd name="T8" fmla="*/ 181 w 296"/>
                <a:gd name="T9" fmla="*/ 229 h 348"/>
                <a:gd name="T10" fmla="*/ 217 w 296"/>
                <a:gd name="T11" fmla="*/ 211 h 348"/>
                <a:gd name="T12" fmla="*/ 224 w 296"/>
                <a:gd name="T13" fmla="*/ 244 h 348"/>
                <a:gd name="T14" fmla="*/ 249 w 296"/>
                <a:gd name="T15" fmla="*/ 262 h 348"/>
                <a:gd name="T16" fmla="*/ 136 w 296"/>
                <a:gd name="T17" fmla="*/ 97 h 348"/>
                <a:gd name="T18" fmla="*/ 194 w 296"/>
                <a:gd name="T19" fmla="*/ 166 h 348"/>
                <a:gd name="T20" fmla="*/ 150 w 296"/>
                <a:gd name="T21" fmla="*/ 202 h 348"/>
                <a:gd name="T22" fmla="*/ 140 w 296"/>
                <a:gd name="T23" fmla="*/ 265 h 348"/>
                <a:gd name="T24" fmla="*/ 125 w 296"/>
                <a:gd name="T25" fmla="*/ 280 h 348"/>
                <a:gd name="T26" fmla="*/ 116 w 296"/>
                <a:gd name="T27" fmla="*/ 345 h 348"/>
                <a:gd name="T28" fmla="*/ 95 w 296"/>
                <a:gd name="T29" fmla="*/ 348 h 348"/>
                <a:gd name="T30" fmla="*/ 58 w 296"/>
                <a:gd name="T31" fmla="*/ 300 h 348"/>
                <a:gd name="T32" fmla="*/ 74 w 296"/>
                <a:gd name="T33" fmla="*/ 271 h 348"/>
                <a:gd name="T34" fmla="*/ 48 w 296"/>
                <a:gd name="T35" fmla="*/ 248 h 348"/>
                <a:gd name="T36" fmla="*/ 14 w 296"/>
                <a:gd name="T37" fmla="*/ 174 h 348"/>
                <a:gd name="T38" fmla="*/ 0 w 296"/>
                <a:gd name="T39" fmla="*/ 102 h 348"/>
                <a:gd name="T40" fmla="*/ 48 w 296"/>
                <a:gd name="T41" fmla="*/ 67 h 348"/>
                <a:gd name="T42" fmla="*/ 57 w 296"/>
                <a:gd name="T43" fmla="*/ 102 h 348"/>
                <a:gd name="T44" fmla="*/ 83 w 296"/>
                <a:gd name="T45" fmla="*/ 99 h 348"/>
                <a:gd name="T46" fmla="*/ 88 w 296"/>
                <a:gd name="T47" fmla="*/ 66 h 348"/>
                <a:gd name="T48" fmla="*/ 114 w 296"/>
                <a:gd name="T49" fmla="*/ 62 h 348"/>
                <a:gd name="T50" fmla="*/ 136 w 296"/>
                <a:gd name="T51" fmla="*/ 97 h 348"/>
                <a:gd name="T52" fmla="*/ 262 w 296"/>
                <a:gd name="T53" fmla="*/ 26 h 348"/>
                <a:gd name="T54" fmla="*/ 296 w 296"/>
                <a:gd name="T55" fmla="*/ 62 h 348"/>
                <a:gd name="T56" fmla="*/ 270 w 296"/>
                <a:gd name="T57" fmla="*/ 114 h 348"/>
                <a:gd name="T58" fmla="*/ 219 w 296"/>
                <a:gd name="T59" fmla="*/ 126 h 348"/>
                <a:gd name="T60" fmla="*/ 168 w 296"/>
                <a:gd name="T61" fmla="*/ 110 h 348"/>
                <a:gd name="T62" fmla="*/ 165 w 296"/>
                <a:gd name="T63" fmla="*/ 83 h 348"/>
                <a:gd name="T64" fmla="*/ 140 w 296"/>
                <a:gd name="T65" fmla="*/ 82 h 348"/>
                <a:gd name="T66" fmla="*/ 121 w 296"/>
                <a:gd name="T67" fmla="*/ 36 h 348"/>
                <a:gd name="T68" fmla="*/ 175 w 296"/>
                <a:gd name="T69" fmla="*/ 6 h 348"/>
                <a:gd name="T70" fmla="*/ 200 w 296"/>
                <a:gd name="T71" fmla="*/ 31 h 348"/>
                <a:gd name="T72" fmla="*/ 218 w 296"/>
                <a:gd name="T73" fmla="*/ 0 h 348"/>
                <a:gd name="T74" fmla="*/ 262 w 296"/>
                <a:gd name="T75" fmla="*/ 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6" h="348">
                  <a:moveTo>
                    <a:pt x="249" y="262"/>
                  </a:moveTo>
                  <a:lnTo>
                    <a:pt x="210" y="296"/>
                  </a:lnTo>
                  <a:lnTo>
                    <a:pt x="180" y="276"/>
                  </a:lnTo>
                  <a:lnTo>
                    <a:pt x="191" y="255"/>
                  </a:lnTo>
                  <a:lnTo>
                    <a:pt x="181" y="229"/>
                  </a:lnTo>
                  <a:lnTo>
                    <a:pt x="217" y="211"/>
                  </a:lnTo>
                  <a:lnTo>
                    <a:pt x="224" y="244"/>
                  </a:lnTo>
                  <a:lnTo>
                    <a:pt x="249" y="262"/>
                  </a:lnTo>
                  <a:close/>
                  <a:moveTo>
                    <a:pt x="136" y="97"/>
                  </a:moveTo>
                  <a:lnTo>
                    <a:pt x="194" y="166"/>
                  </a:lnTo>
                  <a:lnTo>
                    <a:pt x="150" y="202"/>
                  </a:lnTo>
                  <a:lnTo>
                    <a:pt x="140" y="265"/>
                  </a:lnTo>
                  <a:lnTo>
                    <a:pt x="125" y="280"/>
                  </a:lnTo>
                  <a:lnTo>
                    <a:pt x="116" y="345"/>
                  </a:lnTo>
                  <a:lnTo>
                    <a:pt x="95" y="348"/>
                  </a:lnTo>
                  <a:lnTo>
                    <a:pt x="58" y="300"/>
                  </a:lnTo>
                  <a:lnTo>
                    <a:pt x="74" y="271"/>
                  </a:lnTo>
                  <a:lnTo>
                    <a:pt x="48" y="248"/>
                  </a:lnTo>
                  <a:lnTo>
                    <a:pt x="14" y="174"/>
                  </a:lnTo>
                  <a:lnTo>
                    <a:pt x="0" y="102"/>
                  </a:lnTo>
                  <a:lnTo>
                    <a:pt x="48" y="67"/>
                  </a:lnTo>
                  <a:lnTo>
                    <a:pt x="57" y="102"/>
                  </a:lnTo>
                  <a:lnTo>
                    <a:pt x="83" y="99"/>
                  </a:lnTo>
                  <a:lnTo>
                    <a:pt x="88" y="66"/>
                  </a:lnTo>
                  <a:lnTo>
                    <a:pt x="114" y="62"/>
                  </a:lnTo>
                  <a:lnTo>
                    <a:pt x="136" y="97"/>
                  </a:lnTo>
                  <a:close/>
                  <a:moveTo>
                    <a:pt x="262" y="26"/>
                  </a:moveTo>
                  <a:lnTo>
                    <a:pt x="296" y="62"/>
                  </a:lnTo>
                  <a:lnTo>
                    <a:pt x="270" y="114"/>
                  </a:lnTo>
                  <a:lnTo>
                    <a:pt x="219" y="126"/>
                  </a:lnTo>
                  <a:lnTo>
                    <a:pt x="168" y="110"/>
                  </a:lnTo>
                  <a:lnTo>
                    <a:pt x="165" y="83"/>
                  </a:lnTo>
                  <a:lnTo>
                    <a:pt x="140" y="82"/>
                  </a:lnTo>
                  <a:lnTo>
                    <a:pt x="121" y="36"/>
                  </a:lnTo>
                  <a:lnTo>
                    <a:pt x="175" y="6"/>
                  </a:lnTo>
                  <a:lnTo>
                    <a:pt x="200" y="31"/>
                  </a:lnTo>
                  <a:lnTo>
                    <a:pt x="218" y="0"/>
                  </a:lnTo>
                  <a:lnTo>
                    <a:pt x="262" y="2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269">
              <a:extLst>
                <a:ext uri="{FF2B5EF4-FFF2-40B4-BE49-F238E27FC236}">
                  <a16:creationId xmlns="" xmlns:a16="http://schemas.microsoft.com/office/drawing/2014/main" id="{8E20BBDA-D024-4D83-B78E-D0AE60C9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782" y="3378670"/>
              <a:ext cx="95015" cy="47508"/>
            </a:xfrm>
            <a:custGeom>
              <a:avLst/>
              <a:gdLst>
                <a:gd name="T0" fmla="*/ 33 w 98"/>
                <a:gd name="T1" fmla="*/ 3 h 49"/>
                <a:gd name="T2" fmla="*/ 34 w 98"/>
                <a:gd name="T3" fmla="*/ 4 h 49"/>
                <a:gd name="T4" fmla="*/ 43 w 98"/>
                <a:gd name="T5" fmla="*/ 0 h 49"/>
                <a:gd name="T6" fmla="*/ 51 w 98"/>
                <a:gd name="T7" fmla="*/ 11 h 49"/>
                <a:gd name="T8" fmla="*/ 61 w 98"/>
                <a:gd name="T9" fmla="*/ 5 h 49"/>
                <a:gd name="T10" fmla="*/ 69 w 98"/>
                <a:gd name="T11" fmla="*/ 7 h 49"/>
                <a:gd name="T12" fmla="*/ 82 w 98"/>
                <a:gd name="T13" fmla="*/ 4 h 49"/>
                <a:gd name="T14" fmla="*/ 98 w 98"/>
                <a:gd name="T15" fmla="*/ 14 h 49"/>
                <a:gd name="T16" fmla="*/ 93 w 98"/>
                <a:gd name="T17" fmla="*/ 20 h 49"/>
                <a:gd name="T18" fmla="*/ 90 w 98"/>
                <a:gd name="T19" fmla="*/ 31 h 49"/>
                <a:gd name="T20" fmla="*/ 87 w 98"/>
                <a:gd name="T21" fmla="*/ 34 h 49"/>
                <a:gd name="T22" fmla="*/ 68 w 98"/>
                <a:gd name="T23" fmla="*/ 26 h 49"/>
                <a:gd name="T24" fmla="*/ 62 w 98"/>
                <a:gd name="T25" fmla="*/ 27 h 49"/>
                <a:gd name="T26" fmla="*/ 58 w 98"/>
                <a:gd name="T27" fmla="*/ 34 h 49"/>
                <a:gd name="T28" fmla="*/ 49 w 98"/>
                <a:gd name="T29" fmla="*/ 37 h 49"/>
                <a:gd name="T30" fmla="*/ 48 w 98"/>
                <a:gd name="T31" fmla="*/ 35 h 49"/>
                <a:gd name="T32" fmla="*/ 39 w 98"/>
                <a:gd name="T33" fmla="*/ 40 h 49"/>
                <a:gd name="T34" fmla="*/ 32 w 98"/>
                <a:gd name="T35" fmla="*/ 40 h 49"/>
                <a:gd name="T36" fmla="*/ 31 w 98"/>
                <a:gd name="T37" fmla="*/ 45 h 49"/>
                <a:gd name="T38" fmla="*/ 16 w 98"/>
                <a:gd name="T39" fmla="*/ 49 h 49"/>
                <a:gd name="T40" fmla="*/ 10 w 98"/>
                <a:gd name="T41" fmla="*/ 45 h 49"/>
                <a:gd name="T42" fmla="*/ 1 w 98"/>
                <a:gd name="T43" fmla="*/ 38 h 49"/>
                <a:gd name="T44" fmla="*/ 0 w 98"/>
                <a:gd name="T45" fmla="*/ 30 h 49"/>
                <a:gd name="T46" fmla="*/ 1 w 98"/>
                <a:gd name="T47" fmla="*/ 27 h 49"/>
                <a:gd name="T48" fmla="*/ 3 w 98"/>
                <a:gd name="T49" fmla="*/ 21 h 49"/>
                <a:gd name="T50" fmla="*/ 11 w 98"/>
                <a:gd name="T51" fmla="*/ 21 h 49"/>
                <a:gd name="T52" fmla="*/ 17 w 98"/>
                <a:gd name="T53" fmla="*/ 19 h 49"/>
                <a:gd name="T54" fmla="*/ 17 w 98"/>
                <a:gd name="T55" fmla="*/ 16 h 49"/>
                <a:gd name="T56" fmla="*/ 21 w 98"/>
                <a:gd name="T57" fmla="*/ 14 h 49"/>
                <a:gd name="T58" fmla="*/ 22 w 98"/>
                <a:gd name="T59" fmla="*/ 8 h 49"/>
                <a:gd name="T60" fmla="*/ 26 w 98"/>
                <a:gd name="T61" fmla="*/ 7 h 49"/>
                <a:gd name="T62" fmla="*/ 29 w 98"/>
                <a:gd name="T63" fmla="*/ 3 h 49"/>
                <a:gd name="T64" fmla="*/ 33 w 98"/>
                <a:gd name="T65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9">
                  <a:moveTo>
                    <a:pt x="33" y="3"/>
                  </a:moveTo>
                  <a:lnTo>
                    <a:pt x="34" y="4"/>
                  </a:lnTo>
                  <a:lnTo>
                    <a:pt x="43" y="0"/>
                  </a:lnTo>
                  <a:lnTo>
                    <a:pt x="51" y="11"/>
                  </a:lnTo>
                  <a:lnTo>
                    <a:pt x="61" y="5"/>
                  </a:lnTo>
                  <a:lnTo>
                    <a:pt x="69" y="7"/>
                  </a:lnTo>
                  <a:lnTo>
                    <a:pt x="82" y="4"/>
                  </a:lnTo>
                  <a:lnTo>
                    <a:pt x="98" y="14"/>
                  </a:lnTo>
                  <a:lnTo>
                    <a:pt x="93" y="20"/>
                  </a:lnTo>
                  <a:lnTo>
                    <a:pt x="90" y="31"/>
                  </a:lnTo>
                  <a:lnTo>
                    <a:pt x="87" y="34"/>
                  </a:lnTo>
                  <a:lnTo>
                    <a:pt x="68" y="26"/>
                  </a:lnTo>
                  <a:lnTo>
                    <a:pt x="62" y="27"/>
                  </a:lnTo>
                  <a:lnTo>
                    <a:pt x="58" y="34"/>
                  </a:lnTo>
                  <a:lnTo>
                    <a:pt x="49" y="37"/>
                  </a:lnTo>
                  <a:lnTo>
                    <a:pt x="48" y="35"/>
                  </a:lnTo>
                  <a:lnTo>
                    <a:pt x="39" y="40"/>
                  </a:lnTo>
                  <a:lnTo>
                    <a:pt x="32" y="40"/>
                  </a:lnTo>
                  <a:lnTo>
                    <a:pt x="31" y="45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1" y="38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11" y="21"/>
                  </a:lnTo>
                  <a:lnTo>
                    <a:pt x="17" y="19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9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270">
              <a:extLst>
                <a:ext uri="{FF2B5EF4-FFF2-40B4-BE49-F238E27FC236}">
                  <a16:creationId xmlns="" xmlns:a16="http://schemas.microsoft.com/office/drawing/2014/main" id="{77371C55-0750-42D9-A944-43C78D598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5775" y="4168843"/>
              <a:ext cx="51386" cy="56233"/>
            </a:xfrm>
            <a:custGeom>
              <a:avLst/>
              <a:gdLst>
                <a:gd name="T0" fmla="*/ 31 w 53"/>
                <a:gd name="T1" fmla="*/ 58 h 58"/>
                <a:gd name="T2" fmla="*/ 27 w 53"/>
                <a:gd name="T3" fmla="*/ 55 h 58"/>
                <a:gd name="T4" fmla="*/ 15 w 53"/>
                <a:gd name="T5" fmla="*/ 49 h 58"/>
                <a:gd name="T6" fmla="*/ 6 w 53"/>
                <a:gd name="T7" fmla="*/ 39 h 58"/>
                <a:gd name="T8" fmla="*/ 2 w 53"/>
                <a:gd name="T9" fmla="*/ 34 h 58"/>
                <a:gd name="T10" fmla="*/ 0 w 53"/>
                <a:gd name="T11" fmla="*/ 21 h 58"/>
                <a:gd name="T12" fmla="*/ 9 w 53"/>
                <a:gd name="T13" fmla="*/ 13 h 58"/>
                <a:gd name="T14" fmla="*/ 12 w 53"/>
                <a:gd name="T15" fmla="*/ 8 h 58"/>
                <a:gd name="T16" fmla="*/ 15 w 53"/>
                <a:gd name="T17" fmla="*/ 3 h 58"/>
                <a:gd name="T18" fmla="*/ 20 w 53"/>
                <a:gd name="T19" fmla="*/ 3 h 58"/>
                <a:gd name="T20" fmla="*/ 23 w 53"/>
                <a:gd name="T21" fmla="*/ 0 h 58"/>
                <a:gd name="T22" fmla="*/ 37 w 53"/>
                <a:gd name="T23" fmla="*/ 0 h 58"/>
                <a:gd name="T24" fmla="*/ 42 w 53"/>
                <a:gd name="T25" fmla="*/ 7 h 58"/>
                <a:gd name="T26" fmla="*/ 46 w 53"/>
                <a:gd name="T27" fmla="*/ 14 h 58"/>
                <a:gd name="T28" fmla="*/ 45 w 53"/>
                <a:gd name="T29" fmla="*/ 20 h 58"/>
                <a:gd name="T30" fmla="*/ 49 w 53"/>
                <a:gd name="T31" fmla="*/ 23 h 58"/>
                <a:gd name="T32" fmla="*/ 48 w 53"/>
                <a:gd name="T33" fmla="*/ 30 h 58"/>
                <a:gd name="T34" fmla="*/ 53 w 53"/>
                <a:gd name="T35" fmla="*/ 29 h 58"/>
                <a:gd name="T36" fmla="*/ 44 w 53"/>
                <a:gd name="T37" fmla="*/ 37 h 58"/>
                <a:gd name="T38" fmla="*/ 37 w 53"/>
                <a:gd name="T39" fmla="*/ 46 h 58"/>
                <a:gd name="T40" fmla="*/ 36 w 53"/>
                <a:gd name="T41" fmla="*/ 52 h 58"/>
                <a:gd name="T42" fmla="*/ 31 w 53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58">
                  <a:moveTo>
                    <a:pt x="31" y="58"/>
                  </a:moveTo>
                  <a:lnTo>
                    <a:pt x="27" y="55"/>
                  </a:lnTo>
                  <a:lnTo>
                    <a:pt x="15" y="49"/>
                  </a:lnTo>
                  <a:lnTo>
                    <a:pt x="6" y="39"/>
                  </a:lnTo>
                  <a:lnTo>
                    <a:pt x="2" y="34"/>
                  </a:lnTo>
                  <a:lnTo>
                    <a:pt x="0" y="21"/>
                  </a:lnTo>
                  <a:lnTo>
                    <a:pt x="9" y="13"/>
                  </a:lnTo>
                  <a:lnTo>
                    <a:pt x="12" y="8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3" y="0"/>
                  </a:lnTo>
                  <a:lnTo>
                    <a:pt x="37" y="0"/>
                  </a:lnTo>
                  <a:lnTo>
                    <a:pt x="42" y="7"/>
                  </a:lnTo>
                  <a:lnTo>
                    <a:pt x="46" y="14"/>
                  </a:lnTo>
                  <a:lnTo>
                    <a:pt x="45" y="20"/>
                  </a:lnTo>
                  <a:lnTo>
                    <a:pt x="49" y="23"/>
                  </a:lnTo>
                  <a:lnTo>
                    <a:pt x="48" y="30"/>
                  </a:lnTo>
                  <a:lnTo>
                    <a:pt x="53" y="29"/>
                  </a:lnTo>
                  <a:lnTo>
                    <a:pt x="44" y="37"/>
                  </a:lnTo>
                  <a:lnTo>
                    <a:pt x="37" y="46"/>
                  </a:lnTo>
                  <a:lnTo>
                    <a:pt x="36" y="52"/>
                  </a:lnTo>
                  <a:lnTo>
                    <a:pt x="31" y="5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271">
              <a:extLst>
                <a:ext uri="{FF2B5EF4-FFF2-40B4-BE49-F238E27FC236}">
                  <a16:creationId xmlns="" xmlns:a16="http://schemas.microsoft.com/office/drawing/2014/main" id="{4683B03E-7AD8-41DF-AA5E-991263057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090" y="4056377"/>
              <a:ext cx="103741" cy="74655"/>
            </a:xfrm>
            <a:custGeom>
              <a:avLst/>
              <a:gdLst>
                <a:gd name="T0" fmla="*/ 16 w 107"/>
                <a:gd name="T1" fmla="*/ 54 h 77"/>
                <a:gd name="T2" fmla="*/ 9 w 107"/>
                <a:gd name="T3" fmla="*/ 40 h 77"/>
                <a:gd name="T4" fmla="*/ 0 w 107"/>
                <a:gd name="T5" fmla="*/ 34 h 77"/>
                <a:gd name="T6" fmla="*/ 8 w 107"/>
                <a:gd name="T7" fmla="*/ 30 h 77"/>
                <a:gd name="T8" fmla="*/ 16 w 107"/>
                <a:gd name="T9" fmla="*/ 18 h 77"/>
                <a:gd name="T10" fmla="*/ 21 w 107"/>
                <a:gd name="T11" fmla="*/ 9 h 77"/>
                <a:gd name="T12" fmla="*/ 26 w 107"/>
                <a:gd name="T13" fmla="*/ 3 h 77"/>
                <a:gd name="T14" fmla="*/ 34 w 107"/>
                <a:gd name="T15" fmla="*/ 4 h 77"/>
                <a:gd name="T16" fmla="*/ 44 w 107"/>
                <a:gd name="T17" fmla="*/ 0 h 77"/>
                <a:gd name="T18" fmla="*/ 53 w 107"/>
                <a:gd name="T19" fmla="*/ 0 h 77"/>
                <a:gd name="T20" fmla="*/ 61 w 107"/>
                <a:gd name="T21" fmla="*/ 5 h 77"/>
                <a:gd name="T22" fmla="*/ 73 w 107"/>
                <a:gd name="T23" fmla="*/ 10 h 77"/>
                <a:gd name="T24" fmla="*/ 83 w 107"/>
                <a:gd name="T25" fmla="*/ 24 h 77"/>
                <a:gd name="T26" fmla="*/ 95 w 107"/>
                <a:gd name="T27" fmla="*/ 35 h 77"/>
                <a:gd name="T28" fmla="*/ 96 w 107"/>
                <a:gd name="T29" fmla="*/ 47 h 77"/>
                <a:gd name="T30" fmla="*/ 99 w 107"/>
                <a:gd name="T31" fmla="*/ 57 h 77"/>
                <a:gd name="T32" fmla="*/ 106 w 107"/>
                <a:gd name="T33" fmla="*/ 62 h 77"/>
                <a:gd name="T34" fmla="*/ 107 w 107"/>
                <a:gd name="T35" fmla="*/ 69 h 77"/>
                <a:gd name="T36" fmla="*/ 106 w 107"/>
                <a:gd name="T37" fmla="*/ 74 h 77"/>
                <a:gd name="T38" fmla="*/ 104 w 107"/>
                <a:gd name="T39" fmla="*/ 76 h 77"/>
                <a:gd name="T40" fmla="*/ 95 w 107"/>
                <a:gd name="T41" fmla="*/ 74 h 77"/>
                <a:gd name="T42" fmla="*/ 93 w 107"/>
                <a:gd name="T43" fmla="*/ 76 h 77"/>
                <a:gd name="T44" fmla="*/ 89 w 107"/>
                <a:gd name="T45" fmla="*/ 77 h 77"/>
                <a:gd name="T46" fmla="*/ 77 w 107"/>
                <a:gd name="T47" fmla="*/ 72 h 77"/>
                <a:gd name="T48" fmla="*/ 68 w 107"/>
                <a:gd name="T49" fmla="*/ 72 h 77"/>
                <a:gd name="T50" fmla="*/ 37 w 107"/>
                <a:gd name="T51" fmla="*/ 71 h 77"/>
                <a:gd name="T52" fmla="*/ 32 w 107"/>
                <a:gd name="T53" fmla="*/ 73 h 77"/>
                <a:gd name="T54" fmla="*/ 26 w 107"/>
                <a:gd name="T55" fmla="*/ 72 h 77"/>
                <a:gd name="T56" fmla="*/ 17 w 107"/>
                <a:gd name="T57" fmla="*/ 76 h 77"/>
                <a:gd name="T58" fmla="*/ 14 w 107"/>
                <a:gd name="T59" fmla="*/ 62 h 77"/>
                <a:gd name="T60" fmla="*/ 30 w 107"/>
                <a:gd name="T61" fmla="*/ 62 h 77"/>
                <a:gd name="T62" fmla="*/ 33 w 107"/>
                <a:gd name="T63" fmla="*/ 59 h 77"/>
                <a:gd name="T64" fmla="*/ 37 w 107"/>
                <a:gd name="T65" fmla="*/ 59 h 77"/>
                <a:gd name="T66" fmla="*/ 44 w 107"/>
                <a:gd name="T67" fmla="*/ 56 h 77"/>
                <a:gd name="T68" fmla="*/ 51 w 107"/>
                <a:gd name="T69" fmla="*/ 59 h 77"/>
                <a:gd name="T70" fmla="*/ 59 w 107"/>
                <a:gd name="T71" fmla="*/ 59 h 77"/>
                <a:gd name="T72" fmla="*/ 66 w 107"/>
                <a:gd name="T73" fmla="*/ 56 h 77"/>
                <a:gd name="T74" fmla="*/ 62 w 107"/>
                <a:gd name="T75" fmla="*/ 50 h 77"/>
                <a:gd name="T76" fmla="*/ 56 w 107"/>
                <a:gd name="T77" fmla="*/ 54 h 77"/>
                <a:gd name="T78" fmla="*/ 52 w 107"/>
                <a:gd name="T79" fmla="*/ 54 h 77"/>
                <a:gd name="T80" fmla="*/ 45 w 107"/>
                <a:gd name="T81" fmla="*/ 49 h 77"/>
                <a:gd name="T82" fmla="*/ 39 w 107"/>
                <a:gd name="T83" fmla="*/ 49 h 77"/>
                <a:gd name="T84" fmla="*/ 34 w 107"/>
                <a:gd name="T85" fmla="*/ 54 h 77"/>
                <a:gd name="T86" fmla="*/ 16 w 107"/>
                <a:gd name="T87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77">
                  <a:moveTo>
                    <a:pt x="16" y="54"/>
                  </a:moveTo>
                  <a:lnTo>
                    <a:pt x="9" y="40"/>
                  </a:lnTo>
                  <a:lnTo>
                    <a:pt x="0" y="34"/>
                  </a:lnTo>
                  <a:lnTo>
                    <a:pt x="8" y="30"/>
                  </a:lnTo>
                  <a:lnTo>
                    <a:pt x="16" y="18"/>
                  </a:lnTo>
                  <a:lnTo>
                    <a:pt x="21" y="9"/>
                  </a:lnTo>
                  <a:lnTo>
                    <a:pt x="26" y="3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3" y="0"/>
                  </a:lnTo>
                  <a:lnTo>
                    <a:pt x="61" y="5"/>
                  </a:lnTo>
                  <a:lnTo>
                    <a:pt x="73" y="10"/>
                  </a:lnTo>
                  <a:lnTo>
                    <a:pt x="83" y="24"/>
                  </a:lnTo>
                  <a:lnTo>
                    <a:pt x="95" y="35"/>
                  </a:lnTo>
                  <a:lnTo>
                    <a:pt x="96" y="47"/>
                  </a:lnTo>
                  <a:lnTo>
                    <a:pt x="99" y="5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95" y="74"/>
                  </a:lnTo>
                  <a:lnTo>
                    <a:pt x="93" y="76"/>
                  </a:lnTo>
                  <a:lnTo>
                    <a:pt x="89" y="77"/>
                  </a:lnTo>
                  <a:lnTo>
                    <a:pt x="77" y="72"/>
                  </a:lnTo>
                  <a:lnTo>
                    <a:pt x="68" y="72"/>
                  </a:lnTo>
                  <a:lnTo>
                    <a:pt x="37" y="71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17" y="76"/>
                  </a:lnTo>
                  <a:lnTo>
                    <a:pt x="14" y="62"/>
                  </a:lnTo>
                  <a:lnTo>
                    <a:pt x="30" y="62"/>
                  </a:lnTo>
                  <a:lnTo>
                    <a:pt x="33" y="59"/>
                  </a:lnTo>
                  <a:lnTo>
                    <a:pt x="37" y="59"/>
                  </a:lnTo>
                  <a:lnTo>
                    <a:pt x="44" y="56"/>
                  </a:lnTo>
                  <a:lnTo>
                    <a:pt x="51" y="59"/>
                  </a:lnTo>
                  <a:lnTo>
                    <a:pt x="59" y="59"/>
                  </a:lnTo>
                  <a:lnTo>
                    <a:pt x="66" y="56"/>
                  </a:lnTo>
                  <a:lnTo>
                    <a:pt x="62" y="50"/>
                  </a:lnTo>
                  <a:lnTo>
                    <a:pt x="56" y="54"/>
                  </a:lnTo>
                  <a:lnTo>
                    <a:pt x="52" y="54"/>
                  </a:lnTo>
                  <a:lnTo>
                    <a:pt x="45" y="49"/>
                  </a:lnTo>
                  <a:lnTo>
                    <a:pt x="39" y="49"/>
                  </a:lnTo>
                  <a:lnTo>
                    <a:pt x="34" y="54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272">
              <a:extLst>
                <a:ext uri="{FF2B5EF4-FFF2-40B4-BE49-F238E27FC236}">
                  <a16:creationId xmlns="" xmlns:a16="http://schemas.microsoft.com/office/drawing/2014/main" id="{059B9491-1FA7-4595-8622-D93A61340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1821" y="3665653"/>
              <a:ext cx="112466" cy="100832"/>
            </a:xfrm>
            <a:custGeom>
              <a:avLst/>
              <a:gdLst>
                <a:gd name="T0" fmla="*/ 54 w 116"/>
                <a:gd name="T1" fmla="*/ 82 h 104"/>
                <a:gd name="T2" fmla="*/ 20 w 116"/>
                <a:gd name="T3" fmla="*/ 104 h 104"/>
                <a:gd name="T4" fmla="*/ 0 w 116"/>
                <a:gd name="T5" fmla="*/ 96 h 104"/>
                <a:gd name="T6" fmla="*/ 0 w 116"/>
                <a:gd name="T7" fmla="*/ 95 h 104"/>
                <a:gd name="T8" fmla="*/ 3 w 116"/>
                <a:gd name="T9" fmla="*/ 93 h 104"/>
                <a:gd name="T10" fmla="*/ 2 w 116"/>
                <a:gd name="T11" fmla="*/ 83 h 104"/>
                <a:gd name="T12" fmla="*/ 6 w 116"/>
                <a:gd name="T13" fmla="*/ 73 h 104"/>
                <a:gd name="T14" fmla="*/ 15 w 116"/>
                <a:gd name="T15" fmla="*/ 65 h 104"/>
                <a:gd name="T16" fmla="*/ 13 w 116"/>
                <a:gd name="T17" fmla="*/ 57 h 104"/>
                <a:gd name="T18" fmla="*/ 5 w 116"/>
                <a:gd name="T19" fmla="*/ 56 h 104"/>
                <a:gd name="T20" fmla="*/ 4 w 116"/>
                <a:gd name="T21" fmla="*/ 39 h 104"/>
                <a:gd name="T22" fmla="*/ 7 w 116"/>
                <a:gd name="T23" fmla="*/ 30 h 104"/>
                <a:gd name="T24" fmla="*/ 12 w 116"/>
                <a:gd name="T25" fmla="*/ 26 h 104"/>
                <a:gd name="T26" fmla="*/ 17 w 116"/>
                <a:gd name="T27" fmla="*/ 21 h 104"/>
                <a:gd name="T28" fmla="*/ 18 w 116"/>
                <a:gd name="T29" fmla="*/ 9 h 104"/>
                <a:gd name="T30" fmla="*/ 24 w 116"/>
                <a:gd name="T31" fmla="*/ 13 h 104"/>
                <a:gd name="T32" fmla="*/ 43 w 116"/>
                <a:gd name="T33" fmla="*/ 7 h 104"/>
                <a:gd name="T34" fmla="*/ 52 w 116"/>
                <a:gd name="T35" fmla="*/ 12 h 104"/>
                <a:gd name="T36" fmla="*/ 66 w 116"/>
                <a:gd name="T37" fmla="*/ 12 h 104"/>
                <a:gd name="T38" fmla="*/ 86 w 116"/>
                <a:gd name="T39" fmla="*/ 4 h 104"/>
                <a:gd name="T40" fmla="*/ 95 w 116"/>
                <a:gd name="T41" fmla="*/ 4 h 104"/>
                <a:gd name="T42" fmla="*/ 116 w 116"/>
                <a:gd name="T43" fmla="*/ 0 h 104"/>
                <a:gd name="T44" fmla="*/ 107 w 116"/>
                <a:gd name="T45" fmla="*/ 14 h 104"/>
                <a:gd name="T46" fmla="*/ 98 w 116"/>
                <a:gd name="T47" fmla="*/ 19 h 104"/>
                <a:gd name="T48" fmla="*/ 99 w 116"/>
                <a:gd name="T49" fmla="*/ 35 h 104"/>
                <a:gd name="T50" fmla="*/ 92 w 116"/>
                <a:gd name="T51" fmla="*/ 60 h 104"/>
                <a:gd name="T52" fmla="*/ 54 w 116"/>
                <a:gd name="T5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104">
                  <a:moveTo>
                    <a:pt x="54" y="82"/>
                  </a:moveTo>
                  <a:lnTo>
                    <a:pt x="20" y="104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3" y="93"/>
                  </a:lnTo>
                  <a:lnTo>
                    <a:pt x="2" y="83"/>
                  </a:lnTo>
                  <a:lnTo>
                    <a:pt x="6" y="73"/>
                  </a:lnTo>
                  <a:lnTo>
                    <a:pt x="15" y="65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4" y="39"/>
                  </a:lnTo>
                  <a:lnTo>
                    <a:pt x="7" y="30"/>
                  </a:lnTo>
                  <a:lnTo>
                    <a:pt x="12" y="26"/>
                  </a:lnTo>
                  <a:lnTo>
                    <a:pt x="17" y="21"/>
                  </a:lnTo>
                  <a:lnTo>
                    <a:pt x="18" y="9"/>
                  </a:lnTo>
                  <a:lnTo>
                    <a:pt x="24" y="13"/>
                  </a:lnTo>
                  <a:lnTo>
                    <a:pt x="43" y="7"/>
                  </a:lnTo>
                  <a:lnTo>
                    <a:pt x="52" y="12"/>
                  </a:lnTo>
                  <a:lnTo>
                    <a:pt x="66" y="12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16" y="0"/>
                  </a:lnTo>
                  <a:lnTo>
                    <a:pt x="107" y="14"/>
                  </a:lnTo>
                  <a:lnTo>
                    <a:pt x="98" y="19"/>
                  </a:lnTo>
                  <a:lnTo>
                    <a:pt x="99" y="35"/>
                  </a:lnTo>
                  <a:lnTo>
                    <a:pt x="92" y="60"/>
                  </a:lnTo>
                  <a:lnTo>
                    <a:pt x="54" y="8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273">
              <a:extLst>
                <a:ext uri="{FF2B5EF4-FFF2-40B4-BE49-F238E27FC236}">
                  <a16:creationId xmlns="" xmlns:a16="http://schemas.microsoft.com/office/drawing/2014/main" id="{9AFF2A04-E33B-4F3F-9CE7-6D9C0CD48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501" y="4782560"/>
              <a:ext cx="24239" cy="30056"/>
            </a:xfrm>
            <a:custGeom>
              <a:avLst/>
              <a:gdLst>
                <a:gd name="T0" fmla="*/ 25 w 25"/>
                <a:gd name="T1" fmla="*/ 21 h 31"/>
                <a:gd name="T2" fmla="*/ 21 w 25"/>
                <a:gd name="T3" fmla="*/ 29 h 31"/>
                <a:gd name="T4" fmla="*/ 11 w 25"/>
                <a:gd name="T5" fmla="*/ 31 h 31"/>
                <a:gd name="T6" fmla="*/ 0 w 25"/>
                <a:gd name="T7" fmla="*/ 21 h 31"/>
                <a:gd name="T8" fmla="*/ 0 w 25"/>
                <a:gd name="T9" fmla="*/ 14 h 31"/>
                <a:gd name="T10" fmla="*/ 5 w 25"/>
                <a:gd name="T11" fmla="*/ 7 h 31"/>
                <a:gd name="T12" fmla="*/ 7 w 25"/>
                <a:gd name="T13" fmla="*/ 1 h 31"/>
                <a:gd name="T14" fmla="*/ 12 w 25"/>
                <a:gd name="T15" fmla="*/ 0 h 31"/>
                <a:gd name="T16" fmla="*/ 21 w 25"/>
                <a:gd name="T17" fmla="*/ 4 h 31"/>
                <a:gd name="T18" fmla="*/ 24 w 25"/>
                <a:gd name="T19" fmla="*/ 12 h 31"/>
                <a:gd name="T20" fmla="*/ 25 w 25"/>
                <a:gd name="T21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1">
                  <a:moveTo>
                    <a:pt x="25" y="21"/>
                  </a:moveTo>
                  <a:lnTo>
                    <a:pt x="21" y="29"/>
                  </a:lnTo>
                  <a:lnTo>
                    <a:pt x="11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7" y="1"/>
                  </a:lnTo>
                  <a:lnTo>
                    <a:pt x="12" y="0"/>
                  </a:lnTo>
                  <a:lnTo>
                    <a:pt x="21" y="4"/>
                  </a:lnTo>
                  <a:lnTo>
                    <a:pt x="24" y="12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274">
              <a:extLst>
                <a:ext uri="{FF2B5EF4-FFF2-40B4-BE49-F238E27FC236}">
                  <a16:creationId xmlns="" xmlns:a16="http://schemas.microsoft.com/office/drawing/2014/main" id="{9E2446CA-1DB9-4886-B516-C18FCBE3A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799" y="4153331"/>
              <a:ext cx="32964" cy="85319"/>
            </a:xfrm>
            <a:custGeom>
              <a:avLst/>
              <a:gdLst>
                <a:gd name="T0" fmla="*/ 34 w 34"/>
                <a:gd name="T1" fmla="*/ 84 h 88"/>
                <a:gd name="T2" fmla="*/ 20 w 34"/>
                <a:gd name="T3" fmla="*/ 88 h 88"/>
                <a:gd name="T4" fmla="*/ 17 w 34"/>
                <a:gd name="T5" fmla="*/ 82 h 88"/>
                <a:gd name="T6" fmla="*/ 12 w 34"/>
                <a:gd name="T7" fmla="*/ 71 h 88"/>
                <a:gd name="T8" fmla="*/ 11 w 34"/>
                <a:gd name="T9" fmla="*/ 62 h 88"/>
                <a:gd name="T10" fmla="*/ 14 w 34"/>
                <a:gd name="T11" fmla="*/ 47 h 88"/>
                <a:gd name="T12" fmla="*/ 10 w 34"/>
                <a:gd name="T13" fmla="*/ 40 h 88"/>
                <a:gd name="T14" fmla="*/ 8 w 34"/>
                <a:gd name="T15" fmla="*/ 26 h 88"/>
                <a:gd name="T16" fmla="*/ 8 w 34"/>
                <a:gd name="T17" fmla="*/ 14 h 88"/>
                <a:gd name="T18" fmla="*/ 0 w 34"/>
                <a:gd name="T19" fmla="*/ 4 h 88"/>
                <a:gd name="T20" fmla="*/ 3 w 34"/>
                <a:gd name="T21" fmla="*/ 0 h 88"/>
                <a:gd name="T22" fmla="*/ 18 w 34"/>
                <a:gd name="T23" fmla="*/ 0 h 88"/>
                <a:gd name="T24" fmla="*/ 15 w 34"/>
                <a:gd name="T25" fmla="*/ 9 h 88"/>
                <a:gd name="T26" fmla="*/ 20 w 34"/>
                <a:gd name="T27" fmla="*/ 14 h 88"/>
                <a:gd name="T28" fmla="*/ 27 w 34"/>
                <a:gd name="T29" fmla="*/ 21 h 88"/>
                <a:gd name="T30" fmla="*/ 27 w 34"/>
                <a:gd name="T31" fmla="*/ 29 h 88"/>
                <a:gd name="T32" fmla="*/ 30 w 34"/>
                <a:gd name="T33" fmla="*/ 32 h 88"/>
                <a:gd name="T34" fmla="*/ 30 w 34"/>
                <a:gd name="T35" fmla="*/ 73 h 88"/>
                <a:gd name="T36" fmla="*/ 34 w 34"/>
                <a:gd name="T37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88">
                  <a:moveTo>
                    <a:pt x="34" y="84"/>
                  </a:moveTo>
                  <a:lnTo>
                    <a:pt x="20" y="88"/>
                  </a:lnTo>
                  <a:lnTo>
                    <a:pt x="17" y="82"/>
                  </a:lnTo>
                  <a:lnTo>
                    <a:pt x="12" y="71"/>
                  </a:lnTo>
                  <a:lnTo>
                    <a:pt x="11" y="62"/>
                  </a:lnTo>
                  <a:lnTo>
                    <a:pt x="14" y="47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8" y="14"/>
                  </a:lnTo>
                  <a:lnTo>
                    <a:pt x="0" y="4"/>
                  </a:lnTo>
                  <a:lnTo>
                    <a:pt x="3" y="0"/>
                  </a:lnTo>
                  <a:lnTo>
                    <a:pt x="18" y="0"/>
                  </a:lnTo>
                  <a:lnTo>
                    <a:pt x="15" y="9"/>
                  </a:lnTo>
                  <a:lnTo>
                    <a:pt x="20" y="14"/>
                  </a:lnTo>
                  <a:lnTo>
                    <a:pt x="27" y="21"/>
                  </a:lnTo>
                  <a:lnTo>
                    <a:pt x="27" y="29"/>
                  </a:lnTo>
                  <a:lnTo>
                    <a:pt x="30" y="32"/>
                  </a:lnTo>
                  <a:lnTo>
                    <a:pt x="30" y="73"/>
                  </a:lnTo>
                  <a:lnTo>
                    <a:pt x="34" y="8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275">
              <a:extLst>
                <a:ext uri="{FF2B5EF4-FFF2-40B4-BE49-F238E27FC236}">
                  <a16:creationId xmlns="" xmlns:a16="http://schemas.microsoft.com/office/drawing/2014/main" id="{F0D5C240-16ED-4E12-A704-BE8A02A10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512" y="4477156"/>
              <a:ext cx="39751" cy="18422"/>
            </a:xfrm>
            <a:custGeom>
              <a:avLst/>
              <a:gdLst>
                <a:gd name="T0" fmla="*/ 0 w 41"/>
                <a:gd name="T1" fmla="*/ 10 h 19"/>
                <a:gd name="T2" fmla="*/ 3 w 41"/>
                <a:gd name="T3" fmla="*/ 7 h 19"/>
                <a:gd name="T4" fmla="*/ 16 w 41"/>
                <a:gd name="T5" fmla="*/ 2 h 19"/>
                <a:gd name="T6" fmla="*/ 29 w 41"/>
                <a:gd name="T7" fmla="*/ 2 h 19"/>
                <a:gd name="T8" fmla="*/ 35 w 41"/>
                <a:gd name="T9" fmla="*/ 0 h 19"/>
                <a:gd name="T10" fmla="*/ 41 w 41"/>
                <a:gd name="T11" fmla="*/ 2 h 19"/>
                <a:gd name="T12" fmla="*/ 35 w 41"/>
                <a:gd name="T13" fmla="*/ 7 h 19"/>
                <a:gd name="T14" fmla="*/ 16 w 41"/>
                <a:gd name="T15" fmla="*/ 14 h 19"/>
                <a:gd name="T16" fmla="*/ 3 w 41"/>
                <a:gd name="T17" fmla="*/ 19 h 19"/>
                <a:gd name="T18" fmla="*/ 1 w 41"/>
                <a:gd name="T19" fmla="*/ 14 h 19"/>
                <a:gd name="T20" fmla="*/ 0 w 41"/>
                <a:gd name="T2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9">
                  <a:moveTo>
                    <a:pt x="0" y="10"/>
                  </a:moveTo>
                  <a:lnTo>
                    <a:pt x="3" y="7"/>
                  </a:lnTo>
                  <a:lnTo>
                    <a:pt x="16" y="2"/>
                  </a:lnTo>
                  <a:lnTo>
                    <a:pt x="29" y="2"/>
                  </a:lnTo>
                  <a:lnTo>
                    <a:pt x="35" y="0"/>
                  </a:lnTo>
                  <a:lnTo>
                    <a:pt x="41" y="2"/>
                  </a:lnTo>
                  <a:lnTo>
                    <a:pt x="35" y="7"/>
                  </a:lnTo>
                  <a:lnTo>
                    <a:pt x="16" y="14"/>
                  </a:lnTo>
                  <a:lnTo>
                    <a:pt x="3" y="19"/>
                  </a:lnTo>
                  <a:lnTo>
                    <a:pt x="1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276">
              <a:extLst>
                <a:ext uri="{FF2B5EF4-FFF2-40B4-BE49-F238E27FC236}">
                  <a16:creationId xmlns="" xmlns:a16="http://schemas.microsoft.com/office/drawing/2014/main" id="{2D63A4F5-E839-46FE-9F3A-B237BF735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6071" y="3900281"/>
              <a:ext cx="30056" cy="61081"/>
            </a:xfrm>
            <a:custGeom>
              <a:avLst/>
              <a:gdLst>
                <a:gd name="T0" fmla="*/ 29 w 31"/>
                <a:gd name="T1" fmla="*/ 17 h 63"/>
                <a:gd name="T2" fmla="*/ 18 w 31"/>
                <a:gd name="T3" fmla="*/ 47 h 63"/>
                <a:gd name="T4" fmla="*/ 10 w 31"/>
                <a:gd name="T5" fmla="*/ 63 h 63"/>
                <a:gd name="T6" fmla="*/ 1 w 31"/>
                <a:gd name="T7" fmla="*/ 47 h 63"/>
                <a:gd name="T8" fmla="*/ 0 w 31"/>
                <a:gd name="T9" fmla="*/ 33 h 63"/>
                <a:gd name="T10" fmla="*/ 10 w 31"/>
                <a:gd name="T11" fmla="*/ 15 h 63"/>
                <a:gd name="T12" fmla="*/ 24 w 31"/>
                <a:gd name="T13" fmla="*/ 0 h 63"/>
                <a:gd name="T14" fmla="*/ 31 w 31"/>
                <a:gd name="T15" fmla="*/ 5 h 63"/>
                <a:gd name="T16" fmla="*/ 29 w 31"/>
                <a:gd name="T1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63">
                  <a:moveTo>
                    <a:pt x="29" y="17"/>
                  </a:moveTo>
                  <a:lnTo>
                    <a:pt x="18" y="47"/>
                  </a:lnTo>
                  <a:lnTo>
                    <a:pt x="10" y="63"/>
                  </a:lnTo>
                  <a:lnTo>
                    <a:pt x="1" y="47"/>
                  </a:lnTo>
                  <a:lnTo>
                    <a:pt x="0" y="33"/>
                  </a:lnTo>
                  <a:lnTo>
                    <a:pt x="10" y="15"/>
                  </a:lnTo>
                  <a:lnTo>
                    <a:pt x="24" y="0"/>
                  </a:lnTo>
                  <a:lnTo>
                    <a:pt x="31" y="5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277">
              <a:extLst>
                <a:ext uri="{FF2B5EF4-FFF2-40B4-BE49-F238E27FC236}">
                  <a16:creationId xmlns="" xmlns:a16="http://schemas.microsoft.com/office/drawing/2014/main" id="{01D53A83-A689-4BB8-9F9C-65DC37F5B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202" y="4354025"/>
              <a:ext cx="185182" cy="181304"/>
            </a:xfrm>
            <a:custGeom>
              <a:avLst/>
              <a:gdLst>
                <a:gd name="T0" fmla="*/ 80 w 191"/>
                <a:gd name="T1" fmla="*/ 0 h 187"/>
                <a:gd name="T2" fmla="*/ 82 w 191"/>
                <a:gd name="T3" fmla="*/ 2 h 187"/>
                <a:gd name="T4" fmla="*/ 146 w 191"/>
                <a:gd name="T5" fmla="*/ 37 h 187"/>
                <a:gd name="T6" fmla="*/ 147 w 191"/>
                <a:gd name="T7" fmla="*/ 47 h 187"/>
                <a:gd name="T8" fmla="*/ 172 w 191"/>
                <a:gd name="T9" fmla="*/ 64 h 187"/>
                <a:gd name="T10" fmla="*/ 163 w 191"/>
                <a:gd name="T11" fmla="*/ 85 h 187"/>
                <a:gd name="T12" fmla="*/ 165 w 191"/>
                <a:gd name="T13" fmla="*/ 96 h 187"/>
                <a:gd name="T14" fmla="*/ 176 w 191"/>
                <a:gd name="T15" fmla="*/ 101 h 187"/>
                <a:gd name="T16" fmla="*/ 176 w 191"/>
                <a:gd name="T17" fmla="*/ 106 h 187"/>
                <a:gd name="T18" fmla="*/ 172 w 191"/>
                <a:gd name="T19" fmla="*/ 116 h 187"/>
                <a:gd name="T20" fmla="*/ 173 w 191"/>
                <a:gd name="T21" fmla="*/ 122 h 187"/>
                <a:gd name="T22" fmla="*/ 172 w 191"/>
                <a:gd name="T23" fmla="*/ 130 h 187"/>
                <a:gd name="T24" fmla="*/ 177 w 191"/>
                <a:gd name="T25" fmla="*/ 142 h 187"/>
                <a:gd name="T26" fmla="*/ 184 w 191"/>
                <a:gd name="T27" fmla="*/ 159 h 187"/>
                <a:gd name="T28" fmla="*/ 191 w 191"/>
                <a:gd name="T29" fmla="*/ 163 h 187"/>
                <a:gd name="T30" fmla="*/ 177 w 191"/>
                <a:gd name="T31" fmla="*/ 173 h 187"/>
                <a:gd name="T32" fmla="*/ 159 w 191"/>
                <a:gd name="T33" fmla="*/ 180 h 187"/>
                <a:gd name="T34" fmla="*/ 148 w 191"/>
                <a:gd name="T35" fmla="*/ 179 h 187"/>
                <a:gd name="T36" fmla="*/ 141 w 191"/>
                <a:gd name="T37" fmla="*/ 185 h 187"/>
                <a:gd name="T38" fmla="*/ 130 w 191"/>
                <a:gd name="T39" fmla="*/ 185 h 187"/>
                <a:gd name="T40" fmla="*/ 125 w 191"/>
                <a:gd name="T41" fmla="*/ 187 h 187"/>
                <a:gd name="T42" fmla="*/ 104 w 191"/>
                <a:gd name="T43" fmla="*/ 182 h 187"/>
                <a:gd name="T44" fmla="*/ 91 w 191"/>
                <a:gd name="T45" fmla="*/ 183 h 187"/>
                <a:gd name="T46" fmla="*/ 86 w 191"/>
                <a:gd name="T47" fmla="*/ 159 h 187"/>
                <a:gd name="T48" fmla="*/ 80 w 191"/>
                <a:gd name="T49" fmla="*/ 151 h 187"/>
                <a:gd name="T50" fmla="*/ 77 w 191"/>
                <a:gd name="T51" fmla="*/ 146 h 187"/>
                <a:gd name="T52" fmla="*/ 59 w 191"/>
                <a:gd name="T53" fmla="*/ 143 h 187"/>
                <a:gd name="T54" fmla="*/ 50 w 191"/>
                <a:gd name="T55" fmla="*/ 138 h 187"/>
                <a:gd name="T56" fmla="*/ 38 w 191"/>
                <a:gd name="T57" fmla="*/ 135 h 187"/>
                <a:gd name="T58" fmla="*/ 31 w 191"/>
                <a:gd name="T59" fmla="*/ 133 h 187"/>
                <a:gd name="T60" fmla="*/ 25 w 191"/>
                <a:gd name="T61" fmla="*/ 128 h 187"/>
                <a:gd name="T62" fmla="*/ 15 w 191"/>
                <a:gd name="T63" fmla="*/ 106 h 187"/>
                <a:gd name="T64" fmla="*/ 5 w 191"/>
                <a:gd name="T65" fmla="*/ 97 h 187"/>
                <a:gd name="T66" fmla="*/ 1 w 191"/>
                <a:gd name="T67" fmla="*/ 86 h 187"/>
                <a:gd name="T68" fmla="*/ 4 w 191"/>
                <a:gd name="T69" fmla="*/ 77 h 187"/>
                <a:gd name="T70" fmla="*/ 0 w 191"/>
                <a:gd name="T71" fmla="*/ 61 h 187"/>
                <a:gd name="T72" fmla="*/ 7 w 191"/>
                <a:gd name="T73" fmla="*/ 61 h 187"/>
                <a:gd name="T74" fmla="*/ 14 w 191"/>
                <a:gd name="T75" fmla="*/ 54 h 187"/>
                <a:gd name="T76" fmla="*/ 21 w 191"/>
                <a:gd name="T77" fmla="*/ 45 h 187"/>
                <a:gd name="T78" fmla="*/ 25 w 191"/>
                <a:gd name="T79" fmla="*/ 41 h 187"/>
                <a:gd name="T80" fmla="*/ 25 w 191"/>
                <a:gd name="T81" fmla="*/ 36 h 187"/>
                <a:gd name="T82" fmla="*/ 21 w 191"/>
                <a:gd name="T83" fmla="*/ 32 h 187"/>
                <a:gd name="T84" fmla="*/ 20 w 191"/>
                <a:gd name="T85" fmla="*/ 25 h 187"/>
                <a:gd name="T86" fmla="*/ 25 w 191"/>
                <a:gd name="T87" fmla="*/ 23 h 187"/>
                <a:gd name="T88" fmla="*/ 26 w 191"/>
                <a:gd name="T89" fmla="*/ 12 h 187"/>
                <a:gd name="T90" fmla="*/ 19 w 191"/>
                <a:gd name="T91" fmla="*/ 3 h 187"/>
                <a:gd name="T92" fmla="*/ 26 w 191"/>
                <a:gd name="T93" fmla="*/ 1 h 187"/>
                <a:gd name="T94" fmla="*/ 44 w 191"/>
                <a:gd name="T95" fmla="*/ 1 h 187"/>
                <a:gd name="T96" fmla="*/ 80 w 191"/>
                <a:gd name="T9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87">
                  <a:moveTo>
                    <a:pt x="80" y="0"/>
                  </a:moveTo>
                  <a:lnTo>
                    <a:pt x="82" y="2"/>
                  </a:lnTo>
                  <a:lnTo>
                    <a:pt x="146" y="37"/>
                  </a:lnTo>
                  <a:lnTo>
                    <a:pt x="147" y="47"/>
                  </a:lnTo>
                  <a:lnTo>
                    <a:pt x="172" y="64"/>
                  </a:lnTo>
                  <a:lnTo>
                    <a:pt x="163" y="85"/>
                  </a:lnTo>
                  <a:lnTo>
                    <a:pt x="165" y="96"/>
                  </a:lnTo>
                  <a:lnTo>
                    <a:pt x="176" y="101"/>
                  </a:lnTo>
                  <a:lnTo>
                    <a:pt x="176" y="106"/>
                  </a:lnTo>
                  <a:lnTo>
                    <a:pt x="172" y="116"/>
                  </a:lnTo>
                  <a:lnTo>
                    <a:pt x="173" y="122"/>
                  </a:lnTo>
                  <a:lnTo>
                    <a:pt x="172" y="130"/>
                  </a:lnTo>
                  <a:lnTo>
                    <a:pt x="177" y="142"/>
                  </a:lnTo>
                  <a:lnTo>
                    <a:pt x="184" y="159"/>
                  </a:lnTo>
                  <a:lnTo>
                    <a:pt x="191" y="163"/>
                  </a:lnTo>
                  <a:lnTo>
                    <a:pt x="177" y="173"/>
                  </a:lnTo>
                  <a:lnTo>
                    <a:pt x="159" y="180"/>
                  </a:lnTo>
                  <a:lnTo>
                    <a:pt x="148" y="179"/>
                  </a:lnTo>
                  <a:lnTo>
                    <a:pt x="141" y="185"/>
                  </a:lnTo>
                  <a:lnTo>
                    <a:pt x="130" y="185"/>
                  </a:lnTo>
                  <a:lnTo>
                    <a:pt x="125" y="187"/>
                  </a:lnTo>
                  <a:lnTo>
                    <a:pt x="104" y="182"/>
                  </a:lnTo>
                  <a:lnTo>
                    <a:pt x="91" y="183"/>
                  </a:lnTo>
                  <a:lnTo>
                    <a:pt x="86" y="159"/>
                  </a:lnTo>
                  <a:lnTo>
                    <a:pt x="80" y="151"/>
                  </a:lnTo>
                  <a:lnTo>
                    <a:pt x="77" y="146"/>
                  </a:lnTo>
                  <a:lnTo>
                    <a:pt x="59" y="143"/>
                  </a:lnTo>
                  <a:lnTo>
                    <a:pt x="50" y="138"/>
                  </a:lnTo>
                  <a:lnTo>
                    <a:pt x="38" y="135"/>
                  </a:lnTo>
                  <a:lnTo>
                    <a:pt x="31" y="133"/>
                  </a:lnTo>
                  <a:lnTo>
                    <a:pt x="25" y="128"/>
                  </a:lnTo>
                  <a:lnTo>
                    <a:pt x="15" y="106"/>
                  </a:lnTo>
                  <a:lnTo>
                    <a:pt x="5" y="97"/>
                  </a:lnTo>
                  <a:lnTo>
                    <a:pt x="1" y="86"/>
                  </a:lnTo>
                  <a:lnTo>
                    <a:pt x="4" y="77"/>
                  </a:lnTo>
                  <a:lnTo>
                    <a:pt x="0" y="61"/>
                  </a:lnTo>
                  <a:lnTo>
                    <a:pt x="7" y="61"/>
                  </a:lnTo>
                  <a:lnTo>
                    <a:pt x="14" y="54"/>
                  </a:lnTo>
                  <a:lnTo>
                    <a:pt x="21" y="45"/>
                  </a:lnTo>
                  <a:lnTo>
                    <a:pt x="25" y="41"/>
                  </a:lnTo>
                  <a:lnTo>
                    <a:pt x="25" y="36"/>
                  </a:lnTo>
                  <a:lnTo>
                    <a:pt x="21" y="32"/>
                  </a:lnTo>
                  <a:lnTo>
                    <a:pt x="20" y="25"/>
                  </a:lnTo>
                  <a:lnTo>
                    <a:pt x="25" y="23"/>
                  </a:lnTo>
                  <a:lnTo>
                    <a:pt x="26" y="12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44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278">
              <a:extLst>
                <a:ext uri="{FF2B5EF4-FFF2-40B4-BE49-F238E27FC236}">
                  <a16:creationId xmlns="" xmlns:a16="http://schemas.microsoft.com/office/drawing/2014/main" id="{7BDA9057-A8E8-4D58-B858-AB78FAC66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041" y="3305955"/>
              <a:ext cx="303465" cy="201664"/>
            </a:xfrm>
            <a:custGeom>
              <a:avLst/>
              <a:gdLst>
                <a:gd name="T0" fmla="*/ 175 w 313"/>
                <a:gd name="T1" fmla="*/ 7 h 208"/>
                <a:gd name="T2" fmla="*/ 185 w 313"/>
                <a:gd name="T3" fmla="*/ 2 h 208"/>
                <a:gd name="T4" fmla="*/ 214 w 313"/>
                <a:gd name="T5" fmla="*/ 15 h 208"/>
                <a:gd name="T6" fmla="*/ 211 w 313"/>
                <a:gd name="T7" fmla="*/ 30 h 208"/>
                <a:gd name="T8" fmla="*/ 232 w 313"/>
                <a:gd name="T9" fmla="*/ 43 h 208"/>
                <a:gd name="T10" fmla="*/ 254 w 313"/>
                <a:gd name="T11" fmla="*/ 58 h 208"/>
                <a:gd name="T12" fmla="*/ 277 w 313"/>
                <a:gd name="T13" fmla="*/ 66 h 208"/>
                <a:gd name="T14" fmla="*/ 313 w 313"/>
                <a:gd name="T15" fmla="*/ 75 h 208"/>
                <a:gd name="T16" fmla="*/ 306 w 313"/>
                <a:gd name="T17" fmla="*/ 96 h 208"/>
                <a:gd name="T18" fmla="*/ 307 w 313"/>
                <a:gd name="T19" fmla="*/ 119 h 208"/>
                <a:gd name="T20" fmla="*/ 281 w 313"/>
                <a:gd name="T21" fmla="*/ 128 h 208"/>
                <a:gd name="T22" fmla="*/ 267 w 313"/>
                <a:gd name="T23" fmla="*/ 142 h 208"/>
                <a:gd name="T24" fmla="*/ 239 w 313"/>
                <a:gd name="T25" fmla="*/ 152 h 208"/>
                <a:gd name="T26" fmla="*/ 215 w 313"/>
                <a:gd name="T27" fmla="*/ 168 h 208"/>
                <a:gd name="T28" fmla="*/ 234 w 313"/>
                <a:gd name="T29" fmla="*/ 183 h 208"/>
                <a:gd name="T30" fmla="*/ 248 w 313"/>
                <a:gd name="T31" fmla="*/ 190 h 208"/>
                <a:gd name="T32" fmla="*/ 205 w 313"/>
                <a:gd name="T33" fmla="*/ 208 h 208"/>
                <a:gd name="T34" fmla="*/ 199 w 313"/>
                <a:gd name="T35" fmla="*/ 192 h 208"/>
                <a:gd name="T36" fmla="*/ 183 w 313"/>
                <a:gd name="T37" fmla="*/ 179 h 208"/>
                <a:gd name="T38" fmla="*/ 200 w 313"/>
                <a:gd name="T39" fmla="*/ 164 h 208"/>
                <a:gd name="T40" fmla="*/ 196 w 313"/>
                <a:gd name="T41" fmla="*/ 165 h 208"/>
                <a:gd name="T42" fmla="*/ 167 w 313"/>
                <a:gd name="T43" fmla="*/ 150 h 208"/>
                <a:gd name="T44" fmla="*/ 145 w 313"/>
                <a:gd name="T45" fmla="*/ 167 h 208"/>
                <a:gd name="T46" fmla="*/ 123 w 313"/>
                <a:gd name="T47" fmla="*/ 182 h 208"/>
                <a:gd name="T48" fmla="*/ 107 w 313"/>
                <a:gd name="T49" fmla="*/ 180 h 208"/>
                <a:gd name="T50" fmla="*/ 115 w 313"/>
                <a:gd name="T51" fmla="*/ 169 h 208"/>
                <a:gd name="T52" fmla="*/ 118 w 313"/>
                <a:gd name="T53" fmla="*/ 157 h 208"/>
                <a:gd name="T54" fmla="*/ 123 w 313"/>
                <a:gd name="T55" fmla="*/ 158 h 208"/>
                <a:gd name="T56" fmla="*/ 138 w 313"/>
                <a:gd name="T57" fmla="*/ 157 h 208"/>
                <a:gd name="T58" fmla="*/ 137 w 313"/>
                <a:gd name="T59" fmla="*/ 150 h 208"/>
                <a:gd name="T60" fmla="*/ 127 w 313"/>
                <a:gd name="T61" fmla="*/ 134 h 208"/>
                <a:gd name="T62" fmla="*/ 123 w 313"/>
                <a:gd name="T63" fmla="*/ 120 h 208"/>
                <a:gd name="T64" fmla="*/ 108 w 313"/>
                <a:gd name="T65" fmla="*/ 113 h 208"/>
                <a:gd name="T66" fmla="*/ 83 w 313"/>
                <a:gd name="T67" fmla="*/ 108 h 208"/>
                <a:gd name="T68" fmla="*/ 72 w 313"/>
                <a:gd name="T69" fmla="*/ 111 h 208"/>
                <a:gd name="T70" fmla="*/ 54 w 313"/>
                <a:gd name="T71" fmla="*/ 120 h 208"/>
                <a:gd name="T72" fmla="*/ 41 w 313"/>
                <a:gd name="T73" fmla="*/ 118 h 208"/>
                <a:gd name="T74" fmla="*/ 19 w 313"/>
                <a:gd name="T75" fmla="*/ 115 h 208"/>
                <a:gd name="T76" fmla="*/ 9 w 313"/>
                <a:gd name="T77" fmla="*/ 113 h 208"/>
                <a:gd name="T78" fmla="*/ 3 w 313"/>
                <a:gd name="T79" fmla="*/ 95 h 208"/>
                <a:gd name="T80" fmla="*/ 12 w 313"/>
                <a:gd name="T81" fmla="*/ 90 h 208"/>
                <a:gd name="T82" fmla="*/ 23 w 313"/>
                <a:gd name="T83" fmla="*/ 56 h 208"/>
                <a:gd name="T84" fmla="*/ 34 w 313"/>
                <a:gd name="T85" fmla="*/ 45 h 208"/>
                <a:gd name="T86" fmla="*/ 34 w 313"/>
                <a:gd name="T87" fmla="*/ 20 h 208"/>
                <a:gd name="T88" fmla="*/ 57 w 313"/>
                <a:gd name="T89" fmla="*/ 12 h 208"/>
                <a:gd name="T90" fmla="*/ 94 w 313"/>
                <a:gd name="T91" fmla="*/ 21 h 208"/>
                <a:gd name="T92" fmla="*/ 113 w 313"/>
                <a:gd name="T93" fmla="*/ 26 h 208"/>
                <a:gd name="T94" fmla="*/ 125 w 313"/>
                <a:gd name="T95" fmla="*/ 27 h 208"/>
                <a:gd name="T96" fmla="*/ 147 w 313"/>
                <a:gd name="T97" fmla="*/ 28 h 208"/>
                <a:gd name="T98" fmla="*/ 154 w 313"/>
                <a:gd name="T99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3" h="208">
                  <a:moveTo>
                    <a:pt x="169" y="6"/>
                  </a:moveTo>
                  <a:lnTo>
                    <a:pt x="175" y="7"/>
                  </a:lnTo>
                  <a:lnTo>
                    <a:pt x="179" y="1"/>
                  </a:lnTo>
                  <a:lnTo>
                    <a:pt x="185" y="2"/>
                  </a:lnTo>
                  <a:lnTo>
                    <a:pt x="203" y="0"/>
                  </a:lnTo>
                  <a:lnTo>
                    <a:pt x="214" y="15"/>
                  </a:lnTo>
                  <a:lnTo>
                    <a:pt x="210" y="21"/>
                  </a:lnTo>
                  <a:lnTo>
                    <a:pt x="211" y="30"/>
                  </a:lnTo>
                  <a:lnTo>
                    <a:pt x="225" y="31"/>
                  </a:lnTo>
                  <a:lnTo>
                    <a:pt x="232" y="43"/>
                  </a:lnTo>
                  <a:lnTo>
                    <a:pt x="230" y="49"/>
                  </a:lnTo>
                  <a:lnTo>
                    <a:pt x="254" y="58"/>
                  </a:lnTo>
                  <a:lnTo>
                    <a:pt x="266" y="53"/>
                  </a:lnTo>
                  <a:lnTo>
                    <a:pt x="277" y="66"/>
                  </a:lnTo>
                  <a:lnTo>
                    <a:pt x="287" y="66"/>
                  </a:lnTo>
                  <a:lnTo>
                    <a:pt x="313" y="75"/>
                  </a:lnTo>
                  <a:lnTo>
                    <a:pt x="313" y="82"/>
                  </a:lnTo>
                  <a:lnTo>
                    <a:pt x="306" y="96"/>
                  </a:lnTo>
                  <a:lnTo>
                    <a:pt x="310" y="111"/>
                  </a:lnTo>
                  <a:lnTo>
                    <a:pt x="307" y="119"/>
                  </a:lnTo>
                  <a:lnTo>
                    <a:pt x="291" y="122"/>
                  </a:lnTo>
                  <a:lnTo>
                    <a:pt x="281" y="128"/>
                  </a:lnTo>
                  <a:lnTo>
                    <a:pt x="281" y="140"/>
                  </a:lnTo>
                  <a:lnTo>
                    <a:pt x="267" y="142"/>
                  </a:lnTo>
                  <a:lnTo>
                    <a:pt x="255" y="150"/>
                  </a:lnTo>
                  <a:lnTo>
                    <a:pt x="239" y="152"/>
                  </a:lnTo>
                  <a:lnTo>
                    <a:pt x="223" y="161"/>
                  </a:lnTo>
                  <a:lnTo>
                    <a:pt x="215" y="168"/>
                  </a:lnTo>
                  <a:lnTo>
                    <a:pt x="225" y="177"/>
                  </a:lnTo>
                  <a:lnTo>
                    <a:pt x="234" y="183"/>
                  </a:lnTo>
                  <a:lnTo>
                    <a:pt x="251" y="180"/>
                  </a:lnTo>
                  <a:lnTo>
                    <a:pt x="248" y="190"/>
                  </a:lnTo>
                  <a:lnTo>
                    <a:pt x="229" y="194"/>
                  </a:lnTo>
                  <a:lnTo>
                    <a:pt x="205" y="208"/>
                  </a:lnTo>
                  <a:lnTo>
                    <a:pt x="196" y="204"/>
                  </a:lnTo>
                  <a:lnTo>
                    <a:pt x="199" y="192"/>
                  </a:lnTo>
                  <a:lnTo>
                    <a:pt x="181" y="184"/>
                  </a:lnTo>
                  <a:lnTo>
                    <a:pt x="183" y="179"/>
                  </a:lnTo>
                  <a:lnTo>
                    <a:pt x="203" y="170"/>
                  </a:lnTo>
                  <a:lnTo>
                    <a:pt x="200" y="164"/>
                  </a:lnTo>
                  <a:lnTo>
                    <a:pt x="198" y="167"/>
                  </a:lnTo>
                  <a:lnTo>
                    <a:pt x="196" y="165"/>
                  </a:lnTo>
                  <a:lnTo>
                    <a:pt x="168" y="160"/>
                  </a:lnTo>
                  <a:lnTo>
                    <a:pt x="167" y="150"/>
                  </a:lnTo>
                  <a:lnTo>
                    <a:pt x="151" y="153"/>
                  </a:lnTo>
                  <a:lnTo>
                    <a:pt x="145" y="167"/>
                  </a:lnTo>
                  <a:lnTo>
                    <a:pt x="131" y="185"/>
                  </a:lnTo>
                  <a:lnTo>
                    <a:pt x="123" y="182"/>
                  </a:lnTo>
                  <a:lnTo>
                    <a:pt x="115" y="185"/>
                  </a:lnTo>
                  <a:lnTo>
                    <a:pt x="107" y="180"/>
                  </a:lnTo>
                  <a:lnTo>
                    <a:pt x="111" y="178"/>
                  </a:lnTo>
                  <a:lnTo>
                    <a:pt x="115" y="169"/>
                  </a:lnTo>
                  <a:lnTo>
                    <a:pt x="119" y="161"/>
                  </a:lnTo>
                  <a:lnTo>
                    <a:pt x="118" y="157"/>
                  </a:lnTo>
                  <a:lnTo>
                    <a:pt x="122" y="155"/>
                  </a:lnTo>
                  <a:lnTo>
                    <a:pt x="123" y="158"/>
                  </a:lnTo>
                  <a:lnTo>
                    <a:pt x="133" y="158"/>
                  </a:lnTo>
                  <a:lnTo>
                    <a:pt x="138" y="157"/>
                  </a:lnTo>
                  <a:lnTo>
                    <a:pt x="135" y="155"/>
                  </a:lnTo>
                  <a:lnTo>
                    <a:pt x="137" y="150"/>
                  </a:lnTo>
                  <a:lnTo>
                    <a:pt x="130" y="145"/>
                  </a:lnTo>
                  <a:lnTo>
                    <a:pt x="127" y="134"/>
                  </a:lnTo>
                  <a:lnTo>
                    <a:pt x="122" y="130"/>
                  </a:lnTo>
                  <a:lnTo>
                    <a:pt x="123" y="120"/>
                  </a:lnTo>
                  <a:lnTo>
                    <a:pt x="115" y="113"/>
                  </a:lnTo>
                  <a:lnTo>
                    <a:pt x="108" y="113"/>
                  </a:lnTo>
                  <a:lnTo>
                    <a:pt x="95" y="105"/>
                  </a:lnTo>
                  <a:lnTo>
                    <a:pt x="83" y="108"/>
                  </a:lnTo>
                  <a:lnTo>
                    <a:pt x="79" y="111"/>
                  </a:lnTo>
                  <a:lnTo>
                    <a:pt x="72" y="111"/>
                  </a:lnTo>
                  <a:lnTo>
                    <a:pt x="67" y="117"/>
                  </a:lnTo>
                  <a:lnTo>
                    <a:pt x="54" y="120"/>
                  </a:lnTo>
                  <a:lnTo>
                    <a:pt x="49" y="124"/>
                  </a:lnTo>
                  <a:lnTo>
                    <a:pt x="41" y="118"/>
                  </a:lnTo>
                  <a:lnTo>
                    <a:pt x="29" y="117"/>
                  </a:lnTo>
                  <a:lnTo>
                    <a:pt x="19" y="115"/>
                  </a:lnTo>
                  <a:lnTo>
                    <a:pt x="10" y="120"/>
                  </a:lnTo>
                  <a:lnTo>
                    <a:pt x="9" y="113"/>
                  </a:lnTo>
                  <a:lnTo>
                    <a:pt x="0" y="106"/>
                  </a:lnTo>
                  <a:lnTo>
                    <a:pt x="3" y="95"/>
                  </a:lnTo>
                  <a:lnTo>
                    <a:pt x="8" y="89"/>
                  </a:lnTo>
                  <a:lnTo>
                    <a:pt x="12" y="90"/>
                  </a:lnTo>
                  <a:lnTo>
                    <a:pt x="8" y="79"/>
                  </a:lnTo>
                  <a:lnTo>
                    <a:pt x="23" y="56"/>
                  </a:lnTo>
                  <a:lnTo>
                    <a:pt x="32" y="53"/>
                  </a:lnTo>
                  <a:lnTo>
                    <a:pt x="34" y="45"/>
                  </a:lnTo>
                  <a:lnTo>
                    <a:pt x="25" y="21"/>
                  </a:lnTo>
                  <a:lnTo>
                    <a:pt x="34" y="20"/>
                  </a:lnTo>
                  <a:lnTo>
                    <a:pt x="43" y="13"/>
                  </a:lnTo>
                  <a:lnTo>
                    <a:pt x="57" y="12"/>
                  </a:lnTo>
                  <a:lnTo>
                    <a:pt x="74" y="14"/>
                  </a:lnTo>
                  <a:lnTo>
                    <a:pt x="94" y="21"/>
                  </a:lnTo>
                  <a:lnTo>
                    <a:pt x="108" y="21"/>
                  </a:lnTo>
                  <a:lnTo>
                    <a:pt x="113" y="26"/>
                  </a:lnTo>
                  <a:lnTo>
                    <a:pt x="120" y="20"/>
                  </a:lnTo>
                  <a:lnTo>
                    <a:pt x="125" y="27"/>
                  </a:lnTo>
                  <a:lnTo>
                    <a:pt x="140" y="26"/>
                  </a:lnTo>
                  <a:lnTo>
                    <a:pt x="147" y="28"/>
                  </a:lnTo>
                  <a:lnTo>
                    <a:pt x="148" y="14"/>
                  </a:lnTo>
                  <a:lnTo>
                    <a:pt x="154" y="8"/>
                  </a:lnTo>
                  <a:lnTo>
                    <a:pt x="169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279">
              <a:extLst>
                <a:ext uri="{FF2B5EF4-FFF2-40B4-BE49-F238E27FC236}">
                  <a16:creationId xmlns="" xmlns:a16="http://schemas.microsoft.com/office/drawing/2014/main" id="{3A0429C9-C107-4953-AD25-1422C2435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050" y="4267736"/>
              <a:ext cx="92106" cy="95015"/>
            </a:xfrm>
            <a:custGeom>
              <a:avLst/>
              <a:gdLst>
                <a:gd name="T0" fmla="*/ 39 w 95"/>
                <a:gd name="T1" fmla="*/ 90 h 98"/>
                <a:gd name="T2" fmla="*/ 21 w 95"/>
                <a:gd name="T3" fmla="*/ 90 h 98"/>
                <a:gd name="T4" fmla="*/ 14 w 95"/>
                <a:gd name="T5" fmla="*/ 92 h 98"/>
                <a:gd name="T6" fmla="*/ 3 w 95"/>
                <a:gd name="T7" fmla="*/ 98 h 98"/>
                <a:gd name="T8" fmla="*/ 0 w 95"/>
                <a:gd name="T9" fmla="*/ 96 h 98"/>
                <a:gd name="T10" fmla="*/ 0 w 95"/>
                <a:gd name="T11" fmla="*/ 83 h 98"/>
                <a:gd name="T12" fmla="*/ 3 w 95"/>
                <a:gd name="T13" fmla="*/ 76 h 98"/>
                <a:gd name="T14" fmla="*/ 4 w 95"/>
                <a:gd name="T15" fmla="*/ 62 h 98"/>
                <a:gd name="T16" fmla="*/ 8 w 95"/>
                <a:gd name="T17" fmla="*/ 54 h 98"/>
                <a:gd name="T18" fmla="*/ 15 w 95"/>
                <a:gd name="T19" fmla="*/ 45 h 98"/>
                <a:gd name="T20" fmla="*/ 22 w 95"/>
                <a:gd name="T21" fmla="*/ 40 h 98"/>
                <a:gd name="T22" fmla="*/ 28 w 95"/>
                <a:gd name="T23" fmla="*/ 34 h 98"/>
                <a:gd name="T24" fmla="*/ 21 w 95"/>
                <a:gd name="T25" fmla="*/ 32 h 98"/>
                <a:gd name="T26" fmla="*/ 21 w 95"/>
                <a:gd name="T27" fmla="*/ 12 h 98"/>
                <a:gd name="T28" fmla="*/ 29 w 95"/>
                <a:gd name="T29" fmla="*/ 8 h 98"/>
                <a:gd name="T30" fmla="*/ 39 w 95"/>
                <a:gd name="T31" fmla="*/ 11 h 98"/>
                <a:gd name="T32" fmla="*/ 53 w 95"/>
                <a:gd name="T33" fmla="*/ 7 h 98"/>
                <a:gd name="T34" fmla="*/ 66 w 95"/>
                <a:gd name="T35" fmla="*/ 7 h 98"/>
                <a:gd name="T36" fmla="*/ 76 w 95"/>
                <a:gd name="T37" fmla="*/ 0 h 98"/>
                <a:gd name="T38" fmla="*/ 84 w 95"/>
                <a:gd name="T39" fmla="*/ 11 h 98"/>
                <a:gd name="T40" fmla="*/ 87 w 95"/>
                <a:gd name="T41" fmla="*/ 19 h 98"/>
                <a:gd name="T42" fmla="*/ 95 w 95"/>
                <a:gd name="T43" fmla="*/ 40 h 98"/>
                <a:gd name="T44" fmla="*/ 88 w 95"/>
                <a:gd name="T45" fmla="*/ 52 h 98"/>
                <a:gd name="T46" fmla="*/ 80 w 95"/>
                <a:gd name="T47" fmla="*/ 63 h 98"/>
                <a:gd name="T48" fmla="*/ 74 w 95"/>
                <a:gd name="T49" fmla="*/ 70 h 98"/>
                <a:gd name="T50" fmla="*/ 75 w 95"/>
                <a:gd name="T51" fmla="*/ 89 h 98"/>
                <a:gd name="T52" fmla="*/ 39 w 95"/>
                <a:gd name="T53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5" h="98">
                  <a:moveTo>
                    <a:pt x="39" y="90"/>
                  </a:moveTo>
                  <a:lnTo>
                    <a:pt x="21" y="90"/>
                  </a:lnTo>
                  <a:lnTo>
                    <a:pt x="14" y="92"/>
                  </a:lnTo>
                  <a:lnTo>
                    <a:pt x="3" y="98"/>
                  </a:lnTo>
                  <a:lnTo>
                    <a:pt x="0" y="96"/>
                  </a:lnTo>
                  <a:lnTo>
                    <a:pt x="0" y="83"/>
                  </a:lnTo>
                  <a:lnTo>
                    <a:pt x="3" y="76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5" y="45"/>
                  </a:lnTo>
                  <a:lnTo>
                    <a:pt x="22" y="40"/>
                  </a:lnTo>
                  <a:lnTo>
                    <a:pt x="28" y="34"/>
                  </a:lnTo>
                  <a:lnTo>
                    <a:pt x="21" y="32"/>
                  </a:lnTo>
                  <a:lnTo>
                    <a:pt x="21" y="12"/>
                  </a:lnTo>
                  <a:lnTo>
                    <a:pt x="29" y="8"/>
                  </a:lnTo>
                  <a:lnTo>
                    <a:pt x="39" y="11"/>
                  </a:lnTo>
                  <a:lnTo>
                    <a:pt x="53" y="7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4" y="11"/>
                  </a:lnTo>
                  <a:lnTo>
                    <a:pt x="87" y="19"/>
                  </a:lnTo>
                  <a:lnTo>
                    <a:pt x="95" y="40"/>
                  </a:lnTo>
                  <a:lnTo>
                    <a:pt x="88" y="52"/>
                  </a:lnTo>
                  <a:lnTo>
                    <a:pt x="80" y="63"/>
                  </a:lnTo>
                  <a:lnTo>
                    <a:pt x="74" y="70"/>
                  </a:lnTo>
                  <a:lnTo>
                    <a:pt x="75" y="89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280">
              <a:extLst>
                <a:ext uri="{FF2B5EF4-FFF2-40B4-BE49-F238E27FC236}">
                  <a16:creationId xmlns="" xmlns:a16="http://schemas.microsoft.com/office/drawing/2014/main" id="{4449F361-27BB-4220-B8F4-B7A8925CF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3098" y="3478533"/>
              <a:ext cx="288922" cy="189060"/>
            </a:xfrm>
            <a:custGeom>
              <a:avLst/>
              <a:gdLst>
                <a:gd name="T0" fmla="*/ 185 w 298"/>
                <a:gd name="T1" fmla="*/ 191 h 195"/>
                <a:gd name="T2" fmla="*/ 185 w 298"/>
                <a:gd name="T3" fmla="*/ 177 h 195"/>
                <a:gd name="T4" fmla="*/ 161 w 298"/>
                <a:gd name="T5" fmla="*/ 168 h 195"/>
                <a:gd name="T6" fmla="*/ 143 w 298"/>
                <a:gd name="T7" fmla="*/ 156 h 195"/>
                <a:gd name="T8" fmla="*/ 132 w 298"/>
                <a:gd name="T9" fmla="*/ 146 h 195"/>
                <a:gd name="T10" fmla="*/ 112 w 298"/>
                <a:gd name="T11" fmla="*/ 131 h 195"/>
                <a:gd name="T12" fmla="*/ 103 w 298"/>
                <a:gd name="T13" fmla="*/ 108 h 195"/>
                <a:gd name="T14" fmla="*/ 98 w 298"/>
                <a:gd name="T15" fmla="*/ 103 h 195"/>
                <a:gd name="T16" fmla="*/ 79 w 298"/>
                <a:gd name="T17" fmla="*/ 104 h 195"/>
                <a:gd name="T18" fmla="*/ 72 w 298"/>
                <a:gd name="T19" fmla="*/ 100 h 195"/>
                <a:gd name="T20" fmla="*/ 70 w 298"/>
                <a:gd name="T21" fmla="*/ 81 h 195"/>
                <a:gd name="T22" fmla="*/ 47 w 298"/>
                <a:gd name="T23" fmla="*/ 68 h 195"/>
                <a:gd name="T24" fmla="*/ 32 w 298"/>
                <a:gd name="T25" fmla="*/ 82 h 195"/>
                <a:gd name="T26" fmla="*/ 18 w 298"/>
                <a:gd name="T27" fmla="*/ 90 h 195"/>
                <a:gd name="T28" fmla="*/ 20 w 298"/>
                <a:gd name="T29" fmla="*/ 102 h 195"/>
                <a:gd name="T30" fmla="*/ 0 w 298"/>
                <a:gd name="T31" fmla="*/ 102 h 195"/>
                <a:gd name="T32" fmla="*/ 0 w 298"/>
                <a:gd name="T33" fmla="*/ 14 h 195"/>
                <a:gd name="T34" fmla="*/ 44 w 298"/>
                <a:gd name="T35" fmla="*/ 0 h 195"/>
                <a:gd name="T36" fmla="*/ 48 w 298"/>
                <a:gd name="T37" fmla="*/ 2 h 195"/>
                <a:gd name="T38" fmla="*/ 75 w 298"/>
                <a:gd name="T39" fmla="*/ 20 h 195"/>
                <a:gd name="T40" fmla="*/ 90 w 298"/>
                <a:gd name="T41" fmla="*/ 29 h 195"/>
                <a:gd name="T42" fmla="*/ 106 w 298"/>
                <a:gd name="T43" fmla="*/ 51 h 195"/>
                <a:gd name="T44" fmla="*/ 127 w 298"/>
                <a:gd name="T45" fmla="*/ 48 h 195"/>
                <a:gd name="T46" fmla="*/ 156 w 298"/>
                <a:gd name="T47" fmla="*/ 45 h 195"/>
                <a:gd name="T48" fmla="*/ 176 w 298"/>
                <a:gd name="T49" fmla="*/ 63 h 195"/>
                <a:gd name="T50" fmla="*/ 175 w 298"/>
                <a:gd name="T51" fmla="*/ 86 h 195"/>
                <a:gd name="T52" fmla="*/ 183 w 298"/>
                <a:gd name="T53" fmla="*/ 87 h 195"/>
                <a:gd name="T54" fmla="*/ 188 w 298"/>
                <a:gd name="T55" fmla="*/ 105 h 195"/>
                <a:gd name="T56" fmla="*/ 210 w 298"/>
                <a:gd name="T57" fmla="*/ 106 h 195"/>
                <a:gd name="T58" fmla="*/ 215 w 298"/>
                <a:gd name="T59" fmla="*/ 117 h 195"/>
                <a:gd name="T60" fmla="*/ 220 w 298"/>
                <a:gd name="T61" fmla="*/ 117 h 195"/>
                <a:gd name="T62" fmla="*/ 229 w 298"/>
                <a:gd name="T63" fmla="*/ 101 h 195"/>
                <a:gd name="T64" fmla="*/ 252 w 298"/>
                <a:gd name="T65" fmla="*/ 85 h 195"/>
                <a:gd name="T66" fmla="*/ 261 w 298"/>
                <a:gd name="T67" fmla="*/ 80 h 195"/>
                <a:gd name="T68" fmla="*/ 267 w 298"/>
                <a:gd name="T69" fmla="*/ 82 h 195"/>
                <a:gd name="T70" fmla="*/ 252 w 298"/>
                <a:gd name="T71" fmla="*/ 97 h 195"/>
                <a:gd name="T72" fmla="*/ 264 w 298"/>
                <a:gd name="T73" fmla="*/ 105 h 195"/>
                <a:gd name="T74" fmla="*/ 277 w 298"/>
                <a:gd name="T75" fmla="*/ 100 h 195"/>
                <a:gd name="T76" fmla="*/ 298 w 298"/>
                <a:gd name="T77" fmla="*/ 112 h 195"/>
                <a:gd name="T78" fmla="*/ 276 w 298"/>
                <a:gd name="T79" fmla="*/ 128 h 195"/>
                <a:gd name="T80" fmla="*/ 262 w 298"/>
                <a:gd name="T81" fmla="*/ 126 h 195"/>
                <a:gd name="T82" fmla="*/ 255 w 298"/>
                <a:gd name="T83" fmla="*/ 127 h 195"/>
                <a:gd name="T84" fmla="*/ 253 w 298"/>
                <a:gd name="T85" fmla="*/ 120 h 195"/>
                <a:gd name="T86" fmla="*/ 256 w 298"/>
                <a:gd name="T87" fmla="*/ 110 h 195"/>
                <a:gd name="T88" fmla="*/ 233 w 298"/>
                <a:gd name="T89" fmla="*/ 116 h 195"/>
                <a:gd name="T90" fmla="*/ 227 w 298"/>
                <a:gd name="T91" fmla="*/ 130 h 195"/>
                <a:gd name="T92" fmla="*/ 219 w 298"/>
                <a:gd name="T93" fmla="*/ 142 h 195"/>
                <a:gd name="T94" fmla="*/ 204 w 298"/>
                <a:gd name="T95" fmla="*/ 141 h 195"/>
                <a:gd name="T96" fmla="*/ 200 w 298"/>
                <a:gd name="T97" fmla="*/ 152 h 195"/>
                <a:gd name="T98" fmla="*/ 213 w 298"/>
                <a:gd name="T99" fmla="*/ 156 h 195"/>
                <a:gd name="T100" fmla="*/ 217 w 298"/>
                <a:gd name="T101" fmla="*/ 173 h 195"/>
                <a:gd name="T102" fmla="*/ 207 w 298"/>
                <a:gd name="T103" fmla="*/ 195 h 195"/>
                <a:gd name="T104" fmla="*/ 194 w 298"/>
                <a:gd name="T105" fmla="*/ 191 h 195"/>
                <a:gd name="T106" fmla="*/ 185 w 298"/>
                <a:gd name="T107" fmla="*/ 19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8" h="195">
                  <a:moveTo>
                    <a:pt x="185" y="191"/>
                  </a:moveTo>
                  <a:lnTo>
                    <a:pt x="185" y="177"/>
                  </a:lnTo>
                  <a:lnTo>
                    <a:pt x="161" y="168"/>
                  </a:lnTo>
                  <a:lnTo>
                    <a:pt x="143" y="156"/>
                  </a:lnTo>
                  <a:lnTo>
                    <a:pt x="132" y="146"/>
                  </a:lnTo>
                  <a:lnTo>
                    <a:pt x="112" y="131"/>
                  </a:lnTo>
                  <a:lnTo>
                    <a:pt x="103" y="108"/>
                  </a:lnTo>
                  <a:lnTo>
                    <a:pt x="98" y="103"/>
                  </a:lnTo>
                  <a:lnTo>
                    <a:pt x="79" y="104"/>
                  </a:lnTo>
                  <a:lnTo>
                    <a:pt x="72" y="100"/>
                  </a:lnTo>
                  <a:lnTo>
                    <a:pt x="70" y="81"/>
                  </a:lnTo>
                  <a:lnTo>
                    <a:pt x="47" y="68"/>
                  </a:lnTo>
                  <a:lnTo>
                    <a:pt x="32" y="82"/>
                  </a:lnTo>
                  <a:lnTo>
                    <a:pt x="18" y="90"/>
                  </a:lnTo>
                  <a:lnTo>
                    <a:pt x="20" y="102"/>
                  </a:lnTo>
                  <a:lnTo>
                    <a:pt x="0" y="102"/>
                  </a:lnTo>
                  <a:lnTo>
                    <a:pt x="0" y="14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75" y="20"/>
                  </a:lnTo>
                  <a:lnTo>
                    <a:pt x="90" y="29"/>
                  </a:lnTo>
                  <a:lnTo>
                    <a:pt x="106" y="51"/>
                  </a:lnTo>
                  <a:lnTo>
                    <a:pt x="127" y="48"/>
                  </a:lnTo>
                  <a:lnTo>
                    <a:pt x="156" y="45"/>
                  </a:lnTo>
                  <a:lnTo>
                    <a:pt x="176" y="63"/>
                  </a:lnTo>
                  <a:lnTo>
                    <a:pt x="175" y="86"/>
                  </a:lnTo>
                  <a:lnTo>
                    <a:pt x="183" y="87"/>
                  </a:lnTo>
                  <a:lnTo>
                    <a:pt x="188" y="105"/>
                  </a:lnTo>
                  <a:lnTo>
                    <a:pt x="210" y="106"/>
                  </a:lnTo>
                  <a:lnTo>
                    <a:pt x="215" y="117"/>
                  </a:lnTo>
                  <a:lnTo>
                    <a:pt x="220" y="117"/>
                  </a:lnTo>
                  <a:lnTo>
                    <a:pt x="229" y="101"/>
                  </a:lnTo>
                  <a:lnTo>
                    <a:pt x="252" y="85"/>
                  </a:lnTo>
                  <a:lnTo>
                    <a:pt x="261" y="80"/>
                  </a:lnTo>
                  <a:lnTo>
                    <a:pt x="267" y="82"/>
                  </a:lnTo>
                  <a:lnTo>
                    <a:pt x="252" y="97"/>
                  </a:lnTo>
                  <a:lnTo>
                    <a:pt x="264" y="105"/>
                  </a:lnTo>
                  <a:lnTo>
                    <a:pt x="277" y="100"/>
                  </a:lnTo>
                  <a:lnTo>
                    <a:pt x="298" y="112"/>
                  </a:lnTo>
                  <a:lnTo>
                    <a:pt x="276" y="128"/>
                  </a:lnTo>
                  <a:lnTo>
                    <a:pt x="262" y="126"/>
                  </a:lnTo>
                  <a:lnTo>
                    <a:pt x="255" y="127"/>
                  </a:lnTo>
                  <a:lnTo>
                    <a:pt x="253" y="120"/>
                  </a:lnTo>
                  <a:lnTo>
                    <a:pt x="256" y="110"/>
                  </a:lnTo>
                  <a:lnTo>
                    <a:pt x="233" y="116"/>
                  </a:lnTo>
                  <a:lnTo>
                    <a:pt x="227" y="130"/>
                  </a:lnTo>
                  <a:lnTo>
                    <a:pt x="219" y="142"/>
                  </a:lnTo>
                  <a:lnTo>
                    <a:pt x="204" y="141"/>
                  </a:lnTo>
                  <a:lnTo>
                    <a:pt x="200" y="152"/>
                  </a:lnTo>
                  <a:lnTo>
                    <a:pt x="213" y="156"/>
                  </a:lnTo>
                  <a:lnTo>
                    <a:pt x="217" y="173"/>
                  </a:lnTo>
                  <a:lnTo>
                    <a:pt x="207" y="195"/>
                  </a:lnTo>
                  <a:lnTo>
                    <a:pt x="194" y="191"/>
                  </a:lnTo>
                  <a:lnTo>
                    <a:pt x="185" y="19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281">
              <a:extLst>
                <a:ext uri="{FF2B5EF4-FFF2-40B4-BE49-F238E27FC236}">
                  <a16:creationId xmlns="" xmlns:a16="http://schemas.microsoft.com/office/drawing/2014/main" id="{3FD4C848-3243-46CE-9569-34DC7A204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78" y="4132970"/>
              <a:ext cx="227842" cy="192938"/>
            </a:xfrm>
            <a:custGeom>
              <a:avLst/>
              <a:gdLst>
                <a:gd name="T0" fmla="*/ 33 w 235"/>
                <a:gd name="T1" fmla="*/ 12 h 199"/>
                <a:gd name="T2" fmla="*/ 29 w 235"/>
                <a:gd name="T3" fmla="*/ 21 h 199"/>
                <a:gd name="T4" fmla="*/ 20 w 235"/>
                <a:gd name="T5" fmla="*/ 40 h 199"/>
                <a:gd name="T6" fmla="*/ 36 w 235"/>
                <a:gd name="T7" fmla="*/ 53 h 199"/>
                <a:gd name="T8" fmla="*/ 33 w 235"/>
                <a:gd name="T9" fmla="*/ 35 h 199"/>
                <a:gd name="T10" fmla="*/ 54 w 235"/>
                <a:gd name="T11" fmla="*/ 14 h 199"/>
                <a:gd name="T12" fmla="*/ 58 w 235"/>
                <a:gd name="T13" fmla="*/ 0 h 199"/>
                <a:gd name="T14" fmla="*/ 76 w 235"/>
                <a:gd name="T15" fmla="*/ 13 h 199"/>
                <a:gd name="T16" fmla="*/ 89 w 235"/>
                <a:gd name="T17" fmla="*/ 29 h 199"/>
                <a:gd name="T18" fmla="*/ 122 w 235"/>
                <a:gd name="T19" fmla="*/ 27 h 199"/>
                <a:gd name="T20" fmla="*/ 146 w 235"/>
                <a:gd name="T21" fmla="*/ 37 h 199"/>
                <a:gd name="T22" fmla="*/ 156 w 235"/>
                <a:gd name="T23" fmla="*/ 27 h 199"/>
                <a:gd name="T24" fmla="*/ 199 w 235"/>
                <a:gd name="T25" fmla="*/ 25 h 199"/>
                <a:gd name="T26" fmla="*/ 190 w 235"/>
                <a:gd name="T27" fmla="*/ 39 h 199"/>
                <a:gd name="T28" fmla="*/ 216 w 235"/>
                <a:gd name="T29" fmla="*/ 49 h 199"/>
                <a:gd name="T30" fmla="*/ 229 w 235"/>
                <a:gd name="T31" fmla="*/ 62 h 199"/>
                <a:gd name="T32" fmla="*/ 221 w 235"/>
                <a:gd name="T33" fmla="*/ 77 h 199"/>
                <a:gd name="T34" fmla="*/ 225 w 235"/>
                <a:gd name="T35" fmla="*/ 90 h 199"/>
                <a:gd name="T36" fmla="*/ 210 w 235"/>
                <a:gd name="T37" fmla="*/ 96 h 199"/>
                <a:gd name="T38" fmla="*/ 207 w 235"/>
                <a:gd name="T39" fmla="*/ 109 h 199"/>
                <a:gd name="T40" fmla="*/ 221 w 235"/>
                <a:gd name="T41" fmla="*/ 127 h 199"/>
                <a:gd name="T42" fmla="*/ 194 w 235"/>
                <a:gd name="T43" fmla="*/ 140 h 199"/>
                <a:gd name="T44" fmla="*/ 177 w 235"/>
                <a:gd name="T45" fmla="*/ 147 h 199"/>
                <a:gd name="T46" fmla="*/ 150 w 235"/>
                <a:gd name="T47" fmla="*/ 140 h 199"/>
                <a:gd name="T48" fmla="*/ 155 w 235"/>
                <a:gd name="T49" fmla="*/ 146 h 199"/>
                <a:gd name="T50" fmla="*/ 157 w 235"/>
                <a:gd name="T51" fmla="*/ 169 h 199"/>
                <a:gd name="T52" fmla="*/ 172 w 235"/>
                <a:gd name="T53" fmla="*/ 173 h 199"/>
                <a:gd name="T54" fmla="*/ 158 w 235"/>
                <a:gd name="T55" fmla="*/ 186 h 199"/>
                <a:gd name="T56" fmla="*/ 137 w 235"/>
                <a:gd name="T57" fmla="*/ 193 h 199"/>
                <a:gd name="T58" fmla="*/ 121 w 235"/>
                <a:gd name="T59" fmla="*/ 199 h 199"/>
                <a:gd name="T60" fmla="*/ 106 w 235"/>
                <a:gd name="T61" fmla="*/ 172 h 199"/>
                <a:gd name="T62" fmla="*/ 95 w 235"/>
                <a:gd name="T63" fmla="*/ 163 h 199"/>
                <a:gd name="T64" fmla="*/ 104 w 235"/>
                <a:gd name="T65" fmla="*/ 150 h 199"/>
                <a:gd name="T66" fmla="*/ 95 w 235"/>
                <a:gd name="T67" fmla="*/ 134 h 199"/>
                <a:gd name="T68" fmla="*/ 100 w 235"/>
                <a:gd name="T69" fmla="*/ 116 h 199"/>
                <a:gd name="T70" fmla="*/ 97 w 235"/>
                <a:gd name="T71" fmla="*/ 103 h 199"/>
                <a:gd name="T72" fmla="*/ 75 w 235"/>
                <a:gd name="T73" fmla="*/ 104 h 199"/>
                <a:gd name="T74" fmla="*/ 55 w 235"/>
                <a:gd name="T75" fmla="*/ 91 h 199"/>
                <a:gd name="T76" fmla="*/ 23 w 235"/>
                <a:gd name="T77" fmla="*/ 90 h 199"/>
                <a:gd name="T78" fmla="*/ 15 w 235"/>
                <a:gd name="T79" fmla="*/ 83 h 199"/>
                <a:gd name="T80" fmla="*/ 16 w 235"/>
                <a:gd name="T81" fmla="*/ 73 h 199"/>
                <a:gd name="T82" fmla="*/ 11 w 235"/>
                <a:gd name="T83" fmla="*/ 62 h 199"/>
                <a:gd name="T84" fmla="*/ 0 w 235"/>
                <a:gd name="T85" fmla="*/ 53 h 199"/>
                <a:gd name="T86" fmla="*/ 7 w 235"/>
                <a:gd name="T87" fmla="*/ 30 h 199"/>
                <a:gd name="T88" fmla="*/ 18 w 235"/>
                <a:gd name="T89" fmla="*/ 19 h 199"/>
                <a:gd name="T90" fmla="*/ 34 w 235"/>
                <a:gd name="T91" fmla="*/ 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5" h="199">
                  <a:moveTo>
                    <a:pt x="34" y="7"/>
                  </a:moveTo>
                  <a:lnTo>
                    <a:pt x="33" y="12"/>
                  </a:lnTo>
                  <a:lnTo>
                    <a:pt x="23" y="13"/>
                  </a:lnTo>
                  <a:lnTo>
                    <a:pt x="29" y="21"/>
                  </a:lnTo>
                  <a:lnTo>
                    <a:pt x="29" y="30"/>
                  </a:lnTo>
                  <a:lnTo>
                    <a:pt x="20" y="40"/>
                  </a:lnTo>
                  <a:lnTo>
                    <a:pt x="27" y="54"/>
                  </a:lnTo>
                  <a:lnTo>
                    <a:pt x="36" y="53"/>
                  </a:lnTo>
                  <a:lnTo>
                    <a:pt x="39" y="40"/>
                  </a:lnTo>
                  <a:lnTo>
                    <a:pt x="33" y="35"/>
                  </a:lnTo>
                  <a:lnTo>
                    <a:pt x="32" y="21"/>
                  </a:lnTo>
                  <a:lnTo>
                    <a:pt x="54" y="14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4" y="13"/>
                  </a:lnTo>
                  <a:lnTo>
                    <a:pt x="76" y="13"/>
                  </a:lnTo>
                  <a:lnTo>
                    <a:pt x="88" y="23"/>
                  </a:lnTo>
                  <a:lnTo>
                    <a:pt x="89" y="29"/>
                  </a:lnTo>
                  <a:lnTo>
                    <a:pt x="104" y="29"/>
                  </a:lnTo>
                  <a:lnTo>
                    <a:pt x="122" y="27"/>
                  </a:lnTo>
                  <a:lnTo>
                    <a:pt x="133" y="35"/>
                  </a:lnTo>
                  <a:lnTo>
                    <a:pt x="146" y="37"/>
                  </a:lnTo>
                  <a:lnTo>
                    <a:pt x="156" y="31"/>
                  </a:lnTo>
                  <a:lnTo>
                    <a:pt x="156" y="27"/>
                  </a:lnTo>
                  <a:lnTo>
                    <a:pt x="178" y="25"/>
                  </a:lnTo>
                  <a:lnTo>
                    <a:pt x="199" y="25"/>
                  </a:lnTo>
                  <a:lnTo>
                    <a:pt x="184" y="31"/>
                  </a:lnTo>
                  <a:lnTo>
                    <a:pt x="190" y="39"/>
                  </a:lnTo>
                  <a:lnTo>
                    <a:pt x="203" y="40"/>
                  </a:lnTo>
                  <a:lnTo>
                    <a:pt x="216" y="49"/>
                  </a:lnTo>
                  <a:lnTo>
                    <a:pt x="220" y="64"/>
                  </a:lnTo>
                  <a:lnTo>
                    <a:pt x="229" y="62"/>
                  </a:lnTo>
                  <a:lnTo>
                    <a:pt x="235" y="67"/>
                  </a:lnTo>
                  <a:lnTo>
                    <a:pt x="221" y="77"/>
                  </a:lnTo>
                  <a:lnTo>
                    <a:pt x="220" y="83"/>
                  </a:lnTo>
                  <a:lnTo>
                    <a:pt x="225" y="90"/>
                  </a:lnTo>
                  <a:lnTo>
                    <a:pt x="222" y="92"/>
                  </a:lnTo>
                  <a:lnTo>
                    <a:pt x="210" y="96"/>
                  </a:lnTo>
                  <a:lnTo>
                    <a:pt x="212" y="104"/>
                  </a:lnTo>
                  <a:lnTo>
                    <a:pt x="207" y="109"/>
                  </a:lnTo>
                  <a:lnTo>
                    <a:pt x="218" y="121"/>
                  </a:lnTo>
                  <a:lnTo>
                    <a:pt x="221" y="127"/>
                  </a:lnTo>
                  <a:lnTo>
                    <a:pt x="214" y="133"/>
                  </a:lnTo>
                  <a:lnTo>
                    <a:pt x="194" y="140"/>
                  </a:lnTo>
                  <a:lnTo>
                    <a:pt x="183" y="142"/>
                  </a:lnTo>
                  <a:lnTo>
                    <a:pt x="177" y="147"/>
                  </a:lnTo>
                  <a:lnTo>
                    <a:pt x="163" y="142"/>
                  </a:lnTo>
                  <a:lnTo>
                    <a:pt x="150" y="140"/>
                  </a:lnTo>
                  <a:lnTo>
                    <a:pt x="147" y="141"/>
                  </a:lnTo>
                  <a:lnTo>
                    <a:pt x="155" y="146"/>
                  </a:lnTo>
                  <a:lnTo>
                    <a:pt x="155" y="157"/>
                  </a:lnTo>
                  <a:lnTo>
                    <a:pt x="157" y="169"/>
                  </a:lnTo>
                  <a:lnTo>
                    <a:pt x="171" y="170"/>
                  </a:lnTo>
                  <a:lnTo>
                    <a:pt x="172" y="173"/>
                  </a:lnTo>
                  <a:lnTo>
                    <a:pt x="159" y="178"/>
                  </a:lnTo>
                  <a:lnTo>
                    <a:pt x="158" y="186"/>
                  </a:lnTo>
                  <a:lnTo>
                    <a:pt x="150" y="188"/>
                  </a:lnTo>
                  <a:lnTo>
                    <a:pt x="137" y="193"/>
                  </a:lnTo>
                  <a:lnTo>
                    <a:pt x="134" y="198"/>
                  </a:lnTo>
                  <a:lnTo>
                    <a:pt x="121" y="199"/>
                  </a:lnTo>
                  <a:lnTo>
                    <a:pt x="111" y="190"/>
                  </a:lnTo>
                  <a:lnTo>
                    <a:pt x="106" y="172"/>
                  </a:lnTo>
                  <a:lnTo>
                    <a:pt x="102" y="166"/>
                  </a:lnTo>
                  <a:lnTo>
                    <a:pt x="95" y="163"/>
                  </a:lnTo>
                  <a:lnTo>
                    <a:pt x="104" y="155"/>
                  </a:lnTo>
                  <a:lnTo>
                    <a:pt x="104" y="150"/>
                  </a:lnTo>
                  <a:lnTo>
                    <a:pt x="98" y="146"/>
                  </a:lnTo>
                  <a:lnTo>
                    <a:pt x="95" y="134"/>
                  </a:lnTo>
                  <a:lnTo>
                    <a:pt x="96" y="121"/>
                  </a:lnTo>
                  <a:lnTo>
                    <a:pt x="100" y="116"/>
                  </a:lnTo>
                  <a:lnTo>
                    <a:pt x="103" y="106"/>
                  </a:lnTo>
                  <a:lnTo>
                    <a:pt x="97" y="103"/>
                  </a:lnTo>
                  <a:lnTo>
                    <a:pt x="88" y="105"/>
                  </a:lnTo>
                  <a:lnTo>
                    <a:pt x="75" y="104"/>
                  </a:lnTo>
                  <a:lnTo>
                    <a:pt x="68" y="106"/>
                  </a:lnTo>
                  <a:lnTo>
                    <a:pt x="55" y="91"/>
                  </a:lnTo>
                  <a:lnTo>
                    <a:pt x="45" y="89"/>
                  </a:lnTo>
                  <a:lnTo>
                    <a:pt x="23" y="90"/>
                  </a:lnTo>
                  <a:lnTo>
                    <a:pt x="18" y="84"/>
                  </a:lnTo>
                  <a:lnTo>
                    <a:pt x="15" y="83"/>
                  </a:lnTo>
                  <a:lnTo>
                    <a:pt x="13" y="80"/>
                  </a:lnTo>
                  <a:lnTo>
                    <a:pt x="16" y="73"/>
                  </a:lnTo>
                  <a:lnTo>
                    <a:pt x="15" y="66"/>
                  </a:lnTo>
                  <a:lnTo>
                    <a:pt x="11" y="62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4" y="43"/>
                  </a:lnTo>
                  <a:lnTo>
                    <a:pt x="7" y="30"/>
                  </a:lnTo>
                  <a:lnTo>
                    <a:pt x="11" y="24"/>
                  </a:lnTo>
                  <a:lnTo>
                    <a:pt x="18" y="19"/>
                  </a:lnTo>
                  <a:lnTo>
                    <a:pt x="23" y="10"/>
                  </a:lnTo>
                  <a:lnTo>
                    <a:pt x="34" y="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282">
              <a:extLst>
                <a:ext uri="{FF2B5EF4-FFF2-40B4-BE49-F238E27FC236}">
                  <a16:creationId xmlns="" xmlns:a16="http://schemas.microsoft.com/office/drawing/2014/main" id="{82DAB0A7-8B5D-467C-B280-A0E945E28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165" y="4014686"/>
              <a:ext cx="177426" cy="111497"/>
            </a:xfrm>
            <a:custGeom>
              <a:avLst/>
              <a:gdLst>
                <a:gd name="T0" fmla="*/ 183 w 183"/>
                <a:gd name="T1" fmla="*/ 42 h 115"/>
                <a:gd name="T2" fmla="*/ 170 w 183"/>
                <a:gd name="T3" fmla="*/ 47 h 115"/>
                <a:gd name="T4" fmla="*/ 166 w 183"/>
                <a:gd name="T5" fmla="*/ 55 h 115"/>
                <a:gd name="T6" fmla="*/ 166 w 183"/>
                <a:gd name="T7" fmla="*/ 61 h 115"/>
                <a:gd name="T8" fmla="*/ 149 w 183"/>
                <a:gd name="T9" fmla="*/ 69 h 115"/>
                <a:gd name="T10" fmla="*/ 121 w 183"/>
                <a:gd name="T11" fmla="*/ 77 h 115"/>
                <a:gd name="T12" fmla="*/ 106 w 183"/>
                <a:gd name="T13" fmla="*/ 90 h 115"/>
                <a:gd name="T14" fmla="*/ 98 w 183"/>
                <a:gd name="T15" fmla="*/ 91 h 115"/>
                <a:gd name="T16" fmla="*/ 92 w 183"/>
                <a:gd name="T17" fmla="*/ 90 h 115"/>
                <a:gd name="T18" fmla="*/ 83 w 183"/>
                <a:gd name="T19" fmla="*/ 97 h 115"/>
                <a:gd name="T20" fmla="*/ 71 w 183"/>
                <a:gd name="T21" fmla="*/ 100 h 115"/>
                <a:gd name="T22" fmla="*/ 58 w 183"/>
                <a:gd name="T23" fmla="*/ 101 h 115"/>
                <a:gd name="T24" fmla="*/ 53 w 183"/>
                <a:gd name="T25" fmla="*/ 102 h 115"/>
                <a:gd name="T26" fmla="*/ 48 w 183"/>
                <a:gd name="T27" fmla="*/ 107 h 115"/>
                <a:gd name="T28" fmla="*/ 44 w 183"/>
                <a:gd name="T29" fmla="*/ 108 h 115"/>
                <a:gd name="T30" fmla="*/ 41 w 183"/>
                <a:gd name="T31" fmla="*/ 113 h 115"/>
                <a:gd name="T32" fmla="*/ 33 w 183"/>
                <a:gd name="T33" fmla="*/ 113 h 115"/>
                <a:gd name="T34" fmla="*/ 27 w 183"/>
                <a:gd name="T35" fmla="*/ 115 h 115"/>
                <a:gd name="T36" fmla="*/ 15 w 183"/>
                <a:gd name="T37" fmla="*/ 114 h 115"/>
                <a:gd name="T38" fmla="*/ 11 w 183"/>
                <a:gd name="T39" fmla="*/ 104 h 115"/>
                <a:gd name="T40" fmla="*/ 11 w 183"/>
                <a:gd name="T41" fmla="*/ 94 h 115"/>
                <a:gd name="T42" fmla="*/ 9 w 183"/>
                <a:gd name="T43" fmla="*/ 89 h 115"/>
                <a:gd name="T44" fmla="*/ 5 w 183"/>
                <a:gd name="T45" fmla="*/ 76 h 115"/>
                <a:gd name="T46" fmla="*/ 0 w 183"/>
                <a:gd name="T47" fmla="*/ 68 h 115"/>
                <a:gd name="T48" fmla="*/ 3 w 183"/>
                <a:gd name="T49" fmla="*/ 67 h 115"/>
                <a:gd name="T50" fmla="*/ 2 w 183"/>
                <a:gd name="T51" fmla="*/ 58 h 115"/>
                <a:gd name="T52" fmla="*/ 4 w 183"/>
                <a:gd name="T53" fmla="*/ 55 h 115"/>
                <a:gd name="T54" fmla="*/ 3 w 183"/>
                <a:gd name="T55" fmla="*/ 48 h 115"/>
                <a:gd name="T56" fmla="*/ 11 w 183"/>
                <a:gd name="T57" fmla="*/ 42 h 115"/>
                <a:gd name="T58" fmla="*/ 9 w 183"/>
                <a:gd name="T59" fmla="*/ 34 h 115"/>
                <a:gd name="T60" fmla="*/ 14 w 183"/>
                <a:gd name="T61" fmla="*/ 25 h 115"/>
                <a:gd name="T62" fmla="*/ 20 w 183"/>
                <a:gd name="T63" fmla="*/ 31 h 115"/>
                <a:gd name="T64" fmla="*/ 25 w 183"/>
                <a:gd name="T65" fmla="*/ 28 h 115"/>
                <a:gd name="T66" fmla="*/ 46 w 183"/>
                <a:gd name="T67" fmla="*/ 28 h 115"/>
                <a:gd name="T68" fmla="*/ 48 w 183"/>
                <a:gd name="T69" fmla="*/ 30 h 115"/>
                <a:gd name="T70" fmla="*/ 66 w 183"/>
                <a:gd name="T71" fmla="*/ 32 h 115"/>
                <a:gd name="T72" fmla="*/ 73 w 183"/>
                <a:gd name="T73" fmla="*/ 31 h 115"/>
                <a:gd name="T74" fmla="*/ 76 w 183"/>
                <a:gd name="T75" fmla="*/ 37 h 115"/>
                <a:gd name="T76" fmla="*/ 84 w 183"/>
                <a:gd name="T77" fmla="*/ 34 h 115"/>
                <a:gd name="T78" fmla="*/ 97 w 183"/>
                <a:gd name="T79" fmla="*/ 15 h 115"/>
                <a:gd name="T80" fmla="*/ 113 w 183"/>
                <a:gd name="T81" fmla="*/ 6 h 115"/>
                <a:gd name="T82" fmla="*/ 163 w 183"/>
                <a:gd name="T83" fmla="*/ 0 h 115"/>
                <a:gd name="T84" fmla="*/ 177 w 183"/>
                <a:gd name="T85" fmla="*/ 30 h 115"/>
                <a:gd name="T86" fmla="*/ 183 w 183"/>
                <a:gd name="T87" fmla="*/ 4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115">
                  <a:moveTo>
                    <a:pt x="183" y="42"/>
                  </a:moveTo>
                  <a:lnTo>
                    <a:pt x="170" y="47"/>
                  </a:lnTo>
                  <a:lnTo>
                    <a:pt x="166" y="55"/>
                  </a:lnTo>
                  <a:lnTo>
                    <a:pt x="166" y="61"/>
                  </a:lnTo>
                  <a:lnTo>
                    <a:pt x="149" y="69"/>
                  </a:lnTo>
                  <a:lnTo>
                    <a:pt x="121" y="77"/>
                  </a:lnTo>
                  <a:lnTo>
                    <a:pt x="106" y="90"/>
                  </a:lnTo>
                  <a:lnTo>
                    <a:pt x="98" y="91"/>
                  </a:lnTo>
                  <a:lnTo>
                    <a:pt x="92" y="90"/>
                  </a:lnTo>
                  <a:lnTo>
                    <a:pt x="83" y="97"/>
                  </a:lnTo>
                  <a:lnTo>
                    <a:pt x="71" y="100"/>
                  </a:lnTo>
                  <a:lnTo>
                    <a:pt x="58" y="101"/>
                  </a:lnTo>
                  <a:lnTo>
                    <a:pt x="53" y="102"/>
                  </a:lnTo>
                  <a:lnTo>
                    <a:pt x="48" y="107"/>
                  </a:lnTo>
                  <a:lnTo>
                    <a:pt x="44" y="108"/>
                  </a:lnTo>
                  <a:lnTo>
                    <a:pt x="41" y="113"/>
                  </a:lnTo>
                  <a:lnTo>
                    <a:pt x="33" y="113"/>
                  </a:lnTo>
                  <a:lnTo>
                    <a:pt x="27" y="115"/>
                  </a:lnTo>
                  <a:lnTo>
                    <a:pt x="15" y="114"/>
                  </a:lnTo>
                  <a:lnTo>
                    <a:pt x="11" y="104"/>
                  </a:lnTo>
                  <a:lnTo>
                    <a:pt x="11" y="94"/>
                  </a:lnTo>
                  <a:lnTo>
                    <a:pt x="9" y="89"/>
                  </a:lnTo>
                  <a:lnTo>
                    <a:pt x="5" y="76"/>
                  </a:lnTo>
                  <a:lnTo>
                    <a:pt x="0" y="68"/>
                  </a:lnTo>
                  <a:lnTo>
                    <a:pt x="3" y="67"/>
                  </a:lnTo>
                  <a:lnTo>
                    <a:pt x="2" y="58"/>
                  </a:lnTo>
                  <a:lnTo>
                    <a:pt x="4" y="55"/>
                  </a:lnTo>
                  <a:lnTo>
                    <a:pt x="3" y="48"/>
                  </a:lnTo>
                  <a:lnTo>
                    <a:pt x="11" y="42"/>
                  </a:lnTo>
                  <a:lnTo>
                    <a:pt x="9" y="34"/>
                  </a:lnTo>
                  <a:lnTo>
                    <a:pt x="14" y="25"/>
                  </a:lnTo>
                  <a:lnTo>
                    <a:pt x="20" y="31"/>
                  </a:lnTo>
                  <a:lnTo>
                    <a:pt x="25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66" y="32"/>
                  </a:lnTo>
                  <a:lnTo>
                    <a:pt x="73" y="31"/>
                  </a:lnTo>
                  <a:lnTo>
                    <a:pt x="76" y="37"/>
                  </a:lnTo>
                  <a:lnTo>
                    <a:pt x="84" y="34"/>
                  </a:lnTo>
                  <a:lnTo>
                    <a:pt x="97" y="15"/>
                  </a:lnTo>
                  <a:lnTo>
                    <a:pt x="113" y="6"/>
                  </a:lnTo>
                  <a:lnTo>
                    <a:pt x="163" y="0"/>
                  </a:lnTo>
                  <a:lnTo>
                    <a:pt x="177" y="30"/>
                  </a:lnTo>
                  <a:lnTo>
                    <a:pt x="183" y="4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283">
              <a:extLst>
                <a:ext uri="{FF2B5EF4-FFF2-40B4-BE49-F238E27FC236}">
                  <a16:creationId xmlns="" xmlns:a16="http://schemas.microsoft.com/office/drawing/2014/main" id="{2F75DDF6-3502-454F-81FE-85F8568B9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5087" y="4716631"/>
              <a:ext cx="277288" cy="243354"/>
            </a:xfrm>
            <a:custGeom>
              <a:avLst/>
              <a:gdLst>
                <a:gd name="T0" fmla="*/ 261 w 286"/>
                <a:gd name="T1" fmla="*/ 141 h 251"/>
                <a:gd name="T2" fmla="*/ 248 w 286"/>
                <a:gd name="T3" fmla="*/ 161 h 251"/>
                <a:gd name="T4" fmla="*/ 219 w 286"/>
                <a:gd name="T5" fmla="*/ 197 h 251"/>
                <a:gd name="T6" fmla="*/ 194 w 286"/>
                <a:gd name="T7" fmla="*/ 219 h 251"/>
                <a:gd name="T8" fmla="*/ 166 w 286"/>
                <a:gd name="T9" fmla="*/ 228 h 251"/>
                <a:gd name="T10" fmla="*/ 153 w 286"/>
                <a:gd name="T11" fmla="*/ 230 h 251"/>
                <a:gd name="T12" fmla="*/ 127 w 286"/>
                <a:gd name="T13" fmla="*/ 230 h 251"/>
                <a:gd name="T14" fmla="*/ 108 w 286"/>
                <a:gd name="T15" fmla="*/ 231 h 251"/>
                <a:gd name="T16" fmla="*/ 76 w 286"/>
                <a:gd name="T17" fmla="*/ 243 h 251"/>
                <a:gd name="T18" fmla="*/ 57 w 286"/>
                <a:gd name="T19" fmla="*/ 251 h 251"/>
                <a:gd name="T20" fmla="*/ 43 w 286"/>
                <a:gd name="T21" fmla="*/ 243 h 251"/>
                <a:gd name="T22" fmla="*/ 35 w 286"/>
                <a:gd name="T23" fmla="*/ 237 h 251"/>
                <a:gd name="T24" fmla="*/ 33 w 286"/>
                <a:gd name="T25" fmla="*/ 220 h 251"/>
                <a:gd name="T26" fmla="*/ 33 w 286"/>
                <a:gd name="T27" fmla="*/ 201 h 251"/>
                <a:gd name="T28" fmla="*/ 21 w 286"/>
                <a:gd name="T29" fmla="*/ 167 h 251"/>
                <a:gd name="T30" fmla="*/ 13 w 286"/>
                <a:gd name="T31" fmla="*/ 150 h 251"/>
                <a:gd name="T32" fmla="*/ 9 w 286"/>
                <a:gd name="T33" fmla="*/ 115 h 251"/>
                <a:gd name="T34" fmla="*/ 18 w 286"/>
                <a:gd name="T35" fmla="*/ 128 h 251"/>
                <a:gd name="T36" fmla="*/ 37 w 286"/>
                <a:gd name="T37" fmla="*/ 133 h 251"/>
                <a:gd name="T38" fmla="*/ 62 w 286"/>
                <a:gd name="T39" fmla="*/ 123 h 251"/>
                <a:gd name="T40" fmla="*/ 66 w 286"/>
                <a:gd name="T41" fmla="*/ 53 h 251"/>
                <a:gd name="T42" fmla="*/ 76 w 286"/>
                <a:gd name="T43" fmla="*/ 83 h 251"/>
                <a:gd name="T44" fmla="*/ 92 w 286"/>
                <a:gd name="T45" fmla="*/ 88 h 251"/>
                <a:gd name="T46" fmla="*/ 108 w 286"/>
                <a:gd name="T47" fmla="*/ 74 h 251"/>
                <a:gd name="T48" fmla="*/ 121 w 286"/>
                <a:gd name="T49" fmla="*/ 60 h 251"/>
                <a:gd name="T50" fmla="*/ 137 w 286"/>
                <a:gd name="T51" fmla="*/ 68 h 251"/>
                <a:gd name="T52" fmla="*/ 163 w 286"/>
                <a:gd name="T53" fmla="*/ 65 h 251"/>
                <a:gd name="T54" fmla="*/ 167 w 286"/>
                <a:gd name="T55" fmla="*/ 50 h 251"/>
                <a:gd name="T56" fmla="*/ 182 w 286"/>
                <a:gd name="T57" fmla="*/ 41 h 251"/>
                <a:gd name="T58" fmla="*/ 203 w 286"/>
                <a:gd name="T59" fmla="*/ 14 h 251"/>
                <a:gd name="T60" fmla="*/ 234 w 286"/>
                <a:gd name="T61" fmla="*/ 0 h 251"/>
                <a:gd name="T62" fmla="*/ 249 w 286"/>
                <a:gd name="T63" fmla="*/ 1 h 251"/>
                <a:gd name="T64" fmla="*/ 267 w 286"/>
                <a:gd name="T65" fmla="*/ 30 h 251"/>
                <a:gd name="T66" fmla="*/ 268 w 286"/>
                <a:gd name="T67" fmla="*/ 65 h 251"/>
                <a:gd name="T68" fmla="*/ 261 w 286"/>
                <a:gd name="T69" fmla="*/ 68 h 251"/>
                <a:gd name="T70" fmla="*/ 254 w 286"/>
                <a:gd name="T71" fmla="*/ 75 h 251"/>
                <a:gd name="T72" fmla="*/ 249 w 286"/>
                <a:gd name="T73" fmla="*/ 89 h 251"/>
                <a:gd name="T74" fmla="*/ 270 w 286"/>
                <a:gd name="T75" fmla="*/ 97 h 251"/>
                <a:gd name="T76" fmla="*/ 286 w 286"/>
                <a:gd name="T77" fmla="*/ 89 h 251"/>
                <a:gd name="T78" fmla="*/ 281 w 286"/>
                <a:gd name="T79" fmla="*/ 119 h 251"/>
                <a:gd name="T80" fmla="*/ 264 w 286"/>
                <a:gd name="T81" fmla="*/ 138 h 251"/>
                <a:gd name="T82" fmla="*/ 212 w 286"/>
                <a:gd name="T83" fmla="*/ 126 h 251"/>
                <a:gd name="T84" fmla="*/ 195 w 286"/>
                <a:gd name="T85" fmla="*/ 138 h 251"/>
                <a:gd name="T86" fmla="*/ 198 w 286"/>
                <a:gd name="T87" fmla="*/ 165 h 251"/>
                <a:gd name="T88" fmla="*/ 208 w 286"/>
                <a:gd name="T89" fmla="*/ 157 h 251"/>
                <a:gd name="T90" fmla="*/ 220 w 286"/>
                <a:gd name="T91" fmla="*/ 148 h 251"/>
                <a:gd name="T92" fmla="*/ 220 w 286"/>
                <a:gd name="T93" fmla="*/ 13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6" h="251">
                  <a:moveTo>
                    <a:pt x="264" y="138"/>
                  </a:moveTo>
                  <a:lnTo>
                    <a:pt x="261" y="141"/>
                  </a:lnTo>
                  <a:lnTo>
                    <a:pt x="253" y="150"/>
                  </a:lnTo>
                  <a:lnTo>
                    <a:pt x="248" y="161"/>
                  </a:lnTo>
                  <a:lnTo>
                    <a:pt x="239" y="176"/>
                  </a:lnTo>
                  <a:lnTo>
                    <a:pt x="219" y="197"/>
                  </a:lnTo>
                  <a:lnTo>
                    <a:pt x="207" y="209"/>
                  </a:lnTo>
                  <a:lnTo>
                    <a:pt x="194" y="219"/>
                  </a:lnTo>
                  <a:lnTo>
                    <a:pt x="175" y="227"/>
                  </a:lnTo>
                  <a:lnTo>
                    <a:pt x="166" y="228"/>
                  </a:lnTo>
                  <a:lnTo>
                    <a:pt x="165" y="232"/>
                  </a:lnTo>
                  <a:lnTo>
                    <a:pt x="153" y="230"/>
                  </a:lnTo>
                  <a:lnTo>
                    <a:pt x="145" y="234"/>
                  </a:lnTo>
                  <a:lnTo>
                    <a:pt x="127" y="230"/>
                  </a:lnTo>
                  <a:lnTo>
                    <a:pt x="116" y="232"/>
                  </a:lnTo>
                  <a:lnTo>
                    <a:pt x="108" y="231"/>
                  </a:lnTo>
                  <a:lnTo>
                    <a:pt x="91" y="239"/>
                  </a:lnTo>
                  <a:lnTo>
                    <a:pt x="76" y="243"/>
                  </a:lnTo>
                  <a:lnTo>
                    <a:pt x="65" y="251"/>
                  </a:lnTo>
                  <a:lnTo>
                    <a:pt x="57" y="251"/>
                  </a:lnTo>
                  <a:lnTo>
                    <a:pt x="50" y="244"/>
                  </a:lnTo>
                  <a:lnTo>
                    <a:pt x="43" y="243"/>
                  </a:lnTo>
                  <a:lnTo>
                    <a:pt x="36" y="234"/>
                  </a:lnTo>
                  <a:lnTo>
                    <a:pt x="35" y="237"/>
                  </a:lnTo>
                  <a:lnTo>
                    <a:pt x="33" y="231"/>
                  </a:lnTo>
                  <a:lnTo>
                    <a:pt x="33" y="220"/>
                  </a:lnTo>
                  <a:lnTo>
                    <a:pt x="28" y="206"/>
                  </a:lnTo>
                  <a:lnTo>
                    <a:pt x="33" y="201"/>
                  </a:lnTo>
                  <a:lnTo>
                    <a:pt x="33" y="186"/>
                  </a:lnTo>
                  <a:lnTo>
                    <a:pt x="21" y="167"/>
                  </a:lnTo>
                  <a:lnTo>
                    <a:pt x="13" y="150"/>
                  </a:lnTo>
                  <a:lnTo>
                    <a:pt x="13" y="150"/>
                  </a:lnTo>
                  <a:lnTo>
                    <a:pt x="0" y="125"/>
                  </a:lnTo>
                  <a:lnTo>
                    <a:pt x="9" y="115"/>
                  </a:lnTo>
                  <a:lnTo>
                    <a:pt x="15" y="120"/>
                  </a:lnTo>
                  <a:lnTo>
                    <a:pt x="18" y="128"/>
                  </a:lnTo>
                  <a:lnTo>
                    <a:pt x="26" y="130"/>
                  </a:lnTo>
                  <a:lnTo>
                    <a:pt x="37" y="133"/>
                  </a:lnTo>
                  <a:lnTo>
                    <a:pt x="47" y="132"/>
                  </a:lnTo>
                  <a:lnTo>
                    <a:pt x="62" y="123"/>
                  </a:lnTo>
                  <a:lnTo>
                    <a:pt x="62" y="51"/>
                  </a:lnTo>
                  <a:lnTo>
                    <a:pt x="66" y="53"/>
                  </a:lnTo>
                  <a:lnTo>
                    <a:pt x="77" y="72"/>
                  </a:lnTo>
                  <a:lnTo>
                    <a:pt x="76" y="83"/>
                  </a:lnTo>
                  <a:lnTo>
                    <a:pt x="79" y="90"/>
                  </a:lnTo>
                  <a:lnTo>
                    <a:pt x="92" y="88"/>
                  </a:lnTo>
                  <a:lnTo>
                    <a:pt x="100" y="80"/>
                  </a:lnTo>
                  <a:lnTo>
                    <a:pt x="108" y="74"/>
                  </a:lnTo>
                  <a:lnTo>
                    <a:pt x="113" y="65"/>
                  </a:lnTo>
                  <a:lnTo>
                    <a:pt x="121" y="60"/>
                  </a:lnTo>
                  <a:lnTo>
                    <a:pt x="129" y="63"/>
                  </a:lnTo>
                  <a:lnTo>
                    <a:pt x="137" y="68"/>
                  </a:lnTo>
                  <a:lnTo>
                    <a:pt x="151" y="69"/>
                  </a:lnTo>
                  <a:lnTo>
                    <a:pt x="163" y="65"/>
                  </a:lnTo>
                  <a:lnTo>
                    <a:pt x="164" y="59"/>
                  </a:lnTo>
                  <a:lnTo>
                    <a:pt x="167" y="50"/>
                  </a:lnTo>
                  <a:lnTo>
                    <a:pt x="176" y="47"/>
                  </a:lnTo>
                  <a:lnTo>
                    <a:pt x="182" y="41"/>
                  </a:lnTo>
                  <a:lnTo>
                    <a:pt x="188" y="28"/>
                  </a:lnTo>
                  <a:lnTo>
                    <a:pt x="203" y="14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44" y="4"/>
                  </a:lnTo>
                  <a:lnTo>
                    <a:pt x="249" y="1"/>
                  </a:lnTo>
                  <a:lnTo>
                    <a:pt x="259" y="4"/>
                  </a:lnTo>
                  <a:lnTo>
                    <a:pt x="267" y="30"/>
                  </a:lnTo>
                  <a:lnTo>
                    <a:pt x="271" y="43"/>
                  </a:lnTo>
                  <a:lnTo>
                    <a:pt x="268" y="65"/>
                  </a:lnTo>
                  <a:lnTo>
                    <a:pt x="269" y="72"/>
                  </a:lnTo>
                  <a:lnTo>
                    <a:pt x="261" y="68"/>
                  </a:lnTo>
                  <a:lnTo>
                    <a:pt x="256" y="69"/>
                  </a:lnTo>
                  <a:lnTo>
                    <a:pt x="254" y="75"/>
                  </a:lnTo>
                  <a:lnTo>
                    <a:pt x="249" y="82"/>
                  </a:lnTo>
                  <a:lnTo>
                    <a:pt x="249" y="89"/>
                  </a:lnTo>
                  <a:lnTo>
                    <a:pt x="260" y="99"/>
                  </a:lnTo>
                  <a:lnTo>
                    <a:pt x="270" y="97"/>
                  </a:lnTo>
                  <a:lnTo>
                    <a:pt x="274" y="88"/>
                  </a:lnTo>
                  <a:lnTo>
                    <a:pt x="286" y="89"/>
                  </a:lnTo>
                  <a:lnTo>
                    <a:pt x="283" y="103"/>
                  </a:lnTo>
                  <a:lnTo>
                    <a:pt x="281" y="119"/>
                  </a:lnTo>
                  <a:lnTo>
                    <a:pt x="276" y="128"/>
                  </a:lnTo>
                  <a:lnTo>
                    <a:pt x="264" y="138"/>
                  </a:lnTo>
                  <a:close/>
                  <a:moveTo>
                    <a:pt x="220" y="132"/>
                  </a:moveTo>
                  <a:lnTo>
                    <a:pt x="212" y="126"/>
                  </a:lnTo>
                  <a:lnTo>
                    <a:pt x="204" y="130"/>
                  </a:lnTo>
                  <a:lnTo>
                    <a:pt x="195" y="138"/>
                  </a:lnTo>
                  <a:lnTo>
                    <a:pt x="186" y="150"/>
                  </a:lnTo>
                  <a:lnTo>
                    <a:pt x="198" y="165"/>
                  </a:lnTo>
                  <a:lnTo>
                    <a:pt x="204" y="163"/>
                  </a:lnTo>
                  <a:lnTo>
                    <a:pt x="208" y="157"/>
                  </a:lnTo>
                  <a:lnTo>
                    <a:pt x="218" y="154"/>
                  </a:lnTo>
                  <a:lnTo>
                    <a:pt x="220" y="148"/>
                  </a:lnTo>
                  <a:lnTo>
                    <a:pt x="226" y="138"/>
                  </a:lnTo>
                  <a:lnTo>
                    <a:pt x="220" y="13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284">
              <a:extLst>
                <a:ext uri="{FF2B5EF4-FFF2-40B4-BE49-F238E27FC236}">
                  <a16:creationId xmlns="" xmlns:a16="http://schemas.microsoft.com/office/drawing/2014/main" id="{E984796F-D341-4EBD-932B-71AD1B13F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018" y="4134909"/>
              <a:ext cx="170639" cy="230750"/>
            </a:xfrm>
            <a:custGeom>
              <a:avLst/>
              <a:gdLst>
                <a:gd name="T0" fmla="*/ 176 w 176"/>
                <a:gd name="T1" fmla="*/ 5 h 238"/>
                <a:gd name="T2" fmla="*/ 176 w 176"/>
                <a:gd name="T3" fmla="*/ 0 h 238"/>
                <a:gd name="T4" fmla="*/ 169 w 176"/>
                <a:gd name="T5" fmla="*/ 0 h 238"/>
                <a:gd name="T6" fmla="*/ 161 w 176"/>
                <a:gd name="T7" fmla="*/ 7 h 238"/>
                <a:gd name="T8" fmla="*/ 152 w 176"/>
                <a:gd name="T9" fmla="*/ 8 h 238"/>
                <a:gd name="T10" fmla="*/ 143 w 176"/>
                <a:gd name="T11" fmla="*/ 11 h 238"/>
                <a:gd name="T12" fmla="*/ 139 w 176"/>
                <a:gd name="T13" fmla="*/ 12 h 238"/>
                <a:gd name="T14" fmla="*/ 128 w 176"/>
                <a:gd name="T15" fmla="*/ 12 h 238"/>
                <a:gd name="T16" fmla="*/ 123 w 176"/>
                <a:gd name="T17" fmla="*/ 15 h 238"/>
                <a:gd name="T18" fmla="*/ 113 w 176"/>
                <a:gd name="T19" fmla="*/ 17 h 238"/>
                <a:gd name="T20" fmla="*/ 98 w 176"/>
                <a:gd name="T21" fmla="*/ 22 h 238"/>
                <a:gd name="T22" fmla="*/ 80 w 176"/>
                <a:gd name="T23" fmla="*/ 23 h 238"/>
                <a:gd name="T24" fmla="*/ 62 w 176"/>
                <a:gd name="T25" fmla="*/ 28 h 238"/>
                <a:gd name="T26" fmla="*/ 54 w 176"/>
                <a:gd name="T27" fmla="*/ 28 h 238"/>
                <a:gd name="T28" fmla="*/ 46 w 176"/>
                <a:gd name="T29" fmla="*/ 21 h 238"/>
                <a:gd name="T30" fmla="*/ 43 w 176"/>
                <a:gd name="T31" fmla="*/ 14 h 238"/>
                <a:gd name="T32" fmla="*/ 37 w 176"/>
                <a:gd name="T33" fmla="*/ 11 h 238"/>
                <a:gd name="T34" fmla="*/ 31 w 176"/>
                <a:gd name="T35" fmla="*/ 20 h 238"/>
                <a:gd name="T36" fmla="*/ 28 w 176"/>
                <a:gd name="T37" fmla="*/ 26 h 238"/>
                <a:gd name="T38" fmla="*/ 33 w 176"/>
                <a:gd name="T39" fmla="*/ 36 h 238"/>
                <a:gd name="T40" fmla="*/ 40 w 176"/>
                <a:gd name="T41" fmla="*/ 44 h 238"/>
                <a:gd name="T42" fmla="*/ 46 w 176"/>
                <a:gd name="T43" fmla="*/ 50 h 238"/>
                <a:gd name="T44" fmla="*/ 104 w 176"/>
                <a:gd name="T45" fmla="*/ 71 h 238"/>
                <a:gd name="T46" fmla="*/ 118 w 176"/>
                <a:gd name="T47" fmla="*/ 71 h 238"/>
                <a:gd name="T48" fmla="*/ 69 w 176"/>
                <a:gd name="T49" fmla="*/ 123 h 238"/>
                <a:gd name="T50" fmla="*/ 46 w 176"/>
                <a:gd name="T51" fmla="*/ 124 h 238"/>
                <a:gd name="T52" fmla="*/ 31 w 176"/>
                <a:gd name="T53" fmla="*/ 137 h 238"/>
                <a:gd name="T54" fmla="*/ 20 w 176"/>
                <a:gd name="T55" fmla="*/ 137 h 238"/>
                <a:gd name="T56" fmla="*/ 15 w 176"/>
                <a:gd name="T57" fmla="*/ 141 h 238"/>
                <a:gd name="T58" fmla="*/ 0 w 176"/>
                <a:gd name="T59" fmla="*/ 161 h 238"/>
                <a:gd name="T60" fmla="*/ 0 w 176"/>
                <a:gd name="T61" fmla="*/ 225 h 238"/>
                <a:gd name="T62" fmla="*/ 10 w 176"/>
                <a:gd name="T63" fmla="*/ 238 h 238"/>
                <a:gd name="T64" fmla="*/ 14 w 176"/>
                <a:gd name="T65" fmla="*/ 235 h 238"/>
                <a:gd name="T66" fmla="*/ 18 w 176"/>
                <a:gd name="T67" fmla="*/ 226 h 238"/>
                <a:gd name="T68" fmla="*/ 37 w 176"/>
                <a:gd name="T69" fmla="*/ 205 h 238"/>
                <a:gd name="T70" fmla="*/ 53 w 176"/>
                <a:gd name="T71" fmla="*/ 191 h 238"/>
                <a:gd name="T72" fmla="*/ 80 w 176"/>
                <a:gd name="T73" fmla="*/ 175 h 238"/>
                <a:gd name="T74" fmla="*/ 97 w 176"/>
                <a:gd name="T75" fmla="*/ 160 h 238"/>
                <a:gd name="T76" fmla="*/ 117 w 176"/>
                <a:gd name="T77" fmla="*/ 137 h 238"/>
                <a:gd name="T78" fmla="*/ 132 w 176"/>
                <a:gd name="T79" fmla="*/ 117 h 238"/>
                <a:gd name="T80" fmla="*/ 147 w 176"/>
                <a:gd name="T81" fmla="*/ 92 h 238"/>
                <a:gd name="T82" fmla="*/ 157 w 176"/>
                <a:gd name="T83" fmla="*/ 70 h 238"/>
                <a:gd name="T84" fmla="*/ 167 w 176"/>
                <a:gd name="T85" fmla="*/ 50 h 238"/>
                <a:gd name="T86" fmla="*/ 171 w 176"/>
                <a:gd name="T87" fmla="*/ 32 h 238"/>
                <a:gd name="T88" fmla="*/ 175 w 176"/>
                <a:gd name="T89" fmla="*/ 25 h 238"/>
                <a:gd name="T90" fmla="*/ 175 w 176"/>
                <a:gd name="T91" fmla="*/ 15 h 238"/>
                <a:gd name="T92" fmla="*/ 176 w 176"/>
                <a:gd name="T93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" h="238">
                  <a:moveTo>
                    <a:pt x="176" y="5"/>
                  </a:moveTo>
                  <a:lnTo>
                    <a:pt x="176" y="0"/>
                  </a:lnTo>
                  <a:lnTo>
                    <a:pt x="169" y="0"/>
                  </a:lnTo>
                  <a:lnTo>
                    <a:pt x="161" y="7"/>
                  </a:lnTo>
                  <a:lnTo>
                    <a:pt x="152" y="8"/>
                  </a:lnTo>
                  <a:lnTo>
                    <a:pt x="143" y="11"/>
                  </a:lnTo>
                  <a:lnTo>
                    <a:pt x="139" y="12"/>
                  </a:lnTo>
                  <a:lnTo>
                    <a:pt x="128" y="12"/>
                  </a:lnTo>
                  <a:lnTo>
                    <a:pt x="123" y="15"/>
                  </a:lnTo>
                  <a:lnTo>
                    <a:pt x="113" y="17"/>
                  </a:lnTo>
                  <a:lnTo>
                    <a:pt x="98" y="22"/>
                  </a:lnTo>
                  <a:lnTo>
                    <a:pt x="80" y="23"/>
                  </a:lnTo>
                  <a:lnTo>
                    <a:pt x="62" y="28"/>
                  </a:lnTo>
                  <a:lnTo>
                    <a:pt x="54" y="28"/>
                  </a:lnTo>
                  <a:lnTo>
                    <a:pt x="46" y="21"/>
                  </a:lnTo>
                  <a:lnTo>
                    <a:pt x="43" y="14"/>
                  </a:lnTo>
                  <a:lnTo>
                    <a:pt x="37" y="11"/>
                  </a:lnTo>
                  <a:lnTo>
                    <a:pt x="31" y="20"/>
                  </a:lnTo>
                  <a:lnTo>
                    <a:pt x="28" y="26"/>
                  </a:lnTo>
                  <a:lnTo>
                    <a:pt x="33" y="36"/>
                  </a:lnTo>
                  <a:lnTo>
                    <a:pt x="40" y="44"/>
                  </a:lnTo>
                  <a:lnTo>
                    <a:pt x="46" y="50"/>
                  </a:lnTo>
                  <a:lnTo>
                    <a:pt x="104" y="71"/>
                  </a:lnTo>
                  <a:lnTo>
                    <a:pt x="118" y="71"/>
                  </a:lnTo>
                  <a:lnTo>
                    <a:pt x="69" y="123"/>
                  </a:lnTo>
                  <a:lnTo>
                    <a:pt x="46" y="124"/>
                  </a:lnTo>
                  <a:lnTo>
                    <a:pt x="31" y="137"/>
                  </a:lnTo>
                  <a:lnTo>
                    <a:pt x="20" y="137"/>
                  </a:lnTo>
                  <a:lnTo>
                    <a:pt x="15" y="141"/>
                  </a:lnTo>
                  <a:lnTo>
                    <a:pt x="0" y="161"/>
                  </a:lnTo>
                  <a:lnTo>
                    <a:pt x="0" y="225"/>
                  </a:lnTo>
                  <a:lnTo>
                    <a:pt x="10" y="238"/>
                  </a:lnTo>
                  <a:lnTo>
                    <a:pt x="14" y="235"/>
                  </a:lnTo>
                  <a:lnTo>
                    <a:pt x="18" y="226"/>
                  </a:lnTo>
                  <a:lnTo>
                    <a:pt x="37" y="205"/>
                  </a:lnTo>
                  <a:lnTo>
                    <a:pt x="53" y="191"/>
                  </a:lnTo>
                  <a:lnTo>
                    <a:pt x="80" y="175"/>
                  </a:lnTo>
                  <a:lnTo>
                    <a:pt x="97" y="160"/>
                  </a:lnTo>
                  <a:lnTo>
                    <a:pt x="117" y="137"/>
                  </a:lnTo>
                  <a:lnTo>
                    <a:pt x="132" y="117"/>
                  </a:lnTo>
                  <a:lnTo>
                    <a:pt x="147" y="92"/>
                  </a:lnTo>
                  <a:lnTo>
                    <a:pt x="157" y="70"/>
                  </a:lnTo>
                  <a:lnTo>
                    <a:pt x="167" y="50"/>
                  </a:lnTo>
                  <a:lnTo>
                    <a:pt x="171" y="32"/>
                  </a:lnTo>
                  <a:lnTo>
                    <a:pt x="175" y="25"/>
                  </a:lnTo>
                  <a:lnTo>
                    <a:pt x="175" y="15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285">
              <a:extLst>
                <a:ext uri="{FF2B5EF4-FFF2-40B4-BE49-F238E27FC236}">
                  <a16:creationId xmlns="" xmlns:a16="http://schemas.microsoft.com/office/drawing/2014/main" id="{A581DF05-AF5B-4AAF-86B9-A5C769316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0506" y="4236711"/>
              <a:ext cx="69807" cy="70777"/>
            </a:xfrm>
            <a:custGeom>
              <a:avLst/>
              <a:gdLst>
                <a:gd name="T0" fmla="*/ 16 w 72"/>
                <a:gd name="T1" fmla="*/ 2 h 73"/>
                <a:gd name="T2" fmla="*/ 37 w 72"/>
                <a:gd name="T3" fmla="*/ 5 h 73"/>
                <a:gd name="T4" fmla="*/ 38 w 72"/>
                <a:gd name="T5" fmla="*/ 2 h 73"/>
                <a:gd name="T6" fmla="*/ 52 w 72"/>
                <a:gd name="T7" fmla="*/ 0 h 73"/>
                <a:gd name="T8" fmla="*/ 72 w 72"/>
                <a:gd name="T9" fmla="*/ 5 h 73"/>
                <a:gd name="T10" fmla="*/ 62 w 72"/>
                <a:gd name="T11" fmla="*/ 20 h 73"/>
                <a:gd name="T12" fmla="*/ 63 w 72"/>
                <a:gd name="T13" fmla="*/ 32 h 73"/>
                <a:gd name="T14" fmla="*/ 70 w 72"/>
                <a:gd name="T15" fmla="*/ 42 h 73"/>
                <a:gd name="T16" fmla="*/ 67 w 72"/>
                <a:gd name="T17" fmla="*/ 49 h 73"/>
                <a:gd name="T18" fmla="*/ 66 w 72"/>
                <a:gd name="T19" fmla="*/ 57 h 73"/>
                <a:gd name="T20" fmla="*/ 61 w 72"/>
                <a:gd name="T21" fmla="*/ 65 h 73"/>
                <a:gd name="T22" fmla="*/ 51 w 72"/>
                <a:gd name="T23" fmla="*/ 61 h 73"/>
                <a:gd name="T24" fmla="*/ 43 w 72"/>
                <a:gd name="T25" fmla="*/ 63 h 73"/>
                <a:gd name="T26" fmla="*/ 36 w 72"/>
                <a:gd name="T27" fmla="*/ 62 h 73"/>
                <a:gd name="T28" fmla="*/ 35 w 72"/>
                <a:gd name="T29" fmla="*/ 66 h 73"/>
                <a:gd name="T30" fmla="*/ 37 w 72"/>
                <a:gd name="T31" fmla="*/ 70 h 73"/>
                <a:gd name="T32" fmla="*/ 36 w 72"/>
                <a:gd name="T33" fmla="*/ 73 h 73"/>
                <a:gd name="T34" fmla="*/ 26 w 72"/>
                <a:gd name="T35" fmla="*/ 72 h 73"/>
                <a:gd name="T36" fmla="*/ 16 w 72"/>
                <a:gd name="T37" fmla="*/ 57 h 73"/>
                <a:gd name="T38" fmla="*/ 14 w 72"/>
                <a:gd name="T39" fmla="*/ 47 h 73"/>
                <a:gd name="T40" fmla="*/ 8 w 72"/>
                <a:gd name="T41" fmla="*/ 47 h 73"/>
                <a:gd name="T42" fmla="*/ 0 w 72"/>
                <a:gd name="T43" fmla="*/ 34 h 73"/>
                <a:gd name="T44" fmla="*/ 3 w 72"/>
                <a:gd name="T45" fmla="*/ 26 h 73"/>
                <a:gd name="T46" fmla="*/ 2 w 72"/>
                <a:gd name="T47" fmla="*/ 21 h 73"/>
                <a:gd name="T48" fmla="*/ 13 w 72"/>
                <a:gd name="T49" fmla="*/ 17 h 73"/>
                <a:gd name="T50" fmla="*/ 16 w 72"/>
                <a:gd name="T51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73">
                  <a:moveTo>
                    <a:pt x="16" y="2"/>
                  </a:moveTo>
                  <a:lnTo>
                    <a:pt x="37" y="5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72" y="5"/>
                  </a:lnTo>
                  <a:lnTo>
                    <a:pt x="62" y="20"/>
                  </a:lnTo>
                  <a:lnTo>
                    <a:pt x="63" y="32"/>
                  </a:lnTo>
                  <a:lnTo>
                    <a:pt x="70" y="42"/>
                  </a:lnTo>
                  <a:lnTo>
                    <a:pt x="67" y="49"/>
                  </a:lnTo>
                  <a:lnTo>
                    <a:pt x="66" y="57"/>
                  </a:lnTo>
                  <a:lnTo>
                    <a:pt x="61" y="65"/>
                  </a:lnTo>
                  <a:lnTo>
                    <a:pt x="51" y="61"/>
                  </a:lnTo>
                  <a:lnTo>
                    <a:pt x="43" y="63"/>
                  </a:lnTo>
                  <a:lnTo>
                    <a:pt x="36" y="62"/>
                  </a:lnTo>
                  <a:lnTo>
                    <a:pt x="35" y="66"/>
                  </a:lnTo>
                  <a:lnTo>
                    <a:pt x="37" y="70"/>
                  </a:lnTo>
                  <a:lnTo>
                    <a:pt x="36" y="73"/>
                  </a:lnTo>
                  <a:lnTo>
                    <a:pt x="26" y="72"/>
                  </a:lnTo>
                  <a:lnTo>
                    <a:pt x="16" y="57"/>
                  </a:lnTo>
                  <a:lnTo>
                    <a:pt x="14" y="47"/>
                  </a:lnTo>
                  <a:lnTo>
                    <a:pt x="8" y="47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2" y="21"/>
                  </a:lnTo>
                  <a:lnTo>
                    <a:pt x="13" y="17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286">
              <a:extLst>
                <a:ext uri="{FF2B5EF4-FFF2-40B4-BE49-F238E27FC236}">
                  <a16:creationId xmlns="" xmlns:a16="http://schemas.microsoft.com/office/drawing/2014/main" id="{B61A6482-F1BF-4986-8764-8F70303F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786" y="3860530"/>
              <a:ext cx="204573" cy="229781"/>
            </a:xfrm>
            <a:custGeom>
              <a:avLst/>
              <a:gdLst>
                <a:gd name="T0" fmla="*/ 85 w 211"/>
                <a:gd name="T1" fmla="*/ 237 h 237"/>
                <a:gd name="T2" fmla="*/ 73 w 211"/>
                <a:gd name="T3" fmla="*/ 226 h 237"/>
                <a:gd name="T4" fmla="*/ 63 w 211"/>
                <a:gd name="T5" fmla="*/ 212 h 237"/>
                <a:gd name="T6" fmla="*/ 51 w 211"/>
                <a:gd name="T7" fmla="*/ 207 h 237"/>
                <a:gd name="T8" fmla="*/ 43 w 211"/>
                <a:gd name="T9" fmla="*/ 202 h 237"/>
                <a:gd name="T10" fmla="*/ 34 w 211"/>
                <a:gd name="T11" fmla="*/ 202 h 237"/>
                <a:gd name="T12" fmla="*/ 24 w 211"/>
                <a:gd name="T13" fmla="*/ 206 h 237"/>
                <a:gd name="T14" fmla="*/ 16 w 211"/>
                <a:gd name="T15" fmla="*/ 205 h 237"/>
                <a:gd name="T16" fmla="*/ 11 w 211"/>
                <a:gd name="T17" fmla="*/ 211 h 237"/>
                <a:gd name="T18" fmla="*/ 9 w 211"/>
                <a:gd name="T19" fmla="*/ 201 h 237"/>
                <a:gd name="T20" fmla="*/ 14 w 211"/>
                <a:gd name="T21" fmla="*/ 192 h 237"/>
                <a:gd name="T22" fmla="*/ 16 w 211"/>
                <a:gd name="T23" fmla="*/ 175 h 237"/>
                <a:gd name="T24" fmla="*/ 14 w 211"/>
                <a:gd name="T25" fmla="*/ 157 h 237"/>
                <a:gd name="T26" fmla="*/ 12 w 211"/>
                <a:gd name="T27" fmla="*/ 148 h 237"/>
                <a:gd name="T28" fmla="*/ 14 w 211"/>
                <a:gd name="T29" fmla="*/ 139 h 237"/>
                <a:gd name="T30" fmla="*/ 9 w 211"/>
                <a:gd name="T31" fmla="*/ 130 h 237"/>
                <a:gd name="T32" fmla="*/ 0 w 211"/>
                <a:gd name="T33" fmla="*/ 122 h 237"/>
                <a:gd name="T34" fmla="*/ 4 w 211"/>
                <a:gd name="T35" fmla="*/ 116 h 237"/>
                <a:gd name="T36" fmla="*/ 72 w 211"/>
                <a:gd name="T37" fmla="*/ 116 h 237"/>
                <a:gd name="T38" fmla="*/ 68 w 211"/>
                <a:gd name="T39" fmla="*/ 89 h 237"/>
                <a:gd name="T40" fmla="*/ 73 w 211"/>
                <a:gd name="T41" fmla="*/ 79 h 237"/>
                <a:gd name="T42" fmla="*/ 89 w 211"/>
                <a:gd name="T43" fmla="*/ 78 h 237"/>
                <a:gd name="T44" fmla="*/ 88 w 211"/>
                <a:gd name="T45" fmla="*/ 29 h 237"/>
                <a:gd name="T46" fmla="*/ 146 w 211"/>
                <a:gd name="T47" fmla="*/ 30 h 237"/>
                <a:gd name="T48" fmla="*/ 146 w 211"/>
                <a:gd name="T49" fmla="*/ 0 h 237"/>
                <a:gd name="T50" fmla="*/ 211 w 211"/>
                <a:gd name="T51" fmla="*/ 48 h 237"/>
                <a:gd name="T52" fmla="*/ 184 w 211"/>
                <a:gd name="T53" fmla="*/ 48 h 237"/>
                <a:gd name="T54" fmla="*/ 192 w 211"/>
                <a:gd name="T55" fmla="*/ 128 h 237"/>
                <a:gd name="T56" fmla="*/ 202 w 211"/>
                <a:gd name="T57" fmla="*/ 207 h 237"/>
                <a:gd name="T58" fmla="*/ 204 w 211"/>
                <a:gd name="T59" fmla="*/ 209 h 237"/>
                <a:gd name="T60" fmla="*/ 200 w 211"/>
                <a:gd name="T61" fmla="*/ 222 h 237"/>
                <a:gd name="T62" fmla="*/ 131 w 211"/>
                <a:gd name="T63" fmla="*/ 222 h 237"/>
                <a:gd name="T64" fmla="*/ 127 w 211"/>
                <a:gd name="T65" fmla="*/ 226 h 237"/>
                <a:gd name="T66" fmla="*/ 122 w 211"/>
                <a:gd name="T67" fmla="*/ 224 h 237"/>
                <a:gd name="T68" fmla="*/ 111 w 211"/>
                <a:gd name="T69" fmla="*/ 228 h 237"/>
                <a:gd name="T70" fmla="*/ 100 w 211"/>
                <a:gd name="T71" fmla="*/ 223 h 237"/>
                <a:gd name="T72" fmla="*/ 94 w 211"/>
                <a:gd name="T73" fmla="*/ 224 h 237"/>
                <a:gd name="T74" fmla="*/ 90 w 211"/>
                <a:gd name="T75" fmla="*/ 235 h 237"/>
                <a:gd name="T76" fmla="*/ 85 w 211"/>
                <a:gd name="T7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1" h="237">
                  <a:moveTo>
                    <a:pt x="85" y="237"/>
                  </a:moveTo>
                  <a:lnTo>
                    <a:pt x="73" y="226"/>
                  </a:lnTo>
                  <a:lnTo>
                    <a:pt x="63" y="212"/>
                  </a:lnTo>
                  <a:lnTo>
                    <a:pt x="51" y="207"/>
                  </a:lnTo>
                  <a:lnTo>
                    <a:pt x="43" y="202"/>
                  </a:lnTo>
                  <a:lnTo>
                    <a:pt x="34" y="202"/>
                  </a:lnTo>
                  <a:lnTo>
                    <a:pt x="24" y="206"/>
                  </a:lnTo>
                  <a:lnTo>
                    <a:pt x="16" y="205"/>
                  </a:lnTo>
                  <a:lnTo>
                    <a:pt x="11" y="211"/>
                  </a:lnTo>
                  <a:lnTo>
                    <a:pt x="9" y="201"/>
                  </a:lnTo>
                  <a:lnTo>
                    <a:pt x="14" y="192"/>
                  </a:lnTo>
                  <a:lnTo>
                    <a:pt x="16" y="175"/>
                  </a:lnTo>
                  <a:lnTo>
                    <a:pt x="14" y="157"/>
                  </a:lnTo>
                  <a:lnTo>
                    <a:pt x="12" y="148"/>
                  </a:lnTo>
                  <a:lnTo>
                    <a:pt x="14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72" y="116"/>
                  </a:lnTo>
                  <a:lnTo>
                    <a:pt x="68" y="89"/>
                  </a:lnTo>
                  <a:lnTo>
                    <a:pt x="73" y="79"/>
                  </a:lnTo>
                  <a:lnTo>
                    <a:pt x="89" y="78"/>
                  </a:lnTo>
                  <a:lnTo>
                    <a:pt x="88" y="29"/>
                  </a:lnTo>
                  <a:lnTo>
                    <a:pt x="146" y="30"/>
                  </a:lnTo>
                  <a:lnTo>
                    <a:pt x="146" y="0"/>
                  </a:lnTo>
                  <a:lnTo>
                    <a:pt x="211" y="48"/>
                  </a:lnTo>
                  <a:lnTo>
                    <a:pt x="184" y="48"/>
                  </a:lnTo>
                  <a:lnTo>
                    <a:pt x="192" y="128"/>
                  </a:lnTo>
                  <a:lnTo>
                    <a:pt x="202" y="207"/>
                  </a:lnTo>
                  <a:lnTo>
                    <a:pt x="204" y="209"/>
                  </a:lnTo>
                  <a:lnTo>
                    <a:pt x="200" y="222"/>
                  </a:lnTo>
                  <a:lnTo>
                    <a:pt x="131" y="222"/>
                  </a:lnTo>
                  <a:lnTo>
                    <a:pt x="127" y="226"/>
                  </a:lnTo>
                  <a:lnTo>
                    <a:pt x="122" y="224"/>
                  </a:lnTo>
                  <a:lnTo>
                    <a:pt x="111" y="228"/>
                  </a:lnTo>
                  <a:lnTo>
                    <a:pt x="100" y="223"/>
                  </a:lnTo>
                  <a:lnTo>
                    <a:pt x="94" y="224"/>
                  </a:lnTo>
                  <a:lnTo>
                    <a:pt x="90" y="235"/>
                  </a:lnTo>
                  <a:lnTo>
                    <a:pt x="85" y="23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287">
              <a:extLst>
                <a:ext uri="{FF2B5EF4-FFF2-40B4-BE49-F238E27FC236}">
                  <a16:creationId xmlns="" xmlns:a16="http://schemas.microsoft.com/office/drawing/2014/main" id="{0C658018-72B4-4BB5-BA71-7F218F43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4750" y="4126184"/>
              <a:ext cx="123132" cy="90167"/>
            </a:xfrm>
            <a:custGeom>
              <a:avLst/>
              <a:gdLst>
                <a:gd name="T0" fmla="*/ 111 w 127"/>
                <a:gd name="T1" fmla="*/ 86 h 93"/>
                <a:gd name="T2" fmla="*/ 103 w 127"/>
                <a:gd name="T3" fmla="*/ 93 h 93"/>
                <a:gd name="T4" fmla="*/ 100 w 127"/>
                <a:gd name="T5" fmla="*/ 81 h 93"/>
                <a:gd name="T6" fmla="*/ 89 w 127"/>
                <a:gd name="T7" fmla="*/ 73 h 93"/>
                <a:gd name="T8" fmla="*/ 80 w 127"/>
                <a:gd name="T9" fmla="*/ 74 h 93"/>
                <a:gd name="T10" fmla="*/ 77 w 127"/>
                <a:gd name="T11" fmla="*/ 64 h 93"/>
                <a:gd name="T12" fmla="*/ 74 w 127"/>
                <a:gd name="T13" fmla="*/ 51 h 93"/>
                <a:gd name="T14" fmla="*/ 55 w 127"/>
                <a:gd name="T15" fmla="*/ 44 h 93"/>
                <a:gd name="T16" fmla="*/ 47 w 127"/>
                <a:gd name="T17" fmla="*/ 47 h 93"/>
                <a:gd name="T18" fmla="*/ 41 w 127"/>
                <a:gd name="T19" fmla="*/ 57 h 93"/>
                <a:gd name="T20" fmla="*/ 25 w 127"/>
                <a:gd name="T21" fmla="*/ 54 h 93"/>
                <a:gd name="T22" fmla="*/ 14 w 127"/>
                <a:gd name="T23" fmla="*/ 45 h 93"/>
                <a:gd name="T24" fmla="*/ 7 w 127"/>
                <a:gd name="T25" fmla="*/ 34 h 93"/>
                <a:gd name="T26" fmla="*/ 0 w 127"/>
                <a:gd name="T27" fmla="*/ 27 h 93"/>
                <a:gd name="T28" fmla="*/ 12 w 127"/>
                <a:gd name="T29" fmla="*/ 19 h 93"/>
                <a:gd name="T30" fmla="*/ 21 w 127"/>
                <a:gd name="T31" fmla="*/ 16 h 93"/>
                <a:gd name="T32" fmla="*/ 22 w 127"/>
                <a:gd name="T33" fmla="*/ 7 h 93"/>
                <a:gd name="T34" fmla="*/ 24 w 127"/>
                <a:gd name="T35" fmla="*/ 0 h 93"/>
                <a:gd name="T36" fmla="*/ 45 w 127"/>
                <a:gd name="T37" fmla="*/ 5 h 93"/>
                <a:gd name="T38" fmla="*/ 51 w 127"/>
                <a:gd name="T39" fmla="*/ 2 h 93"/>
                <a:gd name="T40" fmla="*/ 62 w 127"/>
                <a:gd name="T41" fmla="*/ 2 h 93"/>
                <a:gd name="T42" fmla="*/ 66 w 127"/>
                <a:gd name="T43" fmla="*/ 8 h 93"/>
                <a:gd name="T44" fmla="*/ 74 w 127"/>
                <a:gd name="T45" fmla="*/ 7 h 93"/>
                <a:gd name="T46" fmla="*/ 85 w 127"/>
                <a:gd name="T47" fmla="*/ 13 h 93"/>
                <a:gd name="T48" fmla="*/ 96 w 127"/>
                <a:gd name="T49" fmla="*/ 7 h 93"/>
                <a:gd name="T50" fmla="*/ 104 w 127"/>
                <a:gd name="T51" fmla="*/ 5 h 93"/>
                <a:gd name="T52" fmla="*/ 110 w 127"/>
                <a:gd name="T53" fmla="*/ 13 h 93"/>
                <a:gd name="T54" fmla="*/ 113 w 127"/>
                <a:gd name="T55" fmla="*/ 26 h 93"/>
                <a:gd name="T56" fmla="*/ 117 w 127"/>
                <a:gd name="T57" fmla="*/ 29 h 93"/>
                <a:gd name="T58" fmla="*/ 118 w 127"/>
                <a:gd name="T59" fmla="*/ 37 h 93"/>
                <a:gd name="T60" fmla="*/ 120 w 127"/>
                <a:gd name="T61" fmla="*/ 43 h 93"/>
                <a:gd name="T62" fmla="*/ 122 w 127"/>
                <a:gd name="T63" fmla="*/ 56 h 93"/>
                <a:gd name="T64" fmla="*/ 120 w 127"/>
                <a:gd name="T65" fmla="*/ 72 h 93"/>
                <a:gd name="T66" fmla="*/ 120 w 127"/>
                <a:gd name="T67" fmla="*/ 78 h 93"/>
                <a:gd name="T68" fmla="*/ 115 w 127"/>
                <a:gd name="T6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93">
                  <a:moveTo>
                    <a:pt x="115" y="86"/>
                  </a:moveTo>
                  <a:lnTo>
                    <a:pt x="111" y="86"/>
                  </a:lnTo>
                  <a:lnTo>
                    <a:pt x="107" y="93"/>
                  </a:lnTo>
                  <a:lnTo>
                    <a:pt x="103" y="93"/>
                  </a:lnTo>
                  <a:lnTo>
                    <a:pt x="99" y="88"/>
                  </a:lnTo>
                  <a:lnTo>
                    <a:pt x="100" y="81"/>
                  </a:lnTo>
                  <a:lnTo>
                    <a:pt x="93" y="71"/>
                  </a:lnTo>
                  <a:lnTo>
                    <a:pt x="89" y="73"/>
                  </a:lnTo>
                  <a:lnTo>
                    <a:pt x="85" y="73"/>
                  </a:lnTo>
                  <a:lnTo>
                    <a:pt x="80" y="74"/>
                  </a:lnTo>
                  <a:lnTo>
                    <a:pt x="81" y="67"/>
                  </a:lnTo>
                  <a:lnTo>
                    <a:pt x="77" y="64"/>
                  </a:lnTo>
                  <a:lnTo>
                    <a:pt x="78" y="58"/>
                  </a:lnTo>
                  <a:lnTo>
                    <a:pt x="74" y="51"/>
                  </a:lnTo>
                  <a:lnTo>
                    <a:pt x="69" y="44"/>
                  </a:lnTo>
                  <a:lnTo>
                    <a:pt x="55" y="44"/>
                  </a:lnTo>
                  <a:lnTo>
                    <a:pt x="52" y="47"/>
                  </a:lnTo>
                  <a:lnTo>
                    <a:pt x="47" y="47"/>
                  </a:lnTo>
                  <a:lnTo>
                    <a:pt x="44" y="52"/>
                  </a:lnTo>
                  <a:lnTo>
                    <a:pt x="41" y="57"/>
                  </a:lnTo>
                  <a:lnTo>
                    <a:pt x="32" y="65"/>
                  </a:lnTo>
                  <a:lnTo>
                    <a:pt x="25" y="54"/>
                  </a:lnTo>
                  <a:lnTo>
                    <a:pt x="18" y="47"/>
                  </a:lnTo>
                  <a:lnTo>
                    <a:pt x="14" y="45"/>
                  </a:lnTo>
                  <a:lnTo>
                    <a:pt x="9" y="42"/>
                  </a:lnTo>
                  <a:lnTo>
                    <a:pt x="7" y="34"/>
                  </a:lnTo>
                  <a:lnTo>
                    <a:pt x="4" y="30"/>
                  </a:lnTo>
                  <a:lnTo>
                    <a:pt x="0" y="27"/>
                  </a:lnTo>
                  <a:lnTo>
                    <a:pt x="8" y="19"/>
                  </a:lnTo>
                  <a:lnTo>
                    <a:pt x="12" y="19"/>
                  </a:lnTo>
                  <a:lnTo>
                    <a:pt x="17" y="16"/>
                  </a:lnTo>
                  <a:lnTo>
                    <a:pt x="21" y="16"/>
                  </a:lnTo>
                  <a:lnTo>
                    <a:pt x="24" y="13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45" y="5"/>
                  </a:lnTo>
                  <a:lnTo>
                    <a:pt x="49" y="4"/>
                  </a:lnTo>
                  <a:lnTo>
                    <a:pt x="51" y="2"/>
                  </a:lnTo>
                  <a:lnTo>
                    <a:pt x="60" y="4"/>
                  </a:lnTo>
                  <a:lnTo>
                    <a:pt x="62" y="2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70" y="6"/>
                  </a:lnTo>
                  <a:lnTo>
                    <a:pt x="74" y="7"/>
                  </a:lnTo>
                  <a:lnTo>
                    <a:pt x="78" y="12"/>
                  </a:lnTo>
                  <a:lnTo>
                    <a:pt x="85" y="13"/>
                  </a:lnTo>
                  <a:lnTo>
                    <a:pt x="91" y="9"/>
                  </a:lnTo>
                  <a:lnTo>
                    <a:pt x="96" y="7"/>
                  </a:lnTo>
                  <a:lnTo>
                    <a:pt x="100" y="5"/>
                  </a:lnTo>
                  <a:lnTo>
                    <a:pt x="104" y="5"/>
                  </a:lnTo>
                  <a:lnTo>
                    <a:pt x="107" y="8"/>
                  </a:lnTo>
                  <a:lnTo>
                    <a:pt x="110" y="13"/>
                  </a:lnTo>
                  <a:lnTo>
                    <a:pt x="117" y="21"/>
                  </a:lnTo>
                  <a:lnTo>
                    <a:pt x="113" y="26"/>
                  </a:lnTo>
                  <a:lnTo>
                    <a:pt x="113" y="31"/>
                  </a:lnTo>
                  <a:lnTo>
                    <a:pt x="117" y="29"/>
                  </a:lnTo>
                  <a:lnTo>
                    <a:pt x="119" y="31"/>
                  </a:lnTo>
                  <a:lnTo>
                    <a:pt x="118" y="37"/>
                  </a:lnTo>
                  <a:lnTo>
                    <a:pt x="124" y="42"/>
                  </a:lnTo>
                  <a:lnTo>
                    <a:pt x="120" y="43"/>
                  </a:lnTo>
                  <a:lnTo>
                    <a:pt x="118" y="49"/>
                  </a:lnTo>
                  <a:lnTo>
                    <a:pt x="122" y="56"/>
                  </a:lnTo>
                  <a:lnTo>
                    <a:pt x="127" y="71"/>
                  </a:lnTo>
                  <a:lnTo>
                    <a:pt x="120" y="72"/>
                  </a:lnTo>
                  <a:lnTo>
                    <a:pt x="119" y="74"/>
                  </a:lnTo>
                  <a:lnTo>
                    <a:pt x="120" y="78"/>
                  </a:lnTo>
                  <a:lnTo>
                    <a:pt x="119" y="86"/>
                  </a:lnTo>
                  <a:lnTo>
                    <a:pt x="115" y="8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288">
              <a:extLst>
                <a:ext uri="{FF2B5EF4-FFF2-40B4-BE49-F238E27FC236}">
                  <a16:creationId xmlns="" xmlns:a16="http://schemas.microsoft.com/office/drawing/2014/main" id="{3D952622-E477-4090-BD1C-B927171EB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859" y="4275492"/>
              <a:ext cx="123132" cy="146400"/>
            </a:xfrm>
            <a:custGeom>
              <a:avLst/>
              <a:gdLst>
                <a:gd name="T0" fmla="*/ 32 w 127"/>
                <a:gd name="T1" fmla="*/ 147 h 151"/>
                <a:gd name="T2" fmla="*/ 27 w 127"/>
                <a:gd name="T3" fmla="*/ 141 h 151"/>
                <a:gd name="T4" fmla="*/ 21 w 127"/>
                <a:gd name="T5" fmla="*/ 144 h 151"/>
                <a:gd name="T6" fmla="*/ 14 w 127"/>
                <a:gd name="T7" fmla="*/ 151 h 151"/>
                <a:gd name="T8" fmla="*/ 0 w 127"/>
                <a:gd name="T9" fmla="*/ 133 h 151"/>
                <a:gd name="T10" fmla="*/ 13 w 127"/>
                <a:gd name="T11" fmla="*/ 123 h 151"/>
                <a:gd name="T12" fmla="*/ 7 w 127"/>
                <a:gd name="T13" fmla="*/ 112 h 151"/>
                <a:gd name="T14" fmla="*/ 13 w 127"/>
                <a:gd name="T15" fmla="*/ 108 h 151"/>
                <a:gd name="T16" fmla="*/ 24 w 127"/>
                <a:gd name="T17" fmla="*/ 106 h 151"/>
                <a:gd name="T18" fmla="*/ 25 w 127"/>
                <a:gd name="T19" fmla="*/ 98 h 151"/>
                <a:gd name="T20" fmla="*/ 35 w 127"/>
                <a:gd name="T21" fmla="*/ 106 h 151"/>
                <a:gd name="T22" fmla="*/ 50 w 127"/>
                <a:gd name="T23" fmla="*/ 107 h 151"/>
                <a:gd name="T24" fmla="*/ 56 w 127"/>
                <a:gd name="T25" fmla="*/ 99 h 151"/>
                <a:gd name="T26" fmla="*/ 58 w 127"/>
                <a:gd name="T27" fmla="*/ 88 h 151"/>
                <a:gd name="T28" fmla="*/ 56 w 127"/>
                <a:gd name="T29" fmla="*/ 74 h 151"/>
                <a:gd name="T30" fmla="*/ 47 w 127"/>
                <a:gd name="T31" fmla="*/ 63 h 151"/>
                <a:gd name="T32" fmla="*/ 56 w 127"/>
                <a:gd name="T33" fmla="*/ 44 h 151"/>
                <a:gd name="T34" fmla="*/ 51 w 127"/>
                <a:gd name="T35" fmla="*/ 40 h 151"/>
                <a:gd name="T36" fmla="*/ 38 w 127"/>
                <a:gd name="T37" fmla="*/ 41 h 151"/>
                <a:gd name="T38" fmla="*/ 34 w 127"/>
                <a:gd name="T39" fmla="*/ 33 h 151"/>
                <a:gd name="T40" fmla="*/ 35 w 127"/>
                <a:gd name="T41" fmla="*/ 25 h 151"/>
                <a:gd name="T42" fmla="*/ 57 w 127"/>
                <a:gd name="T43" fmla="*/ 26 h 151"/>
                <a:gd name="T44" fmla="*/ 71 w 127"/>
                <a:gd name="T45" fmla="*/ 31 h 151"/>
                <a:gd name="T46" fmla="*/ 84 w 127"/>
                <a:gd name="T47" fmla="*/ 34 h 151"/>
                <a:gd name="T48" fmla="*/ 86 w 127"/>
                <a:gd name="T49" fmla="*/ 25 h 151"/>
                <a:gd name="T50" fmla="*/ 95 w 127"/>
                <a:gd name="T51" fmla="*/ 9 h 151"/>
                <a:gd name="T52" fmla="*/ 105 w 127"/>
                <a:gd name="T53" fmla="*/ 0 h 151"/>
                <a:gd name="T54" fmla="*/ 117 w 127"/>
                <a:gd name="T55" fmla="*/ 3 h 151"/>
                <a:gd name="T56" fmla="*/ 127 w 127"/>
                <a:gd name="T57" fmla="*/ 4 h 151"/>
                <a:gd name="T58" fmla="*/ 127 w 127"/>
                <a:gd name="T59" fmla="*/ 15 h 151"/>
                <a:gd name="T60" fmla="*/ 122 w 127"/>
                <a:gd name="T61" fmla="*/ 24 h 151"/>
                <a:gd name="T62" fmla="*/ 118 w 127"/>
                <a:gd name="T63" fmla="*/ 34 h 151"/>
                <a:gd name="T64" fmla="*/ 116 w 127"/>
                <a:gd name="T65" fmla="*/ 49 h 151"/>
                <a:gd name="T66" fmla="*/ 117 w 127"/>
                <a:gd name="T67" fmla="*/ 60 h 151"/>
                <a:gd name="T68" fmla="*/ 115 w 127"/>
                <a:gd name="T69" fmla="*/ 66 h 151"/>
                <a:gd name="T70" fmla="*/ 113 w 127"/>
                <a:gd name="T71" fmla="*/ 71 h 151"/>
                <a:gd name="T72" fmla="*/ 112 w 127"/>
                <a:gd name="T73" fmla="*/ 77 h 151"/>
                <a:gd name="T74" fmla="*/ 101 w 127"/>
                <a:gd name="T75" fmla="*/ 85 h 151"/>
                <a:gd name="T76" fmla="*/ 93 w 127"/>
                <a:gd name="T77" fmla="*/ 95 h 151"/>
                <a:gd name="T78" fmla="*/ 84 w 127"/>
                <a:gd name="T79" fmla="*/ 112 h 151"/>
                <a:gd name="T80" fmla="*/ 86 w 127"/>
                <a:gd name="T81" fmla="*/ 126 h 151"/>
                <a:gd name="T82" fmla="*/ 81 w 127"/>
                <a:gd name="T83" fmla="*/ 132 h 151"/>
                <a:gd name="T84" fmla="*/ 71 w 127"/>
                <a:gd name="T85" fmla="*/ 140 h 151"/>
                <a:gd name="T86" fmla="*/ 60 w 127"/>
                <a:gd name="T87" fmla="*/ 150 h 151"/>
                <a:gd name="T88" fmla="*/ 54 w 127"/>
                <a:gd name="T89" fmla="*/ 148 h 151"/>
                <a:gd name="T90" fmla="*/ 53 w 127"/>
                <a:gd name="T91" fmla="*/ 142 h 151"/>
                <a:gd name="T92" fmla="*/ 44 w 127"/>
                <a:gd name="T93" fmla="*/ 142 h 151"/>
                <a:gd name="T94" fmla="*/ 37 w 127"/>
                <a:gd name="T95" fmla="*/ 149 h 151"/>
                <a:gd name="T96" fmla="*/ 32 w 127"/>
                <a:gd name="T9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51">
                  <a:moveTo>
                    <a:pt x="32" y="147"/>
                  </a:moveTo>
                  <a:lnTo>
                    <a:pt x="27" y="141"/>
                  </a:lnTo>
                  <a:lnTo>
                    <a:pt x="21" y="144"/>
                  </a:lnTo>
                  <a:lnTo>
                    <a:pt x="14" y="151"/>
                  </a:lnTo>
                  <a:lnTo>
                    <a:pt x="0" y="133"/>
                  </a:lnTo>
                  <a:lnTo>
                    <a:pt x="13" y="123"/>
                  </a:lnTo>
                  <a:lnTo>
                    <a:pt x="7" y="112"/>
                  </a:lnTo>
                  <a:lnTo>
                    <a:pt x="13" y="108"/>
                  </a:lnTo>
                  <a:lnTo>
                    <a:pt x="24" y="106"/>
                  </a:lnTo>
                  <a:lnTo>
                    <a:pt x="25" y="98"/>
                  </a:lnTo>
                  <a:lnTo>
                    <a:pt x="35" y="106"/>
                  </a:lnTo>
                  <a:lnTo>
                    <a:pt x="50" y="107"/>
                  </a:lnTo>
                  <a:lnTo>
                    <a:pt x="56" y="99"/>
                  </a:lnTo>
                  <a:lnTo>
                    <a:pt x="58" y="88"/>
                  </a:lnTo>
                  <a:lnTo>
                    <a:pt x="56" y="74"/>
                  </a:lnTo>
                  <a:lnTo>
                    <a:pt x="47" y="63"/>
                  </a:lnTo>
                  <a:lnTo>
                    <a:pt x="56" y="44"/>
                  </a:lnTo>
                  <a:lnTo>
                    <a:pt x="51" y="40"/>
                  </a:lnTo>
                  <a:lnTo>
                    <a:pt x="38" y="41"/>
                  </a:lnTo>
                  <a:lnTo>
                    <a:pt x="34" y="33"/>
                  </a:lnTo>
                  <a:lnTo>
                    <a:pt x="35" y="25"/>
                  </a:lnTo>
                  <a:lnTo>
                    <a:pt x="57" y="26"/>
                  </a:lnTo>
                  <a:lnTo>
                    <a:pt x="71" y="31"/>
                  </a:lnTo>
                  <a:lnTo>
                    <a:pt x="84" y="34"/>
                  </a:lnTo>
                  <a:lnTo>
                    <a:pt x="86" y="25"/>
                  </a:lnTo>
                  <a:lnTo>
                    <a:pt x="95" y="9"/>
                  </a:lnTo>
                  <a:lnTo>
                    <a:pt x="105" y="0"/>
                  </a:lnTo>
                  <a:lnTo>
                    <a:pt x="117" y="3"/>
                  </a:lnTo>
                  <a:lnTo>
                    <a:pt x="127" y="4"/>
                  </a:lnTo>
                  <a:lnTo>
                    <a:pt x="127" y="15"/>
                  </a:lnTo>
                  <a:lnTo>
                    <a:pt x="122" y="24"/>
                  </a:lnTo>
                  <a:lnTo>
                    <a:pt x="118" y="34"/>
                  </a:lnTo>
                  <a:lnTo>
                    <a:pt x="116" y="49"/>
                  </a:lnTo>
                  <a:lnTo>
                    <a:pt x="117" y="60"/>
                  </a:lnTo>
                  <a:lnTo>
                    <a:pt x="115" y="66"/>
                  </a:lnTo>
                  <a:lnTo>
                    <a:pt x="113" y="71"/>
                  </a:lnTo>
                  <a:lnTo>
                    <a:pt x="112" y="77"/>
                  </a:lnTo>
                  <a:lnTo>
                    <a:pt x="101" y="85"/>
                  </a:lnTo>
                  <a:lnTo>
                    <a:pt x="93" y="95"/>
                  </a:lnTo>
                  <a:lnTo>
                    <a:pt x="84" y="112"/>
                  </a:lnTo>
                  <a:lnTo>
                    <a:pt x="86" y="126"/>
                  </a:lnTo>
                  <a:lnTo>
                    <a:pt x="81" y="132"/>
                  </a:lnTo>
                  <a:lnTo>
                    <a:pt x="71" y="140"/>
                  </a:lnTo>
                  <a:lnTo>
                    <a:pt x="60" y="150"/>
                  </a:lnTo>
                  <a:lnTo>
                    <a:pt x="54" y="148"/>
                  </a:lnTo>
                  <a:lnTo>
                    <a:pt x="53" y="142"/>
                  </a:lnTo>
                  <a:lnTo>
                    <a:pt x="44" y="142"/>
                  </a:lnTo>
                  <a:lnTo>
                    <a:pt x="37" y="149"/>
                  </a:lnTo>
                  <a:lnTo>
                    <a:pt x="32" y="1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289">
              <a:extLst>
                <a:ext uri="{FF2B5EF4-FFF2-40B4-BE49-F238E27FC236}">
                  <a16:creationId xmlns="" xmlns:a16="http://schemas.microsoft.com/office/drawing/2014/main" id="{8D1C2F31-41CF-4C12-AC6B-511345974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1539" y="3424239"/>
              <a:ext cx="73685" cy="50416"/>
            </a:xfrm>
            <a:custGeom>
              <a:avLst/>
              <a:gdLst>
                <a:gd name="T0" fmla="*/ 61 w 76"/>
                <a:gd name="T1" fmla="*/ 8 h 52"/>
                <a:gd name="T2" fmla="*/ 62 w 76"/>
                <a:gd name="T3" fmla="*/ 12 h 52"/>
                <a:gd name="T4" fmla="*/ 60 w 76"/>
                <a:gd name="T5" fmla="*/ 18 h 52"/>
                <a:gd name="T6" fmla="*/ 67 w 76"/>
                <a:gd name="T7" fmla="*/ 23 h 52"/>
                <a:gd name="T8" fmla="*/ 76 w 76"/>
                <a:gd name="T9" fmla="*/ 24 h 52"/>
                <a:gd name="T10" fmla="*/ 75 w 76"/>
                <a:gd name="T11" fmla="*/ 34 h 52"/>
                <a:gd name="T12" fmla="*/ 67 w 76"/>
                <a:gd name="T13" fmla="*/ 38 h 52"/>
                <a:gd name="T14" fmla="*/ 54 w 76"/>
                <a:gd name="T15" fmla="*/ 35 h 52"/>
                <a:gd name="T16" fmla="*/ 51 w 76"/>
                <a:gd name="T17" fmla="*/ 45 h 52"/>
                <a:gd name="T18" fmla="*/ 43 w 76"/>
                <a:gd name="T19" fmla="*/ 46 h 52"/>
                <a:gd name="T20" fmla="*/ 39 w 76"/>
                <a:gd name="T21" fmla="*/ 42 h 52"/>
                <a:gd name="T22" fmla="*/ 30 w 76"/>
                <a:gd name="T23" fmla="*/ 50 h 52"/>
                <a:gd name="T24" fmla="*/ 22 w 76"/>
                <a:gd name="T25" fmla="*/ 52 h 52"/>
                <a:gd name="T26" fmla="*/ 14 w 76"/>
                <a:gd name="T27" fmla="*/ 46 h 52"/>
                <a:gd name="T28" fmla="*/ 8 w 76"/>
                <a:gd name="T29" fmla="*/ 35 h 52"/>
                <a:gd name="T30" fmla="*/ 0 w 76"/>
                <a:gd name="T31" fmla="*/ 39 h 52"/>
                <a:gd name="T32" fmla="*/ 0 w 76"/>
                <a:gd name="T33" fmla="*/ 27 h 52"/>
                <a:gd name="T34" fmla="*/ 13 w 76"/>
                <a:gd name="T35" fmla="*/ 13 h 52"/>
                <a:gd name="T36" fmla="*/ 11 w 76"/>
                <a:gd name="T37" fmla="*/ 6 h 52"/>
                <a:gd name="T38" fmla="*/ 20 w 76"/>
                <a:gd name="T39" fmla="*/ 9 h 52"/>
                <a:gd name="T40" fmla="*/ 24 w 76"/>
                <a:gd name="T41" fmla="*/ 5 h 52"/>
                <a:gd name="T42" fmla="*/ 39 w 76"/>
                <a:gd name="T43" fmla="*/ 5 h 52"/>
                <a:gd name="T44" fmla="*/ 43 w 76"/>
                <a:gd name="T45" fmla="*/ 0 h 52"/>
                <a:gd name="T46" fmla="*/ 61 w 76"/>
                <a:gd name="T4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2">
                  <a:moveTo>
                    <a:pt x="61" y="8"/>
                  </a:moveTo>
                  <a:lnTo>
                    <a:pt x="62" y="12"/>
                  </a:lnTo>
                  <a:lnTo>
                    <a:pt x="60" y="18"/>
                  </a:lnTo>
                  <a:lnTo>
                    <a:pt x="67" y="23"/>
                  </a:lnTo>
                  <a:lnTo>
                    <a:pt x="76" y="24"/>
                  </a:lnTo>
                  <a:lnTo>
                    <a:pt x="75" y="34"/>
                  </a:lnTo>
                  <a:lnTo>
                    <a:pt x="67" y="38"/>
                  </a:lnTo>
                  <a:lnTo>
                    <a:pt x="54" y="35"/>
                  </a:lnTo>
                  <a:lnTo>
                    <a:pt x="51" y="45"/>
                  </a:lnTo>
                  <a:lnTo>
                    <a:pt x="43" y="46"/>
                  </a:lnTo>
                  <a:lnTo>
                    <a:pt x="39" y="42"/>
                  </a:lnTo>
                  <a:lnTo>
                    <a:pt x="30" y="50"/>
                  </a:lnTo>
                  <a:lnTo>
                    <a:pt x="22" y="52"/>
                  </a:lnTo>
                  <a:lnTo>
                    <a:pt x="14" y="46"/>
                  </a:lnTo>
                  <a:lnTo>
                    <a:pt x="8" y="35"/>
                  </a:lnTo>
                  <a:lnTo>
                    <a:pt x="0" y="39"/>
                  </a:lnTo>
                  <a:lnTo>
                    <a:pt x="0" y="27"/>
                  </a:lnTo>
                  <a:lnTo>
                    <a:pt x="13" y="13"/>
                  </a:lnTo>
                  <a:lnTo>
                    <a:pt x="11" y="6"/>
                  </a:lnTo>
                  <a:lnTo>
                    <a:pt x="20" y="9"/>
                  </a:lnTo>
                  <a:lnTo>
                    <a:pt x="24" y="5"/>
                  </a:lnTo>
                  <a:lnTo>
                    <a:pt x="39" y="5"/>
                  </a:lnTo>
                  <a:lnTo>
                    <a:pt x="43" y="0"/>
                  </a:lnTo>
                  <a:lnTo>
                    <a:pt x="61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290">
              <a:extLst>
                <a:ext uri="{FF2B5EF4-FFF2-40B4-BE49-F238E27FC236}">
                  <a16:creationId xmlns="" xmlns:a16="http://schemas.microsoft.com/office/drawing/2014/main" id="{8BF3CDD1-AA0A-402E-918D-3492E7099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335" y="4600287"/>
              <a:ext cx="127979" cy="120223"/>
            </a:xfrm>
            <a:custGeom>
              <a:avLst/>
              <a:gdLst>
                <a:gd name="T0" fmla="*/ 103 w 132"/>
                <a:gd name="T1" fmla="*/ 124 h 124"/>
                <a:gd name="T2" fmla="*/ 93 w 132"/>
                <a:gd name="T3" fmla="*/ 121 h 124"/>
                <a:gd name="T4" fmla="*/ 88 w 132"/>
                <a:gd name="T5" fmla="*/ 124 h 124"/>
                <a:gd name="T6" fmla="*/ 79 w 132"/>
                <a:gd name="T7" fmla="*/ 121 h 124"/>
                <a:gd name="T8" fmla="*/ 71 w 132"/>
                <a:gd name="T9" fmla="*/ 120 h 124"/>
                <a:gd name="T10" fmla="*/ 61 w 132"/>
                <a:gd name="T11" fmla="*/ 112 h 124"/>
                <a:gd name="T12" fmla="*/ 47 w 132"/>
                <a:gd name="T13" fmla="*/ 110 h 124"/>
                <a:gd name="T14" fmla="*/ 42 w 132"/>
                <a:gd name="T15" fmla="*/ 97 h 124"/>
                <a:gd name="T16" fmla="*/ 42 w 132"/>
                <a:gd name="T17" fmla="*/ 91 h 124"/>
                <a:gd name="T18" fmla="*/ 34 w 132"/>
                <a:gd name="T19" fmla="*/ 89 h 124"/>
                <a:gd name="T20" fmla="*/ 15 w 132"/>
                <a:gd name="T21" fmla="*/ 69 h 124"/>
                <a:gd name="T22" fmla="*/ 10 w 132"/>
                <a:gd name="T23" fmla="*/ 58 h 124"/>
                <a:gd name="T24" fmla="*/ 7 w 132"/>
                <a:gd name="T25" fmla="*/ 55 h 124"/>
                <a:gd name="T26" fmla="*/ 0 w 132"/>
                <a:gd name="T27" fmla="*/ 40 h 124"/>
                <a:gd name="T28" fmla="*/ 19 w 132"/>
                <a:gd name="T29" fmla="*/ 43 h 124"/>
                <a:gd name="T30" fmla="*/ 24 w 132"/>
                <a:gd name="T31" fmla="*/ 45 h 124"/>
                <a:gd name="T32" fmla="*/ 31 w 132"/>
                <a:gd name="T33" fmla="*/ 44 h 124"/>
                <a:gd name="T34" fmla="*/ 40 w 132"/>
                <a:gd name="T35" fmla="*/ 32 h 124"/>
                <a:gd name="T36" fmla="*/ 55 w 132"/>
                <a:gd name="T37" fmla="*/ 17 h 124"/>
                <a:gd name="T38" fmla="*/ 61 w 132"/>
                <a:gd name="T39" fmla="*/ 16 h 124"/>
                <a:gd name="T40" fmla="*/ 63 w 132"/>
                <a:gd name="T41" fmla="*/ 10 h 124"/>
                <a:gd name="T42" fmla="*/ 74 w 132"/>
                <a:gd name="T43" fmla="*/ 3 h 124"/>
                <a:gd name="T44" fmla="*/ 86 w 132"/>
                <a:gd name="T45" fmla="*/ 0 h 124"/>
                <a:gd name="T46" fmla="*/ 88 w 132"/>
                <a:gd name="T47" fmla="*/ 7 h 124"/>
                <a:gd name="T48" fmla="*/ 103 w 132"/>
                <a:gd name="T49" fmla="*/ 7 h 124"/>
                <a:gd name="T50" fmla="*/ 111 w 132"/>
                <a:gd name="T51" fmla="*/ 10 h 124"/>
                <a:gd name="T52" fmla="*/ 114 w 132"/>
                <a:gd name="T53" fmla="*/ 15 h 124"/>
                <a:gd name="T54" fmla="*/ 122 w 132"/>
                <a:gd name="T55" fmla="*/ 16 h 124"/>
                <a:gd name="T56" fmla="*/ 132 w 132"/>
                <a:gd name="T57" fmla="*/ 22 h 124"/>
                <a:gd name="T58" fmla="*/ 132 w 132"/>
                <a:gd name="T59" fmla="*/ 45 h 124"/>
                <a:gd name="T60" fmla="*/ 128 w 132"/>
                <a:gd name="T61" fmla="*/ 58 h 124"/>
                <a:gd name="T62" fmla="*/ 127 w 132"/>
                <a:gd name="T63" fmla="*/ 72 h 124"/>
                <a:gd name="T64" fmla="*/ 130 w 132"/>
                <a:gd name="T65" fmla="*/ 76 h 124"/>
                <a:gd name="T66" fmla="*/ 128 w 132"/>
                <a:gd name="T67" fmla="*/ 88 h 124"/>
                <a:gd name="T68" fmla="*/ 126 w 132"/>
                <a:gd name="T69" fmla="*/ 89 h 124"/>
                <a:gd name="T70" fmla="*/ 121 w 132"/>
                <a:gd name="T71" fmla="*/ 103 h 124"/>
                <a:gd name="T72" fmla="*/ 103 w 132"/>
                <a:gd name="T7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24">
                  <a:moveTo>
                    <a:pt x="103" y="124"/>
                  </a:moveTo>
                  <a:lnTo>
                    <a:pt x="93" y="121"/>
                  </a:lnTo>
                  <a:lnTo>
                    <a:pt x="88" y="124"/>
                  </a:lnTo>
                  <a:lnTo>
                    <a:pt x="79" y="121"/>
                  </a:lnTo>
                  <a:lnTo>
                    <a:pt x="71" y="120"/>
                  </a:lnTo>
                  <a:lnTo>
                    <a:pt x="61" y="112"/>
                  </a:lnTo>
                  <a:lnTo>
                    <a:pt x="47" y="110"/>
                  </a:lnTo>
                  <a:lnTo>
                    <a:pt x="42" y="97"/>
                  </a:lnTo>
                  <a:lnTo>
                    <a:pt x="42" y="91"/>
                  </a:lnTo>
                  <a:lnTo>
                    <a:pt x="34" y="89"/>
                  </a:lnTo>
                  <a:lnTo>
                    <a:pt x="15" y="69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0" y="40"/>
                  </a:lnTo>
                  <a:lnTo>
                    <a:pt x="19" y="43"/>
                  </a:lnTo>
                  <a:lnTo>
                    <a:pt x="24" y="45"/>
                  </a:lnTo>
                  <a:lnTo>
                    <a:pt x="31" y="44"/>
                  </a:lnTo>
                  <a:lnTo>
                    <a:pt x="40" y="32"/>
                  </a:lnTo>
                  <a:lnTo>
                    <a:pt x="55" y="17"/>
                  </a:lnTo>
                  <a:lnTo>
                    <a:pt x="61" y="16"/>
                  </a:lnTo>
                  <a:lnTo>
                    <a:pt x="63" y="10"/>
                  </a:lnTo>
                  <a:lnTo>
                    <a:pt x="74" y="3"/>
                  </a:lnTo>
                  <a:lnTo>
                    <a:pt x="86" y="0"/>
                  </a:lnTo>
                  <a:lnTo>
                    <a:pt x="8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4" y="15"/>
                  </a:lnTo>
                  <a:lnTo>
                    <a:pt x="122" y="16"/>
                  </a:lnTo>
                  <a:lnTo>
                    <a:pt x="132" y="22"/>
                  </a:lnTo>
                  <a:lnTo>
                    <a:pt x="132" y="45"/>
                  </a:lnTo>
                  <a:lnTo>
                    <a:pt x="128" y="58"/>
                  </a:lnTo>
                  <a:lnTo>
                    <a:pt x="127" y="72"/>
                  </a:lnTo>
                  <a:lnTo>
                    <a:pt x="130" y="76"/>
                  </a:lnTo>
                  <a:lnTo>
                    <a:pt x="128" y="88"/>
                  </a:lnTo>
                  <a:lnTo>
                    <a:pt x="126" y="89"/>
                  </a:lnTo>
                  <a:lnTo>
                    <a:pt x="121" y="103"/>
                  </a:lnTo>
                  <a:lnTo>
                    <a:pt x="103" y="12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291">
              <a:extLst>
                <a:ext uri="{FF2B5EF4-FFF2-40B4-BE49-F238E27FC236}">
                  <a16:creationId xmlns="" xmlns:a16="http://schemas.microsoft.com/office/drawing/2014/main" id="{D3BA103E-2299-4F2E-AA05-338143547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4908" y="3539613"/>
              <a:ext cx="110527" cy="117314"/>
            </a:xfrm>
            <a:custGeom>
              <a:avLst/>
              <a:gdLst>
                <a:gd name="T0" fmla="*/ 112 w 114"/>
                <a:gd name="T1" fmla="*/ 13 h 121"/>
                <a:gd name="T2" fmla="*/ 114 w 114"/>
                <a:gd name="T3" fmla="*/ 18 h 121"/>
                <a:gd name="T4" fmla="*/ 107 w 114"/>
                <a:gd name="T5" fmla="*/ 17 h 121"/>
                <a:gd name="T6" fmla="*/ 100 w 114"/>
                <a:gd name="T7" fmla="*/ 25 h 121"/>
                <a:gd name="T8" fmla="*/ 94 w 114"/>
                <a:gd name="T9" fmla="*/ 32 h 121"/>
                <a:gd name="T10" fmla="*/ 95 w 114"/>
                <a:gd name="T11" fmla="*/ 49 h 121"/>
                <a:gd name="T12" fmla="*/ 86 w 114"/>
                <a:gd name="T13" fmla="*/ 54 h 121"/>
                <a:gd name="T14" fmla="*/ 83 w 114"/>
                <a:gd name="T15" fmla="*/ 57 h 121"/>
                <a:gd name="T16" fmla="*/ 77 w 114"/>
                <a:gd name="T17" fmla="*/ 64 h 121"/>
                <a:gd name="T18" fmla="*/ 65 w 114"/>
                <a:gd name="T19" fmla="*/ 69 h 121"/>
                <a:gd name="T20" fmla="*/ 57 w 114"/>
                <a:gd name="T21" fmla="*/ 75 h 121"/>
                <a:gd name="T22" fmla="*/ 57 w 114"/>
                <a:gd name="T23" fmla="*/ 84 h 121"/>
                <a:gd name="T24" fmla="*/ 55 w 114"/>
                <a:gd name="T25" fmla="*/ 86 h 121"/>
                <a:gd name="T26" fmla="*/ 62 w 114"/>
                <a:gd name="T27" fmla="*/ 90 h 121"/>
                <a:gd name="T28" fmla="*/ 72 w 114"/>
                <a:gd name="T29" fmla="*/ 100 h 121"/>
                <a:gd name="T30" fmla="*/ 69 w 114"/>
                <a:gd name="T31" fmla="*/ 105 h 121"/>
                <a:gd name="T32" fmla="*/ 62 w 114"/>
                <a:gd name="T33" fmla="*/ 107 h 121"/>
                <a:gd name="T34" fmla="*/ 49 w 114"/>
                <a:gd name="T35" fmla="*/ 108 h 121"/>
                <a:gd name="T36" fmla="*/ 43 w 114"/>
                <a:gd name="T37" fmla="*/ 117 h 121"/>
                <a:gd name="T38" fmla="*/ 35 w 114"/>
                <a:gd name="T39" fmla="*/ 117 h 121"/>
                <a:gd name="T40" fmla="*/ 34 w 114"/>
                <a:gd name="T41" fmla="*/ 119 h 121"/>
                <a:gd name="T42" fmla="*/ 26 w 114"/>
                <a:gd name="T43" fmla="*/ 115 h 121"/>
                <a:gd name="T44" fmla="*/ 24 w 114"/>
                <a:gd name="T45" fmla="*/ 119 h 121"/>
                <a:gd name="T46" fmla="*/ 18 w 114"/>
                <a:gd name="T47" fmla="*/ 121 h 121"/>
                <a:gd name="T48" fmla="*/ 18 w 114"/>
                <a:gd name="T49" fmla="*/ 116 h 121"/>
                <a:gd name="T50" fmla="*/ 13 w 114"/>
                <a:gd name="T51" fmla="*/ 115 h 121"/>
                <a:gd name="T52" fmla="*/ 9 w 114"/>
                <a:gd name="T53" fmla="*/ 110 h 121"/>
                <a:gd name="T54" fmla="*/ 13 w 114"/>
                <a:gd name="T55" fmla="*/ 101 h 121"/>
                <a:gd name="T56" fmla="*/ 18 w 114"/>
                <a:gd name="T57" fmla="*/ 99 h 121"/>
                <a:gd name="T58" fmla="*/ 16 w 114"/>
                <a:gd name="T59" fmla="*/ 94 h 121"/>
                <a:gd name="T60" fmla="*/ 20 w 114"/>
                <a:gd name="T61" fmla="*/ 83 h 121"/>
                <a:gd name="T62" fmla="*/ 19 w 114"/>
                <a:gd name="T63" fmla="*/ 79 h 121"/>
                <a:gd name="T64" fmla="*/ 9 w 114"/>
                <a:gd name="T65" fmla="*/ 77 h 121"/>
                <a:gd name="T66" fmla="*/ 0 w 114"/>
                <a:gd name="T67" fmla="*/ 70 h 121"/>
                <a:gd name="T68" fmla="*/ 14 w 114"/>
                <a:gd name="T69" fmla="*/ 56 h 121"/>
                <a:gd name="T70" fmla="*/ 34 w 114"/>
                <a:gd name="T71" fmla="*/ 43 h 121"/>
                <a:gd name="T72" fmla="*/ 46 w 114"/>
                <a:gd name="T73" fmla="*/ 27 h 121"/>
                <a:gd name="T74" fmla="*/ 54 w 114"/>
                <a:gd name="T75" fmla="*/ 34 h 121"/>
                <a:gd name="T76" fmla="*/ 69 w 114"/>
                <a:gd name="T77" fmla="*/ 35 h 121"/>
                <a:gd name="T78" fmla="*/ 67 w 114"/>
                <a:gd name="T79" fmla="*/ 23 h 121"/>
                <a:gd name="T80" fmla="*/ 93 w 114"/>
                <a:gd name="T81" fmla="*/ 13 h 121"/>
                <a:gd name="T82" fmla="*/ 100 w 114"/>
                <a:gd name="T83" fmla="*/ 0 h 121"/>
                <a:gd name="T84" fmla="*/ 112 w 114"/>
                <a:gd name="T8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21">
                  <a:moveTo>
                    <a:pt x="112" y="13"/>
                  </a:moveTo>
                  <a:lnTo>
                    <a:pt x="114" y="18"/>
                  </a:lnTo>
                  <a:lnTo>
                    <a:pt x="107" y="17"/>
                  </a:lnTo>
                  <a:lnTo>
                    <a:pt x="100" y="25"/>
                  </a:lnTo>
                  <a:lnTo>
                    <a:pt x="94" y="32"/>
                  </a:lnTo>
                  <a:lnTo>
                    <a:pt x="95" y="49"/>
                  </a:lnTo>
                  <a:lnTo>
                    <a:pt x="86" y="54"/>
                  </a:lnTo>
                  <a:lnTo>
                    <a:pt x="83" y="57"/>
                  </a:lnTo>
                  <a:lnTo>
                    <a:pt x="77" y="64"/>
                  </a:lnTo>
                  <a:lnTo>
                    <a:pt x="65" y="69"/>
                  </a:lnTo>
                  <a:lnTo>
                    <a:pt x="57" y="75"/>
                  </a:lnTo>
                  <a:lnTo>
                    <a:pt x="57" y="84"/>
                  </a:lnTo>
                  <a:lnTo>
                    <a:pt x="55" y="86"/>
                  </a:lnTo>
                  <a:lnTo>
                    <a:pt x="62" y="90"/>
                  </a:lnTo>
                  <a:lnTo>
                    <a:pt x="72" y="100"/>
                  </a:lnTo>
                  <a:lnTo>
                    <a:pt x="69" y="105"/>
                  </a:lnTo>
                  <a:lnTo>
                    <a:pt x="62" y="107"/>
                  </a:lnTo>
                  <a:lnTo>
                    <a:pt x="49" y="108"/>
                  </a:lnTo>
                  <a:lnTo>
                    <a:pt x="43" y="117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26" y="115"/>
                  </a:lnTo>
                  <a:lnTo>
                    <a:pt x="24" y="119"/>
                  </a:lnTo>
                  <a:lnTo>
                    <a:pt x="18" y="121"/>
                  </a:lnTo>
                  <a:lnTo>
                    <a:pt x="18" y="116"/>
                  </a:lnTo>
                  <a:lnTo>
                    <a:pt x="13" y="115"/>
                  </a:lnTo>
                  <a:lnTo>
                    <a:pt x="9" y="110"/>
                  </a:lnTo>
                  <a:lnTo>
                    <a:pt x="13" y="101"/>
                  </a:lnTo>
                  <a:lnTo>
                    <a:pt x="18" y="99"/>
                  </a:lnTo>
                  <a:lnTo>
                    <a:pt x="16" y="94"/>
                  </a:lnTo>
                  <a:lnTo>
                    <a:pt x="20" y="83"/>
                  </a:lnTo>
                  <a:lnTo>
                    <a:pt x="19" y="79"/>
                  </a:lnTo>
                  <a:lnTo>
                    <a:pt x="9" y="77"/>
                  </a:lnTo>
                  <a:lnTo>
                    <a:pt x="0" y="70"/>
                  </a:lnTo>
                  <a:lnTo>
                    <a:pt x="14" y="56"/>
                  </a:lnTo>
                  <a:lnTo>
                    <a:pt x="34" y="43"/>
                  </a:lnTo>
                  <a:lnTo>
                    <a:pt x="46" y="27"/>
                  </a:lnTo>
                  <a:lnTo>
                    <a:pt x="54" y="34"/>
                  </a:lnTo>
                  <a:lnTo>
                    <a:pt x="69" y="35"/>
                  </a:lnTo>
                  <a:lnTo>
                    <a:pt x="67" y="23"/>
                  </a:lnTo>
                  <a:lnTo>
                    <a:pt x="93" y="13"/>
                  </a:lnTo>
                  <a:lnTo>
                    <a:pt x="100" y="0"/>
                  </a:lnTo>
                  <a:lnTo>
                    <a:pt x="112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292">
              <a:extLst>
                <a:ext uri="{FF2B5EF4-FFF2-40B4-BE49-F238E27FC236}">
                  <a16:creationId xmlns="" xmlns:a16="http://schemas.microsoft.com/office/drawing/2014/main" id="{24FD6488-2D9A-4CCC-9EB0-3B958A9BE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1015" y="3413573"/>
              <a:ext cx="158035" cy="109558"/>
            </a:xfrm>
            <a:custGeom>
              <a:avLst/>
              <a:gdLst>
                <a:gd name="T0" fmla="*/ 42 w 163"/>
                <a:gd name="T1" fmla="*/ 9 h 113"/>
                <a:gd name="T2" fmla="*/ 51 w 163"/>
                <a:gd name="T3" fmla="*/ 4 h 113"/>
                <a:gd name="T4" fmla="*/ 61 w 163"/>
                <a:gd name="T5" fmla="*/ 6 h 113"/>
                <a:gd name="T6" fmla="*/ 73 w 163"/>
                <a:gd name="T7" fmla="*/ 7 h 113"/>
                <a:gd name="T8" fmla="*/ 81 w 163"/>
                <a:gd name="T9" fmla="*/ 13 h 113"/>
                <a:gd name="T10" fmla="*/ 86 w 163"/>
                <a:gd name="T11" fmla="*/ 9 h 113"/>
                <a:gd name="T12" fmla="*/ 99 w 163"/>
                <a:gd name="T13" fmla="*/ 6 h 113"/>
                <a:gd name="T14" fmla="*/ 104 w 163"/>
                <a:gd name="T15" fmla="*/ 0 h 113"/>
                <a:gd name="T16" fmla="*/ 111 w 163"/>
                <a:gd name="T17" fmla="*/ 0 h 113"/>
                <a:gd name="T18" fmla="*/ 117 w 163"/>
                <a:gd name="T19" fmla="*/ 2 h 113"/>
                <a:gd name="T20" fmla="*/ 121 w 163"/>
                <a:gd name="T21" fmla="*/ 11 h 113"/>
                <a:gd name="T22" fmla="*/ 127 w 163"/>
                <a:gd name="T23" fmla="*/ 21 h 113"/>
                <a:gd name="T24" fmla="*/ 137 w 163"/>
                <a:gd name="T25" fmla="*/ 36 h 113"/>
                <a:gd name="T26" fmla="*/ 137 w 163"/>
                <a:gd name="T27" fmla="*/ 47 h 113"/>
                <a:gd name="T28" fmla="*/ 136 w 163"/>
                <a:gd name="T29" fmla="*/ 58 h 113"/>
                <a:gd name="T30" fmla="*/ 139 w 163"/>
                <a:gd name="T31" fmla="*/ 69 h 113"/>
                <a:gd name="T32" fmla="*/ 147 w 163"/>
                <a:gd name="T33" fmla="*/ 74 h 113"/>
                <a:gd name="T34" fmla="*/ 155 w 163"/>
                <a:gd name="T35" fmla="*/ 71 h 113"/>
                <a:gd name="T36" fmla="*/ 163 w 163"/>
                <a:gd name="T37" fmla="*/ 74 h 113"/>
                <a:gd name="T38" fmla="*/ 163 w 163"/>
                <a:gd name="T39" fmla="*/ 81 h 113"/>
                <a:gd name="T40" fmla="*/ 155 w 163"/>
                <a:gd name="T41" fmla="*/ 86 h 113"/>
                <a:gd name="T42" fmla="*/ 149 w 163"/>
                <a:gd name="T43" fmla="*/ 83 h 113"/>
                <a:gd name="T44" fmla="*/ 144 w 163"/>
                <a:gd name="T45" fmla="*/ 113 h 113"/>
                <a:gd name="T46" fmla="*/ 134 w 163"/>
                <a:gd name="T47" fmla="*/ 110 h 113"/>
                <a:gd name="T48" fmla="*/ 122 w 163"/>
                <a:gd name="T49" fmla="*/ 102 h 113"/>
                <a:gd name="T50" fmla="*/ 101 w 163"/>
                <a:gd name="T51" fmla="*/ 108 h 113"/>
                <a:gd name="T52" fmla="*/ 92 w 163"/>
                <a:gd name="T53" fmla="*/ 113 h 113"/>
                <a:gd name="T54" fmla="*/ 67 w 163"/>
                <a:gd name="T55" fmla="*/ 112 h 113"/>
                <a:gd name="T56" fmla="*/ 54 w 163"/>
                <a:gd name="T57" fmla="*/ 109 h 113"/>
                <a:gd name="T58" fmla="*/ 47 w 163"/>
                <a:gd name="T59" fmla="*/ 110 h 113"/>
                <a:gd name="T60" fmla="*/ 42 w 163"/>
                <a:gd name="T61" fmla="*/ 101 h 113"/>
                <a:gd name="T62" fmla="*/ 39 w 163"/>
                <a:gd name="T63" fmla="*/ 96 h 113"/>
                <a:gd name="T64" fmla="*/ 42 w 163"/>
                <a:gd name="T65" fmla="*/ 91 h 113"/>
                <a:gd name="T66" fmla="*/ 39 w 163"/>
                <a:gd name="T67" fmla="*/ 89 h 113"/>
                <a:gd name="T68" fmla="*/ 33 w 163"/>
                <a:gd name="T69" fmla="*/ 94 h 113"/>
                <a:gd name="T70" fmla="*/ 23 w 163"/>
                <a:gd name="T71" fmla="*/ 87 h 113"/>
                <a:gd name="T72" fmla="*/ 22 w 163"/>
                <a:gd name="T73" fmla="*/ 78 h 113"/>
                <a:gd name="T74" fmla="*/ 11 w 163"/>
                <a:gd name="T75" fmla="*/ 72 h 113"/>
                <a:gd name="T76" fmla="*/ 9 w 163"/>
                <a:gd name="T77" fmla="*/ 64 h 113"/>
                <a:gd name="T78" fmla="*/ 0 w 163"/>
                <a:gd name="T79" fmla="*/ 53 h 113"/>
                <a:gd name="T80" fmla="*/ 13 w 163"/>
                <a:gd name="T81" fmla="*/ 49 h 113"/>
                <a:gd name="T82" fmla="*/ 24 w 163"/>
                <a:gd name="T83" fmla="*/ 31 h 113"/>
                <a:gd name="T84" fmla="*/ 32 w 163"/>
                <a:gd name="T85" fmla="*/ 14 h 113"/>
                <a:gd name="T86" fmla="*/ 42 w 163"/>
                <a:gd name="T87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" h="113">
                  <a:moveTo>
                    <a:pt x="42" y="9"/>
                  </a:moveTo>
                  <a:lnTo>
                    <a:pt x="51" y="4"/>
                  </a:lnTo>
                  <a:lnTo>
                    <a:pt x="61" y="6"/>
                  </a:lnTo>
                  <a:lnTo>
                    <a:pt x="73" y="7"/>
                  </a:lnTo>
                  <a:lnTo>
                    <a:pt x="81" y="13"/>
                  </a:lnTo>
                  <a:lnTo>
                    <a:pt x="86" y="9"/>
                  </a:lnTo>
                  <a:lnTo>
                    <a:pt x="99" y="6"/>
                  </a:lnTo>
                  <a:lnTo>
                    <a:pt x="104" y="0"/>
                  </a:lnTo>
                  <a:lnTo>
                    <a:pt x="111" y="0"/>
                  </a:lnTo>
                  <a:lnTo>
                    <a:pt x="117" y="2"/>
                  </a:lnTo>
                  <a:lnTo>
                    <a:pt x="121" y="11"/>
                  </a:lnTo>
                  <a:lnTo>
                    <a:pt x="127" y="21"/>
                  </a:lnTo>
                  <a:lnTo>
                    <a:pt x="137" y="36"/>
                  </a:lnTo>
                  <a:lnTo>
                    <a:pt x="137" y="47"/>
                  </a:lnTo>
                  <a:lnTo>
                    <a:pt x="136" y="58"/>
                  </a:lnTo>
                  <a:lnTo>
                    <a:pt x="139" y="69"/>
                  </a:lnTo>
                  <a:lnTo>
                    <a:pt x="147" y="74"/>
                  </a:lnTo>
                  <a:lnTo>
                    <a:pt x="155" y="71"/>
                  </a:lnTo>
                  <a:lnTo>
                    <a:pt x="163" y="74"/>
                  </a:lnTo>
                  <a:lnTo>
                    <a:pt x="163" y="81"/>
                  </a:lnTo>
                  <a:lnTo>
                    <a:pt x="155" y="86"/>
                  </a:lnTo>
                  <a:lnTo>
                    <a:pt x="149" y="83"/>
                  </a:lnTo>
                  <a:lnTo>
                    <a:pt x="144" y="113"/>
                  </a:lnTo>
                  <a:lnTo>
                    <a:pt x="134" y="110"/>
                  </a:lnTo>
                  <a:lnTo>
                    <a:pt x="122" y="102"/>
                  </a:lnTo>
                  <a:lnTo>
                    <a:pt x="101" y="108"/>
                  </a:lnTo>
                  <a:lnTo>
                    <a:pt x="92" y="113"/>
                  </a:lnTo>
                  <a:lnTo>
                    <a:pt x="67" y="112"/>
                  </a:lnTo>
                  <a:lnTo>
                    <a:pt x="54" y="109"/>
                  </a:lnTo>
                  <a:lnTo>
                    <a:pt x="47" y="110"/>
                  </a:lnTo>
                  <a:lnTo>
                    <a:pt x="42" y="101"/>
                  </a:lnTo>
                  <a:lnTo>
                    <a:pt x="39" y="96"/>
                  </a:lnTo>
                  <a:lnTo>
                    <a:pt x="42" y="91"/>
                  </a:lnTo>
                  <a:lnTo>
                    <a:pt x="39" y="89"/>
                  </a:lnTo>
                  <a:lnTo>
                    <a:pt x="33" y="94"/>
                  </a:lnTo>
                  <a:lnTo>
                    <a:pt x="23" y="87"/>
                  </a:lnTo>
                  <a:lnTo>
                    <a:pt x="22" y="78"/>
                  </a:lnTo>
                  <a:lnTo>
                    <a:pt x="11" y="72"/>
                  </a:lnTo>
                  <a:lnTo>
                    <a:pt x="9" y="64"/>
                  </a:lnTo>
                  <a:lnTo>
                    <a:pt x="0" y="53"/>
                  </a:lnTo>
                  <a:lnTo>
                    <a:pt x="13" y="49"/>
                  </a:lnTo>
                  <a:lnTo>
                    <a:pt x="24" y="31"/>
                  </a:lnTo>
                  <a:lnTo>
                    <a:pt x="32" y="14"/>
                  </a:lnTo>
                  <a:lnTo>
                    <a:pt x="42" y="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293">
              <a:extLst>
                <a:ext uri="{FF2B5EF4-FFF2-40B4-BE49-F238E27FC236}">
                  <a16:creationId xmlns="" xmlns:a16="http://schemas.microsoft.com/office/drawing/2014/main" id="{8CA8C79B-C854-483F-A956-35D4AB80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777" y="3463989"/>
              <a:ext cx="70777" cy="92106"/>
            </a:xfrm>
            <a:custGeom>
              <a:avLst/>
              <a:gdLst>
                <a:gd name="T0" fmla="*/ 36 w 73"/>
                <a:gd name="T1" fmla="*/ 20 h 95"/>
                <a:gd name="T2" fmla="*/ 47 w 73"/>
                <a:gd name="T3" fmla="*/ 26 h 95"/>
                <a:gd name="T4" fmla="*/ 48 w 73"/>
                <a:gd name="T5" fmla="*/ 35 h 95"/>
                <a:gd name="T6" fmla="*/ 58 w 73"/>
                <a:gd name="T7" fmla="*/ 42 h 95"/>
                <a:gd name="T8" fmla="*/ 64 w 73"/>
                <a:gd name="T9" fmla="*/ 37 h 95"/>
                <a:gd name="T10" fmla="*/ 67 w 73"/>
                <a:gd name="T11" fmla="*/ 39 h 95"/>
                <a:gd name="T12" fmla="*/ 64 w 73"/>
                <a:gd name="T13" fmla="*/ 44 h 95"/>
                <a:gd name="T14" fmla="*/ 67 w 73"/>
                <a:gd name="T15" fmla="*/ 49 h 95"/>
                <a:gd name="T16" fmla="*/ 63 w 73"/>
                <a:gd name="T17" fmla="*/ 53 h 95"/>
                <a:gd name="T18" fmla="*/ 64 w 73"/>
                <a:gd name="T19" fmla="*/ 63 h 95"/>
                <a:gd name="T20" fmla="*/ 73 w 73"/>
                <a:gd name="T21" fmla="*/ 73 h 95"/>
                <a:gd name="T22" fmla="*/ 66 w 73"/>
                <a:gd name="T23" fmla="*/ 80 h 95"/>
                <a:gd name="T24" fmla="*/ 63 w 73"/>
                <a:gd name="T25" fmla="*/ 88 h 95"/>
                <a:gd name="T26" fmla="*/ 65 w 73"/>
                <a:gd name="T27" fmla="*/ 90 h 95"/>
                <a:gd name="T28" fmla="*/ 62 w 73"/>
                <a:gd name="T29" fmla="*/ 94 h 95"/>
                <a:gd name="T30" fmla="*/ 55 w 73"/>
                <a:gd name="T31" fmla="*/ 94 h 95"/>
                <a:gd name="T32" fmla="*/ 48 w 73"/>
                <a:gd name="T33" fmla="*/ 95 h 95"/>
                <a:gd name="T34" fmla="*/ 48 w 73"/>
                <a:gd name="T35" fmla="*/ 94 h 95"/>
                <a:gd name="T36" fmla="*/ 50 w 73"/>
                <a:gd name="T37" fmla="*/ 90 h 95"/>
                <a:gd name="T38" fmla="*/ 51 w 73"/>
                <a:gd name="T39" fmla="*/ 86 h 95"/>
                <a:gd name="T40" fmla="*/ 49 w 73"/>
                <a:gd name="T41" fmla="*/ 86 h 95"/>
                <a:gd name="T42" fmla="*/ 45 w 73"/>
                <a:gd name="T43" fmla="*/ 81 h 95"/>
                <a:gd name="T44" fmla="*/ 43 w 73"/>
                <a:gd name="T45" fmla="*/ 80 h 95"/>
                <a:gd name="T46" fmla="*/ 41 w 73"/>
                <a:gd name="T47" fmla="*/ 76 h 95"/>
                <a:gd name="T48" fmla="*/ 37 w 73"/>
                <a:gd name="T49" fmla="*/ 74 h 95"/>
                <a:gd name="T50" fmla="*/ 35 w 73"/>
                <a:gd name="T51" fmla="*/ 71 h 95"/>
                <a:gd name="T52" fmla="*/ 32 w 73"/>
                <a:gd name="T53" fmla="*/ 73 h 95"/>
                <a:gd name="T54" fmla="*/ 29 w 73"/>
                <a:gd name="T55" fmla="*/ 80 h 95"/>
                <a:gd name="T56" fmla="*/ 26 w 73"/>
                <a:gd name="T57" fmla="*/ 82 h 95"/>
                <a:gd name="T58" fmla="*/ 27 w 73"/>
                <a:gd name="T59" fmla="*/ 80 h 95"/>
                <a:gd name="T60" fmla="*/ 20 w 73"/>
                <a:gd name="T61" fmla="*/ 75 h 95"/>
                <a:gd name="T62" fmla="*/ 14 w 73"/>
                <a:gd name="T63" fmla="*/ 73 h 95"/>
                <a:gd name="T64" fmla="*/ 12 w 73"/>
                <a:gd name="T65" fmla="*/ 69 h 95"/>
                <a:gd name="T66" fmla="*/ 7 w 73"/>
                <a:gd name="T67" fmla="*/ 65 h 95"/>
                <a:gd name="T68" fmla="*/ 11 w 73"/>
                <a:gd name="T69" fmla="*/ 64 h 95"/>
                <a:gd name="T70" fmla="*/ 14 w 73"/>
                <a:gd name="T71" fmla="*/ 53 h 95"/>
                <a:gd name="T72" fmla="*/ 5 w 73"/>
                <a:gd name="T73" fmla="*/ 44 h 95"/>
                <a:gd name="T74" fmla="*/ 10 w 73"/>
                <a:gd name="T75" fmla="*/ 32 h 95"/>
                <a:gd name="T76" fmla="*/ 4 w 73"/>
                <a:gd name="T77" fmla="*/ 32 h 95"/>
                <a:gd name="T78" fmla="*/ 11 w 73"/>
                <a:gd name="T79" fmla="*/ 23 h 95"/>
                <a:gd name="T80" fmla="*/ 5 w 73"/>
                <a:gd name="T81" fmla="*/ 16 h 95"/>
                <a:gd name="T82" fmla="*/ 0 w 73"/>
                <a:gd name="T83" fmla="*/ 7 h 95"/>
                <a:gd name="T84" fmla="*/ 14 w 73"/>
                <a:gd name="T85" fmla="*/ 0 h 95"/>
                <a:gd name="T86" fmla="*/ 25 w 73"/>
                <a:gd name="T87" fmla="*/ 1 h 95"/>
                <a:gd name="T88" fmla="*/ 34 w 73"/>
                <a:gd name="T89" fmla="*/ 12 h 95"/>
                <a:gd name="T90" fmla="*/ 36 w 73"/>
                <a:gd name="T91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5">
                  <a:moveTo>
                    <a:pt x="36" y="20"/>
                  </a:moveTo>
                  <a:lnTo>
                    <a:pt x="47" y="26"/>
                  </a:lnTo>
                  <a:lnTo>
                    <a:pt x="48" y="35"/>
                  </a:lnTo>
                  <a:lnTo>
                    <a:pt x="58" y="42"/>
                  </a:lnTo>
                  <a:lnTo>
                    <a:pt x="64" y="37"/>
                  </a:lnTo>
                  <a:lnTo>
                    <a:pt x="67" y="39"/>
                  </a:lnTo>
                  <a:lnTo>
                    <a:pt x="64" y="44"/>
                  </a:lnTo>
                  <a:lnTo>
                    <a:pt x="67" y="49"/>
                  </a:lnTo>
                  <a:lnTo>
                    <a:pt x="63" y="53"/>
                  </a:lnTo>
                  <a:lnTo>
                    <a:pt x="64" y="63"/>
                  </a:lnTo>
                  <a:lnTo>
                    <a:pt x="73" y="73"/>
                  </a:lnTo>
                  <a:lnTo>
                    <a:pt x="66" y="80"/>
                  </a:lnTo>
                  <a:lnTo>
                    <a:pt x="63" y="88"/>
                  </a:lnTo>
                  <a:lnTo>
                    <a:pt x="65" y="90"/>
                  </a:lnTo>
                  <a:lnTo>
                    <a:pt x="62" y="94"/>
                  </a:lnTo>
                  <a:lnTo>
                    <a:pt x="55" y="94"/>
                  </a:lnTo>
                  <a:lnTo>
                    <a:pt x="48" y="95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1" y="86"/>
                  </a:lnTo>
                  <a:lnTo>
                    <a:pt x="49" y="86"/>
                  </a:lnTo>
                  <a:lnTo>
                    <a:pt x="45" y="81"/>
                  </a:lnTo>
                  <a:lnTo>
                    <a:pt x="43" y="80"/>
                  </a:lnTo>
                  <a:lnTo>
                    <a:pt x="41" y="76"/>
                  </a:lnTo>
                  <a:lnTo>
                    <a:pt x="37" y="74"/>
                  </a:lnTo>
                  <a:lnTo>
                    <a:pt x="35" y="71"/>
                  </a:lnTo>
                  <a:lnTo>
                    <a:pt x="32" y="73"/>
                  </a:lnTo>
                  <a:lnTo>
                    <a:pt x="29" y="80"/>
                  </a:lnTo>
                  <a:lnTo>
                    <a:pt x="26" y="82"/>
                  </a:lnTo>
                  <a:lnTo>
                    <a:pt x="27" y="80"/>
                  </a:lnTo>
                  <a:lnTo>
                    <a:pt x="20" y="75"/>
                  </a:lnTo>
                  <a:lnTo>
                    <a:pt x="14" y="73"/>
                  </a:lnTo>
                  <a:lnTo>
                    <a:pt x="12" y="69"/>
                  </a:lnTo>
                  <a:lnTo>
                    <a:pt x="7" y="65"/>
                  </a:lnTo>
                  <a:lnTo>
                    <a:pt x="11" y="64"/>
                  </a:lnTo>
                  <a:lnTo>
                    <a:pt x="14" y="53"/>
                  </a:lnTo>
                  <a:lnTo>
                    <a:pt x="5" y="44"/>
                  </a:lnTo>
                  <a:lnTo>
                    <a:pt x="10" y="32"/>
                  </a:lnTo>
                  <a:lnTo>
                    <a:pt x="4" y="32"/>
                  </a:lnTo>
                  <a:lnTo>
                    <a:pt x="11" y="23"/>
                  </a:lnTo>
                  <a:lnTo>
                    <a:pt x="5" y="16"/>
                  </a:lnTo>
                  <a:lnTo>
                    <a:pt x="0" y="7"/>
                  </a:lnTo>
                  <a:lnTo>
                    <a:pt x="14" y="0"/>
                  </a:lnTo>
                  <a:lnTo>
                    <a:pt x="25" y="1"/>
                  </a:lnTo>
                  <a:lnTo>
                    <a:pt x="34" y="12"/>
                  </a:lnTo>
                  <a:lnTo>
                    <a:pt x="36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294">
              <a:extLst>
                <a:ext uri="{FF2B5EF4-FFF2-40B4-BE49-F238E27FC236}">
                  <a16:creationId xmlns="" xmlns:a16="http://schemas.microsoft.com/office/drawing/2014/main" id="{407E4F3B-BFA4-441D-B5E6-B6DF4A878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0570" y="3231300"/>
              <a:ext cx="152218" cy="205542"/>
            </a:xfrm>
            <a:custGeom>
              <a:avLst/>
              <a:gdLst>
                <a:gd name="T0" fmla="*/ 68 w 157"/>
                <a:gd name="T1" fmla="*/ 0 h 212"/>
                <a:gd name="T2" fmla="*/ 69 w 157"/>
                <a:gd name="T3" fmla="*/ 11 h 212"/>
                <a:gd name="T4" fmla="*/ 87 w 157"/>
                <a:gd name="T5" fmla="*/ 18 h 212"/>
                <a:gd name="T6" fmla="*/ 87 w 157"/>
                <a:gd name="T7" fmla="*/ 29 h 212"/>
                <a:gd name="T8" fmla="*/ 104 w 157"/>
                <a:gd name="T9" fmla="*/ 23 h 212"/>
                <a:gd name="T10" fmla="*/ 113 w 157"/>
                <a:gd name="T11" fmla="*/ 15 h 212"/>
                <a:gd name="T12" fmla="*/ 133 w 157"/>
                <a:gd name="T13" fmla="*/ 26 h 212"/>
                <a:gd name="T14" fmla="*/ 141 w 157"/>
                <a:gd name="T15" fmla="*/ 36 h 212"/>
                <a:gd name="T16" fmla="*/ 146 w 157"/>
                <a:gd name="T17" fmla="*/ 51 h 212"/>
                <a:gd name="T18" fmla="*/ 141 w 157"/>
                <a:gd name="T19" fmla="*/ 59 h 212"/>
                <a:gd name="T20" fmla="*/ 147 w 157"/>
                <a:gd name="T21" fmla="*/ 69 h 212"/>
                <a:gd name="T22" fmla="*/ 151 w 157"/>
                <a:gd name="T23" fmla="*/ 84 h 212"/>
                <a:gd name="T24" fmla="*/ 150 w 157"/>
                <a:gd name="T25" fmla="*/ 93 h 212"/>
                <a:gd name="T26" fmla="*/ 157 w 157"/>
                <a:gd name="T27" fmla="*/ 111 h 212"/>
                <a:gd name="T28" fmla="*/ 149 w 157"/>
                <a:gd name="T29" fmla="*/ 114 h 212"/>
                <a:gd name="T30" fmla="*/ 145 w 157"/>
                <a:gd name="T31" fmla="*/ 111 h 212"/>
                <a:gd name="T32" fmla="*/ 140 w 157"/>
                <a:gd name="T33" fmla="*/ 116 h 212"/>
                <a:gd name="T34" fmla="*/ 128 w 157"/>
                <a:gd name="T35" fmla="*/ 121 h 212"/>
                <a:gd name="T36" fmla="*/ 121 w 157"/>
                <a:gd name="T37" fmla="*/ 128 h 212"/>
                <a:gd name="T38" fmla="*/ 109 w 157"/>
                <a:gd name="T39" fmla="*/ 134 h 212"/>
                <a:gd name="T40" fmla="*/ 112 w 157"/>
                <a:gd name="T41" fmla="*/ 142 h 212"/>
                <a:gd name="T42" fmla="*/ 113 w 157"/>
                <a:gd name="T43" fmla="*/ 153 h 212"/>
                <a:gd name="T44" fmla="*/ 123 w 157"/>
                <a:gd name="T45" fmla="*/ 159 h 212"/>
                <a:gd name="T46" fmla="*/ 132 w 157"/>
                <a:gd name="T47" fmla="*/ 171 h 212"/>
                <a:gd name="T48" fmla="*/ 126 w 157"/>
                <a:gd name="T49" fmla="*/ 183 h 212"/>
                <a:gd name="T50" fmla="*/ 120 w 157"/>
                <a:gd name="T51" fmla="*/ 187 h 212"/>
                <a:gd name="T52" fmla="*/ 123 w 157"/>
                <a:gd name="T53" fmla="*/ 203 h 212"/>
                <a:gd name="T54" fmla="*/ 120 w 157"/>
                <a:gd name="T55" fmla="*/ 208 h 212"/>
                <a:gd name="T56" fmla="*/ 116 w 157"/>
                <a:gd name="T57" fmla="*/ 202 h 212"/>
                <a:gd name="T58" fmla="*/ 107 w 157"/>
                <a:gd name="T59" fmla="*/ 202 h 212"/>
                <a:gd name="T60" fmla="*/ 95 w 157"/>
                <a:gd name="T61" fmla="*/ 207 h 212"/>
                <a:gd name="T62" fmla="*/ 80 w 157"/>
                <a:gd name="T63" fmla="*/ 205 h 212"/>
                <a:gd name="T64" fmla="*/ 77 w 157"/>
                <a:gd name="T65" fmla="*/ 212 h 212"/>
                <a:gd name="T66" fmla="*/ 68 w 157"/>
                <a:gd name="T67" fmla="*/ 205 h 212"/>
                <a:gd name="T68" fmla="*/ 62 w 157"/>
                <a:gd name="T69" fmla="*/ 207 h 212"/>
                <a:gd name="T70" fmla="*/ 44 w 157"/>
                <a:gd name="T71" fmla="*/ 199 h 212"/>
                <a:gd name="T72" fmla="*/ 40 w 157"/>
                <a:gd name="T73" fmla="*/ 204 h 212"/>
                <a:gd name="T74" fmla="*/ 25 w 157"/>
                <a:gd name="T75" fmla="*/ 204 h 212"/>
                <a:gd name="T76" fmla="*/ 28 w 157"/>
                <a:gd name="T77" fmla="*/ 186 h 212"/>
                <a:gd name="T78" fmla="*/ 37 w 157"/>
                <a:gd name="T79" fmla="*/ 167 h 212"/>
                <a:gd name="T80" fmla="*/ 11 w 157"/>
                <a:gd name="T81" fmla="*/ 163 h 212"/>
                <a:gd name="T82" fmla="*/ 3 w 157"/>
                <a:gd name="T83" fmla="*/ 156 h 212"/>
                <a:gd name="T84" fmla="*/ 4 w 157"/>
                <a:gd name="T85" fmla="*/ 144 h 212"/>
                <a:gd name="T86" fmla="*/ 1 w 157"/>
                <a:gd name="T87" fmla="*/ 137 h 212"/>
                <a:gd name="T88" fmla="*/ 3 w 157"/>
                <a:gd name="T89" fmla="*/ 120 h 212"/>
                <a:gd name="T90" fmla="*/ 0 w 157"/>
                <a:gd name="T91" fmla="*/ 90 h 212"/>
                <a:gd name="T92" fmla="*/ 10 w 157"/>
                <a:gd name="T93" fmla="*/ 90 h 212"/>
                <a:gd name="T94" fmla="*/ 15 w 157"/>
                <a:gd name="T95" fmla="*/ 79 h 212"/>
                <a:gd name="T96" fmla="*/ 19 w 157"/>
                <a:gd name="T97" fmla="*/ 54 h 212"/>
                <a:gd name="T98" fmla="*/ 16 w 157"/>
                <a:gd name="T99" fmla="*/ 44 h 212"/>
                <a:gd name="T100" fmla="*/ 19 w 157"/>
                <a:gd name="T101" fmla="*/ 38 h 212"/>
                <a:gd name="T102" fmla="*/ 33 w 157"/>
                <a:gd name="T103" fmla="*/ 36 h 212"/>
                <a:gd name="T104" fmla="*/ 37 w 157"/>
                <a:gd name="T105" fmla="*/ 43 h 212"/>
                <a:gd name="T106" fmla="*/ 48 w 157"/>
                <a:gd name="T107" fmla="*/ 27 h 212"/>
                <a:gd name="T108" fmla="*/ 45 w 157"/>
                <a:gd name="T109" fmla="*/ 17 h 212"/>
                <a:gd name="T110" fmla="*/ 44 w 157"/>
                <a:gd name="T111" fmla="*/ 0 h 212"/>
                <a:gd name="T112" fmla="*/ 58 w 157"/>
                <a:gd name="T113" fmla="*/ 4 h 212"/>
                <a:gd name="T114" fmla="*/ 68 w 157"/>
                <a:gd name="T1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" h="212">
                  <a:moveTo>
                    <a:pt x="68" y="0"/>
                  </a:moveTo>
                  <a:lnTo>
                    <a:pt x="69" y="11"/>
                  </a:lnTo>
                  <a:lnTo>
                    <a:pt x="87" y="18"/>
                  </a:lnTo>
                  <a:lnTo>
                    <a:pt x="87" y="29"/>
                  </a:lnTo>
                  <a:lnTo>
                    <a:pt x="104" y="23"/>
                  </a:lnTo>
                  <a:lnTo>
                    <a:pt x="113" y="15"/>
                  </a:lnTo>
                  <a:lnTo>
                    <a:pt x="133" y="26"/>
                  </a:lnTo>
                  <a:lnTo>
                    <a:pt x="141" y="36"/>
                  </a:lnTo>
                  <a:lnTo>
                    <a:pt x="146" y="51"/>
                  </a:lnTo>
                  <a:lnTo>
                    <a:pt x="141" y="59"/>
                  </a:lnTo>
                  <a:lnTo>
                    <a:pt x="147" y="69"/>
                  </a:lnTo>
                  <a:lnTo>
                    <a:pt x="151" y="84"/>
                  </a:lnTo>
                  <a:lnTo>
                    <a:pt x="150" y="93"/>
                  </a:lnTo>
                  <a:lnTo>
                    <a:pt x="157" y="111"/>
                  </a:lnTo>
                  <a:lnTo>
                    <a:pt x="149" y="114"/>
                  </a:lnTo>
                  <a:lnTo>
                    <a:pt x="145" y="111"/>
                  </a:lnTo>
                  <a:lnTo>
                    <a:pt x="140" y="116"/>
                  </a:lnTo>
                  <a:lnTo>
                    <a:pt x="128" y="121"/>
                  </a:lnTo>
                  <a:lnTo>
                    <a:pt x="121" y="128"/>
                  </a:lnTo>
                  <a:lnTo>
                    <a:pt x="109" y="134"/>
                  </a:lnTo>
                  <a:lnTo>
                    <a:pt x="112" y="142"/>
                  </a:lnTo>
                  <a:lnTo>
                    <a:pt x="113" y="153"/>
                  </a:lnTo>
                  <a:lnTo>
                    <a:pt x="123" y="159"/>
                  </a:lnTo>
                  <a:lnTo>
                    <a:pt x="132" y="171"/>
                  </a:lnTo>
                  <a:lnTo>
                    <a:pt x="126" y="183"/>
                  </a:lnTo>
                  <a:lnTo>
                    <a:pt x="120" y="187"/>
                  </a:lnTo>
                  <a:lnTo>
                    <a:pt x="123" y="203"/>
                  </a:lnTo>
                  <a:lnTo>
                    <a:pt x="120" y="208"/>
                  </a:lnTo>
                  <a:lnTo>
                    <a:pt x="116" y="202"/>
                  </a:lnTo>
                  <a:lnTo>
                    <a:pt x="107" y="202"/>
                  </a:lnTo>
                  <a:lnTo>
                    <a:pt x="95" y="207"/>
                  </a:lnTo>
                  <a:lnTo>
                    <a:pt x="80" y="205"/>
                  </a:lnTo>
                  <a:lnTo>
                    <a:pt x="77" y="212"/>
                  </a:lnTo>
                  <a:lnTo>
                    <a:pt x="68" y="205"/>
                  </a:lnTo>
                  <a:lnTo>
                    <a:pt x="62" y="207"/>
                  </a:lnTo>
                  <a:lnTo>
                    <a:pt x="44" y="199"/>
                  </a:lnTo>
                  <a:lnTo>
                    <a:pt x="40" y="204"/>
                  </a:lnTo>
                  <a:lnTo>
                    <a:pt x="25" y="204"/>
                  </a:lnTo>
                  <a:lnTo>
                    <a:pt x="28" y="186"/>
                  </a:lnTo>
                  <a:lnTo>
                    <a:pt x="37" y="167"/>
                  </a:lnTo>
                  <a:lnTo>
                    <a:pt x="11" y="163"/>
                  </a:lnTo>
                  <a:lnTo>
                    <a:pt x="3" y="156"/>
                  </a:lnTo>
                  <a:lnTo>
                    <a:pt x="4" y="144"/>
                  </a:lnTo>
                  <a:lnTo>
                    <a:pt x="1" y="137"/>
                  </a:lnTo>
                  <a:lnTo>
                    <a:pt x="3" y="120"/>
                  </a:lnTo>
                  <a:lnTo>
                    <a:pt x="0" y="90"/>
                  </a:lnTo>
                  <a:lnTo>
                    <a:pt x="10" y="90"/>
                  </a:lnTo>
                  <a:lnTo>
                    <a:pt x="15" y="79"/>
                  </a:lnTo>
                  <a:lnTo>
                    <a:pt x="19" y="54"/>
                  </a:lnTo>
                  <a:lnTo>
                    <a:pt x="16" y="44"/>
                  </a:lnTo>
                  <a:lnTo>
                    <a:pt x="19" y="38"/>
                  </a:lnTo>
                  <a:lnTo>
                    <a:pt x="33" y="36"/>
                  </a:lnTo>
                  <a:lnTo>
                    <a:pt x="37" y="43"/>
                  </a:lnTo>
                  <a:lnTo>
                    <a:pt x="48" y="27"/>
                  </a:lnTo>
                  <a:lnTo>
                    <a:pt x="45" y="17"/>
                  </a:lnTo>
                  <a:lnTo>
                    <a:pt x="44" y="0"/>
                  </a:lnTo>
                  <a:lnTo>
                    <a:pt x="58" y="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295">
              <a:extLst>
                <a:ext uri="{FF2B5EF4-FFF2-40B4-BE49-F238E27FC236}">
                  <a16:creationId xmlns="" xmlns:a16="http://schemas.microsoft.com/office/drawing/2014/main" id="{9E5759D5-4727-4C27-8DCD-0B3845A6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1683" y="4124245"/>
              <a:ext cx="28117" cy="30056"/>
            </a:xfrm>
            <a:custGeom>
              <a:avLst/>
              <a:gdLst>
                <a:gd name="T0" fmla="*/ 25 w 29"/>
                <a:gd name="T1" fmla="*/ 0 h 31"/>
                <a:gd name="T2" fmla="*/ 29 w 29"/>
                <a:gd name="T3" fmla="*/ 6 h 31"/>
                <a:gd name="T4" fmla="*/ 29 w 29"/>
                <a:gd name="T5" fmla="*/ 12 h 31"/>
                <a:gd name="T6" fmla="*/ 19 w 29"/>
                <a:gd name="T7" fmla="*/ 17 h 31"/>
                <a:gd name="T8" fmla="*/ 26 w 29"/>
                <a:gd name="T9" fmla="*/ 22 h 31"/>
                <a:gd name="T10" fmla="*/ 20 w 29"/>
                <a:gd name="T11" fmla="*/ 31 h 31"/>
                <a:gd name="T12" fmla="*/ 17 w 29"/>
                <a:gd name="T13" fmla="*/ 28 h 31"/>
                <a:gd name="T14" fmla="*/ 12 w 29"/>
                <a:gd name="T15" fmla="*/ 29 h 31"/>
                <a:gd name="T16" fmla="*/ 3 w 29"/>
                <a:gd name="T17" fmla="*/ 29 h 31"/>
                <a:gd name="T18" fmla="*/ 2 w 29"/>
                <a:gd name="T19" fmla="*/ 23 h 31"/>
                <a:gd name="T20" fmla="*/ 0 w 29"/>
                <a:gd name="T21" fmla="*/ 18 h 31"/>
                <a:gd name="T22" fmla="*/ 6 w 29"/>
                <a:gd name="T23" fmla="*/ 10 h 31"/>
                <a:gd name="T24" fmla="*/ 13 w 29"/>
                <a:gd name="T25" fmla="*/ 2 h 31"/>
                <a:gd name="T26" fmla="*/ 20 w 29"/>
                <a:gd name="T27" fmla="*/ 4 h 31"/>
                <a:gd name="T28" fmla="*/ 25 w 29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1">
                  <a:moveTo>
                    <a:pt x="25" y="0"/>
                  </a:moveTo>
                  <a:lnTo>
                    <a:pt x="29" y="6"/>
                  </a:lnTo>
                  <a:lnTo>
                    <a:pt x="29" y="12"/>
                  </a:lnTo>
                  <a:lnTo>
                    <a:pt x="19" y="17"/>
                  </a:lnTo>
                  <a:lnTo>
                    <a:pt x="26" y="22"/>
                  </a:lnTo>
                  <a:lnTo>
                    <a:pt x="20" y="31"/>
                  </a:lnTo>
                  <a:lnTo>
                    <a:pt x="17" y="28"/>
                  </a:lnTo>
                  <a:lnTo>
                    <a:pt x="12" y="29"/>
                  </a:lnTo>
                  <a:lnTo>
                    <a:pt x="3" y="29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6" y="10"/>
                  </a:lnTo>
                  <a:lnTo>
                    <a:pt x="13" y="2"/>
                  </a:lnTo>
                  <a:lnTo>
                    <a:pt x="20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296">
              <a:extLst>
                <a:ext uri="{FF2B5EF4-FFF2-40B4-BE49-F238E27FC236}">
                  <a16:creationId xmlns="" xmlns:a16="http://schemas.microsoft.com/office/drawing/2014/main" id="{3DDFA386-C199-4A30-82ED-03880186B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488" y="3448477"/>
              <a:ext cx="48477" cy="33934"/>
            </a:xfrm>
            <a:custGeom>
              <a:avLst/>
              <a:gdLst>
                <a:gd name="T0" fmla="*/ 2 w 50"/>
                <a:gd name="T1" fmla="*/ 8 h 35"/>
                <a:gd name="T2" fmla="*/ 16 w 50"/>
                <a:gd name="T3" fmla="*/ 10 h 35"/>
                <a:gd name="T4" fmla="*/ 26 w 50"/>
                <a:gd name="T5" fmla="*/ 5 h 35"/>
                <a:gd name="T6" fmla="*/ 41 w 50"/>
                <a:gd name="T7" fmla="*/ 3 h 35"/>
                <a:gd name="T8" fmla="*/ 44 w 50"/>
                <a:gd name="T9" fmla="*/ 0 h 35"/>
                <a:gd name="T10" fmla="*/ 46 w 50"/>
                <a:gd name="T11" fmla="*/ 0 h 35"/>
                <a:gd name="T12" fmla="*/ 50 w 50"/>
                <a:gd name="T13" fmla="*/ 8 h 35"/>
                <a:gd name="T14" fmla="*/ 36 w 50"/>
                <a:gd name="T15" fmla="*/ 15 h 35"/>
                <a:gd name="T16" fmla="*/ 35 w 50"/>
                <a:gd name="T17" fmla="*/ 25 h 35"/>
                <a:gd name="T18" fmla="*/ 28 w 50"/>
                <a:gd name="T19" fmla="*/ 28 h 35"/>
                <a:gd name="T20" fmla="*/ 28 w 50"/>
                <a:gd name="T21" fmla="*/ 35 h 35"/>
                <a:gd name="T22" fmla="*/ 22 w 50"/>
                <a:gd name="T23" fmla="*/ 33 h 35"/>
                <a:gd name="T24" fmla="*/ 16 w 50"/>
                <a:gd name="T25" fmla="*/ 30 h 35"/>
                <a:gd name="T26" fmla="*/ 13 w 50"/>
                <a:gd name="T27" fmla="*/ 35 h 35"/>
                <a:gd name="T28" fmla="*/ 0 w 50"/>
                <a:gd name="T29" fmla="*/ 33 h 35"/>
                <a:gd name="T30" fmla="*/ 5 w 50"/>
                <a:gd name="T31" fmla="*/ 31 h 35"/>
                <a:gd name="T32" fmla="*/ 0 w 50"/>
                <a:gd name="T33" fmla="*/ 21 h 35"/>
                <a:gd name="T34" fmla="*/ 2 w 50"/>
                <a:gd name="T3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5">
                  <a:moveTo>
                    <a:pt x="2" y="8"/>
                  </a:moveTo>
                  <a:lnTo>
                    <a:pt x="16" y="10"/>
                  </a:lnTo>
                  <a:lnTo>
                    <a:pt x="26" y="5"/>
                  </a:lnTo>
                  <a:lnTo>
                    <a:pt x="41" y="3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8"/>
                  </a:lnTo>
                  <a:lnTo>
                    <a:pt x="36" y="15"/>
                  </a:lnTo>
                  <a:lnTo>
                    <a:pt x="35" y="25"/>
                  </a:lnTo>
                  <a:lnTo>
                    <a:pt x="28" y="28"/>
                  </a:lnTo>
                  <a:lnTo>
                    <a:pt x="28" y="35"/>
                  </a:lnTo>
                  <a:lnTo>
                    <a:pt x="22" y="33"/>
                  </a:lnTo>
                  <a:lnTo>
                    <a:pt x="16" y="30"/>
                  </a:lnTo>
                  <a:lnTo>
                    <a:pt x="13" y="35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297">
              <a:extLst>
                <a:ext uri="{FF2B5EF4-FFF2-40B4-BE49-F238E27FC236}">
                  <a16:creationId xmlns="" xmlns:a16="http://schemas.microsoft.com/office/drawing/2014/main" id="{EDBF9A3E-9DAA-4E53-A13D-53D2E8F7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9609" y="3701526"/>
              <a:ext cx="493495" cy="503190"/>
            </a:xfrm>
            <a:custGeom>
              <a:avLst/>
              <a:gdLst>
                <a:gd name="T0" fmla="*/ 185 w 509"/>
                <a:gd name="T1" fmla="*/ 42 h 519"/>
                <a:gd name="T2" fmla="*/ 179 w 509"/>
                <a:gd name="T3" fmla="*/ 60 h 519"/>
                <a:gd name="T4" fmla="*/ 225 w 509"/>
                <a:gd name="T5" fmla="*/ 110 h 519"/>
                <a:gd name="T6" fmla="*/ 224 w 509"/>
                <a:gd name="T7" fmla="*/ 145 h 519"/>
                <a:gd name="T8" fmla="*/ 286 w 509"/>
                <a:gd name="T9" fmla="*/ 168 h 519"/>
                <a:gd name="T10" fmla="*/ 332 w 509"/>
                <a:gd name="T11" fmla="*/ 184 h 519"/>
                <a:gd name="T12" fmla="*/ 346 w 509"/>
                <a:gd name="T13" fmla="*/ 164 h 519"/>
                <a:gd name="T14" fmla="*/ 359 w 509"/>
                <a:gd name="T15" fmla="*/ 167 h 519"/>
                <a:gd name="T16" fmla="*/ 386 w 509"/>
                <a:gd name="T17" fmla="*/ 175 h 519"/>
                <a:gd name="T18" fmla="*/ 416 w 509"/>
                <a:gd name="T19" fmla="*/ 163 h 519"/>
                <a:gd name="T20" fmla="*/ 439 w 509"/>
                <a:gd name="T21" fmla="*/ 140 h 519"/>
                <a:gd name="T22" fmla="*/ 486 w 509"/>
                <a:gd name="T23" fmla="*/ 125 h 519"/>
                <a:gd name="T24" fmla="*/ 507 w 509"/>
                <a:gd name="T25" fmla="*/ 148 h 519"/>
                <a:gd name="T26" fmla="*/ 504 w 509"/>
                <a:gd name="T27" fmla="*/ 171 h 519"/>
                <a:gd name="T28" fmla="*/ 469 w 509"/>
                <a:gd name="T29" fmla="*/ 192 h 519"/>
                <a:gd name="T30" fmla="*/ 451 w 509"/>
                <a:gd name="T31" fmla="*/ 232 h 519"/>
                <a:gd name="T32" fmla="*/ 432 w 509"/>
                <a:gd name="T33" fmla="*/ 254 h 519"/>
                <a:gd name="T34" fmla="*/ 417 w 509"/>
                <a:gd name="T35" fmla="*/ 237 h 519"/>
                <a:gd name="T36" fmla="*/ 400 w 509"/>
                <a:gd name="T37" fmla="*/ 239 h 519"/>
                <a:gd name="T38" fmla="*/ 421 w 509"/>
                <a:gd name="T39" fmla="*/ 212 h 519"/>
                <a:gd name="T40" fmla="*/ 378 w 509"/>
                <a:gd name="T41" fmla="*/ 206 h 519"/>
                <a:gd name="T42" fmla="*/ 355 w 509"/>
                <a:gd name="T43" fmla="*/ 183 h 519"/>
                <a:gd name="T44" fmla="*/ 350 w 509"/>
                <a:gd name="T45" fmla="*/ 214 h 519"/>
                <a:gd name="T46" fmla="*/ 354 w 509"/>
                <a:gd name="T47" fmla="*/ 237 h 519"/>
                <a:gd name="T48" fmla="*/ 361 w 509"/>
                <a:gd name="T49" fmla="*/ 273 h 519"/>
                <a:gd name="T50" fmla="*/ 328 w 509"/>
                <a:gd name="T51" fmla="*/ 290 h 519"/>
                <a:gd name="T52" fmla="*/ 274 w 509"/>
                <a:gd name="T53" fmla="*/ 335 h 519"/>
                <a:gd name="T54" fmla="*/ 244 w 509"/>
                <a:gd name="T55" fmla="*/ 366 h 519"/>
                <a:gd name="T56" fmla="*/ 211 w 509"/>
                <a:gd name="T57" fmla="*/ 379 h 519"/>
                <a:gd name="T58" fmla="*/ 210 w 509"/>
                <a:gd name="T59" fmla="*/ 430 h 519"/>
                <a:gd name="T60" fmla="*/ 194 w 509"/>
                <a:gd name="T61" fmla="*/ 477 h 519"/>
                <a:gd name="T62" fmla="*/ 175 w 509"/>
                <a:gd name="T63" fmla="*/ 502 h 519"/>
                <a:gd name="T64" fmla="*/ 146 w 509"/>
                <a:gd name="T65" fmla="*/ 503 h 519"/>
                <a:gd name="T66" fmla="*/ 126 w 509"/>
                <a:gd name="T67" fmla="*/ 452 h 519"/>
                <a:gd name="T68" fmla="*/ 109 w 509"/>
                <a:gd name="T69" fmla="*/ 401 h 519"/>
                <a:gd name="T70" fmla="*/ 80 w 509"/>
                <a:gd name="T71" fmla="*/ 319 h 519"/>
                <a:gd name="T72" fmla="*/ 53 w 509"/>
                <a:gd name="T73" fmla="*/ 290 h 519"/>
                <a:gd name="T74" fmla="*/ 26 w 509"/>
                <a:gd name="T75" fmla="*/ 259 h 519"/>
                <a:gd name="T76" fmla="*/ 12 w 509"/>
                <a:gd name="T77" fmla="*/ 223 h 519"/>
                <a:gd name="T78" fmla="*/ 36 w 509"/>
                <a:gd name="T79" fmla="*/ 197 h 519"/>
                <a:gd name="T80" fmla="*/ 42 w 509"/>
                <a:gd name="T81" fmla="*/ 153 h 519"/>
                <a:gd name="T82" fmla="*/ 92 w 509"/>
                <a:gd name="T83" fmla="*/ 113 h 519"/>
                <a:gd name="T84" fmla="*/ 123 w 509"/>
                <a:gd name="T85" fmla="*/ 67 h 519"/>
                <a:gd name="T86" fmla="*/ 97 w 509"/>
                <a:gd name="T87" fmla="*/ 26 h 519"/>
                <a:gd name="T88" fmla="*/ 151 w 509"/>
                <a:gd name="T89" fmla="*/ 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" h="519">
                  <a:moveTo>
                    <a:pt x="168" y="0"/>
                  </a:moveTo>
                  <a:lnTo>
                    <a:pt x="187" y="26"/>
                  </a:lnTo>
                  <a:lnTo>
                    <a:pt x="185" y="42"/>
                  </a:lnTo>
                  <a:lnTo>
                    <a:pt x="192" y="53"/>
                  </a:lnTo>
                  <a:lnTo>
                    <a:pt x="192" y="64"/>
                  </a:lnTo>
                  <a:lnTo>
                    <a:pt x="179" y="60"/>
                  </a:lnTo>
                  <a:lnTo>
                    <a:pt x="183" y="83"/>
                  </a:lnTo>
                  <a:lnTo>
                    <a:pt x="201" y="96"/>
                  </a:lnTo>
                  <a:lnTo>
                    <a:pt x="225" y="110"/>
                  </a:lnTo>
                  <a:lnTo>
                    <a:pt x="214" y="119"/>
                  </a:lnTo>
                  <a:lnTo>
                    <a:pt x="207" y="138"/>
                  </a:lnTo>
                  <a:lnTo>
                    <a:pt x="224" y="145"/>
                  </a:lnTo>
                  <a:lnTo>
                    <a:pt x="240" y="155"/>
                  </a:lnTo>
                  <a:lnTo>
                    <a:pt x="263" y="165"/>
                  </a:lnTo>
                  <a:lnTo>
                    <a:pt x="286" y="168"/>
                  </a:lnTo>
                  <a:lnTo>
                    <a:pt x="297" y="178"/>
                  </a:lnTo>
                  <a:lnTo>
                    <a:pt x="311" y="179"/>
                  </a:lnTo>
                  <a:lnTo>
                    <a:pt x="332" y="184"/>
                  </a:lnTo>
                  <a:lnTo>
                    <a:pt x="346" y="184"/>
                  </a:lnTo>
                  <a:lnTo>
                    <a:pt x="348" y="176"/>
                  </a:lnTo>
                  <a:lnTo>
                    <a:pt x="346" y="164"/>
                  </a:lnTo>
                  <a:lnTo>
                    <a:pt x="347" y="155"/>
                  </a:lnTo>
                  <a:lnTo>
                    <a:pt x="357" y="151"/>
                  </a:lnTo>
                  <a:lnTo>
                    <a:pt x="359" y="167"/>
                  </a:lnTo>
                  <a:lnTo>
                    <a:pt x="359" y="170"/>
                  </a:lnTo>
                  <a:lnTo>
                    <a:pt x="376" y="178"/>
                  </a:lnTo>
                  <a:lnTo>
                    <a:pt x="386" y="175"/>
                  </a:lnTo>
                  <a:lnTo>
                    <a:pt x="401" y="176"/>
                  </a:lnTo>
                  <a:lnTo>
                    <a:pt x="415" y="176"/>
                  </a:lnTo>
                  <a:lnTo>
                    <a:pt x="416" y="163"/>
                  </a:lnTo>
                  <a:lnTo>
                    <a:pt x="409" y="157"/>
                  </a:lnTo>
                  <a:lnTo>
                    <a:pt x="423" y="155"/>
                  </a:lnTo>
                  <a:lnTo>
                    <a:pt x="439" y="140"/>
                  </a:lnTo>
                  <a:lnTo>
                    <a:pt x="459" y="128"/>
                  </a:lnTo>
                  <a:lnTo>
                    <a:pt x="474" y="133"/>
                  </a:lnTo>
                  <a:lnTo>
                    <a:pt x="486" y="125"/>
                  </a:lnTo>
                  <a:lnTo>
                    <a:pt x="494" y="136"/>
                  </a:lnTo>
                  <a:lnTo>
                    <a:pt x="488" y="145"/>
                  </a:lnTo>
                  <a:lnTo>
                    <a:pt x="507" y="148"/>
                  </a:lnTo>
                  <a:lnTo>
                    <a:pt x="509" y="155"/>
                  </a:lnTo>
                  <a:lnTo>
                    <a:pt x="502" y="158"/>
                  </a:lnTo>
                  <a:lnTo>
                    <a:pt x="504" y="171"/>
                  </a:lnTo>
                  <a:lnTo>
                    <a:pt x="491" y="168"/>
                  </a:lnTo>
                  <a:lnTo>
                    <a:pt x="468" y="180"/>
                  </a:lnTo>
                  <a:lnTo>
                    <a:pt x="469" y="192"/>
                  </a:lnTo>
                  <a:lnTo>
                    <a:pt x="460" y="208"/>
                  </a:lnTo>
                  <a:lnTo>
                    <a:pt x="459" y="217"/>
                  </a:lnTo>
                  <a:lnTo>
                    <a:pt x="451" y="232"/>
                  </a:lnTo>
                  <a:lnTo>
                    <a:pt x="437" y="228"/>
                  </a:lnTo>
                  <a:lnTo>
                    <a:pt x="437" y="247"/>
                  </a:lnTo>
                  <a:lnTo>
                    <a:pt x="432" y="254"/>
                  </a:lnTo>
                  <a:lnTo>
                    <a:pt x="435" y="262"/>
                  </a:lnTo>
                  <a:lnTo>
                    <a:pt x="427" y="267"/>
                  </a:lnTo>
                  <a:lnTo>
                    <a:pt x="417" y="237"/>
                  </a:lnTo>
                  <a:lnTo>
                    <a:pt x="412" y="237"/>
                  </a:lnTo>
                  <a:lnTo>
                    <a:pt x="409" y="249"/>
                  </a:lnTo>
                  <a:lnTo>
                    <a:pt x="400" y="239"/>
                  </a:lnTo>
                  <a:lnTo>
                    <a:pt x="405" y="229"/>
                  </a:lnTo>
                  <a:lnTo>
                    <a:pt x="413" y="228"/>
                  </a:lnTo>
                  <a:lnTo>
                    <a:pt x="421" y="212"/>
                  </a:lnTo>
                  <a:lnTo>
                    <a:pt x="410" y="208"/>
                  </a:lnTo>
                  <a:lnTo>
                    <a:pt x="394" y="208"/>
                  </a:lnTo>
                  <a:lnTo>
                    <a:pt x="378" y="206"/>
                  </a:lnTo>
                  <a:lnTo>
                    <a:pt x="377" y="192"/>
                  </a:lnTo>
                  <a:lnTo>
                    <a:pt x="369" y="192"/>
                  </a:lnTo>
                  <a:lnTo>
                    <a:pt x="355" y="183"/>
                  </a:lnTo>
                  <a:lnTo>
                    <a:pt x="348" y="197"/>
                  </a:lnTo>
                  <a:lnTo>
                    <a:pt x="361" y="206"/>
                  </a:lnTo>
                  <a:lnTo>
                    <a:pt x="350" y="214"/>
                  </a:lnTo>
                  <a:lnTo>
                    <a:pt x="347" y="221"/>
                  </a:lnTo>
                  <a:lnTo>
                    <a:pt x="357" y="225"/>
                  </a:lnTo>
                  <a:lnTo>
                    <a:pt x="354" y="237"/>
                  </a:lnTo>
                  <a:lnTo>
                    <a:pt x="361" y="251"/>
                  </a:lnTo>
                  <a:lnTo>
                    <a:pt x="363" y="266"/>
                  </a:lnTo>
                  <a:lnTo>
                    <a:pt x="361" y="273"/>
                  </a:lnTo>
                  <a:lnTo>
                    <a:pt x="348" y="273"/>
                  </a:lnTo>
                  <a:lnTo>
                    <a:pt x="327" y="276"/>
                  </a:lnTo>
                  <a:lnTo>
                    <a:pt x="328" y="290"/>
                  </a:lnTo>
                  <a:lnTo>
                    <a:pt x="319" y="302"/>
                  </a:lnTo>
                  <a:lnTo>
                    <a:pt x="293" y="314"/>
                  </a:lnTo>
                  <a:lnTo>
                    <a:pt x="274" y="335"/>
                  </a:lnTo>
                  <a:lnTo>
                    <a:pt x="261" y="347"/>
                  </a:lnTo>
                  <a:lnTo>
                    <a:pt x="244" y="358"/>
                  </a:lnTo>
                  <a:lnTo>
                    <a:pt x="244" y="366"/>
                  </a:lnTo>
                  <a:lnTo>
                    <a:pt x="236" y="371"/>
                  </a:lnTo>
                  <a:lnTo>
                    <a:pt x="219" y="378"/>
                  </a:lnTo>
                  <a:lnTo>
                    <a:pt x="211" y="379"/>
                  </a:lnTo>
                  <a:lnTo>
                    <a:pt x="207" y="392"/>
                  </a:lnTo>
                  <a:lnTo>
                    <a:pt x="210" y="416"/>
                  </a:lnTo>
                  <a:lnTo>
                    <a:pt x="210" y="430"/>
                  </a:lnTo>
                  <a:lnTo>
                    <a:pt x="203" y="447"/>
                  </a:lnTo>
                  <a:lnTo>
                    <a:pt x="203" y="477"/>
                  </a:lnTo>
                  <a:lnTo>
                    <a:pt x="194" y="477"/>
                  </a:lnTo>
                  <a:lnTo>
                    <a:pt x="186" y="491"/>
                  </a:lnTo>
                  <a:lnTo>
                    <a:pt x="192" y="497"/>
                  </a:lnTo>
                  <a:lnTo>
                    <a:pt x="175" y="502"/>
                  </a:lnTo>
                  <a:lnTo>
                    <a:pt x="170" y="513"/>
                  </a:lnTo>
                  <a:lnTo>
                    <a:pt x="163" y="519"/>
                  </a:lnTo>
                  <a:lnTo>
                    <a:pt x="146" y="503"/>
                  </a:lnTo>
                  <a:lnTo>
                    <a:pt x="138" y="477"/>
                  </a:lnTo>
                  <a:lnTo>
                    <a:pt x="131" y="460"/>
                  </a:lnTo>
                  <a:lnTo>
                    <a:pt x="126" y="452"/>
                  </a:lnTo>
                  <a:lnTo>
                    <a:pt x="116" y="435"/>
                  </a:lnTo>
                  <a:lnTo>
                    <a:pt x="112" y="413"/>
                  </a:lnTo>
                  <a:lnTo>
                    <a:pt x="109" y="401"/>
                  </a:lnTo>
                  <a:lnTo>
                    <a:pt x="93" y="377"/>
                  </a:lnTo>
                  <a:lnTo>
                    <a:pt x="86" y="342"/>
                  </a:lnTo>
                  <a:lnTo>
                    <a:pt x="80" y="319"/>
                  </a:lnTo>
                  <a:lnTo>
                    <a:pt x="80" y="297"/>
                  </a:lnTo>
                  <a:lnTo>
                    <a:pt x="77" y="280"/>
                  </a:lnTo>
                  <a:lnTo>
                    <a:pt x="53" y="290"/>
                  </a:lnTo>
                  <a:lnTo>
                    <a:pt x="40" y="288"/>
                  </a:lnTo>
                  <a:lnTo>
                    <a:pt x="17" y="266"/>
                  </a:lnTo>
                  <a:lnTo>
                    <a:pt x="26" y="259"/>
                  </a:lnTo>
                  <a:lnTo>
                    <a:pt x="20" y="252"/>
                  </a:lnTo>
                  <a:lnTo>
                    <a:pt x="0" y="236"/>
                  </a:lnTo>
                  <a:lnTo>
                    <a:pt x="12" y="223"/>
                  </a:lnTo>
                  <a:lnTo>
                    <a:pt x="50" y="223"/>
                  </a:lnTo>
                  <a:lnTo>
                    <a:pt x="47" y="207"/>
                  </a:lnTo>
                  <a:lnTo>
                    <a:pt x="36" y="197"/>
                  </a:lnTo>
                  <a:lnTo>
                    <a:pt x="34" y="183"/>
                  </a:lnTo>
                  <a:lnTo>
                    <a:pt x="24" y="173"/>
                  </a:lnTo>
                  <a:lnTo>
                    <a:pt x="42" y="153"/>
                  </a:lnTo>
                  <a:lnTo>
                    <a:pt x="63" y="155"/>
                  </a:lnTo>
                  <a:lnTo>
                    <a:pt x="80" y="134"/>
                  </a:lnTo>
                  <a:lnTo>
                    <a:pt x="92" y="113"/>
                  </a:lnTo>
                  <a:lnTo>
                    <a:pt x="108" y="94"/>
                  </a:lnTo>
                  <a:lnTo>
                    <a:pt x="108" y="80"/>
                  </a:lnTo>
                  <a:lnTo>
                    <a:pt x="123" y="67"/>
                  </a:lnTo>
                  <a:lnTo>
                    <a:pt x="109" y="58"/>
                  </a:lnTo>
                  <a:lnTo>
                    <a:pt x="104" y="44"/>
                  </a:lnTo>
                  <a:lnTo>
                    <a:pt x="97" y="26"/>
                  </a:lnTo>
                  <a:lnTo>
                    <a:pt x="106" y="16"/>
                  </a:lnTo>
                  <a:lnTo>
                    <a:pt x="131" y="21"/>
                  </a:lnTo>
                  <a:lnTo>
                    <a:pt x="151" y="1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298">
              <a:extLst>
                <a:ext uri="{FF2B5EF4-FFF2-40B4-BE49-F238E27FC236}">
                  <a16:creationId xmlns="" xmlns:a16="http://schemas.microsoft.com/office/drawing/2014/main" id="{CCC6EAA5-37A1-44FE-9331-698024B4A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176" y="3662745"/>
              <a:ext cx="164821" cy="166760"/>
            </a:xfrm>
            <a:custGeom>
              <a:avLst/>
              <a:gdLst>
                <a:gd name="T0" fmla="*/ 115 w 170"/>
                <a:gd name="T1" fmla="*/ 30 h 172"/>
                <a:gd name="T2" fmla="*/ 126 w 170"/>
                <a:gd name="T3" fmla="*/ 37 h 172"/>
                <a:gd name="T4" fmla="*/ 128 w 170"/>
                <a:gd name="T5" fmla="*/ 49 h 172"/>
                <a:gd name="T6" fmla="*/ 119 w 170"/>
                <a:gd name="T7" fmla="*/ 56 h 172"/>
                <a:gd name="T8" fmla="*/ 115 w 170"/>
                <a:gd name="T9" fmla="*/ 72 h 172"/>
                <a:gd name="T10" fmla="*/ 127 w 170"/>
                <a:gd name="T11" fmla="*/ 92 h 172"/>
                <a:gd name="T12" fmla="*/ 148 w 170"/>
                <a:gd name="T13" fmla="*/ 104 h 172"/>
                <a:gd name="T14" fmla="*/ 157 w 170"/>
                <a:gd name="T15" fmla="*/ 119 h 172"/>
                <a:gd name="T16" fmla="*/ 155 w 170"/>
                <a:gd name="T17" fmla="*/ 134 h 172"/>
                <a:gd name="T18" fmla="*/ 159 w 170"/>
                <a:gd name="T19" fmla="*/ 134 h 172"/>
                <a:gd name="T20" fmla="*/ 161 w 170"/>
                <a:gd name="T21" fmla="*/ 144 h 172"/>
                <a:gd name="T22" fmla="*/ 170 w 170"/>
                <a:gd name="T23" fmla="*/ 155 h 172"/>
                <a:gd name="T24" fmla="*/ 159 w 170"/>
                <a:gd name="T25" fmla="*/ 155 h 172"/>
                <a:gd name="T26" fmla="*/ 148 w 170"/>
                <a:gd name="T27" fmla="*/ 152 h 172"/>
                <a:gd name="T28" fmla="*/ 135 w 170"/>
                <a:gd name="T29" fmla="*/ 172 h 172"/>
                <a:gd name="T30" fmla="*/ 103 w 170"/>
                <a:gd name="T31" fmla="*/ 170 h 172"/>
                <a:gd name="T32" fmla="*/ 54 w 170"/>
                <a:gd name="T33" fmla="*/ 129 h 172"/>
                <a:gd name="T34" fmla="*/ 27 w 170"/>
                <a:gd name="T35" fmla="*/ 115 h 172"/>
                <a:gd name="T36" fmla="*/ 7 w 170"/>
                <a:gd name="T37" fmla="*/ 109 h 172"/>
                <a:gd name="T38" fmla="*/ 0 w 170"/>
                <a:gd name="T39" fmla="*/ 85 h 172"/>
                <a:gd name="T40" fmla="*/ 38 w 170"/>
                <a:gd name="T41" fmla="*/ 63 h 172"/>
                <a:gd name="T42" fmla="*/ 45 w 170"/>
                <a:gd name="T43" fmla="*/ 38 h 172"/>
                <a:gd name="T44" fmla="*/ 44 w 170"/>
                <a:gd name="T45" fmla="*/ 22 h 172"/>
                <a:gd name="T46" fmla="*/ 53 w 170"/>
                <a:gd name="T47" fmla="*/ 17 h 172"/>
                <a:gd name="T48" fmla="*/ 62 w 170"/>
                <a:gd name="T49" fmla="*/ 3 h 172"/>
                <a:gd name="T50" fmla="*/ 69 w 170"/>
                <a:gd name="T51" fmla="*/ 0 h 172"/>
                <a:gd name="T52" fmla="*/ 89 w 170"/>
                <a:gd name="T53" fmla="*/ 3 h 172"/>
                <a:gd name="T54" fmla="*/ 96 w 170"/>
                <a:gd name="T55" fmla="*/ 8 h 172"/>
                <a:gd name="T56" fmla="*/ 104 w 170"/>
                <a:gd name="T57" fmla="*/ 4 h 172"/>
                <a:gd name="T58" fmla="*/ 115 w 170"/>
                <a:gd name="T59" fmla="*/ 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172">
                  <a:moveTo>
                    <a:pt x="115" y="30"/>
                  </a:moveTo>
                  <a:lnTo>
                    <a:pt x="126" y="37"/>
                  </a:lnTo>
                  <a:lnTo>
                    <a:pt x="128" y="49"/>
                  </a:lnTo>
                  <a:lnTo>
                    <a:pt x="119" y="56"/>
                  </a:lnTo>
                  <a:lnTo>
                    <a:pt x="115" y="72"/>
                  </a:lnTo>
                  <a:lnTo>
                    <a:pt x="127" y="92"/>
                  </a:lnTo>
                  <a:lnTo>
                    <a:pt x="148" y="104"/>
                  </a:lnTo>
                  <a:lnTo>
                    <a:pt x="157" y="119"/>
                  </a:lnTo>
                  <a:lnTo>
                    <a:pt x="155" y="134"/>
                  </a:lnTo>
                  <a:lnTo>
                    <a:pt x="159" y="134"/>
                  </a:lnTo>
                  <a:lnTo>
                    <a:pt x="161" y="144"/>
                  </a:lnTo>
                  <a:lnTo>
                    <a:pt x="170" y="155"/>
                  </a:lnTo>
                  <a:lnTo>
                    <a:pt x="159" y="155"/>
                  </a:lnTo>
                  <a:lnTo>
                    <a:pt x="148" y="152"/>
                  </a:lnTo>
                  <a:lnTo>
                    <a:pt x="135" y="172"/>
                  </a:lnTo>
                  <a:lnTo>
                    <a:pt x="103" y="170"/>
                  </a:lnTo>
                  <a:lnTo>
                    <a:pt x="54" y="129"/>
                  </a:lnTo>
                  <a:lnTo>
                    <a:pt x="27" y="115"/>
                  </a:lnTo>
                  <a:lnTo>
                    <a:pt x="7" y="109"/>
                  </a:lnTo>
                  <a:lnTo>
                    <a:pt x="0" y="85"/>
                  </a:lnTo>
                  <a:lnTo>
                    <a:pt x="38" y="63"/>
                  </a:lnTo>
                  <a:lnTo>
                    <a:pt x="45" y="38"/>
                  </a:lnTo>
                  <a:lnTo>
                    <a:pt x="44" y="22"/>
                  </a:lnTo>
                  <a:lnTo>
                    <a:pt x="53" y="17"/>
                  </a:lnTo>
                  <a:lnTo>
                    <a:pt x="62" y="3"/>
                  </a:lnTo>
                  <a:lnTo>
                    <a:pt x="69" y="0"/>
                  </a:lnTo>
                  <a:lnTo>
                    <a:pt x="89" y="3"/>
                  </a:lnTo>
                  <a:lnTo>
                    <a:pt x="96" y="8"/>
                  </a:lnTo>
                  <a:lnTo>
                    <a:pt x="104" y="4"/>
                  </a:lnTo>
                  <a:lnTo>
                    <a:pt x="115" y="3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299">
              <a:extLst>
                <a:ext uri="{FF2B5EF4-FFF2-40B4-BE49-F238E27FC236}">
                  <a16:creationId xmlns="" xmlns:a16="http://schemas.microsoft.com/office/drawing/2014/main" id="{6605E235-844A-4D2C-A368-56CE079C6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15" y="3844048"/>
              <a:ext cx="149309" cy="326734"/>
            </a:xfrm>
            <a:custGeom>
              <a:avLst/>
              <a:gdLst>
                <a:gd name="T0" fmla="*/ 115 w 154"/>
                <a:gd name="T1" fmla="*/ 162 h 337"/>
                <a:gd name="T2" fmla="*/ 96 w 154"/>
                <a:gd name="T3" fmla="*/ 182 h 337"/>
                <a:gd name="T4" fmla="*/ 96 w 154"/>
                <a:gd name="T5" fmla="*/ 202 h 337"/>
                <a:gd name="T6" fmla="*/ 114 w 154"/>
                <a:gd name="T7" fmla="*/ 226 h 337"/>
                <a:gd name="T8" fmla="*/ 102 w 154"/>
                <a:gd name="T9" fmla="*/ 246 h 337"/>
                <a:gd name="T10" fmla="*/ 118 w 154"/>
                <a:gd name="T11" fmla="*/ 269 h 337"/>
                <a:gd name="T12" fmla="*/ 120 w 154"/>
                <a:gd name="T13" fmla="*/ 286 h 337"/>
                <a:gd name="T14" fmla="*/ 117 w 154"/>
                <a:gd name="T15" fmla="*/ 319 h 337"/>
                <a:gd name="T16" fmla="*/ 106 w 154"/>
                <a:gd name="T17" fmla="*/ 325 h 337"/>
                <a:gd name="T18" fmla="*/ 106 w 154"/>
                <a:gd name="T19" fmla="*/ 300 h 337"/>
                <a:gd name="T20" fmla="*/ 100 w 154"/>
                <a:gd name="T21" fmla="*/ 273 h 337"/>
                <a:gd name="T22" fmla="*/ 92 w 154"/>
                <a:gd name="T23" fmla="*/ 228 h 337"/>
                <a:gd name="T24" fmla="*/ 73 w 154"/>
                <a:gd name="T25" fmla="*/ 222 h 337"/>
                <a:gd name="T26" fmla="*/ 44 w 154"/>
                <a:gd name="T27" fmla="*/ 233 h 337"/>
                <a:gd name="T28" fmla="*/ 38 w 154"/>
                <a:gd name="T29" fmla="*/ 207 h 337"/>
                <a:gd name="T30" fmla="*/ 22 w 154"/>
                <a:gd name="T31" fmla="*/ 169 h 337"/>
                <a:gd name="T32" fmla="*/ 14 w 154"/>
                <a:gd name="T33" fmla="*/ 161 h 337"/>
                <a:gd name="T34" fmla="*/ 0 w 154"/>
                <a:gd name="T35" fmla="*/ 130 h 337"/>
                <a:gd name="T36" fmla="*/ 7 w 154"/>
                <a:gd name="T37" fmla="*/ 120 h 337"/>
                <a:gd name="T38" fmla="*/ 12 w 154"/>
                <a:gd name="T39" fmla="*/ 107 h 337"/>
                <a:gd name="T40" fmla="*/ 17 w 154"/>
                <a:gd name="T41" fmla="*/ 81 h 337"/>
                <a:gd name="T42" fmla="*/ 39 w 154"/>
                <a:gd name="T43" fmla="*/ 70 h 337"/>
                <a:gd name="T44" fmla="*/ 49 w 154"/>
                <a:gd name="T45" fmla="*/ 45 h 337"/>
                <a:gd name="T46" fmla="*/ 71 w 154"/>
                <a:gd name="T47" fmla="*/ 21 h 337"/>
                <a:gd name="T48" fmla="*/ 82 w 154"/>
                <a:gd name="T49" fmla="*/ 11 h 337"/>
                <a:gd name="T50" fmla="*/ 87 w 154"/>
                <a:gd name="T51" fmla="*/ 1 h 337"/>
                <a:gd name="T52" fmla="*/ 103 w 154"/>
                <a:gd name="T53" fmla="*/ 11 h 337"/>
                <a:gd name="T54" fmla="*/ 111 w 154"/>
                <a:gd name="T55" fmla="*/ 30 h 337"/>
                <a:gd name="T56" fmla="*/ 93 w 154"/>
                <a:gd name="T57" fmla="*/ 62 h 337"/>
                <a:gd name="T58" fmla="*/ 110 w 154"/>
                <a:gd name="T59" fmla="*/ 82 h 337"/>
                <a:gd name="T60" fmla="*/ 126 w 154"/>
                <a:gd name="T61" fmla="*/ 103 h 337"/>
                <a:gd name="T62" fmla="*/ 133 w 154"/>
                <a:gd name="T63" fmla="*/ 125 h 337"/>
                <a:gd name="T64" fmla="*/ 154 w 154"/>
                <a:gd name="T65" fmla="*/ 124 h 337"/>
                <a:gd name="T66" fmla="*/ 140 w 154"/>
                <a:gd name="T67" fmla="*/ 143 h 337"/>
                <a:gd name="T68" fmla="*/ 126 w 154"/>
                <a:gd name="T69" fmla="*/ 15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337">
                  <a:moveTo>
                    <a:pt x="126" y="154"/>
                  </a:moveTo>
                  <a:lnTo>
                    <a:pt x="115" y="162"/>
                  </a:lnTo>
                  <a:lnTo>
                    <a:pt x="103" y="163"/>
                  </a:lnTo>
                  <a:lnTo>
                    <a:pt x="96" y="182"/>
                  </a:lnTo>
                  <a:lnTo>
                    <a:pt x="88" y="186"/>
                  </a:lnTo>
                  <a:lnTo>
                    <a:pt x="96" y="202"/>
                  </a:lnTo>
                  <a:lnTo>
                    <a:pt x="107" y="215"/>
                  </a:lnTo>
                  <a:lnTo>
                    <a:pt x="114" y="226"/>
                  </a:lnTo>
                  <a:lnTo>
                    <a:pt x="109" y="243"/>
                  </a:lnTo>
                  <a:lnTo>
                    <a:pt x="102" y="246"/>
                  </a:lnTo>
                  <a:lnTo>
                    <a:pt x="106" y="254"/>
                  </a:lnTo>
                  <a:lnTo>
                    <a:pt x="118" y="269"/>
                  </a:lnTo>
                  <a:lnTo>
                    <a:pt x="120" y="278"/>
                  </a:lnTo>
                  <a:lnTo>
                    <a:pt x="120" y="286"/>
                  </a:lnTo>
                  <a:lnTo>
                    <a:pt x="126" y="303"/>
                  </a:lnTo>
                  <a:lnTo>
                    <a:pt x="117" y="319"/>
                  </a:lnTo>
                  <a:lnTo>
                    <a:pt x="109" y="337"/>
                  </a:lnTo>
                  <a:lnTo>
                    <a:pt x="106" y="325"/>
                  </a:lnTo>
                  <a:lnTo>
                    <a:pt x="112" y="311"/>
                  </a:lnTo>
                  <a:lnTo>
                    <a:pt x="106" y="300"/>
                  </a:lnTo>
                  <a:lnTo>
                    <a:pt x="107" y="281"/>
                  </a:lnTo>
                  <a:lnTo>
                    <a:pt x="100" y="273"/>
                  </a:lnTo>
                  <a:lnTo>
                    <a:pt x="95" y="251"/>
                  </a:lnTo>
                  <a:lnTo>
                    <a:pt x="92" y="228"/>
                  </a:lnTo>
                  <a:lnTo>
                    <a:pt x="84" y="214"/>
                  </a:lnTo>
                  <a:lnTo>
                    <a:pt x="73" y="222"/>
                  </a:lnTo>
                  <a:lnTo>
                    <a:pt x="53" y="234"/>
                  </a:lnTo>
                  <a:lnTo>
                    <a:pt x="44" y="233"/>
                  </a:lnTo>
                  <a:lnTo>
                    <a:pt x="32" y="229"/>
                  </a:lnTo>
                  <a:lnTo>
                    <a:pt x="38" y="207"/>
                  </a:lnTo>
                  <a:lnTo>
                    <a:pt x="34" y="189"/>
                  </a:lnTo>
                  <a:lnTo>
                    <a:pt x="22" y="169"/>
                  </a:lnTo>
                  <a:lnTo>
                    <a:pt x="23" y="163"/>
                  </a:lnTo>
                  <a:lnTo>
                    <a:pt x="14" y="161"/>
                  </a:lnTo>
                  <a:lnTo>
                    <a:pt x="1" y="145"/>
                  </a:lnTo>
                  <a:lnTo>
                    <a:pt x="0" y="130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15" y="115"/>
                  </a:lnTo>
                  <a:lnTo>
                    <a:pt x="12" y="107"/>
                  </a:lnTo>
                  <a:lnTo>
                    <a:pt x="17" y="100"/>
                  </a:lnTo>
                  <a:lnTo>
                    <a:pt x="17" y="81"/>
                  </a:lnTo>
                  <a:lnTo>
                    <a:pt x="31" y="85"/>
                  </a:lnTo>
                  <a:lnTo>
                    <a:pt x="39" y="70"/>
                  </a:lnTo>
                  <a:lnTo>
                    <a:pt x="40" y="61"/>
                  </a:lnTo>
                  <a:lnTo>
                    <a:pt x="49" y="45"/>
                  </a:lnTo>
                  <a:lnTo>
                    <a:pt x="48" y="33"/>
                  </a:lnTo>
                  <a:lnTo>
                    <a:pt x="71" y="21"/>
                  </a:lnTo>
                  <a:lnTo>
                    <a:pt x="84" y="2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7" y="1"/>
                  </a:lnTo>
                  <a:lnTo>
                    <a:pt x="97" y="0"/>
                  </a:lnTo>
                  <a:lnTo>
                    <a:pt x="103" y="11"/>
                  </a:lnTo>
                  <a:lnTo>
                    <a:pt x="111" y="16"/>
                  </a:lnTo>
                  <a:lnTo>
                    <a:pt x="111" y="30"/>
                  </a:lnTo>
                  <a:lnTo>
                    <a:pt x="111" y="46"/>
                  </a:lnTo>
                  <a:lnTo>
                    <a:pt x="93" y="62"/>
                  </a:lnTo>
                  <a:lnTo>
                    <a:pt x="92" y="84"/>
                  </a:lnTo>
                  <a:lnTo>
                    <a:pt x="110" y="82"/>
                  </a:lnTo>
                  <a:lnTo>
                    <a:pt x="114" y="99"/>
                  </a:lnTo>
                  <a:lnTo>
                    <a:pt x="126" y="103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1" y="128"/>
                  </a:lnTo>
                  <a:lnTo>
                    <a:pt x="154" y="124"/>
                  </a:lnTo>
                  <a:lnTo>
                    <a:pt x="154" y="130"/>
                  </a:lnTo>
                  <a:lnTo>
                    <a:pt x="140" y="143"/>
                  </a:lnTo>
                  <a:lnTo>
                    <a:pt x="135" y="150"/>
                  </a:lnTo>
                  <a:lnTo>
                    <a:pt x="126" y="15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00">
              <a:extLst>
                <a:ext uri="{FF2B5EF4-FFF2-40B4-BE49-F238E27FC236}">
                  <a16:creationId xmlns="" xmlns:a16="http://schemas.microsoft.com/office/drawing/2014/main" id="{32C1D488-D9D8-4D61-AF3B-A081B68F1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7005" y="3585182"/>
              <a:ext cx="127979" cy="91137"/>
            </a:xfrm>
            <a:custGeom>
              <a:avLst/>
              <a:gdLst>
                <a:gd name="T0" fmla="*/ 62 w 132"/>
                <a:gd name="T1" fmla="*/ 16 h 94"/>
                <a:gd name="T2" fmla="*/ 56 w 132"/>
                <a:gd name="T3" fmla="*/ 23 h 94"/>
                <a:gd name="T4" fmla="*/ 37 w 132"/>
                <a:gd name="T5" fmla="*/ 20 h 94"/>
                <a:gd name="T6" fmla="*/ 35 w 132"/>
                <a:gd name="T7" fmla="*/ 32 h 94"/>
                <a:gd name="T8" fmla="*/ 54 w 132"/>
                <a:gd name="T9" fmla="*/ 31 h 94"/>
                <a:gd name="T10" fmla="*/ 76 w 132"/>
                <a:gd name="T11" fmla="*/ 38 h 94"/>
                <a:gd name="T12" fmla="*/ 108 w 132"/>
                <a:gd name="T13" fmla="*/ 35 h 94"/>
                <a:gd name="T14" fmla="*/ 113 w 132"/>
                <a:gd name="T15" fmla="*/ 55 h 94"/>
                <a:gd name="T16" fmla="*/ 119 w 132"/>
                <a:gd name="T17" fmla="*/ 53 h 94"/>
                <a:gd name="T18" fmla="*/ 129 w 132"/>
                <a:gd name="T19" fmla="*/ 58 h 94"/>
                <a:gd name="T20" fmla="*/ 128 w 132"/>
                <a:gd name="T21" fmla="*/ 67 h 94"/>
                <a:gd name="T22" fmla="*/ 132 w 132"/>
                <a:gd name="T23" fmla="*/ 79 h 94"/>
                <a:gd name="T24" fmla="*/ 113 w 132"/>
                <a:gd name="T25" fmla="*/ 79 h 94"/>
                <a:gd name="T26" fmla="*/ 101 w 132"/>
                <a:gd name="T27" fmla="*/ 77 h 94"/>
                <a:gd name="T28" fmla="*/ 91 w 132"/>
                <a:gd name="T29" fmla="*/ 88 h 94"/>
                <a:gd name="T30" fmla="*/ 83 w 132"/>
                <a:gd name="T31" fmla="*/ 89 h 94"/>
                <a:gd name="T32" fmla="*/ 77 w 132"/>
                <a:gd name="T33" fmla="*/ 94 h 94"/>
                <a:gd name="T34" fmla="*/ 70 w 132"/>
                <a:gd name="T35" fmla="*/ 87 h 94"/>
                <a:gd name="T36" fmla="*/ 71 w 132"/>
                <a:gd name="T37" fmla="*/ 68 h 94"/>
                <a:gd name="T38" fmla="*/ 67 w 132"/>
                <a:gd name="T39" fmla="*/ 67 h 94"/>
                <a:gd name="T40" fmla="*/ 68 w 132"/>
                <a:gd name="T41" fmla="*/ 61 h 94"/>
                <a:gd name="T42" fmla="*/ 59 w 132"/>
                <a:gd name="T43" fmla="*/ 55 h 94"/>
                <a:gd name="T44" fmla="*/ 52 w 132"/>
                <a:gd name="T45" fmla="*/ 63 h 94"/>
                <a:gd name="T46" fmla="*/ 49 w 132"/>
                <a:gd name="T47" fmla="*/ 73 h 94"/>
                <a:gd name="T48" fmla="*/ 47 w 132"/>
                <a:gd name="T49" fmla="*/ 75 h 94"/>
                <a:gd name="T50" fmla="*/ 37 w 132"/>
                <a:gd name="T51" fmla="*/ 75 h 94"/>
                <a:gd name="T52" fmla="*/ 31 w 132"/>
                <a:gd name="T53" fmla="*/ 85 h 94"/>
                <a:gd name="T54" fmla="*/ 25 w 132"/>
                <a:gd name="T55" fmla="*/ 81 h 94"/>
                <a:gd name="T56" fmla="*/ 12 w 132"/>
                <a:gd name="T57" fmla="*/ 88 h 94"/>
                <a:gd name="T58" fmla="*/ 7 w 132"/>
                <a:gd name="T59" fmla="*/ 85 h 94"/>
                <a:gd name="T60" fmla="*/ 17 w 132"/>
                <a:gd name="T61" fmla="*/ 63 h 94"/>
                <a:gd name="T62" fmla="*/ 13 w 132"/>
                <a:gd name="T63" fmla="*/ 46 h 94"/>
                <a:gd name="T64" fmla="*/ 0 w 132"/>
                <a:gd name="T65" fmla="*/ 42 h 94"/>
                <a:gd name="T66" fmla="*/ 4 w 132"/>
                <a:gd name="T67" fmla="*/ 31 h 94"/>
                <a:gd name="T68" fmla="*/ 19 w 132"/>
                <a:gd name="T69" fmla="*/ 32 h 94"/>
                <a:gd name="T70" fmla="*/ 27 w 132"/>
                <a:gd name="T71" fmla="*/ 20 h 94"/>
                <a:gd name="T72" fmla="*/ 33 w 132"/>
                <a:gd name="T73" fmla="*/ 6 h 94"/>
                <a:gd name="T74" fmla="*/ 56 w 132"/>
                <a:gd name="T75" fmla="*/ 0 h 94"/>
                <a:gd name="T76" fmla="*/ 53 w 132"/>
                <a:gd name="T77" fmla="*/ 10 h 94"/>
                <a:gd name="T78" fmla="*/ 55 w 132"/>
                <a:gd name="T79" fmla="*/ 17 h 94"/>
                <a:gd name="T80" fmla="*/ 62 w 132"/>
                <a:gd name="T81" fmla="*/ 1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" h="94">
                  <a:moveTo>
                    <a:pt x="62" y="16"/>
                  </a:moveTo>
                  <a:lnTo>
                    <a:pt x="56" y="23"/>
                  </a:lnTo>
                  <a:lnTo>
                    <a:pt x="37" y="20"/>
                  </a:lnTo>
                  <a:lnTo>
                    <a:pt x="35" y="32"/>
                  </a:lnTo>
                  <a:lnTo>
                    <a:pt x="54" y="31"/>
                  </a:lnTo>
                  <a:lnTo>
                    <a:pt x="76" y="38"/>
                  </a:lnTo>
                  <a:lnTo>
                    <a:pt x="108" y="35"/>
                  </a:lnTo>
                  <a:lnTo>
                    <a:pt x="113" y="55"/>
                  </a:lnTo>
                  <a:lnTo>
                    <a:pt x="119" y="53"/>
                  </a:lnTo>
                  <a:lnTo>
                    <a:pt x="129" y="58"/>
                  </a:lnTo>
                  <a:lnTo>
                    <a:pt x="128" y="67"/>
                  </a:lnTo>
                  <a:lnTo>
                    <a:pt x="132" y="79"/>
                  </a:lnTo>
                  <a:lnTo>
                    <a:pt x="113" y="79"/>
                  </a:lnTo>
                  <a:lnTo>
                    <a:pt x="101" y="77"/>
                  </a:lnTo>
                  <a:lnTo>
                    <a:pt x="91" y="88"/>
                  </a:lnTo>
                  <a:lnTo>
                    <a:pt x="83" y="89"/>
                  </a:lnTo>
                  <a:lnTo>
                    <a:pt x="77" y="94"/>
                  </a:lnTo>
                  <a:lnTo>
                    <a:pt x="70" y="87"/>
                  </a:lnTo>
                  <a:lnTo>
                    <a:pt x="71" y="68"/>
                  </a:lnTo>
                  <a:lnTo>
                    <a:pt x="67" y="67"/>
                  </a:lnTo>
                  <a:lnTo>
                    <a:pt x="68" y="61"/>
                  </a:lnTo>
                  <a:lnTo>
                    <a:pt x="59" y="55"/>
                  </a:lnTo>
                  <a:lnTo>
                    <a:pt x="52" y="63"/>
                  </a:lnTo>
                  <a:lnTo>
                    <a:pt x="49" y="73"/>
                  </a:lnTo>
                  <a:lnTo>
                    <a:pt x="47" y="75"/>
                  </a:lnTo>
                  <a:lnTo>
                    <a:pt x="37" y="75"/>
                  </a:lnTo>
                  <a:lnTo>
                    <a:pt x="31" y="85"/>
                  </a:lnTo>
                  <a:lnTo>
                    <a:pt x="25" y="81"/>
                  </a:lnTo>
                  <a:lnTo>
                    <a:pt x="12" y="88"/>
                  </a:lnTo>
                  <a:lnTo>
                    <a:pt x="7" y="85"/>
                  </a:lnTo>
                  <a:lnTo>
                    <a:pt x="17" y="63"/>
                  </a:lnTo>
                  <a:lnTo>
                    <a:pt x="13" y="46"/>
                  </a:lnTo>
                  <a:lnTo>
                    <a:pt x="0" y="42"/>
                  </a:lnTo>
                  <a:lnTo>
                    <a:pt x="4" y="31"/>
                  </a:lnTo>
                  <a:lnTo>
                    <a:pt x="19" y="32"/>
                  </a:lnTo>
                  <a:lnTo>
                    <a:pt x="27" y="20"/>
                  </a:lnTo>
                  <a:lnTo>
                    <a:pt x="33" y="6"/>
                  </a:lnTo>
                  <a:lnTo>
                    <a:pt x="56" y="0"/>
                  </a:lnTo>
                  <a:lnTo>
                    <a:pt x="53" y="10"/>
                  </a:lnTo>
                  <a:lnTo>
                    <a:pt x="55" y="17"/>
                  </a:lnTo>
                  <a:lnTo>
                    <a:pt x="62" y="1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01">
              <a:extLst>
                <a:ext uri="{FF2B5EF4-FFF2-40B4-BE49-F238E27FC236}">
                  <a16:creationId xmlns="" xmlns:a16="http://schemas.microsoft.com/office/drawing/2014/main" id="{76282CF3-C070-4FC6-B91E-811FB861A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484" y="4091280"/>
              <a:ext cx="88228" cy="70777"/>
            </a:xfrm>
            <a:custGeom>
              <a:avLst/>
              <a:gdLst>
                <a:gd name="T0" fmla="*/ 19 w 91"/>
                <a:gd name="T1" fmla="*/ 70 h 73"/>
                <a:gd name="T2" fmla="*/ 12 w 91"/>
                <a:gd name="T3" fmla="*/ 62 h 73"/>
                <a:gd name="T4" fmla="*/ 3 w 91"/>
                <a:gd name="T5" fmla="*/ 43 h 73"/>
                <a:gd name="T6" fmla="*/ 0 w 91"/>
                <a:gd name="T7" fmla="*/ 21 h 73"/>
                <a:gd name="T8" fmla="*/ 11 w 91"/>
                <a:gd name="T9" fmla="*/ 7 h 73"/>
                <a:gd name="T10" fmla="*/ 33 w 91"/>
                <a:gd name="T11" fmla="*/ 4 h 73"/>
                <a:gd name="T12" fmla="*/ 49 w 91"/>
                <a:gd name="T13" fmla="*/ 6 h 73"/>
                <a:gd name="T14" fmla="*/ 63 w 91"/>
                <a:gd name="T15" fmla="*/ 13 h 73"/>
                <a:gd name="T16" fmla="*/ 71 w 91"/>
                <a:gd name="T17" fmla="*/ 0 h 73"/>
                <a:gd name="T18" fmla="*/ 88 w 91"/>
                <a:gd name="T19" fmla="*/ 7 h 73"/>
                <a:gd name="T20" fmla="*/ 91 w 91"/>
                <a:gd name="T21" fmla="*/ 19 h 73"/>
                <a:gd name="T22" fmla="*/ 89 w 91"/>
                <a:gd name="T23" fmla="*/ 40 h 73"/>
                <a:gd name="T24" fmla="*/ 60 w 91"/>
                <a:gd name="T25" fmla="*/ 53 h 73"/>
                <a:gd name="T26" fmla="*/ 68 w 91"/>
                <a:gd name="T27" fmla="*/ 64 h 73"/>
                <a:gd name="T28" fmla="*/ 49 w 91"/>
                <a:gd name="T29" fmla="*/ 66 h 73"/>
                <a:gd name="T30" fmla="*/ 34 w 91"/>
                <a:gd name="T31" fmla="*/ 73 h 73"/>
                <a:gd name="T32" fmla="*/ 19 w 91"/>
                <a:gd name="T33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73">
                  <a:moveTo>
                    <a:pt x="19" y="70"/>
                  </a:moveTo>
                  <a:lnTo>
                    <a:pt x="12" y="62"/>
                  </a:lnTo>
                  <a:lnTo>
                    <a:pt x="3" y="43"/>
                  </a:lnTo>
                  <a:lnTo>
                    <a:pt x="0" y="21"/>
                  </a:lnTo>
                  <a:lnTo>
                    <a:pt x="11" y="7"/>
                  </a:lnTo>
                  <a:lnTo>
                    <a:pt x="33" y="4"/>
                  </a:lnTo>
                  <a:lnTo>
                    <a:pt x="49" y="6"/>
                  </a:lnTo>
                  <a:lnTo>
                    <a:pt x="63" y="13"/>
                  </a:lnTo>
                  <a:lnTo>
                    <a:pt x="71" y="0"/>
                  </a:lnTo>
                  <a:lnTo>
                    <a:pt x="88" y="7"/>
                  </a:lnTo>
                  <a:lnTo>
                    <a:pt x="91" y="19"/>
                  </a:lnTo>
                  <a:lnTo>
                    <a:pt x="89" y="40"/>
                  </a:lnTo>
                  <a:lnTo>
                    <a:pt x="60" y="53"/>
                  </a:lnTo>
                  <a:lnTo>
                    <a:pt x="68" y="64"/>
                  </a:lnTo>
                  <a:lnTo>
                    <a:pt x="49" y="66"/>
                  </a:lnTo>
                  <a:lnTo>
                    <a:pt x="34" y="73"/>
                  </a:lnTo>
                  <a:lnTo>
                    <a:pt x="19" y="7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02">
              <a:extLst>
                <a:ext uri="{FF2B5EF4-FFF2-40B4-BE49-F238E27FC236}">
                  <a16:creationId xmlns="" xmlns:a16="http://schemas.microsoft.com/office/drawing/2014/main" id="{884DDEB9-9EF6-4854-A33B-DCC5E7D94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80426" y="4585744"/>
              <a:ext cx="20361" cy="33934"/>
            </a:xfrm>
            <a:custGeom>
              <a:avLst/>
              <a:gdLst>
                <a:gd name="T0" fmla="*/ 21 w 21"/>
                <a:gd name="T1" fmla="*/ 32 h 35"/>
                <a:gd name="T2" fmla="*/ 15 w 21"/>
                <a:gd name="T3" fmla="*/ 35 h 35"/>
                <a:gd name="T4" fmla="*/ 9 w 21"/>
                <a:gd name="T5" fmla="*/ 28 h 35"/>
                <a:gd name="T6" fmla="*/ 11 w 21"/>
                <a:gd name="T7" fmla="*/ 22 h 35"/>
                <a:gd name="T8" fmla="*/ 21 w 21"/>
                <a:gd name="T9" fmla="*/ 32 h 35"/>
                <a:gd name="T10" fmla="*/ 8 w 21"/>
                <a:gd name="T11" fmla="*/ 5 h 35"/>
                <a:gd name="T12" fmla="*/ 11 w 21"/>
                <a:gd name="T13" fmla="*/ 20 h 35"/>
                <a:gd name="T14" fmla="*/ 6 w 21"/>
                <a:gd name="T15" fmla="*/ 17 h 35"/>
                <a:gd name="T16" fmla="*/ 2 w 21"/>
                <a:gd name="T17" fmla="*/ 18 h 35"/>
                <a:gd name="T18" fmla="*/ 0 w 21"/>
                <a:gd name="T19" fmla="*/ 14 h 35"/>
                <a:gd name="T20" fmla="*/ 0 w 21"/>
                <a:gd name="T21" fmla="*/ 0 h 35"/>
                <a:gd name="T22" fmla="*/ 8 w 21"/>
                <a:gd name="T2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35">
                  <a:moveTo>
                    <a:pt x="21" y="32"/>
                  </a:moveTo>
                  <a:lnTo>
                    <a:pt x="15" y="35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21" y="32"/>
                  </a:lnTo>
                  <a:close/>
                  <a:moveTo>
                    <a:pt x="8" y="5"/>
                  </a:moveTo>
                  <a:lnTo>
                    <a:pt x="11" y="20"/>
                  </a:lnTo>
                  <a:lnTo>
                    <a:pt x="6" y="17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03">
              <a:extLst>
                <a:ext uri="{FF2B5EF4-FFF2-40B4-BE49-F238E27FC236}">
                  <a16:creationId xmlns="" xmlns:a16="http://schemas.microsoft.com/office/drawing/2014/main" id="{8FF45185-E366-4B47-ACCC-2C62C7CAB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7702" y="4221198"/>
              <a:ext cx="321886" cy="103741"/>
            </a:xfrm>
            <a:custGeom>
              <a:avLst/>
              <a:gdLst>
                <a:gd name="T0" fmla="*/ 18 w 332"/>
                <a:gd name="T1" fmla="*/ 13 h 107"/>
                <a:gd name="T2" fmla="*/ 19 w 332"/>
                <a:gd name="T3" fmla="*/ 22 h 107"/>
                <a:gd name="T4" fmla="*/ 30 w 332"/>
                <a:gd name="T5" fmla="*/ 20 h 107"/>
                <a:gd name="T6" fmla="*/ 36 w 332"/>
                <a:gd name="T7" fmla="*/ 13 h 107"/>
                <a:gd name="T8" fmla="*/ 40 w 332"/>
                <a:gd name="T9" fmla="*/ 14 h 107"/>
                <a:gd name="T10" fmla="*/ 50 w 332"/>
                <a:gd name="T11" fmla="*/ 25 h 107"/>
                <a:gd name="T12" fmla="*/ 57 w 332"/>
                <a:gd name="T13" fmla="*/ 37 h 107"/>
                <a:gd name="T14" fmla="*/ 58 w 332"/>
                <a:gd name="T15" fmla="*/ 49 h 107"/>
                <a:gd name="T16" fmla="*/ 57 w 332"/>
                <a:gd name="T17" fmla="*/ 56 h 107"/>
                <a:gd name="T18" fmla="*/ 58 w 332"/>
                <a:gd name="T19" fmla="*/ 63 h 107"/>
                <a:gd name="T20" fmla="*/ 59 w 332"/>
                <a:gd name="T21" fmla="*/ 72 h 107"/>
                <a:gd name="T22" fmla="*/ 66 w 332"/>
                <a:gd name="T23" fmla="*/ 78 h 107"/>
                <a:gd name="T24" fmla="*/ 72 w 332"/>
                <a:gd name="T25" fmla="*/ 93 h 107"/>
                <a:gd name="T26" fmla="*/ 72 w 332"/>
                <a:gd name="T27" fmla="*/ 99 h 107"/>
                <a:gd name="T28" fmla="*/ 60 w 332"/>
                <a:gd name="T29" fmla="*/ 100 h 107"/>
                <a:gd name="T30" fmla="*/ 43 w 332"/>
                <a:gd name="T31" fmla="*/ 87 h 107"/>
                <a:gd name="T32" fmla="*/ 23 w 332"/>
                <a:gd name="T33" fmla="*/ 73 h 107"/>
                <a:gd name="T34" fmla="*/ 21 w 332"/>
                <a:gd name="T35" fmla="*/ 64 h 107"/>
                <a:gd name="T36" fmla="*/ 11 w 332"/>
                <a:gd name="T37" fmla="*/ 52 h 107"/>
                <a:gd name="T38" fmla="*/ 8 w 332"/>
                <a:gd name="T39" fmla="*/ 38 h 107"/>
                <a:gd name="T40" fmla="*/ 2 w 332"/>
                <a:gd name="T41" fmla="*/ 29 h 107"/>
                <a:gd name="T42" fmla="*/ 4 w 332"/>
                <a:gd name="T43" fmla="*/ 16 h 107"/>
                <a:gd name="T44" fmla="*/ 0 w 332"/>
                <a:gd name="T45" fmla="*/ 8 h 107"/>
                <a:gd name="T46" fmla="*/ 4 w 332"/>
                <a:gd name="T47" fmla="*/ 6 h 107"/>
                <a:gd name="T48" fmla="*/ 18 w 332"/>
                <a:gd name="T49" fmla="*/ 13 h 107"/>
                <a:gd name="T50" fmla="*/ 322 w 332"/>
                <a:gd name="T51" fmla="*/ 43 h 107"/>
                <a:gd name="T52" fmla="*/ 309 w 332"/>
                <a:gd name="T53" fmla="*/ 49 h 107"/>
                <a:gd name="T54" fmla="*/ 294 w 332"/>
                <a:gd name="T55" fmla="*/ 47 h 107"/>
                <a:gd name="T56" fmla="*/ 275 w 332"/>
                <a:gd name="T57" fmla="*/ 47 h 107"/>
                <a:gd name="T58" fmla="*/ 269 w 332"/>
                <a:gd name="T59" fmla="*/ 66 h 107"/>
                <a:gd name="T60" fmla="*/ 262 w 332"/>
                <a:gd name="T61" fmla="*/ 72 h 107"/>
                <a:gd name="T62" fmla="*/ 253 w 332"/>
                <a:gd name="T63" fmla="*/ 96 h 107"/>
                <a:gd name="T64" fmla="*/ 239 w 332"/>
                <a:gd name="T65" fmla="*/ 100 h 107"/>
                <a:gd name="T66" fmla="*/ 222 w 332"/>
                <a:gd name="T67" fmla="*/ 95 h 107"/>
                <a:gd name="T68" fmla="*/ 214 w 332"/>
                <a:gd name="T69" fmla="*/ 96 h 107"/>
                <a:gd name="T70" fmla="*/ 204 w 332"/>
                <a:gd name="T71" fmla="*/ 105 h 107"/>
                <a:gd name="T72" fmla="*/ 192 w 332"/>
                <a:gd name="T73" fmla="*/ 103 h 107"/>
                <a:gd name="T74" fmla="*/ 182 w 332"/>
                <a:gd name="T75" fmla="*/ 107 h 107"/>
                <a:gd name="T76" fmla="*/ 169 w 332"/>
                <a:gd name="T77" fmla="*/ 97 h 107"/>
                <a:gd name="T78" fmla="*/ 167 w 332"/>
                <a:gd name="T79" fmla="*/ 86 h 107"/>
                <a:gd name="T80" fmla="*/ 180 w 332"/>
                <a:gd name="T81" fmla="*/ 92 h 107"/>
                <a:gd name="T82" fmla="*/ 192 w 332"/>
                <a:gd name="T83" fmla="*/ 88 h 107"/>
                <a:gd name="T84" fmla="*/ 196 w 332"/>
                <a:gd name="T85" fmla="*/ 74 h 107"/>
                <a:gd name="T86" fmla="*/ 204 w 332"/>
                <a:gd name="T87" fmla="*/ 71 h 107"/>
                <a:gd name="T88" fmla="*/ 225 w 332"/>
                <a:gd name="T89" fmla="*/ 67 h 107"/>
                <a:gd name="T90" fmla="*/ 238 w 332"/>
                <a:gd name="T91" fmla="*/ 53 h 107"/>
                <a:gd name="T92" fmla="*/ 246 w 332"/>
                <a:gd name="T93" fmla="*/ 42 h 107"/>
                <a:gd name="T94" fmla="*/ 254 w 332"/>
                <a:gd name="T95" fmla="*/ 51 h 107"/>
                <a:gd name="T96" fmla="*/ 257 w 332"/>
                <a:gd name="T97" fmla="*/ 45 h 107"/>
                <a:gd name="T98" fmla="*/ 265 w 332"/>
                <a:gd name="T99" fmla="*/ 47 h 107"/>
                <a:gd name="T100" fmla="*/ 266 w 332"/>
                <a:gd name="T101" fmla="*/ 35 h 107"/>
                <a:gd name="T102" fmla="*/ 268 w 332"/>
                <a:gd name="T103" fmla="*/ 27 h 107"/>
                <a:gd name="T104" fmla="*/ 280 w 332"/>
                <a:gd name="T105" fmla="*/ 14 h 107"/>
                <a:gd name="T106" fmla="*/ 290 w 332"/>
                <a:gd name="T107" fmla="*/ 0 h 107"/>
                <a:gd name="T108" fmla="*/ 297 w 332"/>
                <a:gd name="T109" fmla="*/ 0 h 107"/>
                <a:gd name="T110" fmla="*/ 306 w 332"/>
                <a:gd name="T111" fmla="*/ 10 h 107"/>
                <a:gd name="T112" fmla="*/ 306 w 332"/>
                <a:gd name="T113" fmla="*/ 18 h 107"/>
                <a:gd name="T114" fmla="*/ 317 w 332"/>
                <a:gd name="T115" fmla="*/ 22 h 107"/>
                <a:gd name="T116" fmla="*/ 332 w 332"/>
                <a:gd name="T117" fmla="*/ 27 h 107"/>
                <a:gd name="T118" fmla="*/ 331 w 332"/>
                <a:gd name="T119" fmla="*/ 34 h 107"/>
                <a:gd name="T120" fmla="*/ 320 w 332"/>
                <a:gd name="T121" fmla="*/ 35 h 107"/>
                <a:gd name="T122" fmla="*/ 322 w 332"/>
                <a:gd name="T123" fmla="*/ 4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07">
                  <a:moveTo>
                    <a:pt x="18" y="13"/>
                  </a:moveTo>
                  <a:lnTo>
                    <a:pt x="19" y="22"/>
                  </a:lnTo>
                  <a:lnTo>
                    <a:pt x="30" y="20"/>
                  </a:lnTo>
                  <a:lnTo>
                    <a:pt x="36" y="13"/>
                  </a:lnTo>
                  <a:lnTo>
                    <a:pt x="40" y="14"/>
                  </a:lnTo>
                  <a:lnTo>
                    <a:pt x="50" y="25"/>
                  </a:lnTo>
                  <a:lnTo>
                    <a:pt x="57" y="37"/>
                  </a:lnTo>
                  <a:lnTo>
                    <a:pt x="58" y="49"/>
                  </a:lnTo>
                  <a:lnTo>
                    <a:pt x="57" y="56"/>
                  </a:lnTo>
                  <a:lnTo>
                    <a:pt x="58" y="63"/>
                  </a:lnTo>
                  <a:lnTo>
                    <a:pt x="59" y="72"/>
                  </a:lnTo>
                  <a:lnTo>
                    <a:pt x="66" y="78"/>
                  </a:lnTo>
                  <a:lnTo>
                    <a:pt x="72" y="93"/>
                  </a:lnTo>
                  <a:lnTo>
                    <a:pt x="72" y="99"/>
                  </a:lnTo>
                  <a:lnTo>
                    <a:pt x="60" y="100"/>
                  </a:lnTo>
                  <a:lnTo>
                    <a:pt x="43" y="87"/>
                  </a:lnTo>
                  <a:lnTo>
                    <a:pt x="23" y="73"/>
                  </a:lnTo>
                  <a:lnTo>
                    <a:pt x="21" y="64"/>
                  </a:lnTo>
                  <a:lnTo>
                    <a:pt x="11" y="52"/>
                  </a:lnTo>
                  <a:lnTo>
                    <a:pt x="8" y="38"/>
                  </a:lnTo>
                  <a:lnTo>
                    <a:pt x="2" y="29"/>
                  </a:lnTo>
                  <a:lnTo>
                    <a:pt x="4" y="16"/>
                  </a:lnTo>
                  <a:lnTo>
                    <a:pt x="0" y="8"/>
                  </a:lnTo>
                  <a:lnTo>
                    <a:pt x="4" y="6"/>
                  </a:lnTo>
                  <a:lnTo>
                    <a:pt x="18" y="13"/>
                  </a:lnTo>
                  <a:close/>
                  <a:moveTo>
                    <a:pt x="322" y="43"/>
                  </a:moveTo>
                  <a:lnTo>
                    <a:pt x="309" y="49"/>
                  </a:lnTo>
                  <a:lnTo>
                    <a:pt x="294" y="47"/>
                  </a:lnTo>
                  <a:lnTo>
                    <a:pt x="275" y="47"/>
                  </a:lnTo>
                  <a:lnTo>
                    <a:pt x="269" y="66"/>
                  </a:lnTo>
                  <a:lnTo>
                    <a:pt x="262" y="72"/>
                  </a:lnTo>
                  <a:lnTo>
                    <a:pt x="253" y="96"/>
                  </a:lnTo>
                  <a:lnTo>
                    <a:pt x="239" y="100"/>
                  </a:lnTo>
                  <a:lnTo>
                    <a:pt x="222" y="95"/>
                  </a:lnTo>
                  <a:lnTo>
                    <a:pt x="214" y="96"/>
                  </a:lnTo>
                  <a:lnTo>
                    <a:pt x="204" y="105"/>
                  </a:lnTo>
                  <a:lnTo>
                    <a:pt x="192" y="103"/>
                  </a:lnTo>
                  <a:lnTo>
                    <a:pt x="182" y="107"/>
                  </a:lnTo>
                  <a:lnTo>
                    <a:pt x="169" y="97"/>
                  </a:lnTo>
                  <a:lnTo>
                    <a:pt x="167" y="86"/>
                  </a:lnTo>
                  <a:lnTo>
                    <a:pt x="180" y="92"/>
                  </a:lnTo>
                  <a:lnTo>
                    <a:pt x="192" y="88"/>
                  </a:lnTo>
                  <a:lnTo>
                    <a:pt x="196" y="74"/>
                  </a:lnTo>
                  <a:lnTo>
                    <a:pt x="204" y="71"/>
                  </a:lnTo>
                  <a:lnTo>
                    <a:pt x="225" y="67"/>
                  </a:lnTo>
                  <a:lnTo>
                    <a:pt x="238" y="53"/>
                  </a:lnTo>
                  <a:lnTo>
                    <a:pt x="246" y="42"/>
                  </a:lnTo>
                  <a:lnTo>
                    <a:pt x="254" y="51"/>
                  </a:lnTo>
                  <a:lnTo>
                    <a:pt x="257" y="45"/>
                  </a:lnTo>
                  <a:lnTo>
                    <a:pt x="265" y="47"/>
                  </a:lnTo>
                  <a:lnTo>
                    <a:pt x="266" y="35"/>
                  </a:lnTo>
                  <a:lnTo>
                    <a:pt x="268" y="27"/>
                  </a:lnTo>
                  <a:lnTo>
                    <a:pt x="280" y="14"/>
                  </a:lnTo>
                  <a:lnTo>
                    <a:pt x="290" y="0"/>
                  </a:lnTo>
                  <a:lnTo>
                    <a:pt x="297" y="0"/>
                  </a:lnTo>
                  <a:lnTo>
                    <a:pt x="306" y="10"/>
                  </a:lnTo>
                  <a:lnTo>
                    <a:pt x="306" y="18"/>
                  </a:lnTo>
                  <a:lnTo>
                    <a:pt x="317" y="22"/>
                  </a:lnTo>
                  <a:lnTo>
                    <a:pt x="332" y="27"/>
                  </a:lnTo>
                  <a:lnTo>
                    <a:pt x="331" y="34"/>
                  </a:lnTo>
                  <a:lnTo>
                    <a:pt x="320" y="35"/>
                  </a:lnTo>
                  <a:lnTo>
                    <a:pt x="322" y="4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04">
              <a:extLst>
                <a:ext uri="{FF2B5EF4-FFF2-40B4-BE49-F238E27FC236}">
                  <a16:creationId xmlns="" xmlns:a16="http://schemas.microsoft.com/office/drawing/2014/main" id="{9D5CBD2D-B747-4566-A90F-C2FB29BD2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8745" y="4512059"/>
              <a:ext cx="178395" cy="290861"/>
            </a:xfrm>
            <a:custGeom>
              <a:avLst/>
              <a:gdLst>
                <a:gd name="T0" fmla="*/ 89 w 184"/>
                <a:gd name="T1" fmla="*/ 19 h 300"/>
                <a:gd name="T2" fmla="*/ 115 w 184"/>
                <a:gd name="T3" fmla="*/ 22 h 300"/>
                <a:gd name="T4" fmla="*/ 133 w 184"/>
                <a:gd name="T5" fmla="*/ 16 h 300"/>
                <a:gd name="T6" fmla="*/ 162 w 184"/>
                <a:gd name="T7" fmla="*/ 10 h 300"/>
                <a:gd name="T8" fmla="*/ 179 w 184"/>
                <a:gd name="T9" fmla="*/ 8 h 300"/>
                <a:gd name="T10" fmla="*/ 181 w 184"/>
                <a:gd name="T11" fmla="*/ 40 h 300"/>
                <a:gd name="T12" fmla="*/ 184 w 184"/>
                <a:gd name="T13" fmla="*/ 77 h 300"/>
                <a:gd name="T14" fmla="*/ 173 w 184"/>
                <a:gd name="T15" fmla="*/ 102 h 300"/>
                <a:gd name="T16" fmla="*/ 145 w 184"/>
                <a:gd name="T17" fmla="*/ 120 h 300"/>
                <a:gd name="T18" fmla="*/ 106 w 184"/>
                <a:gd name="T19" fmla="*/ 149 h 300"/>
                <a:gd name="T20" fmla="*/ 87 w 184"/>
                <a:gd name="T21" fmla="*/ 165 h 300"/>
                <a:gd name="T22" fmla="*/ 79 w 184"/>
                <a:gd name="T23" fmla="*/ 182 h 300"/>
                <a:gd name="T24" fmla="*/ 91 w 184"/>
                <a:gd name="T25" fmla="*/ 206 h 300"/>
                <a:gd name="T26" fmla="*/ 93 w 184"/>
                <a:gd name="T27" fmla="*/ 211 h 300"/>
                <a:gd name="T28" fmla="*/ 91 w 184"/>
                <a:gd name="T29" fmla="*/ 239 h 300"/>
                <a:gd name="T30" fmla="*/ 92 w 184"/>
                <a:gd name="T31" fmla="*/ 249 h 300"/>
                <a:gd name="T32" fmla="*/ 70 w 184"/>
                <a:gd name="T33" fmla="*/ 263 h 300"/>
                <a:gd name="T34" fmla="*/ 42 w 184"/>
                <a:gd name="T35" fmla="*/ 280 h 300"/>
                <a:gd name="T36" fmla="*/ 48 w 184"/>
                <a:gd name="T37" fmla="*/ 290 h 300"/>
                <a:gd name="T38" fmla="*/ 33 w 184"/>
                <a:gd name="T39" fmla="*/ 300 h 300"/>
                <a:gd name="T40" fmla="*/ 29 w 184"/>
                <a:gd name="T41" fmla="*/ 283 h 300"/>
                <a:gd name="T42" fmla="*/ 30 w 184"/>
                <a:gd name="T43" fmla="*/ 254 h 300"/>
                <a:gd name="T44" fmla="*/ 18 w 184"/>
                <a:gd name="T45" fmla="*/ 215 h 300"/>
                <a:gd name="T46" fmla="*/ 41 w 184"/>
                <a:gd name="T47" fmla="*/ 180 h 300"/>
                <a:gd name="T48" fmla="*/ 45 w 184"/>
                <a:gd name="T49" fmla="*/ 167 h 300"/>
                <a:gd name="T50" fmla="*/ 43 w 184"/>
                <a:gd name="T51" fmla="*/ 149 h 300"/>
                <a:gd name="T52" fmla="*/ 47 w 184"/>
                <a:gd name="T53" fmla="*/ 113 h 300"/>
                <a:gd name="T54" fmla="*/ 29 w 184"/>
                <a:gd name="T55" fmla="*/ 106 h 300"/>
                <a:gd name="T56" fmla="*/ 18 w 184"/>
                <a:gd name="T57" fmla="*/ 98 h 300"/>
                <a:gd name="T58" fmla="*/ 1 w 184"/>
                <a:gd name="T59" fmla="*/ 91 h 300"/>
                <a:gd name="T60" fmla="*/ 52 w 184"/>
                <a:gd name="T61" fmla="*/ 64 h 300"/>
                <a:gd name="T62" fmla="*/ 67 w 184"/>
                <a:gd name="T63" fmla="*/ 71 h 300"/>
                <a:gd name="T64" fmla="*/ 76 w 184"/>
                <a:gd name="T65" fmla="*/ 83 h 300"/>
                <a:gd name="T66" fmla="*/ 73 w 184"/>
                <a:gd name="T67" fmla="*/ 104 h 300"/>
                <a:gd name="T68" fmla="*/ 89 w 184"/>
                <a:gd name="T69" fmla="*/ 102 h 300"/>
                <a:gd name="T70" fmla="*/ 95 w 184"/>
                <a:gd name="T71" fmla="*/ 76 h 300"/>
                <a:gd name="T72" fmla="*/ 82 w 184"/>
                <a:gd name="T73" fmla="*/ 56 h 300"/>
                <a:gd name="T74" fmla="*/ 71 w 184"/>
                <a:gd name="T75" fmla="*/ 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" h="300">
                  <a:moveTo>
                    <a:pt x="76" y="20"/>
                  </a:moveTo>
                  <a:lnTo>
                    <a:pt x="89" y="19"/>
                  </a:lnTo>
                  <a:lnTo>
                    <a:pt x="110" y="24"/>
                  </a:lnTo>
                  <a:lnTo>
                    <a:pt x="115" y="22"/>
                  </a:lnTo>
                  <a:lnTo>
                    <a:pt x="126" y="22"/>
                  </a:lnTo>
                  <a:lnTo>
                    <a:pt x="133" y="16"/>
                  </a:lnTo>
                  <a:lnTo>
                    <a:pt x="144" y="17"/>
                  </a:lnTo>
                  <a:lnTo>
                    <a:pt x="162" y="10"/>
                  </a:lnTo>
                  <a:lnTo>
                    <a:pt x="176" y="0"/>
                  </a:lnTo>
                  <a:lnTo>
                    <a:pt x="179" y="8"/>
                  </a:lnTo>
                  <a:lnTo>
                    <a:pt x="179" y="25"/>
                  </a:lnTo>
                  <a:lnTo>
                    <a:pt x="181" y="40"/>
                  </a:lnTo>
                  <a:lnTo>
                    <a:pt x="181" y="68"/>
                  </a:lnTo>
                  <a:lnTo>
                    <a:pt x="184" y="77"/>
                  </a:lnTo>
                  <a:lnTo>
                    <a:pt x="179" y="90"/>
                  </a:lnTo>
                  <a:lnTo>
                    <a:pt x="173" y="102"/>
                  </a:lnTo>
                  <a:lnTo>
                    <a:pt x="161" y="113"/>
                  </a:lnTo>
                  <a:lnTo>
                    <a:pt x="145" y="120"/>
                  </a:lnTo>
                  <a:lnTo>
                    <a:pt x="125" y="129"/>
                  </a:lnTo>
                  <a:lnTo>
                    <a:pt x="106" y="149"/>
                  </a:lnTo>
                  <a:lnTo>
                    <a:pt x="100" y="152"/>
                  </a:lnTo>
                  <a:lnTo>
                    <a:pt x="87" y="165"/>
                  </a:lnTo>
                  <a:lnTo>
                    <a:pt x="80" y="168"/>
                  </a:lnTo>
                  <a:lnTo>
                    <a:pt x="79" y="182"/>
                  </a:lnTo>
                  <a:lnTo>
                    <a:pt x="87" y="196"/>
                  </a:lnTo>
                  <a:lnTo>
                    <a:pt x="91" y="206"/>
                  </a:lnTo>
                  <a:lnTo>
                    <a:pt x="91" y="212"/>
                  </a:lnTo>
                  <a:lnTo>
                    <a:pt x="93" y="211"/>
                  </a:lnTo>
                  <a:lnTo>
                    <a:pt x="93" y="230"/>
                  </a:lnTo>
                  <a:lnTo>
                    <a:pt x="91" y="239"/>
                  </a:lnTo>
                  <a:lnTo>
                    <a:pt x="94" y="241"/>
                  </a:lnTo>
                  <a:lnTo>
                    <a:pt x="92" y="249"/>
                  </a:lnTo>
                  <a:lnTo>
                    <a:pt x="85" y="256"/>
                  </a:lnTo>
                  <a:lnTo>
                    <a:pt x="70" y="263"/>
                  </a:lnTo>
                  <a:lnTo>
                    <a:pt x="49" y="274"/>
                  </a:lnTo>
                  <a:lnTo>
                    <a:pt x="42" y="280"/>
                  </a:lnTo>
                  <a:lnTo>
                    <a:pt x="43" y="289"/>
                  </a:lnTo>
                  <a:lnTo>
                    <a:pt x="48" y="290"/>
                  </a:lnTo>
                  <a:lnTo>
                    <a:pt x="45" y="300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29" y="283"/>
                  </a:lnTo>
                  <a:lnTo>
                    <a:pt x="27" y="276"/>
                  </a:lnTo>
                  <a:lnTo>
                    <a:pt x="30" y="254"/>
                  </a:lnTo>
                  <a:lnTo>
                    <a:pt x="26" y="241"/>
                  </a:lnTo>
                  <a:lnTo>
                    <a:pt x="18" y="215"/>
                  </a:lnTo>
                  <a:lnTo>
                    <a:pt x="36" y="194"/>
                  </a:lnTo>
                  <a:lnTo>
                    <a:pt x="41" y="180"/>
                  </a:lnTo>
                  <a:lnTo>
                    <a:pt x="43" y="179"/>
                  </a:lnTo>
                  <a:lnTo>
                    <a:pt x="45" y="167"/>
                  </a:lnTo>
                  <a:lnTo>
                    <a:pt x="42" y="163"/>
                  </a:lnTo>
                  <a:lnTo>
                    <a:pt x="43" y="149"/>
                  </a:lnTo>
                  <a:lnTo>
                    <a:pt x="47" y="136"/>
                  </a:lnTo>
                  <a:lnTo>
                    <a:pt x="47" y="113"/>
                  </a:lnTo>
                  <a:lnTo>
                    <a:pt x="37" y="107"/>
                  </a:lnTo>
                  <a:lnTo>
                    <a:pt x="29" y="106"/>
                  </a:lnTo>
                  <a:lnTo>
                    <a:pt x="26" y="101"/>
                  </a:lnTo>
                  <a:lnTo>
                    <a:pt x="18" y="98"/>
                  </a:lnTo>
                  <a:lnTo>
                    <a:pt x="3" y="98"/>
                  </a:lnTo>
                  <a:lnTo>
                    <a:pt x="1" y="91"/>
                  </a:lnTo>
                  <a:lnTo>
                    <a:pt x="0" y="78"/>
                  </a:lnTo>
                  <a:lnTo>
                    <a:pt x="52" y="64"/>
                  </a:lnTo>
                  <a:lnTo>
                    <a:pt x="63" y="72"/>
                  </a:lnTo>
                  <a:lnTo>
                    <a:pt x="67" y="71"/>
                  </a:lnTo>
                  <a:lnTo>
                    <a:pt x="74" y="76"/>
                  </a:lnTo>
                  <a:lnTo>
                    <a:pt x="76" y="83"/>
                  </a:lnTo>
                  <a:lnTo>
                    <a:pt x="72" y="91"/>
                  </a:lnTo>
                  <a:lnTo>
                    <a:pt x="73" y="104"/>
                  </a:lnTo>
                  <a:lnTo>
                    <a:pt x="85" y="114"/>
                  </a:lnTo>
                  <a:lnTo>
                    <a:pt x="89" y="102"/>
                  </a:lnTo>
                  <a:lnTo>
                    <a:pt x="98" y="98"/>
                  </a:lnTo>
                  <a:lnTo>
                    <a:pt x="95" y="76"/>
                  </a:lnTo>
                  <a:lnTo>
                    <a:pt x="88" y="62"/>
                  </a:lnTo>
                  <a:lnTo>
                    <a:pt x="82" y="56"/>
                  </a:lnTo>
                  <a:lnTo>
                    <a:pt x="76" y="57"/>
                  </a:lnTo>
                  <a:lnTo>
                    <a:pt x="71" y="34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05">
              <a:extLst>
                <a:ext uri="{FF2B5EF4-FFF2-40B4-BE49-F238E27FC236}">
                  <a16:creationId xmlns="" xmlns:a16="http://schemas.microsoft.com/office/drawing/2014/main" id="{746EFF5C-86C2-4EA2-8758-22672BF67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6624" y="4023413"/>
              <a:ext cx="157065" cy="222024"/>
            </a:xfrm>
            <a:custGeom>
              <a:avLst/>
              <a:gdLst>
                <a:gd name="T0" fmla="*/ 161 w 162"/>
                <a:gd name="T1" fmla="*/ 190 h 229"/>
                <a:gd name="T2" fmla="*/ 156 w 162"/>
                <a:gd name="T3" fmla="*/ 216 h 229"/>
                <a:gd name="T4" fmla="*/ 142 w 162"/>
                <a:gd name="T5" fmla="*/ 208 h 229"/>
                <a:gd name="T6" fmla="*/ 142 w 162"/>
                <a:gd name="T7" fmla="*/ 229 h 229"/>
                <a:gd name="T8" fmla="*/ 117 w 162"/>
                <a:gd name="T9" fmla="*/ 205 h 229"/>
                <a:gd name="T10" fmla="*/ 111 w 162"/>
                <a:gd name="T11" fmla="*/ 189 h 229"/>
                <a:gd name="T12" fmla="*/ 98 w 162"/>
                <a:gd name="T13" fmla="*/ 195 h 229"/>
                <a:gd name="T14" fmla="*/ 82 w 162"/>
                <a:gd name="T15" fmla="*/ 200 h 229"/>
                <a:gd name="T16" fmla="*/ 99 w 162"/>
                <a:gd name="T17" fmla="*/ 180 h 229"/>
                <a:gd name="T18" fmla="*/ 116 w 162"/>
                <a:gd name="T19" fmla="*/ 182 h 229"/>
                <a:gd name="T20" fmla="*/ 132 w 162"/>
                <a:gd name="T21" fmla="*/ 170 h 229"/>
                <a:gd name="T22" fmla="*/ 142 w 162"/>
                <a:gd name="T23" fmla="*/ 156 h 229"/>
                <a:gd name="T24" fmla="*/ 158 w 162"/>
                <a:gd name="T25" fmla="*/ 172 h 229"/>
                <a:gd name="T26" fmla="*/ 118 w 162"/>
                <a:gd name="T27" fmla="*/ 147 h 229"/>
                <a:gd name="T28" fmla="*/ 106 w 162"/>
                <a:gd name="T29" fmla="*/ 163 h 229"/>
                <a:gd name="T30" fmla="*/ 90 w 162"/>
                <a:gd name="T31" fmla="*/ 156 h 229"/>
                <a:gd name="T32" fmla="*/ 98 w 162"/>
                <a:gd name="T33" fmla="*/ 147 h 229"/>
                <a:gd name="T34" fmla="*/ 110 w 162"/>
                <a:gd name="T35" fmla="*/ 135 h 229"/>
                <a:gd name="T36" fmla="*/ 119 w 162"/>
                <a:gd name="T37" fmla="*/ 129 h 229"/>
                <a:gd name="T38" fmla="*/ 23 w 162"/>
                <a:gd name="T39" fmla="*/ 163 h 229"/>
                <a:gd name="T40" fmla="*/ 8 w 162"/>
                <a:gd name="T41" fmla="*/ 167 h 229"/>
                <a:gd name="T42" fmla="*/ 31 w 162"/>
                <a:gd name="T43" fmla="*/ 144 h 229"/>
                <a:gd name="T44" fmla="*/ 43 w 162"/>
                <a:gd name="T45" fmla="*/ 142 h 229"/>
                <a:gd name="T46" fmla="*/ 23 w 162"/>
                <a:gd name="T47" fmla="*/ 163 h 229"/>
                <a:gd name="T48" fmla="*/ 91 w 162"/>
                <a:gd name="T49" fmla="*/ 123 h 229"/>
                <a:gd name="T50" fmla="*/ 103 w 162"/>
                <a:gd name="T51" fmla="*/ 130 h 229"/>
                <a:gd name="T52" fmla="*/ 83 w 162"/>
                <a:gd name="T53" fmla="*/ 143 h 229"/>
                <a:gd name="T54" fmla="*/ 84 w 162"/>
                <a:gd name="T55" fmla="*/ 126 h 229"/>
                <a:gd name="T56" fmla="*/ 144 w 162"/>
                <a:gd name="T57" fmla="*/ 113 h 229"/>
                <a:gd name="T58" fmla="*/ 135 w 162"/>
                <a:gd name="T59" fmla="*/ 128 h 229"/>
                <a:gd name="T60" fmla="*/ 140 w 162"/>
                <a:gd name="T61" fmla="*/ 145 h 229"/>
                <a:gd name="T62" fmla="*/ 132 w 162"/>
                <a:gd name="T63" fmla="*/ 136 h 229"/>
                <a:gd name="T64" fmla="*/ 124 w 162"/>
                <a:gd name="T65" fmla="*/ 125 h 229"/>
                <a:gd name="T66" fmla="*/ 133 w 162"/>
                <a:gd name="T67" fmla="*/ 120 h 229"/>
                <a:gd name="T68" fmla="*/ 140 w 162"/>
                <a:gd name="T69" fmla="*/ 106 h 229"/>
                <a:gd name="T70" fmla="*/ 75 w 162"/>
                <a:gd name="T71" fmla="*/ 97 h 229"/>
                <a:gd name="T72" fmla="*/ 63 w 162"/>
                <a:gd name="T73" fmla="*/ 104 h 229"/>
                <a:gd name="T74" fmla="*/ 69 w 162"/>
                <a:gd name="T75" fmla="*/ 91 h 229"/>
                <a:gd name="T76" fmla="*/ 72 w 162"/>
                <a:gd name="T77" fmla="*/ 0 h 229"/>
                <a:gd name="T78" fmla="*/ 88 w 162"/>
                <a:gd name="T79" fmla="*/ 0 h 229"/>
                <a:gd name="T80" fmla="*/ 87 w 162"/>
                <a:gd name="T81" fmla="*/ 12 h 229"/>
                <a:gd name="T82" fmla="*/ 88 w 162"/>
                <a:gd name="T83" fmla="*/ 40 h 229"/>
                <a:gd name="T84" fmla="*/ 75 w 162"/>
                <a:gd name="T85" fmla="*/ 61 h 229"/>
                <a:gd name="T86" fmla="*/ 88 w 162"/>
                <a:gd name="T87" fmla="*/ 77 h 229"/>
                <a:gd name="T88" fmla="*/ 117 w 162"/>
                <a:gd name="T89" fmla="*/ 84 h 229"/>
                <a:gd name="T90" fmla="*/ 121 w 162"/>
                <a:gd name="T91" fmla="*/ 98 h 229"/>
                <a:gd name="T92" fmla="*/ 106 w 162"/>
                <a:gd name="T93" fmla="*/ 98 h 229"/>
                <a:gd name="T94" fmla="*/ 95 w 162"/>
                <a:gd name="T95" fmla="*/ 96 h 229"/>
                <a:gd name="T96" fmla="*/ 68 w 162"/>
                <a:gd name="T97" fmla="*/ 88 h 229"/>
                <a:gd name="T98" fmla="*/ 60 w 162"/>
                <a:gd name="T99" fmla="*/ 76 h 229"/>
                <a:gd name="T100" fmla="*/ 60 w 162"/>
                <a:gd name="T101" fmla="*/ 67 h 229"/>
                <a:gd name="T102" fmla="*/ 50 w 162"/>
                <a:gd name="T103" fmla="*/ 63 h 229"/>
                <a:gd name="T104" fmla="*/ 46 w 162"/>
                <a:gd name="T105" fmla="*/ 39 h 229"/>
                <a:gd name="T106" fmla="*/ 55 w 162"/>
                <a:gd name="T107" fmla="*/ 16 h 229"/>
                <a:gd name="T108" fmla="*/ 72 w 162"/>
                <a:gd name="T10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29">
                  <a:moveTo>
                    <a:pt x="160" y="179"/>
                  </a:moveTo>
                  <a:lnTo>
                    <a:pt x="161" y="190"/>
                  </a:lnTo>
                  <a:lnTo>
                    <a:pt x="162" y="200"/>
                  </a:lnTo>
                  <a:lnTo>
                    <a:pt x="156" y="216"/>
                  </a:lnTo>
                  <a:lnTo>
                    <a:pt x="150" y="199"/>
                  </a:lnTo>
                  <a:lnTo>
                    <a:pt x="142" y="208"/>
                  </a:lnTo>
                  <a:lnTo>
                    <a:pt x="148" y="220"/>
                  </a:lnTo>
                  <a:lnTo>
                    <a:pt x="142" y="229"/>
                  </a:lnTo>
                  <a:lnTo>
                    <a:pt x="122" y="218"/>
                  </a:lnTo>
                  <a:lnTo>
                    <a:pt x="117" y="205"/>
                  </a:lnTo>
                  <a:lnTo>
                    <a:pt x="122" y="197"/>
                  </a:lnTo>
                  <a:lnTo>
                    <a:pt x="111" y="189"/>
                  </a:lnTo>
                  <a:lnTo>
                    <a:pt x="106" y="196"/>
                  </a:lnTo>
                  <a:lnTo>
                    <a:pt x="98" y="195"/>
                  </a:lnTo>
                  <a:lnTo>
                    <a:pt x="84" y="205"/>
                  </a:lnTo>
                  <a:lnTo>
                    <a:pt x="82" y="200"/>
                  </a:lnTo>
                  <a:lnTo>
                    <a:pt x="89" y="186"/>
                  </a:lnTo>
                  <a:lnTo>
                    <a:pt x="99" y="180"/>
                  </a:lnTo>
                  <a:lnTo>
                    <a:pt x="110" y="174"/>
                  </a:lnTo>
                  <a:lnTo>
                    <a:pt x="116" y="182"/>
                  </a:lnTo>
                  <a:lnTo>
                    <a:pt x="128" y="177"/>
                  </a:lnTo>
                  <a:lnTo>
                    <a:pt x="132" y="170"/>
                  </a:lnTo>
                  <a:lnTo>
                    <a:pt x="143" y="168"/>
                  </a:lnTo>
                  <a:lnTo>
                    <a:pt x="142" y="156"/>
                  </a:lnTo>
                  <a:lnTo>
                    <a:pt x="157" y="164"/>
                  </a:lnTo>
                  <a:lnTo>
                    <a:pt x="158" y="172"/>
                  </a:lnTo>
                  <a:lnTo>
                    <a:pt x="160" y="179"/>
                  </a:lnTo>
                  <a:close/>
                  <a:moveTo>
                    <a:pt x="118" y="147"/>
                  </a:moveTo>
                  <a:lnTo>
                    <a:pt x="112" y="152"/>
                  </a:lnTo>
                  <a:lnTo>
                    <a:pt x="106" y="163"/>
                  </a:lnTo>
                  <a:lnTo>
                    <a:pt x="100" y="168"/>
                  </a:lnTo>
                  <a:lnTo>
                    <a:pt x="90" y="156"/>
                  </a:lnTo>
                  <a:lnTo>
                    <a:pt x="94" y="151"/>
                  </a:lnTo>
                  <a:lnTo>
                    <a:pt x="98" y="147"/>
                  </a:lnTo>
                  <a:lnTo>
                    <a:pt x="99" y="136"/>
                  </a:lnTo>
                  <a:lnTo>
                    <a:pt x="110" y="135"/>
                  </a:lnTo>
                  <a:lnTo>
                    <a:pt x="106" y="147"/>
                  </a:lnTo>
                  <a:lnTo>
                    <a:pt x="119" y="129"/>
                  </a:lnTo>
                  <a:lnTo>
                    <a:pt x="118" y="147"/>
                  </a:lnTo>
                  <a:close/>
                  <a:moveTo>
                    <a:pt x="23" y="163"/>
                  </a:moveTo>
                  <a:lnTo>
                    <a:pt x="0" y="180"/>
                  </a:lnTo>
                  <a:lnTo>
                    <a:pt x="8" y="167"/>
                  </a:lnTo>
                  <a:lnTo>
                    <a:pt x="21" y="157"/>
                  </a:lnTo>
                  <a:lnTo>
                    <a:pt x="31" y="144"/>
                  </a:lnTo>
                  <a:lnTo>
                    <a:pt x="40" y="127"/>
                  </a:lnTo>
                  <a:lnTo>
                    <a:pt x="43" y="142"/>
                  </a:lnTo>
                  <a:lnTo>
                    <a:pt x="32" y="151"/>
                  </a:lnTo>
                  <a:lnTo>
                    <a:pt x="23" y="163"/>
                  </a:lnTo>
                  <a:close/>
                  <a:moveTo>
                    <a:pt x="81" y="118"/>
                  </a:moveTo>
                  <a:lnTo>
                    <a:pt x="91" y="123"/>
                  </a:lnTo>
                  <a:lnTo>
                    <a:pt x="103" y="123"/>
                  </a:lnTo>
                  <a:lnTo>
                    <a:pt x="103" y="130"/>
                  </a:lnTo>
                  <a:lnTo>
                    <a:pt x="95" y="138"/>
                  </a:lnTo>
                  <a:lnTo>
                    <a:pt x="83" y="143"/>
                  </a:lnTo>
                  <a:lnTo>
                    <a:pt x="83" y="135"/>
                  </a:lnTo>
                  <a:lnTo>
                    <a:pt x="84" y="126"/>
                  </a:lnTo>
                  <a:lnTo>
                    <a:pt x="81" y="118"/>
                  </a:lnTo>
                  <a:close/>
                  <a:moveTo>
                    <a:pt x="144" y="113"/>
                  </a:moveTo>
                  <a:lnTo>
                    <a:pt x="149" y="133"/>
                  </a:lnTo>
                  <a:lnTo>
                    <a:pt x="135" y="128"/>
                  </a:lnTo>
                  <a:lnTo>
                    <a:pt x="136" y="134"/>
                  </a:lnTo>
                  <a:lnTo>
                    <a:pt x="140" y="145"/>
                  </a:lnTo>
                  <a:lnTo>
                    <a:pt x="132" y="149"/>
                  </a:lnTo>
                  <a:lnTo>
                    <a:pt x="132" y="136"/>
                  </a:lnTo>
                  <a:lnTo>
                    <a:pt x="126" y="136"/>
                  </a:lnTo>
                  <a:lnTo>
                    <a:pt x="124" y="125"/>
                  </a:lnTo>
                  <a:lnTo>
                    <a:pt x="134" y="127"/>
                  </a:lnTo>
                  <a:lnTo>
                    <a:pt x="133" y="120"/>
                  </a:lnTo>
                  <a:lnTo>
                    <a:pt x="122" y="106"/>
                  </a:lnTo>
                  <a:lnTo>
                    <a:pt x="140" y="106"/>
                  </a:lnTo>
                  <a:lnTo>
                    <a:pt x="144" y="113"/>
                  </a:lnTo>
                  <a:close/>
                  <a:moveTo>
                    <a:pt x="75" y="97"/>
                  </a:moveTo>
                  <a:lnTo>
                    <a:pt x="70" y="112"/>
                  </a:lnTo>
                  <a:lnTo>
                    <a:pt x="63" y="104"/>
                  </a:lnTo>
                  <a:lnTo>
                    <a:pt x="54" y="90"/>
                  </a:lnTo>
                  <a:lnTo>
                    <a:pt x="69" y="91"/>
                  </a:lnTo>
                  <a:lnTo>
                    <a:pt x="75" y="97"/>
                  </a:lnTo>
                  <a:close/>
                  <a:moveTo>
                    <a:pt x="72" y="0"/>
                  </a:moveTo>
                  <a:lnTo>
                    <a:pt x="82" y="4"/>
                  </a:lnTo>
                  <a:lnTo>
                    <a:pt x="88" y="0"/>
                  </a:lnTo>
                  <a:lnTo>
                    <a:pt x="89" y="4"/>
                  </a:lnTo>
                  <a:lnTo>
                    <a:pt x="87" y="12"/>
                  </a:lnTo>
                  <a:lnTo>
                    <a:pt x="92" y="25"/>
                  </a:lnTo>
                  <a:lnTo>
                    <a:pt x="88" y="40"/>
                  </a:lnTo>
                  <a:lnTo>
                    <a:pt x="77" y="46"/>
                  </a:lnTo>
                  <a:lnTo>
                    <a:pt x="75" y="61"/>
                  </a:lnTo>
                  <a:lnTo>
                    <a:pt x="78" y="75"/>
                  </a:lnTo>
                  <a:lnTo>
                    <a:pt x="88" y="77"/>
                  </a:lnTo>
                  <a:lnTo>
                    <a:pt x="96" y="75"/>
                  </a:lnTo>
                  <a:lnTo>
                    <a:pt x="117" y="84"/>
                  </a:lnTo>
                  <a:lnTo>
                    <a:pt x="116" y="95"/>
                  </a:lnTo>
                  <a:lnTo>
                    <a:pt x="121" y="98"/>
                  </a:lnTo>
                  <a:lnTo>
                    <a:pt x="119" y="107"/>
                  </a:lnTo>
                  <a:lnTo>
                    <a:pt x="106" y="98"/>
                  </a:lnTo>
                  <a:lnTo>
                    <a:pt x="99" y="89"/>
                  </a:lnTo>
                  <a:lnTo>
                    <a:pt x="95" y="96"/>
                  </a:lnTo>
                  <a:lnTo>
                    <a:pt x="84" y="84"/>
                  </a:lnTo>
                  <a:lnTo>
                    <a:pt x="68" y="88"/>
                  </a:lnTo>
                  <a:lnTo>
                    <a:pt x="60" y="83"/>
                  </a:lnTo>
                  <a:lnTo>
                    <a:pt x="60" y="76"/>
                  </a:lnTo>
                  <a:lnTo>
                    <a:pt x="66" y="71"/>
                  </a:lnTo>
                  <a:lnTo>
                    <a:pt x="60" y="67"/>
                  </a:lnTo>
                  <a:lnTo>
                    <a:pt x="59" y="74"/>
                  </a:lnTo>
                  <a:lnTo>
                    <a:pt x="50" y="63"/>
                  </a:lnTo>
                  <a:lnTo>
                    <a:pt x="47" y="55"/>
                  </a:lnTo>
                  <a:lnTo>
                    <a:pt x="46" y="39"/>
                  </a:lnTo>
                  <a:lnTo>
                    <a:pt x="53" y="45"/>
                  </a:lnTo>
                  <a:lnTo>
                    <a:pt x="55" y="16"/>
                  </a:lnTo>
                  <a:lnTo>
                    <a:pt x="61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06">
              <a:extLst>
                <a:ext uri="{FF2B5EF4-FFF2-40B4-BE49-F238E27FC236}">
                  <a16:creationId xmlns="" xmlns:a16="http://schemas.microsoft.com/office/drawing/2014/main" id="{30E65CBA-64D7-433C-A04F-CAEE3A928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275" y="3234209"/>
              <a:ext cx="167730" cy="159004"/>
            </a:xfrm>
            <a:custGeom>
              <a:avLst/>
              <a:gdLst>
                <a:gd name="T0" fmla="*/ 16 w 173"/>
                <a:gd name="T1" fmla="*/ 108 h 164"/>
                <a:gd name="T2" fmla="*/ 9 w 173"/>
                <a:gd name="T3" fmla="*/ 90 h 164"/>
                <a:gd name="T4" fmla="*/ 10 w 173"/>
                <a:gd name="T5" fmla="*/ 81 h 164"/>
                <a:gd name="T6" fmla="*/ 6 w 173"/>
                <a:gd name="T7" fmla="*/ 66 h 164"/>
                <a:gd name="T8" fmla="*/ 0 w 173"/>
                <a:gd name="T9" fmla="*/ 56 h 164"/>
                <a:gd name="T10" fmla="*/ 5 w 173"/>
                <a:gd name="T11" fmla="*/ 48 h 164"/>
                <a:gd name="T12" fmla="*/ 0 w 173"/>
                <a:gd name="T13" fmla="*/ 33 h 164"/>
                <a:gd name="T14" fmla="*/ 13 w 173"/>
                <a:gd name="T15" fmla="*/ 24 h 164"/>
                <a:gd name="T16" fmla="*/ 39 w 173"/>
                <a:gd name="T17" fmla="*/ 11 h 164"/>
                <a:gd name="T18" fmla="*/ 61 w 173"/>
                <a:gd name="T19" fmla="*/ 0 h 164"/>
                <a:gd name="T20" fmla="*/ 79 w 173"/>
                <a:gd name="T21" fmla="*/ 5 h 164"/>
                <a:gd name="T22" fmla="*/ 80 w 173"/>
                <a:gd name="T23" fmla="*/ 13 h 164"/>
                <a:gd name="T24" fmla="*/ 97 w 173"/>
                <a:gd name="T25" fmla="*/ 13 h 164"/>
                <a:gd name="T26" fmla="*/ 118 w 173"/>
                <a:gd name="T27" fmla="*/ 16 h 164"/>
                <a:gd name="T28" fmla="*/ 151 w 173"/>
                <a:gd name="T29" fmla="*/ 16 h 164"/>
                <a:gd name="T30" fmla="*/ 159 w 173"/>
                <a:gd name="T31" fmla="*/ 19 h 164"/>
                <a:gd name="T32" fmla="*/ 163 w 173"/>
                <a:gd name="T33" fmla="*/ 28 h 164"/>
                <a:gd name="T34" fmla="*/ 164 w 173"/>
                <a:gd name="T35" fmla="*/ 41 h 164"/>
                <a:gd name="T36" fmla="*/ 169 w 173"/>
                <a:gd name="T37" fmla="*/ 52 h 164"/>
                <a:gd name="T38" fmla="*/ 169 w 173"/>
                <a:gd name="T39" fmla="*/ 64 h 164"/>
                <a:gd name="T40" fmla="*/ 159 w 173"/>
                <a:gd name="T41" fmla="*/ 70 h 164"/>
                <a:gd name="T42" fmla="*/ 163 w 173"/>
                <a:gd name="T43" fmla="*/ 82 h 164"/>
                <a:gd name="T44" fmla="*/ 164 w 173"/>
                <a:gd name="T45" fmla="*/ 95 h 164"/>
                <a:gd name="T46" fmla="*/ 173 w 173"/>
                <a:gd name="T47" fmla="*/ 119 h 164"/>
                <a:gd name="T48" fmla="*/ 171 w 173"/>
                <a:gd name="T49" fmla="*/ 127 h 164"/>
                <a:gd name="T50" fmla="*/ 162 w 173"/>
                <a:gd name="T51" fmla="*/ 130 h 164"/>
                <a:gd name="T52" fmla="*/ 147 w 173"/>
                <a:gd name="T53" fmla="*/ 153 h 164"/>
                <a:gd name="T54" fmla="*/ 151 w 173"/>
                <a:gd name="T55" fmla="*/ 164 h 164"/>
                <a:gd name="T56" fmla="*/ 147 w 173"/>
                <a:gd name="T57" fmla="*/ 163 h 164"/>
                <a:gd name="T58" fmla="*/ 131 w 173"/>
                <a:gd name="T59" fmla="*/ 153 h 164"/>
                <a:gd name="T60" fmla="*/ 118 w 173"/>
                <a:gd name="T61" fmla="*/ 156 h 164"/>
                <a:gd name="T62" fmla="*/ 110 w 173"/>
                <a:gd name="T63" fmla="*/ 154 h 164"/>
                <a:gd name="T64" fmla="*/ 100 w 173"/>
                <a:gd name="T65" fmla="*/ 160 h 164"/>
                <a:gd name="T66" fmla="*/ 92 w 173"/>
                <a:gd name="T67" fmla="*/ 149 h 164"/>
                <a:gd name="T68" fmla="*/ 83 w 173"/>
                <a:gd name="T69" fmla="*/ 153 h 164"/>
                <a:gd name="T70" fmla="*/ 82 w 173"/>
                <a:gd name="T71" fmla="*/ 152 h 164"/>
                <a:gd name="T72" fmla="*/ 75 w 173"/>
                <a:gd name="T73" fmla="*/ 139 h 164"/>
                <a:gd name="T74" fmla="*/ 61 w 173"/>
                <a:gd name="T75" fmla="*/ 137 h 164"/>
                <a:gd name="T76" fmla="*/ 60 w 173"/>
                <a:gd name="T77" fmla="*/ 128 h 164"/>
                <a:gd name="T78" fmla="*/ 49 w 173"/>
                <a:gd name="T79" fmla="*/ 125 h 164"/>
                <a:gd name="T80" fmla="*/ 45 w 173"/>
                <a:gd name="T81" fmla="*/ 132 h 164"/>
                <a:gd name="T82" fmla="*/ 36 w 173"/>
                <a:gd name="T83" fmla="*/ 127 h 164"/>
                <a:gd name="T84" fmla="*/ 37 w 173"/>
                <a:gd name="T85" fmla="*/ 119 h 164"/>
                <a:gd name="T86" fmla="*/ 24 w 173"/>
                <a:gd name="T87" fmla="*/ 117 h 164"/>
                <a:gd name="T88" fmla="*/ 16 w 173"/>
                <a:gd name="T89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164">
                  <a:moveTo>
                    <a:pt x="16" y="108"/>
                  </a:moveTo>
                  <a:lnTo>
                    <a:pt x="9" y="90"/>
                  </a:lnTo>
                  <a:lnTo>
                    <a:pt x="10" y="81"/>
                  </a:lnTo>
                  <a:lnTo>
                    <a:pt x="6" y="66"/>
                  </a:lnTo>
                  <a:lnTo>
                    <a:pt x="0" y="56"/>
                  </a:lnTo>
                  <a:lnTo>
                    <a:pt x="5" y="48"/>
                  </a:lnTo>
                  <a:lnTo>
                    <a:pt x="0" y="33"/>
                  </a:lnTo>
                  <a:lnTo>
                    <a:pt x="13" y="24"/>
                  </a:lnTo>
                  <a:lnTo>
                    <a:pt x="39" y="11"/>
                  </a:lnTo>
                  <a:lnTo>
                    <a:pt x="61" y="0"/>
                  </a:lnTo>
                  <a:lnTo>
                    <a:pt x="79" y="5"/>
                  </a:lnTo>
                  <a:lnTo>
                    <a:pt x="80" y="13"/>
                  </a:lnTo>
                  <a:lnTo>
                    <a:pt x="97" y="13"/>
                  </a:lnTo>
                  <a:lnTo>
                    <a:pt x="118" y="16"/>
                  </a:lnTo>
                  <a:lnTo>
                    <a:pt x="151" y="16"/>
                  </a:lnTo>
                  <a:lnTo>
                    <a:pt x="159" y="19"/>
                  </a:lnTo>
                  <a:lnTo>
                    <a:pt x="163" y="28"/>
                  </a:lnTo>
                  <a:lnTo>
                    <a:pt x="164" y="41"/>
                  </a:lnTo>
                  <a:lnTo>
                    <a:pt x="169" y="52"/>
                  </a:lnTo>
                  <a:lnTo>
                    <a:pt x="169" y="64"/>
                  </a:lnTo>
                  <a:lnTo>
                    <a:pt x="159" y="70"/>
                  </a:lnTo>
                  <a:lnTo>
                    <a:pt x="163" y="82"/>
                  </a:lnTo>
                  <a:lnTo>
                    <a:pt x="164" y="95"/>
                  </a:lnTo>
                  <a:lnTo>
                    <a:pt x="173" y="119"/>
                  </a:lnTo>
                  <a:lnTo>
                    <a:pt x="171" y="127"/>
                  </a:lnTo>
                  <a:lnTo>
                    <a:pt x="162" y="130"/>
                  </a:lnTo>
                  <a:lnTo>
                    <a:pt x="147" y="153"/>
                  </a:lnTo>
                  <a:lnTo>
                    <a:pt x="151" y="164"/>
                  </a:lnTo>
                  <a:lnTo>
                    <a:pt x="147" y="163"/>
                  </a:lnTo>
                  <a:lnTo>
                    <a:pt x="131" y="153"/>
                  </a:lnTo>
                  <a:lnTo>
                    <a:pt x="118" y="156"/>
                  </a:lnTo>
                  <a:lnTo>
                    <a:pt x="110" y="154"/>
                  </a:lnTo>
                  <a:lnTo>
                    <a:pt x="100" y="160"/>
                  </a:lnTo>
                  <a:lnTo>
                    <a:pt x="92" y="149"/>
                  </a:lnTo>
                  <a:lnTo>
                    <a:pt x="83" y="153"/>
                  </a:lnTo>
                  <a:lnTo>
                    <a:pt x="82" y="152"/>
                  </a:lnTo>
                  <a:lnTo>
                    <a:pt x="75" y="139"/>
                  </a:lnTo>
                  <a:lnTo>
                    <a:pt x="61" y="137"/>
                  </a:lnTo>
                  <a:lnTo>
                    <a:pt x="60" y="128"/>
                  </a:lnTo>
                  <a:lnTo>
                    <a:pt x="49" y="125"/>
                  </a:lnTo>
                  <a:lnTo>
                    <a:pt x="45" y="132"/>
                  </a:lnTo>
                  <a:lnTo>
                    <a:pt x="36" y="127"/>
                  </a:lnTo>
                  <a:lnTo>
                    <a:pt x="37" y="119"/>
                  </a:lnTo>
                  <a:lnTo>
                    <a:pt x="24" y="117"/>
                  </a:lnTo>
                  <a:lnTo>
                    <a:pt x="16" y="10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07">
              <a:extLst>
                <a:ext uri="{FF2B5EF4-FFF2-40B4-BE49-F238E27FC236}">
                  <a16:creationId xmlns="" xmlns:a16="http://schemas.microsoft.com/office/drawing/2014/main" id="{CD431D16-C193-42CB-BFC2-2B0CD30E9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124" y="3218697"/>
              <a:ext cx="690310" cy="373272"/>
            </a:xfrm>
            <a:custGeom>
              <a:avLst/>
              <a:gdLst>
                <a:gd name="T0" fmla="*/ 417 w 712"/>
                <a:gd name="T1" fmla="*/ 353 h 385"/>
                <a:gd name="T2" fmla="*/ 385 w 712"/>
                <a:gd name="T3" fmla="*/ 385 h 385"/>
                <a:gd name="T4" fmla="*/ 375 w 712"/>
                <a:gd name="T5" fmla="*/ 374 h 385"/>
                <a:gd name="T6" fmla="*/ 348 w 712"/>
                <a:gd name="T7" fmla="*/ 355 h 385"/>
                <a:gd name="T8" fmla="*/ 341 w 712"/>
                <a:gd name="T9" fmla="*/ 331 h 385"/>
                <a:gd name="T10" fmla="*/ 292 w 712"/>
                <a:gd name="T11" fmla="*/ 316 h 385"/>
                <a:gd name="T12" fmla="*/ 255 w 712"/>
                <a:gd name="T13" fmla="*/ 297 h 385"/>
                <a:gd name="T14" fmla="*/ 213 w 712"/>
                <a:gd name="T15" fmla="*/ 270 h 385"/>
                <a:gd name="T16" fmla="*/ 165 w 712"/>
                <a:gd name="T17" fmla="*/ 282 h 385"/>
                <a:gd name="T18" fmla="*/ 156 w 712"/>
                <a:gd name="T19" fmla="*/ 371 h 385"/>
                <a:gd name="T20" fmla="*/ 133 w 712"/>
                <a:gd name="T21" fmla="*/ 347 h 385"/>
                <a:gd name="T22" fmla="*/ 105 w 712"/>
                <a:gd name="T23" fmla="*/ 359 h 385"/>
                <a:gd name="T24" fmla="*/ 109 w 712"/>
                <a:gd name="T25" fmla="*/ 343 h 385"/>
                <a:gd name="T26" fmla="*/ 86 w 712"/>
                <a:gd name="T27" fmla="*/ 327 h 385"/>
                <a:gd name="T28" fmla="*/ 68 w 712"/>
                <a:gd name="T29" fmla="*/ 299 h 385"/>
                <a:gd name="T30" fmla="*/ 84 w 712"/>
                <a:gd name="T31" fmla="*/ 295 h 385"/>
                <a:gd name="T32" fmla="*/ 99 w 712"/>
                <a:gd name="T33" fmla="*/ 273 h 385"/>
                <a:gd name="T34" fmla="*/ 118 w 712"/>
                <a:gd name="T35" fmla="*/ 252 h 385"/>
                <a:gd name="T36" fmla="*/ 97 w 712"/>
                <a:gd name="T37" fmla="*/ 238 h 385"/>
                <a:gd name="T38" fmla="*/ 62 w 712"/>
                <a:gd name="T39" fmla="*/ 243 h 385"/>
                <a:gd name="T40" fmla="*/ 37 w 712"/>
                <a:gd name="T41" fmla="*/ 244 h 385"/>
                <a:gd name="T42" fmla="*/ 28 w 712"/>
                <a:gd name="T43" fmla="*/ 214 h 385"/>
                <a:gd name="T44" fmla="*/ 0 w 712"/>
                <a:gd name="T45" fmla="*/ 196 h 385"/>
                <a:gd name="T46" fmla="*/ 6 w 712"/>
                <a:gd name="T47" fmla="*/ 171 h 385"/>
                <a:gd name="T48" fmla="*/ 37 w 712"/>
                <a:gd name="T49" fmla="*/ 157 h 385"/>
                <a:gd name="T50" fmla="*/ 75 w 712"/>
                <a:gd name="T51" fmla="*/ 108 h 385"/>
                <a:gd name="T52" fmla="*/ 141 w 712"/>
                <a:gd name="T53" fmla="*/ 126 h 385"/>
                <a:gd name="T54" fmla="*/ 179 w 712"/>
                <a:gd name="T55" fmla="*/ 126 h 385"/>
                <a:gd name="T56" fmla="*/ 229 w 712"/>
                <a:gd name="T57" fmla="*/ 140 h 385"/>
                <a:gd name="T58" fmla="*/ 259 w 712"/>
                <a:gd name="T59" fmla="*/ 133 h 385"/>
                <a:gd name="T60" fmla="*/ 235 w 712"/>
                <a:gd name="T61" fmla="*/ 101 h 385"/>
                <a:gd name="T62" fmla="*/ 249 w 712"/>
                <a:gd name="T63" fmla="*/ 79 h 385"/>
                <a:gd name="T64" fmla="*/ 252 w 712"/>
                <a:gd name="T65" fmla="*/ 52 h 385"/>
                <a:gd name="T66" fmla="*/ 325 w 712"/>
                <a:gd name="T67" fmla="*/ 31 h 385"/>
                <a:gd name="T68" fmla="*/ 377 w 712"/>
                <a:gd name="T69" fmla="*/ 13 h 385"/>
                <a:gd name="T70" fmla="*/ 425 w 712"/>
                <a:gd name="T71" fmla="*/ 7 h 385"/>
                <a:gd name="T72" fmla="*/ 448 w 712"/>
                <a:gd name="T73" fmla="*/ 30 h 385"/>
                <a:gd name="T74" fmla="*/ 469 w 712"/>
                <a:gd name="T75" fmla="*/ 57 h 385"/>
                <a:gd name="T76" fmla="*/ 529 w 712"/>
                <a:gd name="T77" fmla="*/ 27 h 385"/>
                <a:gd name="T78" fmla="*/ 545 w 712"/>
                <a:gd name="T79" fmla="*/ 59 h 385"/>
                <a:gd name="T80" fmla="*/ 594 w 712"/>
                <a:gd name="T81" fmla="*/ 117 h 385"/>
                <a:gd name="T82" fmla="*/ 642 w 712"/>
                <a:gd name="T83" fmla="*/ 125 h 385"/>
                <a:gd name="T84" fmla="*/ 660 w 712"/>
                <a:gd name="T85" fmla="*/ 146 h 385"/>
                <a:gd name="T86" fmla="*/ 680 w 712"/>
                <a:gd name="T87" fmla="*/ 163 h 385"/>
                <a:gd name="T88" fmla="*/ 712 w 712"/>
                <a:gd name="T89" fmla="*/ 176 h 385"/>
                <a:gd name="T90" fmla="*/ 684 w 712"/>
                <a:gd name="T91" fmla="*/ 195 h 385"/>
                <a:gd name="T92" fmla="*/ 674 w 712"/>
                <a:gd name="T93" fmla="*/ 232 h 385"/>
                <a:gd name="T94" fmla="*/ 626 w 712"/>
                <a:gd name="T95" fmla="*/ 269 h 385"/>
                <a:gd name="T96" fmla="*/ 583 w 712"/>
                <a:gd name="T97" fmla="*/ 284 h 385"/>
                <a:gd name="T98" fmla="*/ 587 w 712"/>
                <a:gd name="T99" fmla="*/ 333 h 385"/>
                <a:gd name="T100" fmla="*/ 578 w 712"/>
                <a:gd name="T101" fmla="*/ 342 h 385"/>
                <a:gd name="T102" fmla="*/ 543 w 712"/>
                <a:gd name="T103" fmla="*/ 332 h 385"/>
                <a:gd name="T104" fmla="*/ 508 w 712"/>
                <a:gd name="T105" fmla="*/ 334 h 385"/>
                <a:gd name="T106" fmla="*/ 473 w 712"/>
                <a:gd name="T107" fmla="*/ 328 h 385"/>
                <a:gd name="T108" fmla="*/ 442 w 712"/>
                <a:gd name="T109" fmla="*/ 334 h 385"/>
                <a:gd name="T110" fmla="*/ 426 w 712"/>
                <a:gd name="T111" fmla="*/ 3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2" h="385">
                  <a:moveTo>
                    <a:pt x="426" y="348"/>
                  </a:moveTo>
                  <a:lnTo>
                    <a:pt x="417" y="353"/>
                  </a:lnTo>
                  <a:lnTo>
                    <a:pt x="394" y="369"/>
                  </a:lnTo>
                  <a:lnTo>
                    <a:pt x="385" y="385"/>
                  </a:lnTo>
                  <a:lnTo>
                    <a:pt x="380" y="385"/>
                  </a:lnTo>
                  <a:lnTo>
                    <a:pt x="375" y="374"/>
                  </a:lnTo>
                  <a:lnTo>
                    <a:pt x="353" y="373"/>
                  </a:lnTo>
                  <a:lnTo>
                    <a:pt x="348" y="355"/>
                  </a:lnTo>
                  <a:lnTo>
                    <a:pt x="340" y="354"/>
                  </a:lnTo>
                  <a:lnTo>
                    <a:pt x="341" y="331"/>
                  </a:lnTo>
                  <a:lnTo>
                    <a:pt x="321" y="313"/>
                  </a:lnTo>
                  <a:lnTo>
                    <a:pt x="292" y="316"/>
                  </a:lnTo>
                  <a:lnTo>
                    <a:pt x="271" y="319"/>
                  </a:lnTo>
                  <a:lnTo>
                    <a:pt x="255" y="297"/>
                  </a:lnTo>
                  <a:lnTo>
                    <a:pt x="240" y="288"/>
                  </a:lnTo>
                  <a:lnTo>
                    <a:pt x="213" y="270"/>
                  </a:lnTo>
                  <a:lnTo>
                    <a:pt x="209" y="268"/>
                  </a:lnTo>
                  <a:lnTo>
                    <a:pt x="165" y="282"/>
                  </a:lnTo>
                  <a:lnTo>
                    <a:pt x="165" y="370"/>
                  </a:lnTo>
                  <a:lnTo>
                    <a:pt x="156" y="371"/>
                  </a:lnTo>
                  <a:lnTo>
                    <a:pt x="145" y="353"/>
                  </a:lnTo>
                  <a:lnTo>
                    <a:pt x="133" y="347"/>
                  </a:lnTo>
                  <a:lnTo>
                    <a:pt x="113" y="351"/>
                  </a:lnTo>
                  <a:lnTo>
                    <a:pt x="105" y="359"/>
                  </a:lnTo>
                  <a:lnTo>
                    <a:pt x="104" y="354"/>
                  </a:lnTo>
                  <a:lnTo>
                    <a:pt x="109" y="343"/>
                  </a:lnTo>
                  <a:lnTo>
                    <a:pt x="105" y="335"/>
                  </a:lnTo>
                  <a:lnTo>
                    <a:pt x="86" y="327"/>
                  </a:lnTo>
                  <a:lnTo>
                    <a:pt x="77" y="306"/>
                  </a:lnTo>
                  <a:lnTo>
                    <a:pt x="68" y="299"/>
                  </a:lnTo>
                  <a:lnTo>
                    <a:pt x="67" y="292"/>
                  </a:lnTo>
                  <a:lnTo>
                    <a:pt x="84" y="295"/>
                  </a:lnTo>
                  <a:lnTo>
                    <a:pt x="84" y="276"/>
                  </a:lnTo>
                  <a:lnTo>
                    <a:pt x="99" y="273"/>
                  </a:lnTo>
                  <a:lnTo>
                    <a:pt x="114" y="276"/>
                  </a:lnTo>
                  <a:lnTo>
                    <a:pt x="118" y="252"/>
                  </a:lnTo>
                  <a:lnTo>
                    <a:pt x="114" y="237"/>
                  </a:lnTo>
                  <a:lnTo>
                    <a:pt x="97" y="238"/>
                  </a:lnTo>
                  <a:lnTo>
                    <a:pt x="82" y="231"/>
                  </a:lnTo>
                  <a:lnTo>
                    <a:pt x="62" y="243"/>
                  </a:lnTo>
                  <a:lnTo>
                    <a:pt x="46" y="247"/>
                  </a:lnTo>
                  <a:lnTo>
                    <a:pt x="37" y="244"/>
                  </a:lnTo>
                  <a:lnTo>
                    <a:pt x="39" y="231"/>
                  </a:lnTo>
                  <a:lnTo>
                    <a:pt x="28" y="214"/>
                  </a:lnTo>
                  <a:lnTo>
                    <a:pt x="15" y="214"/>
                  </a:lnTo>
                  <a:lnTo>
                    <a:pt x="0" y="196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20" y="142"/>
                  </a:lnTo>
                  <a:lnTo>
                    <a:pt x="37" y="157"/>
                  </a:lnTo>
                  <a:lnTo>
                    <a:pt x="39" y="138"/>
                  </a:lnTo>
                  <a:lnTo>
                    <a:pt x="75" y="108"/>
                  </a:lnTo>
                  <a:lnTo>
                    <a:pt x="102" y="108"/>
                  </a:lnTo>
                  <a:lnTo>
                    <a:pt x="141" y="126"/>
                  </a:lnTo>
                  <a:lnTo>
                    <a:pt x="161" y="138"/>
                  </a:lnTo>
                  <a:lnTo>
                    <a:pt x="179" y="126"/>
                  </a:lnTo>
                  <a:lnTo>
                    <a:pt x="207" y="125"/>
                  </a:lnTo>
                  <a:lnTo>
                    <a:pt x="229" y="140"/>
                  </a:lnTo>
                  <a:lnTo>
                    <a:pt x="235" y="132"/>
                  </a:lnTo>
                  <a:lnTo>
                    <a:pt x="259" y="133"/>
                  </a:lnTo>
                  <a:lnTo>
                    <a:pt x="264" y="119"/>
                  </a:lnTo>
                  <a:lnTo>
                    <a:pt x="235" y="101"/>
                  </a:lnTo>
                  <a:lnTo>
                    <a:pt x="252" y="87"/>
                  </a:lnTo>
                  <a:lnTo>
                    <a:pt x="249" y="79"/>
                  </a:lnTo>
                  <a:lnTo>
                    <a:pt x="265" y="72"/>
                  </a:lnTo>
                  <a:lnTo>
                    <a:pt x="252" y="52"/>
                  </a:lnTo>
                  <a:lnTo>
                    <a:pt x="260" y="42"/>
                  </a:lnTo>
                  <a:lnTo>
                    <a:pt x="325" y="31"/>
                  </a:lnTo>
                  <a:lnTo>
                    <a:pt x="334" y="24"/>
                  </a:lnTo>
                  <a:lnTo>
                    <a:pt x="377" y="13"/>
                  </a:lnTo>
                  <a:lnTo>
                    <a:pt x="394" y="0"/>
                  </a:lnTo>
                  <a:lnTo>
                    <a:pt x="425" y="7"/>
                  </a:lnTo>
                  <a:lnTo>
                    <a:pt x="431" y="38"/>
                  </a:lnTo>
                  <a:lnTo>
                    <a:pt x="448" y="30"/>
                  </a:lnTo>
                  <a:lnTo>
                    <a:pt x="471" y="40"/>
                  </a:lnTo>
                  <a:lnTo>
                    <a:pt x="469" y="57"/>
                  </a:lnTo>
                  <a:lnTo>
                    <a:pt x="486" y="54"/>
                  </a:lnTo>
                  <a:lnTo>
                    <a:pt x="529" y="27"/>
                  </a:lnTo>
                  <a:lnTo>
                    <a:pt x="523" y="36"/>
                  </a:lnTo>
                  <a:lnTo>
                    <a:pt x="545" y="59"/>
                  </a:lnTo>
                  <a:lnTo>
                    <a:pt x="585" y="131"/>
                  </a:lnTo>
                  <a:lnTo>
                    <a:pt x="594" y="117"/>
                  </a:lnTo>
                  <a:lnTo>
                    <a:pt x="617" y="132"/>
                  </a:lnTo>
                  <a:lnTo>
                    <a:pt x="642" y="125"/>
                  </a:lnTo>
                  <a:lnTo>
                    <a:pt x="652" y="131"/>
                  </a:lnTo>
                  <a:lnTo>
                    <a:pt x="660" y="146"/>
                  </a:lnTo>
                  <a:lnTo>
                    <a:pt x="673" y="151"/>
                  </a:lnTo>
                  <a:lnTo>
                    <a:pt x="680" y="163"/>
                  </a:lnTo>
                  <a:lnTo>
                    <a:pt x="703" y="158"/>
                  </a:lnTo>
                  <a:lnTo>
                    <a:pt x="712" y="176"/>
                  </a:lnTo>
                  <a:lnTo>
                    <a:pt x="698" y="193"/>
                  </a:lnTo>
                  <a:lnTo>
                    <a:pt x="684" y="195"/>
                  </a:lnTo>
                  <a:lnTo>
                    <a:pt x="683" y="221"/>
                  </a:lnTo>
                  <a:lnTo>
                    <a:pt x="674" y="232"/>
                  </a:lnTo>
                  <a:lnTo>
                    <a:pt x="639" y="224"/>
                  </a:lnTo>
                  <a:lnTo>
                    <a:pt x="626" y="269"/>
                  </a:lnTo>
                  <a:lnTo>
                    <a:pt x="617" y="275"/>
                  </a:lnTo>
                  <a:lnTo>
                    <a:pt x="583" y="284"/>
                  </a:lnTo>
                  <a:lnTo>
                    <a:pt x="598" y="326"/>
                  </a:lnTo>
                  <a:lnTo>
                    <a:pt x="587" y="333"/>
                  </a:lnTo>
                  <a:lnTo>
                    <a:pt x="588" y="346"/>
                  </a:lnTo>
                  <a:lnTo>
                    <a:pt x="578" y="342"/>
                  </a:lnTo>
                  <a:lnTo>
                    <a:pt x="568" y="334"/>
                  </a:lnTo>
                  <a:lnTo>
                    <a:pt x="543" y="332"/>
                  </a:lnTo>
                  <a:lnTo>
                    <a:pt x="514" y="331"/>
                  </a:lnTo>
                  <a:lnTo>
                    <a:pt x="508" y="334"/>
                  </a:lnTo>
                  <a:lnTo>
                    <a:pt x="483" y="324"/>
                  </a:lnTo>
                  <a:lnTo>
                    <a:pt x="473" y="328"/>
                  </a:lnTo>
                  <a:lnTo>
                    <a:pt x="470" y="342"/>
                  </a:lnTo>
                  <a:lnTo>
                    <a:pt x="442" y="334"/>
                  </a:lnTo>
                  <a:lnTo>
                    <a:pt x="431" y="337"/>
                  </a:lnTo>
                  <a:lnTo>
                    <a:pt x="426" y="3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08">
              <a:extLst>
                <a:ext uri="{FF2B5EF4-FFF2-40B4-BE49-F238E27FC236}">
                  <a16:creationId xmlns="" xmlns:a16="http://schemas.microsoft.com/office/drawing/2014/main" id="{2F503805-DDD4-44B4-B971-A6ED73D1B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2606" y="3936154"/>
              <a:ext cx="121192" cy="256928"/>
            </a:xfrm>
            <a:custGeom>
              <a:avLst/>
              <a:gdLst>
                <a:gd name="T0" fmla="*/ 103 w 125"/>
                <a:gd name="T1" fmla="*/ 33 h 265"/>
                <a:gd name="T2" fmla="*/ 80 w 125"/>
                <a:gd name="T3" fmla="*/ 49 h 265"/>
                <a:gd name="T4" fmla="*/ 65 w 125"/>
                <a:gd name="T5" fmla="*/ 67 h 265"/>
                <a:gd name="T6" fmla="*/ 61 w 125"/>
                <a:gd name="T7" fmla="*/ 79 h 265"/>
                <a:gd name="T8" fmla="*/ 74 w 125"/>
                <a:gd name="T9" fmla="*/ 99 h 265"/>
                <a:gd name="T10" fmla="*/ 90 w 125"/>
                <a:gd name="T11" fmla="*/ 122 h 265"/>
                <a:gd name="T12" fmla="*/ 107 w 125"/>
                <a:gd name="T13" fmla="*/ 134 h 265"/>
                <a:gd name="T14" fmla="*/ 117 w 125"/>
                <a:gd name="T15" fmla="*/ 148 h 265"/>
                <a:gd name="T16" fmla="*/ 125 w 125"/>
                <a:gd name="T17" fmla="*/ 181 h 265"/>
                <a:gd name="T18" fmla="*/ 123 w 125"/>
                <a:gd name="T19" fmla="*/ 212 h 265"/>
                <a:gd name="T20" fmla="*/ 108 w 125"/>
                <a:gd name="T21" fmla="*/ 224 h 265"/>
                <a:gd name="T22" fmla="*/ 88 w 125"/>
                <a:gd name="T23" fmla="*/ 235 h 265"/>
                <a:gd name="T24" fmla="*/ 74 w 125"/>
                <a:gd name="T25" fmla="*/ 249 h 265"/>
                <a:gd name="T26" fmla="*/ 52 w 125"/>
                <a:gd name="T27" fmla="*/ 265 h 265"/>
                <a:gd name="T28" fmla="*/ 46 w 125"/>
                <a:gd name="T29" fmla="*/ 254 h 265"/>
                <a:gd name="T30" fmla="*/ 51 w 125"/>
                <a:gd name="T31" fmla="*/ 242 h 265"/>
                <a:gd name="T32" fmla="*/ 38 w 125"/>
                <a:gd name="T33" fmla="*/ 233 h 265"/>
                <a:gd name="T34" fmla="*/ 53 w 125"/>
                <a:gd name="T35" fmla="*/ 226 h 265"/>
                <a:gd name="T36" fmla="*/ 72 w 125"/>
                <a:gd name="T37" fmla="*/ 224 h 265"/>
                <a:gd name="T38" fmla="*/ 64 w 125"/>
                <a:gd name="T39" fmla="*/ 213 h 265"/>
                <a:gd name="T40" fmla="*/ 93 w 125"/>
                <a:gd name="T41" fmla="*/ 200 h 265"/>
                <a:gd name="T42" fmla="*/ 95 w 125"/>
                <a:gd name="T43" fmla="*/ 179 h 265"/>
                <a:gd name="T44" fmla="*/ 92 w 125"/>
                <a:gd name="T45" fmla="*/ 167 h 265"/>
                <a:gd name="T46" fmla="*/ 94 w 125"/>
                <a:gd name="T47" fmla="*/ 149 h 265"/>
                <a:gd name="T48" fmla="*/ 89 w 125"/>
                <a:gd name="T49" fmla="*/ 136 h 265"/>
                <a:gd name="T50" fmla="*/ 76 w 125"/>
                <a:gd name="T51" fmla="*/ 124 h 265"/>
                <a:gd name="T52" fmla="*/ 66 w 125"/>
                <a:gd name="T53" fmla="*/ 108 h 265"/>
                <a:gd name="T54" fmla="*/ 51 w 125"/>
                <a:gd name="T55" fmla="*/ 86 h 265"/>
                <a:gd name="T56" fmla="*/ 30 w 125"/>
                <a:gd name="T57" fmla="*/ 76 h 265"/>
                <a:gd name="T58" fmla="*/ 35 w 125"/>
                <a:gd name="T59" fmla="*/ 69 h 265"/>
                <a:gd name="T60" fmla="*/ 46 w 125"/>
                <a:gd name="T61" fmla="*/ 64 h 265"/>
                <a:gd name="T62" fmla="*/ 39 w 125"/>
                <a:gd name="T63" fmla="*/ 48 h 265"/>
                <a:gd name="T64" fmla="*/ 19 w 125"/>
                <a:gd name="T65" fmla="*/ 48 h 265"/>
                <a:gd name="T66" fmla="*/ 10 w 125"/>
                <a:gd name="T67" fmla="*/ 31 h 265"/>
                <a:gd name="T68" fmla="*/ 0 w 125"/>
                <a:gd name="T69" fmla="*/ 17 h 265"/>
                <a:gd name="T70" fmla="*/ 9 w 125"/>
                <a:gd name="T71" fmla="*/ 12 h 265"/>
                <a:gd name="T72" fmla="*/ 23 w 125"/>
                <a:gd name="T73" fmla="*/ 12 h 265"/>
                <a:gd name="T74" fmla="*/ 41 w 125"/>
                <a:gd name="T75" fmla="*/ 10 h 265"/>
                <a:gd name="T76" fmla="*/ 56 w 125"/>
                <a:gd name="T77" fmla="*/ 0 h 265"/>
                <a:gd name="T78" fmla="*/ 64 w 125"/>
                <a:gd name="T79" fmla="*/ 7 h 265"/>
                <a:gd name="T80" fmla="*/ 80 w 125"/>
                <a:gd name="T81" fmla="*/ 10 h 265"/>
                <a:gd name="T82" fmla="*/ 76 w 125"/>
                <a:gd name="T83" fmla="*/ 22 h 265"/>
                <a:gd name="T84" fmla="*/ 85 w 125"/>
                <a:gd name="T85" fmla="*/ 29 h 265"/>
                <a:gd name="T86" fmla="*/ 103 w 125"/>
                <a:gd name="T87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265">
                  <a:moveTo>
                    <a:pt x="103" y="33"/>
                  </a:moveTo>
                  <a:lnTo>
                    <a:pt x="80" y="49"/>
                  </a:lnTo>
                  <a:lnTo>
                    <a:pt x="65" y="67"/>
                  </a:lnTo>
                  <a:lnTo>
                    <a:pt x="61" y="79"/>
                  </a:lnTo>
                  <a:lnTo>
                    <a:pt x="74" y="99"/>
                  </a:lnTo>
                  <a:lnTo>
                    <a:pt x="90" y="122"/>
                  </a:lnTo>
                  <a:lnTo>
                    <a:pt x="107" y="134"/>
                  </a:lnTo>
                  <a:lnTo>
                    <a:pt x="117" y="148"/>
                  </a:lnTo>
                  <a:lnTo>
                    <a:pt x="125" y="181"/>
                  </a:lnTo>
                  <a:lnTo>
                    <a:pt x="123" y="212"/>
                  </a:lnTo>
                  <a:lnTo>
                    <a:pt x="108" y="224"/>
                  </a:lnTo>
                  <a:lnTo>
                    <a:pt x="88" y="235"/>
                  </a:lnTo>
                  <a:lnTo>
                    <a:pt x="74" y="249"/>
                  </a:lnTo>
                  <a:lnTo>
                    <a:pt x="52" y="265"/>
                  </a:lnTo>
                  <a:lnTo>
                    <a:pt x="46" y="254"/>
                  </a:lnTo>
                  <a:lnTo>
                    <a:pt x="51" y="242"/>
                  </a:lnTo>
                  <a:lnTo>
                    <a:pt x="38" y="233"/>
                  </a:lnTo>
                  <a:lnTo>
                    <a:pt x="53" y="226"/>
                  </a:lnTo>
                  <a:lnTo>
                    <a:pt x="72" y="224"/>
                  </a:lnTo>
                  <a:lnTo>
                    <a:pt x="64" y="213"/>
                  </a:lnTo>
                  <a:lnTo>
                    <a:pt x="93" y="200"/>
                  </a:lnTo>
                  <a:lnTo>
                    <a:pt x="95" y="179"/>
                  </a:lnTo>
                  <a:lnTo>
                    <a:pt x="92" y="167"/>
                  </a:lnTo>
                  <a:lnTo>
                    <a:pt x="94" y="149"/>
                  </a:lnTo>
                  <a:lnTo>
                    <a:pt x="89" y="136"/>
                  </a:lnTo>
                  <a:lnTo>
                    <a:pt x="76" y="124"/>
                  </a:lnTo>
                  <a:lnTo>
                    <a:pt x="66" y="108"/>
                  </a:lnTo>
                  <a:lnTo>
                    <a:pt x="51" y="86"/>
                  </a:lnTo>
                  <a:lnTo>
                    <a:pt x="30" y="76"/>
                  </a:lnTo>
                  <a:lnTo>
                    <a:pt x="35" y="69"/>
                  </a:lnTo>
                  <a:lnTo>
                    <a:pt x="46" y="64"/>
                  </a:lnTo>
                  <a:lnTo>
                    <a:pt x="39" y="48"/>
                  </a:lnTo>
                  <a:lnTo>
                    <a:pt x="19" y="48"/>
                  </a:lnTo>
                  <a:lnTo>
                    <a:pt x="10" y="31"/>
                  </a:lnTo>
                  <a:lnTo>
                    <a:pt x="0" y="17"/>
                  </a:lnTo>
                  <a:lnTo>
                    <a:pt x="9" y="12"/>
                  </a:lnTo>
                  <a:lnTo>
                    <a:pt x="23" y="12"/>
                  </a:lnTo>
                  <a:lnTo>
                    <a:pt x="41" y="10"/>
                  </a:lnTo>
                  <a:lnTo>
                    <a:pt x="56" y="0"/>
                  </a:lnTo>
                  <a:lnTo>
                    <a:pt x="64" y="7"/>
                  </a:lnTo>
                  <a:lnTo>
                    <a:pt x="80" y="10"/>
                  </a:lnTo>
                  <a:lnTo>
                    <a:pt x="76" y="22"/>
                  </a:lnTo>
                  <a:lnTo>
                    <a:pt x="85" y="29"/>
                  </a:lnTo>
                  <a:lnTo>
                    <a:pt x="103" y="3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09">
              <a:extLst>
                <a:ext uri="{FF2B5EF4-FFF2-40B4-BE49-F238E27FC236}">
                  <a16:creationId xmlns="" xmlns:a16="http://schemas.microsoft.com/office/drawing/2014/main" id="{A606B6F4-AE06-4750-93C9-CCC551913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8938" y="3559004"/>
              <a:ext cx="316069" cy="135735"/>
            </a:xfrm>
            <a:custGeom>
              <a:avLst/>
              <a:gdLst>
                <a:gd name="T0" fmla="*/ 214 w 326"/>
                <a:gd name="T1" fmla="*/ 27 h 140"/>
                <a:gd name="T2" fmla="*/ 249 w 326"/>
                <a:gd name="T3" fmla="*/ 26 h 140"/>
                <a:gd name="T4" fmla="*/ 289 w 326"/>
                <a:gd name="T5" fmla="*/ 13 h 140"/>
                <a:gd name="T6" fmla="*/ 308 w 326"/>
                <a:gd name="T7" fmla="*/ 32 h 140"/>
                <a:gd name="T8" fmla="*/ 319 w 326"/>
                <a:gd name="T9" fmla="*/ 49 h 140"/>
                <a:gd name="T10" fmla="*/ 314 w 326"/>
                <a:gd name="T11" fmla="*/ 62 h 140"/>
                <a:gd name="T12" fmla="*/ 317 w 326"/>
                <a:gd name="T13" fmla="*/ 94 h 140"/>
                <a:gd name="T14" fmla="*/ 318 w 326"/>
                <a:gd name="T15" fmla="*/ 115 h 140"/>
                <a:gd name="T16" fmla="*/ 291 w 326"/>
                <a:gd name="T17" fmla="*/ 107 h 140"/>
                <a:gd name="T18" fmla="*/ 263 w 326"/>
                <a:gd name="T19" fmla="*/ 114 h 140"/>
                <a:gd name="T20" fmla="*/ 234 w 326"/>
                <a:gd name="T21" fmla="*/ 122 h 140"/>
                <a:gd name="T22" fmla="*/ 211 w 326"/>
                <a:gd name="T23" fmla="*/ 117 h 140"/>
                <a:gd name="T24" fmla="*/ 186 w 326"/>
                <a:gd name="T25" fmla="*/ 119 h 140"/>
                <a:gd name="T26" fmla="*/ 180 w 326"/>
                <a:gd name="T27" fmla="*/ 136 h 140"/>
                <a:gd name="T28" fmla="*/ 170 w 326"/>
                <a:gd name="T29" fmla="*/ 131 h 140"/>
                <a:gd name="T30" fmla="*/ 165 w 326"/>
                <a:gd name="T31" fmla="*/ 125 h 140"/>
                <a:gd name="T32" fmla="*/ 138 w 326"/>
                <a:gd name="T33" fmla="*/ 132 h 140"/>
                <a:gd name="T34" fmla="*/ 98 w 326"/>
                <a:gd name="T35" fmla="*/ 123 h 140"/>
                <a:gd name="T36" fmla="*/ 76 w 326"/>
                <a:gd name="T37" fmla="*/ 131 h 140"/>
                <a:gd name="T38" fmla="*/ 47 w 326"/>
                <a:gd name="T39" fmla="*/ 122 h 140"/>
                <a:gd name="T40" fmla="*/ 18 w 326"/>
                <a:gd name="T41" fmla="*/ 101 h 140"/>
                <a:gd name="T42" fmla="*/ 13 w 326"/>
                <a:gd name="T43" fmla="*/ 72 h 140"/>
                <a:gd name="T44" fmla="*/ 21 w 326"/>
                <a:gd name="T45" fmla="*/ 40 h 140"/>
                <a:gd name="T46" fmla="*/ 55 w 326"/>
                <a:gd name="T47" fmla="*/ 21 h 140"/>
                <a:gd name="T48" fmla="*/ 109 w 326"/>
                <a:gd name="T49" fmla="*/ 10 h 140"/>
                <a:gd name="T50" fmla="*/ 158 w 326"/>
                <a:gd name="T51" fmla="*/ 3 h 140"/>
                <a:gd name="T52" fmla="*/ 20 w 326"/>
                <a:gd name="T53" fmla="*/ 33 h 140"/>
                <a:gd name="T54" fmla="*/ 0 w 326"/>
                <a:gd name="T55" fmla="*/ 35 h 140"/>
                <a:gd name="T56" fmla="*/ 4 w 326"/>
                <a:gd name="T57" fmla="*/ 28 h 140"/>
                <a:gd name="T58" fmla="*/ 2 w 326"/>
                <a:gd name="T59" fmla="*/ 7 h 140"/>
                <a:gd name="T60" fmla="*/ 34 w 326"/>
                <a:gd name="T61" fmla="*/ 3 h 140"/>
                <a:gd name="T62" fmla="*/ 51 w 326"/>
                <a:gd name="T63" fmla="*/ 19 h 140"/>
                <a:gd name="T64" fmla="*/ 27 w 326"/>
                <a:gd name="T65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" h="140">
                  <a:moveTo>
                    <a:pt x="189" y="19"/>
                  </a:moveTo>
                  <a:lnTo>
                    <a:pt x="214" y="27"/>
                  </a:lnTo>
                  <a:lnTo>
                    <a:pt x="234" y="23"/>
                  </a:lnTo>
                  <a:lnTo>
                    <a:pt x="249" y="26"/>
                  </a:lnTo>
                  <a:lnTo>
                    <a:pt x="270" y="14"/>
                  </a:lnTo>
                  <a:lnTo>
                    <a:pt x="289" y="13"/>
                  </a:lnTo>
                  <a:lnTo>
                    <a:pt x="305" y="23"/>
                  </a:lnTo>
                  <a:lnTo>
                    <a:pt x="308" y="32"/>
                  </a:lnTo>
                  <a:lnTo>
                    <a:pt x="306" y="43"/>
                  </a:lnTo>
                  <a:lnTo>
                    <a:pt x="319" y="49"/>
                  </a:lnTo>
                  <a:lnTo>
                    <a:pt x="326" y="56"/>
                  </a:lnTo>
                  <a:lnTo>
                    <a:pt x="314" y="62"/>
                  </a:lnTo>
                  <a:lnTo>
                    <a:pt x="320" y="87"/>
                  </a:lnTo>
                  <a:lnTo>
                    <a:pt x="317" y="94"/>
                  </a:lnTo>
                  <a:lnTo>
                    <a:pt x="326" y="111"/>
                  </a:lnTo>
                  <a:lnTo>
                    <a:pt x="318" y="115"/>
                  </a:lnTo>
                  <a:lnTo>
                    <a:pt x="311" y="110"/>
                  </a:lnTo>
                  <a:lnTo>
                    <a:pt x="291" y="107"/>
                  </a:lnTo>
                  <a:lnTo>
                    <a:pt x="284" y="110"/>
                  </a:lnTo>
                  <a:lnTo>
                    <a:pt x="263" y="114"/>
                  </a:lnTo>
                  <a:lnTo>
                    <a:pt x="254" y="114"/>
                  </a:lnTo>
                  <a:lnTo>
                    <a:pt x="234" y="122"/>
                  </a:lnTo>
                  <a:lnTo>
                    <a:pt x="220" y="122"/>
                  </a:lnTo>
                  <a:lnTo>
                    <a:pt x="211" y="117"/>
                  </a:lnTo>
                  <a:lnTo>
                    <a:pt x="192" y="123"/>
                  </a:lnTo>
                  <a:lnTo>
                    <a:pt x="186" y="119"/>
                  </a:lnTo>
                  <a:lnTo>
                    <a:pt x="185" y="131"/>
                  </a:lnTo>
                  <a:lnTo>
                    <a:pt x="180" y="136"/>
                  </a:lnTo>
                  <a:lnTo>
                    <a:pt x="175" y="140"/>
                  </a:lnTo>
                  <a:lnTo>
                    <a:pt x="170" y="131"/>
                  </a:lnTo>
                  <a:lnTo>
                    <a:pt x="175" y="123"/>
                  </a:lnTo>
                  <a:lnTo>
                    <a:pt x="165" y="125"/>
                  </a:lnTo>
                  <a:lnTo>
                    <a:pt x="151" y="119"/>
                  </a:lnTo>
                  <a:lnTo>
                    <a:pt x="138" y="132"/>
                  </a:lnTo>
                  <a:lnTo>
                    <a:pt x="113" y="134"/>
                  </a:lnTo>
                  <a:lnTo>
                    <a:pt x="98" y="123"/>
                  </a:lnTo>
                  <a:lnTo>
                    <a:pt x="79" y="122"/>
                  </a:lnTo>
                  <a:lnTo>
                    <a:pt x="76" y="131"/>
                  </a:lnTo>
                  <a:lnTo>
                    <a:pt x="63" y="133"/>
                  </a:lnTo>
                  <a:lnTo>
                    <a:pt x="47" y="122"/>
                  </a:lnTo>
                  <a:lnTo>
                    <a:pt x="27" y="123"/>
                  </a:lnTo>
                  <a:lnTo>
                    <a:pt x="18" y="101"/>
                  </a:lnTo>
                  <a:lnTo>
                    <a:pt x="5" y="89"/>
                  </a:lnTo>
                  <a:lnTo>
                    <a:pt x="13" y="72"/>
                  </a:lnTo>
                  <a:lnTo>
                    <a:pt x="2" y="60"/>
                  </a:lnTo>
                  <a:lnTo>
                    <a:pt x="21" y="40"/>
                  </a:lnTo>
                  <a:lnTo>
                    <a:pt x="48" y="38"/>
                  </a:lnTo>
                  <a:lnTo>
                    <a:pt x="55" y="21"/>
                  </a:lnTo>
                  <a:lnTo>
                    <a:pt x="88" y="25"/>
                  </a:lnTo>
                  <a:lnTo>
                    <a:pt x="109" y="10"/>
                  </a:lnTo>
                  <a:lnTo>
                    <a:pt x="130" y="3"/>
                  </a:lnTo>
                  <a:lnTo>
                    <a:pt x="158" y="3"/>
                  </a:lnTo>
                  <a:lnTo>
                    <a:pt x="189" y="19"/>
                  </a:lnTo>
                  <a:close/>
                  <a:moveTo>
                    <a:pt x="20" y="33"/>
                  </a:moveTo>
                  <a:lnTo>
                    <a:pt x="5" y="45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8"/>
                  </a:lnTo>
                  <a:lnTo>
                    <a:pt x="10" y="13"/>
                  </a:lnTo>
                  <a:lnTo>
                    <a:pt x="2" y="7"/>
                  </a:lnTo>
                  <a:lnTo>
                    <a:pt x="19" y="0"/>
                  </a:lnTo>
                  <a:lnTo>
                    <a:pt x="34" y="3"/>
                  </a:lnTo>
                  <a:lnTo>
                    <a:pt x="36" y="12"/>
                  </a:lnTo>
                  <a:lnTo>
                    <a:pt x="51" y="19"/>
                  </a:lnTo>
                  <a:lnTo>
                    <a:pt x="48" y="25"/>
                  </a:lnTo>
                  <a:lnTo>
                    <a:pt x="27" y="26"/>
                  </a:lnTo>
                  <a:lnTo>
                    <a:pt x="20" y="3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10">
              <a:extLst>
                <a:ext uri="{FF2B5EF4-FFF2-40B4-BE49-F238E27FC236}">
                  <a16:creationId xmlns="" xmlns:a16="http://schemas.microsoft.com/office/drawing/2014/main" id="{E5AA4A62-E05D-409D-807B-CEC72D3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607" y="4155270"/>
              <a:ext cx="18422" cy="14543"/>
            </a:xfrm>
            <a:custGeom>
              <a:avLst/>
              <a:gdLst>
                <a:gd name="T0" fmla="*/ 6 w 19"/>
                <a:gd name="T1" fmla="*/ 2 h 15"/>
                <a:gd name="T2" fmla="*/ 16 w 19"/>
                <a:gd name="T3" fmla="*/ 0 h 15"/>
                <a:gd name="T4" fmla="*/ 19 w 19"/>
                <a:gd name="T5" fmla="*/ 0 h 15"/>
                <a:gd name="T6" fmla="*/ 19 w 19"/>
                <a:gd name="T7" fmla="*/ 13 h 15"/>
                <a:gd name="T8" fmla="*/ 4 w 19"/>
                <a:gd name="T9" fmla="*/ 15 h 15"/>
                <a:gd name="T10" fmla="*/ 0 w 19"/>
                <a:gd name="T11" fmla="*/ 14 h 15"/>
                <a:gd name="T12" fmla="*/ 6 w 19"/>
                <a:gd name="T13" fmla="*/ 9 h 15"/>
                <a:gd name="T14" fmla="*/ 6 w 19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6" y="2"/>
                  </a:moveTo>
                  <a:lnTo>
                    <a:pt x="16" y="0"/>
                  </a:lnTo>
                  <a:lnTo>
                    <a:pt x="19" y="0"/>
                  </a:lnTo>
                  <a:lnTo>
                    <a:pt x="19" y="13"/>
                  </a:lnTo>
                  <a:lnTo>
                    <a:pt x="4" y="15"/>
                  </a:lnTo>
                  <a:lnTo>
                    <a:pt x="0" y="14"/>
                  </a:lnTo>
                  <a:lnTo>
                    <a:pt x="6" y="9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11">
              <a:extLst>
                <a:ext uri="{FF2B5EF4-FFF2-40B4-BE49-F238E27FC236}">
                  <a16:creationId xmlns="" xmlns:a16="http://schemas.microsoft.com/office/drawing/2014/main" id="{FAB0393C-EC15-48DE-83C2-FD0F88943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669" y="3780058"/>
              <a:ext cx="205542" cy="180334"/>
            </a:xfrm>
            <a:custGeom>
              <a:avLst/>
              <a:gdLst>
                <a:gd name="T0" fmla="*/ 178 w 212"/>
                <a:gd name="T1" fmla="*/ 43 h 186"/>
                <a:gd name="T2" fmla="*/ 174 w 212"/>
                <a:gd name="T3" fmla="*/ 51 h 186"/>
                <a:gd name="T4" fmla="*/ 169 w 212"/>
                <a:gd name="T5" fmla="*/ 65 h 186"/>
                <a:gd name="T6" fmla="*/ 165 w 212"/>
                <a:gd name="T7" fmla="*/ 75 h 186"/>
                <a:gd name="T8" fmla="*/ 161 w 212"/>
                <a:gd name="T9" fmla="*/ 79 h 186"/>
                <a:gd name="T10" fmla="*/ 155 w 212"/>
                <a:gd name="T11" fmla="*/ 73 h 186"/>
                <a:gd name="T12" fmla="*/ 147 w 212"/>
                <a:gd name="T13" fmla="*/ 64 h 186"/>
                <a:gd name="T14" fmla="*/ 134 w 212"/>
                <a:gd name="T15" fmla="*/ 36 h 186"/>
                <a:gd name="T16" fmla="*/ 133 w 212"/>
                <a:gd name="T17" fmla="*/ 37 h 186"/>
                <a:gd name="T18" fmla="*/ 140 w 212"/>
                <a:gd name="T19" fmla="*/ 58 h 186"/>
                <a:gd name="T20" fmla="*/ 151 w 212"/>
                <a:gd name="T21" fmla="*/ 77 h 186"/>
                <a:gd name="T22" fmla="*/ 165 w 212"/>
                <a:gd name="T23" fmla="*/ 107 h 186"/>
                <a:gd name="T24" fmla="*/ 170 w 212"/>
                <a:gd name="T25" fmla="*/ 118 h 186"/>
                <a:gd name="T26" fmla="*/ 176 w 212"/>
                <a:gd name="T27" fmla="*/ 129 h 186"/>
                <a:gd name="T28" fmla="*/ 191 w 212"/>
                <a:gd name="T29" fmla="*/ 150 h 186"/>
                <a:gd name="T30" fmla="*/ 188 w 212"/>
                <a:gd name="T31" fmla="*/ 154 h 186"/>
                <a:gd name="T32" fmla="*/ 189 w 212"/>
                <a:gd name="T33" fmla="*/ 165 h 186"/>
                <a:gd name="T34" fmla="*/ 209 w 212"/>
                <a:gd name="T35" fmla="*/ 183 h 186"/>
                <a:gd name="T36" fmla="*/ 212 w 212"/>
                <a:gd name="T37" fmla="*/ 186 h 186"/>
                <a:gd name="T38" fmla="*/ 144 w 212"/>
                <a:gd name="T39" fmla="*/ 186 h 186"/>
                <a:gd name="T40" fmla="*/ 75 w 212"/>
                <a:gd name="T41" fmla="*/ 186 h 186"/>
                <a:gd name="T42" fmla="*/ 6 w 212"/>
                <a:gd name="T43" fmla="*/ 186 h 186"/>
                <a:gd name="T44" fmla="*/ 6 w 212"/>
                <a:gd name="T45" fmla="*/ 117 h 186"/>
                <a:gd name="T46" fmla="*/ 6 w 212"/>
                <a:gd name="T47" fmla="*/ 47 h 186"/>
                <a:gd name="T48" fmla="*/ 0 w 212"/>
                <a:gd name="T49" fmla="*/ 31 h 186"/>
                <a:gd name="T50" fmla="*/ 5 w 212"/>
                <a:gd name="T51" fmla="*/ 20 h 186"/>
                <a:gd name="T52" fmla="*/ 2 w 212"/>
                <a:gd name="T53" fmla="*/ 10 h 186"/>
                <a:gd name="T54" fmla="*/ 8 w 212"/>
                <a:gd name="T55" fmla="*/ 1 h 186"/>
                <a:gd name="T56" fmla="*/ 31 w 212"/>
                <a:gd name="T57" fmla="*/ 0 h 186"/>
                <a:gd name="T58" fmla="*/ 49 w 212"/>
                <a:gd name="T59" fmla="*/ 6 h 186"/>
                <a:gd name="T60" fmla="*/ 66 w 212"/>
                <a:gd name="T61" fmla="*/ 12 h 186"/>
                <a:gd name="T62" fmla="*/ 74 w 212"/>
                <a:gd name="T63" fmla="*/ 15 h 186"/>
                <a:gd name="T64" fmla="*/ 87 w 212"/>
                <a:gd name="T65" fmla="*/ 8 h 186"/>
                <a:gd name="T66" fmla="*/ 94 w 212"/>
                <a:gd name="T67" fmla="*/ 2 h 186"/>
                <a:gd name="T68" fmla="*/ 110 w 212"/>
                <a:gd name="T69" fmla="*/ 1 h 186"/>
                <a:gd name="T70" fmla="*/ 122 w 212"/>
                <a:gd name="T71" fmla="*/ 3 h 186"/>
                <a:gd name="T72" fmla="*/ 126 w 212"/>
                <a:gd name="T73" fmla="*/ 14 h 186"/>
                <a:gd name="T74" fmla="*/ 131 w 212"/>
                <a:gd name="T75" fmla="*/ 7 h 186"/>
                <a:gd name="T76" fmla="*/ 145 w 212"/>
                <a:gd name="T77" fmla="*/ 12 h 186"/>
                <a:gd name="T78" fmla="*/ 159 w 212"/>
                <a:gd name="T79" fmla="*/ 13 h 186"/>
                <a:gd name="T80" fmla="*/ 167 w 212"/>
                <a:gd name="T81" fmla="*/ 8 h 186"/>
                <a:gd name="T82" fmla="*/ 178 w 212"/>
                <a:gd name="T83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186">
                  <a:moveTo>
                    <a:pt x="178" y="43"/>
                  </a:moveTo>
                  <a:lnTo>
                    <a:pt x="174" y="51"/>
                  </a:lnTo>
                  <a:lnTo>
                    <a:pt x="169" y="65"/>
                  </a:lnTo>
                  <a:lnTo>
                    <a:pt x="165" y="75"/>
                  </a:lnTo>
                  <a:lnTo>
                    <a:pt x="161" y="79"/>
                  </a:lnTo>
                  <a:lnTo>
                    <a:pt x="155" y="73"/>
                  </a:lnTo>
                  <a:lnTo>
                    <a:pt x="147" y="64"/>
                  </a:lnTo>
                  <a:lnTo>
                    <a:pt x="134" y="36"/>
                  </a:lnTo>
                  <a:lnTo>
                    <a:pt x="133" y="37"/>
                  </a:lnTo>
                  <a:lnTo>
                    <a:pt x="140" y="58"/>
                  </a:lnTo>
                  <a:lnTo>
                    <a:pt x="151" y="77"/>
                  </a:lnTo>
                  <a:lnTo>
                    <a:pt x="165" y="107"/>
                  </a:lnTo>
                  <a:lnTo>
                    <a:pt x="170" y="118"/>
                  </a:lnTo>
                  <a:lnTo>
                    <a:pt x="176" y="129"/>
                  </a:lnTo>
                  <a:lnTo>
                    <a:pt x="191" y="150"/>
                  </a:lnTo>
                  <a:lnTo>
                    <a:pt x="188" y="154"/>
                  </a:lnTo>
                  <a:lnTo>
                    <a:pt x="189" y="165"/>
                  </a:lnTo>
                  <a:lnTo>
                    <a:pt x="209" y="183"/>
                  </a:lnTo>
                  <a:lnTo>
                    <a:pt x="212" y="186"/>
                  </a:lnTo>
                  <a:lnTo>
                    <a:pt x="144" y="186"/>
                  </a:lnTo>
                  <a:lnTo>
                    <a:pt x="75" y="186"/>
                  </a:lnTo>
                  <a:lnTo>
                    <a:pt x="6" y="186"/>
                  </a:lnTo>
                  <a:lnTo>
                    <a:pt x="6" y="117"/>
                  </a:lnTo>
                  <a:lnTo>
                    <a:pt x="6" y="47"/>
                  </a:lnTo>
                  <a:lnTo>
                    <a:pt x="0" y="31"/>
                  </a:lnTo>
                  <a:lnTo>
                    <a:pt x="5" y="20"/>
                  </a:lnTo>
                  <a:lnTo>
                    <a:pt x="2" y="10"/>
                  </a:lnTo>
                  <a:lnTo>
                    <a:pt x="8" y="1"/>
                  </a:lnTo>
                  <a:lnTo>
                    <a:pt x="31" y="0"/>
                  </a:lnTo>
                  <a:lnTo>
                    <a:pt x="49" y="6"/>
                  </a:lnTo>
                  <a:lnTo>
                    <a:pt x="66" y="12"/>
                  </a:lnTo>
                  <a:lnTo>
                    <a:pt x="74" y="15"/>
                  </a:lnTo>
                  <a:lnTo>
                    <a:pt x="87" y="8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2" y="3"/>
                  </a:lnTo>
                  <a:lnTo>
                    <a:pt x="126" y="14"/>
                  </a:lnTo>
                  <a:lnTo>
                    <a:pt x="131" y="7"/>
                  </a:lnTo>
                  <a:lnTo>
                    <a:pt x="145" y="12"/>
                  </a:lnTo>
                  <a:lnTo>
                    <a:pt x="159" y="13"/>
                  </a:lnTo>
                  <a:lnTo>
                    <a:pt x="167" y="8"/>
                  </a:lnTo>
                  <a:lnTo>
                    <a:pt x="178" y="4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12">
              <a:extLst>
                <a:ext uri="{FF2B5EF4-FFF2-40B4-BE49-F238E27FC236}">
                  <a16:creationId xmlns="" xmlns:a16="http://schemas.microsoft.com/office/drawing/2014/main" id="{E1D0624C-16AD-477D-A780-FB6458419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786" y="3856652"/>
              <a:ext cx="141552" cy="122162"/>
            </a:xfrm>
            <a:custGeom>
              <a:avLst/>
              <a:gdLst>
                <a:gd name="T0" fmla="*/ 70 w 146"/>
                <a:gd name="T1" fmla="*/ 0 h 126"/>
                <a:gd name="T2" fmla="*/ 92 w 146"/>
                <a:gd name="T3" fmla="*/ 0 h 126"/>
                <a:gd name="T4" fmla="*/ 146 w 146"/>
                <a:gd name="T5" fmla="*/ 0 h 126"/>
                <a:gd name="T6" fmla="*/ 146 w 146"/>
                <a:gd name="T7" fmla="*/ 0 h 126"/>
                <a:gd name="T8" fmla="*/ 146 w 146"/>
                <a:gd name="T9" fmla="*/ 0 h 126"/>
                <a:gd name="T10" fmla="*/ 92 w 146"/>
                <a:gd name="T11" fmla="*/ 0 h 126"/>
                <a:gd name="T12" fmla="*/ 70 w 146"/>
                <a:gd name="T13" fmla="*/ 0 h 126"/>
                <a:gd name="T14" fmla="*/ 68 w 146"/>
                <a:gd name="T15" fmla="*/ 0 h 126"/>
                <a:gd name="T16" fmla="*/ 68 w 146"/>
                <a:gd name="T17" fmla="*/ 0 h 126"/>
                <a:gd name="T18" fmla="*/ 57 w 146"/>
                <a:gd name="T19" fmla="*/ 19 h 126"/>
                <a:gd name="T20" fmla="*/ 45 w 146"/>
                <a:gd name="T21" fmla="*/ 27 h 126"/>
                <a:gd name="T22" fmla="*/ 39 w 146"/>
                <a:gd name="T23" fmla="*/ 39 h 126"/>
                <a:gd name="T24" fmla="*/ 39 w 146"/>
                <a:gd name="T25" fmla="*/ 49 h 126"/>
                <a:gd name="T26" fmla="*/ 34 w 146"/>
                <a:gd name="T27" fmla="*/ 60 h 126"/>
                <a:gd name="T28" fmla="*/ 28 w 146"/>
                <a:gd name="T29" fmla="*/ 63 h 126"/>
                <a:gd name="T30" fmla="*/ 19 w 146"/>
                <a:gd name="T31" fmla="*/ 75 h 126"/>
                <a:gd name="T32" fmla="*/ 13 w 146"/>
                <a:gd name="T33" fmla="*/ 89 h 126"/>
                <a:gd name="T34" fmla="*/ 14 w 146"/>
                <a:gd name="T35" fmla="*/ 94 h 126"/>
                <a:gd name="T36" fmla="*/ 8 w 146"/>
                <a:gd name="T37" fmla="*/ 105 h 126"/>
                <a:gd name="T38" fmla="*/ 1 w 146"/>
                <a:gd name="T39" fmla="*/ 109 h 126"/>
                <a:gd name="T40" fmla="*/ 0 w 146"/>
                <a:gd name="T41" fmla="*/ 119 h 126"/>
                <a:gd name="T42" fmla="*/ 0 w 146"/>
                <a:gd name="T43" fmla="*/ 126 h 126"/>
                <a:gd name="T44" fmla="*/ 4 w 146"/>
                <a:gd name="T45" fmla="*/ 120 h 126"/>
                <a:gd name="T46" fmla="*/ 72 w 146"/>
                <a:gd name="T47" fmla="*/ 120 h 126"/>
                <a:gd name="T48" fmla="*/ 68 w 146"/>
                <a:gd name="T49" fmla="*/ 93 h 126"/>
                <a:gd name="T50" fmla="*/ 73 w 146"/>
                <a:gd name="T51" fmla="*/ 83 h 126"/>
                <a:gd name="T52" fmla="*/ 89 w 146"/>
                <a:gd name="T53" fmla="*/ 82 h 126"/>
                <a:gd name="T54" fmla="*/ 88 w 146"/>
                <a:gd name="T55" fmla="*/ 33 h 126"/>
                <a:gd name="T56" fmla="*/ 146 w 146"/>
                <a:gd name="T57" fmla="*/ 34 h 126"/>
                <a:gd name="T58" fmla="*/ 146 w 146"/>
                <a:gd name="T59" fmla="*/ 4 h 126"/>
                <a:gd name="T60" fmla="*/ 146 w 146"/>
                <a:gd name="T61" fmla="*/ 1 h 126"/>
                <a:gd name="T62" fmla="*/ 146 w 146"/>
                <a:gd name="T63" fmla="*/ 0 h 126"/>
                <a:gd name="T64" fmla="*/ 70 w 146"/>
                <a:gd name="T6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26">
                  <a:moveTo>
                    <a:pt x="70" y="0"/>
                  </a:moveTo>
                  <a:lnTo>
                    <a:pt x="92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9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7" y="19"/>
                  </a:lnTo>
                  <a:lnTo>
                    <a:pt x="45" y="27"/>
                  </a:lnTo>
                  <a:lnTo>
                    <a:pt x="39" y="39"/>
                  </a:lnTo>
                  <a:lnTo>
                    <a:pt x="39" y="49"/>
                  </a:lnTo>
                  <a:lnTo>
                    <a:pt x="34" y="60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3" y="89"/>
                  </a:lnTo>
                  <a:lnTo>
                    <a:pt x="14" y="94"/>
                  </a:lnTo>
                  <a:lnTo>
                    <a:pt x="8" y="105"/>
                  </a:lnTo>
                  <a:lnTo>
                    <a:pt x="1" y="109"/>
                  </a:lnTo>
                  <a:lnTo>
                    <a:pt x="0" y="119"/>
                  </a:lnTo>
                  <a:lnTo>
                    <a:pt x="0" y="126"/>
                  </a:lnTo>
                  <a:lnTo>
                    <a:pt x="4" y="120"/>
                  </a:lnTo>
                  <a:lnTo>
                    <a:pt x="72" y="120"/>
                  </a:lnTo>
                  <a:lnTo>
                    <a:pt x="68" y="93"/>
                  </a:lnTo>
                  <a:lnTo>
                    <a:pt x="73" y="83"/>
                  </a:lnTo>
                  <a:lnTo>
                    <a:pt x="89" y="82"/>
                  </a:lnTo>
                  <a:lnTo>
                    <a:pt x="88" y="33"/>
                  </a:lnTo>
                  <a:lnTo>
                    <a:pt x="146" y="34"/>
                  </a:lnTo>
                  <a:lnTo>
                    <a:pt x="146" y="4"/>
                  </a:lnTo>
                  <a:lnTo>
                    <a:pt x="146" y="1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13">
              <a:extLst>
                <a:ext uri="{FF2B5EF4-FFF2-40B4-BE49-F238E27FC236}">
                  <a16:creationId xmlns="" xmlns:a16="http://schemas.microsoft.com/office/drawing/2014/main" id="{0F85F52A-3428-41FF-A983-BF9BECC1C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803" y="3750003"/>
              <a:ext cx="266623" cy="254019"/>
            </a:xfrm>
            <a:custGeom>
              <a:avLst/>
              <a:gdLst>
                <a:gd name="T0" fmla="*/ 96 w 275"/>
                <a:gd name="T1" fmla="*/ 201 h 262"/>
                <a:gd name="T2" fmla="*/ 84 w 275"/>
                <a:gd name="T3" fmla="*/ 208 h 262"/>
                <a:gd name="T4" fmla="*/ 74 w 275"/>
                <a:gd name="T5" fmla="*/ 197 h 262"/>
                <a:gd name="T6" fmla="*/ 47 w 275"/>
                <a:gd name="T7" fmla="*/ 189 h 262"/>
                <a:gd name="T8" fmla="*/ 39 w 275"/>
                <a:gd name="T9" fmla="*/ 178 h 262"/>
                <a:gd name="T10" fmla="*/ 25 w 275"/>
                <a:gd name="T11" fmla="*/ 170 h 262"/>
                <a:gd name="T12" fmla="*/ 17 w 275"/>
                <a:gd name="T13" fmla="*/ 173 h 262"/>
                <a:gd name="T14" fmla="*/ 11 w 275"/>
                <a:gd name="T15" fmla="*/ 162 h 262"/>
                <a:gd name="T16" fmla="*/ 10 w 275"/>
                <a:gd name="T17" fmla="*/ 154 h 262"/>
                <a:gd name="T18" fmla="*/ 0 w 275"/>
                <a:gd name="T19" fmla="*/ 140 h 262"/>
                <a:gd name="T20" fmla="*/ 7 w 275"/>
                <a:gd name="T21" fmla="*/ 132 h 262"/>
                <a:gd name="T22" fmla="*/ 5 w 275"/>
                <a:gd name="T23" fmla="*/ 120 h 262"/>
                <a:gd name="T24" fmla="*/ 8 w 275"/>
                <a:gd name="T25" fmla="*/ 110 h 262"/>
                <a:gd name="T26" fmla="*/ 7 w 275"/>
                <a:gd name="T27" fmla="*/ 100 h 262"/>
                <a:gd name="T28" fmla="*/ 9 w 275"/>
                <a:gd name="T29" fmla="*/ 84 h 262"/>
                <a:gd name="T30" fmla="*/ 9 w 275"/>
                <a:gd name="T31" fmla="*/ 75 h 262"/>
                <a:gd name="T32" fmla="*/ 3 w 275"/>
                <a:gd name="T33" fmla="*/ 58 h 262"/>
                <a:gd name="T34" fmla="*/ 11 w 275"/>
                <a:gd name="T35" fmla="*/ 53 h 262"/>
                <a:gd name="T36" fmla="*/ 12 w 275"/>
                <a:gd name="T37" fmla="*/ 44 h 262"/>
                <a:gd name="T38" fmla="*/ 11 w 275"/>
                <a:gd name="T39" fmla="*/ 36 h 262"/>
                <a:gd name="T40" fmla="*/ 23 w 275"/>
                <a:gd name="T41" fmla="*/ 28 h 262"/>
                <a:gd name="T42" fmla="*/ 29 w 275"/>
                <a:gd name="T43" fmla="*/ 22 h 262"/>
                <a:gd name="T44" fmla="*/ 37 w 275"/>
                <a:gd name="T45" fmla="*/ 16 h 262"/>
                <a:gd name="T46" fmla="*/ 38 w 275"/>
                <a:gd name="T47" fmla="*/ 0 h 262"/>
                <a:gd name="T48" fmla="*/ 58 w 275"/>
                <a:gd name="T49" fmla="*/ 7 h 262"/>
                <a:gd name="T50" fmla="*/ 66 w 275"/>
                <a:gd name="T51" fmla="*/ 6 h 262"/>
                <a:gd name="T52" fmla="*/ 80 w 275"/>
                <a:gd name="T53" fmla="*/ 9 h 262"/>
                <a:gd name="T54" fmla="*/ 103 w 275"/>
                <a:gd name="T55" fmla="*/ 17 h 262"/>
                <a:gd name="T56" fmla="*/ 111 w 275"/>
                <a:gd name="T57" fmla="*/ 36 h 262"/>
                <a:gd name="T58" fmla="*/ 127 w 275"/>
                <a:gd name="T59" fmla="*/ 40 h 262"/>
                <a:gd name="T60" fmla="*/ 151 w 275"/>
                <a:gd name="T61" fmla="*/ 48 h 262"/>
                <a:gd name="T62" fmla="*/ 170 w 275"/>
                <a:gd name="T63" fmla="*/ 58 h 262"/>
                <a:gd name="T64" fmla="*/ 178 w 275"/>
                <a:gd name="T65" fmla="*/ 53 h 262"/>
                <a:gd name="T66" fmla="*/ 186 w 275"/>
                <a:gd name="T67" fmla="*/ 44 h 262"/>
                <a:gd name="T68" fmla="*/ 183 w 275"/>
                <a:gd name="T69" fmla="*/ 29 h 262"/>
                <a:gd name="T70" fmla="*/ 188 w 275"/>
                <a:gd name="T71" fmla="*/ 18 h 262"/>
                <a:gd name="T72" fmla="*/ 201 w 275"/>
                <a:gd name="T73" fmla="*/ 9 h 262"/>
                <a:gd name="T74" fmla="*/ 213 w 275"/>
                <a:gd name="T75" fmla="*/ 6 h 262"/>
                <a:gd name="T76" fmla="*/ 236 w 275"/>
                <a:gd name="T77" fmla="*/ 10 h 262"/>
                <a:gd name="T78" fmla="*/ 242 w 275"/>
                <a:gd name="T79" fmla="*/ 19 h 262"/>
                <a:gd name="T80" fmla="*/ 249 w 275"/>
                <a:gd name="T81" fmla="*/ 19 h 262"/>
                <a:gd name="T82" fmla="*/ 254 w 275"/>
                <a:gd name="T83" fmla="*/ 23 h 262"/>
                <a:gd name="T84" fmla="*/ 272 w 275"/>
                <a:gd name="T85" fmla="*/ 25 h 262"/>
                <a:gd name="T86" fmla="*/ 275 w 275"/>
                <a:gd name="T87" fmla="*/ 32 h 262"/>
                <a:gd name="T88" fmla="*/ 269 w 275"/>
                <a:gd name="T89" fmla="*/ 41 h 262"/>
                <a:gd name="T90" fmla="*/ 272 w 275"/>
                <a:gd name="T91" fmla="*/ 51 h 262"/>
                <a:gd name="T92" fmla="*/ 267 w 275"/>
                <a:gd name="T93" fmla="*/ 62 h 262"/>
                <a:gd name="T94" fmla="*/ 273 w 275"/>
                <a:gd name="T95" fmla="*/ 78 h 262"/>
                <a:gd name="T96" fmla="*/ 273 w 275"/>
                <a:gd name="T97" fmla="*/ 148 h 262"/>
                <a:gd name="T98" fmla="*/ 273 w 275"/>
                <a:gd name="T99" fmla="*/ 217 h 262"/>
                <a:gd name="T100" fmla="*/ 273 w 275"/>
                <a:gd name="T101" fmla="*/ 254 h 262"/>
                <a:gd name="T102" fmla="*/ 253 w 275"/>
                <a:gd name="T103" fmla="*/ 254 h 262"/>
                <a:gd name="T104" fmla="*/ 252 w 275"/>
                <a:gd name="T105" fmla="*/ 262 h 262"/>
                <a:gd name="T106" fmla="*/ 183 w 275"/>
                <a:gd name="T107" fmla="*/ 226 h 262"/>
                <a:gd name="T108" fmla="*/ 113 w 275"/>
                <a:gd name="T109" fmla="*/ 190 h 262"/>
                <a:gd name="T110" fmla="*/ 96 w 275"/>
                <a:gd name="T111" fmla="*/ 20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5" h="262">
                  <a:moveTo>
                    <a:pt x="96" y="201"/>
                  </a:moveTo>
                  <a:lnTo>
                    <a:pt x="84" y="208"/>
                  </a:lnTo>
                  <a:lnTo>
                    <a:pt x="74" y="197"/>
                  </a:lnTo>
                  <a:lnTo>
                    <a:pt x="47" y="189"/>
                  </a:lnTo>
                  <a:lnTo>
                    <a:pt x="39" y="178"/>
                  </a:lnTo>
                  <a:lnTo>
                    <a:pt x="25" y="170"/>
                  </a:lnTo>
                  <a:lnTo>
                    <a:pt x="17" y="173"/>
                  </a:lnTo>
                  <a:lnTo>
                    <a:pt x="11" y="162"/>
                  </a:lnTo>
                  <a:lnTo>
                    <a:pt x="10" y="154"/>
                  </a:lnTo>
                  <a:lnTo>
                    <a:pt x="0" y="140"/>
                  </a:lnTo>
                  <a:lnTo>
                    <a:pt x="7" y="132"/>
                  </a:lnTo>
                  <a:lnTo>
                    <a:pt x="5" y="120"/>
                  </a:lnTo>
                  <a:lnTo>
                    <a:pt x="8" y="110"/>
                  </a:lnTo>
                  <a:lnTo>
                    <a:pt x="7" y="100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3" y="58"/>
                  </a:lnTo>
                  <a:lnTo>
                    <a:pt x="11" y="53"/>
                  </a:lnTo>
                  <a:lnTo>
                    <a:pt x="12" y="44"/>
                  </a:lnTo>
                  <a:lnTo>
                    <a:pt x="11" y="36"/>
                  </a:lnTo>
                  <a:lnTo>
                    <a:pt x="23" y="28"/>
                  </a:lnTo>
                  <a:lnTo>
                    <a:pt x="29" y="22"/>
                  </a:lnTo>
                  <a:lnTo>
                    <a:pt x="37" y="16"/>
                  </a:lnTo>
                  <a:lnTo>
                    <a:pt x="38" y="0"/>
                  </a:lnTo>
                  <a:lnTo>
                    <a:pt x="58" y="7"/>
                  </a:lnTo>
                  <a:lnTo>
                    <a:pt x="66" y="6"/>
                  </a:lnTo>
                  <a:lnTo>
                    <a:pt x="80" y="9"/>
                  </a:lnTo>
                  <a:lnTo>
                    <a:pt x="103" y="17"/>
                  </a:lnTo>
                  <a:lnTo>
                    <a:pt x="111" y="36"/>
                  </a:lnTo>
                  <a:lnTo>
                    <a:pt x="127" y="40"/>
                  </a:lnTo>
                  <a:lnTo>
                    <a:pt x="151" y="48"/>
                  </a:lnTo>
                  <a:lnTo>
                    <a:pt x="170" y="58"/>
                  </a:lnTo>
                  <a:lnTo>
                    <a:pt x="178" y="53"/>
                  </a:lnTo>
                  <a:lnTo>
                    <a:pt x="186" y="44"/>
                  </a:lnTo>
                  <a:lnTo>
                    <a:pt x="183" y="29"/>
                  </a:lnTo>
                  <a:lnTo>
                    <a:pt x="188" y="18"/>
                  </a:lnTo>
                  <a:lnTo>
                    <a:pt x="201" y="9"/>
                  </a:lnTo>
                  <a:lnTo>
                    <a:pt x="213" y="6"/>
                  </a:lnTo>
                  <a:lnTo>
                    <a:pt x="236" y="10"/>
                  </a:lnTo>
                  <a:lnTo>
                    <a:pt x="242" y="19"/>
                  </a:lnTo>
                  <a:lnTo>
                    <a:pt x="249" y="19"/>
                  </a:lnTo>
                  <a:lnTo>
                    <a:pt x="254" y="23"/>
                  </a:lnTo>
                  <a:lnTo>
                    <a:pt x="272" y="25"/>
                  </a:lnTo>
                  <a:lnTo>
                    <a:pt x="275" y="32"/>
                  </a:lnTo>
                  <a:lnTo>
                    <a:pt x="269" y="41"/>
                  </a:lnTo>
                  <a:lnTo>
                    <a:pt x="272" y="51"/>
                  </a:lnTo>
                  <a:lnTo>
                    <a:pt x="267" y="62"/>
                  </a:lnTo>
                  <a:lnTo>
                    <a:pt x="273" y="78"/>
                  </a:lnTo>
                  <a:lnTo>
                    <a:pt x="273" y="148"/>
                  </a:lnTo>
                  <a:lnTo>
                    <a:pt x="273" y="217"/>
                  </a:lnTo>
                  <a:lnTo>
                    <a:pt x="273" y="254"/>
                  </a:lnTo>
                  <a:lnTo>
                    <a:pt x="253" y="254"/>
                  </a:lnTo>
                  <a:lnTo>
                    <a:pt x="252" y="262"/>
                  </a:lnTo>
                  <a:lnTo>
                    <a:pt x="183" y="226"/>
                  </a:lnTo>
                  <a:lnTo>
                    <a:pt x="113" y="190"/>
                  </a:lnTo>
                  <a:lnTo>
                    <a:pt x="96" y="20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14">
              <a:extLst>
                <a:ext uri="{FF2B5EF4-FFF2-40B4-BE49-F238E27FC236}">
                  <a16:creationId xmlns="" xmlns:a16="http://schemas.microsoft.com/office/drawing/2014/main" id="{5CCBE106-A36C-4813-8F08-A4EDF2295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9653" y="3695709"/>
              <a:ext cx="200694" cy="160943"/>
            </a:xfrm>
            <a:custGeom>
              <a:avLst/>
              <a:gdLst>
                <a:gd name="T0" fmla="*/ 76 w 207"/>
                <a:gd name="T1" fmla="*/ 166 h 166"/>
                <a:gd name="T2" fmla="*/ 76 w 207"/>
                <a:gd name="T3" fmla="*/ 142 h 166"/>
                <a:gd name="T4" fmla="*/ 104 w 207"/>
                <a:gd name="T5" fmla="*/ 127 h 166"/>
                <a:gd name="T6" fmla="*/ 121 w 207"/>
                <a:gd name="T7" fmla="*/ 125 h 166"/>
                <a:gd name="T8" fmla="*/ 135 w 207"/>
                <a:gd name="T9" fmla="*/ 119 h 166"/>
                <a:gd name="T10" fmla="*/ 142 w 207"/>
                <a:gd name="T11" fmla="*/ 109 h 166"/>
                <a:gd name="T12" fmla="*/ 163 w 207"/>
                <a:gd name="T13" fmla="*/ 101 h 166"/>
                <a:gd name="T14" fmla="*/ 163 w 207"/>
                <a:gd name="T15" fmla="*/ 87 h 166"/>
                <a:gd name="T16" fmla="*/ 173 w 207"/>
                <a:gd name="T17" fmla="*/ 85 h 166"/>
                <a:gd name="T18" fmla="*/ 181 w 207"/>
                <a:gd name="T19" fmla="*/ 78 h 166"/>
                <a:gd name="T20" fmla="*/ 205 w 207"/>
                <a:gd name="T21" fmla="*/ 74 h 166"/>
                <a:gd name="T22" fmla="*/ 207 w 207"/>
                <a:gd name="T23" fmla="*/ 66 h 166"/>
                <a:gd name="T24" fmla="*/ 202 w 207"/>
                <a:gd name="T25" fmla="*/ 62 h 166"/>
                <a:gd name="T26" fmla="*/ 196 w 207"/>
                <a:gd name="T27" fmla="*/ 40 h 166"/>
                <a:gd name="T28" fmla="*/ 195 w 207"/>
                <a:gd name="T29" fmla="*/ 27 h 166"/>
                <a:gd name="T30" fmla="*/ 189 w 207"/>
                <a:gd name="T31" fmla="*/ 13 h 166"/>
                <a:gd name="T32" fmla="*/ 181 w 207"/>
                <a:gd name="T33" fmla="*/ 13 h 166"/>
                <a:gd name="T34" fmla="*/ 164 w 207"/>
                <a:gd name="T35" fmla="*/ 8 h 166"/>
                <a:gd name="T36" fmla="*/ 147 w 207"/>
                <a:gd name="T37" fmla="*/ 10 h 166"/>
                <a:gd name="T38" fmla="*/ 136 w 207"/>
                <a:gd name="T39" fmla="*/ 1 h 166"/>
                <a:gd name="T40" fmla="*/ 123 w 207"/>
                <a:gd name="T41" fmla="*/ 0 h 166"/>
                <a:gd name="T42" fmla="*/ 118 w 207"/>
                <a:gd name="T43" fmla="*/ 14 h 166"/>
                <a:gd name="T44" fmla="*/ 106 w 207"/>
                <a:gd name="T45" fmla="*/ 36 h 166"/>
                <a:gd name="T46" fmla="*/ 93 w 207"/>
                <a:gd name="T47" fmla="*/ 44 h 166"/>
                <a:gd name="T48" fmla="*/ 76 w 207"/>
                <a:gd name="T49" fmla="*/ 53 h 166"/>
                <a:gd name="T50" fmla="*/ 66 w 207"/>
                <a:gd name="T51" fmla="*/ 67 h 166"/>
                <a:gd name="T52" fmla="*/ 62 w 207"/>
                <a:gd name="T53" fmla="*/ 79 h 166"/>
                <a:gd name="T54" fmla="*/ 56 w 207"/>
                <a:gd name="T55" fmla="*/ 96 h 166"/>
                <a:gd name="T56" fmla="*/ 60 w 207"/>
                <a:gd name="T57" fmla="*/ 121 h 166"/>
                <a:gd name="T58" fmla="*/ 46 w 207"/>
                <a:gd name="T59" fmla="*/ 138 h 166"/>
                <a:gd name="T60" fmla="*/ 37 w 207"/>
                <a:gd name="T61" fmla="*/ 142 h 166"/>
                <a:gd name="T62" fmla="*/ 24 w 207"/>
                <a:gd name="T63" fmla="*/ 156 h 166"/>
                <a:gd name="T64" fmla="*/ 8 w 207"/>
                <a:gd name="T65" fmla="*/ 159 h 166"/>
                <a:gd name="T66" fmla="*/ 0 w 207"/>
                <a:gd name="T67" fmla="*/ 166 h 166"/>
                <a:gd name="T68" fmla="*/ 22 w 207"/>
                <a:gd name="T69" fmla="*/ 166 h 166"/>
                <a:gd name="T70" fmla="*/ 76 w 207"/>
                <a:gd name="T71" fmla="*/ 166 h 166"/>
                <a:gd name="T72" fmla="*/ 76 w 207"/>
                <a:gd name="T73" fmla="*/ 166 h 166"/>
                <a:gd name="T74" fmla="*/ 76 w 207"/>
                <a:gd name="T75" fmla="*/ 166 h 166"/>
                <a:gd name="T76" fmla="*/ 22 w 207"/>
                <a:gd name="T77" fmla="*/ 166 h 166"/>
                <a:gd name="T78" fmla="*/ 0 w 207"/>
                <a:gd name="T79" fmla="*/ 166 h 166"/>
                <a:gd name="T80" fmla="*/ 76 w 207"/>
                <a:gd name="T8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7" h="166">
                  <a:moveTo>
                    <a:pt x="76" y="166"/>
                  </a:moveTo>
                  <a:lnTo>
                    <a:pt x="76" y="142"/>
                  </a:lnTo>
                  <a:lnTo>
                    <a:pt x="104" y="127"/>
                  </a:lnTo>
                  <a:lnTo>
                    <a:pt x="121" y="125"/>
                  </a:lnTo>
                  <a:lnTo>
                    <a:pt x="135" y="119"/>
                  </a:lnTo>
                  <a:lnTo>
                    <a:pt x="142" y="109"/>
                  </a:lnTo>
                  <a:lnTo>
                    <a:pt x="163" y="101"/>
                  </a:lnTo>
                  <a:lnTo>
                    <a:pt x="163" y="87"/>
                  </a:lnTo>
                  <a:lnTo>
                    <a:pt x="173" y="85"/>
                  </a:lnTo>
                  <a:lnTo>
                    <a:pt x="181" y="78"/>
                  </a:lnTo>
                  <a:lnTo>
                    <a:pt x="205" y="74"/>
                  </a:lnTo>
                  <a:lnTo>
                    <a:pt x="207" y="66"/>
                  </a:lnTo>
                  <a:lnTo>
                    <a:pt x="202" y="62"/>
                  </a:lnTo>
                  <a:lnTo>
                    <a:pt x="196" y="40"/>
                  </a:lnTo>
                  <a:lnTo>
                    <a:pt x="195" y="27"/>
                  </a:lnTo>
                  <a:lnTo>
                    <a:pt x="189" y="13"/>
                  </a:lnTo>
                  <a:lnTo>
                    <a:pt x="181" y="13"/>
                  </a:lnTo>
                  <a:lnTo>
                    <a:pt x="164" y="8"/>
                  </a:lnTo>
                  <a:lnTo>
                    <a:pt x="147" y="10"/>
                  </a:lnTo>
                  <a:lnTo>
                    <a:pt x="136" y="1"/>
                  </a:lnTo>
                  <a:lnTo>
                    <a:pt x="123" y="0"/>
                  </a:lnTo>
                  <a:lnTo>
                    <a:pt x="118" y="14"/>
                  </a:lnTo>
                  <a:lnTo>
                    <a:pt x="106" y="36"/>
                  </a:lnTo>
                  <a:lnTo>
                    <a:pt x="93" y="44"/>
                  </a:lnTo>
                  <a:lnTo>
                    <a:pt x="76" y="53"/>
                  </a:lnTo>
                  <a:lnTo>
                    <a:pt x="66" y="67"/>
                  </a:lnTo>
                  <a:lnTo>
                    <a:pt x="62" y="79"/>
                  </a:lnTo>
                  <a:lnTo>
                    <a:pt x="56" y="96"/>
                  </a:lnTo>
                  <a:lnTo>
                    <a:pt x="60" y="121"/>
                  </a:lnTo>
                  <a:lnTo>
                    <a:pt x="46" y="138"/>
                  </a:lnTo>
                  <a:lnTo>
                    <a:pt x="37" y="142"/>
                  </a:lnTo>
                  <a:lnTo>
                    <a:pt x="24" y="156"/>
                  </a:lnTo>
                  <a:lnTo>
                    <a:pt x="8" y="159"/>
                  </a:lnTo>
                  <a:lnTo>
                    <a:pt x="0" y="166"/>
                  </a:lnTo>
                  <a:lnTo>
                    <a:pt x="22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22" y="166"/>
                  </a:lnTo>
                  <a:lnTo>
                    <a:pt x="0" y="166"/>
                  </a:lnTo>
                  <a:lnTo>
                    <a:pt x="76" y="16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15">
              <a:extLst>
                <a:ext uri="{FF2B5EF4-FFF2-40B4-BE49-F238E27FC236}">
                  <a16:creationId xmlns="" xmlns:a16="http://schemas.microsoft.com/office/drawing/2014/main" id="{069B3EE8-78FE-4CF6-9092-C2DC63FD0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5283" y="4084493"/>
              <a:ext cx="250141" cy="196816"/>
            </a:xfrm>
            <a:custGeom>
              <a:avLst/>
              <a:gdLst>
                <a:gd name="T0" fmla="*/ 87 w 258"/>
                <a:gd name="T1" fmla="*/ 0 h 203"/>
                <a:gd name="T2" fmla="*/ 97 w 258"/>
                <a:gd name="T3" fmla="*/ 8 h 203"/>
                <a:gd name="T4" fmla="*/ 107 w 258"/>
                <a:gd name="T5" fmla="*/ 5 h 203"/>
                <a:gd name="T6" fmla="*/ 111 w 258"/>
                <a:gd name="T7" fmla="*/ 8 h 203"/>
                <a:gd name="T8" fmla="*/ 124 w 258"/>
                <a:gd name="T9" fmla="*/ 8 h 203"/>
                <a:gd name="T10" fmla="*/ 139 w 258"/>
                <a:gd name="T11" fmla="*/ 15 h 203"/>
                <a:gd name="T12" fmla="*/ 143 w 258"/>
                <a:gd name="T13" fmla="*/ 21 h 203"/>
                <a:gd name="T14" fmla="*/ 150 w 258"/>
                <a:gd name="T15" fmla="*/ 27 h 203"/>
                <a:gd name="T16" fmla="*/ 157 w 258"/>
                <a:gd name="T17" fmla="*/ 37 h 203"/>
                <a:gd name="T18" fmla="*/ 164 w 258"/>
                <a:gd name="T19" fmla="*/ 43 h 203"/>
                <a:gd name="T20" fmla="*/ 157 w 258"/>
                <a:gd name="T21" fmla="*/ 51 h 203"/>
                <a:gd name="T22" fmla="*/ 151 w 258"/>
                <a:gd name="T23" fmla="*/ 59 h 203"/>
                <a:gd name="T24" fmla="*/ 153 w 258"/>
                <a:gd name="T25" fmla="*/ 64 h 203"/>
                <a:gd name="T26" fmla="*/ 154 w 258"/>
                <a:gd name="T27" fmla="*/ 70 h 203"/>
                <a:gd name="T28" fmla="*/ 163 w 258"/>
                <a:gd name="T29" fmla="*/ 70 h 203"/>
                <a:gd name="T30" fmla="*/ 168 w 258"/>
                <a:gd name="T31" fmla="*/ 69 h 203"/>
                <a:gd name="T32" fmla="*/ 171 w 258"/>
                <a:gd name="T33" fmla="*/ 72 h 203"/>
                <a:gd name="T34" fmla="*/ 168 w 258"/>
                <a:gd name="T35" fmla="*/ 78 h 203"/>
                <a:gd name="T36" fmla="*/ 173 w 258"/>
                <a:gd name="T37" fmla="*/ 88 h 203"/>
                <a:gd name="T38" fmla="*/ 180 w 258"/>
                <a:gd name="T39" fmla="*/ 96 h 203"/>
                <a:gd name="T40" fmla="*/ 186 w 258"/>
                <a:gd name="T41" fmla="*/ 102 h 203"/>
                <a:gd name="T42" fmla="*/ 244 w 258"/>
                <a:gd name="T43" fmla="*/ 123 h 203"/>
                <a:gd name="T44" fmla="*/ 258 w 258"/>
                <a:gd name="T45" fmla="*/ 123 h 203"/>
                <a:gd name="T46" fmla="*/ 209 w 258"/>
                <a:gd name="T47" fmla="*/ 175 h 203"/>
                <a:gd name="T48" fmla="*/ 186 w 258"/>
                <a:gd name="T49" fmla="*/ 176 h 203"/>
                <a:gd name="T50" fmla="*/ 171 w 258"/>
                <a:gd name="T51" fmla="*/ 189 h 203"/>
                <a:gd name="T52" fmla="*/ 160 w 258"/>
                <a:gd name="T53" fmla="*/ 189 h 203"/>
                <a:gd name="T54" fmla="*/ 155 w 258"/>
                <a:gd name="T55" fmla="*/ 193 h 203"/>
                <a:gd name="T56" fmla="*/ 143 w 258"/>
                <a:gd name="T57" fmla="*/ 193 h 203"/>
                <a:gd name="T58" fmla="*/ 136 w 258"/>
                <a:gd name="T59" fmla="*/ 188 h 203"/>
                <a:gd name="T60" fmla="*/ 120 w 258"/>
                <a:gd name="T61" fmla="*/ 196 h 203"/>
                <a:gd name="T62" fmla="*/ 116 w 258"/>
                <a:gd name="T63" fmla="*/ 203 h 203"/>
                <a:gd name="T64" fmla="*/ 104 w 258"/>
                <a:gd name="T65" fmla="*/ 201 h 203"/>
                <a:gd name="T66" fmla="*/ 99 w 258"/>
                <a:gd name="T67" fmla="*/ 199 h 203"/>
                <a:gd name="T68" fmla="*/ 96 w 258"/>
                <a:gd name="T69" fmla="*/ 199 h 203"/>
                <a:gd name="T70" fmla="*/ 90 w 258"/>
                <a:gd name="T71" fmla="*/ 199 h 203"/>
                <a:gd name="T72" fmla="*/ 68 w 258"/>
                <a:gd name="T73" fmla="*/ 185 h 203"/>
                <a:gd name="T74" fmla="*/ 55 w 258"/>
                <a:gd name="T75" fmla="*/ 185 h 203"/>
                <a:gd name="T76" fmla="*/ 50 w 258"/>
                <a:gd name="T77" fmla="*/ 179 h 203"/>
                <a:gd name="T78" fmla="*/ 50 w 258"/>
                <a:gd name="T79" fmla="*/ 169 h 203"/>
                <a:gd name="T80" fmla="*/ 41 w 258"/>
                <a:gd name="T81" fmla="*/ 167 h 203"/>
                <a:gd name="T82" fmla="*/ 31 w 258"/>
                <a:gd name="T83" fmla="*/ 147 h 203"/>
                <a:gd name="T84" fmla="*/ 23 w 258"/>
                <a:gd name="T85" fmla="*/ 144 h 203"/>
                <a:gd name="T86" fmla="*/ 19 w 258"/>
                <a:gd name="T87" fmla="*/ 137 h 203"/>
                <a:gd name="T88" fmla="*/ 11 w 258"/>
                <a:gd name="T89" fmla="*/ 129 h 203"/>
                <a:gd name="T90" fmla="*/ 0 w 258"/>
                <a:gd name="T91" fmla="*/ 127 h 203"/>
                <a:gd name="T92" fmla="*/ 6 w 258"/>
                <a:gd name="T93" fmla="*/ 117 h 203"/>
                <a:gd name="T94" fmla="*/ 15 w 258"/>
                <a:gd name="T95" fmla="*/ 117 h 203"/>
                <a:gd name="T96" fmla="*/ 18 w 258"/>
                <a:gd name="T97" fmla="*/ 111 h 203"/>
                <a:gd name="T98" fmla="*/ 17 w 258"/>
                <a:gd name="T99" fmla="*/ 95 h 203"/>
                <a:gd name="T100" fmla="*/ 23 w 258"/>
                <a:gd name="T101" fmla="*/ 77 h 203"/>
                <a:gd name="T102" fmla="*/ 31 w 258"/>
                <a:gd name="T103" fmla="*/ 72 h 203"/>
                <a:gd name="T104" fmla="*/ 33 w 258"/>
                <a:gd name="T105" fmla="*/ 65 h 203"/>
                <a:gd name="T106" fmla="*/ 40 w 258"/>
                <a:gd name="T107" fmla="*/ 51 h 203"/>
                <a:gd name="T108" fmla="*/ 51 w 258"/>
                <a:gd name="T109" fmla="*/ 43 h 203"/>
                <a:gd name="T110" fmla="*/ 58 w 258"/>
                <a:gd name="T111" fmla="*/ 26 h 203"/>
                <a:gd name="T112" fmla="*/ 61 w 258"/>
                <a:gd name="T113" fmla="*/ 10 h 203"/>
                <a:gd name="T114" fmla="*/ 81 w 258"/>
                <a:gd name="T115" fmla="*/ 14 h 203"/>
                <a:gd name="T116" fmla="*/ 87 w 258"/>
                <a:gd name="T1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3">
                  <a:moveTo>
                    <a:pt x="87" y="0"/>
                  </a:moveTo>
                  <a:lnTo>
                    <a:pt x="97" y="8"/>
                  </a:lnTo>
                  <a:lnTo>
                    <a:pt x="107" y="5"/>
                  </a:lnTo>
                  <a:lnTo>
                    <a:pt x="111" y="8"/>
                  </a:lnTo>
                  <a:lnTo>
                    <a:pt x="124" y="8"/>
                  </a:lnTo>
                  <a:lnTo>
                    <a:pt x="139" y="15"/>
                  </a:lnTo>
                  <a:lnTo>
                    <a:pt x="143" y="21"/>
                  </a:lnTo>
                  <a:lnTo>
                    <a:pt x="150" y="27"/>
                  </a:lnTo>
                  <a:lnTo>
                    <a:pt x="157" y="37"/>
                  </a:lnTo>
                  <a:lnTo>
                    <a:pt x="164" y="43"/>
                  </a:lnTo>
                  <a:lnTo>
                    <a:pt x="157" y="51"/>
                  </a:lnTo>
                  <a:lnTo>
                    <a:pt x="151" y="59"/>
                  </a:lnTo>
                  <a:lnTo>
                    <a:pt x="153" y="64"/>
                  </a:lnTo>
                  <a:lnTo>
                    <a:pt x="154" y="70"/>
                  </a:lnTo>
                  <a:lnTo>
                    <a:pt x="163" y="70"/>
                  </a:lnTo>
                  <a:lnTo>
                    <a:pt x="168" y="69"/>
                  </a:lnTo>
                  <a:lnTo>
                    <a:pt x="171" y="72"/>
                  </a:lnTo>
                  <a:lnTo>
                    <a:pt x="168" y="78"/>
                  </a:lnTo>
                  <a:lnTo>
                    <a:pt x="173" y="88"/>
                  </a:lnTo>
                  <a:lnTo>
                    <a:pt x="180" y="96"/>
                  </a:lnTo>
                  <a:lnTo>
                    <a:pt x="186" y="102"/>
                  </a:lnTo>
                  <a:lnTo>
                    <a:pt x="244" y="123"/>
                  </a:lnTo>
                  <a:lnTo>
                    <a:pt x="258" y="123"/>
                  </a:lnTo>
                  <a:lnTo>
                    <a:pt x="209" y="175"/>
                  </a:lnTo>
                  <a:lnTo>
                    <a:pt x="186" y="176"/>
                  </a:lnTo>
                  <a:lnTo>
                    <a:pt x="171" y="189"/>
                  </a:lnTo>
                  <a:lnTo>
                    <a:pt x="160" y="189"/>
                  </a:lnTo>
                  <a:lnTo>
                    <a:pt x="155" y="193"/>
                  </a:lnTo>
                  <a:lnTo>
                    <a:pt x="143" y="193"/>
                  </a:lnTo>
                  <a:lnTo>
                    <a:pt x="136" y="188"/>
                  </a:lnTo>
                  <a:lnTo>
                    <a:pt x="120" y="196"/>
                  </a:lnTo>
                  <a:lnTo>
                    <a:pt x="116" y="203"/>
                  </a:lnTo>
                  <a:lnTo>
                    <a:pt x="104" y="201"/>
                  </a:lnTo>
                  <a:lnTo>
                    <a:pt x="99" y="199"/>
                  </a:lnTo>
                  <a:lnTo>
                    <a:pt x="96" y="199"/>
                  </a:lnTo>
                  <a:lnTo>
                    <a:pt x="90" y="199"/>
                  </a:lnTo>
                  <a:lnTo>
                    <a:pt x="68" y="185"/>
                  </a:lnTo>
                  <a:lnTo>
                    <a:pt x="55" y="185"/>
                  </a:lnTo>
                  <a:lnTo>
                    <a:pt x="50" y="179"/>
                  </a:lnTo>
                  <a:lnTo>
                    <a:pt x="50" y="169"/>
                  </a:lnTo>
                  <a:lnTo>
                    <a:pt x="41" y="167"/>
                  </a:lnTo>
                  <a:lnTo>
                    <a:pt x="31" y="147"/>
                  </a:lnTo>
                  <a:lnTo>
                    <a:pt x="23" y="144"/>
                  </a:lnTo>
                  <a:lnTo>
                    <a:pt x="19" y="137"/>
                  </a:lnTo>
                  <a:lnTo>
                    <a:pt x="11" y="129"/>
                  </a:lnTo>
                  <a:lnTo>
                    <a:pt x="0" y="127"/>
                  </a:lnTo>
                  <a:lnTo>
                    <a:pt x="6" y="117"/>
                  </a:lnTo>
                  <a:lnTo>
                    <a:pt x="15" y="117"/>
                  </a:lnTo>
                  <a:lnTo>
                    <a:pt x="18" y="111"/>
                  </a:lnTo>
                  <a:lnTo>
                    <a:pt x="17" y="95"/>
                  </a:lnTo>
                  <a:lnTo>
                    <a:pt x="23" y="77"/>
                  </a:lnTo>
                  <a:lnTo>
                    <a:pt x="31" y="72"/>
                  </a:lnTo>
                  <a:lnTo>
                    <a:pt x="33" y="65"/>
                  </a:lnTo>
                  <a:lnTo>
                    <a:pt x="40" y="51"/>
                  </a:lnTo>
                  <a:lnTo>
                    <a:pt x="51" y="43"/>
                  </a:lnTo>
                  <a:lnTo>
                    <a:pt x="58" y="26"/>
                  </a:lnTo>
                  <a:lnTo>
                    <a:pt x="61" y="10"/>
                  </a:lnTo>
                  <a:lnTo>
                    <a:pt x="81" y="1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16">
              <a:extLst>
                <a:ext uri="{FF2B5EF4-FFF2-40B4-BE49-F238E27FC236}">
                  <a16:creationId xmlns="" xmlns:a16="http://schemas.microsoft.com/office/drawing/2014/main" id="{7271DC82-4B83-4096-8BE0-ED6415709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181" y="5337135"/>
              <a:ext cx="59142" cy="32964"/>
            </a:xfrm>
            <a:custGeom>
              <a:avLst/>
              <a:gdLst>
                <a:gd name="T0" fmla="*/ 0 w 61"/>
                <a:gd name="T1" fmla="*/ 21 h 34"/>
                <a:gd name="T2" fmla="*/ 21 w 61"/>
                <a:gd name="T3" fmla="*/ 4 h 34"/>
                <a:gd name="T4" fmla="*/ 36 w 61"/>
                <a:gd name="T5" fmla="*/ 11 h 34"/>
                <a:gd name="T6" fmla="*/ 47 w 61"/>
                <a:gd name="T7" fmla="*/ 0 h 34"/>
                <a:gd name="T8" fmla="*/ 61 w 61"/>
                <a:gd name="T9" fmla="*/ 12 h 34"/>
                <a:gd name="T10" fmla="*/ 55 w 61"/>
                <a:gd name="T11" fmla="*/ 22 h 34"/>
                <a:gd name="T12" fmla="*/ 32 w 61"/>
                <a:gd name="T13" fmla="*/ 30 h 34"/>
                <a:gd name="T14" fmla="*/ 24 w 61"/>
                <a:gd name="T15" fmla="*/ 21 h 34"/>
                <a:gd name="T16" fmla="*/ 8 w 61"/>
                <a:gd name="T17" fmla="*/ 34 h 34"/>
                <a:gd name="T18" fmla="*/ 0 w 61"/>
                <a:gd name="T1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0" y="21"/>
                  </a:moveTo>
                  <a:lnTo>
                    <a:pt x="21" y="4"/>
                  </a:lnTo>
                  <a:lnTo>
                    <a:pt x="36" y="11"/>
                  </a:lnTo>
                  <a:lnTo>
                    <a:pt x="47" y="0"/>
                  </a:lnTo>
                  <a:lnTo>
                    <a:pt x="61" y="12"/>
                  </a:lnTo>
                  <a:lnTo>
                    <a:pt x="55" y="22"/>
                  </a:lnTo>
                  <a:lnTo>
                    <a:pt x="32" y="30"/>
                  </a:lnTo>
                  <a:lnTo>
                    <a:pt x="24" y="21"/>
                  </a:lnTo>
                  <a:lnTo>
                    <a:pt x="8" y="3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17">
              <a:extLst>
                <a:ext uri="{FF2B5EF4-FFF2-40B4-BE49-F238E27FC236}">
                  <a16:creationId xmlns="" xmlns:a16="http://schemas.microsoft.com/office/drawing/2014/main" id="{4C804074-3F92-40A5-9FF6-CC02409A6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2096" y="4132001"/>
              <a:ext cx="192938" cy="147370"/>
            </a:xfrm>
            <a:custGeom>
              <a:avLst/>
              <a:gdLst>
                <a:gd name="T0" fmla="*/ 175 w 199"/>
                <a:gd name="T1" fmla="*/ 48 h 152"/>
                <a:gd name="T2" fmla="*/ 176 w 199"/>
                <a:gd name="T3" fmla="*/ 62 h 152"/>
                <a:gd name="T4" fmla="*/ 173 w 199"/>
                <a:gd name="T5" fmla="*/ 68 h 152"/>
                <a:gd name="T6" fmla="*/ 164 w 199"/>
                <a:gd name="T7" fmla="*/ 68 h 152"/>
                <a:gd name="T8" fmla="*/ 158 w 199"/>
                <a:gd name="T9" fmla="*/ 78 h 152"/>
                <a:gd name="T10" fmla="*/ 169 w 199"/>
                <a:gd name="T11" fmla="*/ 80 h 152"/>
                <a:gd name="T12" fmla="*/ 177 w 199"/>
                <a:gd name="T13" fmla="*/ 88 h 152"/>
                <a:gd name="T14" fmla="*/ 181 w 199"/>
                <a:gd name="T15" fmla="*/ 95 h 152"/>
                <a:gd name="T16" fmla="*/ 189 w 199"/>
                <a:gd name="T17" fmla="*/ 98 h 152"/>
                <a:gd name="T18" fmla="*/ 199 w 199"/>
                <a:gd name="T19" fmla="*/ 118 h 152"/>
                <a:gd name="T20" fmla="*/ 187 w 199"/>
                <a:gd name="T21" fmla="*/ 129 h 152"/>
                <a:gd name="T22" fmla="*/ 176 w 199"/>
                <a:gd name="T23" fmla="*/ 140 h 152"/>
                <a:gd name="T24" fmla="*/ 166 w 199"/>
                <a:gd name="T25" fmla="*/ 147 h 152"/>
                <a:gd name="T26" fmla="*/ 153 w 199"/>
                <a:gd name="T27" fmla="*/ 147 h 152"/>
                <a:gd name="T28" fmla="*/ 139 w 199"/>
                <a:gd name="T29" fmla="*/ 151 h 152"/>
                <a:gd name="T30" fmla="*/ 129 w 199"/>
                <a:gd name="T31" fmla="*/ 148 h 152"/>
                <a:gd name="T32" fmla="*/ 121 w 199"/>
                <a:gd name="T33" fmla="*/ 152 h 152"/>
                <a:gd name="T34" fmla="*/ 106 w 199"/>
                <a:gd name="T35" fmla="*/ 141 h 152"/>
                <a:gd name="T36" fmla="*/ 102 w 199"/>
                <a:gd name="T37" fmla="*/ 133 h 152"/>
                <a:gd name="T38" fmla="*/ 92 w 199"/>
                <a:gd name="T39" fmla="*/ 136 h 152"/>
                <a:gd name="T40" fmla="*/ 84 w 199"/>
                <a:gd name="T41" fmla="*/ 135 h 152"/>
                <a:gd name="T42" fmla="*/ 79 w 199"/>
                <a:gd name="T43" fmla="*/ 139 h 152"/>
                <a:gd name="T44" fmla="*/ 72 w 199"/>
                <a:gd name="T45" fmla="*/ 136 h 152"/>
                <a:gd name="T46" fmla="*/ 62 w 199"/>
                <a:gd name="T47" fmla="*/ 122 h 152"/>
                <a:gd name="T48" fmla="*/ 58 w 199"/>
                <a:gd name="T49" fmla="*/ 117 h 152"/>
                <a:gd name="T50" fmla="*/ 45 w 199"/>
                <a:gd name="T51" fmla="*/ 110 h 152"/>
                <a:gd name="T52" fmla="*/ 41 w 199"/>
                <a:gd name="T53" fmla="*/ 99 h 152"/>
                <a:gd name="T54" fmla="*/ 34 w 199"/>
                <a:gd name="T55" fmla="*/ 92 h 152"/>
                <a:gd name="T56" fmla="*/ 22 w 199"/>
                <a:gd name="T57" fmla="*/ 83 h 152"/>
                <a:gd name="T58" fmla="*/ 22 w 199"/>
                <a:gd name="T59" fmla="*/ 77 h 152"/>
                <a:gd name="T60" fmla="*/ 12 w 199"/>
                <a:gd name="T61" fmla="*/ 70 h 152"/>
                <a:gd name="T62" fmla="*/ 0 w 199"/>
                <a:gd name="T63" fmla="*/ 63 h 152"/>
                <a:gd name="T64" fmla="*/ 6 w 199"/>
                <a:gd name="T65" fmla="*/ 61 h 152"/>
                <a:gd name="T66" fmla="*/ 12 w 199"/>
                <a:gd name="T67" fmla="*/ 58 h 152"/>
                <a:gd name="T68" fmla="*/ 16 w 199"/>
                <a:gd name="T69" fmla="*/ 43 h 152"/>
                <a:gd name="T70" fmla="*/ 21 w 199"/>
                <a:gd name="T71" fmla="*/ 35 h 152"/>
                <a:gd name="T72" fmla="*/ 34 w 199"/>
                <a:gd name="T73" fmla="*/ 32 h 152"/>
                <a:gd name="T74" fmla="*/ 36 w 199"/>
                <a:gd name="T75" fmla="*/ 37 h 152"/>
                <a:gd name="T76" fmla="*/ 45 w 199"/>
                <a:gd name="T77" fmla="*/ 47 h 152"/>
                <a:gd name="T78" fmla="*/ 50 w 199"/>
                <a:gd name="T79" fmla="*/ 48 h 152"/>
                <a:gd name="T80" fmla="*/ 57 w 199"/>
                <a:gd name="T81" fmla="*/ 45 h 152"/>
                <a:gd name="T82" fmla="*/ 69 w 199"/>
                <a:gd name="T83" fmla="*/ 46 h 152"/>
                <a:gd name="T84" fmla="*/ 71 w 199"/>
                <a:gd name="T85" fmla="*/ 50 h 152"/>
                <a:gd name="T86" fmla="*/ 88 w 199"/>
                <a:gd name="T87" fmla="*/ 50 h 152"/>
                <a:gd name="T88" fmla="*/ 89 w 199"/>
                <a:gd name="T89" fmla="*/ 46 h 152"/>
                <a:gd name="T90" fmla="*/ 99 w 199"/>
                <a:gd name="T91" fmla="*/ 43 h 152"/>
                <a:gd name="T92" fmla="*/ 100 w 199"/>
                <a:gd name="T93" fmla="*/ 38 h 152"/>
                <a:gd name="T94" fmla="*/ 107 w 199"/>
                <a:gd name="T95" fmla="*/ 35 h 152"/>
                <a:gd name="T96" fmla="*/ 122 w 199"/>
                <a:gd name="T97" fmla="*/ 44 h 152"/>
                <a:gd name="T98" fmla="*/ 130 w 199"/>
                <a:gd name="T99" fmla="*/ 43 h 152"/>
                <a:gd name="T100" fmla="*/ 139 w 199"/>
                <a:gd name="T101" fmla="*/ 30 h 152"/>
                <a:gd name="T102" fmla="*/ 148 w 199"/>
                <a:gd name="T103" fmla="*/ 21 h 152"/>
                <a:gd name="T104" fmla="*/ 147 w 199"/>
                <a:gd name="T105" fmla="*/ 9 h 152"/>
                <a:gd name="T106" fmla="*/ 143 w 199"/>
                <a:gd name="T107" fmla="*/ 4 h 152"/>
                <a:gd name="T108" fmla="*/ 153 w 199"/>
                <a:gd name="T109" fmla="*/ 3 h 152"/>
                <a:gd name="T110" fmla="*/ 154 w 199"/>
                <a:gd name="T111" fmla="*/ 0 h 152"/>
                <a:gd name="T112" fmla="*/ 162 w 199"/>
                <a:gd name="T113" fmla="*/ 1 h 152"/>
                <a:gd name="T114" fmla="*/ 160 w 199"/>
                <a:gd name="T115" fmla="*/ 14 h 152"/>
                <a:gd name="T116" fmla="*/ 162 w 199"/>
                <a:gd name="T117" fmla="*/ 26 h 152"/>
                <a:gd name="T118" fmla="*/ 172 w 199"/>
                <a:gd name="T119" fmla="*/ 33 h 152"/>
                <a:gd name="T120" fmla="*/ 174 w 199"/>
                <a:gd name="T121" fmla="*/ 39 h 152"/>
                <a:gd name="T122" fmla="*/ 173 w 199"/>
                <a:gd name="T123" fmla="*/ 48 h 152"/>
                <a:gd name="T124" fmla="*/ 175 w 199"/>
                <a:gd name="T125" fmla="*/ 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52">
                  <a:moveTo>
                    <a:pt x="175" y="48"/>
                  </a:moveTo>
                  <a:lnTo>
                    <a:pt x="176" y="62"/>
                  </a:lnTo>
                  <a:lnTo>
                    <a:pt x="173" y="68"/>
                  </a:lnTo>
                  <a:lnTo>
                    <a:pt x="164" y="68"/>
                  </a:lnTo>
                  <a:lnTo>
                    <a:pt x="158" y="78"/>
                  </a:lnTo>
                  <a:lnTo>
                    <a:pt x="169" y="80"/>
                  </a:lnTo>
                  <a:lnTo>
                    <a:pt x="177" y="88"/>
                  </a:lnTo>
                  <a:lnTo>
                    <a:pt x="181" y="95"/>
                  </a:lnTo>
                  <a:lnTo>
                    <a:pt x="189" y="98"/>
                  </a:lnTo>
                  <a:lnTo>
                    <a:pt x="199" y="118"/>
                  </a:lnTo>
                  <a:lnTo>
                    <a:pt x="187" y="129"/>
                  </a:lnTo>
                  <a:lnTo>
                    <a:pt x="176" y="140"/>
                  </a:lnTo>
                  <a:lnTo>
                    <a:pt x="166" y="147"/>
                  </a:lnTo>
                  <a:lnTo>
                    <a:pt x="153" y="147"/>
                  </a:lnTo>
                  <a:lnTo>
                    <a:pt x="139" y="151"/>
                  </a:lnTo>
                  <a:lnTo>
                    <a:pt x="129" y="148"/>
                  </a:lnTo>
                  <a:lnTo>
                    <a:pt x="121" y="152"/>
                  </a:lnTo>
                  <a:lnTo>
                    <a:pt x="106" y="141"/>
                  </a:lnTo>
                  <a:lnTo>
                    <a:pt x="102" y="133"/>
                  </a:lnTo>
                  <a:lnTo>
                    <a:pt x="92" y="136"/>
                  </a:lnTo>
                  <a:lnTo>
                    <a:pt x="84" y="135"/>
                  </a:lnTo>
                  <a:lnTo>
                    <a:pt x="79" y="139"/>
                  </a:lnTo>
                  <a:lnTo>
                    <a:pt x="72" y="136"/>
                  </a:lnTo>
                  <a:lnTo>
                    <a:pt x="62" y="122"/>
                  </a:lnTo>
                  <a:lnTo>
                    <a:pt x="58" y="117"/>
                  </a:lnTo>
                  <a:lnTo>
                    <a:pt x="45" y="110"/>
                  </a:lnTo>
                  <a:lnTo>
                    <a:pt x="41" y="99"/>
                  </a:lnTo>
                  <a:lnTo>
                    <a:pt x="34" y="92"/>
                  </a:lnTo>
                  <a:lnTo>
                    <a:pt x="22" y="83"/>
                  </a:lnTo>
                  <a:lnTo>
                    <a:pt x="22" y="77"/>
                  </a:lnTo>
                  <a:lnTo>
                    <a:pt x="12" y="70"/>
                  </a:lnTo>
                  <a:lnTo>
                    <a:pt x="0" y="63"/>
                  </a:lnTo>
                  <a:lnTo>
                    <a:pt x="6" y="61"/>
                  </a:lnTo>
                  <a:lnTo>
                    <a:pt x="12" y="58"/>
                  </a:lnTo>
                  <a:lnTo>
                    <a:pt x="16" y="43"/>
                  </a:lnTo>
                  <a:lnTo>
                    <a:pt x="21" y="35"/>
                  </a:lnTo>
                  <a:lnTo>
                    <a:pt x="34" y="32"/>
                  </a:lnTo>
                  <a:lnTo>
                    <a:pt x="36" y="37"/>
                  </a:lnTo>
                  <a:lnTo>
                    <a:pt x="45" y="47"/>
                  </a:lnTo>
                  <a:lnTo>
                    <a:pt x="50" y="48"/>
                  </a:lnTo>
                  <a:lnTo>
                    <a:pt x="57" y="45"/>
                  </a:lnTo>
                  <a:lnTo>
                    <a:pt x="69" y="46"/>
                  </a:lnTo>
                  <a:lnTo>
                    <a:pt x="71" y="50"/>
                  </a:lnTo>
                  <a:lnTo>
                    <a:pt x="88" y="50"/>
                  </a:lnTo>
                  <a:lnTo>
                    <a:pt x="89" y="46"/>
                  </a:lnTo>
                  <a:lnTo>
                    <a:pt x="99" y="43"/>
                  </a:lnTo>
                  <a:lnTo>
                    <a:pt x="100" y="38"/>
                  </a:lnTo>
                  <a:lnTo>
                    <a:pt x="107" y="35"/>
                  </a:lnTo>
                  <a:lnTo>
                    <a:pt x="122" y="44"/>
                  </a:lnTo>
                  <a:lnTo>
                    <a:pt x="130" y="43"/>
                  </a:lnTo>
                  <a:lnTo>
                    <a:pt x="139" y="30"/>
                  </a:lnTo>
                  <a:lnTo>
                    <a:pt x="148" y="21"/>
                  </a:lnTo>
                  <a:lnTo>
                    <a:pt x="147" y="9"/>
                  </a:lnTo>
                  <a:lnTo>
                    <a:pt x="143" y="4"/>
                  </a:lnTo>
                  <a:lnTo>
                    <a:pt x="153" y="3"/>
                  </a:lnTo>
                  <a:lnTo>
                    <a:pt x="154" y="0"/>
                  </a:lnTo>
                  <a:lnTo>
                    <a:pt x="162" y="1"/>
                  </a:lnTo>
                  <a:lnTo>
                    <a:pt x="160" y="14"/>
                  </a:lnTo>
                  <a:lnTo>
                    <a:pt x="162" y="26"/>
                  </a:lnTo>
                  <a:lnTo>
                    <a:pt x="172" y="33"/>
                  </a:lnTo>
                  <a:lnTo>
                    <a:pt x="174" y="39"/>
                  </a:lnTo>
                  <a:lnTo>
                    <a:pt x="173" y="48"/>
                  </a:lnTo>
                  <a:lnTo>
                    <a:pt x="175" y="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18">
              <a:extLst>
                <a:ext uri="{FF2B5EF4-FFF2-40B4-BE49-F238E27FC236}">
                  <a16:creationId xmlns="" xmlns:a16="http://schemas.microsoft.com/office/drawing/2014/main" id="{2DB12759-27A1-42AA-AEC3-063AE12C3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473" y="4094189"/>
              <a:ext cx="38781" cy="22300"/>
            </a:xfrm>
            <a:custGeom>
              <a:avLst/>
              <a:gdLst>
                <a:gd name="T0" fmla="*/ 39 w 40"/>
                <a:gd name="T1" fmla="*/ 18 h 23"/>
                <a:gd name="T2" fmla="*/ 38 w 40"/>
                <a:gd name="T3" fmla="*/ 23 h 23"/>
                <a:gd name="T4" fmla="*/ 28 w 40"/>
                <a:gd name="T5" fmla="*/ 23 h 23"/>
                <a:gd name="T6" fmla="*/ 21 w 40"/>
                <a:gd name="T7" fmla="*/ 20 h 23"/>
                <a:gd name="T8" fmla="*/ 14 w 40"/>
                <a:gd name="T9" fmla="*/ 17 h 23"/>
                <a:gd name="T10" fmla="*/ 4 w 40"/>
                <a:gd name="T11" fmla="*/ 16 h 23"/>
                <a:gd name="T12" fmla="*/ 0 w 40"/>
                <a:gd name="T13" fmla="*/ 12 h 23"/>
                <a:gd name="T14" fmla="*/ 0 w 40"/>
                <a:gd name="T15" fmla="*/ 10 h 23"/>
                <a:gd name="T16" fmla="*/ 6 w 40"/>
                <a:gd name="T17" fmla="*/ 5 h 23"/>
                <a:gd name="T18" fmla="*/ 9 w 40"/>
                <a:gd name="T19" fmla="*/ 3 h 23"/>
                <a:gd name="T20" fmla="*/ 8 w 40"/>
                <a:gd name="T21" fmla="*/ 1 h 23"/>
                <a:gd name="T22" fmla="*/ 13 w 40"/>
                <a:gd name="T23" fmla="*/ 0 h 23"/>
                <a:gd name="T24" fmla="*/ 17 w 40"/>
                <a:gd name="T25" fmla="*/ 2 h 23"/>
                <a:gd name="T26" fmla="*/ 21 w 40"/>
                <a:gd name="T27" fmla="*/ 5 h 23"/>
                <a:gd name="T28" fmla="*/ 26 w 40"/>
                <a:gd name="T29" fmla="*/ 8 h 23"/>
                <a:gd name="T30" fmla="*/ 28 w 40"/>
                <a:gd name="T31" fmla="*/ 10 h 23"/>
                <a:gd name="T32" fmla="*/ 35 w 40"/>
                <a:gd name="T33" fmla="*/ 9 h 23"/>
                <a:gd name="T34" fmla="*/ 38 w 40"/>
                <a:gd name="T35" fmla="*/ 10 h 23"/>
                <a:gd name="T36" fmla="*/ 40 w 40"/>
                <a:gd name="T37" fmla="*/ 11 h 23"/>
                <a:gd name="T38" fmla="*/ 39 w 40"/>
                <a:gd name="T3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23">
                  <a:moveTo>
                    <a:pt x="39" y="18"/>
                  </a:moveTo>
                  <a:lnTo>
                    <a:pt x="38" y="23"/>
                  </a:lnTo>
                  <a:lnTo>
                    <a:pt x="28" y="23"/>
                  </a:lnTo>
                  <a:lnTo>
                    <a:pt x="21" y="20"/>
                  </a:lnTo>
                  <a:lnTo>
                    <a:pt x="14" y="17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6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7" y="2"/>
                  </a:lnTo>
                  <a:lnTo>
                    <a:pt x="21" y="5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5" y="9"/>
                  </a:lnTo>
                  <a:lnTo>
                    <a:pt x="38" y="10"/>
                  </a:lnTo>
                  <a:lnTo>
                    <a:pt x="40" y="11"/>
                  </a:lnTo>
                  <a:lnTo>
                    <a:pt x="39" y="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19">
              <a:extLst>
                <a:ext uri="{FF2B5EF4-FFF2-40B4-BE49-F238E27FC236}">
                  <a16:creationId xmlns="" xmlns:a16="http://schemas.microsoft.com/office/drawing/2014/main" id="{7EFFFE97-A7B8-4D07-B437-FD1E03C3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3230" y="4120366"/>
              <a:ext cx="127010" cy="188090"/>
            </a:xfrm>
            <a:custGeom>
              <a:avLst/>
              <a:gdLst>
                <a:gd name="T0" fmla="*/ 80 w 131"/>
                <a:gd name="T1" fmla="*/ 185 h 194"/>
                <a:gd name="T2" fmla="*/ 77 w 131"/>
                <a:gd name="T3" fmla="*/ 184 h 194"/>
                <a:gd name="T4" fmla="*/ 67 w 131"/>
                <a:gd name="T5" fmla="*/ 186 h 194"/>
                <a:gd name="T6" fmla="*/ 57 w 131"/>
                <a:gd name="T7" fmla="*/ 184 h 194"/>
                <a:gd name="T8" fmla="*/ 48 w 131"/>
                <a:gd name="T9" fmla="*/ 185 h 194"/>
                <a:gd name="T10" fmla="*/ 19 w 131"/>
                <a:gd name="T11" fmla="*/ 185 h 194"/>
                <a:gd name="T12" fmla="*/ 22 w 131"/>
                <a:gd name="T13" fmla="*/ 171 h 194"/>
                <a:gd name="T14" fmla="*/ 15 w 131"/>
                <a:gd name="T15" fmla="*/ 160 h 194"/>
                <a:gd name="T16" fmla="*/ 8 w 131"/>
                <a:gd name="T17" fmla="*/ 157 h 194"/>
                <a:gd name="T18" fmla="*/ 4 w 131"/>
                <a:gd name="T19" fmla="*/ 149 h 194"/>
                <a:gd name="T20" fmla="*/ 0 w 131"/>
                <a:gd name="T21" fmla="*/ 147 h 194"/>
                <a:gd name="T22" fmla="*/ 0 w 131"/>
                <a:gd name="T23" fmla="*/ 142 h 194"/>
                <a:gd name="T24" fmla="*/ 4 w 131"/>
                <a:gd name="T25" fmla="*/ 130 h 194"/>
                <a:gd name="T26" fmla="*/ 13 w 131"/>
                <a:gd name="T27" fmla="*/ 114 h 194"/>
                <a:gd name="T28" fmla="*/ 17 w 131"/>
                <a:gd name="T29" fmla="*/ 114 h 194"/>
                <a:gd name="T30" fmla="*/ 28 w 131"/>
                <a:gd name="T31" fmla="*/ 103 h 194"/>
                <a:gd name="T32" fmla="*/ 35 w 131"/>
                <a:gd name="T33" fmla="*/ 103 h 194"/>
                <a:gd name="T34" fmla="*/ 44 w 131"/>
                <a:gd name="T35" fmla="*/ 110 h 194"/>
                <a:gd name="T36" fmla="*/ 57 w 131"/>
                <a:gd name="T37" fmla="*/ 104 h 194"/>
                <a:gd name="T38" fmla="*/ 58 w 131"/>
                <a:gd name="T39" fmla="*/ 96 h 194"/>
                <a:gd name="T40" fmla="*/ 61 w 131"/>
                <a:gd name="T41" fmla="*/ 89 h 194"/>
                <a:gd name="T42" fmla="*/ 65 w 131"/>
                <a:gd name="T43" fmla="*/ 81 h 194"/>
                <a:gd name="T44" fmla="*/ 74 w 131"/>
                <a:gd name="T45" fmla="*/ 73 h 194"/>
                <a:gd name="T46" fmla="*/ 77 w 131"/>
                <a:gd name="T47" fmla="*/ 62 h 194"/>
                <a:gd name="T48" fmla="*/ 81 w 131"/>
                <a:gd name="T49" fmla="*/ 57 h 194"/>
                <a:gd name="T50" fmla="*/ 83 w 131"/>
                <a:gd name="T51" fmla="*/ 49 h 194"/>
                <a:gd name="T52" fmla="*/ 88 w 131"/>
                <a:gd name="T53" fmla="*/ 37 h 194"/>
                <a:gd name="T54" fmla="*/ 103 w 131"/>
                <a:gd name="T55" fmla="*/ 23 h 194"/>
                <a:gd name="T56" fmla="*/ 104 w 131"/>
                <a:gd name="T57" fmla="*/ 18 h 194"/>
                <a:gd name="T58" fmla="*/ 105 w 131"/>
                <a:gd name="T59" fmla="*/ 14 h 194"/>
                <a:gd name="T60" fmla="*/ 98 w 131"/>
                <a:gd name="T61" fmla="*/ 7 h 194"/>
                <a:gd name="T62" fmla="*/ 99 w 131"/>
                <a:gd name="T63" fmla="*/ 1 h 194"/>
                <a:gd name="T64" fmla="*/ 104 w 131"/>
                <a:gd name="T65" fmla="*/ 0 h 194"/>
                <a:gd name="T66" fmla="*/ 111 w 131"/>
                <a:gd name="T67" fmla="*/ 12 h 194"/>
                <a:gd name="T68" fmla="*/ 112 w 131"/>
                <a:gd name="T69" fmla="*/ 23 h 194"/>
                <a:gd name="T70" fmla="*/ 111 w 131"/>
                <a:gd name="T71" fmla="*/ 36 h 194"/>
                <a:gd name="T72" fmla="*/ 121 w 131"/>
                <a:gd name="T73" fmla="*/ 51 h 194"/>
                <a:gd name="T74" fmla="*/ 111 w 131"/>
                <a:gd name="T75" fmla="*/ 51 h 194"/>
                <a:gd name="T76" fmla="*/ 106 w 131"/>
                <a:gd name="T77" fmla="*/ 52 h 194"/>
                <a:gd name="T78" fmla="*/ 98 w 131"/>
                <a:gd name="T79" fmla="*/ 51 h 194"/>
                <a:gd name="T80" fmla="*/ 95 w 131"/>
                <a:gd name="T81" fmla="*/ 59 h 194"/>
                <a:gd name="T82" fmla="*/ 105 w 131"/>
                <a:gd name="T83" fmla="*/ 70 h 194"/>
                <a:gd name="T84" fmla="*/ 112 w 131"/>
                <a:gd name="T85" fmla="*/ 72 h 194"/>
                <a:gd name="T86" fmla="*/ 114 w 131"/>
                <a:gd name="T87" fmla="*/ 80 h 194"/>
                <a:gd name="T88" fmla="*/ 120 w 131"/>
                <a:gd name="T89" fmla="*/ 92 h 194"/>
                <a:gd name="T90" fmla="*/ 118 w 131"/>
                <a:gd name="T91" fmla="*/ 96 h 194"/>
                <a:gd name="T92" fmla="*/ 109 w 131"/>
                <a:gd name="T93" fmla="*/ 114 h 194"/>
                <a:gd name="T94" fmla="*/ 105 w 131"/>
                <a:gd name="T95" fmla="*/ 117 h 194"/>
                <a:gd name="T96" fmla="*/ 103 w 131"/>
                <a:gd name="T97" fmla="*/ 131 h 194"/>
                <a:gd name="T98" fmla="*/ 105 w 131"/>
                <a:gd name="T99" fmla="*/ 138 h 194"/>
                <a:gd name="T100" fmla="*/ 104 w 131"/>
                <a:gd name="T101" fmla="*/ 142 h 194"/>
                <a:gd name="T102" fmla="*/ 112 w 131"/>
                <a:gd name="T103" fmla="*/ 152 h 194"/>
                <a:gd name="T104" fmla="*/ 113 w 131"/>
                <a:gd name="T105" fmla="*/ 159 h 194"/>
                <a:gd name="T106" fmla="*/ 120 w 131"/>
                <a:gd name="T107" fmla="*/ 167 h 194"/>
                <a:gd name="T108" fmla="*/ 128 w 131"/>
                <a:gd name="T109" fmla="*/ 173 h 194"/>
                <a:gd name="T110" fmla="*/ 128 w 131"/>
                <a:gd name="T111" fmla="*/ 181 h 194"/>
                <a:gd name="T112" fmla="*/ 131 w 131"/>
                <a:gd name="T113" fmla="*/ 185 h 194"/>
                <a:gd name="T114" fmla="*/ 129 w 131"/>
                <a:gd name="T115" fmla="*/ 194 h 194"/>
                <a:gd name="T116" fmla="*/ 116 w 131"/>
                <a:gd name="T117" fmla="*/ 191 h 194"/>
                <a:gd name="T118" fmla="*/ 102 w 131"/>
                <a:gd name="T119" fmla="*/ 186 h 194"/>
                <a:gd name="T120" fmla="*/ 80 w 131"/>
                <a:gd name="T121" fmla="*/ 18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94">
                  <a:moveTo>
                    <a:pt x="80" y="185"/>
                  </a:moveTo>
                  <a:lnTo>
                    <a:pt x="77" y="184"/>
                  </a:lnTo>
                  <a:lnTo>
                    <a:pt x="67" y="186"/>
                  </a:lnTo>
                  <a:lnTo>
                    <a:pt x="57" y="184"/>
                  </a:lnTo>
                  <a:lnTo>
                    <a:pt x="48" y="185"/>
                  </a:lnTo>
                  <a:lnTo>
                    <a:pt x="19" y="185"/>
                  </a:lnTo>
                  <a:lnTo>
                    <a:pt x="22" y="171"/>
                  </a:lnTo>
                  <a:lnTo>
                    <a:pt x="15" y="160"/>
                  </a:lnTo>
                  <a:lnTo>
                    <a:pt x="8" y="157"/>
                  </a:lnTo>
                  <a:lnTo>
                    <a:pt x="4" y="149"/>
                  </a:lnTo>
                  <a:lnTo>
                    <a:pt x="0" y="147"/>
                  </a:lnTo>
                  <a:lnTo>
                    <a:pt x="0" y="142"/>
                  </a:lnTo>
                  <a:lnTo>
                    <a:pt x="4" y="130"/>
                  </a:lnTo>
                  <a:lnTo>
                    <a:pt x="13" y="114"/>
                  </a:lnTo>
                  <a:lnTo>
                    <a:pt x="17" y="114"/>
                  </a:lnTo>
                  <a:lnTo>
                    <a:pt x="28" y="103"/>
                  </a:lnTo>
                  <a:lnTo>
                    <a:pt x="35" y="103"/>
                  </a:lnTo>
                  <a:lnTo>
                    <a:pt x="44" y="110"/>
                  </a:lnTo>
                  <a:lnTo>
                    <a:pt x="57" y="104"/>
                  </a:lnTo>
                  <a:lnTo>
                    <a:pt x="58" y="96"/>
                  </a:lnTo>
                  <a:lnTo>
                    <a:pt x="61" y="89"/>
                  </a:lnTo>
                  <a:lnTo>
                    <a:pt x="65" y="81"/>
                  </a:lnTo>
                  <a:lnTo>
                    <a:pt x="74" y="73"/>
                  </a:lnTo>
                  <a:lnTo>
                    <a:pt x="77" y="62"/>
                  </a:lnTo>
                  <a:lnTo>
                    <a:pt x="81" y="57"/>
                  </a:lnTo>
                  <a:lnTo>
                    <a:pt x="83" y="49"/>
                  </a:lnTo>
                  <a:lnTo>
                    <a:pt x="88" y="37"/>
                  </a:lnTo>
                  <a:lnTo>
                    <a:pt x="103" y="23"/>
                  </a:lnTo>
                  <a:lnTo>
                    <a:pt x="104" y="18"/>
                  </a:lnTo>
                  <a:lnTo>
                    <a:pt x="105" y="14"/>
                  </a:lnTo>
                  <a:lnTo>
                    <a:pt x="98" y="7"/>
                  </a:lnTo>
                  <a:lnTo>
                    <a:pt x="99" y="1"/>
                  </a:lnTo>
                  <a:lnTo>
                    <a:pt x="104" y="0"/>
                  </a:lnTo>
                  <a:lnTo>
                    <a:pt x="111" y="12"/>
                  </a:lnTo>
                  <a:lnTo>
                    <a:pt x="112" y="23"/>
                  </a:lnTo>
                  <a:lnTo>
                    <a:pt x="111" y="36"/>
                  </a:lnTo>
                  <a:lnTo>
                    <a:pt x="121" y="51"/>
                  </a:lnTo>
                  <a:lnTo>
                    <a:pt x="111" y="51"/>
                  </a:lnTo>
                  <a:lnTo>
                    <a:pt x="106" y="52"/>
                  </a:lnTo>
                  <a:lnTo>
                    <a:pt x="98" y="51"/>
                  </a:lnTo>
                  <a:lnTo>
                    <a:pt x="95" y="59"/>
                  </a:lnTo>
                  <a:lnTo>
                    <a:pt x="105" y="70"/>
                  </a:lnTo>
                  <a:lnTo>
                    <a:pt x="112" y="72"/>
                  </a:lnTo>
                  <a:lnTo>
                    <a:pt x="114" y="80"/>
                  </a:lnTo>
                  <a:lnTo>
                    <a:pt x="120" y="92"/>
                  </a:lnTo>
                  <a:lnTo>
                    <a:pt x="118" y="96"/>
                  </a:lnTo>
                  <a:lnTo>
                    <a:pt x="109" y="114"/>
                  </a:lnTo>
                  <a:lnTo>
                    <a:pt x="105" y="117"/>
                  </a:lnTo>
                  <a:lnTo>
                    <a:pt x="103" y="131"/>
                  </a:lnTo>
                  <a:lnTo>
                    <a:pt x="105" y="138"/>
                  </a:lnTo>
                  <a:lnTo>
                    <a:pt x="104" y="142"/>
                  </a:lnTo>
                  <a:lnTo>
                    <a:pt x="112" y="152"/>
                  </a:lnTo>
                  <a:lnTo>
                    <a:pt x="113" y="159"/>
                  </a:lnTo>
                  <a:lnTo>
                    <a:pt x="120" y="167"/>
                  </a:lnTo>
                  <a:lnTo>
                    <a:pt x="128" y="173"/>
                  </a:lnTo>
                  <a:lnTo>
                    <a:pt x="128" y="181"/>
                  </a:lnTo>
                  <a:lnTo>
                    <a:pt x="131" y="185"/>
                  </a:lnTo>
                  <a:lnTo>
                    <a:pt x="129" y="194"/>
                  </a:lnTo>
                  <a:lnTo>
                    <a:pt x="116" y="191"/>
                  </a:lnTo>
                  <a:lnTo>
                    <a:pt x="102" y="186"/>
                  </a:lnTo>
                  <a:lnTo>
                    <a:pt x="80" y="18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20">
              <a:extLst>
                <a:ext uri="{FF2B5EF4-FFF2-40B4-BE49-F238E27FC236}">
                  <a16:creationId xmlns="" xmlns:a16="http://schemas.microsoft.com/office/drawing/2014/main" id="{A63091F1-5832-421C-A9E9-E7D6C465D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80" y="4149452"/>
              <a:ext cx="57203" cy="50416"/>
            </a:xfrm>
            <a:custGeom>
              <a:avLst/>
              <a:gdLst>
                <a:gd name="T0" fmla="*/ 52 w 59"/>
                <a:gd name="T1" fmla="*/ 52 h 52"/>
                <a:gd name="T2" fmla="*/ 42 w 59"/>
                <a:gd name="T3" fmla="*/ 49 h 52"/>
                <a:gd name="T4" fmla="*/ 39 w 59"/>
                <a:gd name="T5" fmla="*/ 44 h 52"/>
                <a:gd name="T6" fmla="*/ 40 w 59"/>
                <a:gd name="T7" fmla="*/ 42 h 52"/>
                <a:gd name="T8" fmla="*/ 40 w 59"/>
                <a:gd name="T9" fmla="*/ 37 h 52"/>
                <a:gd name="T10" fmla="*/ 35 w 59"/>
                <a:gd name="T11" fmla="*/ 34 h 52"/>
                <a:gd name="T12" fmla="*/ 29 w 59"/>
                <a:gd name="T13" fmla="*/ 30 h 52"/>
                <a:gd name="T14" fmla="*/ 22 w 59"/>
                <a:gd name="T15" fmla="*/ 28 h 52"/>
                <a:gd name="T16" fmla="*/ 20 w 59"/>
                <a:gd name="T17" fmla="*/ 22 h 52"/>
                <a:gd name="T18" fmla="*/ 17 w 59"/>
                <a:gd name="T19" fmla="*/ 20 h 52"/>
                <a:gd name="T20" fmla="*/ 17 w 59"/>
                <a:gd name="T21" fmla="*/ 25 h 52"/>
                <a:gd name="T22" fmla="*/ 13 w 59"/>
                <a:gd name="T23" fmla="*/ 29 h 52"/>
                <a:gd name="T24" fmla="*/ 10 w 59"/>
                <a:gd name="T25" fmla="*/ 25 h 52"/>
                <a:gd name="T26" fmla="*/ 4 w 59"/>
                <a:gd name="T27" fmla="*/ 22 h 52"/>
                <a:gd name="T28" fmla="*/ 2 w 59"/>
                <a:gd name="T29" fmla="*/ 19 h 52"/>
                <a:gd name="T30" fmla="*/ 2 w 59"/>
                <a:gd name="T31" fmla="*/ 13 h 52"/>
                <a:gd name="T32" fmla="*/ 4 w 59"/>
                <a:gd name="T33" fmla="*/ 8 h 52"/>
                <a:gd name="T34" fmla="*/ 0 w 59"/>
                <a:gd name="T35" fmla="*/ 5 h 52"/>
                <a:gd name="T36" fmla="*/ 3 w 59"/>
                <a:gd name="T37" fmla="*/ 3 h 52"/>
                <a:gd name="T38" fmla="*/ 7 w 59"/>
                <a:gd name="T39" fmla="*/ 0 h 52"/>
                <a:gd name="T40" fmla="*/ 18 w 59"/>
                <a:gd name="T41" fmla="*/ 5 h 52"/>
                <a:gd name="T42" fmla="*/ 22 w 59"/>
                <a:gd name="T43" fmla="*/ 3 h 52"/>
                <a:gd name="T44" fmla="*/ 27 w 59"/>
                <a:gd name="T45" fmla="*/ 4 h 52"/>
                <a:gd name="T46" fmla="*/ 30 w 59"/>
                <a:gd name="T47" fmla="*/ 7 h 52"/>
                <a:gd name="T48" fmla="*/ 35 w 59"/>
                <a:gd name="T49" fmla="*/ 8 h 52"/>
                <a:gd name="T50" fmla="*/ 39 w 59"/>
                <a:gd name="T51" fmla="*/ 5 h 52"/>
                <a:gd name="T52" fmla="*/ 44 w 59"/>
                <a:gd name="T53" fmla="*/ 14 h 52"/>
                <a:gd name="T54" fmla="*/ 51 w 59"/>
                <a:gd name="T55" fmla="*/ 21 h 52"/>
                <a:gd name="T56" fmla="*/ 59 w 59"/>
                <a:gd name="T57" fmla="*/ 29 h 52"/>
                <a:gd name="T58" fmla="*/ 52 w 59"/>
                <a:gd name="T59" fmla="*/ 30 h 52"/>
                <a:gd name="T60" fmla="*/ 52 w 59"/>
                <a:gd name="T61" fmla="*/ 37 h 52"/>
                <a:gd name="T62" fmla="*/ 55 w 59"/>
                <a:gd name="T63" fmla="*/ 40 h 52"/>
                <a:gd name="T64" fmla="*/ 53 w 59"/>
                <a:gd name="T65" fmla="*/ 42 h 52"/>
                <a:gd name="T66" fmla="*/ 54 w 59"/>
                <a:gd name="T67" fmla="*/ 45 h 52"/>
                <a:gd name="T68" fmla="*/ 53 w 59"/>
                <a:gd name="T69" fmla="*/ 49 h 52"/>
                <a:gd name="T70" fmla="*/ 52 w 59"/>
                <a:gd name="T7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52">
                  <a:moveTo>
                    <a:pt x="52" y="52"/>
                  </a:moveTo>
                  <a:lnTo>
                    <a:pt x="42" y="49"/>
                  </a:lnTo>
                  <a:lnTo>
                    <a:pt x="39" y="44"/>
                  </a:lnTo>
                  <a:lnTo>
                    <a:pt x="40" y="42"/>
                  </a:lnTo>
                  <a:lnTo>
                    <a:pt x="40" y="37"/>
                  </a:lnTo>
                  <a:lnTo>
                    <a:pt x="35" y="34"/>
                  </a:lnTo>
                  <a:lnTo>
                    <a:pt x="29" y="30"/>
                  </a:lnTo>
                  <a:lnTo>
                    <a:pt x="22" y="28"/>
                  </a:lnTo>
                  <a:lnTo>
                    <a:pt x="20" y="22"/>
                  </a:lnTo>
                  <a:lnTo>
                    <a:pt x="17" y="20"/>
                  </a:lnTo>
                  <a:lnTo>
                    <a:pt x="17" y="25"/>
                  </a:lnTo>
                  <a:lnTo>
                    <a:pt x="13" y="29"/>
                  </a:lnTo>
                  <a:lnTo>
                    <a:pt x="10" y="25"/>
                  </a:lnTo>
                  <a:lnTo>
                    <a:pt x="4" y="22"/>
                  </a:lnTo>
                  <a:lnTo>
                    <a:pt x="2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7" y="0"/>
                  </a:lnTo>
                  <a:lnTo>
                    <a:pt x="18" y="5"/>
                  </a:lnTo>
                  <a:lnTo>
                    <a:pt x="22" y="3"/>
                  </a:lnTo>
                  <a:lnTo>
                    <a:pt x="27" y="4"/>
                  </a:lnTo>
                  <a:lnTo>
                    <a:pt x="30" y="7"/>
                  </a:lnTo>
                  <a:lnTo>
                    <a:pt x="35" y="8"/>
                  </a:lnTo>
                  <a:lnTo>
                    <a:pt x="39" y="5"/>
                  </a:lnTo>
                  <a:lnTo>
                    <a:pt x="44" y="14"/>
                  </a:lnTo>
                  <a:lnTo>
                    <a:pt x="51" y="21"/>
                  </a:lnTo>
                  <a:lnTo>
                    <a:pt x="59" y="29"/>
                  </a:lnTo>
                  <a:lnTo>
                    <a:pt x="52" y="30"/>
                  </a:lnTo>
                  <a:lnTo>
                    <a:pt x="52" y="37"/>
                  </a:lnTo>
                  <a:lnTo>
                    <a:pt x="55" y="40"/>
                  </a:lnTo>
                  <a:lnTo>
                    <a:pt x="53" y="42"/>
                  </a:lnTo>
                  <a:lnTo>
                    <a:pt x="54" y="45"/>
                  </a:lnTo>
                  <a:lnTo>
                    <a:pt x="53" y="49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21">
              <a:extLst>
                <a:ext uri="{FF2B5EF4-FFF2-40B4-BE49-F238E27FC236}">
                  <a16:creationId xmlns="" xmlns:a16="http://schemas.microsoft.com/office/drawing/2014/main" id="{06904970-2385-41DE-B50B-ACE77DF4A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831" y="4195020"/>
              <a:ext cx="66898" cy="69807"/>
            </a:xfrm>
            <a:custGeom>
              <a:avLst/>
              <a:gdLst>
                <a:gd name="T0" fmla="*/ 65 w 69"/>
                <a:gd name="T1" fmla="*/ 72 h 72"/>
                <a:gd name="T2" fmla="*/ 61 w 69"/>
                <a:gd name="T3" fmla="*/ 72 h 72"/>
                <a:gd name="T4" fmla="*/ 43 w 69"/>
                <a:gd name="T5" fmla="*/ 64 h 72"/>
                <a:gd name="T6" fmla="*/ 27 w 69"/>
                <a:gd name="T7" fmla="*/ 50 h 72"/>
                <a:gd name="T8" fmla="*/ 12 w 69"/>
                <a:gd name="T9" fmla="*/ 41 h 72"/>
                <a:gd name="T10" fmla="*/ 0 w 69"/>
                <a:gd name="T11" fmla="*/ 31 h 72"/>
                <a:gd name="T12" fmla="*/ 5 w 69"/>
                <a:gd name="T13" fmla="*/ 25 h 72"/>
                <a:gd name="T14" fmla="*/ 6 w 69"/>
                <a:gd name="T15" fmla="*/ 19 h 72"/>
                <a:gd name="T16" fmla="*/ 13 w 69"/>
                <a:gd name="T17" fmla="*/ 10 h 72"/>
                <a:gd name="T18" fmla="*/ 22 w 69"/>
                <a:gd name="T19" fmla="*/ 2 h 72"/>
                <a:gd name="T20" fmla="*/ 26 w 69"/>
                <a:gd name="T21" fmla="*/ 2 h 72"/>
                <a:gd name="T22" fmla="*/ 30 w 69"/>
                <a:gd name="T23" fmla="*/ 0 h 72"/>
                <a:gd name="T24" fmla="*/ 37 w 69"/>
                <a:gd name="T25" fmla="*/ 10 h 72"/>
                <a:gd name="T26" fmla="*/ 36 w 69"/>
                <a:gd name="T27" fmla="*/ 17 h 72"/>
                <a:gd name="T28" fmla="*/ 40 w 69"/>
                <a:gd name="T29" fmla="*/ 22 h 72"/>
                <a:gd name="T30" fmla="*/ 44 w 69"/>
                <a:gd name="T31" fmla="*/ 22 h 72"/>
                <a:gd name="T32" fmla="*/ 48 w 69"/>
                <a:gd name="T33" fmla="*/ 15 h 72"/>
                <a:gd name="T34" fmla="*/ 52 w 69"/>
                <a:gd name="T35" fmla="*/ 15 h 72"/>
                <a:gd name="T36" fmla="*/ 52 w 69"/>
                <a:gd name="T37" fmla="*/ 19 h 72"/>
                <a:gd name="T38" fmla="*/ 54 w 69"/>
                <a:gd name="T39" fmla="*/ 28 h 72"/>
                <a:gd name="T40" fmla="*/ 50 w 69"/>
                <a:gd name="T41" fmla="*/ 35 h 72"/>
                <a:gd name="T42" fmla="*/ 55 w 69"/>
                <a:gd name="T43" fmla="*/ 40 h 72"/>
                <a:gd name="T44" fmla="*/ 61 w 69"/>
                <a:gd name="T45" fmla="*/ 41 h 72"/>
                <a:gd name="T46" fmla="*/ 68 w 69"/>
                <a:gd name="T47" fmla="*/ 49 h 72"/>
                <a:gd name="T48" fmla="*/ 69 w 69"/>
                <a:gd name="T49" fmla="*/ 56 h 72"/>
                <a:gd name="T50" fmla="*/ 66 w 69"/>
                <a:gd name="T51" fmla="*/ 59 h 72"/>
                <a:gd name="T52" fmla="*/ 65 w 69"/>
                <a:gd name="T5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2">
                  <a:moveTo>
                    <a:pt x="65" y="72"/>
                  </a:moveTo>
                  <a:lnTo>
                    <a:pt x="61" y="72"/>
                  </a:lnTo>
                  <a:lnTo>
                    <a:pt x="43" y="64"/>
                  </a:lnTo>
                  <a:lnTo>
                    <a:pt x="27" y="50"/>
                  </a:lnTo>
                  <a:lnTo>
                    <a:pt x="12" y="41"/>
                  </a:lnTo>
                  <a:lnTo>
                    <a:pt x="0" y="31"/>
                  </a:lnTo>
                  <a:lnTo>
                    <a:pt x="5" y="25"/>
                  </a:lnTo>
                  <a:lnTo>
                    <a:pt x="6" y="19"/>
                  </a:lnTo>
                  <a:lnTo>
                    <a:pt x="13" y="10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7" y="10"/>
                  </a:lnTo>
                  <a:lnTo>
                    <a:pt x="36" y="17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8" y="15"/>
                  </a:lnTo>
                  <a:lnTo>
                    <a:pt x="52" y="15"/>
                  </a:lnTo>
                  <a:lnTo>
                    <a:pt x="52" y="19"/>
                  </a:lnTo>
                  <a:lnTo>
                    <a:pt x="54" y="28"/>
                  </a:lnTo>
                  <a:lnTo>
                    <a:pt x="50" y="35"/>
                  </a:lnTo>
                  <a:lnTo>
                    <a:pt x="55" y="40"/>
                  </a:lnTo>
                  <a:lnTo>
                    <a:pt x="61" y="41"/>
                  </a:lnTo>
                  <a:lnTo>
                    <a:pt x="68" y="49"/>
                  </a:lnTo>
                  <a:lnTo>
                    <a:pt x="69" y="56"/>
                  </a:lnTo>
                  <a:lnTo>
                    <a:pt x="66" y="59"/>
                  </a:lnTo>
                  <a:lnTo>
                    <a:pt x="65" y="7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22">
              <a:extLst>
                <a:ext uri="{FF2B5EF4-FFF2-40B4-BE49-F238E27FC236}">
                  <a16:creationId xmlns="" xmlns:a16="http://schemas.microsoft.com/office/drawing/2014/main" id="{17F3983B-8D95-4288-8452-B1148C2B9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21" y="4838793"/>
              <a:ext cx="38781" cy="37812"/>
            </a:xfrm>
            <a:custGeom>
              <a:avLst/>
              <a:gdLst>
                <a:gd name="T0" fmla="*/ 34 w 40"/>
                <a:gd name="T1" fmla="*/ 6 h 39"/>
                <a:gd name="T2" fmla="*/ 40 w 40"/>
                <a:gd name="T3" fmla="*/ 12 h 39"/>
                <a:gd name="T4" fmla="*/ 34 w 40"/>
                <a:gd name="T5" fmla="*/ 22 h 39"/>
                <a:gd name="T6" fmla="*/ 32 w 40"/>
                <a:gd name="T7" fmla="*/ 28 h 39"/>
                <a:gd name="T8" fmla="*/ 22 w 40"/>
                <a:gd name="T9" fmla="*/ 31 h 39"/>
                <a:gd name="T10" fmla="*/ 18 w 40"/>
                <a:gd name="T11" fmla="*/ 37 h 39"/>
                <a:gd name="T12" fmla="*/ 12 w 40"/>
                <a:gd name="T13" fmla="*/ 39 h 39"/>
                <a:gd name="T14" fmla="*/ 0 w 40"/>
                <a:gd name="T15" fmla="*/ 24 h 39"/>
                <a:gd name="T16" fmla="*/ 9 w 40"/>
                <a:gd name="T17" fmla="*/ 12 h 39"/>
                <a:gd name="T18" fmla="*/ 18 w 40"/>
                <a:gd name="T19" fmla="*/ 4 h 39"/>
                <a:gd name="T20" fmla="*/ 26 w 40"/>
                <a:gd name="T21" fmla="*/ 0 h 39"/>
                <a:gd name="T22" fmla="*/ 34 w 40"/>
                <a:gd name="T23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9">
                  <a:moveTo>
                    <a:pt x="34" y="6"/>
                  </a:moveTo>
                  <a:lnTo>
                    <a:pt x="40" y="12"/>
                  </a:lnTo>
                  <a:lnTo>
                    <a:pt x="34" y="22"/>
                  </a:lnTo>
                  <a:lnTo>
                    <a:pt x="32" y="28"/>
                  </a:lnTo>
                  <a:lnTo>
                    <a:pt x="22" y="31"/>
                  </a:lnTo>
                  <a:lnTo>
                    <a:pt x="18" y="37"/>
                  </a:lnTo>
                  <a:lnTo>
                    <a:pt x="12" y="39"/>
                  </a:lnTo>
                  <a:lnTo>
                    <a:pt x="0" y="24"/>
                  </a:lnTo>
                  <a:lnTo>
                    <a:pt x="9" y="12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23">
              <a:extLst>
                <a:ext uri="{FF2B5EF4-FFF2-40B4-BE49-F238E27FC236}">
                  <a16:creationId xmlns="" xmlns:a16="http://schemas.microsoft.com/office/drawing/2014/main" id="{A453DA67-22E6-45B0-B702-B52537B56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4310" y="4250284"/>
              <a:ext cx="321886" cy="312191"/>
            </a:xfrm>
            <a:custGeom>
              <a:avLst/>
              <a:gdLst>
                <a:gd name="T0" fmla="*/ 325 w 332"/>
                <a:gd name="T1" fmla="*/ 50 h 322"/>
                <a:gd name="T2" fmla="*/ 326 w 332"/>
                <a:gd name="T3" fmla="*/ 58 h 322"/>
                <a:gd name="T4" fmla="*/ 312 w 332"/>
                <a:gd name="T5" fmla="*/ 72 h 322"/>
                <a:gd name="T6" fmla="*/ 307 w 332"/>
                <a:gd name="T7" fmla="*/ 94 h 322"/>
                <a:gd name="T8" fmla="*/ 304 w 332"/>
                <a:gd name="T9" fmla="*/ 114 h 322"/>
                <a:gd name="T10" fmla="*/ 298 w 332"/>
                <a:gd name="T11" fmla="*/ 129 h 322"/>
                <a:gd name="T12" fmla="*/ 293 w 332"/>
                <a:gd name="T13" fmla="*/ 139 h 322"/>
                <a:gd name="T14" fmla="*/ 299 w 332"/>
                <a:gd name="T15" fmla="*/ 168 h 322"/>
                <a:gd name="T16" fmla="*/ 300 w 332"/>
                <a:gd name="T17" fmla="*/ 193 h 322"/>
                <a:gd name="T18" fmla="*/ 314 w 332"/>
                <a:gd name="T19" fmla="*/ 213 h 322"/>
                <a:gd name="T20" fmla="*/ 317 w 332"/>
                <a:gd name="T21" fmla="*/ 233 h 322"/>
                <a:gd name="T22" fmla="*/ 289 w 332"/>
                <a:gd name="T23" fmla="*/ 238 h 322"/>
                <a:gd name="T24" fmla="*/ 288 w 332"/>
                <a:gd name="T25" fmla="*/ 257 h 322"/>
                <a:gd name="T26" fmla="*/ 282 w 332"/>
                <a:gd name="T27" fmla="*/ 295 h 322"/>
                <a:gd name="T28" fmla="*/ 299 w 332"/>
                <a:gd name="T29" fmla="*/ 305 h 322"/>
                <a:gd name="T30" fmla="*/ 305 w 332"/>
                <a:gd name="T31" fmla="*/ 322 h 322"/>
                <a:gd name="T32" fmla="*/ 285 w 332"/>
                <a:gd name="T33" fmla="*/ 311 h 322"/>
                <a:gd name="T34" fmla="*/ 266 w 332"/>
                <a:gd name="T35" fmla="*/ 301 h 322"/>
                <a:gd name="T36" fmla="*/ 251 w 332"/>
                <a:gd name="T37" fmla="*/ 297 h 322"/>
                <a:gd name="T38" fmla="*/ 231 w 332"/>
                <a:gd name="T39" fmla="*/ 287 h 322"/>
                <a:gd name="T40" fmla="*/ 212 w 332"/>
                <a:gd name="T41" fmla="*/ 286 h 322"/>
                <a:gd name="T42" fmla="*/ 204 w 332"/>
                <a:gd name="T43" fmla="*/ 280 h 322"/>
                <a:gd name="T44" fmla="*/ 186 w 332"/>
                <a:gd name="T45" fmla="*/ 281 h 322"/>
                <a:gd name="T46" fmla="*/ 174 w 332"/>
                <a:gd name="T47" fmla="*/ 282 h 322"/>
                <a:gd name="T48" fmla="*/ 170 w 332"/>
                <a:gd name="T49" fmla="*/ 256 h 322"/>
                <a:gd name="T50" fmla="*/ 171 w 332"/>
                <a:gd name="T51" fmla="*/ 234 h 322"/>
                <a:gd name="T52" fmla="*/ 167 w 332"/>
                <a:gd name="T53" fmla="*/ 216 h 322"/>
                <a:gd name="T54" fmla="*/ 148 w 332"/>
                <a:gd name="T55" fmla="*/ 211 h 322"/>
                <a:gd name="T56" fmla="*/ 137 w 332"/>
                <a:gd name="T57" fmla="*/ 214 h 322"/>
                <a:gd name="T58" fmla="*/ 122 w 332"/>
                <a:gd name="T59" fmla="*/ 225 h 322"/>
                <a:gd name="T60" fmla="*/ 110 w 332"/>
                <a:gd name="T61" fmla="*/ 227 h 322"/>
                <a:gd name="T62" fmla="*/ 93 w 332"/>
                <a:gd name="T63" fmla="*/ 230 h 322"/>
                <a:gd name="T64" fmla="*/ 83 w 332"/>
                <a:gd name="T65" fmla="*/ 215 h 322"/>
                <a:gd name="T66" fmla="*/ 73 w 332"/>
                <a:gd name="T67" fmla="*/ 192 h 322"/>
                <a:gd name="T68" fmla="*/ 16 w 332"/>
                <a:gd name="T69" fmla="*/ 193 h 322"/>
                <a:gd name="T70" fmla="*/ 3 w 332"/>
                <a:gd name="T71" fmla="*/ 196 h 322"/>
                <a:gd name="T72" fmla="*/ 5 w 332"/>
                <a:gd name="T73" fmla="*/ 189 h 322"/>
                <a:gd name="T74" fmla="*/ 9 w 332"/>
                <a:gd name="T75" fmla="*/ 177 h 322"/>
                <a:gd name="T76" fmla="*/ 19 w 332"/>
                <a:gd name="T77" fmla="*/ 175 h 322"/>
                <a:gd name="T78" fmla="*/ 35 w 332"/>
                <a:gd name="T79" fmla="*/ 168 h 322"/>
                <a:gd name="T80" fmla="*/ 42 w 332"/>
                <a:gd name="T81" fmla="*/ 176 h 322"/>
                <a:gd name="T82" fmla="*/ 63 w 332"/>
                <a:gd name="T83" fmla="*/ 158 h 322"/>
                <a:gd name="T84" fmla="*/ 66 w 332"/>
                <a:gd name="T85" fmla="*/ 138 h 322"/>
                <a:gd name="T86" fmla="*/ 83 w 332"/>
                <a:gd name="T87" fmla="*/ 111 h 322"/>
                <a:gd name="T88" fmla="*/ 95 w 332"/>
                <a:gd name="T89" fmla="*/ 97 h 322"/>
                <a:gd name="T90" fmla="*/ 99 w 332"/>
                <a:gd name="T91" fmla="*/ 86 h 322"/>
                <a:gd name="T92" fmla="*/ 100 w 332"/>
                <a:gd name="T93" fmla="*/ 60 h 322"/>
                <a:gd name="T94" fmla="*/ 109 w 332"/>
                <a:gd name="T95" fmla="*/ 41 h 322"/>
                <a:gd name="T96" fmla="*/ 112 w 332"/>
                <a:gd name="T97" fmla="*/ 18 h 322"/>
                <a:gd name="T98" fmla="*/ 128 w 332"/>
                <a:gd name="T99" fmla="*/ 4 h 322"/>
                <a:gd name="T100" fmla="*/ 153 w 332"/>
                <a:gd name="T101" fmla="*/ 15 h 322"/>
                <a:gd name="T102" fmla="*/ 179 w 332"/>
                <a:gd name="T103" fmla="*/ 21 h 322"/>
                <a:gd name="T104" fmla="*/ 186 w 332"/>
                <a:gd name="T105" fmla="*/ 10 h 322"/>
                <a:gd name="T106" fmla="*/ 214 w 332"/>
                <a:gd name="T107" fmla="*/ 3 h 322"/>
                <a:gd name="T108" fmla="*/ 226 w 332"/>
                <a:gd name="T109" fmla="*/ 5 h 322"/>
                <a:gd name="T110" fmla="*/ 236 w 332"/>
                <a:gd name="T111" fmla="*/ 0 h 322"/>
                <a:gd name="T112" fmla="*/ 260 w 332"/>
                <a:gd name="T113" fmla="*/ 2 h 322"/>
                <a:gd name="T114" fmla="*/ 276 w 332"/>
                <a:gd name="T115" fmla="*/ 14 h 322"/>
                <a:gd name="T116" fmla="*/ 288 w 332"/>
                <a:gd name="T117" fmla="*/ 13 h 322"/>
                <a:gd name="T118" fmla="*/ 306 w 332"/>
                <a:gd name="T119" fmla="*/ 11 h 322"/>
                <a:gd name="T120" fmla="*/ 325 w 332"/>
                <a:gd name="T12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2" h="322">
                  <a:moveTo>
                    <a:pt x="325" y="30"/>
                  </a:moveTo>
                  <a:lnTo>
                    <a:pt x="325" y="50"/>
                  </a:lnTo>
                  <a:lnTo>
                    <a:pt x="332" y="52"/>
                  </a:lnTo>
                  <a:lnTo>
                    <a:pt x="326" y="58"/>
                  </a:lnTo>
                  <a:lnTo>
                    <a:pt x="319" y="63"/>
                  </a:lnTo>
                  <a:lnTo>
                    <a:pt x="312" y="72"/>
                  </a:lnTo>
                  <a:lnTo>
                    <a:pt x="308" y="80"/>
                  </a:lnTo>
                  <a:lnTo>
                    <a:pt x="307" y="94"/>
                  </a:lnTo>
                  <a:lnTo>
                    <a:pt x="304" y="101"/>
                  </a:lnTo>
                  <a:lnTo>
                    <a:pt x="304" y="114"/>
                  </a:lnTo>
                  <a:lnTo>
                    <a:pt x="298" y="118"/>
                  </a:lnTo>
                  <a:lnTo>
                    <a:pt x="298" y="129"/>
                  </a:lnTo>
                  <a:lnTo>
                    <a:pt x="296" y="130"/>
                  </a:lnTo>
                  <a:lnTo>
                    <a:pt x="293" y="139"/>
                  </a:lnTo>
                  <a:lnTo>
                    <a:pt x="298" y="147"/>
                  </a:lnTo>
                  <a:lnTo>
                    <a:pt x="299" y="168"/>
                  </a:lnTo>
                  <a:lnTo>
                    <a:pt x="303" y="184"/>
                  </a:lnTo>
                  <a:lnTo>
                    <a:pt x="300" y="193"/>
                  </a:lnTo>
                  <a:lnTo>
                    <a:pt x="304" y="204"/>
                  </a:lnTo>
                  <a:lnTo>
                    <a:pt x="314" y="213"/>
                  </a:lnTo>
                  <a:lnTo>
                    <a:pt x="324" y="235"/>
                  </a:lnTo>
                  <a:lnTo>
                    <a:pt x="317" y="233"/>
                  </a:lnTo>
                  <a:lnTo>
                    <a:pt x="293" y="236"/>
                  </a:lnTo>
                  <a:lnTo>
                    <a:pt x="289" y="238"/>
                  </a:lnTo>
                  <a:lnTo>
                    <a:pt x="284" y="249"/>
                  </a:lnTo>
                  <a:lnTo>
                    <a:pt x="288" y="257"/>
                  </a:lnTo>
                  <a:lnTo>
                    <a:pt x="284" y="278"/>
                  </a:lnTo>
                  <a:lnTo>
                    <a:pt x="282" y="295"/>
                  </a:lnTo>
                  <a:lnTo>
                    <a:pt x="288" y="299"/>
                  </a:lnTo>
                  <a:lnTo>
                    <a:pt x="299" y="305"/>
                  </a:lnTo>
                  <a:lnTo>
                    <a:pt x="304" y="302"/>
                  </a:lnTo>
                  <a:lnTo>
                    <a:pt x="305" y="322"/>
                  </a:lnTo>
                  <a:lnTo>
                    <a:pt x="292" y="322"/>
                  </a:lnTo>
                  <a:lnTo>
                    <a:pt x="285" y="311"/>
                  </a:lnTo>
                  <a:lnTo>
                    <a:pt x="278" y="304"/>
                  </a:lnTo>
                  <a:lnTo>
                    <a:pt x="266" y="301"/>
                  </a:lnTo>
                  <a:lnTo>
                    <a:pt x="261" y="292"/>
                  </a:lnTo>
                  <a:lnTo>
                    <a:pt x="251" y="297"/>
                  </a:lnTo>
                  <a:lnTo>
                    <a:pt x="237" y="295"/>
                  </a:lnTo>
                  <a:lnTo>
                    <a:pt x="231" y="287"/>
                  </a:lnTo>
                  <a:lnTo>
                    <a:pt x="220" y="286"/>
                  </a:lnTo>
                  <a:lnTo>
                    <a:pt x="212" y="286"/>
                  </a:lnTo>
                  <a:lnTo>
                    <a:pt x="211" y="281"/>
                  </a:lnTo>
                  <a:lnTo>
                    <a:pt x="204" y="280"/>
                  </a:lnTo>
                  <a:lnTo>
                    <a:pt x="197" y="279"/>
                  </a:lnTo>
                  <a:lnTo>
                    <a:pt x="186" y="281"/>
                  </a:lnTo>
                  <a:lnTo>
                    <a:pt x="179" y="281"/>
                  </a:lnTo>
                  <a:lnTo>
                    <a:pt x="174" y="282"/>
                  </a:lnTo>
                  <a:lnTo>
                    <a:pt x="175" y="262"/>
                  </a:lnTo>
                  <a:lnTo>
                    <a:pt x="170" y="256"/>
                  </a:lnTo>
                  <a:lnTo>
                    <a:pt x="168" y="245"/>
                  </a:lnTo>
                  <a:lnTo>
                    <a:pt x="171" y="234"/>
                  </a:lnTo>
                  <a:lnTo>
                    <a:pt x="167" y="228"/>
                  </a:lnTo>
                  <a:lnTo>
                    <a:pt x="167" y="216"/>
                  </a:lnTo>
                  <a:lnTo>
                    <a:pt x="145" y="216"/>
                  </a:lnTo>
                  <a:lnTo>
                    <a:pt x="148" y="211"/>
                  </a:lnTo>
                  <a:lnTo>
                    <a:pt x="138" y="211"/>
                  </a:lnTo>
                  <a:lnTo>
                    <a:pt x="137" y="214"/>
                  </a:lnTo>
                  <a:lnTo>
                    <a:pt x="127" y="214"/>
                  </a:lnTo>
                  <a:lnTo>
                    <a:pt x="122" y="225"/>
                  </a:lnTo>
                  <a:lnTo>
                    <a:pt x="120" y="229"/>
                  </a:lnTo>
                  <a:lnTo>
                    <a:pt x="110" y="227"/>
                  </a:lnTo>
                  <a:lnTo>
                    <a:pt x="105" y="229"/>
                  </a:lnTo>
                  <a:lnTo>
                    <a:pt x="93" y="230"/>
                  </a:lnTo>
                  <a:lnTo>
                    <a:pt x="86" y="221"/>
                  </a:lnTo>
                  <a:lnTo>
                    <a:pt x="83" y="215"/>
                  </a:lnTo>
                  <a:lnTo>
                    <a:pt x="77" y="205"/>
                  </a:lnTo>
                  <a:lnTo>
                    <a:pt x="73" y="192"/>
                  </a:lnTo>
                  <a:lnTo>
                    <a:pt x="21" y="192"/>
                  </a:lnTo>
                  <a:lnTo>
                    <a:pt x="16" y="193"/>
                  </a:lnTo>
                  <a:lnTo>
                    <a:pt x="11" y="193"/>
                  </a:lnTo>
                  <a:lnTo>
                    <a:pt x="3" y="196"/>
                  </a:lnTo>
                  <a:lnTo>
                    <a:pt x="0" y="191"/>
                  </a:lnTo>
                  <a:lnTo>
                    <a:pt x="5" y="189"/>
                  </a:lnTo>
                  <a:lnTo>
                    <a:pt x="6" y="181"/>
                  </a:lnTo>
                  <a:lnTo>
                    <a:pt x="9" y="177"/>
                  </a:lnTo>
                  <a:lnTo>
                    <a:pt x="14" y="173"/>
                  </a:lnTo>
                  <a:lnTo>
                    <a:pt x="19" y="175"/>
                  </a:lnTo>
                  <a:lnTo>
                    <a:pt x="26" y="168"/>
                  </a:lnTo>
                  <a:lnTo>
                    <a:pt x="35" y="168"/>
                  </a:lnTo>
                  <a:lnTo>
                    <a:pt x="36" y="174"/>
                  </a:lnTo>
                  <a:lnTo>
                    <a:pt x="42" y="176"/>
                  </a:lnTo>
                  <a:lnTo>
                    <a:pt x="53" y="166"/>
                  </a:lnTo>
                  <a:lnTo>
                    <a:pt x="63" y="158"/>
                  </a:lnTo>
                  <a:lnTo>
                    <a:pt x="68" y="152"/>
                  </a:lnTo>
                  <a:lnTo>
                    <a:pt x="66" y="138"/>
                  </a:lnTo>
                  <a:lnTo>
                    <a:pt x="75" y="121"/>
                  </a:lnTo>
                  <a:lnTo>
                    <a:pt x="83" y="111"/>
                  </a:lnTo>
                  <a:lnTo>
                    <a:pt x="94" y="103"/>
                  </a:lnTo>
                  <a:lnTo>
                    <a:pt x="95" y="97"/>
                  </a:lnTo>
                  <a:lnTo>
                    <a:pt x="97" y="92"/>
                  </a:lnTo>
                  <a:lnTo>
                    <a:pt x="99" y="86"/>
                  </a:lnTo>
                  <a:lnTo>
                    <a:pt x="98" y="75"/>
                  </a:lnTo>
                  <a:lnTo>
                    <a:pt x="100" y="60"/>
                  </a:lnTo>
                  <a:lnTo>
                    <a:pt x="104" y="50"/>
                  </a:lnTo>
                  <a:lnTo>
                    <a:pt x="109" y="41"/>
                  </a:lnTo>
                  <a:lnTo>
                    <a:pt x="109" y="30"/>
                  </a:lnTo>
                  <a:lnTo>
                    <a:pt x="112" y="18"/>
                  </a:lnTo>
                  <a:lnTo>
                    <a:pt x="119" y="10"/>
                  </a:lnTo>
                  <a:lnTo>
                    <a:pt x="128" y="4"/>
                  </a:lnTo>
                  <a:lnTo>
                    <a:pt x="142" y="10"/>
                  </a:lnTo>
                  <a:lnTo>
                    <a:pt x="153" y="15"/>
                  </a:lnTo>
                  <a:lnTo>
                    <a:pt x="166" y="18"/>
                  </a:lnTo>
                  <a:lnTo>
                    <a:pt x="179" y="21"/>
                  </a:lnTo>
                  <a:lnTo>
                    <a:pt x="183" y="11"/>
                  </a:lnTo>
                  <a:lnTo>
                    <a:pt x="186" y="10"/>
                  </a:lnTo>
                  <a:lnTo>
                    <a:pt x="194" y="11"/>
                  </a:lnTo>
                  <a:lnTo>
                    <a:pt x="214" y="3"/>
                  </a:lnTo>
                  <a:lnTo>
                    <a:pt x="220" y="6"/>
                  </a:lnTo>
                  <a:lnTo>
                    <a:pt x="226" y="5"/>
                  </a:lnTo>
                  <a:lnTo>
                    <a:pt x="229" y="2"/>
                  </a:lnTo>
                  <a:lnTo>
                    <a:pt x="236" y="0"/>
                  </a:lnTo>
                  <a:lnTo>
                    <a:pt x="248" y="2"/>
                  </a:lnTo>
                  <a:lnTo>
                    <a:pt x="260" y="2"/>
                  </a:lnTo>
                  <a:lnTo>
                    <a:pt x="266" y="0"/>
                  </a:lnTo>
                  <a:lnTo>
                    <a:pt x="276" y="14"/>
                  </a:lnTo>
                  <a:lnTo>
                    <a:pt x="283" y="17"/>
                  </a:lnTo>
                  <a:lnTo>
                    <a:pt x="288" y="13"/>
                  </a:lnTo>
                  <a:lnTo>
                    <a:pt x="296" y="14"/>
                  </a:lnTo>
                  <a:lnTo>
                    <a:pt x="306" y="11"/>
                  </a:lnTo>
                  <a:lnTo>
                    <a:pt x="310" y="19"/>
                  </a:lnTo>
                  <a:lnTo>
                    <a:pt x="325" y="3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24">
              <a:extLst>
                <a:ext uri="{FF2B5EF4-FFF2-40B4-BE49-F238E27FC236}">
                  <a16:creationId xmlns="" xmlns:a16="http://schemas.microsoft.com/office/drawing/2014/main" id="{AFBC421F-E0D7-4958-B222-CA2DA3A2A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664" y="4103884"/>
              <a:ext cx="50416" cy="12604"/>
            </a:xfrm>
            <a:custGeom>
              <a:avLst/>
              <a:gdLst>
                <a:gd name="T0" fmla="*/ 0 w 52"/>
                <a:gd name="T1" fmla="*/ 13 h 13"/>
                <a:gd name="T2" fmla="*/ 2 w 52"/>
                <a:gd name="T3" fmla="*/ 5 h 13"/>
                <a:gd name="T4" fmla="*/ 20 w 52"/>
                <a:gd name="T5" fmla="*/ 5 h 13"/>
                <a:gd name="T6" fmla="*/ 25 w 52"/>
                <a:gd name="T7" fmla="*/ 0 h 13"/>
                <a:gd name="T8" fmla="*/ 31 w 52"/>
                <a:gd name="T9" fmla="*/ 0 h 13"/>
                <a:gd name="T10" fmla="*/ 38 w 52"/>
                <a:gd name="T11" fmla="*/ 5 h 13"/>
                <a:gd name="T12" fmla="*/ 42 w 52"/>
                <a:gd name="T13" fmla="*/ 5 h 13"/>
                <a:gd name="T14" fmla="*/ 48 w 52"/>
                <a:gd name="T15" fmla="*/ 1 h 13"/>
                <a:gd name="T16" fmla="*/ 52 w 52"/>
                <a:gd name="T17" fmla="*/ 7 h 13"/>
                <a:gd name="T18" fmla="*/ 45 w 52"/>
                <a:gd name="T19" fmla="*/ 10 h 13"/>
                <a:gd name="T20" fmla="*/ 37 w 52"/>
                <a:gd name="T21" fmla="*/ 10 h 13"/>
                <a:gd name="T22" fmla="*/ 30 w 52"/>
                <a:gd name="T23" fmla="*/ 7 h 13"/>
                <a:gd name="T24" fmla="*/ 23 w 52"/>
                <a:gd name="T25" fmla="*/ 10 h 13"/>
                <a:gd name="T26" fmla="*/ 19 w 52"/>
                <a:gd name="T27" fmla="*/ 10 h 13"/>
                <a:gd name="T28" fmla="*/ 16 w 52"/>
                <a:gd name="T29" fmla="*/ 13 h 13"/>
                <a:gd name="T30" fmla="*/ 0 w 52"/>
                <a:gd name="T3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13">
                  <a:moveTo>
                    <a:pt x="0" y="13"/>
                  </a:moveTo>
                  <a:lnTo>
                    <a:pt x="2" y="5"/>
                  </a:lnTo>
                  <a:lnTo>
                    <a:pt x="20" y="5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8" y="1"/>
                  </a:lnTo>
                  <a:lnTo>
                    <a:pt x="52" y="7"/>
                  </a:lnTo>
                  <a:lnTo>
                    <a:pt x="45" y="10"/>
                  </a:lnTo>
                  <a:lnTo>
                    <a:pt x="37" y="10"/>
                  </a:lnTo>
                  <a:lnTo>
                    <a:pt x="30" y="7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25">
              <a:extLst>
                <a:ext uri="{FF2B5EF4-FFF2-40B4-BE49-F238E27FC236}">
                  <a16:creationId xmlns="" xmlns:a16="http://schemas.microsoft.com/office/drawing/2014/main" id="{564EDD3A-298A-44DA-B5AA-422580A08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306" y="4103884"/>
              <a:ext cx="199725" cy="163852"/>
            </a:xfrm>
            <a:custGeom>
              <a:avLst/>
              <a:gdLst>
                <a:gd name="T0" fmla="*/ 101 w 206"/>
                <a:gd name="T1" fmla="*/ 159 h 169"/>
                <a:gd name="T2" fmla="*/ 82 w 206"/>
                <a:gd name="T3" fmla="*/ 165 h 169"/>
                <a:gd name="T4" fmla="*/ 76 w 206"/>
                <a:gd name="T5" fmla="*/ 164 h 169"/>
                <a:gd name="T6" fmla="*/ 69 w 206"/>
                <a:gd name="T7" fmla="*/ 169 h 169"/>
                <a:gd name="T8" fmla="*/ 56 w 206"/>
                <a:gd name="T9" fmla="*/ 168 h 169"/>
                <a:gd name="T10" fmla="*/ 46 w 206"/>
                <a:gd name="T11" fmla="*/ 157 h 169"/>
                <a:gd name="T12" fmla="*/ 41 w 206"/>
                <a:gd name="T13" fmla="*/ 144 h 169"/>
                <a:gd name="T14" fmla="*/ 28 w 206"/>
                <a:gd name="T15" fmla="*/ 133 h 169"/>
                <a:gd name="T16" fmla="*/ 15 w 206"/>
                <a:gd name="T17" fmla="*/ 133 h 169"/>
                <a:gd name="T18" fmla="*/ 0 w 206"/>
                <a:gd name="T19" fmla="*/ 133 h 169"/>
                <a:gd name="T20" fmla="*/ 1 w 206"/>
                <a:gd name="T21" fmla="*/ 105 h 169"/>
                <a:gd name="T22" fmla="*/ 0 w 206"/>
                <a:gd name="T23" fmla="*/ 95 h 169"/>
                <a:gd name="T24" fmla="*/ 3 w 206"/>
                <a:gd name="T25" fmla="*/ 83 h 169"/>
                <a:gd name="T26" fmla="*/ 9 w 206"/>
                <a:gd name="T27" fmla="*/ 77 h 169"/>
                <a:gd name="T28" fmla="*/ 17 w 206"/>
                <a:gd name="T29" fmla="*/ 67 h 169"/>
                <a:gd name="T30" fmla="*/ 15 w 206"/>
                <a:gd name="T31" fmla="*/ 62 h 169"/>
                <a:gd name="T32" fmla="*/ 19 w 206"/>
                <a:gd name="T33" fmla="*/ 55 h 169"/>
                <a:gd name="T34" fmla="*/ 15 w 206"/>
                <a:gd name="T35" fmla="*/ 45 h 169"/>
                <a:gd name="T36" fmla="*/ 15 w 206"/>
                <a:gd name="T37" fmla="*/ 39 h 169"/>
                <a:gd name="T38" fmla="*/ 16 w 206"/>
                <a:gd name="T39" fmla="*/ 23 h 169"/>
                <a:gd name="T40" fmla="*/ 22 w 206"/>
                <a:gd name="T41" fmla="*/ 16 h 169"/>
                <a:gd name="T42" fmla="*/ 24 w 206"/>
                <a:gd name="T43" fmla="*/ 6 h 169"/>
                <a:gd name="T44" fmla="*/ 29 w 206"/>
                <a:gd name="T45" fmla="*/ 2 h 169"/>
                <a:gd name="T46" fmla="*/ 47 w 206"/>
                <a:gd name="T47" fmla="*/ 0 h 169"/>
                <a:gd name="T48" fmla="*/ 65 w 206"/>
                <a:gd name="T49" fmla="*/ 7 h 169"/>
                <a:gd name="T50" fmla="*/ 72 w 206"/>
                <a:gd name="T51" fmla="*/ 14 h 169"/>
                <a:gd name="T52" fmla="*/ 80 w 206"/>
                <a:gd name="T53" fmla="*/ 14 h 169"/>
                <a:gd name="T54" fmla="*/ 88 w 206"/>
                <a:gd name="T55" fmla="*/ 9 h 169"/>
                <a:gd name="T56" fmla="*/ 110 w 206"/>
                <a:gd name="T57" fmla="*/ 18 h 169"/>
                <a:gd name="T58" fmla="*/ 118 w 206"/>
                <a:gd name="T59" fmla="*/ 18 h 169"/>
                <a:gd name="T60" fmla="*/ 129 w 206"/>
                <a:gd name="T61" fmla="*/ 10 h 169"/>
                <a:gd name="T62" fmla="*/ 139 w 206"/>
                <a:gd name="T63" fmla="*/ 12 h 169"/>
                <a:gd name="T64" fmla="*/ 144 w 206"/>
                <a:gd name="T65" fmla="*/ 8 h 169"/>
                <a:gd name="T66" fmla="*/ 153 w 206"/>
                <a:gd name="T67" fmla="*/ 9 h 169"/>
                <a:gd name="T68" fmla="*/ 167 w 206"/>
                <a:gd name="T69" fmla="*/ 15 h 169"/>
                <a:gd name="T70" fmla="*/ 181 w 206"/>
                <a:gd name="T71" fmla="*/ 5 h 169"/>
                <a:gd name="T72" fmla="*/ 184 w 206"/>
                <a:gd name="T73" fmla="*/ 6 h 169"/>
                <a:gd name="T74" fmla="*/ 196 w 206"/>
                <a:gd name="T75" fmla="*/ 25 h 169"/>
                <a:gd name="T76" fmla="*/ 199 w 206"/>
                <a:gd name="T77" fmla="*/ 24 h 169"/>
                <a:gd name="T78" fmla="*/ 206 w 206"/>
                <a:gd name="T79" fmla="*/ 31 h 169"/>
                <a:gd name="T80" fmla="*/ 205 w 206"/>
                <a:gd name="T81" fmla="*/ 35 h 169"/>
                <a:gd name="T82" fmla="*/ 204 w 206"/>
                <a:gd name="T83" fmla="*/ 40 h 169"/>
                <a:gd name="T84" fmla="*/ 189 w 206"/>
                <a:gd name="T85" fmla="*/ 54 h 169"/>
                <a:gd name="T86" fmla="*/ 184 w 206"/>
                <a:gd name="T87" fmla="*/ 66 h 169"/>
                <a:gd name="T88" fmla="*/ 182 w 206"/>
                <a:gd name="T89" fmla="*/ 74 h 169"/>
                <a:gd name="T90" fmla="*/ 178 w 206"/>
                <a:gd name="T91" fmla="*/ 79 h 169"/>
                <a:gd name="T92" fmla="*/ 175 w 206"/>
                <a:gd name="T93" fmla="*/ 90 h 169"/>
                <a:gd name="T94" fmla="*/ 166 w 206"/>
                <a:gd name="T95" fmla="*/ 98 h 169"/>
                <a:gd name="T96" fmla="*/ 162 w 206"/>
                <a:gd name="T97" fmla="*/ 106 h 169"/>
                <a:gd name="T98" fmla="*/ 159 w 206"/>
                <a:gd name="T99" fmla="*/ 113 h 169"/>
                <a:gd name="T100" fmla="*/ 158 w 206"/>
                <a:gd name="T101" fmla="*/ 121 h 169"/>
                <a:gd name="T102" fmla="*/ 145 w 206"/>
                <a:gd name="T103" fmla="*/ 127 h 169"/>
                <a:gd name="T104" fmla="*/ 136 w 206"/>
                <a:gd name="T105" fmla="*/ 120 h 169"/>
                <a:gd name="T106" fmla="*/ 129 w 206"/>
                <a:gd name="T107" fmla="*/ 120 h 169"/>
                <a:gd name="T108" fmla="*/ 118 w 206"/>
                <a:gd name="T109" fmla="*/ 131 h 169"/>
                <a:gd name="T110" fmla="*/ 114 w 206"/>
                <a:gd name="T111" fmla="*/ 131 h 169"/>
                <a:gd name="T112" fmla="*/ 105 w 206"/>
                <a:gd name="T113" fmla="*/ 147 h 169"/>
                <a:gd name="T114" fmla="*/ 101 w 206"/>
                <a:gd name="T115" fmla="*/ 15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" h="169">
                  <a:moveTo>
                    <a:pt x="101" y="159"/>
                  </a:moveTo>
                  <a:lnTo>
                    <a:pt x="82" y="165"/>
                  </a:lnTo>
                  <a:lnTo>
                    <a:pt x="76" y="164"/>
                  </a:lnTo>
                  <a:lnTo>
                    <a:pt x="69" y="169"/>
                  </a:lnTo>
                  <a:lnTo>
                    <a:pt x="56" y="168"/>
                  </a:lnTo>
                  <a:lnTo>
                    <a:pt x="46" y="157"/>
                  </a:lnTo>
                  <a:lnTo>
                    <a:pt x="41" y="144"/>
                  </a:lnTo>
                  <a:lnTo>
                    <a:pt x="28" y="133"/>
                  </a:lnTo>
                  <a:lnTo>
                    <a:pt x="15" y="133"/>
                  </a:lnTo>
                  <a:lnTo>
                    <a:pt x="0" y="133"/>
                  </a:lnTo>
                  <a:lnTo>
                    <a:pt x="1" y="105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9" y="77"/>
                  </a:lnTo>
                  <a:lnTo>
                    <a:pt x="17" y="67"/>
                  </a:lnTo>
                  <a:lnTo>
                    <a:pt x="15" y="62"/>
                  </a:lnTo>
                  <a:lnTo>
                    <a:pt x="19" y="55"/>
                  </a:lnTo>
                  <a:lnTo>
                    <a:pt x="15" y="45"/>
                  </a:lnTo>
                  <a:lnTo>
                    <a:pt x="15" y="39"/>
                  </a:lnTo>
                  <a:lnTo>
                    <a:pt x="16" y="23"/>
                  </a:lnTo>
                  <a:lnTo>
                    <a:pt x="22" y="16"/>
                  </a:lnTo>
                  <a:lnTo>
                    <a:pt x="24" y="6"/>
                  </a:lnTo>
                  <a:lnTo>
                    <a:pt x="29" y="2"/>
                  </a:lnTo>
                  <a:lnTo>
                    <a:pt x="47" y="0"/>
                  </a:lnTo>
                  <a:lnTo>
                    <a:pt x="65" y="7"/>
                  </a:lnTo>
                  <a:lnTo>
                    <a:pt x="72" y="14"/>
                  </a:lnTo>
                  <a:lnTo>
                    <a:pt x="80" y="14"/>
                  </a:lnTo>
                  <a:lnTo>
                    <a:pt x="88" y="9"/>
                  </a:lnTo>
                  <a:lnTo>
                    <a:pt x="110" y="18"/>
                  </a:lnTo>
                  <a:lnTo>
                    <a:pt x="118" y="18"/>
                  </a:lnTo>
                  <a:lnTo>
                    <a:pt x="129" y="10"/>
                  </a:lnTo>
                  <a:lnTo>
                    <a:pt x="139" y="12"/>
                  </a:lnTo>
                  <a:lnTo>
                    <a:pt x="144" y="8"/>
                  </a:lnTo>
                  <a:lnTo>
                    <a:pt x="153" y="9"/>
                  </a:lnTo>
                  <a:lnTo>
                    <a:pt x="167" y="15"/>
                  </a:lnTo>
                  <a:lnTo>
                    <a:pt x="181" y="5"/>
                  </a:lnTo>
                  <a:lnTo>
                    <a:pt x="184" y="6"/>
                  </a:lnTo>
                  <a:lnTo>
                    <a:pt x="196" y="25"/>
                  </a:lnTo>
                  <a:lnTo>
                    <a:pt x="199" y="24"/>
                  </a:lnTo>
                  <a:lnTo>
                    <a:pt x="206" y="31"/>
                  </a:lnTo>
                  <a:lnTo>
                    <a:pt x="205" y="35"/>
                  </a:lnTo>
                  <a:lnTo>
                    <a:pt x="204" y="40"/>
                  </a:lnTo>
                  <a:lnTo>
                    <a:pt x="189" y="54"/>
                  </a:lnTo>
                  <a:lnTo>
                    <a:pt x="184" y="66"/>
                  </a:lnTo>
                  <a:lnTo>
                    <a:pt x="182" y="74"/>
                  </a:lnTo>
                  <a:lnTo>
                    <a:pt x="178" y="79"/>
                  </a:lnTo>
                  <a:lnTo>
                    <a:pt x="175" y="90"/>
                  </a:lnTo>
                  <a:lnTo>
                    <a:pt x="166" y="98"/>
                  </a:lnTo>
                  <a:lnTo>
                    <a:pt x="162" y="106"/>
                  </a:lnTo>
                  <a:lnTo>
                    <a:pt x="159" y="113"/>
                  </a:lnTo>
                  <a:lnTo>
                    <a:pt x="158" y="121"/>
                  </a:lnTo>
                  <a:lnTo>
                    <a:pt x="145" y="127"/>
                  </a:lnTo>
                  <a:lnTo>
                    <a:pt x="136" y="120"/>
                  </a:lnTo>
                  <a:lnTo>
                    <a:pt x="129" y="120"/>
                  </a:lnTo>
                  <a:lnTo>
                    <a:pt x="118" y="131"/>
                  </a:lnTo>
                  <a:lnTo>
                    <a:pt x="114" y="131"/>
                  </a:lnTo>
                  <a:lnTo>
                    <a:pt x="105" y="147"/>
                  </a:lnTo>
                  <a:lnTo>
                    <a:pt x="101" y="15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26">
              <a:extLst>
                <a:ext uri="{FF2B5EF4-FFF2-40B4-BE49-F238E27FC236}">
                  <a16:creationId xmlns="" xmlns:a16="http://schemas.microsoft.com/office/drawing/2014/main" id="{10A15784-3C8D-4719-B15B-B3462684A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8549" y="3934215"/>
              <a:ext cx="173547" cy="279227"/>
            </a:xfrm>
            <a:custGeom>
              <a:avLst/>
              <a:gdLst>
                <a:gd name="T0" fmla="*/ 16 w 179"/>
                <a:gd name="T1" fmla="*/ 192 h 288"/>
                <a:gd name="T2" fmla="*/ 18 w 179"/>
                <a:gd name="T3" fmla="*/ 184 h 288"/>
                <a:gd name="T4" fmla="*/ 7 w 179"/>
                <a:gd name="T5" fmla="*/ 184 h 288"/>
                <a:gd name="T6" fmla="*/ 7 w 179"/>
                <a:gd name="T7" fmla="*/ 173 h 288"/>
                <a:gd name="T8" fmla="*/ 0 w 179"/>
                <a:gd name="T9" fmla="*/ 166 h 288"/>
                <a:gd name="T10" fmla="*/ 7 w 179"/>
                <a:gd name="T11" fmla="*/ 143 h 288"/>
                <a:gd name="T12" fmla="*/ 29 w 179"/>
                <a:gd name="T13" fmla="*/ 125 h 288"/>
                <a:gd name="T14" fmla="*/ 30 w 179"/>
                <a:gd name="T15" fmla="*/ 102 h 288"/>
                <a:gd name="T16" fmla="*/ 37 w 179"/>
                <a:gd name="T17" fmla="*/ 65 h 288"/>
                <a:gd name="T18" fmla="*/ 40 w 179"/>
                <a:gd name="T19" fmla="*/ 57 h 288"/>
                <a:gd name="T20" fmla="*/ 33 w 179"/>
                <a:gd name="T21" fmla="*/ 51 h 288"/>
                <a:gd name="T22" fmla="*/ 33 w 179"/>
                <a:gd name="T23" fmla="*/ 46 h 288"/>
                <a:gd name="T24" fmla="*/ 26 w 179"/>
                <a:gd name="T25" fmla="*/ 40 h 288"/>
                <a:gd name="T26" fmla="*/ 22 w 179"/>
                <a:gd name="T27" fmla="*/ 11 h 288"/>
                <a:gd name="T28" fmla="*/ 39 w 179"/>
                <a:gd name="T29" fmla="*/ 0 h 288"/>
                <a:gd name="T30" fmla="*/ 109 w 179"/>
                <a:gd name="T31" fmla="*/ 36 h 288"/>
                <a:gd name="T32" fmla="*/ 178 w 179"/>
                <a:gd name="T33" fmla="*/ 72 h 288"/>
                <a:gd name="T34" fmla="*/ 179 w 179"/>
                <a:gd name="T35" fmla="*/ 144 h 288"/>
                <a:gd name="T36" fmla="*/ 164 w 179"/>
                <a:gd name="T37" fmla="*/ 143 h 288"/>
                <a:gd name="T38" fmla="*/ 156 w 179"/>
                <a:gd name="T39" fmla="*/ 155 h 288"/>
                <a:gd name="T40" fmla="*/ 151 w 179"/>
                <a:gd name="T41" fmla="*/ 167 h 288"/>
                <a:gd name="T42" fmla="*/ 155 w 179"/>
                <a:gd name="T43" fmla="*/ 172 h 288"/>
                <a:gd name="T44" fmla="*/ 149 w 179"/>
                <a:gd name="T45" fmla="*/ 176 h 288"/>
                <a:gd name="T46" fmla="*/ 151 w 179"/>
                <a:gd name="T47" fmla="*/ 184 h 288"/>
                <a:gd name="T48" fmla="*/ 147 w 179"/>
                <a:gd name="T49" fmla="*/ 191 h 288"/>
                <a:gd name="T50" fmla="*/ 146 w 179"/>
                <a:gd name="T51" fmla="*/ 198 h 288"/>
                <a:gd name="T52" fmla="*/ 151 w 179"/>
                <a:gd name="T53" fmla="*/ 197 h 288"/>
                <a:gd name="T54" fmla="*/ 155 w 179"/>
                <a:gd name="T55" fmla="*/ 204 h 288"/>
                <a:gd name="T56" fmla="*/ 155 w 179"/>
                <a:gd name="T57" fmla="*/ 214 h 288"/>
                <a:gd name="T58" fmla="*/ 162 w 179"/>
                <a:gd name="T59" fmla="*/ 219 h 288"/>
                <a:gd name="T60" fmla="*/ 162 w 179"/>
                <a:gd name="T61" fmla="*/ 224 h 288"/>
                <a:gd name="T62" fmla="*/ 150 w 179"/>
                <a:gd name="T63" fmla="*/ 226 h 288"/>
                <a:gd name="T64" fmla="*/ 142 w 179"/>
                <a:gd name="T65" fmla="*/ 233 h 288"/>
                <a:gd name="T66" fmla="*/ 129 w 179"/>
                <a:gd name="T67" fmla="*/ 252 h 288"/>
                <a:gd name="T68" fmla="*/ 113 w 179"/>
                <a:gd name="T69" fmla="*/ 260 h 288"/>
                <a:gd name="T70" fmla="*/ 96 w 179"/>
                <a:gd name="T71" fmla="*/ 259 h 288"/>
                <a:gd name="T72" fmla="*/ 91 w 179"/>
                <a:gd name="T73" fmla="*/ 260 h 288"/>
                <a:gd name="T74" fmla="*/ 92 w 179"/>
                <a:gd name="T75" fmla="*/ 267 h 288"/>
                <a:gd name="T76" fmla="*/ 83 w 179"/>
                <a:gd name="T77" fmla="*/ 273 h 288"/>
                <a:gd name="T78" fmla="*/ 76 w 179"/>
                <a:gd name="T79" fmla="*/ 280 h 288"/>
                <a:gd name="T80" fmla="*/ 54 w 179"/>
                <a:gd name="T81" fmla="*/ 287 h 288"/>
                <a:gd name="T82" fmla="*/ 50 w 179"/>
                <a:gd name="T83" fmla="*/ 282 h 288"/>
                <a:gd name="T84" fmla="*/ 47 w 179"/>
                <a:gd name="T85" fmla="*/ 282 h 288"/>
                <a:gd name="T86" fmla="*/ 44 w 179"/>
                <a:gd name="T87" fmla="*/ 287 h 288"/>
                <a:gd name="T88" fmla="*/ 30 w 179"/>
                <a:gd name="T89" fmla="*/ 288 h 288"/>
                <a:gd name="T90" fmla="*/ 32 w 179"/>
                <a:gd name="T91" fmla="*/ 284 h 288"/>
                <a:gd name="T92" fmla="*/ 26 w 179"/>
                <a:gd name="T93" fmla="*/ 272 h 288"/>
                <a:gd name="T94" fmla="*/ 24 w 179"/>
                <a:gd name="T95" fmla="*/ 264 h 288"/>
                <a:gd name="T96" fmla="*/ 17 w 179"/>
                <a:gd name="T97" fmla="*/ 262 h 288"/>
                <a:gd name="T98" fmla="*/ 7 w 179"/>
                <a:gd name="T99" fmla="*/ 251 h 288"/>
                <a:gd name="T100" fmla="*/ 10 w 179"/>
                <a:gd name="T101" fmla="*/ 243 h 288"/>
                <a:gd name="T102" fmla="*/ 18 w 179"/>
                <a:gd name="T103" fmla="*/ 244 h 288"/>
                <a:gd name="T104" fmla="*/ 23 w 179"/>
                <a:gd name="T105" fmla="*/ 243 h 288"/>
                <a:gd name="T106" fmla="*/ 33 w 179"/>
                <a:gd name="T107" fmla="*/ 243 h 288"/>
                <a:gd name="T108" fmla="*/ 23 w 179"/>
                <a:gd name="T109" fmla="*/ 228 h 288"/>
                <a:gd name="T110" fmla="*/ 24 w 179"/>
                <a:gd name="T111" fmla="*/ 215 h 288"/>
                <a:gd name="T112" fmla="*/ 23 w 179"/>
                <a:gd name="T113" fmla="*/ 204 h 288"/>
                <a:gd name="T114" fmla="*/ 16 w 179"/>
                <a:gd name="T115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" h="288">
                  <a:moveTo>
                    <a:pt x="16" y="192"/>
                  </a:moveTo>
                  <a:lnTo>
                    <a:pt x="18" y="184"/>
                  </a:lnTo>
                  <a:lnTo>
                    <a:pt x="7" y="184"/>
                  </a:lnTo>
                  <a:lnTo>
                    <a:pt x="7" y="173"/>
                  </a:lnTo>
                  <a:lnTo>
                    <a:pt x="0" y="166"/>
                  </a:lnTo>
                  <a:lnTo>
                    <a:pt x="7" y="143"/>
                  </a:lnTo>
                  <a:lnTo>
                    <a:pt x="29" y="125"/>
                  </a:lnTo>
                  <a:lnTo>
                    <a:pt x="30" y="102"/>
                  </a:lnTo>
                  <a:lnTo>
                    <a:pt x="37" y="65"/>
                  </a:lnTo>
                  <a:lnTo>
                    <a:pt x="40" y="57"/>
                  </a:lnTo>
                  <a:lnTo>
                    <a:pt x="33" y="51"/>
                  </a:lnTo>
                  <a:lnTo>
                    <a:pt x="33" y="46"/>
                  </a:lnTo>
                  <a:lnTo>
                    <a:pt x="26" y="40"/>
                  </a:lnTo>
                  <a:lnTo>
                    <a:pt x="22" y="11"/>
                  </a:lnTo>
                  <a:lnTo>
                    <a:pt x="39" y="0"/>
                  </a:lnTo>
                  <a:lnTo>
                    <a:pt x="109" y="36"/>
                  </a:lnTo>
                  <a:lnTo>
                    <a:pt x="178" y="72"/>
                  </a:lnTo>
                  <a:lnTo>
                    <a:pt x="179" y="144"/>
                  </a:lnTo>
                  <a:lnTo>
                    <a:pt x="164" y="143"/>
                  </a:lnTo>
                  <a:lnTo>
                    <a:pt x="156" y="155"/>
                  </a:lnTo>
                  <a:lnTo>
                    <a:pt x="151" y="167"/>
                  </a:lnTo>
                  <a:lnTo>
                    <a:pt x="155" y="172"/>
                  </a:lnTo>
                  <a:lnTo>
                    <a:pt x="149" y="176"/>
                  </a:lnTo>
                  <a:lnTo>
                    <a:pt x="151" y="184"/>
                  </a:lnTo>
                  <a:lnTo>
                    <a:pt x="147" y="191"/>
                  </a:lnTo>
                  <a:lnTo>
                    <a:pt x="146" y="198"/>
                  </a:lnTo>
                  <a:lnTo>
                    <a:pt x="151" y="197"/>
                  </a:lnTo>
                  <a:lnTo>
                    <a:pt x="155" y="204"/>
                  </a:lnTo>
                  <a:lnTo>
                    <a:pt x="155" y="214"/>
                  </a:lnTo>
                  <a:lnTo>
                    <a:pt x="162" y="219"/>
                  </a:lnTo>
                  <a:lnTo>
                    <a:pt x="162" y="224"/>
                  </a:lnTo>
                  <a:lnTo>
                    <a:pt x="150" y="226"/>
                  </a:lnTo>
                  <a:lnTo>
                    <a:pt x="142" y="233"/>
                  </a:lnTo>
                  <a:lnTo>
                    <a:pt x="129" y="252"/>
                  </a:lnTo>
                  <a:lnTo>
                    <a:pt x="113" y="260"/>
                  </a:lnTo>
                  <a:lnTo>
                    <a:pt x="96" y="259"/>
                  </a:lnTo>
                  <a:lnTo>
                    <a:pt x="91" y="260"/>
                  </a:lnTo>
                  <a:lnTo>
                    <a:pt x="92" y="267"/>
                  </a:lnTo>
                  <a:lnTo>
                    <a:pt x="83" y="273"/>
                  </a:lnTo>
                  <a:lnTo>
                    <a:pt x="76" y="280"/>
                  </a:lnTo>
                  <a:lnTo>
                    <a:pt x="54" y="287"/>
                  </a:lnTo>
                  <a:lnTo>
                    <a:pt x="50" y="282"/>
                  </a:lnTo>
                  <a:lnTo>
                    <a:pt x="47" y="282"/>
                  </a:lnTo>
                  <a:lnTo>
                    <a:pt x="44" y="287"/>
                  </a:lnTo>
                  <a:lnTo>
                    <a:pt x="30" y="288"/>
                  </a:lnTo>
                  <a:lnTo>
                    <a:pt x="32" y="284"/>
                  </a:lnTo>
                  <a:lnTo>
                    <a:pt x="26" y="272"/>
                  </a:lnTo>
                  <a:lnTo>
                    <a:pt x="24" y="264"/>
                  </a:lnTo>
                  <a:lnTo>
                    <a:pt x="17" y="262"/>
                  </a:lnTo>
                  <a:lnTo>
                    <a:pt x="7" y="251"/>
                  </a:lnTo>
                  <a:lnTo>
                    <a:pt x="10" y="243"/>
                  </a:lnTo>
                  <a:lnTo>
                    <a:pt x="18" y="244"/>
                  </a:lnTo>
                  <a:lnTo>
                    <a:pt x="23" y="243"/>
                  </a:lnTo>
                  <a:lnTo>
                    <a:pt x="33" y="243"/>
                  </a:lnTo>
                  <a:lnTo>
                    <a:pt x="23" y="228"/>
                  </a:lnTo>
                  <a:lnTo>
                    <a:pt x="24" y="215"/>
                  </a:lnTo>
                  <a:lnTo>
                    <a:pt x="23" y="204"/>
                  </a:lnTo>
                  <a:lnTo>
                    <a:pt x="16" y="19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27">
              <a:extLst>
                <a:ext uri="{FF2B5EF4-FFF2-40B4-BE49-F238E27FC236}">
                  <a16:creationId xmlns="" xmlns:a16="http://schemas.microsoft.com/office/drawing/2014/main" id="{04491B11-3CD6-4F7B-93CD-79B614661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4586" y="3933245"/>
              <a:ext cx="262745" cy="208451"/>
            </a:xfrm>
            <a:custGeom>
              <a:avLst/>
              <a:gdLst>
                <a:gd name="T0" fmla="*/ 33 w 271"/>
                <a:gd name="T1" fmla="*/ 211 h 215"/>
                <a:gd name="T2" fmla="*/ 33 w 271"/>
                <a:gd name="T3" fmla="*/ 198 h 215"/>
                <a:gd name="T4" fmla="*/ 13 w 271"/>
                <a:gd name="T5" fmla="*/ 194 h 215"/>
                <a:gd name="T6" fmla="*/ 12 w 271"/>
                <a:gd name="T7" fmla="*/ 185 h 215"/>
                <a:gd name="T8" fmla="*/ 3 w 271"/>
                <a:gd name="T9" fmla="*/ 174 h 215"/>
                <a:gd name="T10" fmla="*/ 0 w 271"/>
                <a:gd name="T11" fmla="*/ 166 h 215"/>
                <a:gd name="T12" fmla="*/ 1 w 271"/>
                <a:gd name="T13" fmla="*/ 157 h 215"/>
                <a:gd name="T14" fmla="*/ 12 w 271"/>
                <a:gd name="T15" fmla="*/ 156 h 215"/>
                <a:gd name="T16" fmla="*/ 19 w 271"/>
                <a:gd name="T17" fmla="*/ 151 h 215"/>
                <a:gd name="T18" fmla="*/ 43 w 271"/>
                <a:gd name="T19" fmla="*/ 148 h 215"/>
                <a:gd name="T20" fmla="*/ 58 w 271"/>
                <a:gd name="T21" fmla="*/ 146 h 215"/>
                <a:gd name="T22" fmla="*/ 59 w 271"/>
                <a:gd name="T23" fmla="*/ 134 h 215"/>
                <a:gd name="T24" fmla="*/ 69 w 271"/>
                <a:gd name="T25" fmla="*/ 123 h 215"/>
                <a:gd name="T26" fmla="*/ 69 w 271"/>
                <a:gd name="T27" fmla="*/ 81 h 215"/>
                <a:gd name="T28" fmla="*/ 94 w 271"/>
                <a:gd name="T29" fmla="*/ 73 h 215"/>
                <a:gd name="T30" fmla="*/ 144 w 271"/>
                <a:gd name="T31" fmla="*/ 36 h 215"/>
                <a:gd name="T32" fmla="*/ 204 w 271"/>
                <a:gd name="T33" fmla="*/ 0 h 215"/>
                <a:gd name="T34" fmla="*/ 231 w 271"/>
                <a:gd name="T35" fmla="*/ 8 h 215"/>
                <a:gd name="T36" fmla="*/ 241 w 271"/>
                <a:gd name="T37" fmla="*/ 19 h 215"/>
                <a:gd name="T38" fmla="*/ 253 w 271"/>
                <a:gd name="T39" fmla="*/ 12 h 215"/>
                <a:gd name="T40" fmla="*/ 257 w 271"/>
                <a:gd name="T41" fmla="*/ 41 h 215"/>
                <a:gd name="T42" fmla="*/ 264 w 271"/>
                <a:gd name="T43" fmla="*/ 47 h 215"/>
                <a:gd name="T44" fmla="*/ 264 w 271"/>
                <a:gd name="T45" fmla="*/ 52 h 215"/>
                <a:gd name="T46" fmla="*/ 271 w 271"/>
                <a:gd name="T47" fmla="*/ 58 h 215"/>
                <a:gd name="T48" fmla="*/ 268 w 271"/>
                <a:gd name="T49" fmla="*/ 66 h 215"/>
                <a:gd name="T50" fmla="*/ 261 w 271"/>
                <a:gd name="T51" fmla="*/ 103 h 215"/>
                <a:gd name="T52" fmla="*/ 260 w 271"/>
                <a:gd name="T53" fmla="*/ 126 h 215"/>
                <a:gd name="T54" fmla="*/ 238 w 271"/>
                <a:gd name="T55" fmla="*/ 144 h 215"/>
                <a:gd name="T56" fmla="*/ 231 w 271"/>
                <a:gd name="T57" fmla="*/ 167 h 215"/>
                <a:gd name="T58" fmla="*/ 238 w 271"/>
                <a:gd name="T59" fmla="*/ 174 h 215"/>
                <a:gd name="T60" fmla="*/ 238 w 271"/>
                <a:gd name="T61" fmla="*/ 185 h 215"/>
                <a:gd name="T62" fmla="*/ 249 w 271"/>
                <a:gd name="T63" fmla="*/ 185 h 215"/>
                <a:gd name="T64" fmla="*/ 247 w 271"/>
                <a:gd name="T65" fmla="*/ 193 h 215"/>
                <a:gd name="T66" fmla="*/ 242 w 271"/>
                <a:gd name="T67" fmla="*/ 194 h 215"/>
                <a:gd name="T68" fmla="*/ 241 w 271"/>
                <a:gd name="T69" fmla="*/ 200 h 215"/>
                <a:gd name="T70" fmla="*/ 238 w 271"/>
                <a:gd name="T71" fmla="*/ 201 h 215"/>
                <a:gd name="T72" fmla="*/ 226 w 271"/>
                <a:gd name="T73" fmla="*/ 182 h 215"/>
                <a:gd name="T74" fmla="*/ 223 w 271"/>
                <a:gd name="T75" fmla="*/ 181 h 215"/>
                <a:gd name="T76" fmla="*/ 209 w 271"/>
                <a:gd name="T77" fmla="*/ 191 h 215"/>
                <a:gd name="T78" fmla="*/ 195 w 271"/>
                <a:gd name="T79" fmla="*/ 185 h 215"/>
                <a:gd name="T80" fmla="*/ 186 w 271"/>
                <a:gd name="T81" fmla="*/ 184 h 215"/>
                <a:gd name="T82" fmla="*/ 181 w 271"/>
                <a:gd name="T83" fmla="*/ 188 h 215"/>
                <a:gd name="T84" fmla="*/ 171 w 271"/>
                <a:gd name="T85" fmla="*/ 186 h 215"/>
                <a:gd name="T86" fmla="*/ 160 w 271"/>
                <a:gd name="T87" fmla="*/ 194 h 215"/>
                <a:gd name="T88" fmla="*/ 152 w 271"/>
                <a:gd name="T89" fmla="*/ 194 h 215"/>
                <a:gd name="T90" fmla="*/ 130 w 271"/>
                <a:gd name="T91" fmla="*/ 185 h 215"/>
                <a:gd name="T92" fmla="*/ 122 w 271"/>
                <a:gd name="T93" fmla="*/ 190 h 215"/>
                <a:gd name="T94" fmla="*/ 114 w 271"/>
                <a:gd name="T95" fmla="*/ 190 h 215"/>
                <a:gd name="T96" fmla="*/ 107 w 271"/>
                <a:gd name="T97" fmla="*/ 183 h 215"/>
                <a:gd name="T98" fmla="*/ 89 w 271"/>
                <a:gd name="T99" fmla="*/ 176 h 215"/>
                <a:gd name="T100" fmla="*/ 71 w 271"/>
                <a:gd name="T101" fmla="*/ 178 h 215"/>
                <a:gd name="T102" fmla="*/ 66 w 271"/>
                <a:gd name="T103" fmla="*/ 182 h 215"/>
                <a:gd name="T104" fmla="*/ 64 w 271"/>
                <a:gd name="T105" fmla="*/ 192 h 215"/>
                <a:gd name="T106" fmla="*/ 58 w 271"/>
                <a:gd name="T107" fmla="*/ 199 h 215"/>
                <a:gd name="T108" fmla="*/ 57 w 271"/>
                <a:gd name="T109" fmla="*/ 215 h 215"/>
                <a:gd name="T110" fmla="*/ 44 w 271"/>
                <a:gd name="T111" fmla="*/ 205 h 215"/>
                <a:gd name="T112" fmla="*/ 39 w 271"/>
                <a:gd name="T113" fmla="*/ 205 h 215"/>
                <a:gd name="T114" fmla="*/ 33 w 271"/>
                <a:gd name="T115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" h="215">
                  <a:moveTo>
                    <a:pt x="33" y="211"/>
                  </a:moveTo>
                  <a:lnTo>
                    <a:pt x="33" y="198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3" y="174"/>
                  </a:lnTo>
                  <a:lnTo>
                    <a:pt x="0" y="166"/>
                  </a:lnTo>
                  <a:lnTo>
                    <a:pt x="1" y="157"/>
                  </a:lnTo>
                  <a:lnTo>
                    <a:pt x="12" y="156"/>
                  </a:lnTo>
                  <a:lnTo>
                    <a:pt x="19" y="151"/>
                  </a:lnTo>
                  <a:lnTo>
                    <a:pt x="43" y="148"/>
                  </a:lnTo>
                  <a:lnTo>
                    <a:pt x="58" y="146"/>
                  </a:lnTo>
                  <a:lnTo>
                    <a:pt x="59" y="134"/>
                  </a:lnTo>
                  <a:lnTo>
                    <a:pt x="69" y="123"/>
                  </a:lnTo>
                  <a:lnTo>
                    <a:pt x="69" y="81"/>
                  </a:lnTo>
                  <a:lnTo>
                    <a:pt x="94" y="73"/>
                  </a:lnTo>
                  <a:lnTo>
                    <a:pt x="144" y="36"/>
                  </a:lnTo>
                  <a:lnTo>
                    <a:pt x="204" y="0"/>
                  </a:lnTo>
                  <a:lnTo>
                    <a:pt x="231" y="8"/>
                  </a:lnTo>
                  <a:lnTo>
                    <a:pt x="241" y="19"/>
                  </a:lnTo>
                  <a:lnTo>
                    <a:pt x="253" y="12"/>
                  </a:lnTo>
                  <a:lnTo>
                    <a:pt x="257" y="41"/>
                  </a:lnTo>
                  <a:lnTo>
                    <a:pt x="264" y="47"/>
                  </a:lnTo>
                  <a:lnTo>
                    <a:pt x="264" y="52"/>
                  </a:lnTo>
                  <a:lnTo>
                    <a:pt x="271" y="58"/>
                  </a:lnTo>
                  <a:lnTo>
                    <a:pt x="268" y="66"/>
                  </a:lnTo>
                  <a:lnTo>
                    <a:pt x="261" y="103"/>
                  </a:lnTo>
                  <a:lnTo>
                    <a:pt x="260" y="126"/>
                  </a:lnTo>
                  <a:lnTo>
                    <a:pt x="238" y="144"/>
                  </a:lnTo>
                  <a:lnTo>
                    <a:pt x="231" y="167"/>
                  </a:lnTo>
                  <a:lnTo>
                    <a:pt x="238" y="174"/>
                  </a:lnTo>
                  <a:lnTo>
                    <a:pt x="238" y="185"/>
                  </a:lnTo>
                  <a:lnTo>
                    <a:pt x="249" y="185"/>
                  </a:lnTo>
                  <a:lnTo>
                    <a:pt x="247" y="193"/>
                  </a:lnTo>
                  <a:lnTo>
                    <a:pt x="242" y="194"/>
                  </a:lnTo>
                  <a:lnTo>
                    <a:pt x="241" y="200"/>
                  </a:lnTo>
                  <a:lnTo>
                    <a:pt x="238" y="201"/>
                  </a:lnTo>
                  <a:lnTo>
                    <a:pt x="226" y="182"/>
                  </a:lnTo>
                  <a:lnTo>
                    <a:pt x="223" y="181"/>
                  </a:lnTo>
                  <a:lnTo>
                    <a:pt x="209" y="191"/>
                  </a:lnTo>
                  <a:lnTo>
                    <a:pt x="195" y="185"/>
                  </a:lnTo>
                  <a:lnTo>
                    <a:pt x="186" y="184"/>
                  </a:lnTo>
                  <a:lnTo>
                    <a:pt x="181" y="188"/>
                  </a:lnTo>
                  <a:lnTo>
                    <a:pt x="171" y="186"/>
                  </a:lnTo>
                  <a:lnTo>
                    <a:pt x="160" y="194"/>
                  </a:lnTo>
                  <a:lnTo>
                    <a:pt x="152" y="194"/>
                  </a:lnTo>
                  <a:lnTo>
                    <a:pt x="130" y="185"/>
                  </a:lnTo>
                  <a:lnTo>
                    <a:pt x="122" y="190"/>
                  </a:lnTo>
                  <a:lnTo>
                    <a:pt x="114" y="190"/>
                  </a:lnTo>
                  <a:lnTo>
                    <a:pt x="107" y="183"/>
                  </a:lnTo>
                  <a:lnTo>
                    <a:pt x="89" y="176"/>
                  </a:lnTo>
                  <a:lnTo>
                    <a:pt x="71" y="178"/>
                  </a:lnTo>
                  <a:lnTo>
                    <a:pt x="66" y="182"/>
                  </a:lnTo>
                  <a:lnTo>
                    <a:pt x="64" y="192"/>
                  </a:lnTo>
                  <a:lnTo>
                    <a:pt x="58" y="199"/>
                  </a:lnTo>
                  <a:lnTo>
                    <a:pt x="57" y="215"/>
                  </a:lnTo>
                  <a:lnTo>
                    <a:pt x="44" y="205"/>
                  </a:lnTo>
                  <a:lnTo>
                    <a:pt x="39" y="205"/>
                  </a:lnTo>
                  <a:lnTo>
                    <a:pt x="33" y="21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28">
              <a:extLst>
                <a:ext uri="{FF2B5EF4-FFF2-40B4-BE49-F238E27FC236}">
                  <a16:creationId xmlns="" xmlns:a16="http://schemas.microsoft.com/office/drawing/2014/main" id="{F2870D0E-DC55-4EEA-AC80-2E8C86AF3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305" y="5272177"/>
              <a:ext cx="30056" cy="29086"/>
            </a:xfrm>
            <a:custGeom>
              <a:avLst/>
              <a:gdLst>
                <a:gd name="T0" fmla="*/ 3 w 31"/>
                <a:gd name="T1" fmla="*/ 0 h 30"/>
                <a:gd name="T2" fmla="*/ 15 w 31"/>
                <a:gd name="T3" fmla="*/ 8 h 30"/>
                <a:gd name="T4" fmla="*/ 31 w 31"/>
                <a:gd name="T5" fmla="*/ 12 h 30"/>
                <a:gd name="T6" fmla="*/ 31 w 31"/>
                <a:gd name="T7" fmla="*/ 16 h 30"/>
                <a:gd name="T8" fmla="*/ 26 w 31"/>
                <a:gd name="T9" fmla="*/ 29 h 30"/>
                <a:gd name="T10" fmla="*/ 0 w 31"/>
                <a:gd name="T11" fmla="*/ 30 h 30"/>
                <a:gd name="T12" fmla="*/ 0 w 31"/>
                <a:gd name="T13" fmla="*/ 16 h 30"/>
                <a:gd name="T14" fmla="*/ 2 w 31"/>
                <a:gd name="T15" fmla="*/ 6 h 30"/>
                <a:gd name="T16" fmla="*/ 3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3" y="0"/>
                  </a:moveTo>
                  <a:lnTo>
                    <a:pt x="15" y="8"/>
                  </a:lnTo>
                  <a:lnTo>
                    <a:pt x="31" y="12"/>
                  </a:lnTo>
                  <a:lnTo>
                    <a:pt x="31" y="16"/>
                  </a:lnTo>
                  <a:lnTo>
                    <a:pt x="26" y="29"/>
                  </a:lnTo>
                  <a:lnTo>
                    <a:pt x="0" y="30"/>
                  </a:lnTo>
                  <a:lnTo>
                    <a:pt x="0" y="16"/>
                  </a:lnTo>
                  <a:lnTo>
                    <a:pt x="2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29">
              <a:extLst>
                <a:ext uri="{FF2B5EF4-FFF2-40B4-BE49-F238E27FC236}">
                  <a16:creationId xmlns="" xmlns:a16="http://schemas.microsoft.com/office/drawing/2014/main" id="{EEA19458-F03D-4F49-BF45-D9AC641C2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338" y="3667592"/>
              <a:ext cx="349033" cy="345155"/>
            </a:xfrm>
            <a:custGeom>
              <a:avLst/>
              <a:gdLst>
                <a:gd name="T0" fmla="*/ 360 w 360"/>
                <a:gd name="T1" fmla="*/ 274 h 356"/>
                <a:gd name="T2" fmla="*/ 300 w 360"/>
                <a:gd name="T3" fmla="*/ 310 h 356"/>
                <a:gd name="T4" fmla="*/ 250 w 360"/>
                <a:gd name="T5" fmla="*/ 347 h 356"/>
                <a:gd name="T6" fmla="*/ 225 w 360"/>
                <a:gd name="T7" fmla="*/ 355 h 356"/>
                <a:gd name="T8" fmla="*/ 206 w 360"/>
                <a:gd name="T9" fmla="*/ 356 h 356"/>
                <a:gd name="T10" fmla="*/ 206 w 360"/>
                <a:gd name="T11" fmla="*/ 345 h 356"/>
                <a:gd name="T12" fmla="*/ 198 w 360"/>
                <a:gd name="T13" fmla="*/ 343 h 356"/>
                <a:gd name="T14" fmla="*/ 186 w 360"/>
                <a:gd name="T15" fmla="*/ 337 h 356"/>
                <a:gd name="T16" fmla="*/ 183 w 360"/>
                <a:gd name="T17" fmla="*/ 329 h 356"/>
                <a:gd name="T18" fmla="*/ 124 w 360"/>
                <a:gd name="T19" fmla="*/ 287 h 356"/>
                <a:gd name="T20" fmla="*/ 65 w 360"/>
                <a:gd name="T21" fmla="*/ 247 h 356"/>
                <a:gd name="T22" fmla="*/ 0 w 360"/>
                <a:gd name="T23" fmla="*/ 199 h 356"/>
                <a:gd name="T24" fmla="*/ 0 w 360"/>
                <a:gd name="T25" fmla="*/ 196 h 356"/>
                <a:gd name="T26" fmla="*/ 0 w 360"/>
                <a:gd name="T27" fmla="*/ 195 h 356"/>
                <a:gd name="T28" fmla="*/ 0 w 360"/>
                <a:gd name="T29" fmla="*/ 171 h 356"/>
                <a:gd name="T30" fmla="*/ 28 w 360"/>
                <a:gd name="T31" fmla="*/ 156 h 356"/>
                <a:gd name="T32" fmla="*/ 45 w 360"/>
                <a:gd name="T33" fmla="*/ 154 h 356"/>
                <a:gd name="T34" fmla="*/ 59 w 360"/>
                <a:gd name="T35" fmla="*/ 148 h 356"/>
                <a:gd name="T36" fmla="*/ 66 w 360"/>
                <a:gd name="T37" fmla="*/ 138 h 356"/>
                <a:gd name="T38" fmla="*/ 87 w 360"/>
                <a:gd name="T39" fmla="*/ 130 h 356"/>
                <a:gd name="T40" fmla="*/ 87 w 360"/>
                <a:gd name="T41" fmla="*/ 116 h 356"/>
                <a:gd name="T42" fmla="*/ 97 w 360"/>
                <a:gd name="T43" fmla="*/ 114 h 356"/>
                <a:gd name="T44" fmla="*/ 105 w 360"/>
                <a:gd name="T45" fmla="*/ 107 h 356"/>
                <a:gd name="T46" fmla="*/ 129 w 360"/>
                <a:gd name="T47" fmla="*/ 103 h 356"/>
                <a:gd name="T48" fmla="*/ 131 w 360"/>
                <a:gd name="T49" fmla="*/ 95 h 356"/>
                <a:gd name="T50" fmla="*/ 126 w 360"/>
                <a:gd name="T51" fmla="*/ 91 h 356"/>
                <a:gd name="T52" fmla="*/ 120 w 360"/>
                <a:gd name="T53" fmla="*/ 69 h 356"/>
                <a:gd name="T54" fmla="*/ 119 w 360"/>
                <a:gd name="T55" fmla="*/ 56 h 356"/>
                <a:gd name="T56" fmla="*/ 113 w 360"/>
                <a:gd name="T57" fmla="*/ 42 h 356"/>
                <a:gd name="T58" fmla="*/ 130 w 360"/>
                <a:gd name="T59" fmla="*/ 30 h 356"/>
                <a:gd name="T60" fmla="*/ 148 w 360"/>
                <a:gd name="T61" fmla="*/ 27 h 356"/>
                <a:gd name="T62" fmla="*/ 160 w 360"/>
                <a:gd name="T63" fmla="*/ 18 h 356"/>
                <a:gd name="T64" fmla="*/ 176 w 360"/>
                <a:gd name="T65" fmla="*/ 12 h 356"/>
                <a:gd name="T66" fmla="*/ 206 w 360"/>
                <a:gd name="T67" fmla="*/ 7 h 356"/>
                <a:gd name="T68" fmla="*/ 235 w 360"/>
                <a:gd name="T69" fmla="*/ 6 h 356"/>
                <a:gd name="T70" fmla="*/ 243 w 360"/>
                <a:gd name="T71" fmla="*/ 10 h 356"/>
                <a:gd name="T72" fmla="*/ 259 w 360"/>
                <a:gd name="T73" fmla="*/ 0 h 356"/>
                <a:gd name="T74" fmla="*/ 278 w 360"/>
                <a:gd name="T75" fmla="*/ 0 h 356"/>
                <a:gd name="T76" fmla="*/ 285 w 360"/>
                <a:gd name="T77" fmla="*/ 6 h 356"/>
                <a:gd name="T78" fmla="*/ 298 w 360"/>
                <a:gd name="T79" fmla="*/ 4 h 356"/>
                <a:gd name="T80" fmla="*/ 294 w 360"/>
                <a:gd name="T81" fmla="*/ 15 h 356"/>
                <a:gd name="T82" fmla="*/ 296 w 360"/>
                <a:gd name="T83" fmla="*/ 36 h 356"/>
                <a:gd name="T84" fmla="*/ 293 w 360"/>
                <a:gd name="T85" fmla="*/ 54 h 356"/>
                <a:gd name="T86" fmla="*/ 281 w 360"/>
                <a:gd name="T87" fmla="*/ 65 h 356"/>
                <a:gd name="T88" fmla="*/ 284 w 360"/>
                <a:gd name="T89" fmla="*/ 80 h 356"/>
                <a:gd name="T90" fmla="*/ 298 w 360"/>
                <a:gd name="T91" fmla="*/ 93 h 356"/>
                <a:gd name="T92" fmla="*/ 298 w 360"/>
                <a:gd name="T93" fmla="*/ 98 h 356"/>
                <a:gd name="T94" fmla="*/ 308 w 360"/>
                <a:gd name="T95" fmla="*/ 106 h 356"/>
                <a:gd name="T96" fmla="*/ 316 w 360"/>
                <a:gd name="T97" fmla="*/ 143 h 356"/>
                <a:gd name="T98" fmla="*/ 322 w 360"/>
                <a:gd name="T99" fmla="*/ 160 h 356"/>
                <a:gd name="T100" fmla="*/ 322 w 360"/>
                <a:gd name="T101" fmla="*/ 169 h 356"/>
                <a:gd name="T102" fmla="*/ 320 w 360"/>
                <a:gd name="T103" fmla="*/ 185 h 356"/>
                <a:gd name="T104" fmla="*/ 321 w 360"/>
                <a:gd name="T105" fmla="*/ 195 h 356"/>
                <a:gd name="T106" fmla="*/ 318 w 360"/>
                <a:gd name="T107" fmla="*/ 205 h 356"/>
                <a:gd name="T108" fmla="*/ 320 w 360"/>
                <a:gd name="T109" fmla="*/ 217 h 356"/>
                <a:gd name="T110" fmla="*/ 313 w 360"/>
                <a:gd name="T111" fmla="*/ 225 h 356"/>
                <a:gd name="T112" fmla="*/ 323 w 360"/>
                <a:gd name="T113" fmla="*/ 239 h 356"/>
                <a:gd name="T114" fmla="*/ 324 w 360"/>
                <a:gd name="T115" fmla="*/ 247 h 356"/>
                <a:gd name="T116" fmla="*/ 330 w 360"/>
                <a:gd name="T117" fmla="*/ 258 h 356"/>
                <a:gd name="T118" fmla="*/ 338 w 360"/>
                <a:gd name="T119" fmla="*/ 255 h 356"/>
                <a:gd name="T120" fmla="*/ 352 w 360"/>
                <a:gd name="T121" fmla="*/ 263 h 356"/>
                <a:gd name="T122" fmla="*/ 360 w 360"/>
                <a:gd name="T123" fmla="*/ 27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0" h="356">
                  <a:moveTo>
                    <a:pt x="360" y="274"/>
                  </a:moveTo>
                  <a:lnTo>
                    <a:pt x="300" y="310"/>
                  </a:lnTo>
                  <a:lnTo>
                    <a:pt x="250" y="347"/>
                  </a:lnTo>
                  <a:lnTo>
                    <a:pt x="225" y="355"/>
                  </a:lnTo>
                  <a:lnTo>
                    <a:pt x="206" y="356"/>
                  </a:lnTo>
                  <a:lnTo>
                    <a:pt x="206" y="345"/>
                  </a:lnTo>
                  <a:lnTo>
                    <a:pt x="198" y="343"/>
                  </a:lnTo>
                  <a:lnTo>
                    <a:pt x="186" y="337"/>
                  </a:lnTo>
                  <a:lnTo>
                    <a:pt x="183" y="329"/>
                  </a:lnTo>
                  <a:lnTo>
                    <a:pt x="124" y="287"/>
                  </a:lnTo>
                  <a:lnTo>
                    <a:pt x="65" y="247"/>
                  </a:lnTo>
                  <a:lnTo>
                    <a:pt x="0" y="199"/>
                  </a:lnTo>
                  <a:lnTo>
                    <a:pt x="0" y="196"/>
                  </a:lnTo>
                  <a:lnTo>
                    <a:pt x="0" y="195"/>
                  </a:lnTo>
                  <a:lnTo>
                    <a:pt x="0" y="171"/>
                  </a:lnTo>
                  <a:lnTo>
                    <a:pt x="28" y="156"/>
                  </a:lnTo>
                  <a:lnTo>
                    <a:pt x="45" y="154"/>
                  </a:lnTo>
                  <a:lnTo>
                    <a:pt x="59" y="148"/>
                  </a:lnTo>
                  <a:lnTo>
                    <a:pt x="66" y="138"/>
                  </a:lnTo>
                  <a:lnTo>
                    <a:pt x="87" y="130"/>
                  </a:lnTo>
                  <a:lnTo>
                    <a:pt x="87" y="116"/>
                  </a:lnTo>
                  <a:lnTo>
                    <a:pt x="97" y="114"/>
                  </a:lnTo>
                  <a:lnTo>
                    <a:pt x="105" y="107"/>
                  </a:lnTo>
                  <a:lnTo>
                    <a:pt x="129" y="103"/>
                  </a:lnTo>
                  <a:lnTo>
                    <a:pt x="131" y="95"/>
                  </a:lnTo>
                  <a:lnTo>
                    <a:pt x="126" y="91"/>
                  </a:lnTo>
                  <a:lnTo>
                    <a:pt x="120" y="69"/>
                  </a:lnTo>
                  <a:lnTo>
                    <a:pt x="119" y="56"/>
                  </a:lnTo>
                  <a:lnTo>
                    <a:pt x="113" y="42"/>
                  </a:lnTo>
                  <a:lnTo>
                    <a:pt x="130" y="30"/>
                  </a:lnTo>
                  <a:lnTo>
                    <a:pt x="148" y="27"/>
                  </a:lnTo>
                  <a:lnTo>
                    <a:pt x="160" y="18"/>
                  </a:lnTo>
                  <a:lnTo>
                    <a:pt x="176" y="12"/>
                  </a:lnTo>
                  <a:lnTo>
                    <a:pt x="206" y="7"/>
                  </a:lnTo>
                  <a:lnTo>
                    <a:pt x="235" y="6"/>
                  </a:lnTo>
                  <a:lnTo>
                    <a:pt x="243" y="10"/>
                  </a:lnTo>
                  <a:lnTo>
                    <a:pt x="259" y="0"/>
                  </a:lnTo>
                  <a:lnTo>
                    <a:pt x="278" y="0"/>
                  </a:lnTo>
                  <a:lnTo>
                    <a:pt x="285" y="6"/>
                  </a:lnTo>
                  <a:lnTo>
                    <a:pt x="298" y="4"/>
                  </a:lnTo>
                  <a:lnTo>
                    <a:pt x="294" y="15"/>
                  </a:lnTo>
                  <a:lnTo>
                    <a:pt x="296" y="36"/>
                  </a:lnTo>
                  <a:lnTo>
                    <a:pt x="293" y="54"/>
                  </a:lnTo>
                  <a:lnTo>
                    <a:pt x="281" y="65"/>
                  </a:lnTo>
                  <a:lnTo>
                    <a:pt x="284" y="80"/>
                  </a:lnTo>
                  <a:lnTo>
                    <a:pt x="298" y="93"/>
                  </a:lnTo>
                  <a:lnTo>
                    <a:pt x="298" y="98"/>
                  </a:lnTo>
                  <a:lnTo>
                    <a:pt x="308" y="106"/>
                  </a:lnTo>
                  <a:lnTo>
                    <a:pt x="316" y="143"/>
                  </a:lnTo>
                  <a:lnTo>
                    <a:pt x="322" y="160"/>
                  </a:lnTo>
                  <a:lnTo>
                    <a:pt x="322" y="169"/>
                  </a:lnTo>
                  <a:lnTo>
                    <a:pt x="320" y="185"/>
                  </a:lnTo>
                  <a:lnTo>
                    <a:pt x="321" y="195"/>
                  </a:lnTo>
                  <a:lnTo>
                    <a:pt x="318" y="205"/>
                  </a:lnTo>
                  <a:lnTo>
                    <a:pt x="320" y="217"/>
                  </a:lnTo>
                  <a:lnTo>
                    <a:pt x="313" y="225"/>
                  </a:lnTo>
                  <a:lnTo>
                    <a:pt x="323" y="239"/>
                  </a:lnTo>
                  <a:lnTo>
                    <a:pt x="324" y="247"/>
                  </a:lnTo>
                  <a:lnTo>
                    <a:pt x="330" y="258"/>
                  </a:lnTo>
                  <a:lnTo>
                    <a:pt x="338" y="255"/>
                  </a:lnTo>
                  <a:lnTo>
                    <a:pt x="352" y="263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30">
              <a:extLst>
                <a:ext uri="{FF2B5EF4-FFF2-40B4-BE49-F238E27FC236}">
                  <a16:creationId xmlns="" xmlns:a16="http://schemas.microsoft.com/office/drawing/2014/main" id="{D9F690B2-19DD-43C0-987E-3123A237D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660" y="4314274"/>
              <a:ext cx="96954" cy="106649"/>
            </a:xfrm>
            <a:custGeom>
              <a:avLst/>
              <a:gdLst>
                <a:gd name="T0" fmla="*/ 12 w 100"/>
                <a:gd name="T1" fmla="*/ 83 h 110"/>
                <a:gd name="T2" fmla="*/ 21 w 100"/>
                <a:gd name="T3" fmla="*/ 71 h 110"/>
                <a:gd name="T4" fmla="*/ 17 w 100"/>
                <a:gd name="T5" fmla="*/ 63 h 110"/>
                <a:gd name="T6" fmla="*/ 11 w 100"/>
                <a:gd name="T7" fmla="*/ 71 h 110"/>
                <a:gd name="T8" fmla="*/ 0 w 100"/>
                <a:gd name="T9" fmla="*/ 64 h 110"/>
                <a:gd name="T10" fmla="*/ 4 w 100"/>
                <a:gd name="T11" fmla="*/ 58 h 110"/>
                <a:gd name="T12" fmla="*/ 0 w 100"/>
                <a:gd name="T13" fmla="*/ 43 h 110"/>
                <a:gd name="T14" fmla="*/ 7 w 100"/>
                <a:gd name="T15" fmla="*/ 41 h 110"/>
                <a:gd name="T16" fmla="*/ 10 w 100"/>
                <a:gd name="T17" fmla="*/ 29 h 110"/>
                <a:gd name="T18" fmla="*/ 17 w 100"/>
                <a:gd name="T19" fmla="*/ 19 h 110"/>
                <a:gd name="T20" fmla="*/ 15 w 100"/>
                <a:gd name="T21" fmla="*/ 12 h 110"/>
                <a:gd name="T22" fmla="*/ 25 w 100"/>
                <a:gd name="T23" fmla="*/ 7 h 110"/>
                <a:gd name="T24" fmla="*/ 36 w 100"/>
                <a:gd name="T25" fmla="*/ 0 h 110"/>
                <a:gd name="T26" fmla="*/ 55 w 100"/>
                <a:gd name="T27" fmla="*/ 11 h 110"/>
                <a:gd name="T28" fmla="*/ 57 w 100"/>
                <a:gd name="T29" fmla="*/ 11 h 110"/>
                <a:gd name="T30" fmla="*/ 62 w 100"/>
                <a:gd name="T31" fmla="*/ 18 h 110"/>
                <a:gd name="T32" fmla="*/ 77 w 100"/>
                <a:gd name="T33" fmla="*/ 20 h 110"/>
                <a:gd name="T34" fmla="*/ 81 w 100"/>
                <a:gd name="T35" fmla="*/ 18 h 110"/>
                <a:gd name="T36" fmla="*/ 90 w 100"/>
                <a:gd name="T37" fmla="*/ 23 h 110"/>
                <a:gd name="T38" fmla="*/ 98 w 100"/>
                <a:gd name="T39" fmla="*/ 27 h 110"/>
                <a:gd name="T40" fmla="*/ 100 w 100"/>
                <a:gd name="T41" fmla="*/ 41 h 110"/>
                <a:gd name="T42" fmla="*/ 94 w 100"/>
                <a:gd name="T43" fmla="*/ 51 h 110"/>
                <a:gd name="T44" fmla="*/ 76 w 100"/>
                <a:gd name="T45" fmla="*/ 70 h 110"/>
                <a:gd name="T46" fmla="*/ 55 w 100"/>
                <a:gd name="T47" fmla="*/ 77 h 110"/>
                <a:gd name="T48" fmla="*/ 44 w 100"/>
                <a:gd name="T49" fmla="*/ 92 h 110"/>
                <a:gd name="T50" fmla="*/ 41 w 100"/>
                <a:gd name="T51" fmla="*/ 103 h 110"/>
                <a:gd name="T52" fmla="*/ 31 w 100"/>
                <a:gd name="T53" fmla="*/ 110 h 110"/>
                <a:gd name="T54" fmla="*/ 24 w 100"/>
                <a:gd name="T55" fmla="*/ 102 h 110"/>
                <a:gd name="T56" fmla="*/ 17 w 100"/>
                <a:gd name="T57" fmla="*/ 100 h 110"/>
                <a:gd name="T58" fmla="*/ 10 w 100"/>
                <a:gd name="T59" fmla="*/ 101 h 110"/>
                <a:gd name="T60" fmla="*/ 9 w 100"/>
                <a:gd name="T61" fmla="*/ 95 h 110"/>
                <a:gd name="T62" fmla="*/ 14 w 100"/>
                <a:gd name="T63" fmla="*/ 90 h 110"/>
                <a:gd name="T64" fmla="*/ 12 w 100"/>
                <a:gd name="T65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110">
                  <a:moveTo>
                    <a:pt x="12" y="83"/>
                  </a:moveTo>
                  <a:lnTo>
                    <a:pt x="21" y="71"/>
                  </a:lnTo>
                  <a:lnTo>
                    <a:pt x="17" y="63"/>
                  </a:lnTo>
                  <a:lnTo>
                    <a:pt x="11" y="71"/>
                  </a:lnTo>
                  <a:lnTo>
                    <a:pt x="0" y="64"/>
                  </a:lnTo>
                  <a:lnTo>
                    <a:pt x="4" y="58"/>
                  </a:lnTo>
                  <a:lnTo>
                    <a:pt x="0" y="43"/>
                  </a:lnTo>
                  <a:lnTo>
                    <a:pt x="7" y="41"/>
                  </a:lnTo>
                  <a:lnTo>
                    <a:pt x="10" y="29"/>
                  </a:lnTo>
                  <a:lnTo>
                    <a:pt x="17" y="19"/>
                  </a:lnTo>
                  <a:lnTo>
                    <a:pt x="15" y="12"/>
                  </a:lnTo>
                  <a:lnTo>
                    <a:pt x="25" y="7"/>
                  </a:lnTo>
                  <a:lnTo>
                    <a:pt x="36" y="0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62" y="18"/>
                  </a:lnTo>
                  <a:lnTo>
                    <a:pt x="77" y="20"/>
                  </a:lnTo>
                  <a:lnTo>
                    <a:pt x="81" y="18"/>
                  </a:lnTo>
                  <a:lnTo>
                    <a:pt x="90" y="23"/>
                  </a:lnTo>
                  <a:lnTo>
                    <a:pt x="98" y="27"/>
                  </a:lnTo>
                  <a:lnTo>
                    <a:pt x="100" y="41"/>
                  </a:lnTo>
                  <a:lnTo>
                    <a:pt x="94" y="51"/>
                  </a:lnTo>
                  <a:lnTo>
                    <a:pt x="76" y="70"/>
                  </a:lnTo>
                  <a:lnTo>
                    <a:pt x="55" y="77"/>
                  </a:lnTo>
                  <a:lnTo>
                    <a:pt x="44" y="92"/>
                  </a:lnTo>
                  <a:lnTo>
                    <a:pt x="41" y="103"/>
                  </a:lnTo>
                  <a:lnTo>
                    <a:pt x="31" y="110"/>
                  </a:lnTo>
                  <a:lnTo>
                    <a:pt x="24" y="102"/>
                  </a:lnTo>
                  <a:lnTo>
                    <a:pt x="17" y="100"/>
                  </a:lnTo>
                  <a:lnTo>
                    <a:pt x="10" y="101"/>
                  </a:lnTo>
                  <a:lnTo>
                    <a:pt x="9" y="95"/>
                  </a:lnTo>
                  <a:lnTo>
                    <a:pt x="14" y="90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31">
              <a:extLst>
                <a:ext uri="{FF2B5EF4-FFF2-40B4-BE49-F238E27FC236}">
                  <a16:creationId xmlns="" xmlns:a16="http://schemas.microsoft.com/office/drawing/2014/main" id="{AEDA36CF-403A-4035-A456-A7823FD88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0573" y="2601101"/>
              <a:ext cx="1729654" cy="1414555"/>
            </a:xfrm>
            <a:custGeom>
              <a:avLst/>
              <a:gdLst>
                <a:gd name="T0" fmla="*/ 599 w 1784"/>
                <a:gd name="T1" fmla="*/ 548 h 1459"/>
                <a:gd name="T2" fmla="*/ 389 w 1784"/>
                <a:gd name="T3" fmla="*/ 457 h 1459"/>
                <a:gd name="T4" fmla="*/ 315 w 1784"/>
                <a:gd name="T5" fmla="*/ 461 h 1459"/>
                <a:gd name="T6" fmla="*/ 247 w 1784"/>
                <a:gd name="T7" fmla="*/ 563 h 1459"/>
                <a:gd name="T8" fmla="*/ 127 w 1784"/>
                <a:gd name="T9" fmla="*/ 649 h 1459"/>
                <a:gd name="T10" fmla="*/ 164 w 1784"/>
                <a:gd name="T11" fmla="*/ 606 h 1459"/>
                <a:gd name="T12" fmla="*/ 182 w 1784"/>
                <a:gd name="T13" fmla="*/ 541 h 1459"/>
                <a:gd name="T14" fmla="*/ 122 w 1784"/>
                <a:gd name="T15" fmla="*/ 488 h 1459"/>
                <a:gd name="T16" fmla="*/ 86 w 1784"/>
                <a:gd name="T17" fmla="*/ 372 h 1459"/>
                <a:gd name="T18" fmla="*/ 152 w 1784"/>
                <a:gd name="T19" fmla="*/ 308 h 1459"/>
                <a:gd name="T20" fmla="*/ 25 w 1784"/>
                <a:gd name="T21" fmla="*/ 272 h 1459"/>
                <a:gd name="T22" fmla="*/ 88 w 1784"/>
                <a:gd name="T23" fmla="*/ 186 h 1459"/>
                <a:gd name="T24" fmla="*/ 149 w 1784"/>
                <a:gd name="T25" fmla="*/ 49 h 1459"/>
                <a:gd name="T26" fmla="*/ 300 w 1784"/>
                <a:gd name="T27" fmla="*/ 41 h 1459"/>
                <a:gd name="T28" fmla="*/ 496 w 1784"/>
                <a:gd name="T29" fmla="*/ 86 h 1459"/>
                <a:gd name="T30" fmla="*/ 592 w 1784"/>
                <a:gd name="T31" fmla="*/ 495 h 1459"/>
                <a:gd name="T32" fmla="*/ 678 w 1784"/>
                <a:gd name="T33" fmla="*/ 654 h 1459"/>
                <a:gd name="T34" fmla="*/ 1712 w 1784"/>
                <a:gd name="T35" fmla="*/ 912 h 1459"/>
                <a:gd name="T36" fmla="*/ 1624 w 1784"/>
                <a:gd name="T37" fmla="*/ 954 h 1459"/>
                <a:gd name="T38" fmla="*/ 1561 w 1784"/>
                <a:gd name="T39" fmla="*/ 985 h 1459"/>
                <a:gd name="T40" fmla="*/ 1507 w 1784"/>
                <a:gd name="T41" fmla="*/ 981 h 1459"/>
                <a:gd name="T42" fmla="*/ 1499 w 1784"/>
                <a:gd name="T43" fmla="*/ 936 h 1459"/>
                <a:gd name="T44" fmla="*/ 1461 w 1784"/>
                <a:gd name="T45" fmla="*/ 916 h 1459"/>
                <a:gd name="T46" fmla="*/ 1439 w 1784"/>
                <a:gd name="T47" fmla="*/ 996 h 1459"/>
                <a:gd name="T48" fmla="*/ 1422 w 1784"/>
                <a:gd name="T49" fmla="*/ 949 h 1459"/>
                <a:gd name="T50" fmla="*/ 1447 w 1784"/>
                <a:gd name="T51" fmla="*/ 899 h 1459"/>
                <a:gd name="T52" fmla="*/ 1467 w 1784"/>
                <a:gd name="T53" fmla="*/ 876 h 1459"/>
                <a:gd name="T54" fmla="*/ 1376 w 1784"/>
                <a:gd name="T55" fmla="*/ 881 h 1459"/>
                <a:gd name="T56" fmla="*/ 1354 w 1784"/>
                <a:gd name="T57" fmla="*/ 840 h 1459"/>
                <a:gd name="T58" fmla="*/ 1257 w 1784"/>
                <a:gd name="T59" fmla="*/ 818 h 1459"/>
                <a:gd name="T60" fmla="*/ 861 w 1784"/>
                <a:gd name="T61" fmla="*/ 818 h 1459"/>
                <a:gd name="T62" fmla="*/ 784 w 1784"/>
                <a:gd name="T63" fmla="*/ 852 h 1459"/>
                <a:gd name="T64" fmla="*/ 784 w 1784"/>
                <a:gd name="T65" fmla="*/ 1030 h 1459"/>
                <a:gd name="T66" fmla="*/ 850 w 1784"/>
                <a:gd name="T67" fmla="*/ 1155 h 1459"/>
                <a:gd name="T68" fmla="*/ 910 w 1784"/>
                <a:gd name="T69" fmla="*/ 1198 h 1459"/>
                <a:gd name="T70" fmla="*/ 1066 w 1784"/>
                <a:gd name="T71" fmla="*/ 1214 h 1459"/>
                <a:gd name="T72" fmla="*/ 1155 w 1784"/>
                <a:gd name="T73" fmla="*/ 1269 h 1459"/>
                <a:gd name="T74" fmla="*/ 1227 w 1784"/>
                <a:gd name="T75" fmla="*/ 1320 h 1459"/>
                <a:gd name="T76" fmla="*/ 1268 w 1784"/>
                <a:gd name="T77" fmla="*/ 1282 h 1459"/>
                <a:gd name="T78" fmla="*/ 1381 w 1784"/>
                <a:gd name="T79" fmla="*/ 1267 h 1459"/>
                <a:gd name="T80" fmla="*/ 1411 w 1784"/>
                <a:gd name="T81" fmla="*/ 1241 h 1459"/>
                <a:gd name="T82" fmla="*/ 1506 w 1784"/>
                <a:gd name="T83" fmla="*/ 1267 h 1459"/>
                <a:gd name="T84" fmla="*/ 1545 w 1784"/>
                <a:gd name="T85" fmla="*/ 1344 h 1459"/>
                <a:gd name="T86" fmla="*/ 1535 w 1784"/>
                <a:gd name="T87" fmla="*/ 1248 h 1459"/>
                <a:gd name="T88" fmla="*/ 1591 w 1784"/>
                <a:gd name="T89" fmla="*/ 1169 h 1459"/>
                <a:gd name="T90" fmla="*/ 1610 w 1784"/>
                <a:gd name="T91" fmla="*/ 1076 h 1459"/>
                <a:gd name="T92" fmla="*/ 1638 w 1784"/>
                <a:gd name="T93" fmla="*/ 1081 h 1459"/>
                <a:gd name="T94" fmla="*/ 1659 w 1784"/>
                <a:gd name="T95" fmla="*/ 1044 h 1459"/>
                <a:gd name="T96" fmla="*/ 1667 w 1784"/>
                <a:gd name="T97" fmla="*/ 1016 h 1459"/>
                <a:gd name="T98" fmla="*/ 1728 w 1784"/>
                <a:gd name="T99" fmla="*/ 987 h 1459"/>
                <a:gd name="T100" fmla="*/ 1765 w 1784"/>
                <a:gd name="T101" fmla="*/ 936 h 1459"/>
                <a:gd name="T102" fmla="*/ 261 w 1784"/>
                <a:gd name="T103" fmla="*/ 587 h 1459"/>
                <a:gd name="T104" fmla="*/ 14 w 1784"/>
                <a:gd name="T105" fmla="*/ 367 h 1459"/>
                <a:gd name="T106" fmla="*/ 66 w 1784"/>
                <a:gd name="T107" fmla="*/ 478 h 1459"/>
                <a:gd name="T108" fmla="*/ 649 w 1784"/>
                <a:gd name="T109" fmla="*/ 718 h 1459"/>
                <a:gd name="T110" fmla="*/ 223 w 1784"/>
                <a:gd name="T111" fmla="*/ 1424 h 1459"/>
                <a:gd name="T112" fmla="*/ 221 w 1784"/>
                <a:gd name="T113" fmla="*/ 1417 h 1459"/>
                <a:gd name="T114" fmla="*/ 238 w 1784"/>
                <a:gd name="T115" fmla="*/ 1440 h 1459"/>
                <a:gd name="T116" fmla="*/ 255 w 1784"/>
                <a:gd name="T117" fmla="*/ 1449 h 1459"/>
                <a:gd name="T118" fmla="*/ 204 w 1784"/>
                <a:gd name="T119" fmla="*/ 1416 h 1459"/>
                <a:gd name="T120" fmla="*/ 174 w 1784"/>
                <a:gd name="T121" fmla="*/ 1404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4" h="1459">
                  <a:moveTo>
                    <a:pt x="678" y="654"/>
                  </a:moveTo>
                  <a:lnTo>
                    <a:pt x="678" y="654"/>
                  </a:lnTo>
                  <a:lnTo>
                    <a:pt x="668" y="644"/>
                  </a:lnTo>
                  <a:lnTo>
                    <a:pt x="653" y="634"/>
                  </a:lnTo>
                  <a:lnTo>
                    <a:pt x="648" y="607"/>
                  </a:lnTo>
                  <a:lnTo>
                    <a:pt x="626" y="582"/>
                  </a:lnTo>
                  <a:lnTo>
                    <a:pt x="616" y="550"/>
                  </a:lnTo>
                  <a:lnTo>
                    <a:pt x="599" y="548"/>
                  </a:lnTo>
                  <a:lnTo>
                    <a:pt x="572" y="548"/>
                  </a:lnTo>
                  <a:lnTo>
                    <a:pt x="552" y="538"/>
                  </a:lnTo>
                  <a:lnTo>
                    <a:pt x="516" y="503"/>
                  </a:lnTo>
                  <a:lnTo>
                    <a:pt x="498" y="497"/>
                  </a:lnTo>
                  <a:lnTo>
                    <a:pt x="468" y="484"/>
                  </a:lnTo>
                  <a:lnTo>
                    <a:pt x="444" y="487"/>
                  </a:lnTo>
                  <a:lnTo>
                    <a:pt x="410" y="472"/>
                  </a:lnTo>
                  <a:lnTo>
                    <a:pt x="389" y="457"/>
                  </a:lnTo>
                  <a:lnTo>
                    <a:pt x="370" y="464"/>
                  </a:lnTo>
                  <a:lnTo>
                    <a:pt x="374" y="488"/>
                  </a:lnTo>
                  <a:lnTo>
                    <a:pt x="364" y="490"/>
                  </a:lnTo>
                  <a:lnTo>
                    <a:pt x="344" y="497"/>
                  </a:lnTo>
                  <a:lnTo>
                    <a:pt x="329" y="509"/>
                  </a:lnTo>
                  <a:lnTo>
                    <a:pt x="309" y="516"/>
                  </a:lnTo>
                  <a:lnTo>
                    <a:pt x="307" y="496"/>
                  </a:lnTo>
                  <a:lnTo>
                    <a:pt x="315" y="461"/>
                  </a:lnTo>
                  <a:lnTo>
                    <a:pt x="334" y="451"/>
                  </a:lnTo>
                  <a:lnTo>
                    <a:pt x="328" y="442"/>
                  </a:lnTo>
                  <a:lnTo>
                    <a:pt x="306" y="461"/>
                  </a:lnTo>
                  <a:lnTo>
                    <a:pt x="294" y="486"/>
                  </a:lnTo>
                  <a:lnTo>
                    <a:pt x="269" y="510"/>
                  </a:lnTo>
                  <a:lnTo>
                    <a:pt x="282" y="526"/>
                  </a:lnTo>
                  <a:lnTo>
                    <a:pt x="265" y="550"/>
                  </a:lnTo>
                  <a:lnTo>
                    <a:pt x="247" y="563"/>
                  </a:lnTo>
                  <a:lnTo>
                    <a:pt x="230" y="573"/>
                  </a:lnTo>
                  <a:lnTo>
                    <a:pt x="225" y="587"/>
                  </a:lnTo>
                  <a:lnTo>
                    <a:pt x="198" y="604"/>
                  </a:lnTo>
                  <a:lnTo>
                    <a:pt x="193" y="619"/>
                  </a:lnTo>
                  <a:lnTo>
                    <a:pt x="172" y="631"/>
                  </a:lnTo>
                  <a:lnTo>
                    <a:pt x="160" y="629"/>
                  </a:lnTo>
                  <a:lnTo>
                    <a:pt x="144" y="638"/>
                  </a:lnTo>
                  <a:lnTo>
                    <a:pt x="127" y="649"/>
                  </a:lnTo>
                  <a:lnTo>
                    <a:pt x="111" y="658"/>
                  </a:lnTo>
                  <a:lnTo>
                    <a:pt x="83" y="667"/>
                  </a:lnTo>
                  <a:lnTo>
                    <a:pt x="79" y="661"/>
                  </a:lnTo>
                  <a:lnTo>
                    <a:pt x="99" y="647"/>
                  </a:lnTo>
                  <a:lnTo>
                    <a:pt x="115" y="638"/>
                  </a:lnTo>
                  <a:lnTo>
                    <a:pt x="133" y="622"/>
                  </a:lnTo>
                  <a:lnTo>
                    <a:pt x="155" y="619"/>
                  </a:lnTo>
                  <a:lnTo>
                    <a:pt x="164" y="606"/>
                  </a:lnTo>
                  <a:lnTo>
                    <a:pt x="188" y="586"/>
                  </a:lnTo>
                  <a:lnTo>
                    <a:pt x="193" y="580"/>
                  </a:lnTo>
                  <a:lnTo>
                    <a:pt x="205" y="569"/>
                  </a:lnTo>
                  <a:lnTo>
                    <a:pt x="208" y="545"/>
                  </a:lnTo>
                  <a:lnTo>
                    <a:pt x="217" y="525"/>
                  </a:lnTo>
                  <a:lnTo>
                    <a:pt x="197" y="534"/>
                  </a:lnTo>
                  <a:lnTo>
                    <a:pt x="191" y="528"/>
                  </a:lnTo>
                  <a:lnTo>
                    <a:pt x="182" y="541"/>
                  </a:lnTo>
                  <a:lnTo>
                    <a:pt x="171" y="524"/>
                  </a:lnTo>
                  <a:lnTo>
                    <a:pt x="166" y="536"/>
                  </a:lnTo>
                  <a:lnTo>
                    <a:pt x="159" y="519"/>
                  </a:lnTo>
                  <a:lnTo>
                    <a:pt x="142" y="533"/>
                  </a:lnTo>
                  <a:lnTo>
                    <a:pt x="131" y="533"/>
                  </a:lnTo>
                  <a:lnTo>
                    <a:pt x="130" y="512"/>
                  </a:lnTo>
                  <a:lnTo>
                    <a:pt x="132" y="501"/>
                  </a:lnTo>
                  <a:lnTo>
                    <a:pt x="122" y="488"/>
                  </a:lnTo>
                  <a:lnTo>
                    <a:pt x="99" y="495"/>
                  </a:lnTo>
                  <a:lnTo>
                    <a:pt x="84" y="479"/>
                  </a:lnTo>
                  <a:lnTo>
                    <a:pt x="72" y="469"/>
                  </a:lnTo>
                  <a:lnTo>
                    <a:pt x="72" y="450"/>
                  </a:lnTo>
                  <a:lnTo>
                    <a:pt x="59" y="435"/>
                  </a:lnTo>
                  <a:lnTo>
                    <a:pt x="65" y="413"/>
                  </a:lnTo>
                  <a:lnTo>
                    <a:pt x="80" y="392"/>
                  </a:lnTo>
                  <a:lnTo>
                    <a:pt x="86" y="372"/>
                  </a:lnTo>
                  <a:lnTo>
                    <a:pt x="100" y="370"/>
                  </a:lnTo>
                  <a:lnTo>
                    <a:pt x="111" y="376"/>
                  </a:lnTo>
                  <a:lnTo>
                    <a:pt x="127" y="357"/>
                  </a:lnTo>
                  <a:lnTo>
                    <a:pt x="138" y="361"/>
                  </a:lnTo>
                  <a:lnTo>
                    <a:pt x="152" y="349"/>
                  </a:lnTo>
                  <a:lnTo>
                    <a:pt x="149" y="331"/>
                  </a:lnTo>
                  <a:lnTo>
                    <a:pt x="139" y="324"/>
                  </a:lnTo>
                  <a:lnTo>
                    <a:pt x="152" y="308"/>
                  </a:lnTo>
                  <a:lnTo>
                    <a:pt x="142" y="309"/>
                  </a:lnTo>
                  <a:lnTo>
                    <a:pt x="123" y="317"/>
                  </a:lnTo>
                  <a:lnTo>
                    <a:pt x="117" y="326"/>
                  </a:lnTo>
                  <a:lnTo>
                    <a:pt x="103" y="317"/>
                  </a:lnTo>
                  <a:lnTo>
                    <a:pt x="79" y="322"/>
                  </a:lnTo>
                  <a:lnTo>
                    <a:pt x="54" y="312"/>
                  </a:lnTo>
                  <a:lnTo>
                    <a:pt x="47" y="296"/>
                  </a:lnTo>
                  <a:lnTo>
                    <a:pt x="25" y="272"/>
                  </a:lnTo>
                  <a:lnTo>
                    <a:pt x="49" y="253"/>
                  </a:lnTo>
                  <a:lnTo>
                    <a:pt x="87" y="233"/>
                  </a:lnTo>
                  <a:lnTo>
                    <a:pt x="102" y="233"/>
                  </a:lnTo>
                  <a:lnTo>
                    <a:pt x="100" y="255"/>
                  </a:lnTo>
                  <a:lnTo>
                    <a:pt x="136" y="252"/>
                  </a:lnTo>
                  <a:lnTo>
                    <a:pt x="122" y="226"/>
                  </a:lnTo>
                  <a:lnTo>
                    <a:pt x="101" y="208"/>
                  </a:lnTo>
                  <a:lnTo>
                    <a:pt x="88" y="186"/>
                  </a:lnTo>
                  <a:lnTo>
                    <a:pt x="72" y="167"/>
                  </a:lnTo>
                  <a:lnTo>
                    <a:pt x="48" y="152"/>
                  </a:lnTo>
                  <a:lnTo>
                    <a:pt x="57" y="127"/>
                  </a:lnTo>
                  <a:lnTo>
                    <a:pt x="88" y="125"/>
                  </a:lnTo>
                  <a:lnTo>
                    <a:pt x="110" y="103"/>
                  </a:lnTo>
                  <a:lnTo>
                    <a:pt x="115" y="79"/>
                  </a:lnTo>
                  <a:lnTo>
                    <a:pt x="132" y="55"/>
                  </a:lnTo>
                  <a:lnTo>
                    <a:pt x="149" y="49"/>
                  </a:lnTo>
                  <a:lnTo>
                    <a:pt x="182" y="26"/>
                  </a:lnTo>
                  <a:lnTo>
                    <a:pt x="198" y="29"/>
                  </a:lnTo>
                  <a:lnTo>
                    <a:pt x="225" y="0"/>
                  </a:lnTo>
                  <a:lnTo>
                    <a:pt x="252" y="12"/>
                  </a:lnTo>
                  <a:lnTo>
                    <a:pt x="263" y="36"/>
                  </a:lnTo>
                  <a:lnTo>
                    <a:pt x="271" y="26"/>
                  </a:lnTo>
                  <a:lnTo>
                    <a:pt x="301" y="29"/>
                  </a:lnTo>
                  <a:lnTo>
                    <a:pt x="300" y="41"/>
                  </a:lnTo>
                  <a:lnTo>
                    <a:pt x="327" y="50"/>
                  </a:lnTo>
                  <a:lnTo>
                    <a:pt x="344" y="44"/>
                  </a:lnTo>
                  <a:lnTo>
                    <a:pt x="381" y="60"/>
                  </a:lnTo>
                  <a:lnTo>
                    <a:pt x="415" y="66"/>
                  </a:lnTo>
                  <a:lnTo>
                    <a:pt x="428" y="72"/>
                  </a:lnTo>
                  <a:lnTo>
                    <a:pt x="451" y="64"/>
                  </a:lnTo>
                  <a:lnTo>
                    <a:pt x="477" y="79"/>
                  </a:lnTo>
                  <a:lnTo>
                    <a:pt x="496" y="86"/>
                  </a:lnTo>
                  <a:lnTo>
                    <a:pt x="496" y="257"/>
                  </a:lnTo>
                  <a:lnTo>
                    <a:pt x="496" y="476"/>
                  </a:lnTo>
                  <a:lnTo>
                    <a:pt x="513" y="478"/>
                  </a:lnTo>
                  <a:lnTo>
                    <a:pt x="530" y="488"/>
                  </a:lnTo>
                  <a:lnTo>
                    <a:pt x="542" y="503"/>
                  </a:lnTo>
                  <a:lnTo>
                    <a:pt x="557" y="525"/>
                  </a:lnTo>
                  <a:lnTo>
                    <a:pt x="575" y="506"/>
                  </a:lnTo>
                  <a:lnTo>
                    <a:pt x="592" y="495"/>
                  </a:lnTo>
                  <a:lnTo>
                    <a:pt x="601" y="512"/>
                  </a:lnTo>
                  <a:lnTo>
                    <a:pt x="613" y="526"/>
                  </a:lnTo>
                  <a:lnTo>
                    <a:pt x="629" y="541"/>
                  </a:lnTo>
                  <a:lnTo>
                    <a:pt x="640" y="565"/>
                  </a:lnTo>
                  <a:lnTo>
                    <a:pt x="658" y="601"/>
                  </a:lnTo>
                  <a:lnTo>
                    <a:pt x="687" y="621"/>
                  </a:lnTo>
                  <a:lnTo>
                    <a:pt x="688" y="641"/>
                  </a:lnTo>
                  <a:lnTo>
                    <a:pt x="678" y="654"/>
                  </a:lnTo>
                  <a:close/>
                  <a:moveTo>
                    <a:pt x="1770" y="868"/>
                  </a:moveTo>
                  <a:lnTo>
                    <a:pt x="1762" y="860"/>
                  </a:lnTo>
                  <a:lnTo>
                    <a:pt x="1750" y="865"/>
                  </a:lnTo>
                  <a:lnTo>
                    <a:pt x="1744" y="858"/>
                  </a:lnTo>
                  <a:lnTo>
                    <a:pt x="1732" y="877"/>
                  </a:lnTo>
                  <a:lnTo>
                    <a:pt x="1726" y="897"/>
                  </a:lnTo>
                  <a:lnTo>
                    <a:pt x="1720" y="909"/>
                  </a:lnTo>
                  <a:lnTo>
                    <a:pt x="1712" y="912"/>
                  </a:lnTo>
                  <a:lnTo>
                    <a:pt x="1706" y="913"/>
                  </a:lnTo>
                  <a:lnTo>
                    <a:pt x="1705" y="919"/>
                  </a:lnTo>
                  <a:lnTo>
                    <a:pt x="1672" y="919"/>
                  </a:lnTo>
                  <a:lnTo>
                    <a:pt x="1646" y="919"/>
                  </a:lnTo>
                  <a:lnTo>
                    <a:pt x="1639" y="924"/>
                  </a:lnTo>
                  <a:lnTo>
                    <a:pt x="1620" y="941"/>
                  </a:lnTo>
                  <a:lnTo>
                    <a:pt x="1623" y="944"/>
                  </a:lnTo>
                  <a:lnTo>
                    <a:pt x="1624" y="954"/>
                  </a:lnTo>
                  <a:lnTo>
                    <a:pt x="1610" y="962"/>
                  </a:lnTo>
                  <a:lnTo>
                    <a:pt x="1596" y="959"/>
                  </a:lnTo>
                  <a:lnTo>
                    <a:pt x="1582" y="958"/>
                  </a:lnTo>
                  <a:lnTo>
                    <a:pt x="1574" y="962"/>
                  </a:lnTo>
                  <a:lnTo>
                    <a:pt x="1575" y="969"/>
                  </a:lnTo>
                  <a:lnTo>
                    <a:pt x="1575" y="969"/>
                  </a:lnTo>
                  <a:lnTo>
                    <a:pt x="1576" y="971"/>
                  </a:lnTo>
                  <a:lnTo>
                    <a:pt x="1561" y="985"/>
                  </a:lnTo>
                  <a:lnTo>
                    <a:pt x="1547" y="992"/>
                  </a:lnTo>
                  <a:lnTo>
                    <a:pt x="1539" y="995"/>
                  </a:lnTo>
                  <a:lnTo>
                    <a:pt x="1529" y="1001"/>
                  </a:lnTo>
                  <a:lnTo>
                    <a:pt x="1516" y="1005"/>
                  </a:lnTo>
                  <a:lnTo>
                    <a:pt x="1507" y="1003"/>
                  </a:lnTo>
                  <a:lnTo>
                    <a:pt x="1496" y="999"/>
                  </a:lnTo>
                  <a:lnTo>
                    <a:pt x="1502" y="990"/>
                  </a:lnTo>
                  <a:lnTo>
                    <a:pt x="1507" y="981"/>
                  </a:lnTo>
                  <a:lnTo>
                    <a:pt x="1515" y="969"/>
                  </a:lnTo>
                  <a:lnTo>
                    <a:pt x="1514" y="958"/>
                  </a:lnTo>
                  <a:lnTo>
                    <a:pt x="1510" y="944"/>
                  </a:lnTo>
                  <a:lnTo>
                    <a:pt x="1505" y="942"/>
                  </a:lnTo>
                  <a:lnTo>
                    <a:pt x="1493" y="953"/>
                  </a:lnTo>
                  <a:lnTo>
                    <a:pt x="1489" y="953"/>
                  </a:lnTo>
                  <a:lnTo>
                    <a:pt x="1489" y="947"/>
                  </a:lnTo>
                  <a:lnTo>
                    <a:pt x="1499" y="936"/>
                  </a:lnTo>
                  <a:lnTo>
                    <a:pt x="1500" y="926"/>
                  </a:lnTo>
                  <a:lnTo>
                    <a:pt x="1499" y="914"/>
                  </a:lnTo>
                  <a:lnTo>
                    <a:pt x="1486" y="905"/>
                  </a:lnTo>
                  <a:lnTo>
                    <a:pt x="1471" y="901"/>
                  </a:lnTo>
                  <a:lnTo>
                    <a:pt x="1469" y="910"/>
                  </a:lnTo>
                  <a:lnTo>
                    <a:pt x="1465" y="912"/>
                  </a:lnTo>
                  <a:lnTo>
                    <a:pt x="1462" y="924"/>
                  </a:lnTo>
                  <a:lnTo>
                    <a:pt x="1461" y="916"/>
                  </a:lnTo>
                  <a:lnTo>
                    <a:pt x="1454" y="921"/>
                  </a:lnTo>
                  <a:lnTo>
                    <a:pt x="1449" y="929"/>
                  </a:lnTo>
                  <a:lnTo>
                    <a:pt x="1444" y="942"/>
                  </a:lnTo>
                  <a:lnTo>
                    <a:pt x="1443" y="953"/>
                  </a:lnTo>
                  <a:lnTo>
                    <a:pt x="1449" y="966"/>
                  </a:lnTo>
                  <a:lnTo>
                    <a:pt x="1449" y="983"/>
                  </a:lnTo>
                  <a:lnTo>
                    <a:pt x="1442" y="994"/>
                  </a:lnTo>
                  <a:lnTo>
                    <a:pt x="1439" y="996"/>
                  </a:lnTo>
                  <a:lnTo>
                    <a:pt x="1434" y="1000"/>
                  </a:lnTo>
                  <a:lnTo>
                    <a:pt x="1427" y="1000"/>
                  </a:lnTo>
                  <a:lnTo>
                    <a:pt x="1426" y="998"/>
                  </a:lnTo>
                  <a:lnTo>
                    <a:pt x="1421" y="986"/>
                  </a:lnTo>
                  <a:lnTo>
                    <a:pt x="1421" y="979"/>
                  </a:lnTo>
                  <a:lnTo>
                    <a:pt x="1421" y="973"/>
                  </a:lnTo>
                  <a:lnTo>
                    <a:pt x="1419" y="962"/>
                  </a:lnTo>
                  <a:lnTo>
                    <a:pt x="1422" y="949"/>
                  </a:lnTo>
                  <a:lnTo>
                    <a:pt x="1427" y="932"/>
                  </a:lnTo>
                  <a:lnTo>
                    <a:pt x="1435" y="913"/>
                  </a:lnTo>
                  <a:lnTo>
                    <a:pt x="1433" y="913"/>
                  </a:lnTo>
                  <a:lnTo>
                    <a:pt x="1420" y="929"/>
                  </a:lnTo>
                  <a:lnTo>
                    <a:pt x="1418" y="926"/>
                  </a:lnTo>
                  <a:lnTo>
                    <a:pt x="1425" y="918"/>
                  </a:lnTo>
                  <a:lnTo>
                    <a:pt x="1435" y="902"/>
                  </a:lnTo>
                  <a:lnTo>
                    <a:pt x="1447" y="899"/>
                  </a:lnTo>
                  <a:lnTo>
                    <a:pt x="1461" y="895"/>
                  </a:lnTo>
                  <a:lnTo>
                    <a:pt x="1474" y="897"/>
                  </a:lnTo>
                  <a:lnTo>
                    <a:pt x="1474" y="897"/>
                  </a:lnTo>
                  <a:lnTo>
                    <a:pt x="1491" y="895"/>
                  </a:lnTo>
                  <a:lnTo>
                    <a:pt x="1481" y="884"/>
                  </a:lnTo>
                  <a:lnTo>
                    <a:pt x="1477" y="884"/>
                  </a:lnTo>
                  <a:lnTo>
                    <a:pt x="1471" y="883"/>
                  </a:lnTo>
                  <a:lnTo>
                    <a:pt x="1467" y="876"/>
                  </a:lnTo>
                  <a:lnTo>
                    <a:pt x="1451" y="879"/>
                  </a:lnTo>
                  <a:lnTo>
                    <a:pt x="1435" y="883"/>
                  </a:lnTo>
                  <a:lnTo>
                    <a:pt x="1423" y="874"/>
                  </a:lnTo>
                  <a:lnTo>
                    <a:pt x="1413" y="870"/>
                  </a:lnTo>
                  <a:lnTo>
                    <a:pt x="1419" y="858"/>
                  </a:lnTo>
                  <a:lnTo>
                    <a:pt x="1404" y="866"/>
                  </a:lnTo>
                  <a:lnTo>
                    <a:pt x="1390" y="874"/>
                  </a:lnTo>
                  <a:lnTo>
                    <a:pt x="1376" y="881"/>
                  </a:lnTo>
                  <a:lnTo>
                    <a:pt x="1366" y="872"/>
                  </a:lnTo>
                  <a:lnTo>
                    <a:pt x="1348" y="877"/>
                  </a:lnTo>
                  <a:lnTo>
                    <a:pt x="1348" y="874"/>
                  </a:lnTo>
                  <a:lnTo>
                    <a:pt x="1360" y="862"/>
                  </a:lnTo>
                  <a:lnTo>
                    <a:pt x="1373" y="853"/>
                  </a:lnTo>
                  <a:lnTo>
                    <a:pt x="1390" y="844"/>
                  </a:lnTo>
                  <a:lnTo>
                    <a:pt x="1368" y="837"/>
                  </a:lnTo>
                  <a:lnTo>
                    <a:pt x="1354" y="840"/>
                  </a:lnTo>
                  <a:lnTo>
                    <a:pt x="1338" y="832"/>
                  </a:lnTo>
                  <a:lnTo>
                    <a:pt x="1319" y="829"/>
                  </a:lnTo>
                  <a:lnTo>
                    <a:pt x="1308" y="827"/>
                  </a:lnTo>
                  <a:lnTo>
                    <a:pt x="1302" y="822"/>
                  </a:lnTo>
                  <a:lnTo>
                    <a:pt x="1300" y="808"/>
                  </a:lnTo>
                  <a:lnTo>
                    <a:pt x="1293" y="808"/>
                  </a:lnTo>
                  <a:lnTo>
                    <a:pt x="1293" y="818"/>
                  </a:lnTo>
                  <a:lnTo>
                    <a:pt x="1257" y="818"/>
                  </a:lnTo>
                  <a:lnTo>
                    <a:pt x="1198" y="818"/>
                  </a:lnTo>
                  <a:lnTo>
                    <a:pt x="1139" y="818"/>
                  </a:lnTo>
                  <a:lnTo>
                    <a:pt x="1087" y="818"/>
                  </a:lnTo>
                  <a:lnTo>
                    <a:pt x="1034" y="818"/>
                  </a:lnTo>
                  <a:lnTo>
                    <a:pt x="982" y="818"/>
                  </a:lnTo>
                  <a:lnTo>
                    <a:pt x="930" y="818"/>
                  </a:lnTo>
                  <a:lnTo>
                    <a:pt x="913" y="818"/>
                  </a:lnTo>
                  <a:lnTo>
                    <a:pt x="861" y="818"/>
                  </a:lnTo>
                  <a:lnTo>
                    <a:pt x="812" y="818"/>
                  </a:lnTo>
                  <a:lnTo>
                    <a:pt x="818" y="839"/>
                  </a:lnTo>
                  <a:lnTo>
                    <a:pt x="820" y="861"/>
                  </a:lnTo>
                  <a:lnTo>
                    <a:pt x="816" y="867"/>
                  </a:lnTo>
                  <a:lnTo>
                    <a:pt x="806" y="844"/>
                  </a:lnTo>
                  <a:lnTo>
                    <a:pt x="782" y="835"/>
                  </a:lnTo>
                  <a:lnTo>
                    <a:pt x="780" y="839"/>
                  </a:lnTo>
                  <a:lnTo>
                    <a:pt x="784" y="852"/>
                  </a:lnTo>
                  <a:lnTo>
                    <a:pt x="790" y="874"/>
                  </a:lnTo>
                  <a:lnTo>
                    <a:pt x="794" y="907"/>
                  </a:lnTo>
                  <a:lnTo>
                    <a:pt x="791" y="929"/>
                  </a:lnTo>
                  <a:lnTo>
                    <a:pt x="789" y="951"/>
                  </a:lnTo>
                  <a:lnTo>
                    <a:pt x="782" y="973"/>
                  </a:lnTo>
                  <a:lnTo>
                    <a:pt x="788" y="992"/>
                  </a:lnTo>
                  <a:lnTo>
                    <a:pt x="789" y="1011"/>
                  </a:lnTo>
                  <a:lnTo>
                    <a:pt x="784" y="1030"/>
                  </a:lnTo>
                  <a:lnTo>
                    <a:pt x="794" y="1043"/>
                  </a:lnTo>
                  <a:lnTo>
                    <a:pt x="796" y="1061"/>
                  </a:lnTo>
                  <a:lnTo>
                    <a:pt x="810" y="1080"/>
                  </a:lnTo>
                  <a:lnTo>
                    <a:pt x="818" y="1087"/>
                  </a:lnTo>
                  <a:lnTo>
                    <a:pt x="817" y="1091"/>
                  </a:lnTo>
                  <a:lnTo>
                    <a:pt x="832" y="1121"/>
                  </a:lnTo>
                  <a:lnTo>
                    <a:pt x="848" y="1143"/>
                  </a:lnTo>
                  <a:lnTo>
                    <a:pt x="850" y="1155"/>
                  </a:lnTo>
                  <a:lnTo>
                    <a:pt x="855" y="1158"/>
                  </a:lnTo>
                  <a:lnTo>
                    <a:pt x="871" y="1161"/>
                  </a:lnTo>
                  <a:lnTo>
                    <a:pt x="877" y="1165"/>
                  </a:lnTo>
                  <a:lnTo>
                    <a:pt x="887" y="1166"/>
                  </a:lnTo>
                  <a:lnTo>
                    <a:pt x="888" y="1173"/>
                  </a:lnTo>
                  <a:lnTo>
                    <a:pt x="897" y="1176"/>
                  </a:lnTo>
                  <a:lnTo>
                    <a:pt x="908" y="1187"/>
                  </a:lnTo>
                  <a:lnTo>
                    <a:pt x="910" y="1198"/>
                  </a:lnTo>
                  <a:lnTo>
                    <a:pt x="931" y="1196"/>
                  </a:lnTo>
                  <a:lnTo>
                    <a:pt x="953" y="1194"/>
                  </a:lnTo>
                  <a:lnTo>
                    <a:pt x="951" y="1198"/>
                  </a:lnTo>
                  <a:lnTo>
                    <a:pt x="978" y="1208"/>
                  </a:lnTo>
                  <a:lnTo>
                    <a:pt x="1017" y="1222"/>
                  </a:lnTo>
                  <a:lnTo>
                    <a:pt x="1052" y="1222"/>
                  </a:lnTo>
                  <a:lnTo>
                    <a:pt x="1066" y="1222"/>
                  </a:lnTo>
                  <a:lnTo>
                    <a:pt x="1066" y="1214"/>
                  </a:lnTo>
                  <a:lnTo>
                    <a:pt x="1096" y="1214"/>
                  </a:lnTo>
                  <a:lnTo>
                    <a:pt x="1103" y="1221"/>
                  </a:lnTo>
                  <a:lnTo>
                    <a:pt x="1111" y="1228"/>
                  </a:lnTo>
                  <a:lnTo>
                    <a:pt x="1121" y="1236"/>
                  </a:lnTo>
                  <a:lnTo>
                    <a:pt x="1127" y="1246"/>
                  </a:lnTo>
                  <a:lnTo>
                    <a:pt x="1132" y="1258"/>
                  </a:lnTo>
                  <a:lnTo>
                    <a:pt x="1141" y="1263"/>
                  </a:lnTo>
                  <a:lnTo>
                    <a:pt x="1155" y="1269"/>
                  </a:lnTo>
                  <a:lnTo>
                    <a:pt x="1166" y="1254"/>
                  </a:lnTo>
                  <a:lnTo>
                    <a:pt x="1180" y="1253"/>
                  </a:lnTo>
                  <a:lnTo>
                    <a:pt x="1193" y="1261"/>
                  </a:lnTo>
                  <a:lnTo>
                    <a:pt x="1201" y="1275"/>
                  </a:lnTo>
                  <a:lnTo>
                    <a:pt x="1207" y="1286"/>
                  </a:lnTo>
                  <a:lnTo>
                    <a:pt x="1217" y="1297"/>
                  </a:lnTo>
                  <a:lnTo>
                    <a:pt x="1221" y="1311"/>
                  </a:lnTo>
                  <a:lnTo>
                    <a:pt x="1227" y="1320"/>
                  </a:lnTo>
                  <a:lnTo>
                    <a:pt x="1239" y="1326"/>
                  </a:lnTo>
                  <a:lnTo>
                    <a:pt x="1252" y="1330"/>
                  </a:lnTo>
                  <a:lnTo>
                    <a:pt x="1259" y="1329"/>
                  </a:lnTo>
                  <a:lnTo>
                    <a:pt x="1256" y="1323"/>
                  </a:lnTo>
                  <a:lnTo>
                    <a:pt x="1254" y="1314"/>
                  </a:lnTo>
                  <a:lnTo>
                    <a:pt x="1256" y="1300"/>
                  </a:lnTo>
                  <a:lnTo>
                    <a:pt x="1259" y="1291"/>
                  </a:lnTo>
                  <a:lnTo>
                    <a:pt x="1268" y="1282"/>
                  </a:lnTo>
                  <a:lnTo>
                    <a:pt x="1286" y="1274"/>
                  </a:lnTo>
                  <a:lnTo>
                    <a:pt x="1302" y="1259"/>
                  </a:lnTo>
                  <a:lnTo>
                    <a:pt x="1316" y="1254"/>
                  </a:lnTo>
                  <a:lnTo>
                    <a:pt x="1327" y="1253"/>
                  </a:lnTo>
                  <a:lnTo>
                    <a:pt x="1340" y="1258"/>
                  </a:lnTo>
                  <a:lnTo>
                    <a:pt x="1355" y="1255"/>
                  </a:lnTo>
                  <a:lnTo>
                    <a:pt x="1368" y="1266"/>
                  </a:lnTo>
                  <a:lnTo>
                    <a:pt x="1381" y="1267"/>
                  </a:lnTo>
                  <a:lnTo>
                    <a:pt x="1388" y="1262"/>
                  </a:lnTo>
                  <a:lnTo>
                    <a:pt x="1393" y="1266"/>
                  </a:lnTo>
                  <a:lnTo>
                    <a:pt x="1397" y="1263"/>
                  </a:lnTo>
                  <a:lnTo>
                    <a:pt x="1393" y="1259"/>
                  </a:lnTo>
                  <a:lnTo>
                    <a:pt x="1393" y="1251"/>
                  </a:lnTo>
                  <a:lnTo>
                    <a:pt x="1390" y="1246"/>
                  </a:lnTo>
                  <a:lnTo>
                    <a:pt x="1398" y="1243"/>
                  </a:lnTo>
                  <a:lnTo>
                    <a:pt x="1411" y="1241"/>
                  </a:lnTo>
                  <a:lnTo>
                    <a:pt x="1426" y="1244"/>
                  </a:lnTo>
                  <a:lnTo>
                    <a:pt x="1445" y="1240"/>
                  </a:lnTo>
                  <a:lnTo>
                    <a:pt x="1457" y="1246"/>
                  </a:lnTo>
                  <a:lnTo>
                    <a:pt x="1465" y="1255"/>
                  </a:lnTo>
                  <a:lnTo>
                    <a:pt x="1469" y="1256"/>
                  </a:lnTo>
                  <a:lnTo>
                    <a:pt x="1486" y="1247"/>
                  </a:lnTo>
                  <a:lnTo>
                    <a:pt x="1493" y="1250"/>
                  </a:lnTo>
                  <a:lnTo>
                    <a:pt x="1506" y="1267"/>
                  </a:lnTo>
                  <a:lnTo>
                    <a:pt x="1511" y="1277"/>
                  </a:lnTo>
                  <a:lnTo>
                    <a:pt x="1508" y="1290"/>
                  </a:lnTo>
                  <a:lnTo>
                    <a:pt x="1510" y="1298"/>
                  </a:lnTo>
                  <a:lnTo>
                    <a:pt x="1518" y="1313"/>
                  </a:lnTo>
                  <a:lnTo>
                    <a:pt x="1528" y="1329"/>
                  </a:lnTo>
                  <a:lnTo>
                    <a:pt x="1535" y="1334"/>
                  </a:lnTo>
                  <a:lnTo>
                    <a:pt x="1537" y="1342"/>
                  </a:lnTo>
                  <a:lnTo>
                    <a:pt x="1545" y="1344"/>
                  </a:lnTo>
                  <a:lnTo>
                    <a:pt x="1551" y="1342"/>
                  </a:lnTo>
                  <a:lnTo>
                    <a:pt x="1555" y="1330"/>
                  </a:lnTo>
                  <a:lnTo>
                    <a:pt x="1555" y="1323"/>
                  </a:lnTo>
                  <a:lnTo>
                    <a:pt x="1557" y="1310"/>
                  </a:lnTo>
                  <a:lnTo>
                    <a:pt x="1549" y="1288"/>
                  </a:lnTo>
                  <a:lnTo>
                    <a:pt x="1547" y="1278"/>
                  </a:lnTo>
                  <a:lnTo>
                    <a:pt x="1540" y="1265"/>
                  </a:lnTo>
                  <a:lnTo>
                    <a:pt x="1535" y="1248"/>
                  </a:lnTo>
                  <a:lnTo>
                    <a:pt x="1531" y="1234"/>
                  </a:lnTo>
                  <a:lnTo>
                    <a:pt x="1533" y="1219"/>
                  </a:lnTo>
                  <a:lnTo>
                    <a:pt x="1542" y="1208"/>
                  </a:lnTo>
                  <a:lnTo>
                    <a:pt x="1552" y="1198"/>
                  </a:lnTo>
                  <a:lnTo>
                    <a:pt x="1571" y="1185"/>
                  </a:lnTo>
                  <a:lnTo>
                    <a:pt x="1574" y="1178"/>
                  </a:lnTo>
                  <a:lnTo>
                    <a:pt x="1582" y="1170"/>
                  </a:lnTo>
                  <a:lnTo>
                    <a:pt x="1591" y="1169"/>
                  </a:lnTo>
                  <a:lnTo>
                    <a:pt x="1602" y="1156"/>
                  </a:lnTo>
                  <a:lnTo>
                    <a:pt x="1620" y="1150"/>
                  </a:lnTo>
                  <a:lnTo>
                    <a:pt x="1632" y="1134"/>
                  </a:lnTo>
                  <a:lnTo>
                    <a:pt x="1628" y="1113"/>
                  </a:lnTo>
                  <a:lnTo>
                    <a:pt x="1627" y="1105"/>
                  </a:lnTo>
                  <a:lnTo>
                    <a:pt x="1623" y="1104"/>
                  </a:lnTo>
                  <a:lnTo>
                    <a:pt x="1621" y="1083"/>
                  </a:lnTo>
                  <a:lnTo>
                    <a:pt x="1610" y="1076"/>
                  </a:lnTo>
                  <a:lnTo>
                    <a:pt x="1621" y="1080"/>
                  </a:lnTo>
                  <a:lnTo>
                    <a:pt x="1617" y="1066"/>
                  </a:lnTo>
                  <a:lnTo>
                    <a:pt x="1620" y="1057"/>
                  </a:lnTo>
                  <a:lnTo>
                    <a:pt x="1623" y="1075"/>
                  </a:lnTo>
                  <a:lnTo>
                    <a:pt x="1632" y="1083"/>
                  </a:lnTo>
                  <a:lnTo>
                    <a:pt x="1626" y="1098"/>
                  </a:lnTo>
                  <a:lnTo>
                    <a:pt x="1627" y="1098"/>
                  </a:lnTo>
                  <a:lnTo>
                    <a:pt x="1638" y="1081"/>
                  </a:lnTo>
                  <a:lnTo>
                    <a:pt x="1643" y="1073"/>
                  </a:lnTo>
                  <a:lnTo>
                    <a:pt x="1642" y="1065"/>
                  </a:lnTo>
                  <a:lnTo>
                    <a:pt x="1639" y="1060"/>
                  </a:lnTo>
                  <a:lnTo>
                    <a:pt x="1635" y="1048"/>
                  </a:lnTo>
                  <a:lnTo>
                    <a:pt x="1641" y="1054"/>
                  </a:lnTo>
                  <a:lnTo>
                    <a:pt x="1645" y="1055"/>
                  </a:lnTo>
                  <a:lnTo>
                    <a:pt x="1646" y="1061"/>
                  </a:lnTo>
                  <a:lnTo>
                    <a:pt x="1659" y="1044"/>
                  </a:lnTo>
                  <a:lnTo>
                    <a:pt x="1662" y="1028"/>
                  </a:lnTo>
                  <a:lnTo>
                    <a:pt x="1657" y="1026"/>
                  </a:lnTo>
                  <a:lnTo>
                    <a:pt x="1662" y="1020"/>
                  </a:lnTo>
                  <a:lnTo>
                    <a:pt x="1662" y="1023"/>
                  </a:lnTo>
                  <a:lnTo>
                    <a:pt x="1672" y="1023"/>
                  </a:lnTo>
                  <a:lnTo>
                    <a:pt x="1698" y="1016"/>
                  </a:lnTo>
                  <a:lnTo>
                    <a:pt x="1692" y="1011"/>
                  </a:lnTo>
                  <a:lnTo>
                    <a:pt x="1667" y="1016"/>
                  </a:lnTo>
                  <a:lnTo>
                    <a:pt x="1682" y="1009"/>
                  </a:lnTo>
                  <a:lnTo>
                    <a:pt x="1691" y="1008"/>
                  </a:lnTo>
                  <a:lnTo>
                    <a:pt x="1699" y="1007"/>
                  </a:lnTo>
                  <a:lnTo>
                    <a:pt x="1712" y="1003"/>
                  </a:lnTo>
                  <a:lnTo>
                    <a:pt x="1720" y="1003"/>
                  </a:lnTo>
                  <a:lnTo>
                    <a:pt x="1732" y="1000"/>
                  </a:lnTo>
                  <a:lnTo>
                    <a:pt x="1733" y="993"/>
                  </a:lnTo>
                  <a:lnTo>
                    <a:pt x="1728" y="987"/>
                  </a:lnTo>
                  <a:lnTo>
                    <a:pt x="1729" y="996"/>
                  </a:lnTo>
                  <a:lnTo>
                    <a:pt x="1722" y="995"/>
                  </a:lnTo>
                  <a:lnTo>
                    <a:pt x="1716" y="984"/>
                  </a:lnTo>
                  <a:lnTo>
                    <a:pt x="1716" y="971"/>
                  </a:lnTo>
                  <a:lnTo>
                    <a:pt x="1720" y="965"/>
                  </a:lnTo>
                  <a:lnTo>
                    <a:pt x="1729" y="951"/>
                  </a:lnTo>
                  <a:lnTo>
                    <a:pt x="1748" y="944"/>
                  </a:lnTo>
                  <a:lnTo>
                    <a:pt x="1765" y="936"/>
                  </a:lnTo>
                  <a:lnTo>
                    <a:pt x="1784" y="925"/>
                  </a:lnTo>
                  <a:lnTo>
                    <a:pt x="1781" y="917"/>
                  </a:lnTo>
                  <a:lnTo>
                    <a:pt x="1770" y="903"/>
                  </a:lnTo>
                  <a:lnTo>
                    <a:pt x="1770" y="868"/>
                  </a:lnTo>
                  <a:close/>
                  <a:moveTo>
                    <a:pt x="283" y="556"/>
                  </a:moveTo>
                  <a:lnTo>
                    <a:pt x="274" y="561"/>
                  </a:lnTo>
                  <a:lnTo>
                    <a:pt x="257" y="572"/>
                  </a:lnTo>
                  <a:lnTo>
                    <a:pt x="261" y="587"/>
                  </a:lnTo>
                  <a:lnTo>
                    <a:pt x="269" y="595"/>
                  </a:lnTo>
                  <a:lnTo>
                    <a:pt x="286" y="583"/>
                  </a:lnTo>
                  <a:lnTo>
                    <a:pt x="301" y="568"/>
                  </a:lnTo>
                  <a:lnTo>
                    <a:pt x="294" y="557"/>
                  </a:lnTo>
                  <a:lnTo>
                    <a:pt x="283" y="556"/>
                  </a:lnTo>
                  <a:close/>
                  <a:moveTo>
                    <a:pt x="0" y="378"/>
                  </a:moveTo>
                  <a:lnTo>
                    <a:pt x="13" y="371"/>
                  </a:lnTo>
                  <a:lnTo>
                    <a:pt x="14" y="367"/>
                  </a:lnTo>
                  <a:lnTo>
                    <a:pt x="0" y="362"/>
                  </a:lnTo>
                  <a:lnTo>
                    <a:pt x="0" y="378"/>
                  </a:lnTo>
                  <a:close/>
                  <a:moveTo>
                    <a:pt x="52" y="474"/>
                  </a:moveTo>
                  <a:lnTo>
                    <a:pt x="35" y="480"/>
                  </a:lnTo>
                  <a:lnTo>
                    <a:pt x="45" y="489"/>
                  </a:lnTo>
                  <a:lnTo>
                    <a:pt x="57" y="496"/>
                  </a:lnTo>
                  <a:lnTo>
                    <a:pt x="69" y="490"/>
                  </a:lnTo>
                  <a:lnTo>
                    <a:pt x="66" y="478"/>
                  </a:lnTo>
                  <a:lnTo>
                    <a:pt x="52" y="474"/>
                  </a:lnTo>
                  <a:close/>
                  <a:moveTo>
                    <a:pt x="657" y="675"/>
                  </a:moveTo>
                  <a:lnTo>
                    <a:pt x="640" y="677"/>
                  </a:lnTo>
                  <a:lnTo>
                    <a:pt x="631" y="674"/>
                  </a:lnTo>
                  <a:lnTo>
                    <a:pt x="630" y="683"/>
                  </a:lnTo>
                  <a:lnTo>
                    <a:pt x="634" y="696"/>
                  </a:lnTo>
                  <a:lnTo>
                    <a:pt x="643" y="705"/>
                  </a:lnTo>
                  <a:lnTo>
                    <a:pt x="649" y="718"/>
                  </a:lnTo>
                  <a:lnTo>
                    <a:pt x="659" y="731"/>
                  </a:lnTo>
                  <a:lnTo>
                    <a:pt x="666" y="731"/>
                  </a:lnTo>
                  <a:lnTo>
                    <a:pt x="651" y="709"/>
                  </a:lnTo>
                  <a:lnTo>
                    <a:pt x="657" y="675"/>
                  </a:lnTo>
                  <a:close/>
                  <a:moveTo>
                    <a:pt x="231" y="1423"/>
                  </a:moveTo>
                  <a:lnTo>
                    <a:pt x="224" y="1421"/>
                  </a:lnTo>
                  <a:lnTo>
                    <a:pt x="223" y="1422"/>
                  </a:lnTo>
                  <a:lnTo>
                    <a:pt x="223" y="1424"/>
                  </a:lnTo>
                  <a:lnTo>
                    <a:pt x="225" y="1425"/>
                  </a:lnTo>
                  <a:lnTo>
                    <a:pt x="227" y="1429"/>
                  </a:lnTo>
                  <a:lnTo>
                    <a:pt x="233" y="1427"/>
                  </a:lnTo>
                  <a:lnTo>
                    <a:pt x="234" y="1425"/>
                  </a:lnTo>
                  <a:lnTo>
                    <a:pt x="231" y="1423"/>
                  </a:lnTo>
                  <a:close/>
                  <a:moveTo>
                    <a:pt x="212" y="1419"/>
                  </a:moveTo>
                  <a:lnTo>
                    <a:pt x="221" y="1419"/>
                  </a:lnTo>
                  <a:lnTo>
                    <a:pt x="221" y="1417"/>
                  </a:lnTo>
                  <a:lnTo>
                    <a:pt x="213" y="1417"/>
                  </a:lnTo>
                  <a:lnTo>
                    <a:pt x="212" y="1419"/>
                  </a:lnTo>
                  <a:close/>
                  <a:moveTo>
                    <a:pt x="248" y="1439"/>
                  </a:moveTo>
                  <a:lnTo>
                    <a:pt x="245" y="1438"/>
                  </a:lnTo>
                  <a:lnTo>
                    <a:pt x="239" y="1434"/>
                  </a:lnTo>
                  <a:lnTo>
                    <a:pt x="238" y="1434"/>
                  </a:lnTo>
                  <a:lnTo>
                    <a:pt x="237" y="1436"/>
                  </a:lnTo>
                  <a:lnTo>
                    <a:pt x="238" y="1440"/>
                  </a:lnTo>
                  <a:lnTo>
                    <a:pt x="234" y="1443"/>
                  </a:lnTo>
                  <a:lnTo>
                    <a:pt x="233" y="1445"/>
                  </a:lnTo>
                  <a:lnTo>
                    <a:pt x="237" y="1452"/>
                  </a:lnTo>
                  <a:lnTo>
                    <a:pt x="235" y="1456"/>
                  </a:lnTo>
                  <a:lnTo>
                    <a:pt x="240" y="1459"/>
                  </a:lnTo>
                  <a:lnTo>
                    <a:pt x="242" y="1456"/>
                  </a:lnTo>
                  <a:lnTo>
                    <a:pt x="248" y="1453"/>
                  </a:lnTo>
                  <a:lnTo>
                    <a:pt x="255" y="1449"/>
                  </a:lnTo>
                  <a:lnTo>
                    <a:pt x="255" y="1448"/>
                  </a:lnTo>
                  <a:lnTo>
                    <a:pt x="252" y="1441"/>
                  </a:lnTo>
                  <a:lnTo>
                    <a:pt x="248" y="1439"/>
                  </a:lnTo>
                  <a:close/>
                  <a:moveTo>
                    <a:pt x="199" y="1408"/>
                  </a:moveTo>
                  <a:lnTo>
                    <a:pt x="195" y="1410"/>
                  </a:lnTo>
                  <a:lnTo>
                    <a:pt x="196" y="1411"/>
                  </a:lnTo>
                  <a:lnTo>
                    <a:pt x="197" y="1415"/>
                  </a:lnTo>
                  <a:lnTo>
                    <a:pt x="204" y="1416"/>
                  </a:lnTo>
                  <a:lnTo>
                    <a:pt x="205" y="1416"/>
                  </a:lnTo>
                  <a:lnTo>
                    <a:pt x="206" y="1415"/>
                  </a:lnTo>
                  <a:lnTo>
                    <a:pt x="201" y="1409"/>
                  </a:lnTo>
                  <a:lnTo>
                    <a:pt x="199" y="1408"/>
                  </a:lnTo>
                  <a:close/>
                  <a:moveTo>
                    <a:pt x="172" y="1397"/>
                  </a:moveTo>
                  <a:lnTo>
                    <a:pt x="169" y="1400"/>
                  </a:lnTo>
                  <a:lnTo>
                    <a:pt x="168" y="1401"/>
                  </a:lnTo>
                  <a:lnTo>
                    <a:pt x="174" y="1404"/>
                  </a:lnTo>
                  <a:lnTo>
                    <a:pt x="176" y="1403"/>
                  </a:lnTo>
                  <a:lnTo>
                    <a:pt x="176" y="1399"/>
                  </a:lnTo>
                  <a:lnTo>
                    <a:pt x="172" y="139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32">
              <a:extLst>
                <a:ext uri="{FF2B5EF4-FFF2-40B4-BE49-F238E27FC236}">
                  <a16:creationId xmlns="" xmlns:a16="http://schemas.microsoft.com/office/drawing/2014/main" id="{B29AC6FD-76AC-49F9-8B8F-F5CCB3102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719" y="4866910"/>
              <a:ext cx="88228" cy="95984"/>
            </a:xfrm>
            <a:custGeom>
              <a:avLst/>
              <a:gdLst>
                <a:gd name="T0" fmla="*/ 14 w 91"/>
                <a:gd name="T1" fmla="*/ 2 h 99"/>
                <a:gd name="T2" fmla="*/ 25 w 91"/>
                <a:gd name="T3" fmla="*/ 0 h 99"/>
                <a:gd name="T4" fmla="*/ 43 w 91"/>
                <a:gd name="T5" fmla="*/ 15 h 99"/>
                <a:gd name="T6" fmla="*/ 50 w 91"/>
                <a:gd name="T7" fmla="*/ 15 h 99"/>
                <a:gd name="T8" fmla="*/ 67 w 91"/>
                <a:gd name="T9" fmla="*/ 28 h 99"/>
                <a:gd name="T10" fmla="*/ 81 w 91"/>
                <a:gd name="T11" fmla="*/ 39 h 99"/>
                <a:gd name="T12" fmla="*/ 91 w 91"/>
                <a:gd name="T13" fmla="*/ 53 h 99"/>
                <a:gd name="T14" fmla="*/ 83 w 91"/>
                <a:gd name="T15" fmla="*/ 62 h 99"/>
                <a:gd name="T16" fmla="*/ 88 w 91"/>
                <a:gd name="T17" fmla="*/ 74 h 99"/>
                <a:gd name="T18" fmla="*/ 81 w 91"/>
                <a:gd name="T19" fmla="*/ 88 h 99"/>
                <a:gd name="T20" fmla="*/ 61 w 91"/>
                <a:gd name="T21" fmla="*/ 99 h 99"/>
                <a:gd name="T22" fmla="*/ 48 w 91"/>
                <a:gd name="T23" fmla="*/ 95 h 99"/>
                <a:gd name="T24" fmla="*/ 39 w 91"/>
                <a:gd name="T25" fmla="*/ 97 h 99"/>
                <a:gd name="T26" fmla="*/ 23 w 91"/>
                <a:gd name="T27" fmla="*/ 88 h 99"/>
                <a:gd name="T28" fmla="*/ 11 w 91"/>
                <a:gd name="T29" fmla="*/ 89 h 99"/>
                <a:gd name="T30" fmla="*/ 0 w 91"/>
                <a:gd name="T31" fmla="*/ 77 h 99"/>
                <a:gd name="T32" fmla="*/ 2 w 91"/>
                <a:gd name="T33" fmla="*/ 64 h 99"/>
                <a:gd name="T34" fmla="*/ 6 w 91"/>
                <a:gd name="T35" fmla="*/ 59 h 99"/>
                <a:gd name="T36" fmla="*/ 6 w 91"/>
                <a:gd name="T37" fmla="*/ 39 h 99"/>
                <a:gd name="T38" fmla="*/ 10 w 91"/>
                <a:gd name="T39" fmla="*/ 18 h 99"/>
                <a:gd name="T40" fmla="*/ 14 w 91"/>
                <a:gd name="T41" fmla="*/ 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99">
                  <a:moveTo>
                    <a:pt x="14" y="2"/>
                  </a:moveTo>
                  <a:lnTo>
                    <a:pt x="25" y="0"/>
                  </a:lnTo>
                  <a:lnTo>
                    <a:pt x="43" y="15"/>
                  </a:lnTo>
                  <a:lnTo>
                    <a:pt x="50" y="15"/>
                  </a:lnTo>
                  <a:lnTo>
                    <a:pt x="67" y="28"/>
                  </a:lnTo>
                  <a:lnTo>
                    <a:pt x="81" y="39"/>
                  </a:lnTo>
                  <a:lnTo>
                    <a:pt x="91" y="53"/>
                  </a:lnTo>
                  <a:lnTo>
                    <a:pt x="83" y="62"/>
                  </a:lnTo>
                  <a:lnTo>
                    <a:pt x="88" y="74"/>
                  </a:lnTo>
                  <a:lnTo>
                    <a:pt x="81" y="88"/>
                  </a:lnTo>
                  <a:lnTo>
                    <a:pt x="61" y="99"/>
                  </a:lnTo>
                  <a:lnTo>
                    <a:pt x="48" y="95"/>
                  </a:lnTo>
                  <a:lnTo>
                    <a:pt x="39" y="97"/>
                  </a:lnTo>
                  <a:lnTo>
                    <a:pt x="23" y="88"/>
                  </a:lnTo>
                  <a:lnTo>
                    <a:pt x="11" y="89"/>
                  </a:lnTo>
                  <a:lnTo>
                    <a:pt x="0" y="77"/>
                  </a:lnTo>
                  <a:lnTo>
                    <a:pt x="2" y="64"/>
                  </a:lnTo>
                  <a:lnTo>
                    <a:pt x="6" y="59"/>
                  </a:lnTo>
                  <a:lnTo>
                    <a:pt x="6" y="39"/>
                  </a:lnTo>
                  <a:lnTo>
                    <a:pt x="10" y="18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333">
              <a:extLst>
                <a:ext uri="{FF2B5EF4-FFF2-40B4-BE49-F238E27FC236}">
                  <a16:creationId xmlns="" xmlns:a16="http://schemas.microsoft.com/office/drawing/2014/main" id="{C3C1F3DC-6263-4D59-AFAB-A3BB63014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373" y="3613298"/>
              <a:ext cx="323825" cy="290861"/>
            </a:xfrm>
            <a:custGeom>
              <a:avLst/>
              <a:gdLst>
                <a:gd name="T0" fmla="*/ 187 w 334"/>
                <a:gd name="T1" fmla="*/ 51 h 300"/>
                <a:gd name="T2" fmla="*/ 210 w 334"/>
                <a:gd name="T3" fmla="*/ 39 h 300"/>
                <a:gd name="T4" fmla="*/ 231 w 334"/>
                <a:gd name="T5" fmla="*/ 37 h 300"/>
                <a:gd name="T6" fmla="*/ 263 w 334"/>
                <a:gd name="T7" fmla="*/ 51 h 300"/>
                <a:gd name="T8" fmla="*/ 297 w 334"/>
                <a:gd name="T9" fmla="*/ 70 h 300"/>
                <a:gd name="T10" fmla="*/ 291 w 334"/>
                <a:gd name="T11" fmla="*/ 114 h 300"/>
                <a:gd name="T12" fmla="*/ 293 w 334"/>
                <a:gd name="T13" fmla="*/ 133 h 300"/>
                <a:gd name="T14" fmla="*/ 292 w 334"/>
                <a:gd name="T15" fmla="*/ 160 h 300"/>
                <a:gd name="T16" fmla="*/ 306 w 334"/>
                <a:gd name="T17" fmla="*/ 177 h 300"/>
                <a:gd name="T18" fmla="*/ 292 w 334"/>
                <a:gd name="T19" fmla="*/ 208 h 300"/>
                <a:gd name="T20" fmla="*/ 307 w 334"/>
                <a:gd name="T21" fmla="*/ 230 h 300"/>
                <a:gd name="T22" fmla="*/ 325 w 334"/>
                <a:gd name="T23" fmla="*/ 256 h 300"/>
                <a:gd name="T24" fmla="*/ 334 w 334"/>
                <a:gd name="T25" fmla="*/ 268 h 300"/>
                <a:gd name="T26" fmla="*/ 303 w 334"/>
                <a:gd name="T27" fmla="*/ 300 h 300"/>
                <a:gd name="T28" fmla="*/ 252 w 334"/>
                <a:gd name="T29" fmla="*/ 290 h 300"/>
                <a:gd name="T30" fmla="*/ 224 w 334"/>
                <a:gd name="T31" fmla="*/ 264 h 300"/>
                <a:gd name="T32" fmla="*/ 202 w 334"/>
                <a:gd name="T33" fmla="*/ 264 h 300"/>
                <a:gd name="T34" fmla="*/ 164 w 334"/>
                <a:gd name="T35" fmla="*/ 267 h 300"/>
                <a:gd name="T36" fmla="*/ 129 w 334"/>
                <a:gd name="T37" fmla="*/ 247 h 300"/>
                <a:gd name="T38" fmla="*/ 105 w 334"/>
                <a:gd name="T39" fmla="*/ 202 h 300"/>
                <a:gd name="T40" fmla="*/ 85 w 334"/>
                <a:gd name="T41" fmla="*/ 199 h 300"/>
                <a:gd name="T42" fmla="*/ 69 w 334"/>
                <a:gd name="T43" fmla="*/ 195 h 300"/>
                <a:gd name="T44" fmla="*/ 63 w 334"/>
                <a:gd name="T45" fmla="*/ 185 h 300"/>
                <a:gd name="T46" fmla="*/ 56 w 334"/>
                <a:gd name="T47" fmla="*/ 155 h 300"/>
                <a:gd name="T48" fmla="*/ 23 w 334"/>
                <a:gd name="T49" fmla="*/ 123 h 300"/>
                <a:gd name="T50" fmla="*/ 36 w 334"/>
                <a:gd name="T51" fmla="*/ 100 h 300"/>
                <a:gd name="T52" fmla="*/ 23 w 334"/>
                <a:gd name="T53" fmla="*/ 81 h 300"/>
                <a:gd name="T54" fmla="*/ 3 w 334"/>
                <a:gd name="T55" fmla="*/ 38 h 300"/>
                <a:gd name="T56" fmla="*/ 0 w 334"/>
                <a:gd name="T57" fmla="*/ 6 h 300"/>
                <a:gd name="T58" fmla="*/ 15 w 334"/>
                <a:gd name="T59" fmla="*/ 8 h 300"/>
                <a:gd name="T60" fmla="*/ 35 w 334"/>
                <a:gd name="T61" fmla="*/ 21 h 300"/>
                <a:gd name="T62" fmla="*/ 63 w 334"/>
                <a:gd name="T63" fmla="*/ 4 h 300"/>
                <a:gd name="T64" fmla="*/ 74 w 334"/>
                <a:gd name="T65" fmla="*/ 9 h 300"/>
                <a:gd name="T66" fmla="*/ 79 w 334"/>
                <a:gd name="T67" fmla="*/ 31 h 300"/>
                <a:gd name="T68" fmla="*/ 88 w 334"/>
                <a:gd name="T69" fmla="*/ 46 h 300"/>
                <a:gd name="T70" fmla="*/ 117 w 334"/>
                <a:gd name="T71" fmla="*/ 62 h 300"/>
                <a:gd name="T72" fmla="*/ 169 w 334"/>
                <a:gd name="T73" fmla="*/ 6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00">
                  <a:moveTo>
                    <a:pt x="171" y="55"/>
                  </a:moveTo>
                  <a:lnTo>
                    <a:pt x="187" y="51"/>
                  </a:lnTo>
                  <a:lnTo>
                    <a:pt x="198" y="38"/>
                  </a:lnTo>
                  <a:lnTo>
                    <a:pt x="210" y="39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9" y="48"/>
                  </a:lnTo>
                  <a:lnTo>
                    <a:pt x="263" y="51"/>
                  </a:lnTo>
                  <a:lnTo>
                    <a:pt x="283" y="69"/>
                  </a:lnTo>
                  <a:lnTo>
                    <a:pt x="297" y="70"/>
                  </a:lnTo>
                  <a:lnTo>
                    <a:pt x="298" y="88"/>
                  </a:lnTo>
                  <a:lnTo>
                    <a:pt x="291" y="114"/>
                  </a:lnTo>
                  <a:lnTo>
                    <a:pt x="286" y="129"/>
                  </a:lnTo>
                  <a:lnTo>
                    <a:pt x="293" y="133"/>
                  </a:lnTo>
                  <a:lnTo>
                    <a:pt x="286" y="144"/>
                  </a:lnTo>
                  <a:lnTo>
                    <a:pt x="292" y="160"/>
                  </a:lnTo>
                  <a:lnTo>
                    <a:pt x="293" y="173"/>
                  </a:lnTo>
                  <a:lnTo>
                    <a:pt x="306" y="177"/>
                  </a:lnTo>
                  <a:lnTo>
                    <a:pt x="307" y="189"/>
                  </a:lnTo>
                  <a:lnTo>
                    <a:pt x="292" y="208"/>
                  </a:lnTo>
                  <a:lnTo>
                    <a:pt x="300" y="218"/>
                  </a:lnTo>
                  <a:lnTo>
                    <a:pt x="307" y="230"/>
                  </a:lnTo>
                  <a:lnTo>
                    <a:pt x="325" y="239"/>
                  </a:lnTo>
                  <a:lnTo>
                    <a:pt x="325" y="256"/>
                  </a:lnTo>
                  <a:lnTo>
                    <a:pt x="333" y="259"/>
                  </a:lnTo>
                  <a:lnTo>
                    <a:pt x="334" y="268"/>
                  </a:lnTo>
                  <a:lnTo>
                    <a:pt x="309" y="278"/>
                  </a:lnTo>
                  <a:lnTo>
                    <a:pt x="303" y="300"/>
                  </a:lnTo>
                  <a:lnTo>
                    <a:pt x="270" y="295"/>
                  </a:lnTo>
                  <a:lnTo>
                    <a:pt x="252" y="290"/>
                  </a:lnTo>
                  <a:lnTo>
                    <a:pt x="232" y="288"/>
                  </a:lnTo>
                  <a:lnTo>
                    <a:pt x="224" y="264"/>
                  </a:lnTo>
                  <a:lnTo>
                    <a:pt x="216" y="261"/>
                  </a:lnTo>
                  <a:lnTo>
                    <a:pt x="202" y="264"/>
                  </a:lnTo>
                  <a:lnTo>
                    <a:pt x="184" y="274"/>
                  </a:lnTo>
                  <a:lnTo>
                    <a:pt x="164" y="267"/>
                  </a:lnTo>
                  <a:lnTo>
                    <a:pt x="146" y="252"/>
                  </a:lnTo>
                  <a:lnTo>
                    <a:pt x="129" y="247"/>
                  </a:lnTo>
                  <a:lnTo>
                    <a:pt x="117" y="227"/>
                  </a:lnTo>
                  <a:lnTo>
                    <a:pt x="105" y="202"/>
                  </a:lnTo>
                  <a:lnTo>
                    <a:pt x="95" y="204"/>
                  </a:lnTo>
                  <a:lnTo>
                    <a:pt x="85" y="199"/>
                  </a:lnTo>
                  <a:lnTo>
                    <a:pt x="78" y="206"/>
                  </a:lnTo>
                  <a:lnTo>
                    <a:pt x="69" y="195"/>
                  </a:lnTo>
                  <a:lnTo>
                    <a:pt x="67" y="185"/>
                  </a:lnTo>
                  <a:lnTo>
                    <a:pt x="63" y="185"/>
                  </a:lnTo>
                  <a:lnTo>
                    <a:pt x="65" y="170"/>
                  </a:lnTo>
                  <a:lnTo>
                    <a:pt x="56" y="155"/>
                  </a:lnTo>
                  <a:lnTo>
                    <a:pt x="35" y="143"/>
                  </a:lnTo>
                  <a:lnTo>
                    <a:pt x="23" y="123"/>
                  </a:lnTo>
                  <a:lnTo>
                    <a:pt x="27" y="107"/>
                  </a:lnTo>
                  <a:lnTo>
                    <a:pt x="36" y="100"/>
                  </a:lnTo>
                  <a:lnTo>
                    <a:pt x="34" y="88"/>
                  </a:lnTo>
                  <a:lnTo>
                    <a:pt x="23" y="81"/>
                  </a:lnTo>
                  <a:lnTo>
                    <a:pt x="12" y="55"/>
                  </a:lnTo>
                  <a:lnTo>
                    <a:pt x="3" y="38"/>
                  </a:lnTo>
                  <a:lnTo>
                    <a:pt x="6" y="31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5" y="8"/>
                  </a:lnTo>
                  <a:lnTo>
                    <a:pt x="23" y="18"/>
                  </a:lnTo>
                  <a:lnTo>
                    <a:pt x="35" y="21"/>
                  </a:lnTo>
                  <a:lnTo>
                    <a:pt x="42" y="21"/>
                  </a:lnTo>
                  <a:lnTo>
                    <a:pt x="63" y="4"/>
                  </a:lnTo>
                  <a:lnTo>
                    <a:pt x="69" y="2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88" y="46"/>
                  </a:lnTo>
                  <a:lnTo>
                    <a:pt x="106" y="51"/>
                  </a:lnTo>
                  <a:lnTo>
                    <a:pt x="117" y="62"/>
                  </a:lnTo>
                  <a:lnTo>
                    <a:pt x="142" y="66"/>
                  </a:lnTo>
                  <a:lnTo>
                    <a:pt x="169" y="60"/>
                  </a:lnTo>
                  <a:lnTo>
                    <a:pt x="171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334">
              <a:extLst>
                <a:ext uri="{FF2B5EF4-FFF2-40B4-BE49-F238E27FC236}">
                  <a16:creationId xmlns="" xmlns:a16="http://schemas.microsoft.com/office/drawing/2014/main" id="{F57A0B7D-0E2E-4069-B0CD-DF98233FA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24" y="2828943"/>
              <a:ext cx="180334" cy="120223"/>
            </a:xfrm>
            <a:custGeom>
              <a:avLst/>
              <a:gdLst>
                <a:gd name="T0" fmla="*/ 170 w 186"/>
                <a:gd name="T1" fmla="*/ 2 h 124"/>
                <a:gd name="T2" fmla="*/ 167 w 186"/>
                <a:gd name="T3" fmla="*/ 30 h 124"/>
                <a:gd name="T4" fmla="*/ 186 w 186"/>
                <a:gd name="T5" fmla="*/ 59 h 124"/>
                <a:gd name="T6" fmla="*/ 163 w 186"/>
                <a:gd name="T7" fmla="*/ 90 h 124"/>
                <a:gd name="T8" fmla="*/ 113 w 186"/>
                <a:gd name="T9" fmla="*/ 117 h 124"/>
                <a:gd name="T10" fmla="*/ 98 w 186"/>
                <a:gd name="T11" fmla="*/ 124 h 124"/>
                <a:gd name="T12" fmla="*/ 75 w 186"/>
                <a:gd name="T13" fmla="*/ 118 h 124"/>
                <a:gd name="T14" fmla="*/ 27 w 186"/>
                <a:gd name="T15" fmla="*/ 106 h 124"/>
                <a:gd name="T16" fmla="*/ 44 w 186"/>
                <a:gd name="T17" fmla="*/ 88 h 124"/>
                <a:gd name="T18" fmla="*/ 6 w 186"/>
                <a:gd name="T19" fmla="*/ 68 h 124"/>
                <a:gd name="T20" fmla="*/ 37 w 186"/>
                <a:gd name="T21" fmla="*/ 60 h 124"/>
                <a:gd name="T22" fmla="*/ 36 w 186"/>
                <a:gd name="T23" fmla="*/ 48 h 124"/>
                <a:gd name="T24" fmla="*/ 0 w 186"/>
                <a:gd name="T25" fmla="*/ 39 h 124"/>
                <a:gd name="T26" fmla="*/ 11 w 186"/>
                <a:gd name="T27" fmla="*/ 11 h 124"/>
                <a:gd name="T28" fmla="*/ 38 w 186"/>
                <a:gd name="T29" fmla="*/ 5 h 124"/>
                <a:gd name="T30" fmla="*/ 65 w 186"/>
                <a:gd name="T31" fmla="*/ 33 h 124"/>
                <a:gd name="T32" fmla="*/ 91 w 186"/>
                <a:gd name="T33" fmla="*/ 10 h 124"/>
                <a:gd name="T34" fmla="*/ 113 w 186"/>
                <a:gd name="T35" fmla="*/ 23 h 124"/>
                <a:gd name="T36" fmla="*/ 141 w 186"/>
                <a:gd name="T37" fmla="*/ 0 h 124"/>
                <a:gd name="T38" fmla="*/ 170 w 186"/>
                <a:gd name="T3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124">
                  <a:moveTo>
                    <a:pt x="170" y="2"/>
                  </a:moveTo>
                  <a:lnTo>
                    <a:pt x="167" y="30"/>
                  </a:lnTo>
                  <a:lnTo>
                    <a:pt x="186" y="59"/>
                  </a:lnTo>
                  <a:lnTo>
                    <a:pt x="163" y="90"/>
                  </a:lnTo>
                  <a:lnTo>
                    <a:pt x="113" y="117"/>
                  </a:lnTo>
                  <a:lnTo>
                    <a:pt x="98" y="124"/>
                  </a:lnTo>
                  <a:lnTo>
                    <a:pt x="75" y="118"/>
                  </a:lnTo>
                  <a:lnTo>
                    <a:pt x="27" y="106"/>
                  </a:lnTo>
                  <a:lnTo>
                    <a:pt x="44" y="88"/>
                  </a:lnTo>
                  <a:lnTo>
                    <a:pt x="6" y="68"/>
                  </a:lnTo>
                  <a:lnTo>
                    <a:pt x="37" y="60"/>
                  </a:lnTo>
                  <a:lnTo>
                    <a:pt x="36" y="48"/>
                  </a:lnTo>
                  <a:lnTo>
                    <a:pt x="0" y="39"/>
                  </a:lnTo>
                  <a:lnTo>
                    <a:pt x="11" y="11"/>
                  </a:lnTo>
                  <a:lnTo>
                    <a:pt x="38" y="5"/>
                  </a:lnTo>
                  <a:lnTo>
                    <a:pt x="65" y="33"/>
                  </a:lnTo>
                  <a:lnTo>
                    <a:pt x="91" y="10"/>
                  </a:lnTo>
                  <a:lnTo>
                    <a:pt x="113" y="23"/>
                  </a:lnTo>
                  <a:lnTo>
                    <a:pt x="141" y="0"/>
                  </a:lnTo>
                  <a:lnTo>
                    <a:pt x="170" y="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335">
              <a:extLst>
                <a:ext uri="{FF2B5EF4-FFF2-40B4-BE49-F238E27FC236}">
                  <a16:creationId xmlns="" xmlns:a16="http://schemas.microsoft.com/office/drawing/2014/main" id="{A0FC67CE-C6E0-4EFE-96B7-3E5113108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4925" y="3544461"/>
              <a:ext cx="237537" cy="161913"/>
            </a:xfrm>
            <a:custGeom>
              <a:avLst/>
              <a:gdLst>
                <a:gd name="T0" fmla="*/ 152 w 245"/>
                <a:gd name="T1" fmla="*/ 159 h 167"/>
                <a:gd name="T2" fmla="*/ 151 w 245"/>
                <a:gd name="T3" fmla="*/ 141 h 167"/>
                <a:gd name="T4" fmla="*/ 137 w 245"/>
                <a:gd name="T5" fmla="*/ 140 h 167"/>
                <a:gd name="T6" fmla="*/ 117 w 245"/>
                <a:gd name="T7" fmla="*/ 122 h 167"/>
                <a:gd name="T8" fmla="*/ 103 w 245"/>
                <a:gd name="T9" fmla="*/ 119 h 167"/>
                <a:gd name="T10" fmla="*/ 85 w 245"/>
                <a:gd name="T11" fmla="*/ 108 h 167"/>
                <a:gd name="T12" fmla="*/ 72 w 245"/>
                <a:gd name="T13" fmla="*/ 105 h 167"/>
                <a:gd name="T14" fmla="*/ 64 w 245"/>
                <a:gd name="T15" fmla="*/ 110 h 167"/>
                <a:gd name="T16" fmla="*/ 52 w 245"/>
                <a:gd name="T17" fmla="*/ 109 h 167"/>
                <a:gd name="T18" fmla="*/ 41 w 245"/>
                <a:gd name="T19" fmla="*/ 122 h 167"/>
                <a:gd name="T20" fmla="*/ 25 w 245"/>
                <a:gd name="T21" fmla="*/ 126 h 167"/>
                <a:gd name="T22" fmla="*/ 22 w 245"/>
                <a:gd name="T23" fmla="*/ 110 h 167"/>
                <a:gd name="T24" fmla="*/ 25 w 245"/>
                <a:gd name="T25" fmla="*/ 87 h 167"/>
                <a:gd name="T26" fmla="*/ 11 w 245"/>
                <a:gd name="T27" fmla="*/ 80 h 167"/>
                <a:gd name="T28" fmla="*/ 15 w 245"/>
                <a:gd name="T29" fmla="*/ 65 h 167"/>
                <a:gd name="T30" fmla="*/ 4 w 245"/>
                <a:gd name="T31" fmla="*/ 63 h 167"/>
                <a:gd name="T32" fmla="*/ 7 w 245"/>
                <a:gd name="T33" fmla="*/ 44 h 167"/>
                <a:gd name="T34" fmla="*/ 23 w 245"/>
                <a:gd name="T35" fmla="*/ 50 h 167"/>
                <a:gd name="T36" fmla="*/ 40 w 245"/>
                <a:gd name="T37" fmla="*/ 42 h 167"/>
                <a:gd name="T38" fmla="*/ 27 w 245"/>
                <a:gd name="T39" fmla="*/ 28 h 167"/>
                <a:gd name="T40" fmla="*/ 21 w 245"/>
                <a:gd name="T41" fmla="*/ 15 h 167"/>
                <a:gd name="T42" fmla="*/ 7 w 245"/>
                <a:gd name="T43" fmla="*/ 21 h 167"/>
                <a:gd name="T44" fmla="*/ 6 w 245"/>
                <a:gd name="T45" fmla="*/ 38 h 167"/>
                <a:gd name="T46" fmla="*/ 0 w 245"/>
                <a:gd name="T47" fmla="*/ 23 h 167"/>
                <a:gd name="T48" fmla="*/ 8 w 245"/>
                <a:gd name="T49" fmla="*/ 15 h 167"/>
                <a:gd name="T50" fmla="*/ 28 w 245"/>
                <a:gd name="T51" fmla="*/ 11 h 167"/>
                <a:gd name="T52" fmla="*/ 40 w 245"/>
                <a:gd name="T53" fmla="*/ 17 h 167"/>
                <a:gd name="T54" fmla="*/ 51 w 245"/>
                <a:gd name="T55" fmla="*/ 35 h 167"/>
                <a:gd name="T56" fmla="*/ 60 w 245"/>
                <a:gd name="T57" fmla="*/ 34 h 167"/>
                <a:gd name="T58" fmla="*/ 80 w 245"/>
                <a:gd name="T59" fmla="*/ 34 h 167"/>
                <a:gd name="T60" fmla="*/ 78 w 245"/>
                <a:gd name="T61" fmla="*/ 22 h 167"/>
                <a:gd name="T62" fmla="*/ 92 w 245"/>
                <a:gd name="T63" fmla="*/ 14 h 167"/>
                <a:gd name="T64" fmla="*/ 107 w 245"/>
                <a:gd name="T65" fmla="*/ 0 h 167"/>
                <a:gd name="T66" fmla="*/ 130 w 245"/>
                <a:gd name="T67" fmla="*/ 13 h 167"/>
                <a:gd name="T68" fmla="*/ 132 w 245"/>
                <a:gd name="T69" fmla="*/ 32 h 167"/>
                <a:gd name="T70" fmla="*/ 139 w 245"/>
                <a:gd name="T71" fmla="*/ 36 h 167"/>
                <a:gd name="T72" fmla="*/ 158 w 245"/>
                <a:gd name="T73" fmla="*/ 35 h 167"/>
                <a:gd name="T74" fmla="*/ 163 w 245"/>
                <a:gd name="T75" fmla="*/ 40 h 167"/>
                <a:gd name="T76" fmla="*/ 172 w 245"/>
                <a:gd name="T77" fmla="*/ 63 h 167"/>
                <a:gd name="T78" fmla="*/ 192 w 245"/>
                <a:gd name="T79" fmla="*/ 78 h 167"/>
                <a:gd name="T80" fmla="*/ 203 w 245"/>
                <a:gd name="T81" fmla="*/ 88 h 167"/>
                <a:gd name="T82" fmla="*/ 221 w 245"/>
                <a:gd name="T83" fmla="*/ 100 h 167"/>
                <a:gd name="T84" fmla="*/ 245 w 245"/>
                <a:gd name="T85" fmla="*/ 109 h 167"/>
                <a:gd name="T86" fmla="*/ 245 w 245"/>
                <a:gd name="T87" fmla="*/ 123 h 167"/>
                <a:gd name="T88" fmla="*/ 239 w 245"/>
                <a:gd name="T89" fmla="*/ 122 h 167"/>
                <a:gd name="T90" fmla="*/ 231 w 245"/>
                <a:gd name="T91" fmla="*/ 116 h 167"/>
                <a:gd name="T92" fmla="*/ 228 w 245"/>
                <a:gd name="T93" fmla="*/ 124 h 167"/>
                <a:gd name="T94" fmla="*/ 213 w 245"/>
                <a:gd name="T95" fmla="*/ 127 h 167"/>
                <a:gd name="T96" fmla="*/ 210 w 245"/>
                <a:gd name="T97" fmla="*/ 145 h 167"/>
                <a:gd name="T98" fmla="*/ 199 w 245"/>
                <a:gd name="T99" fmla="*/ 152 h 167"/>
                <a:gd name="T100" fmla="*/ 187 w 245"/>
                <a:gd name="T101" fmla="*/ 155 h 167"/>
                <a:gd name="T102" fmla="*/ 182 w 245"/>
                <a:gd name="T103" fmla="*/ 164 h 167"/>
                <a:gd name="T104" fmla="*/ 169 w 245"/>
                <a:gd name="T105" fmla="*/ 167 h 167"/>
                <a:gd name="T106" fmla="*/ 152 w 245"/>
                <a:gd name="T10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167">
                  <a:moveTo>
                    <a:pt x="152" y="159"/>
                  </a:moveTo>
                  <a:lnTo>
                    <a:pt x="151" y="141"/>
                  </a:lnTo>
                  <a:lnTo>
                    <a:pt x="137" y="140"/>
                  </a:lnTo>
                  <a:lnTo>
                    <a:pt x="117" y="122"/>
                  </a:lnTo>
                  <a:lnTo>
                    <a:pt x="103" y="119"/>
                  </a:lnTo>
                  <a:lnTo>
                    <a:pt x="85" y="108"/>
                  </a:lnTo>
                  <a:lnTo>
                    <a:pt x="72" y="105"/>
                  </a:lnTo>
                  <a:lnTo>
                    <a:pt x="64" y="110"/>
                  </a:lnTo>
                  <a:lnTo>
                    <a:pt x="52" y="109"/>
                  </a:lnTo>
                  <a:lnTo>
                    <a:pt x="41" y="122"/>
                  </a:lnTo>
                  <a:lnTo>
                    <a:pt x="25" y="126"/>
                  </a:lnTo>
                  <a:lnTo>
                    <a:pt x="22" y="110"/>
                  </a:lnTo>
                  <a:lnTo>
                    <a:pt x="25" y="87"/>
                  </a:lnTo>
                  <a:lnTo>
                    <a:pt x="11" y="80"/>
                  </a:lnTo>
                  <a:lnTo>
                    <a:pt x="15" y="65"/>
                  </a:lnTo>
                  <a:lnTo>
                    <a:pt x="4" y="63"/>
                  </a:lnTo>
                  <a:lnTo>
                    <a:pt x="7" y="44"/>
                  </a:lnTo>
                  <a:lnTo>
                    <a:pt x="23" y="50"/>
                  </a:lnTo>
                  <a:lnTo>
                    <a:pt x="40" y="42"/>
                  </a:lnTo>
                  <a:lnTo>
                    <a:pt x="27" y="28"/>
                  </a:lnTo>
                  <a:lnTo>
                    <a:pt x="21" y="15"/>
                  </a:lnTo>
                  <a:lnTo>
                    <a:pt x="7" y="21"/>
                  </a:lnTo>
                  <a:lnTo>
                    <a:pt x="6" y="38"/>
                  </a:lnTo>
                  <a:lnTo>
                    <a:pt x="0" y="23"/>
                  </a:lnTo>
                  <a:lnTo>
                    <a:pt x="8" y="15"/>
                  </a:lnTo>
                  <a:lnTo>
                    <a:pt x="28" y="11"/>
                  </a:lnTo>
                  <a:lnTo>
                    <a:pt x="40" y="17"/>
                  </a:lnTo>
                  <a:lnTo>
                    <a:pt x="51" y="35"/>
                  </a:lnTo>
                  <a:lnTo>
                    <a:pt x="60" y="34"/>
                  </a:lnTo>
                  <a:lnTo>
                    <a:pt x="80" y="34"/>
                  </a:lnTo>
                  <a:lnTo>
                    <a:pt x="78" y="22"/>
                  </a:lnTo>
                  <a:lnTo>
                    <a:pt x="92" y="14"/>
                  </a:lnTo>
                  <a:lnTo>
                    <a:pt x="107" y="0"/>
                  </a:lnTo>
                  <a:lnTo>
                    <a:pt x="130" y="13"/>
                  </a:lnTo>
                  <a:lnTo>
                    <a:pt x="132" y="32"/>
                  </a:lnTo>
                  <a:lnTo>
                    <a:pt x="139" y="36"/>
                  </a:lnTo>
                  <a:lnTo>
                    <a:pt x="158" y="35"/>
                  </a:lnTo>
                  <a:lnTo>
                    <a:pt x="163" y="40"/>
                  </a:lnTo>
                  <a:lnTo>
                    <a:pt x="172" y="63"/>
                  </a:lnTo>
                  <a:lnTo>
                    <a:pt x="192" y="78"/>
                  </a:lnTo>
                  <a:lnTo>
                    <a:pt x="203" y="88"/>
                  </a:lnTo>
                  <a:lnTo>
                    <a:pt x="221" y="100"/>
                  </a:lnTo>
                  <a:lnTo>
                    <a:pt x="245" y="109"/>
                  </a:lnTo>
                  <a:lnTo>
                    <a:pt x="245" y="123"/>
                  </a:lnTo>
                  <a:lnTo>
                    <a:pt x="239" y="122"/>
                  </a:lnTo>
                  <a:lnTo>
                    <a:pt x="231" y="116"/>
                  </a:lnTo>
                  <a:lnTo>
                    <a:pt x="228" y="124"/>
                  </a:lnTo>
                  <a:lnTo>
                    <a:pt x="213" y="127"/>
                  </a:lnTo>
                  <a:lnTo>
                    <a:pt x="210" y="145"/>
                  </a:lnTo>
                  <a:lnTo>
                    <a:pt x="199" y="152"/>
                  </a:lnTo>
                  <a:lnTo>
                    <a:pt x="187" y="155"/>
                  </a:lnTo>
                  <a:lnTo>
                    <a:pt x="182" y="164"/>
                  </a:lnTo>
                  <a:lnTo>
                    <a:pt x="169" y="167"/>
                  </a:lnTo>
                  <a:lnTo>
                    <a:pt x="152" y="15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336">
              <a:extLst>
                <a:ext uri="{FF2B5EF4-FFF2-40B4-BE49-F238E27FC236}">
                  <a16:creationId xmlns="" xmlns:a16="http://schemas.microsoft.com/office/drawing/2014/main" id="{B858EC3B-60D0-41EE-86F9-AE4A314DE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5778" y="3663714"/>
              <a:ext cx="67868" cy="142522"/>
            </a:xfrm>
            <a:custGeom>
              <a:avLst/>
              <a:gdLst>
                <a:gd name="T0" fmla="*/ 35 w 70"/>
                <a:gd name="T1" fmla="*/ 147 h 147"/>
                <a:gd name="T2" fmla="*/ 27 w 70"/>
                <a:gd name="T3" fmla="*/ 110 h 147"/>
                <a:gd name="T4" fmla="*/ 17 w 70"/>
                <a:gd name="T5" fmla="*/ 102 h 147"/>
                <a:gd name="T6" fmla="*/ 17 w 70"/>
                <a:gd name="T7" fmla="*/ 97 h 147"/>
                <a:gd name="T8" fmla="*/ 3 w 70"/>
                <a:gd name="T9" fmla="*/ 84 h 147"/>
                <a:gd name="T10" fmla="*/ 0 w 70"/>
                <a:gd name="T11" fmla="*/ 69 h 147"/>
                <a:gd name="T12" fmla="*/ 12 w 70"/>
                <a:gd name="T13" fmla="*/ 58 h 147"/>
                <a:gd name="T14" fmla="*/ 15 w 70"/>
                <a:gd name="T15" fmla="*/ 40 h 147"/>
                <a:gd name="T16" fmla="*/ 13 w 70"/>
                <a:gd name="T17" fmla="*/ 19 h 147"/>
                <a:gd name="T18" fmla="*/ 17 w 70"/>
                <a:gd name="T19" fmla="*/ 8 h 147"/>
                <a:gd name="T20" fmla="*/ 35 w 70"/>
                <a:gd name="T21" fmla="*/ 0 h 147"/>
                <a:gd name="T22" fmla="*/ 48 w 70"/>
                <a:gd name="T23" fmla="*/ 2 h 147"/>
                <a:gd name="T24" fmla="*/ 47 w 70"/>
                <a:gd name="T25" fmla="*/ 14 h 147"/>
                <a:gd name="T26" fmla="*/ 62 w 70"/>
                <a:gd name="T27" fmla="*/ 6 h 147"/>
                <a:gd name="T28" fmla="*/ 63 w 70"/>
                <a:gd name="T29" fmla="*/ 9 h 147"/>
                <a:gd name="T30" fmla="*/ 54 w 70"/>
                <a:gd name="T31" fmla="*/ 19 h 147"/>
                <a:gd name="T32" fmla="*/ 54 w 70"/>
                <a:gd name="T33" fmla="*/ 30 h 147"/>
                <a:gd name="T34" fmla="*/ 61 w 70"/>
                <a:gd name="T35" fmla="*/ 36 h 147"/>
                <a:gd name="T36" fmla="*/ 58 w 70"/>
                <a:gd name="T37" fmla="*/ 53 h 147"/>
                <a:gd name="T38" fmla="*/ 47 w 70"/>
                <a:gd name="T39" fmla="*/ 65 h 147"/>
                <a:gd name="T40" fmla="*/ 50 w 70"/>
                <a:gd name="T41" fmla="*/ 75 h 147"/>
                <a:gd name="T42" fmla="*/ 58 w 70"/>
                <a:gd name="T43" fmla="*/ 76 h 147"/>
                <a:gd name="T44" fmla="*/ 63 w 70"/>
                <a:gd name="T45" fmla="*/ 85 h 147"/>
                <a:gd name="T46" fmla="*/ 70 w 70"/>
                <a:gd name="T47" fmla="*/ 89 h 147"/>
                <a:gd name="T48" fmla="*/ 69 w 70"/>
                <a:gd name="T49" fmla="*/ 105 h 147"/>
                <a:gd name="T50" fmla="*/ 61 w 70"/>
                <a:gd name="T51" fmla="*/ 111 h 147"/>
                <a:gd name="T52" fmla="*/ 55 w 70"/>
                <a:gd name="T53" fmla="*/ 117 h 147"/>
                <a:gd name="T54" fmla="*/ 43 w 70"/>
                <a:gd name="T55" fmla="*/ 125 h 147"/>
                <a:gd name="T56" fmla="*/ 44 w 70"/>
                <a:gd name="T57" fmla="*/ 133 h 147"/>
                <a:gd name="T58" fmla="*/ 43 w 70"/>
                <a:gd name="T59" fmla="*/ 142 h 147"/>
                <a:gd name="T60" fmla="*/ 35 w 70"/>
                <a:gd name="T6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" h="147">
                  <a:moveTo>
                    <a:pt x="35" y="147"/>
                  </a:moveTo>
                  <a:lnTo>
                    <a:pt x="27" y="110"/>
                  </a:lnTo>
                  <a:lnTo>
                    <a:pt x="17" y="102"/>
                  </a:lnTo>
                  <a:lnTo>
                    <a:pt x="17" y="97"/>
                  </a:lnTo>
                  <a:lnTo>
                    <a:pt x="3" y="84"/>
                  </a:lnTo>
                  <a:lnTo>
                    <a:pt x="0" y="69"/>
                  </a:lnTo>
                  <a:lnTo>
                    <a:pt x="12" y="58"/>
                  </a:lnTo>
                  <a:lnTo>
                    <a:pt x="15" y="40"/>
                  </a:lnTo>
                  <a:lnTo>
                    <a:pt x="13" y="19"/>
                  </a:lnTo>
                  <a:lnTo>
                    <a:pt x="17" y="8"/>
                  </a:lnTo>
                  <a:lnTo>
                    <a:pt x="35" y="0"/>
                  </a:lnTo>
                  <a:lnTo>
                    <a:pt x="48" y="2"/>
                  </a:lnTo>
                  <a:lnTo>
                    <a:pt x="47" y="14"/>
                  </a:lnTo>
                  <a:lnTo>
                    <a:pt x="62" y="6"/>
                  </a:lnTo>
                  <a:lnTo>
                    <a:pt x="63" y="9"/>
                  </a:lnTo>
                  <a:lnTo>
                    <a:pt x="54" y="19"/>
                  </a:lnTo>
                  <a:lnTo>
                    <a:pt x="54" y="30"/>
                  </a:lnTo>
                  <a:lnTo>
                    <a:pt x="61" y="36"/>
                  </a:lnTo>
                  <a:lnTo>
                    <a:pt x="58" y="53"/>
                  </a:lnTo>
                  <a:lnTo>
                    <a:pt x="47" y="65"/>
                  </a:lnTo>
                  <a:lnTo>
                    <a:pt x="50" y="75"/>
                  </a:lnTo>
                  <a:lnTo>
                    <a:pt x="58" y="76"/>
                  </a:lnTo>
                  <a:lnTo>
                    <a:pt x="63" y="85"/>
                  </a:lnTo>
                  <a:lnTo>
                    <a:pt x="70" y="89"/>
                  </a:lnTo>
                  <a:lnTo>
                    <a:pt x="69" y="105"/>
                  </a:lnTo>
                  <a:lnTo>
                    <a:pt x="61" y="111"/>
                  </a:lnTo>
                  <a:lnTo>
                    <a:pt x="55" y="117"/>
                  </a:lnTo>
                  <a:lnTo>
                    <a:pt x="43" y="125"/>
                  </a:lnTo>
                  <a:lnTo>
                    <a:pt x="44" y="133"/>
                  </a:lnTo>
                  <a:lnTo>
                    <a:pt x="43" y="142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37">
              <a:extLst>
                <a:ext uri="{FF2B5EF4-FFF2-40B4-BE49-F238E27FC236}">
                  <a16:creationId xmlns="" xmlns:a16="http://schemas.microsoft.com/office/drawing/2014/main" id="{DAFE920A-1618-4AEE-B0D9-4449F8C20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0221" y="3313711"/>
              <a:ext cx="540032" cy="256928"/>
            </a:xfrm>
            <a:custGeom>
              <a:avLst/>
              <a:gdLst>
                <a:gd name="T0" fmla="*/ 17 w 557"/>
                <a:gd name="T1" fmla="*/ 71 h 265"/>
                <a:gd name="T2" fmla="*/ 78 w 557"/>
                <a:gd name="T3" fmla="*/ 35 h 265"/>
                <a:gd name="T4" fmla="*/ 111 w 557"/>
                <a:gd name="T5" fmla="*/ 43 h 265"/>
                <a:gd name="T6" fmla="*/ 140 w 557"/>
                <a:gd name="T7" fmla="*/ 57 h 265"/>
                <a:gd name="T8" fmla="*/ 182 w 557"/>
                <a:gd name="T9" fmla="*/ 45 h 265"/>
                <a:gd name="T10" fmla="*/ 193 w 557"/>
                <a:gd name="T11" fmla="*/ 0 h 265"/>
                <a:gd name="T12" fmla="*/ 228 w 557"/>
                <a:gd name="T13" fmla="*/ 15 h 265"/>
                <a:gd name="T14" fmla="*/ 252 w 557"/>
                <a:gd name="T15" fmla="*/ 42 h 265"/>
                <a:gd name="T16" fmla="*/ 293 w 557"/>
                <a:gd name="T17" fmla="*/ 49 h 265"/>
                <a:gd name="T18" fmla="*/ 332 w 557"/>
                <a:gd name="T19" fmla="*/ 49 h 265"/>
                <a:gd name="T20" fmla="*/ 360 w 557"/>
                <a:gd name="T21" fmla="*/ 75 h 265"/>
                <a:gd name="T22" fmla="*/ 398 w 557"/>
                <a:gd name="T23" fmla="*/ 80 h 265"/>
                <a:gd name="T24" fmla="*/ 436 w 557"/>
                <a:gd name="T25" fmla="*/ 68 h 265"/>
                <a:gd name="T26" fmla="*/ 472 w 557"/>
                <a:gd name="T27" fmla="*/ 52 h 265"/>
                <a:gd name="T28" fmla="*/ 502 w 557"/>
                <a:gd name="T29" fmla="*/ 59 h 265"/>
                <a:gd name="T30" fmla="*/ 482 w 557"/>
                <a:gd name="T31" fmla="*/ 105 h 265"/>
                <a:gd name="T32" fmla="*/ 497 w 557"/>
                <a:gd name="T33" fmla="*/ 112 h 265"/>
                <a:gd name="T34" fmla="*/ 527 w 557"/>
                <a:gd name="T35" fmla="*/ 108 h 265"/>
                <a:gd name="T36" fmla="*/ 557 w 557"/>
                <a:gd name="T37" fmla="*/ 133 h 265"/>
                <a:gd name="T38" fmla="*/ 541 w 557"/>
                <a:gd name="T39" fmla="*/ 140 h 265"/>
                <a:gd name="T40" fmla="*/ 504 w 557"/>
                <a:gd name="T41" fmla="*/ 150 h 265"/>
                <a:gd name="T42" fmla="*/ 464 w 557"/>
                <a:gd name="T43" fmla="*/ 176 h 265"/>
                <a:gd name="T44" fmla="*/ 428 w 557"/>
                <a:gd name="T45" fmla="*/ 184 h 265"/>
                <a:gd name="T46" fmla="*/ 410 w 557"/>
                <a:gd name="T47" fmla="*/ 198 h 265"/>
                <a:gd name="T48" fmla="*/ 418 w 557"/>
                <a:gd name="T49" fmla="*/ 215 h 265"/>
                <a:gd name="T50" fmla="*/ 394 w 557"/>
                <a:gd name="T51" fmla="*/ 236 h 265"/>
                <a:gd name="T52" fmla="*/ 347 w 557"/>
                <a:gd name="T53" fmla="*/ 245 h 265"/>
                <a:gd name="T54" fmla="*/ 299 w 557"/>
                <a:gd name="T55" fmla="*/ 265 h 265"/>
                <a:gd name="T56" fmla="*/ 270 w 557"/>
                <a:gd name="T57" fmla="*/ 258 h 265"/>
                <a:gd name="T58" fmla="*/ 227 w 557"/>
                <a:gd name="T59" fmla="*/ 241 h 265"/>
                <a:gd name="T60" fmla="*/ 168 w 557"/>
                <a:gd name="T61" fmla="*/ 238 h 265"/>
                <a:gd name="T62" fmla="*/ 139 w 557"/>
                <a:gd name="T63" fmla="*/ 224 h 265"/>
                <a:gd name="T64" fmla="*/ 120 w 557"/>
                <a:gd name="T65" fmla="*/ 200 h 265"/>
                <a:gd name="T66" fmla="*/ 75 w 557"/>
                <a:gd name="T67" fmla="*/ 182 h 265"/>
                <a:gd name="T68" fmla="*/ 49 w 557"/>
                <a:gd name="T69" fmla="*/ 167 h 265"/>
                <a:gd name="T70" fmla="*/ 44 w 557"/>
                <a:gd name="T71" fmla="*/ 117 h 265"/>
                <a:gd name="T72" fmla="*/ 5 w 557"/>
                <a:gd name="T73" fmla="*/ 9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265">
                  <a:moveTo>
                    <a:pt x="0" y="75"/>
                  </a:moveTo>
                  <a:lnTo>
                    <a:pt x="17" y="71"/>
                  </a:lnTo>
                  <a:lnTo>
                    <a:pt x="51" y="48"/>
                  </a:lnTo>
                  <a:lnTo>
                    <a:pt x="78" y="35"/>
                  </a:lnTo>
                  <a:lnTo>
                    <a:pt x="93" y="43"/>
                  </a:lnTo>
                  <a:lnTo>
                    <a:pt x="111" y="43"/>
                  </a:lnTo>
                  <a:lnTo>
                    <a:pt x="123" y="56"/>
                  </a:lnTo>
                  <a:lnTo>
                    <a:pt x="140" y="57"/>
                  </a:lnTo>
                  <a:lnTo>
                    <a:pt x="164" y="64"/>
                  </a:lnTo>
                  <a:lnTo>
                    <a:pt x="182" y="45"/>
                  </a:lnTo>
                  <a:lnTo>
                    <a:pt x="175" y="29"/>
                  </a:lnTo>
                  <a:lnTo>
                    <a:pt x="193" y="0"/>
                  </a:lnTo>
                  <a:lnTo>
                    <a:pt x="212" y="12"/>
                  </a:lnTo>
                  <a:lnTo>
                    <a:pt x="228" y="15"/>
                  </a:lnTo>
                  <a:lnTo>
                    <a:pt x="249" y="22"/>
                  </a:lnTo>
                  <a:lnTo>
                    <a:pt x="252" y="42"/>
                  </a:lnTo>
                  <a:lnTo>
                    <a:pt x="277" y="53"/>
                  </a:lnTo>
                  <a:lnTo>
                    <a:pt x="293" y="49"/>
                  </a:lnTo>
                  <a:lnTo>
                    <a:pt x="315" y="45"/>
                  </a:lnTo>
                  <a:lnTo>
                    <a:pt x="332" y="49"/>
                  </a:lnTo>
                  <a:lnTo>
                    <a:pt x="350" y="62"/>
                  </a:lnTo>
                  <a:lnTo>
                    <a:pt x="360" y="75"/>
                  </a:lnTo>
                  <a:lnTo>
                    <a:pt x="376" y="75"/>
                  </a:lnTo>
                  <a:lnTo>
                    <a:pt x="398" y="80"/>
                  </a:lnTo>
                  <a:lnTo>
                    <a:pt x="414" y="73"/>
                  </a:lnTo>
                  <a:lnTo>
                    <a:pt x="436" y="68"/>
                  </a:lnTo>
                  <a:lnTo>
                    <a:pt x="462" y="50"/>
                  </a:lnTo>
                  <a:lnTo>
                    <a:pt x="472" y="52"/>
                  </a:lnTo>
                  <a:lnTo>
                    <a:pt x="482" y="62"/>
                  </a:lnTo>
                  <a:lnTo>
                    <a:pt x="502" y="59"/>
                  </a:lnTo>
                  <a:lnTo>
                    <a:pt x="494" y="79"/>
                  </a:lnTo>
                  <a:lnTo>
                    <a:pt x="482" y="105"/>
                  </a:lnTo>
                  <a:lnTo>
                    <a:pt x="486" y="116"/>
                  </a:lnTo>
                  <a:lnTo>
                    <a:pt x="497" y="112"/>
                  </a:lnTo>
                  <a:lnTo>
                    <a:pt x="513" y="117"/>
                  </a:lnTo>
                  <a:lnTo>
                    <a:pt x="527" y="108"/>
                  </a:lnTo>
                  <a:lnTo>
                    <a:pt x="541" y="116"/>
                  </a:lnTo>
                  <a:lnTo>
                    <a:pt x="557" y="133"/>
                  </a:lnTo>
                  <a:lnTo>
                    <a:pt x="555" y="142"/>
                  </a:lnTo>
                  <a:lnTo>
                    <a:pt x="541" y="140"/>
                  </a:lnTo>
                  <a:lnTo>
                    <a:pt x="515" y="142"/>
                  </a:lnTo>
                  <a:lnTo>
                    <a:pt x="504" y="150"/>
                  </a:lnTo>
                  <a:lnTo>
                    <a:pt x="491" y="167"/>
                  </a:lnTo>
                  <a:lnTo>
                    <a:pt x="464" y="176"/>
                  </a:lnTo>
                  <a:lnTo>
                    <a:pt x="447" y="189"/>
                  </a:lnTo>
                  <a:lnTo>
                    <a:pt x="428" y="184"/>
                  </a:lnTo>
                  <a:lnTo>
                    <a:pt x="419" y="182"/>
                  </a:lnTo>
                  <a:lnTo>
                    <a:pt x="410" y="198"/>
                  </a:lnTo>
                  <a:lnTo>
                    <a:pt x="416" y="207"/>
                  </a:lnTo>
                  <a:lnTo>
                    <a:pt x="418" y="215"/>
                  </a:lnTo>
                  <a:lnTo>
                    <a:pt x="406" y="223"/>
                  </a:lnTo>
                  <a:lnTo>
                    <a:pt x="394" y="236"/>
                  </a:lnTo>
                  <a:lnTo>
                    <a:pt x="374" y="244"/>
                  </a:lnTo>
                  <a:lnTo>
                    <a:pt x="347" y="245"/>
                  </a:lnTo>
                  <a:lnTo>
                    <a:pt x="320" y="253"/>
                  </a:lnTo>
                  <a:lnTo>
                    <a:pt x="299" y="265"/>
                  </a:lnTo>
                  <a:lnTo>
                    <a:pt x="292" y="258"/>
                  </a:lnTo>
                  <a:lnTo>
                    <a:pt x="270" y="258"/>
                  </a:lnTo>
                  <a:lnTo>
                    <a:pt x="244" y="244"/>
                  </a:lnTo>
                  <a:lnTo>
                    <a:pt x="227" y="241"/>
                  </a:lnTo>
                  <a:lnTo>
                    <a:pt x="204" y="244"/>
                  </a:lnTo>
                  <a:lnTo>
                    <a:pt x="168" y="238"/>
                  </a:lnTo>
                  <a:lnTo>
                    <a:pt x="149" y="239"/>
                  </a:lnTo>
                  <a:lnTo>
                    <a:pt x="139" y="224"/>
                  </a:lnTo>
                  <a:lnTo>
                    <a:pt x="131" y="202"/>
                  </a:lnTo>
                  <a:lnTo>
                    <a:pt x="120" y="200"/>
                  </a:lnTo>
                  <a:lnTo>
                    <a:pt x="100" y="185"/>
                  </a:lnTo>
                  <a:lnTo>
                    <a:pt x="75" y="182"/>
                  </a:lnTo>
                  <a:lnTo>
                    <a:pt x="56" y="177"/>
                  </a:lnTo>
                  <a:lnTo>
                    <a:pt x="49" y="167"/>
                  </a:lnTo>
                  <a:lnTo>
                    <a:pt x="56" y="138"/>
                  </a:lnTo>
                  <a:lnTo>
                    <a:pt x="44" y="117"/>
                  </a:lnTo>
                  <a:lnTo>
                    <a:pt x="18" y="108"/>
                  </a:lnTo>
                  <a:lnTo>
                    <a:pt x="5" y="94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338">
              <a:extLst>
                <a:ext uri="{FF2B5EF4-FFF2-40B4-BE49-F238E27FC236}">
                  <a16:creationId xmlns="" xmlns:a16="http://schemas.microsoft.com/office/drawing/2014/main" id="{E453BB1A-C021-4486-B83E-602D0F370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134" y="3989479"/>
              <a:ext cx="138644" cy="253050"/>
            </a:xfrm>
            <a:custGeom>
              <a:avLst/>
              <a:gdLst>
                <a:gd name="T0" fmla="*/ 75 w 143"/>
                <a:gd name="T1" fmla="*/ 140 h 261"/>
                <a:gd name="T2" fmla="*/ 62 w 143"/>
                <a:gd name="T3" fmla="*/ 126 h 261"/>
                <a:gd name="T4" fmla="*/ 46 w 143"/>
                <a:gd name="T5" fmla="*/ 146 h 261"/>
                <a:gd name="T6" fmla="*/ 31 w 143"/>
                <a:gd name="T7" fmla="*/ 187 h 261"/>
                <a:gd name="T8" fmla="*/ 44 w 143"/>
                <a:gd name="T9" fmla="*/ 200 h 261"/>
                <a:gd name="T10" fmla="*/ 54 w 143"/>
                <a:gd name="T11" fmla="*/ 231 h 261"/>
                <a:gd name="T12" fmla="*/ 74 w 143"/>
                <a:gd name="T13" fmla="*/ 243 h 261"/>
                <a:gd name="T14" fmla="*/ 77 w 143"/>
                <a:gd name="T15" fmla="*/ 259 h 261"/>
                <a:gd name="T16" fmla="*/ 65 w 143"/>
                <a:gd name="T17" fmla="*/ 252 h 261"/>
                <a:gd name="T18" fmla="*/ 47 w 143"/>
                <a:gd name="T19" fmla="*/ 247 h 261"/>
                <a:gd name="T20" fmla="*/ 37 w 143"/>
                <a:gd name="T21" fmla="*/ 232 h 261"/>
                <a:gd name="T22" fmla="*/ 19 w 143"/>
                <a:gd name="T23" fmla="*/ 215 h 261"/>
                <a:gd name="T24" fmla="*/ 14 w 143"/>
                <a:gd name="T25" fmla="*/ 215 h 261"/>
                <a:gd name="T26" fmla="*/ 21 w 143"/>
                <a:gd name="T27" fmla="*/ 187 h 261"/>
                <a:gd name="T28" fmla="*/ 38 w 143"/>
                <a:gd name="T29" fmla="*/ 153 h 261"/>
                <a:gd name="T30" fmla="*/ 32 w 143"/>
                <a:gd name="T31" fmla="*/ 128 h 261"/>
                <a:gd name="T32" fmla="*/ 18 w 143"/>
                <a:gd name="T33" fmla="*/ 104 h 261"/>
                <a:gd name="T34" fmla="*/ 21 w 143"/>
                <a:gd name="T35" fmla="*/ 93 h 261"/>
                <a:gd name="T36" fmla="*/ 19 w 143"/>
                <a:gd name="T37" fmla="*/ 65 h 261"/>
                <a:gd name="T38" fmla="*/ 0 w 143"/>
                <a:gd name="T39" fmla="*/ 36 h 261"/>
                <a:gd name="T40" fmla="*/ 15 w 143"/>
                <a:gd name="T41" fmla="*/ 13 h 261"/>
                <a:gd name="T42" fmla="*/ 38 w 143"/>
                <a:gd name="T43" fmla="*/ 4 h 261"/>
                <a:gd name="T44" fmla="*/ 55 w 143"/>
                <a:gd name="T45" fmla="*/ 6 h 261"/>
                <a:gd name="T46" fmla="*/ 68 w 143"/>
                <a:gd name="T47" fmla="*/ 17 h 261"/>
                <a:gd name="T48" fmla="*/ 65 w 143"/>
                <a:gd name="T49" fmla="*/ 52 h 261"/>
                <a:gd name="T50" fmla="*/ 88 w 143"/>
                <a:gd name="T51" fmla="*/ 45 h 261"/>
                <a:gd name="T52" fmla="*/ 102 w 143"/>
                <a:gd name="T53" fmla="*/ 38 h 261"/>
                <a:gd name="T54" fmla="*/ 127 w 143"/>
                <a:gd name="T55" fmla="*/ 54 h 261"/>
                <a:gd name="T56" fmla="*/ 143 w 143"/>
                <a:gd name="T57" fmla="*/ 88 h 261"/>
                <a:gd name="T58" fmla="*/ 136 w 143"/>
                <a:gd name="T59" fmla="*/ 111 h 261"/>
                <a:gd name="T60" fmla="*/ 98 w 143"/>
                <a:gd name="T61" fmla="*/ 112 h 261"/>
                <a:gd name="T62" fmla="*/ 90 w 143"/>
                <a:gd name="T63" fmla="*/ 1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90" y="148"/>
                  </a:moveTo>
                  <a:lnTo>
                    <a:pt x="75" y="140"/>
                  </a:lnTo>
                  <a:lnTo>
                    <a:pt x="60" y="140"/>
                  </a:lnTo>
                  <a:lnTo>
                    <a:pt x="62" y="126"/>
                  </a:lnTo>
                  <a:lnTo>
                    <a:pt x="47" y="126"/>
                  </a:lnTo>
                  <a:lnTo>
                    <a:pt x="46" y="146"/>
                  </a:lnTo>
                  <a:lnTo>
                    <a:pt x="37" y="171"/>
                  </a:lnTo>
                  <a:lnTo>
                    <a:pt x="31" y="187"/>
                  </a:lnTo>
                  <a:lnTo>
                    <a:pt x="32" y="200"/>
                  </a:lnTo>
                  <a:lnTo>
                    <a:pt x="44" y="200"/>
                  </a:lnTo>
                  <a:lnTo>
                    <a:pt x="51" y="216"/>
                  </a:lnTo>
                  <a:lnTo>
                    <a:pt x="54" y="231"/>
                  </a:lnTo>
                  <a:lnTo>
                    <a:pt x="63" y="240"/>
                  </a:lnTo>
                  <a:lnTo>
                    <a:pt x="74" y="243"/>
                  </a:lnTo>
                  <a:lnTo>
                    <a:pt x="83" y="252"/>
                  </a:lnTo>
                  <a:lnTo>
                    <a:pt x="77" y="259"/>
                  </a:lnTo>
                  <a:lnTo>
                    <a:pt x="66" y="261"/>
                  </a:lnTo>
                  <a:lnTo>
                    <a:pt x="65" y="252"/>
                  </a:lnTo>
                  <a:lnTo>
                    <a:pt x="51" y="245"/>
                  </a:lnTo>
                  <a:lnTo>
                    <a:pt x="47" y="247"/>
                  </a:lnTo>
                  <a:lnTo>
                    <a:pt x="40" y="242"/>
                  </a:lnTo>
                  <a:lnTo>
                    <a:pt x="37" y="232"/>
                  </a:lnTo>
                  <a:lnTo>
                    <a:pt x="27" y="223"/>
                  </a:lnTo>
                  <a:lnTo>
                    <a:pt x="19" y="215"/>
                  </a:lnTo>
                  <a:lnTo>
                    <a:pt x="17" y="224"/>
                  </a:lnTo>
                  <a:lnTo>
                    <a:pt x="14" y="215"/>
                  </a:lnTo>
                  <a:lnTo>
                    <a:pt x="15" y="205"/>
                  </a:lnTo>
                  <a:lnTo>
                    <a:pt x="21" y="187"/>
                  </a:lnTo>
                  <a:lnTo>
                    <a:pt x="29" y="169"/>
                  </a:lnTo>
                  <a:lnTo>
                    <a:pt x="38" y="153"/>
                  </a:lnTo>
                  <a:lnTo>
                    <a:pt x="32" y="136"/>
                  </a:lnTo>
                  <a:lnTo>
                    <a:pt x="32" y="128"/>
                  </a:lnTo>
                  <a:lnTo>
                    <a:pt x="30" y="119"/>
                  </a:lnTo>
                  <a:lnTo>
                    <a:pt x="18" y="104"/>
                  </a:lnTo>
                  <a:lnTo>
                    <a:pt x="14" y="96"/>
                  </a:lnTo>
                  <a:lnTo>
                    <a:pt x="21" y="93"/>
                  </a:lnTo>
                  <a:lnTo>
                    <a:pt x="26" y="76"/>
                  </a:lnTo>
                  <a:lnTo>
                    <a:pt x="19" y="65"/>
                  </a:lnTo>
                  <a:lnTo>
                    <a:pt x="8" y="52"/>
                  </a:lnTo>
                  <a:lnTo>
                    <a:pt x="0" y="36"/>
                  </a:lnTo>
                  <a:lnTo>
                    <a:pt x="8" y="32"/>
                  </a:lnTo>
                  <a:lnTo>
                    <a:pt x="15" y="13"/>
                  </a:lnTo>
                  <a:lnTo>
                    <a:pt x="27" y="12"/>
                  </a:lnTo>
                  <a:lnTo>
                    <a:pt x="38" y="4"/>
                  </a:lnTo>
                  <a:lnTo>
                    <a:pt x="47" y="0"/>
                  </a:lnTo>
                  <a:lnTo>
                    <a:pt x="55" y="6"/>
                  </a:lnTo>
                  <a:lnTo>
                    <a:pt x="56" y="16"/>
                  </a:lnTo>
                  <a:lnTo>
                    <a:pt x="68" y="17"/>
                  </a:lnTo>
                  <a:lnTo>
                    <a:pt x="63" y="36"/>
                  </a:lnTo>
                  <a:lnTo>
                    <a:pt x="65" y="52"/>
                  </a:lnTo>
                  <a:lnTo>
                    <a:pt x="82" y="42"/>
                  </a:lnTo>
                  <a:lnTo>
                    <a:pt x="88" y="45"/>
                  </a:lnTo>
                  <a:lnTo>
                    <a:pt x="98" y="44"/>
                  </a:lnTo>
                  <a:lnTo>
                    <a:pt x="102" y="38"/>
                  </a:lnTo>
                  <a:lnTo>
                    <a:pt x="114" y="39"/>
                  </a:lnTo>
                  <a:lnTo>
                    <a:pt x="127" y="54"/>
                  </a:lnTo>
                  <a:lnTo>
                    <a:pt x="128" y="72"/>
                  </a:lnTo>
                  <a:lnTo>
                    <a:pt x="143" y="88"/>
                  </a:lnTo>
                  <a:lnTo>
                    <a:pt x="142" y="103"/>
                  </a:lnTo>
                  <a:lnTo>
                    <a:pt x="136" y="111"/>
                  </a:lnTo>
                  <a:lnTo>
                    <a:pt x="120" y="109"/>
                  </a:lnTo>
                  <a:lnTo>
                    <a:pt x="98" y="112"/>
                  </a:lnTo>
                  <a:lnTo>
                    <a:pt x="87" y="126"/>
                  </a:lnTo>
                  <a:lnTo>
                    <a:pt x="90" y="1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339">
              <a:extLst>
                <a:ext uri="{FF2B5EF4-FFF2-40B4-BE49-F238E27FC236}">
                  <a16:creationId xmlns="" xmlns:a16="http://schemas.microsoft.com/office/drawing/2014/main" id="{0B759826-402B-4D2D-AD3D-B100009B2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1715" y="3274930"/>
              <a:ext cx="1035466" cy="754300"/>
            </a:xfrm>
            <a:custGeom>
              <a:avLst/>
              <a:gdLst>
                <a:gd name="T0" fmla="*/ 608 w 1068"/>
                <a:gd name="T1" fmla="*/ 756 h 778"/>
                <a:gd name="T2" fmla="*/ 650 w 1068"/>
                <a:gd name="T3" fmla="*/ 750 h 778"/>
                <a:gd name="T4" fmla="*/ 970 w 1068"/>
                <a:gd name="T5" fmla="*/ 111 h 778"/>
                <a:gd name="T6" fmla="*/ 1039 w 1068"/>
                <a:gd name="T7" fmla="*/ 144 h 778"/>
                <a:gd name="T8" fmla="*/ 1046 w 1068"/>
                <a:gd name="T9" fmla="*/ 196 h 778"/>
                <a:gd name="T10" fmla="*/ 1003 w 1068"/>
                <a:gd name="T11" fmla="*/ 246 h 778"/>
                <a:gd name="T12" fmla="*/ 980 w 1068"/>
                <a:gd name="T13" fmla="*/ 273 h 778"/>
                <a:gd name="T14" fmla="*/ 935 w 1068"/>
                <a:gd name="T15" fmla="*/ 307 h 778"/>
                <a:gd name="T16" fmla="*/ 880 w 1068"/>
                <a:gd name="T17" fmla="*/ 343 h 778"/>
                <a:gd name="T18" fmla="*/ 834 w 1068"/>
                <a:gd name="T19" fmla="*/ 356 h 778"/>
                <a:gd name="T20" fmla="*/ 820 w 1068"/>
                <a:gd name="T21" fmla="*/ 328 h 778"/>
                <a:gd name="T22" fmla="*/ 764 w 1068"/>
                <a:gd name="T23" fmla="*/ 370 h 778"/>
                <a:gd name="T24" fmla="*/ 802 w 1068"/>
                <a:gd name="T25" fmla="*/ 404 h 778"/>
                <a:gd name="T26" fmla="*/ 850 w 1068"/>
                <a:gd name="T27" fmla="*/ 410 h 778"/>
                <a:gd name="T28" fmla="*/ 791 w 1068"/>
                <a:gd name="T29" fmla="*/ 453 h 778"/>
                <a:gd name="T30" fmla="*/ 840 w 1068"/>
                <a:gd name="T31" fmla="*/ 519 h 778"/>
                <a:gd name="T32" fmla="*/ 843 w 1068"/>
                <a:gd name="T33" fmla="*/ 557 h 778"/>
                <a:gd name="T34" fmla="*/ 813 w 1068"/>
                <a:gd name="T35" fmla="*/ 611 h 778"/>
                <a:gd name="T36" fmla="*/ 735 w 1068"/>
                <a:gd name="T37" fmla="*/ 693 h 778"/>
                <a:gd name="T38" fmla="*/ 689 w 1068"/>
                <a:gd name="T39" fmla="*/ 706 h 778"/>
                <a:gd name="T40" fmla="*/ 630 w 1068"/>
                <a:gd name="T41" fmla="*/ 739 h 778"/>
                <a:gd name="T42" fmla="*/ 598 w 1068"/>
                <a:gd name="T43" fmla="*/ 715 h 778"/>
                <a:gd name="T44" fmla="*/ 560 w 1068"/>
                <a:gd name="T45" fmla="*/ 689 h 778"/>
                <a:gd name="T46" fmla="*/ 505 w 1068"/>
                <a:gd name="T47" fmla="*/ 694 h 778"/>
                <a:gd name="T48" fmla="*/ 481 w 1068"/>
                <a:gd name="T49" fmla="*/ 722 h 778"/>
                <a:gd name="T50" fmla="*/ 458 w 1068"/>
                <a:gd name="T51" fmla="*/ 712 h 778"/>
                <a:gd name="T52" fmla="*/ 435 w 1068"/>
                <a:gd name="T53" fmla="*/ 669 h 778"/>
                <a:gd name="T54" fmla="*/ 436 w 1068"/>
                <a:gd name="T55" fmla="*/ 617 h 778"/>
                <a:gd name="T56" fmla="*/ 412 w 1068"/>
                <a:gd name="T57" fmla="*/ 588 h 778"/>
                <a:gd name="T58" fmla="*/ 379 w 1068"/>
                <a:gd name="T59" fmla="*/ 573 h 778"/>
                <a:gd name="T60" fmla="*/ 314 w 1068"/>
                <a:gd name="T61" fmla="*/ 597 h 778"/>
                <a:gd name="T62" fmla="*/ 276 w 1068"/>
                <a:gd name="T63" fmla="*/ 593 h 778"/>
                <a:gd name="T64" fmla="*/ 232 w 1068"/>
                <a:gd name="T65" fmla="*/ 594 h 778"/>
                <a:gd name="T66" fmla="*/ 179 w 1068"/>
                <a:gd name="T67" fmla="*/ 567 h 778"/>
                <a:gd name="T68" fmla="*/ 130 w 1068"/>
                <a:gd name="T69" fmla="*/ 550 h 778"/>
                <a:gd name="T70" fmla="*/ 97 w 1068"/>
                <a:gd name="T71" fmla="*/ 504 h 778"/>
                <a:gd name="T72" fmla="*/ 73 w 1068"/>
                <a:gd name="T73" fmla="*/ 440 h 778"/>
                <a:gd name="T74" fmla="*/ 24 w 1068"/>
                <a:gd name="T75" fmla="*/ 399 h 778"/>
                <a:gd name="T76" fmla="*/ 5 w 1068"/>
                <a:gd name="T77" fmla="*/ 375 h 778"/>
                <a:gd name="T78" fmla="*/ 20 w 1068"/>
                <a:gd name="T79" fmla="*/ 334 h 778"/>
                <a:gd name="T80" fmla="*/ 79 w 1068"/>
                <a:gd name="T81" fmla="*/ 315 h 778"/>
                <a:gd name="T82" fmla="*/ 114 w 1068"/>
                <a:gd name="T83" fmla="*/ 275 h 778"/>
                <a:gd name="T84" fmla="*/ 153 w 1068"/>
                <a:gd name="T85" fmla="*/ 211 h 778"/>
                <a:gd name="T86" fmla="*/ 211 w 1068"/>
                <a:gd name="T87" fmla="*/ 137 h 778"/>
                <a:gd name="T88" fmla="*/ 251 w 1068"/>
                <a:gd name="T89" fmla="*/ 134 h 778"/>
                <a:gd name="T90" fmla="*/ 295 w 1068"/>
                <a:gd name="T91" fmla="*/ 207 h 778"/>
                <a:gd name="T92" fmla="*/ 366 w 1068"/>
                <a:gd name="T93" fmla="*/ 240 h 778"/>
                <a:gd name="T94" fmla="*/ 414 w 1068"/>
                <a:gd name="T95" fmla="*/ 278 h 778"/>
                <a:gd name="T96" fmla="*/ 517 w 1068"/>
                <a:gd name="T97" fmla="*/ 298 h 778"/>
                <a:gd name="T98" fmla="*/ 593 w 1068"/>
                <a:gd name="T99" fmla="*/ 285 h 778"/>
                <a:gd name="T100" fmla="*/ 664 w 1068"/>
                <a:gd name="T101" fmla="*/ 255 h 778"/>
                <a:gd name="T102" fmla="*/ 676 w 1068"/>
                <a:gd name="T103" fmla="*/ 224 h 778"/>
                <a:gd name="T104" fmla="*/ 750 w 1068"/>
                <a:gd name="T105" fmla="*/ 190 h 778"/>
                <a:gd name="T106" fmla="*/ 803 w 1068"/>
                <a:gd name="T107" fmla="*/ 173 h 778"/>
                <a:gd name="T108" fmla="*/ 743 w 1068"/>
                <a:gd name="T109" fmla="*/ 152 h 778"/>
                <a:gd name="T110" fmla="*/ 748 w 1068"/>
                <a:gd name="T111" fmla="*/ 99 h 778"/>
                <a:gd name="T112" fmla="*/ 810 w 1068"/>
                <a:gd name="T113" fmla="*/ 51 h 778"/>
                <a:gd name="T114" fmla="*/ 824 w 1068"/>
                <a:gd name="T115" fmla="*/ 6 h 778"/>
                <a:gd name="T116" fmla="*/ 909 w 1068"/>
                <a:gd name="T117" fmla="*/ 18 h 778"/>
                <a:gd name="T118" fmla="*/ 940 w 1068"/>
                <a:gd name="T119" fmla="*/ 10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8" h="778">
                  <a:moveTo>
                    <a:pt x="638" y="768"/>
                  </a:moveTo>
                  <a:lnTo>
                    <a:pt x="623" y="778"/>
                  </a:lnTo>
                  <a:lnTo>
                    <a:pt x="610" y="772"/>
                  </a:lnTo>
                  <a:lnTo>
                    <a:pt x="608" y="756"/>
                  </a:lnTo>
                  <a:lnTo>
                    <a:pt x="618" y="748"/>
                  </a:lnTo>
                  <a:lnTo>
                    <a:pt x="636" y="743"/>
                  </a:lnTo>
                  <a:lnTo>
                    <a:pt x="647" y="743"/>
                  </a:lnTo>
                  <a:lnTo>
                    <a:pt x="650" y="750"/>
                  </a:lnTo>
                  <a:lnTo>
                    <a:pt x="642" y="758"/>
                  </a:lnTo>
                  <a:lnTo>
                    <a:pt x="638" y="768"/>
                  </a:lnTo>
                  <a:close/>
                  <a:moveTo>
                    <a:pt x="940" y="103"/>
                  </a:moveTo>
                  <a:lnTo>
                    <a:pt x="970" y="111"/>
                  </a:lnTo>
                  <a:lnTo>
                    <a:pt x="991" y="130"/>
                  </a:lnTo>
                  <a:lnTo>
                    <a:pt x="997" y="155"/>
                  </a:lnTo>
                  <a:lnTo>
                    <a:pt x="1024" y="155"/>
                  </a:lnTo>
                  <a:lnTo>
                    <a:pt x="1039" y="144"/>
                  </a:lnTo>
                  <a:lnTo>
                    <a:pt x="1068" y="136"/>
                  </a:lnTo>
                  <a:lnTo>
                    <a:pt x="1059" y="160"/>
                  </a:lnTo>
                  <a:lnTo>
                    <a:pt x="1052" y="170"/>
                  </a:lnTo>
                  <a:lnTo>
                    <a:pt x="1046" y="196"/>
                  </a:lnTo>
                  <a:lnTo>
                    <a:pt x="1035" y="221"/>
                  </a:lnTo>
                  <a:lnTo>
                    <a:pt x="1014" y="217"/>
                  </a:lnTo>
                  <a:lnTo>
                    <a:pt x="999" y="225"/>
                  </a:lnTo>
                  <a:lnTo>
                    <a:pt x="1003" y="246"/>
                  </a:lnTo>
                  <a:lnTo>
                    <a:pt x="1001" y="274"/>
                  </a:lnTo>
                  <a:lnTo>
                    <a:pt x="992" y="275"/>
                  </a:lnTo>
                  <a:lnTo>
                    <a:pt x="992" y="286"/>
                  </a:lnTo>
                  <a:lnTo>
                    <a:pt x="980" y="273"/>
                  </a:lnTo>
                  <a:lnTo>
                    <a:pt x="973" y="286"/>
                  </a:lnTo>
                  <a:lnTo>
                    <a:pt x="947" y="296"/>
                  </a:lnTo>
                  <a:lnTo>
                    <a:pt x="949" y="308"/>
                  </a:lnTo>
                  <a:lnTo>
                    <a:pt x="935" y="307"/>
                  </a:lnTo>
                  <a:lnTo>
                    <a:pt x="926" y="300"/>
                  </a:lnTo>
                  <a:lnTo>
                    <a:pt x="914" y="316"/>
                  </a:lnTo>
                  <a:lnTo>
                    <a:pt x="894" y="329"/>
                  </a:lnTo>
                  <a:lnTo>
                    <a:pt x="880" y="343"/>
                  </a:lnTo>
                  <a:lnTo>
                    <a:pt x="856" y="350"/>
                  </a:lnTo>
                  <a:lnTo>
                    <a:pt x="843" y="360"/>
                  </a:lnTo>
                  <a:lnTo>
                    <a:pt x="825" y="366"/>
                  </a:lnTo>
                  <a:lnTo>
                    <a:pt x="834" y="356"/>
                  </a:lnTo>
                  <a:lnTo>
                    <a:pt x="831" y="348"/>
                  </a:lnTo>
                  <a:lnTo>
                    <a:pt x="845" y="333"/>
                  </a:lnTo>
                  <a:lnTo>
                    <a:pt x="835" y="320"/>
                  </a:lnTo>
                  <a:lnTo>
                    <a:pt x="820" y="328"/>
                  </a:lnTo>
                  <a:lnTo>
                    <a:pt x="801" y="344"/>
                  </a:lnTo>
                  <a:lnTo>
                    <a:pt x="790" y="358"/>
                  </a:lnTo>
                  <a:lnTo>
                    <a:pt x="773" y="359"/>
                  </a:lnTo>
                  <a:lnTo>
                    <a:pt x="764" y="370"/>
                  </a:lnTo>
                  <a:lnTo>
                    <a:pt x="773" y="385"/>
                  </a:lnTo>
                  <a:lnTo>
                    <a:pt x="787" y="388"/>
                  </a:lnTo>
                  <a:lnTo>
                    <a:pt x="788" y="399"/>
                  </a:lnTo>
                  <a:lnTo>
                    <a:pt x="802" y="404"/>
                  </a:lnTo>
                  <a:lnTo>
                    <a:pt x="821" y="389"/>
                  </a:lnTo>
                  <a:lnTo>
                    <a:pt x="836" y="397"/>
                  </a:lnTo>
                  <a:lnTo>
                    <a:pt x="848" y="399"/>
                  </a:lnTo>
                  <a:lnTo>
                    <a:pt x="850" y="410"/>
                  </a:lnTo>
                  <a:lnTo>
                    <a:pt x="826" y="416"/>
                  </a:lnTo>
                  <a:lnTo>
                    <a:pt x="818" y="427"/>
                  </a:lnTo>
                  <a:lnTo>
                    <a:pt x="801" y="438"/>
                  </a:lnTo>
                  <a:lnTo>
                    <a:pt x="791" y="453"/>
                  </a:lnTo>
                  <a:lnTo>
                    <a:pt x="811" y="464"/>
                  </a:lnTo>
                  <a:lnTo>
                    <a:pt x="817" y="485"/>
                  </a:lnTo>
                  <a:lnTo>
                    <a:pt x="828" y="504"/>
                  </a:lnTo>
                  <a:lnTo>
                    <a:pt x="840" y="519"/>
                  </a:lnTo>
                  <a:lnTo>
                    <a:pt x="840" y="534"/>
                  </a:lnTo>
                  <a:lnTo>
                    <a:pt x="828" y="539"/>
                  </a:lnTo>
                  <a:lnTo>
                    <a:pt x="833" y="551"/>
                  </a:lnTo>
                  <a:lnTo>
                    <a:pt x="843" y="557"/>
                  </a:lnTo>
                  <a:lnTo>
                    <a:pt x="840" y="573"/>
                  </a:lnTo>
                  <a:lnTo>
                    <a:pt x="835" y="588"/>
                  </a:lnTo>
                  <a:lnTo>
                    <a:pt x="826" y="590"/>
                  </a:lnTo>
                  <a:lnTo>
                    <a:pt x="813" y="611"/>
                  </a:lnTo>
                  <a:lnTo>
                    <a:pt x="799" y="637"/>
                  </a:lnTo>
                  <a:lnTo>
                    <a:pt x="783" y="660"/>
                  </a:lnTo>
                  <a:lnTo>
                    <a:pt x="759" y="677"/>
                  </a:lnTo>
                  <a:lnTo>
                    <a:pt x="735" y="693"/>
                  </a:lnTo>
                  <a:lnTo>
                    <a:pt x="715" y="694"/>
                  </a:lnTo>
                  <a:lnTo>
                    <a:pt x="704" y="704"/>
                  </a:lnTo>
                  <a:lnTo>
                    <a:pt x="699" y="697"/>
                  </a:lnTo>
                  <a:lnTo>
                    <a:pt x="689" y="706"/>
                  </a:lnTo>
                  <a:lnTo>
                    <a:pt x="665" y="715"/>
                  </a:lnTo>
                  <a:lnTo>
                    <a:pt x="647" y="719"/>
                  </a:lnTo>
                  <a:lnTo>
                    <a:pt x="640" y="738"/>
                  </a:lnTo>
                  <a:lnTo>
                    <a:pt x="630" y="739"/>
                  </a:lnTo>
                  <a:lnTo>
                    <a:pt x="626" y="726"/>
                  </a:lnTo>
                  <a:lnTo>
                    <a:pt x="630" y="719"/>
                  </a:lnTo>
                  <a:lnTo>
                    <a:pt x="607" y="713"/>
                  </a:lnTo>
                  <a:lnTo>
                    <a:pt x="598" y="715"/>
                  </a:lnTo>
                  <a:lnTo>
                    <a:pt x="581" y="711"/>
                  </a:lnTo>
                  <a:lnTo>
                    <a:pt x="572" y="704"/>
                  </a:lnTo>
                  <a:lnTo>
                    <a:pt x="576" y="692"/>
                  </a:lnTo>
                  <a:lnTo>
                    <a:pt x="560" y="689"/>
                  </a:lnTo>
                  <a:lnTo>
                    <a:pt x="552" y="682"/>
                  </a:lnTo>
                  <a:lnTo>
                    <a:pt x="537" y="692"/>
                  </a:lnTo>
                  <a:lnTo>
                    <a:pt x="519" y="694"/>
                  </a:lnTo>
                  <a:lnTo>
                    <a:pt x="505" y="694"/>
                  </a:lnTo>
                  <a:lnTo>
                    <a:pt x="496" y="699"/>
                  </a:lnTo>
                  <a:lnTo>
                    <a:pt x="487" y="701"/>
                  </a:lnTo>
                  <a:lnTo>
                    <a:pt x="490" y="722"/>
                  </a:lnTo>
                  <a:lnTo>
                    <a:pt x="481" y="722"/>
                  </a:lnTo>
                  <a:lnTo>
                    <a:pt x="479" y="717"/>
                  </a:lnTo>
                  <a:lnTo>
                    <a:pt x="479" y="711"/>
                  </a:lnTo>
                  <a:lnTo>
                    <a:pt x="466" y="715"/>
                  </a:lnTo>
                  <a:lnTo>
                    <a:pt x="458" y="712"/>
                  </a:lnTo>
                  <a:lnTo>
                    <a:pt x="445" y="705"/>
                  </a:lnTo>
                  <a:lnTo>
                    <a:pt x="451" y="690"/>
                  </a:lnTo>
                  <a:lnTo>
                    <a:pt x="439" y="686"/>
                  </a:lnTo>
                  <a:lnTo>
                    <a:pt x="435" y="669"/>
                  </a:lnTo>
                  <a:lnTo>
                    <a:pt x="417" y="671"/>
                  </a:lnTo>
                  <a:lnTo>
                    <a:pt x="418" y="649"/>
                  </a:lnTo>
                  <a:lnTo>
                    <a:pt x="436" y="633"/>
                  </a:lnTo>
                  <a:lnTo>
                    <a:pt x="436" y="617"/>
                  </a:lnTo>
                  <a:lnTo>
                    <a:pt x="436" y="602"/>
                  </a:lnTo>
                  <a:lnTo>
                    <a:pt x="428" y="597"/>
                  </a:lnTo>
                  <a:lnTo>
                    <a:pt x="422" y="586"/>
                  </a:lnTo>
                  <a:lnTo>
                    <a:pt x="412" y="588"/>
                  </a:lnTo>
                  <a:lnTo>
                    <a:pt x="393" y="585"/>
                  </a:lnTo>
                  <a:lnTo>
                    <a:pt x="399" y="576"/>
                  </a:lnTo>
                  <a:lnTo>
                    <a:pt x="391" y="564"/>
                  </a:lnTo>
                  <a:lnTo>
                    <a:pt x="379" y="573"/>
                  </a:lnTo>
                  <a:lnTo>
                    <a:pt x="364" y="568"/>
                  </a:lnTo>
                  <a:lnTo>
                    <a:pt x="344" y="580"/>
                  </a:lnTo>
                  <a:lnTo>
                    <a:pt x="328" y="595"/>
                  </a:lnTo>
                  <a:lnTo>
                    <a:pt x="314" y="597"/>
                  </a:lnTo>
                  <a:lnTo>
                    <a:pt x="306" y="593"/>
                  </a:lnTo>
                  <a:lnTo>
                    <a:pt x="297" y="591"/>
                  </a:lnTo>
                  <a:lnTo>
                    <a:pt x="285" y="587"/>
                  </a:lnTo>
                  <a:lnTo>
                    <a:pt x="276" y="593"/>
                  </a:lnTo>
                  <a:lnTo>
                    <a:pt x="264" y="607"/>
                  </a:lnTo>
                  <a:lnTo>
                    <a:pt x="262" y="591"/>
                  </a:lnTo>
                  <a:lnTo>
                    <a:pt x="252" y="595"/>
                  </a:lnTo>
                  <a:lnTo>
                    <a:pt x="232" y="594"/>
                  </a:lnTo>
                  <a:lnTo>
                    <a:pt x="212" y="589"/>
                  </a:lnTo>
                  <a:lnTo>
                    <a:pt x="197" y="580"/>
                  </a:lnTo>
                  <a:lnTo>
                    <a:pt x="185" y="576"/>
                  </a:lnTo>
                  <a:lnTo>
                    <a:pt x="179" y="567"/>
                  </a:lnTo>
                  <a:lnTo>
                    <a:pt x="168" y="564"/>
                  </a:lnTo>
                  <a:lnTo>
                    <a:pt x="151" y="551"/>
                  </a:lnTo>
                  <a:lnTo>
                    <a:pt x="137" y="545"/>
                  </a:lnTo>
                  <a:lnTo>
                    <a:pt x="130" y="550"/>
                  </a:lnTo>
                  <a:lnTo>
                    <a:pt x="106" y="536"/>
                  </a:lnTo>
                  <a:lnTo>
                    <a:pt x="88" y="523"/>
                  </a:lnTo>
                  <a:lnTo>
                    <a:pt x="84" y="500"/>
                  </a:lnTo>
                  <a:lnTo>
                    <a:pt x="97" y="504"/>
                  </a:lnTo>
                  <a:lnTo>
                    <a:pt x="97" y="493"/>
                  </a:lnTo>
                  <a:lnTo>
                    <a:pt x="90" y="482"/>
                  </a:lnTo>
                  <a:lnTo>
                    <a:pt x="92" y="466"/>
                  </a:lnTo>
                  <a:lnTo>
                    <a:pt x="73" y="440"/>
                  </a:lnTo>
                  <a:lnTo>
                    <a:pt x="44" y="432"/>
                  </a:lnTo>
                  <a:lnTo>
                    <a:pt x="39" y="416"/>
                  </a:lnTo>
                  <a:lnTo>
                    <a:pt x="26" y="405"/>
                  </a:lnTo>
                  <a:lnTo>
                    <a:pt x="24" y="399"/>
                  </a:lnTo>
                  <a:lnTo>
                    <a:pt x="20" y="387"/>
                  </a:lnTo>
                  <a:lnTo>
                    <a:pt x="21" y="378"/>
                  </a:lnTo>
                  <a:lnTo>
                    <a:pt x="11" y="373"/>
                  </a:lnTo>
                  <a:lnTo>
                    <a:pt x="5" y="375"/>
                  </a:lnTo>
                  <a:lnTo>
                    <a:pt x="0" y="355"/>
                  </a:lnTo>
                  <a:lnTo>
                    <a:pt x="5" y="350"/>
                  </a:lnTo>
                  <a:lnTo>
                    <a:pt x="3" y="344"/>
                  </a:lnTo>
                  <a:lnTo>
                    <a:pt x="20" y="334"/>
                  </a:lnTo>
                  <a:lnTo>
                    <a:pt x="32" y="329"/>
                  </a:lnTo>
                  <a:lnTo>
                    <a:pt x="50" y="333"/>
                  </a:lnTo>
                  <a:lnTo>
                    <a:pt x="57" y="318"/>
                  </a:lnTo>
                  <a:lnTo>
                    <a:pt x="79" y="315"/>
                  </a:lnTo>
                  <a:lnTo>
                    <a:pt x="85" y="306"/>
                  </a:lnTo>
                  <a:lnTo>
                    <a:pt x="113" y="293"/>
                  </a:lnTo>
                  <a:lnTo>
                    <a:pt x="115" y="288"/>
                  </a:lnTo>
                  <a:lnTo>
                    <a:pt x="114" y="275"/>
                  </a:lnTo>
                  <a:lnTo>
                    <a:pt x="125" y="268"/>
                  </a:lnTo>
                  <a:lnTo>
                    <a:pt x="110" y="226"/>
                  </a:lnTo>
                  <a:lnTo>
                    <a:pt x="144" y="217"/>
                  </a:lnTo>
                  <a:lnTo>
                    <a:pt x="153" y="211"/>
                  </a:lnTo>
                  <a:lnTo>
                    <a:pt x="166" y="166"/>
                  </a:lnTo>
                  <a:lnTo>
                    <a:pt x="201" y="174"/>
                  </a:lnTo>
                  <a:lnTo>
                    <a:pt x="210" y="163"/>
                  </a:lnTo>
                  <a:lnTo>
                    <a:pt x="211" y="137"/>
                  </a:lnTo>
                  <a:lnTo>
                    <a:pt x="225" y="135"/>
                  </a:lnTo>
                  <a:lnTo>
                    <a:pt x="239" y="118"/>
                  </a:lnTo>
                  <a:lnTo>
                    <a:pt x="246" y="115"/>
                  </a:lnTo>
                  <a:lnTo>
                    <a:pt x="251" y="134"/>
                  </a:lnTo>
                  <a:lnTo>
                    <a:pt x="264" y="148"/>
                  </a:lnTo>
                  <a:lnTo>
                    <a:pt x="290" y="157"/>
                  </a:lnTo>
                  <a:lnTo>
                    <a:pt x="302" y="178"/>
                  </a:lnTo>
                  <a:lnTo>
                    <a:pt x="295" y="207"/>
                  </a:lnTo>
                  <a:lnTo>
                    <a:pt x="302" y="217"/>
                  </a:lnTo>
                  <a:lnTo>
                    <a:pt x="321" y="222"/>
                  </a:lnTo>
                  <a:lnTo>
                    <a:pt x="346" y="225"/>
                  </a:lnTo>
                  <a:lnTo>
                    <a:pt x="366" y="240"/>
                  </a:lnTo>
                  <a:lnTo>
                    <a:pt x="377" y="242"/>
                  </a:lnTo>
                  <a:lnTo>
                    <a:pt x="385" y="264"/>
                  </a:lnTo>
                  <a:lnTo>
                    <a:pt x="395" y="279"/>
                  </a:lnTo>
                  <a:lnTo>
                    <a:pt x="414" y="278"/>
                  </a:lnTo>
                  <a:lnTo>
                    <a:pt x="450" y="284"/>
                  </a:lnTo>
                  <a:lnTo>
                    <a:pt x="473" y="281"/>
                  </a:lnTo>
                  <a:lnTo>
                    <a:pt x="490" y="284"/>
                  </a:lnTo>
                  <a:lnTo>
                    <a:pt x="517" y="298"/>
                  </a:lnTo>
                  <a:lnTo>
                    <a:pt x="538" y="298"/>
                  </a:lnTo>
                  <a:lnTo>
                    <a:pt x="545" y="305"/>
                  </a:lnTo>
                  <a:lnTo>
                    <a:pt x="566" y="293"/>
                  </a:lnTo>
                  <a:lnTo>
                    <a:pt x="593" y="285"/>
                  </a:lnTo>
                  <a:lnTo>
                    <a:pt x="620" y="284"/>
                  </a:lnTo>
                  <a:lnTo>
                    <a:pt x="640" y="276"/>
                  </a:lnTo>
                  <a:lnTo>
                    <a:pt x="652" y="263"/>
                  </a:lnTo>
                  <a:lnTo>
                    <a:pt x="664" y="255"/>
                  </a:lnTo>
                  <a:lnTo>
                    <a:pt x="662" y="247"/>
                  </a:lnTo>
                  <a:lnTo>
                    <a:pt x="656" y="238"/>
                  </a:lnTo>
                  <a:lnTo>
                    <a:pt x="665" y="222"/>
                  </a:lnTo>
                  <a:lnTo>
                    <a:pt x="676" y="224"/>
                  </a:lnTo>
                  <a:lnTo>
                    <a:pt x="693" y="229"/>
                  </a:lnTo>
                  <a:lnTo>
                    <a:pt x="710" y="216"/>
                  </a:lnTo>
                  <a:lnTo>
                    <a:pt x="737" y="207"/>
                  </a:lnTo>
                  <a:lnTo>
                    <a:pt x="750" y="190"/>
                  </a:lnTo>
                  <a:lnTo>
                    <a:pt x="761" y="182"/>
                  </a:lnTo>
                  <a:lnTo>
                    <a:pt x="787" y="180"/>
                  </a:lnTo>
                  <a:lnTo>
                    <a:pt x="801" y="182"/>
                  </a:lnTo>
                  <a:lnTo>
                    <a:pt x="803" y="173"/>
                  </a:lnTo>
                  <a:lnTo>
                    <a:pt x="787" y="156"/>
                  </a:lnTo>
                  <a:lnTo>
                    <a:pt x="773" y="148"/>
                  </a:lnTo>
                  <a:lnTo>
                    <a:pt x="759" y="157"/>
                  </a:lnTo>
                  <a:lnTo>
                    <a:pt x="743" y="152"/>
                  </a:lnTo>
                  <a:lnTo>
                    <a:pt x="732" y="156"/>
                  </a:lnTo>
                  <a:lnTo>
                    <a:pt x="728" y="145"/>
                  </a:lnTo>
                  <a:lnTo>
                    <a:pt x="740" y="119"/>
                  </a:lnTo>
                  <a:lnTo>
                    <a:pt x="748" y="99"/>
                  </a:lnTo>
                  <a:lnTo>
                    <a:pt x="769" y="110"/>
                  </a:lnTo>
                  <a:lnTo>
                    <a:pt x="794" y="92"/>
                  </a:lnTo>
                  <a:lnTo>
                    <a:pt x="794" y="81"/>
                  </a:lnTo>
                  <a:lnTo>
                    <a:pt x="810" y="51"/>
                  </a:lnTo>
                  <a:lnTo>
                    <a:pt x="819" y="43"/>
                  </a:lnTo>
                  <a:lnTo>
                    <a:pt x="819" y="26"/>
                  </a:lnTo>
                  <a:lnTo>
                    <a:pt x="810" y="19"/>
                  </a:lnTo>
                  <a:lnTo>
                    <a:pt x="824" y="6"/>
                  </a:lnTo>
                  <a:lnTo>
                    <a:pt x="846" y="0"/>
                  </a:lnTo>
                  <a:lnTo>
                    <a:pt x="869" y="0"/>
                  </a:lnTo>
                  <a:lnTo>
                    <a:pt x="894" y="8"/>
                  </a:lnTo>
                  <a:lnTo>
                    <a:pt x="909" y="18"/>
                  </a:lnTo>
                  <a:lnTo>
                    <a:pt x="921" y="47"/>
                  </a:lnTo>
                  <a:lnTo>
                    <a:pt x="927" y="59"/>
                  </a:lnTo>
                  <a:lnTo>
                    <a:pt x="934" y="76"/>
                  </a:lnTo>
                  <a:lnTo>
                    <a:pt x="940" y="10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340">
              <a:extLst>
                <a:ext uri="{FF2B5EF4-FFF2-40B4-BE49-F238E27FC236}">
                  <a16:creationId xmlns="" xmlns:a16="http://schemas.microsoft.com/office/drawing/2014/main" id="{E13BBA00-38EC-46D2-917A-844BF57EF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624" y="4128123"/>
              <a:ext cx="204573" cy="281166"/>
            </a:xfrm>
            <a:custGeom>
              <a:avLst/>
              <a:gdLst>
                <a:gd name="T0" fmla="*/ 56 w 211"/>
                <a:gd name="T1" fmla="*/ 215 h 290"/>
                <a:gd name="T2" fmla="*/ 43 w 211"/>
                <a:gd name="T3" fmla="*/ 212 h 290"/>
                <a:gd name="T4" fmla="*/ 23 w 211"/>
                <a:gd name="T5" fmla="*/ 203 h 290"/>
                <a:gd name="T6" fmla="*/ 2 w 211"/>
                <a:gd name="T7" fmla="*/ 192 h 290"/>
                <a:gd name="T8" fmla="*/ 7 w 211"/>
                <a:gd name="T9" fmla="*/ 186 h 290"/>
                <a:gd name="T10" fmla="*/ 10 w 211"/>
                <a:gd name="T11" fmla="*/ 171 h 290"/>
                <a:gd name="T12" fmla="*/ 27 w 211"/>
                <a:gd name="T13" fmla="*/ 159 h 290"/>
                <a:gd name="T14" fmla="*/ 27 w 211"/>
                <a:gd name="T15" fmla="*/ 146 h 290"/>
                <a:gd name="T16" fmla="*/ 25 w 211"/>
                <a:gd name="T17" fmla="*/ 121 h 290"/>
                <a:gd name="T18" fmla="*/ 27 w 211"/>
                <a:gd name="T19" fmla="*/ 101 h 290"/>
                <a:gd name="T20" fmla="*/ 22 w 211"/>
                <a:gd name="T21" fmla="*/ 84 h 290"/>
                <a:gd name="T22" fmla="*/ 31 w 211"/>
                <a:gd name="T23" fmla="*/ 79 h 290"/>
                <a:gd name="T24" fmla="*/ 29 w 211"/>
                <a:gd name="T25" fmla="*/ 66 h 290"/>
                <a:gd name="T26" fmla="*/ 51 w 211"/>
                <a:gd name="T27" fmla="*/ 55 h 290"/>
                <a:gd name="T28" fmla="*/ 58 w 211"/>
                <a:gd name="T29" fmla="*/ 47 h 290"/>
                <a:gd name="T30" fmla="*/ 72 w 211"/>
                <a:gd name="T31" fmla="*/ 25 h 290"/>
                <a:gd name="T32" fmla="*/ 83 w 211"/>
                <a:gd name="T33" fmla="*/ 20 h 290"/>
                <a:gd name="T34" fmla="*/ 111 w 211"/>
                <a:gd name="T35" fmla="*/ 13 h 290"/>
                <a:gd name="T36" fmla="*/ 126 w 211"/>
                <a:gd name="T37" fmla="*/ 0 h 290"/>
                <a:gd name="T38" fmla="*/ 137 w 211"/>
                <a:gd name="T39" fmla="*/ 6 h 290"/>
                <a:gd name="T40" fmla="*/ 123 w 211"/>
                <a:gd name="T41" fmla="*/ 15 h 290"/>
                <a:gd name="T42" fmla="*/ 111 w 211"/>
                <a:gd name="T43" fmla="*/ 29 h 290"/>
                <a:gd name="T44" fmla="*/ 104 w 211"/>
                <a:gd name="T45" fmla="*/ 48 h 290"/>
                <a:gd name="T46" fmla="*/ 109 w 211"/>
                <a:gd name="T47" fmla="*/ 59 h 290"/>
                <a:gd name="T48" fmla="*/ 115 w 211"/>
                <a:gd name="T49" fmla="*/ 71 h 290"/>
                <a:gd name="T50" fmla="*/ 113 w 211"/>
                <a:gd name="T51" fmla="*/ 85 h 290"/>
                <a:gd name="T52" fmla="*/ 118 w 211"/>
                <a:gd name="T53" fmla="*/ 89 h 290"/>
                <a:gd name="T54" fmla="*/ 145 w 211"/>
                <a:gd name="T55" fmla="*/ 94 h 290"/>
                <a:gd name="T56" fmla="*/ 168 w 211"/>
                <a:gd name="T57" fmla="*/ 111 h 290"/>
                <a:gd name="T58" fmla="*/ 188 w 211"/>
                <a:gd name="T59" fmla="*/ 110 h 290"/>
                <a:gd name="T60" fmla="*/ 203 w 211"/>
                <a:gd name="T61" fmla="*/ 111 h 290"/>
                <a:gd name="T62" fmla="*/ 196 w 211"/>
                <a:gd name="T63" fmla="*/ 126 h 290"/>
                <a:gd name="T64" fmla="*/ 198 w 211"/>
                <a:gd name="T65" fmla="*/ 151 h 290"/>
                <a:gd name="T66" fmla="*/ 204 w 211"/>
                <a:gd name="T67" fmla="*/ 160 h 290"/>
                <a:gd name="T68" fmla="*/ 202 w 211"/>
                <a:gd name="T69" fmla="*/ 171 h 290"/>
                <a:gd name="T70" fmla="*/ 211 w 211"/>
                <a:gd name="T71" fmla="*/ 195 h 290"/>
                <a:gd name="T72" fmla="*/ 205 w 211"/>
                <a:gd name="T73" fmla="*/ 186 h 290"/>
                <a:gd name="T74" fmla="*/ 195 w 211"/>
                <a:gd name="T75" fmla="*/ 188 h 290"/>
                <a:gd name="T76" fmla="*/ 160 w 211"/>
                <a:gd name="T77" fmla="*/ 198 h 290"/>
                <a:gd name="T78" fmla="*/ 170 w 211"/>
                <a:gd name="T79" fmla="*/ 206 h 290"/>
                <a:gd name="T80" fmla="*/ 156 w 211"/>
                <a:gd name="T81" fmla="*/ 207 h 290"/>
                <a:gd name="T82" fmla="*/ 164 w 211"/>
                <a:gd name="T83" fmla="*/ 226 h 290"/>
                <a:gd name="T84" fmla="*/ 167 w 211"/>
                <a:gd name="T85" fmla="*/ 243 h 290"/>
                <a:gd name="T86" fmla="*/ 151 w 211"/>
                <a:gd name="T87" fmla="*/ 281 h 290"/>
                <a:gd name="T88" fmla="*/ 156 w 211"/>
                <a:gd name="T89" fmla="*/ 264 h 290"/>
                <a:gd name="T90" fmla="*/ 132 w 211"/>
                <a:gd name="T91" fmla="*/ 257 h 290"/>
                <a:gd name="T92" fmla="*/ 117 w 211"/>
                <a:gd name="T93" fmla="*/ 258 h 290"/>
                <a:gd name="T94" fmla="*/ 94 w 211"/>
                <a:gd name="T95" fmla="*/ 238 h 290"/>
                <a:gd name="T96" fmla="*/ 80 w 211"/>
                <a:gd name="T97" fmla="*/ 226 h 290"/>
                <a:gd name="T98" fmla="*/ 64 w 211"/>
                <a:gd name="T99" fmla="*/ 21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290">
                  <a:moveTo>
                    <a:pt x="64" y="219"/>
                  </a:moveTo>
                  <a:lnTo>
                    <a:pt x="56" y="215"/>
                  </a:lnTo>
                  <a:lnTo>
                    <a:pt x="47" y="210"/>
                  </a:lnTo>
                  <a:lnTo>
                    <a:pt x="43" y="212"/>
                  </a:lnTo>
                  <a:lnTo>
                    <a:pt x="28" y="210"/>
                  </a:lnTo>
                  <a:lnTo>
                    <a:pt x="23" y="203"/>
                  </a:lnTo>
                  <a:lnTo>
                    <a:pt x="21" y="203"/>
                  </a:lnTo>
                  <a:lnTo>
                    <a:pt x="2" y="192"/>
                  </a:lnTo>
                  <a:lnTo>
                    <a:pt x="0" y="188"/>
                  </a:lnTo>
                  <a:lnTo>
                    <a:pt x="7" y="186"/>
                  </a:lnTo>
                  <a:lnTo>
                    <a:pt x="6" y="177"/>
                  </a:lnTo>
                  <a:lnTo>
                    <a:pt x="10" y="171"/>
                  </a:lnTo>
                  <a:lnTo>
                    <a:pt x="19" y="170"/>
                  </a:lnTo>
                  <a:lnTo>
                    <a:pt x="27" y="159"/>
                  </a:lnTo>
                  <a:lnTo>
                    <a:pt x="32" y="151"/>
                  </a:lnTo>
                  <a:lnTo>
                    <a:pt x="27" y="146"/>
                  </a:lnTo>
                  <a:lnTo>
                    <a:pt x="30" y="136"/>
                  </a:lnTo>
                  <a:lnTo>
                    <a:pt x="25" y="121"/>
                  </a:lnTo>
                  <a:lnTo>
                    <a:pt x="30" y="116"/>
                  </a:lnTo>
                  <a:lnTo>
                    <a:pt x="27" y="101"/>
                  </a:lnTo>
                  <a:lnTo>
                    <a:pt x="20" y="92"/>
                  </a:lnTo>
                  <a:lnTo>
                    <a:pt x="22" y="84"/>
                  </a:lnTo>
                  <a:lnTo>
                    <a:pt x="28" y="85"/>
                  </a:lnTo>
                  <a:lnTo>
                    <a:pt x="31" y="79"/>
                  </a:lnTo>
                  <a:lnTo>
                    <a:pt x="27" y="69"/>
                  </a:lnTo>
                  <a:lnTo>
                    <a:pt x="29" y="66"/>
                  </a:lnTo>
                  <a:lnTo>
                    <a:pt x="38" y="67"/>
                  </a:lnTo>
                  <a:lnTo>
                    <a:pt x="51" y="55"/>
                  </a:lnTo>
                  <a:lnTo>
                    <a:pt x="58" y="52"/>
                  </a:lnTo>
                  <a:lnTo>
                    <a:pt x="58" y="47"/>
                  </a:lnTo>
                  <a:lnTo>
                    <a:pt x="61" y="33"/>
                  </a:lnTo>
                  <a:lnTo>
                    <a:pt x="72" y="25"/>
                  </a:lnTo>
                  <a:lnTo>
                    <a:pt x="82" y="24"/>
                  </a:lnTo>
                  <a:lnTo>
                    <a:pt x="83" y="20"/>
                  </a:lnTo>
                  <a:lnTo>
                    <a:pt x="97" y="21"/>
                  </a:lnTo>
                  <a:lnTo>
                    <a:pt x="111" y="13"/>
                  </a:lnTo>
                  <a:lnTo>
                    <a:pt x="118" y="8"/>
                  </a:lnTo>
                  <a:lnTo>
                    <a:pt x="126" y="0"/>
                  </a:lnTo>
                  <a:lnTo>
                    <a:pt x="132" y="2"/>
                  </a:lnTo>
                  <a:lnTo>
                    <a:pt x="137" y="6"/>
                  </a:lnTo>
                  <a:lnTo>
                    <a:pt x="134" y="12"/>
                  </a:lnTo>
                  <a:lnTo>
                    <a:pt x="123" y="15"/>
                  </a:lnTo>
                  <a:lnTo>
                    <a:pt x="118" y="24"/>
                  </a:lnTo>
                  <a:lnTo>
                    <a:pt x="111" y="29"/>
                  </a:lnTo>
                  <a:lnTo>
                    <a:pt x="107" y="35"/>
                  </a:lnTo>
                  <a:lnTo>
                    <a:pt x="104" y="48"/>
                  </a:lnTo>
                  <a:lnTo>
                    <a:pt x="100" y="58"/>
                  </a:lnTo>
                  <a:lnTo>
                    <a:pt x="109" y="59"/>
                  </a:lnTo>
                  <a:lnTo>
                    <a:pt x="111" y="67"/>
                  </a:lnTo>
                  <a:lnTo>
                    <a:pt x="115" y="71"/>
                  </a:lnTo>
                  <a:lnTo>
                    <a:pt x="116" y="78"/>
                  </a:lnTo>
                  <a:lnTo>
                    <a:pt x="113" y="85"/>
                  </a:lnTo>
                  <a:lnTo>
                    <a:pt x="115" y="88"/>
                  </a:lnTo>
                  <a:lnTo>
                    <a:pt x="118" y="89"/>
                  </a:lnTo>
                  <a:lnTo>
                    <a:pt x="123" y="95"/>
                  </a:lnTo>
                  <a:lnTo>
                    <a:pt x="145" y="94"/>
                  </a:lnTo>
                  <a:lnTo>
                    <a:pt x="155" y="96"/>
                  </a:lnTo>
                  <a:lnTo>
                    <a:pt x="168" y="111"/>
                  </a:lnTo>
                  <a:lnTo>
                    <a:pt x="175" y="109"/>
                  </a:lnTo>
                  <a:lnTo>
                    <a:pt x="188" y="110"/>
                  </a:lnTo>
                  <a:lnTo>
                    <a:pt x="197" y="108"/>
                  </a:lnTo>
                  <a:lnTo>
                    <a:pt x="203" y="111"/>
                  </a:lnTo>
                  <a:lnTo>
                    <a:pt x="200" y="121"/>
                  </a:lnTo>
                  <a:lnTo>
                    <a:pt x="196" y="126"/>
                  </a:lnTo>
                  <a:lnTo>
                    <a:pt x="195" y="139"/>
                  </a:lnTo>
                  <a:lnTo>
                    <a:pt x="198" y="151"/>
                  </a:lnTo>
                  <a:lnTo>
                    <a:pt x="204" y="155"/>
                  </a:lnTo>
                  <a:lnTo>
                    <a:pt x="204" y="160"/>
                  </a:lnTo>
                  <a:lnTo>
                    <a:pt x="195" y="168"/>
                  </a:lnTo>
                  <a:lnTo>
                    <a:pt x="202" y="171"/>
                  </a:lnTo>
                  <a:lnTo>
                    <a:pt x="206" y="177"/>
                  </a:lnTo>
                  <a:lnTo>
                    <a:pt x="211" y="195"/>
                  </a:lnTo>
                  <a:lnTo>
                    <a:pt x="208" y="197"/>
                  </a:lnTo>
                  <a:lnTo>
                    <a:pt x="205" y="186"/>
                  </a:lnTo>
                  <a:lnTo>
                    <a:pt x="200" y="182"/>
                  </a:lnTo>
                  <a:lnTo>
                    <a:pt x="195" y="188"/>
                  </a:lnTo>
                  <a:lnTo>
                    <a:pt x="160" y="186"/>
                  </a:lnTo>
                  <a:lnTo>
                    <a:pt x="160" y="198"/>
                  </a:lnTo>
                  <a:lnTo>
                    <a:pt x="170" y="199"/>
                  </a:lnTo>
                  <a:lnTo>
                    <a:pt x="170" y="206"/>
                  </a:lnTo>
                  <a:lnTo>
                    <a:pt x="167" y="205"/>
                  </a:lnTo>
                  <a:lnTo>
                    <a:pt x="156" y="207"/>
                  </a:lnTo>
                  <a:lnTo>
                    <a:pt x="156" y="220"/>
                  </a:lnTo>
                  <a:lnTo>
                    <a:pt x="164" y="226"/>
                  </a:lnTo>
                  <a:lnTo>
                    <a:pt x="167" y="236"/>
                  </a:lnTo>
                  <a:lnTo>
                    <a:pt x="167" y="243"/>
                  </a:lnTo>
                  <a:lnTo>
                    <a:pt x="159" y="290"/>
                  </a:lnTo>
                  <a:lnTo>
                    <a:pt x="151" y="281"/>
                  </a:lnTo>
                  <a:lnTo>
                    <a:pt x="145" y="281"/>
                  </a:lnTo>
                  <a:lnTo>
                    <a:pt x="156" y="264"/>
                  </a:lnTo>
                  <a:lnTo>
                    <a:pt x="142" y="256"/>
                  </a:lnTo>
                  <a:lnTo>
                    <a:pt x="132" y="257"/>
                  </a:lnTo>
                  <a:lnTo>
                    <a:pt x="126" y="253"/>
                  </a:lnTo>
                  <a:lnTo>
                    <a:pt x="117" y="258"/>
                  </a:lnTo>
                  <a:lnTo>
                    <a:pt x="103" y="257"/>
                  </a:lnTo>
                  <a:lnTo>
                    <a:pt x="94" y="238"/>
                  </a:lnTo>
                  <a:lnTo>
                    <a:pt x="86" y="234"/>
                  </a:lnTo>
                  <a:lnTo>
                    <a:pt x="80" y="226"/>
                  </a:lnTo>
                  <a:lnTo>
                    <a:pt x="68" y="218"/>
                  </a:lnTo>
                  <a:lnTo>
                    <a:pt x="64" y="21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341">
              <a:extLst>
                <a:ext uri="{FF2B5EF4-FFF2-40B4-BE49-F238E27FC236}">
                  <a16:creationId xmlns="" xmlns:a16="http://schemas.microsoft.com/office/drawing/2014/main" id="{B5491432-2E52-4C2B-B0DB-546FC44CE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08818" y="4449039"/>
              <a:ext cx="99863" cy="71746"/>
            </a:xfrm>
            <a:custGeom>
              <a:avLst/>
              <a:gdLst>
                <a:gd name="T0" fmla="*/ 98 w 103"/>
                <a:gd name="T1" fmla="*/ 67 h 74"/>
                <a:gd name="T2" fmla="*/ 103 w 103"/>
                <a:gd name="T3" fmla="*/ 74 h 74"/>
                <a:gd name="T4" fmla="*/ 91 w 103"/>
                <a:gd name="T5" fmla="*/ 73 h 74"/>
                <a:gd name="T6" fmla="*/ 84 w 103"/>
                <a:gd name="T7" fmla="*/ 62 h 74"/>
                <a:gd name="T8" fmla="*/ 95 w 103"/>
                <a:gd name="T9" fmla="*/ 67 h 74"/>
                <a:gd name="T10" fmla="*/ 98 w 103"/>
                <a:gd name="T11" fmla="*/ 67 h 74"/>
                <a:gd name="T12" fmla="*/ 76 w 103"/>
                <a:gd name="T13" fmla="*/ 57 h 74"/>
                <a:gd name="T14" fmla="*/ 69 w 103"/>
                <a:gd name="T15" fmla="*/ 57 h 74"/>
                <a:gd name="T16" fmla="*/ 59 w 103"/>
                <a:gd name="T17" fmla="*/ 55 h 74"/>
                <a:gd name="T18" fmla="*/ 56 w 103"/>
                <a:gd name="T19" fmla="*/ 53 h 74"/>
                <a:gd name="T20" fmla="*/ 57 w 103"/>
                <a:gd name="T21" fmla="*/ 46 h 74"/>
                <a:gd name="T22" fmla="*/ 68 w 103"/>
                <a:gd name="T23" fmla="*/ 48 h 74"/>
                <a:gd name="T24" fmla="*/ 73 w 103"/>
                <a:gd name="T25" fmla="*/ 52 h 74"/>
                <a:gd name="T26" fmla="*/ 76 w 103"/>
                <a:gd name="T27" fmla="*/ 57 h 74"/>
                <a:gd name="T28" fmla="*/ 90 w 103"/>
                <a:gd name="T29" fmla="*/ 52 h 74"/>
                <a:gd name="T30" fmla="*/ 88 w 103"/>
                <a:gd name="T31" fmla="*/ 55 h 74"/>
                <a:gd name="T32" fmla="*/ 75 w 103"/>
                <a:gd name="T33" fmla="*/ 40 h 74"/>
                <a:gd name="T34" fmla="*/ 72 w 103"/>
                <a:gd name="T35" fmla="*/ 30 h 74"/>
                <a:gd name="T36" fmla="*/ 78 w 103"/>
                <a:gd name="T37" fmla="*/ 30 h 74"/>
                <a:gd name="T38" fmla="*/ 83 w 103"/>
                <a:gd name="T39" fmla="*/ 44 h 74"/>
                <a:gd name="T40" fmla="*/ 90 w 103"/>
                <a:gd name="T41" fmla="*/ 52 h 74"/>
                <a:gd name="T42" fmla="*/ 59 w 103"/>
                <a:gd name="T43" fmla="*/ 30 h 74"/>
                <a:gd name="T44" fmla="*/ 60 w 103"/>
                <a:gd name="T45" fmla="*/ 33 h 74"/>
                <a:gd name="T46" fmla="*/ 46 w 103"/>
                <a:gd name="T47" fmla="*/ 26 h 74"/>
                <a:gd name="T48" fmla="*/ 37 w 103"/>
                <a:gd name="T49" fmla="*/ 20 h 74"/>
                <a:gd name="T50" fmla="*/ 30 w 103"/>
                <a:gd name="T51" fmla="*/ 14 h 74"/>
                <a:gd name="T52" fmla="*/ 32 w 103"/>
                <a:gd name="T53" fmla="*/ 13 h 74"/>
                <a:gd name="T54" fmla="*/ 40 w 103"/>
                <a:gd name="T55" fmla="*/ 16 h 74"/>
                <a:gd name="T56" fmla="*/ 56 w 103"/>
                <a:gd name="T57" fmla="*/ 24 h 74"/>
                <a:gd name="T58" fmla="*/ 59 w 103"/>
                <a:gd name="T59" fmla="*/ 30 h 74"/>
                <a:gd name="T60" fmla="*/ 18 w 103"/>
                <a:gd name="T61" fmla="*/ 13 h 74"/>
                <a:gd name="T62" fmla="*/ 15 w 103"/>
                <a:gd name="T63" fmla="*/ 14 h 74"/>
                <a:gd name="T64" fmla="*/ 8 w 103"/>
                <a:gd name="T65" fmla="*/ 9 h 74"/>
                <a:gd name="T66" fmla="*/ 0 w 103"/>
                <a:gd name="T67" fmla="*/ 2 h 74"/>
                <a:gd name="T68" fmla="*/ 1 w 103"/>
                <a:gd name="T69" fmla="*/ 0 h 74"/>
                <a:gd name="T70" fmla="*/ 12 w 103"/>
                <a:gd name="T71" fmla="*/ 7 h 74"/>
                <a:gd name="T72" fmla="*/ 18 w 103"/>
                <a:gd name="T7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74">
                  <a:moveTo>
                    <a:pt x="98" y="67"/>
                  </a:moveTo>
                  <a:lnTo>
                    <a:pt x="103" y="74"/>
                  </a:lnTo>
                  <a:lnTo>
                    <a:pt x="91" y="73"/>
                  </a:lnTo>
                  <a:lnTo>
                    <a:pt x="84" y="62"/>
                  </a:lnTo>
                  <a:lnTo>
                    <a:pt x="95" y="67"/>
                  </a:lnTo>
                  <a:lnTo>
                    <a:pt x="98" y="67"/>
                  </a:lnTo>
                  <a:close/>
                  <a:moveTo>
                    <a:pt x="76" y="57"/>
                  </a:moveTo>
                  <a:lnTo>
                    <a:pt x="69" y="57"/>
                  </a:lnTo>
                  <a:lnTo>
                    <a:pt x="59" y="55"/>
                  </a:lnTo>
                  <a:lnTo>
                    <a:pt x="56" y="53"/>
                  </a:lnTo>
                  <a:lnTo>
                    <a:pt x="57" y="46"/>
                  </a:lnTo>
                  <a:lnTo>
                    <a:pt x="68" y="48"/>
                  </a:lnTo>
                  <a:lnTo>
                    <a:pt x="73" y="52"/>
                  </a:lnTo>
                  <a:lnTo>
                    <a:pt x="76" y="57"/>
                  </a:lnTo>
                  <a:close/>
                  <a:moveTo>
                    <a:pt x="90" y="52"/>
                  </a:moveTo>
                  <a:lnTo>
                    <a:pt x="88" y="55"/>
                  </a:lnTo>
                  <a:lnTo>
                    <a:pt x="75" y="40"/>
                  </a:lnTo>
                  <a:lnTo>
                    <a:pt x="72" y="30"/>
                  </a:lnTo>
                  <a:lnTo>
                    <a:pt x="78" y="30"/>
                  </a:lnTo>
                  <a:lnTo>
                    <a:pt x="83" y="44"/>
                  </a:lnTo>
                  <a:lnTo>
                    <a:pt x="90" y="52"/>
                  </a:lnTo>
                  <a:close/>
                  <a:moveTo>
                    <a:pt x="59" y="30"/>
                  </a:moveTo>
                  <a:lnTo>
                    <a:pt x="60" y="33"/>
                  </a:lnTo>
                  <a:lnTo>
                    <a:pt x="46" y="26"/>
                  </a:lnTo>
                  <a:lnTo>
                    <a:pt x="37" y="20"/>
                  </a:lnTo>
                  <a:lnTo>
                    <a:pt x="30" y="14"/>
                  </a:lnTo>
                  <a:lnTo>
                    <a:pt x="32" y="13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59" y="30"/>
                  </a:lnTo>
                  <a:close/>
                  <a:moveTo>
                    <a:pt x="18" y="13"/>
                  </a:moveTo>
                  <a:lnTo>
                    <a:pt x="15" y="14"/>
                  </a:lnTo>
                  <a:lnTo>
                    <a:pt x="8" y="9"/>
                  </a:lnTo>
                  <a:lnTo>
                    <a:pt x="0" y="2"/>
                  </a:lnTo>
                  <a:lnTo>
                    <a:pt x="1" y="0"/>
                  </a:lnTo>
                  <a:lnTo>
                    <a:pt x="12" y="7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342">
              <a:extLst>
                <a:ext uri="{FF2B5EF4-FFF2-40B4-BE49-F238E27FC236}">
                  <a16:creationId xmlns="" xmlns:a16="http://schemas.microsoft.com/office/drawing/2014/main" id="{461ACA11-03DD-4C83-80CA-4D1088149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0102" y="3960392"/>
              <a:ext cx="277288" cy="232689"/>
            </a:xfrm>
            <a:custGeom>
              <a:avLst/>
              <a:gdLst>
                <a:gd name="T0" fmla="*/ 206 w 286"/>
                <a:gd name="T1" fmla="*/ 225 h 240"/>
                <a:gd name="T2" fmla="*/ 205 w 286"/>
                <a:gd name="T3" fmla="*/ 210 h 240"/>
                <a:gd name="T4" fmla="*/ 193 w 286"/>
                <a:gd name="T5" fmla="*/ 191 h 240"/>
                <a:gd name="T6" fmla="*/ 187 w 286"/>
                <a:gd name="T7" fmla="*/ 177 h 240"/>
                <a:gd name="T8" fmla="*/ 176 w 286"/>
                <a:gd name="T9" fmla="*/ 181 h 240"/>
                <a:gd name="T10" fmla="*/ 181 w 286"/>
                <a:gd name="T11" fmla="*/ 198 h 240"/>
                <a:gd name="T12" fmla="*/ 163 w 286"/>
                <a:gd name="T13" fmla="*/ 220 h 240"/>
                <a:gd name="T14" fmla="*/ 140 w 286"/>
                <a:gd name="T15" fmla="*/ 212 h 240"/>
                <a:gd name="T16" fmla="*/ 132 w 286"/>
                <a:gd name="T17" fmla="*/ 220 h 240"/>
                <a:gd name="T18" fmla="*/ 121 w 286"/>
                <a:gd name="T19" fmla="*/ 227 h 240"/>
                <a:gd name="T20" fmla="*/ 102 w 286"/>
                <a:gd name="T21" fmla="*/ 223 h 240"/>
                <a:gd name="T22" fmla="*/ 83 w 286"/>
                <a:gd name="T23" fmla="*/ 225 h 240"/>
                <a:gd name="T24" fmla="*/ 69 w 286"/>
                <a:gd name="T25" fmla="*/ 214 h 240"/>
                <a:gd name="T26" fmla="*/ 54 w 286"/>
                <a:gd name="T27" fmla="*/ 212 h 240"/>
                <a:gd name="T28" fmla="*/ 45 w 286"/>
                <a:gd name="T29" fmla="*/ 235 h 240"/>
                <a:gd name="T30" fmla="*/ 33 w 286"/>
                <a:gd name="T31" fmla="*/ 240 h 240"/>
                <a:gd name="T32" fmla="*/ 26 w 286"/>
                <a:gd name="T33" fmla="*/ 235 h 240"/>
                <a:gd name="T34" fmla="*/ 27 w 286"/>
                <a:gd name="T35" fmla="*/ 222 h 240"/>
                <a:gd name="T36" fmla="*/ 17 w 286"/>
                <a:gd name="T37" fmla="*/ 203 h 240"/>
                <a:gd name="T38" fmla="*/ 16 w 286"/>
                <a:gd name="T39" fmla="*/ 192 h 240"/>
                <a:gd name="T40" fmla="*/ 9 w 286"/>
                <a:gd name="T41" fmla="*/ 177 h 240"/>
                <a:gd name="T42" fmla="*/ 0 w 286"/>
                <a:gd name="T43" fmla="*/ 171 h 240"/>
                <a:gd name="T44" fmla="*/ 5 w 286"/>
                <a:gd name="T45" fmla="*/ 157 h 240"/>
                <a:gd name="T46" fmla="*/ 9 w 286"/>
                <a:gd name="T47" fmla="*/ 145 h 240"/>
                <a:gd name="T48" fmla="*/ 10 w 286"/>
                <a:gd name="T49" fmla="*/ 128 h 240"/>
                <a:gd name="T50" fmla="*/ 33 w 286"/>
                <a:gd name="T51" fmla="*/ 117 h 240"/>
                <a:gd name="T52" fmla="*/ 33 w 286"/>
                <a:gd name="T53" fmla="*/ 37 h 240"/>
                <a:gd name="T54" fmla="*/ 53 w 286"/>
                <a:gd name="T55" fmla="*/ 0 h 240"/>
                <a:gd name="T56" fmla="*/ 191 w 286"/>
                <a:gd name="T57" fmla="*/ 0 h 240"/>
                <a:gd name="T58" fmla="*/ 265 w 286"/>
                <a:gd name="T59" fmla="*/ 19 h 240"/>
                <a:gd name="T60" fmla="*/ 264 w 286"/>
                <a:gd name="T61" fmla="*/ 41 h 240"/>
                <a:gd name="T62" fmla="*/ 276 w 286"/>
                <a:gd name="T63" fmla="*/ 67 h 240"/>
                <a:gd name="T64" fmla="*/ 278 w 286"/>
                <a:gd name="T65" fmla="*/ 84 h 240"/>
                <a:gd name="T66" fmla="*/ 259 w 286"/>
                <a:gd name="T67" fmla="*/ 93 h 240"/>
                <a:gd name="T68" fmla="*/ 250 w 286"/>
                <a:gd name="T69" fmla="*/ 131 h 240"/>
                <a:gd name="T70" fmla="*/ 249 w 286"/>
                <a:gd name="T71" fmla="*/ 154 h 240"/>
                <a:gd name="T72" fmla="*/ 231 w 286"/>
                <a:gd name="T73" fmla="*/ 179 h 240"/>
                <a:gd name="T74" fmla="*/ 222 w 286"/>
                <a:gd name="T75" fmla="*/ 200 h 240"/>
                <a:gd name="T76" fmla="*/ 208 w 286"/>
                <a:gd name="T77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6" h="240">
                  <a:moveTo>
                    <a:pt x="208" y="225"/>
                  </a:moveTo>
                  <a:lnTo>
                    <a:pt x="206" y="225"/>
                  </a:lnTo>
                  <a:lnTo>
                    <a:pt x="207" y="216"/>
                  </a:lnTo>
                  <a:lnTo>
                    <a:pt x="205" y="210"/>
                  </a:lnTo>
                  <a:lnTo>
                    <a:pt x="195" y="203"/>
                  </a:lnTo>
                  <a:lnTo>
                    <a:pt x="193" y="191"/>
                  </a:lnTo>
                  <a:lnTo>
                    <a:pt x="195" y="178"/>
                  </a:lnTo>
                  <a:lnTo>
                    <a:pt x="187" y="177"/>
                  </a:lnTo>
                  <a:lnTo>
                    <a:pt x="186" y="180"/>
                  </a:lnTo>
                  <a:lnTo>
                    <a:pt x="176" y="181"/>
                  </a:lnTo>
                  <a:lnTo>
                    <a:pt x="180" y="186"/>
                  </a:lnTo>
                  <a:lnTo>
                    <a:pt x="181" y="198"/>
                  </a:lnTo>
                  <a:lnTo>
                    <a:pt x="172" y="207"/>
                  </a:lnTo>
                  <a:lnTo>
                    <a:pt x="163" y="220"/>
                  </a:lnTo>
                  <a:lnTo>
                    <a:pt x="155" y="221"/>
                  </a:lnTo>
                  <a:lnTo>
                    <a:pt x="140" y="212"/>
                  </a:lnTo>
                  <a:lnTo>
                    <a:pt x="133" y="215"/>
                  </a:lnTo>
                  <a:lnTo>
                    <a:pt x="132" y="220"/>
                  </a:lnTo>
                  <a:lnTo>
                    <a:pt x="122" y="223"/>
                  </a:lnTo>
                  <a:lnTo>
                    <a:pt x="121" y="227"/>
                  </a:lnTo>
                  <a:lnTo>
                    <a:pt x="104" y="227"/>
                  </a:lnTo>
                  <a:lnTo>
                    <a:pt x="102" y="223"/>
                  </a:lnTo>
                  <a:lnTo>
                    <a:pt x="90" y="222"/>
                  </a:lnTo>
                  <a:lnTo>
                    <a:pt x="83" y="225"/>
                  </a:lnTo>
                  <a:lnTo>
                    <a:pt x="78" y="224"/>
                  </a:lnTo>
                  <a:lnTo>
                    <a:pt x="69" y="214"/>
                  </a:lnTo>
                  <a:lnTo>
                    <a:pt x="67" y="209"/>
                  </a:lnTo>
                  <a:lnTo>
                    <a:pt x="54" y="212"/>
                  </a:lnTo>
                  <a:lnTo>
                    <a:pt x="49" y="220"/>
                  </a:lnTo>
                  <a:lnTo>
                    <a:pt x="45" y="235"/>
                  </a:lnTo>
                  <a:lnTo>
                    <a:pt x="39" y="238"/>
                  </a:lnTo>
                  <a:lnTo>
                    <a:pt x="33" y="240"/>
                  </a:lnTo>
                  <a:lnTo>
                    <a:pt x="32" y="239"/>
                  </a:lnTo>
                  <a:lnTo>
                    <a:pt x="26" y="235"/>
                  </a:lnTo>
                  <a:lnTo>
                    <a:pt x="25" y="229"/>
                  </a:lnTo>
                  <a:lnTo>
                    <a:pt x="27" y="222"/>
                  </a:lnTo>
                  <a:lnTo>
                    <a:pt x="27" y="215"/>
                  </a:lnTo>
                  <a:lnTo>
                    <a:pt x="17" y="203"/>
                  </a:lnTo>
                  <a:lnTo>
                    <a:pt x="16" y="197"/>
                  </a:lnTo>
                  <a:lnTo>
                    <a:pt x="16" y="192"/>
                  </a:lnTo>
                  <a:lnTo>
                    <a:pt x="9" y="187"/>
                  </a:lnTo>
                  <a:lnTo>
                    <a:pt x="9" y="177"/>
                  </a:lnTo>
                  <a:lnTo>
                    <a:pt x="5" y="170"/>
                  </a:lnTo>
                  <a:lnTo>
                    <a:pt x="0" y="171"/>
                  </a:lnTo>
                  <a:lnTo>
                    <a:pt x="1" y="164"/>
                  </a:lnTo>
                  <a:lnTo>
                    <a:pt x="5" y="157"/>
                  </a:lnTo>
                  <a:lnTo>
                    <a:pt x="3" y="149"/>
                  </a:lnTo>
                  <a:lnTo>
                    <a:pt x="9" y="145"/>
                  </a:lnTo>
                  <a:lnTo>
                    <a:pt x="5" y="140"/>
                  </a:lnTo>
                  <a:lnTo>
                    <a:pt x="10" y="128"/>
                  </a:lnTo>
                  <a:lnTo>
                    <a:pt x="18" y="116"/>
                  </a:lnTo>
                  <a:lnTo>
                    <a:pt x="33" y="117"/>
                  </a:lnTo>
                  <a:lnTo>
                    <a:pt x="32" y="45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122" y="0"/>
                  </a:lnTo>
                  <a:lnTo>
                    <a:pt x="191" y="0"/>
                  </a:lnTo>
                  <a:lnTo>
                    <a:pt x="259" y="0"/>
                  </a:lnTo>
                  <a:lnTo>
                    <a:pt x="265" y="19"/>
                  </a:lnTo>
                  <a:lnTo>
                    <a:pt x="261" y="22"/>
                  </a:lnTo>
                  <a:lnTo>
                    <a:pt x="264" y="41"/>
                  </a:lnTo>
                  <a:lnTo>
                    <a:pt x="269" y="62"/>
                  </a:lnTo>
                  <a:lnTo>
                    <a:pt x="276" y="67"/>
                  </a:lnTo>
                  <a:lnTo>
                    <a:pt x="286" y="74"/>
                  </a:lnTo>
                  <a:lnTo>
                    <a:pt x="278" y="84"/>
                  </a:lnTo>
                  <a:lnTo>
                    <a:pt x="265" y="87"/>
                  </a:lnTo>
                  <a:lnTo>
                    <a:pt x="259" y="93"/>
                  </a:lnTo>
                  <a:lnTo>
                    <a:pt x="257" y="105"/>
                  </a:lnTo>
                  <a:lnTo>
                    <a:pt x="250" y="131"/>
                  </a:lnTo>
                  <a:lnTo>
                    <a:pt x="252" y="138"/>
                  </a:lnTo>
                  <a:lnTo>
                    <a:pt x="249" y="154"/>
                  </a:lnTo>
                  <a:lnTo>
                    <a:pt x="242" y="171"/>
                  </a:lnTo>
                  <a:lnTo>
                    <a:pt x="231" y="179"/>
                  </a:lnTo>
                  <a:lnTo>
                    <a:pt x="224" y="193"/>
                  </a:lnTo>
                  <a:lnTo>
                    <a:pt x="222" y="200"/>
                  </a:lnTo>
                  <a:lnTo>
                    <a:pt x="214" y="205"/>
                  </a:lnTo>
                  <a:lnTo>
                    <a:pt x="208" y="223"/>
                  </a:lnTo>
                  <a:lnTo>
                    <a:pt x="208" y="22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343">
              <a:extLst>
                <a:ext uri="{FF2B5EF4-FFF2-40B4-BE49-F238E27FC236}">
                  <a16:creationId xmlns="" xmlns:a16="http://schemas.microsoft.com/office/drawing/2014/main" id="{9726FDC2-DCAE-4C0E-B5CD-6B83A1FA3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81666" y="4516907"/>
              <a:ext cx="678676" cy="634077"/>
            </a:xfrm>
            <a:custGeom>
              <a:avLst/>
              <a:gdLst>
                <a:gd name="T0" fmla="*/ 597 w 700"/>
                <a:gd name="T1" fmla="*/ 589 h 654"/>
                <a:gd name="T2" fmla="*/ 602 w 700"/>
                <a:gd name="T3" fmla="*/ 644 h 654"/>
                <a:gd name="T4" fmla="*/ 569 w 700"/>
                <a:gd name="T5" fmla="*/ 652 h 654"/>
                <a:gd name="T6" fmla="*/ 546 w 700"/>
                <a:gd name="T7" fmla="*/ 586 h 654"/>
                <a:gd name="T8" fmla="*/ 543 w 700"/>
                <a:gd name="T9" fmla="*/ 63 h 654"/>
                <a:gd name="T10" fmla="*/ 559 w 700"/>
                <a:gd name="T11" fmla="*/ 100 h 654"/>
                <a:gd name="T12" fmla="*/ 569 w 700"/>
                <a:gd name="T13" fmla="*/ 137 h 654"/>
                <a:gd name="T14" fmla="*/ 618 w 700"/>
                <a:gd name="T15" fmla="*/ 175 h 654"/>
                <a:gd name="T16" fmla="*/ 639 w 700"/>
                <a:gd name="T17" fmla="*/ 207 h 654"/>
                <a:gd name="T18" fmla="*/ 665 w 700"/>
                <a:gd name="T19" fmla="*/ 244 h 654"/>
                <a:gd name="T20" fmla="*/ 692 w 700"/>
                <a:gd name="T21" fmla="*/ 293 h 654"/>
                <a:gd name="T22" fmla="*/ 696 w 700"/>
                <a:gd name="T23" fmla="*/ 348 h 654"/>
                <a:gd name="T24" fmla="*/ 680 w 700"/>
                <a:gd name="T25" fmla="*/ 411 h 654"/>
                <a:gd name="T26" fmla="*/ 650 w 700"/>
                <a:gd name="T27" fmla="*/ 465 h 654"/>
                <a:gd name="T28" fmla="*/ 638 w 700"/>
                <a:gd name="T29" fmla="*/ 514 h 654"/>
                <a:gd name="T30" fmla="*/ 584 w 700"/>
                <a:gd name="T31" fmla="*/ 539 h 654"/>
                <a:gd name="T32" fmla="*/ 551 w 700"/>
                <a:gd name="T33" fmla="*/ 524 h 654"/>
                <a:gd name="T34" fmla="*/ 501 w 700"/>
                <a:gd name="T35" fmla="*/ 534 h 654"/>
                <a:gd name="T36" fmla="*/ 460 w 700"/>
                <a:gd name="T37" fmla="*/ 496 h 654"/>
                <a:gd name="T38" fmla="*/ 436 w 700"/>
                <a:gd name="T39" fmla="*/ 464 h 654"/>
                <a:gd name="T40" fmla="*/ 418 w 700"/>
                <a:gd name="T41" fmla="*/ 456 h 654"/>
                <a:gd name="T42" fmla="*/ 412 w 700"/>
                <a:gd name="T43" fmla="*/ 435 h 654"/>
                <a:gd name="T44" fmla="*/ 381 w 700"/>
                <a:gd name="T45" fmla="*/ 440 h 654"/>
                <a:gd name="T46" fmla="*/ 341 w 700"/>
                <a:gd name="T47" fmla="*/ 399 h 654"/>
                <a:gd name="T48" fmla="*/ 259 w 700"/>
                <a:gd name="T49" fmla="*/ 398 h 654"/>
                <a:gd name="T50" fmla="*/ 189 w 700"/>
                <a:gd name="T51" fmla="*/ 419 h 654"/>
                <a:gd name="T52" fmla="*/ 154 w 700"/>
                <a:gd name="T53" fmla="*/ 441 h 654"/>
                <a:gd name="T54" fmla="*/ 104 w 700"/>
                <a:gd name="T55" fmla="*/ 451 h 654"/>
                <a:gd name="T56" fmla="*/ 69 w 700"/>
                <a:gd name="T57" fmla="*/ 461 h 654"/>
                <a:gd name="T58" fmla="*/ 30 w 700"/>
                <a:gd name="T59" fmla="*/ 433 h 654"/>
                <a:gd name="T60" fmla="*/ 42 w 700"/>
                <a:gd name="T61" fmla="*/ 404 h 654"/>
                <a:gd name="T62" fmla="*/ 30 w 700"/>
                <a:gd name="T63" fmla="*/ 348 h 654"/>
                <a:gd name="T64" fmla="*/ 12 w 700"/>
                <a:gd name="T65" fmla="*/ 307 h 654"/>
                <a:gd name="T66" fmla="*/ 2 w 700"/>
                <a:gd name="T67" fmla="*/ 273 h 654"/>
                <a:gd name="T68" fmla="*/ 7 w 700"/>
                <a:gd name="T69" fmla="*/ 262 h 654"/>
                <a:gd name="T70" fmla="*/ 7 w 700"/>
                <a:gd name="T71" fmla="*/ 234 h 654"/>
                <a:gd name="T72" fmla="*/ 15 w 700"/>
                <a:gd name="T73" fmla="*/ 214 h 654"/>
                <a:gd name="T74" fmla="*/ 59 w 700"/>
                <a:gd name="T75" fmla="*/ 181 h 654"/>
                <a:gd name="T76" fmla="*/ 96 w 700"/>
                <a:gd name="T77" fmla="*/ 173 h 654"/>
                <a:gd name="T78" fmla="*/ 130 w 700"/>
                <a:gd name="T79" fmla="*/ 162 h 654"/>
                <a:gd name="T80" fmla="*/ 155 w 700"/>
                <a:gd name="T81" fmla="*/ 128 h 654"/>
                <a:gd name="T82" fmla="*/ 183 w 700"/>
                <a:gd name="T83" fmla="*/ 115 h 654"/>
                <a:gd name="T84" fmla="*/ 192 w 700"/>
                <a:gd name="T85" fmla="*/ 87 h 654"/>
                <a:gd name="T86" fmla="*/ 214 w 700"/>
                <a:gd name="T87" fmla="*/ 64 h 654"/>
                <a:gd name="T88" fmla="*/ 238 w 700"/>
                <a:gd name="T89" fmla="*/ 56 h 654"/>
                <a:gd name="T90" fmla="*/ 282 w 700"/>
                <a:gd name="T91" fmla="*/ 77 h 654"/>
                <a:gd name="T92" fmla="*/ 293 w 700"/>
                <a:gd name="T93" fmla="*/ 44 h 654"/>
                <a:gd name="T94" fmla="*/ 334 w 700"/>
                <a:gd name="T95" fmla="*/ 26 h 654"/>
                <a:gd name="T96" fmla="*/ 342 w 700"/>
                <a:gd name="T97" fmla="*/ 13 h 654"/>
                <a:gd name="T98" fmla="*/ 382 w 700"/>
                <a:gd name="T99" fmla="*/ 28 h 654"/>
                <a:gd name="T100" fmla="*/ 411 w 700"/>
                <a:gd name="T101" fmla="*/ 30 h 654"/>
                <a:gd name="T102" fmla="*/ 396 w 700"/>
                <a:gd name="T103" fmla="*/ 55 h 654"/>
                <a:gd name="T104" fmla="*/ 399 w 700"/>
                <a:gd name="T105" fmla="*/ 87 h 654"/>
                <a:gd name="T106" fmla="*/ 438 w 700"/>
                <a:gd name="T107" fmla="*/ 110 h 654"/>
                <a:gd name="T108" fmla="*/ 479 w 700"/>
                <a:gd name="T109" fmla="*/ 121 h 654"/>
                <a:gd name="T110" fmla="*/ 493 w 700"/>
                <a:gd name="T111" fmla="*/ 78 h 654"/>
                <a:gd name="T112" fmla="*/ 492 w 700"/>
                <a:gd name="T113" fmla="*/ 41 h 654"/>
                <a:gd name="T114" fmla="*/ 500 w 700"/>
                <a:gd name="T115" fmla="*/ 12 h 654"/>
                <a:gd name="T116" fmla="*/ 514 w 700"/>
                <a:gd name="T117" fmla="*/ 20 h 654"/>
                <a:gd name="T118" fmla="*/ 526 w 700"/>
                <a:gd name="T119" fmla="*/ 4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0" h="654">
                  <a:moveTo>
                    <a:pt x="558" y="589"/>
                  </a:moveTo>
                  <a:lnTo>
                    <a:pt x="574" y="596"/>
                  </a:lnTo>
                  <a:lnTo>
                    <a:pt x="583" y="593"/>
                  </a:lnTo>
                  <a:lnTo>
                    <a:pt x="597" y="589"/>
                  </a:lnTo>
                  <a:lnTo>
                    <a:pt x="608" y="590"/>
                  </a:lnTo>
                  <a:lnTo>
                    <a:pt x="609" y="618"/>
                  </a:lnTo>
                  <a:lnTo>
                    <a:pt x="603" y="626"/>
                  </a:lnTo>
                  <a:lnTo>
                    <a:pt x="602" y="644"/>
                  </a:lnTo>
                  <a:lnTo>
                    <a:pt x="595" y="638"/>
                  </a:lnTo>
                  <a:lnTo>
                    <a:pt x="583" y="654"/>
                  </a:lnTo>
                  <a:lnTo>
                    <a:pt x="580" y="653"/>
                  </a:lnTo>
                  <a:lnTo>
                    <a:pt x="569" y="652"/>
                  </a:lnTo>
                  <a:lnTo>
                    <a:pt x="558" y="633"/>
                  </a:lnTo>
                  <a:lnTo>
                    <a:pt x="555" y="616"/>
                  </a:lnTo>
                  <a:lnTo>
                    <a:pt x="546" y="597"/>
                  </a:lnTo>
                  <a:lnTo>
                    <a:pt x="546" y="586"/>
                  </a:lnTo>
                  <a:lnTo>
                    <a:pt x="558" y="589"/>
                  </a:lnTo>
                  <a:close/>
                  <a:moveTo>
                    <a:pt x="525" y="55"/>
                  </a:moveTo>
                  <a:lnTo>
                    <a:pt x="532" y="70"/>
                  </a:lnTo>
                  <a:lnTo>
                    <a:pt x="543" y="63"/>
                  </a:lnTo>
                  <a:lnTo>
                    <a:pt x="548" y="70"/>
                  </a:lnTo>
                  <a:lnTo>
                    <a:pt x="557" y="77"/>
                  </a:lnTo>
                  <a:lnTo>
                    <a:pt x="555" y="85"/>
                  </a:lnTo>
                  <a:lnTo>
                    <a:pt x="559" y="100"/>
                  </a:lnTo>
                  <a:lnTo>
                    <a:pt x="561" y="109"/>
                  </a:lnTo>
                  <a:lnTo>
                    <a:pt x="566" y="111"/>
                  </a:lnTo>
                  <a:lnTo>
                    <a:pt x="570" y="128"/>
                  </a:lnTo>
                  <a:lnTo>
                    <a:pt x="569" y="137"/>
                  </a:lnTo>
                  <a:lnTo>
                    <a:pt x="575" y="148"/>
                  </a:lnTo>
                  <a:lnTo>
                    <a:pt x="594" y="159"/>
                  </a:lnTo>
                  <a:lnTo>
                    <a:pt x="606" y="167"/>
                  </a:lnTo>
                  <a:lnTo>
                    <a:pt x="618" y="175"/>
                  </a:lnTo>
                  <a:lnTo>
                    <a:pt x="616" y="180"/>
                  </a:lnTo>
                  <a:lnTo>
                    <a:pt x="625" y="191"/>
                  </a:lnTo>
                  <a:lnTo>
                    <a:pt x="632" y="211"/>
                  </a:lnTo>
                  <a:lnTo>
                    <a:pt x="639" y="207"/>
                  </a:lnTo>
                  <a:lnTo>
                    <a:pt x="646" y="215"/>
                  </a:lnTo>
                  <a:lnTo>
                    <a:pt x="650" y="212"/>
                  </a:lnTo>
                  <a:lnTo>
                    <a:pt x="653" y="233"/>
                  </a:lnTo>
                  <a:lnTo>
                    <a:pt x="665" y="244"/>
                  </a:lnTo>
                  <a:lnTo>
                    <a:pt x="674" y="251"/>
                  </a:lnTo>
                  <a:lnTo>
                    <a:pt x="687" y="266"/>
                  </a:lnTo>
                  <a:lnTo>
                    <a:pt x="692" y="282"/>
                  </a:lnTo>
                  <a:lnTo>
                    <a:pt x="692" y="293"/>
                  </a:lnTo>
                  <a:lnTo>
                    <a:pt x="691" y="304"/>
                  </a:lnTo>
                  <a:lnTo>
                    <a:pt x="700" y="322"/>
                  </a:lnTo>
                  <a:lnTo>
                    <a:pt x="699" y="339"/>
                  </a:lnTo>
                  <a:lnTo>
                    <a:pt x="696" y="348"/>
                  </a:lnTo>
                  <a:lnTo>
                    <a:pt x="691" y="366"/>
                  </a:lnTo>
                  <a:lnTo>
                    <a:pt x="691" y="377"/>
                  </a:lnTo>
                  <a:lnTo>
                    <a:pt x="687" y="392"/>
                  </a:lnTo>
                  <a:lnTo>
                    <a:pt x="680" y="411"/>
                  </a:lnTo>
                  <a:lnTo>
                    <a:pt x="668" y="420"/>
                  </a:lnTo>
                  <a:lnTo>
                    <a:pt x="661" y="436"/>
                  </a:lnTo>
                  <a:lnTo>
                    <a:pt x="655" y="446"/>
                  </a:lnTo>
                  <a:lnTo>
                    <a:pt x="650" y="465"/>
                  </a:lnTo>
                  <a:lnTo>
                    <a:pt x="643" y="475"/>
                  </a:lnTo>
                  <a:lnTo>
                    <a:pt x="639" y="492"/>
                  </a:lnTo>
                  <a:lnTo>
                    <a:pt x="636" y="507"/>
                  </a:lnTo>
                  <a:lnTo>
                    <a:pt x="638" y="514"/>
                  </a:lnTo>
                  <a:lnTo>
                    <a:pt x="627" y="520"/>
                  </a:lnTo>
                  <a:lnTo>
                    <a:pt x="608" y="522"/>
                  </a:lnTo>
                  <a:lnTo>
                    <a:pt x="592" y="531"/>
                  </a:lnTo>
                  <a:lnTo>
                    <a:pt x="584" y="539"/>
                  </a:lnTo>
                  <a:lnTo>
                    <a:pt x="574" y="548"/>
                  </a:lnTo>
                  <a:lnTo>
                    <a:pt x="559" y="539"/>
                  </a:lnTo>
                  <a:lnTo>
                    <a:pt x="548" y="535"/>
                  </a:lnTo>
                  <a:lnTo>
                    <a:pt x="551" y="524"/>
                  </a:lnTo>
                  <a:lnTo>
                    <a:pt x="542" y="527"/>
                  </a:lnTo>
                  <a:lnTo>
                    <a:pt x="526" y="544"/>
                  </a:lnTo>
                  <a:lnTo>
                    <a:pt x="511" y="538"/>
                  </a:lnTo>
                  <a:lnTo>
                    <a:pt x="501" y="534"/>
                  </a:lnTo>
                  <a:lnTo>
                    <a:pt x="492" y="533"/>
                  </a:lnTo>
                  <a:lnTo>
                    <a:pt x="474" y="526"/>
                  </a:lnTo>
                  <a:lnTo>
                    <a:pt x="464" y="512"/>
                  </a:lnTo>
                  <a:lnTo>
                    <a:pt x="460" y="496"/>
                  </a:lnTo>
                  <a:lnTo>
                    <a:pt x="456" y="486"/>
                  </a:lnTo>
                  <a:lnTo>
                    <a:pt x="448" y="477"/>
                  </a:lnTo>
                  <a:lnTo>
                    <a:pt x="432" y="474"/>
                  </a:lnTo>
                  <a:lnTo>
                    <a:pt x="436" y="464"/>
                  </a:lnTo>
                  <a:lnTo>
                    <a:pt x="433" y="449"/>
                  </a:lnTo>
                  <a:lnTo>
                    <a:pt x="423" y="463"/>
                  </a:lnTo>
                  <a:lnTo>
                    <a:pt x="408" y="467"/>
                  </a:lnTo>
                  <a:lnTo>
                    <a:pt x="418" y="456"/>
                  </a:lnTo>
                  <a:lnTo>
                    <a:pt x="420" y="443"/>
                  </a:lnTo>
                  <a:lnTo>
                    <a:pt x="427" y="433"/>
                  </a:lnTo>
                  <a:lnTo>
                    <a:pt x="426" y="418"/>
                  </a:lnTo>
                  <a:lnTo>
                    <a:pt x="412" y="435"/>
                  </a:lnTo>
                  <a:lnTo>
                    <a:pt x="400" y="442"/>
                  </a:lnTo>
                  <a:lnTo>
                    <a:pt x="393" y="459"/>
                  </a:lnTo>
                  <a:lnTo>
                    <a:pt x="381" y="450"/>
                  </a:lnTo>
                  <a:lnTo>
                    <a:pt x="381" y="440"/>
                  </a:lnTo>
                  <a:lnTo>
                    <a:pt x="370" y="425"/>
                  </a:lnTo>
                  <a:lnTo>
                    <a:pt x="361" y="416"/>
                  </a:lnTo>
                  <a:lnTo>
                    <a:pt x="364" y="412"/>
                  </a:lnTo>
                  <a:lnTo>
                    <a:pt x="341" y="399"/>
                  </a:lnTo>
                  <a:lnTo>
                    <a:pt x="330" y="399"/>
                  </a:lnTo>
                  <a:lnTo>
                    <a:pt x="312" y="389"/>
                  </a:lnTo>
                  <a:lnTo>
                    <a:pt x="282" y="391"/>
                  </a:lnTo>
                  <a:lnTo>
                    <a:pt x="259" y="398"/>
                  </a:lnTo>
                  <a:lnTo>
                    <a:pt x="239" y="405"/>
                  </a:lnTo>
                  <a:lnTo>
                    <a:pt x="223" y="404"/>
                  </a:lnTo>
                  <a:lnTo>
                    <a:pt x="205" y="414"/>
                  </a:lnTo>
                  <a:lnTo>
                    <a:pt x="189" y="419"/>
                  </a:lnTo>
                  <a:lnTo>
                    <a:pt x="186" y="429"/>
                  </a:lnTo>
                  <a:lnTo>
                    <a:pt x="179" y="438"/>
                  </a:lnTo>
                  <a:lnTo>
                    <a:pt x="164" y="438"/>
                  </a:lnTo>
                  <a:lnTo>
                    <a:pt x="154" y="441"/>
                  </a:lnTo>
                  <a:lnTo>
                    <a:pt x="139" y="437"/>
                  </a:lnTo>
                  <a:lnTo>
                    <a:pt x="126" y="438"/>
                  </a:lnTo>
                  <a:lnTo>
                    <a:pt x="114" y="440"/>
                  </a:lnTo>
                  <a:lnTo>
                    <a:pt x="104" y="451"/>
                  </a:lnTo>
                  <a:lnTo>
                    <a:pt x="98" y="450"/>
                  </a:lnTo>
                  <a:lnTo>
                    <a:pt x="90" y="456"/>
                  </a:lnTo>
                  <a:lnTo>
                    <a:pt x="82" y="463"/>
                  </a:lnTo>
                  <a:lnTo>
                    <a:pt x="69" y="461"/>
                  </a:lnTo>
                  <a:lnTo>
                    <a:pt x="56" y="461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30" y="433"/>
                  </a:lnTo>
                  <a:lnTo>
                    <a:pt x="38" y="430"/>
                  </a:lnTo>
                  <a:lnTo>
                    <a:pt x="41" y="425"/>
                  </a:lnTo>
                  <a:lnTo>
                    <a:pt x="40" y="418"/>
                  </a:lnTo>
                  <a:lnTo>
                    <a:pt x="42" y="404"/>
                  </a:lnTo>
                  <a:lnTo>
                    <a:pt x="40" y="391"/>
                  </a:lnTo>
                  <a:lnTo>
                    <a:pt x="31" y="371"/>
                  </a:lnTo>
                  <a:lnTo>
                    <a:pt x="29" y="360"/>
                  </a:lnTo>
                  <a:lnTo>
                    <a:pt x="30" y="348"/>
                  </a:lnTo>
                  <a:lnTo>
                    <a:pt x="23" y="336"/>
                  </a:lnTo>
                  <a:lnTo>
                    <a:pt x="22" y="330"/>
                  </a:lnTo>
                  <a:lnTo>
                    <a:pt x="15" y="322"/>
                  </a:lnTo>
                  <a:lnTo>
                    <a:pt x="12" y="307"/>
                  </a:lnTo>
                  <a:lnTo>
                    <a:pt x="2" y="290"/>
                  </a:lnTo>
                  <a:lnTo>
                    <a:pt x="0" y="282"/>
                  </a:lnTo>
                  <a:lnTo>
                    <a:pt x="8" y="292"/>
                  </a:lnTo>
                  <a:lnTo>
                    <a:pt x="2" y="273"/>
                  </a:lnTo>
                  <a:lnTo>
                    <a:pt x="10" y="279"/>
                  </a:lnTo>
                  <a:lnTo>
                    <a:pt x="15" y="286"/>
                  </a:lnTo>
                  <a:lnTo>
                    <a:pt x="15" y="277"/>
                  </a:lnTo>
                  <a:lnTo>
                    <a:pt x="7" y="262"/>
                  </a:lnTo>
                  <a:lnTo>
                    <a:pt x="4" y="256"/>
                  </a:lnTo>
                  <a:lnTo>
                    <a:pt x="1" y="250"/>
                  </a:lnTo>
                  <a:lnTo>
                    <a:pt x="2" y="238"/>
                  </a:lnTo>
                  <a:lnTo>
                    <a:pt x="7" y="234"/>
                  </a:lnTo>
                  <a:lnTo>
                    <a:pt x="9" y="225"/>
                  </a:lnTo>
                  <a:lnTo>
                    <a:pt x="7" y="214"/>
                  </a:lnTo>
                  <a:lnTo>
                    <a:pt x="13" y="200"/>
                  </a:lnTo>
                  <a:lnTo>
                    <a:pt x="15" y="214"/>
                  </a:lnTo>
                  <a:lnTo>
                    <a:pt x="23" y="201"/>
                  </a:lnTo>
                  <a:lnTo>
                    <a:pt x="37" y="196"/>
                  </a:lnTo>
                  <a:lnTo>
                    <a:pt x="45" y="188"/>
                  </a:lnTo>
                  <a:lnTo>
                    <a:pt x="59" y="181"/>
                  </a:lnTo>
                  <a:lnTo>
                    <a:pt x="66" y="180"/>
                  </a:lnTo>
                  <a:lnTo>
                    <a:pt x="71" y="182"/>
                  </a:lnTo>
                  <a:lnTo>
                    <a:pt x="84" y="175"/>
                  </a:lnTo>
                  <a:lnTo>
                    <a:pt x="96" y="173"/>
                  </a:lnTo>
                  <a:lnTo>
                    <a:pt x="98" y="169"/>
                  </a:lnTo>
                  <a:lnTo>
                    <a:pt x="103" y="167"/>
                  </a:lnTo>
                  <a:lnTo>
                    <a:pt x="112" y="168"/>
                  </a:lnTo>
                  <a:lnTo>
                    <a:pt x="130" y="162"/>
                  </a:lnTo>
                  <a:lnTo>
                    <a:pt x="140" y="154"/>
                  </a:lnTo>
                  <a:lnTo>
                    <a:pt x="144" y="144"/>
                  </a:lnTo>
                  <a:lnTo>
                    <a:pt x="155" y="134"/>
                  </a:lnTo>
                  <a:lnTo>
                    <a:pt x="155" y="128"/>
                  </a:lnTo>
                  <a:lnTo>
                    <a:pt x="156" y="118"/>
                  </a:lnTo>
                  <a:lnTo>
                    <a:pt x="167" y="102"/>
                  </a:lnTo>
                  <a:lnTo>
                    <a:pt x="176" y="118"/>
                  </a:lnTo>
                  <a:lnTo>
                    <a:pt x="183" y="115"/>
                  </a:lnTo>
                  <a:lnTo>
                    <a:pt x="177" y="106"/>
                  </a:lnTo>
                  <a:lnTo>
                    <a:pt x="181" y="97"/>
                  </a:lnTo>
                  <a:lnTo>
                    <a:pt x="189" y="101"/>
                  </a:lnTo>
                  <a:lnTo>
                    <a:pt x="192" y="87"/>
                  </a:lnTo>
                  <a:lnTo>
                    <a:pt x="201" y="79"/>
                  </a:lnTo>
                  <a:lnTo>
                    <a:pt x="206" y="72"/>
                  </a:lnTo>
                  <a:lnTo>
                    <a:pt x="214" y="69"/>
                  </a:lnTo>
                  <a:lnTo>
                    <a:pt x="214" y="64"/>
                  </a:lnTo>
                  <a:lnTo>
                    <a:pt x="222" y="65"/>
                  </a:lnTo>
                  <a:lnTo>
                    <a:pt x="222" y="62"/>
                  </a:lnTo>
                  <a:lnTo>
                    <a:pt x="230" y="58"/>
                  </a:lnTo>
                  <a:lnTo>
                    <a:pt x="238" y="56"/>
                  </a:lnTo>
                  <a:lnTo>
                    <a:pt x="251" y="64"/>
                  </a:lnTo>
                  <a:lnTo>
                    <a:pt x="261" y="76"/>
                  </a:lnTo>
                  <a:lnTo>
                    <a:pt x="272" y="76"/>
                  </a:lnTo>
                  <a:lnTo>
                    <a:pt x="282" y="77"/>
                  </a:lnTo>
                  <a:lnTo>
                    <a:pt x="279" y="67"/>
                  </a:lnTo>
                  <a:lnTo>
                    <a:pt x="287" y="52"/>
                  </a:lnTo>
                  <a:lnTo>
                    <a:pt x="295" y="48"/>
                  </a:lnTo>
                  <a:lnTo>
                    <a:pt x="293" y="44"/>
                  </a:lnTo>
                  <a:lnTo>
                    <a:pt x="300" y="34"/>
                  </a:lnTo>
                  <a:lnTo>
                    <a:pt x="311" y="27"/>
                  </a:lnTo>
                  <a:lnTo>
                    <a:pt x="319" y="29"/>
                  </a:lnTo>
                  <a:lnTo>
                    <a:pt x="334" y="26"/>
                  </a:lnTo>
                  <a:lnTo>
                    <a:pt x="334" y="18"/>
                  </a:lnTo>
                  <a:lnTo>
                    <a:pt x="322" y="11"/>
                  </a:lnTo>
                  <a:lnTo>
                    <a:pt x="331" y="8"/>
                  </a:lnTo>
                  <a:lnTo>
                    <a:pt x="342" y="13"/>
                  </a:lnTo>
                  <a:lnTo>
                    <a:pt x="350" y="20"/>
                  </a:lnTo>
                  <a:lnTo>
                    <a:pt x="366" y="25"/>
                  </a:lnTo>
                  <a:lnTo>
                    <a:pt x="370" y="24"/>
                  </a:lnTo>
                  <a:lnTo>
                    <a:pt x="382" y="28"/>
                  </a:lnTo>
                  <a:lnTo>
                    <a:pt x="392" y="24"/>
                  </a:lnTo>
                  <a:lnTo>
                    <a:pt x="398" y="25"/>
                  </a:lnTo>
                  <a:lnTo>
                    <a:pt x="403" y="21"/>
                  </a:lnTo>
                  <a:lnTo>
                    <a:pt x="411" y="30"/>
                  </a:lnTo>
                  <a:lnTo>
                    <a:pt x="406" y="40"/>
                  </a:lnTo>
                  <a:lnTo>
                    <a:pt x="399" y="47"/>
                  </a:lnTo>
                  <a:lnTo>
                    <a:pt x="393" y="48"/>
                  </a:lnTo>
                  <a:lnTo>
                    <a:pt x="396" y="55"/>
                  </a:lnTo>
                  <a:lnTo>
                    <a:pt x="390" y="64"/>
                  </a:lnTo>
                  <a:lnTo>
                    <a:pt x="384" y="72"/>
                  </a:lnTo>
                  <a:lnTo>
                    <a:pt x="385" y="78"/>
                  </a:lnTo>
                  <a:lnTo>
                    <a:pt x="399" y="87"/>
                  </a:lnTo>
                  <a:lnTo>
                    <a:pt x="412" y="93"/>
                  </a:lnTo>
                  <a:lnTo>
                    <a:pt x="421" y="100"/>
                  </a:lnTo>
                  <a:lnTo>
                    <a:pt x="434" y="110"/>
                  </a:lnTo>
                  <a:lnTo>
                    <a:pt x="438" y="110"/>
                  </a:lnTo>
                  <a:lnTo>
                    <a:pt x="448" y="115"/>
                  </a:lnTo>
                  <a:lnTo>
                    <a:pt x="450" y="121"/>
                  </a:lnTo>
                  <a:lnTo>
                    <a:pt x="467" y="126"/>
                  </a:lnTo>
                  <a:lnTo>
                    <a:pt x="479" y="121"/>
                  </a:lnTo>
                  <a:lnTo>
                    <a:pt x="482" y="110"/>
                  </a:lnTo>
                  <a:lnTo>
                    <a:pt x="486" y="102"/>
                  </a:lnTo>
                  <a:lnTo>
                    <a:pt x="488" y="93"/>
                  </a:lnTo>
                  <a:lnTo>
                    <a:pt x="493" y="78"/>
                  </a:lnTo>
                  <a:lnTo>
                    <a:pt x="491" y="70"/>
                  </a:lnTo>
                  <a:lnTo>
                    <a:pt x="492" y="64"/>
                  </a:lnTo>
                  <a:lnTo>
                    <a:pt x="489" y="55"/>
                  </a:lnTo>
                  <a:lnTo>
                    <a:pt x="492" y="41"/>
                  </a:lnTo>
                  <a:lnTo>
                    <a:pt x="495" y="37"/>
                  </a:lnTo>
                  <a:lnTo>
                    <a:pt x="493" y="32"/>
                  </a:lnTo>
                  <a:lnTo>
                    <a:pt x="498" y="22"/>
                  </a:lnTo>
                  <a:lnTo>
                    <a:pt x="500" y="12"/>
                  </a:lnTo>
                  <a:lnTo>
                    <a:pt x="501" y="7"/>
                  </a:lnTo>
                  <a:lnTo>
                    <a:pt x="507" y="0"/>
                  </a:lnTo>
                  <a:lnTo>
                    <a:pt x="513" y="10"/>
                  </a:lnTo>
                  <a:lnTo>
                    <a:pt x="514" y="20"/>
                  </a:lnTo>
                  <a:lnTo>
                    <a:pt x="517" y="22"/>
                  </a:lnTo>
                  <a:lnTo>
                    <a:pt x="518" y="30"/>
                  </a:lnTo>
                  <a:lnTo>
                    <a:pt x="524" y="39"/>
                  </a:lnTo>
                  <a:lnTo>
                    <a:pt x="526" y="49"/>
                  </a:lnTo>
                  <a:lnTo>
                    <a:pt x="525" y="5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344">
              <a:extLst>
                <a:ext uri="{FF2B5EF4-FFF2-40B4-BE49-F238E27FC236}">
                  <a16:creationId xmlns="" xmlns:a16="http://schemas.microsoft.com/office/drawing/2014/main" id="{13AB0DBE-9F96-495F-86B1-3E1E59FB4B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5007" y="3564821"/>
              <a:ext cx="94045" cy="78533"/>
            </a:xfrm>
            <a:custGeom>
              <a:avLst/>
              <a:gdLst>
                <a:gd name="T0" fmla="*/ 3 w 97"/>
                <a:gd name="T1" fmla="*/ 49 h 81"/>
                <a:gd name="T2" fmla="*/ 9 w 97"/>
                <a:gd name="T3" fmla="*/ 54 h 81"/>
                <a:gd name="T4" fmla="*/ 16 w 97"/>
                <a:gd name="T5" fmla="*/ 54 h 81"/>
                <a:gd name="T6" fmla="*/ 16 w 97"/>
                <a:gd name="T7" fmla="*/ 58 h 81"/>
                <a:gd name="T8" fmla="*/ 23 w 97"/>
                <a:gd name="T9" fmla="*/ 71 h 81"/>
                <a:gd name="T10" fmla="*/ 11 w 97"/>
                <a:gd name="T11" fmla="*/ 68 h 81"/>
                <a:gd name="T12" fmla="*/ 3 w 97"/>
                <a:gd name="T13" fmla="*/ 58 h 81"/>
                <a:gd name="T14" fmla="*/ 0 w 97"/>
                <a:gd name="T15" fmla="*/ 50 h 81"/>
                <a:gd name="T16" fmla="*/ 3 w 97"/>
                <a:gd name="T17" fmla="*/ 49 h 81"/>
                <a:gd name="T18" fmla="*/ 45 w 97"/>
                <a:gd name="T19" fmla="*/ 15 h 81"/>
                <a:gd name="T20" fmla="*/ 53 w 97"/>
                <a:gd name="T21" fmla="*/ 16 h 81"/>
                <a:gd name="T22" fmla="*/ 55 w 97"/>
                <a:gd name="T23" fmla="*/ 11 h 81"/>
                <a:gd name="T24" fmla="*/ 66 w 97"/>
                <a:gd name="T25" fmla="*/ 1 h 81"/>
                <a:gd name="T26" fmla="*/ 75 w 97"/>
                <a:gd name="T27" fmla="*/ 14 h 81"/>
                <a:gd name="T28" fmla="*/ 84 w 97"/>
                <a:gd name="T29" fmla="*/ 30 h 81"/>
                <a:gd name="T30" fmla="*/ 93 w 97"/>
                <a:gd name="T31" fmla="*/ 31 h 81"/>
                <a:gd name="T32" fmla="*/ 97 w 97"/>
                <a:gd name="T33" fmla="*/ 37 h 81"/>
                <a:gd name="T34" fmla="*/ 83 w 97"/>
                <a:gd name="T35" fmla="*/ 39 h 81"/>
                <a:gd name="T36" fmla="*/ 80 w 97"/>
                <a:gd name="T37" fmla="*/ 57 h 81"/>
                <a:gd name="T38" fmla="*/ 77 w 97"/>
                <a:gd name="T39" fmla="*/ 64 h 81"/>
                <a:gd name="T40" fmla="*/ 71 w 97"/>
                <a:gd name="T41" fmla="*/ 69 h 81"/>
                <a:gd name="T42" fmla="*/ 72 w 97"/>
                <a:gd name="T43" fmla="*/ 80 h 81"/>
                <a:gd name="T44" fmla="*/ 67 w 97"/>
                <a:gd name="T45" fmla="*/ 81 h 81"/>
                <a:gd name="T46" fmla="*/ 55 w 97"/>
                <a:gd name="T47" fmla="*/ 69 h 81"/>
                <a:gd name="T48" fmla="*/ 62 w 97"/>
                <a:gd name="T49" fmla="*/ 59 h 81"/>
                <a:gd name="T50" fmla="*/ 57 w 97"/>
                <a:gd name="T51" fmla="*/ 52 h 81"/>
                <a:gd name="T52" fmla="*/ 51 w 97"/>
                <a:gd name="T53" fmla="*/ 54 h 81"/>
                <a:gd name="T54" fmla="*/ 30 w 97"/>
                <a:gd name="T55" fmla="*/ 71 h 81"/>
                <a:gd name="T56" fmla="*/ 30 w 97"/>
                <a:gd name="T57" fmla="*/ 54 h 81"/>
                <a:gd name="T58" fmla="*/ 22 w 97"/>
                <a:gd name="T59" fmla="*/ 51 h 81"/>
                <a:gd name="T60" fmla="*/ 14 w 97"/>
                <a:gd name="T61" fmla="*/ 45 h 81"/>
                <a:gd name="T62" fmla="*/ 20 w 97"/>
                <a:gd name="T63" fmla="*/ 38 h 81"/>
                <a:gd name="T64" fmla="*/ 10 w 97"/>
                <a:gd name="T65" fmla="*/ 30 h 81"/>
                <a:gd name="T66" fmla="*/ 14 w 97"/>
                <a:gd name="T67" fmla="*/ 24 h 81"/>
                <a:gd name="T68" fmla="*/ 7 w 97"/>
                <a:gd name="T69" fmla="*/ 21 h 81"/>
                <a:gd name="T70" fmla="*/ 3 w 97"/>
                <a:gd name="T71" fmla="*/ 14 h 81"/>
                <a:gd name="T72" fmla="*/ 8 w 97"/>
                <a:gd name="T73" fmla="*/ 11 h 81"/>
                <a:gd name="T74" fmla="*/ 21 w 97"/>
                <a:gd name="T75" fmla="*/ 17 h 81"/>
                <a:gd name="T76" fmla="*/ 30 w 97"/>
                <a:gd name="T77" fmla="*/ 19 h 81"/>
                <a:gd name="T78" fmla="*/ 32 w 97"/>
                <a:gd name="T79" fmla="*/ 16 h 81"/>
                <a:gd name="T80" fmla="*/ 23 w 97"/>
                <a:gd name="T81" fmla="*/ 4 h 81"/>
                <a:gd name="T82" fmla="*/ 28 w 97"/>
                <a:gd name="T83" fmla="*/ 0 h 81"/>
                <a:gd name="T84" fmla="*/ 33 w 97"/>
                <a:gd name="T85" fmla="*/ 1 h 81"/>
                <a:gd name="T86" fmla="*/ 45 w 97"/>
                <a:gd name="T8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81">
                  <a:moveTo>
                    <a:pt x="3" y="49"/>
                  </a:moveTo>
                  <a:lnTo>
                    <a:pt x="9" y="54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23" y="71"/>
                  </a:lnTo>
                  <a:lnTo>
                    <a:pt x="11" y="68"/>
                  </a:lnTo>
                  <a:lnTo>
                    <a:pt x="3" y="58"/>
                  </a:lnTo>
                  <a:lnTo>
                    <a:pt x="0" y="50"/>
                  </a:lnTo>
                  <a:lnTo>
                    <a:pt x="3" y="49"/>
                  </a:lnTo>
                  <a:close/>
                  <a:moveTo>
                    <a:pt x="45" y="15"/>
                  </a:moveTo>
                  <a:lnTo>
                    <a:pt x="53" y="16"/>
                  </a:lnTo>
                  <a:lnTo>
                    <a:pt x="55" y="11"/>
                  </a:lnTo>
                  <a:lnTo>
                    <a:pt x="66" y="1"/>
                  </a:lnTo>
                  <a:lnTo>
                    <a:pt x="75" y="14"/>
                  </a:lnTo>
                  <a:lnTo>
                    <a:pt x="84" y="30"/>
                  </a:lnTo>
                  <a:lnTo>
                    <a:pt x="93" y="31"/>
                  </a:lnTo>
                  <a:lnTo>
                    <a:pt x="97" y="37"/>
                  </a:lnTo>
                  <a:lnTo>
                    <a:pt x="83" y="39"/>
                  </a:lnTo>
                  <a:lnTo>
                    <a:pt x="80" y="57"/>
                  </a:lnTo>
                  <a:lnTo>
                    <a:pt x="77" y="64"/>
                  </a:lnTo>
                  <a:lnTo>
                    <a:pt x="71" y="69"/>
                  </a:lnTo>
                  <a:lnTo>
                    <a:pt x="72" y="80"/>
                  </a:lnTo>
                  <a:lnTo>
                    <a:pt x="67" y="81"/>
                  </a:lnTo>
                  <a:lnTo>
                    <a:pt x="55" y="69"/>
                  </a:lnTo>
                  <a:lnTo>
                    <a:pt x="62" y="59"/>
                  </a:lnTo>
                  <a:lnTo>
                    <a:pt x="57" y="52"/>
                  </a:lnTo>
                  <a:lnTo>
                    <a:pt x="51" y="54"/>
                  </a:lnTo>
                  <a:lnTo>
                    <a:pt x="30" y="71"/>
                  </a:lnTo>
                  <a:lnTo>
                    <a:pt x="30" y="54"/>
                  </a:lnTo>
                  <a:lnTo>
                    <a:pt x="22" y="51"/>
                  </a:lnTo>
                  <a:lnTo>
                    <a:pt x="14" y="45"/>
                  </a:lnTo>
                  <a:lnTo>
                    <a:pt x="20" y="38"/>
                  </a:lnTo>
                  <a:lnTo>
                    <a:pt x="10" y="30"/>
                  </a:lnTo>
                  <a:lnTo>
                    <a:pt x="14" y="24"/>
                  </a:lnTo>
                  <a:lnTo>
                    <a:pt x="7" y="21"/>
                  </a:lnTo>
                  <a:lnTo>
                    <a:pt x="3" y="14"/>
                  </a:lnTo>
                  <a:lnTo>
                    <a:pt x="8" y="11"/>
                  </a:lnTo>
                  <a:lnTo>
                    <a:pt x="21" y="17"/>
                  </a:lnTo>
                  <a:lnTo>
                    <a:pt x="30" y="19"/>
                  </a:lnTo>
                  <a:lnTo>
                    <a:pt x="32" y="16"/>
                  </a:lnTo>
                  <a:lnTo>
                    <a:pt x="23" y="4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45" y="1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345">
              <a:extLst>
                <a:ext uri="{FF2B5EF4-FFF2-40B4-BE49-F238E27FC236}">
                  <a16:creationId xmlns="" xmlns:a16="http://schemas.microsoft.com/office/drawing/2014/main" id="{AD975295-0A15-4BAB-9228-B17A53AF2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435" y="4492669"/>
              <a:ext cx="53325" cy="129918"/>
            </a:xfrm>
            <a:custGeom>
              <a:avLst/>
              <a:gdLst>
                <a:gd name="T0" fmla="*/ 33 w 55"/>
                <a:gd name="T1" fmla="*/ 40 h 134"/>
                <a:gd name="T2" fmla="*/ 28 w 55"/>
                <a:gd name="T3" fmla="*/ 54 h 134"/>
                <a:gd name="T4" fmla="*/ 33 w 55"/>
                <a:gd name="T5" fmla="*/ 77 h 134"/>
                <a:gd name="T6" fmla="*/ 39 w 55"/>
                <a:gd name="T7" fmla="*/ 76 h 134"/>
                <a:gd name="T8" fmla="*/ 45 w 55"/>
                <a:gd name="T9" fmla="*/ 82 h 134"/>
                <a:gd name="T10" fmla="*/ 52 w 55"/>
                <a:gd name="T11" fmla="*/ 96 h 134"/>
                <a:gd name="T12" fmla="*/ 55 w 55"/>
                <a:gd name="T13" fmla="*/ 118 h 134"/>
                <a:gd name="T14" fmla="*/ 46 w 55"/>
                <a:gd name="T15" fmla="*/ 122 h 134"/>
                <a:gd name="T16" fmla="*/ 42 w 55"/>
                <a:gd name="T17" fmla="*/ 134 h 134"/>
                <a:gd name="T18" fmla="*/ 30 w 55"/>
                <a:gd name="T19" fmla="*/ 124 h 134"/>
                <a:gd name="T20" fmla="*/ 29 w 55"/>
                <a:gd name="T21" fmla="*/ 111 h 134"/>
                <a:gd name="T22" fmla="*/ 33 w 55"/>
                <a:gd name="T23" fmla="*/ 103 h 134"/>
                <a:gd name="T24" fmla="*/ 31 w 55"/>
                <a:gd name="T25" fmla="*/ 96 h 134"/>
                <a:gd name="T26" fmla="*/ 24 w 55"/>
                <a:gd name="T27" fmla="*/ 91 h 134"/>
                <a:gd name="T28" fmla="*/ 20 w 55"/>
                <a:gd name="T29" fmla="*/ 92 h 134"/>
                <a:gd name="T30" fmla="*/ 9 w 55"/>
                <a:gd name="T31" fmla="*/ 84 h 134"/>
                <a:gd name="T32" fmla="*/ 0 w 55"/>
                <a:gd name="T33" fmla="*/ 80 h 134"/>
                <a:gd name="T34" fmla="*/ 6 w 55"/>
                <a:gd name="T35" fmla="*/ 62 h 134"/>
                <a:gd name="T36" fmla="*/ 12 w 55"/>
                <a:gd name="T37" fmla="*/ 57 h 134"/>
                <a:gd name="T38" fmla="*/ 8 w 55"/>
                <a:gd name="T39" fmla="*/ 42 h 134"/>
                <a:gd name="T40" fmla="*/ 12 w 55"/>
                <a:gd name="T41" fmla="*/ 28 h 134"/>
                <a:gd name="T42" fmla="*/ 14 w 55"/>
                <a:gd name="T43" fmla="*/ 23 h 134"/>
                <a:gd name="T44" fmla="*/ 9 w 55"/>
                <a:gd name="T45" fmla="*/ 8 h 134"/>
                <a:gd name="T46" fmla="*/ 1 w 55"/>
                <a:gd name="T47" fmla="*/ 0 h 134"/>
                <a:gd name="T48" fmla="*/ 19 w 55"/>
                <a:gd name="T49" fmla="*/ 3 h 134"/>
                <a:gd name="T50" fmla="*/ 22 w 55"/>
                <a:gd name="T51" fmla="*/ 8 h 134"/>
                <a:gd name="T52" fmla="*/ 28 w 55"/>
                <a:gd name="T53" fmla="*/ 16 h 134"/>
                <a:gd name="T54" fmla="*/ 33 w 55"/>
                <a:gd name="T55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134">
                  <a:moveTo>
                    <a:pt x="33" y="40"/>
                  </a:moveTo>
                  <a:lnTo>
                    <a:pt x="28" y="54"/>
                  </a:lnTo>
                  <a:lnTo>
                    <a:pt x="33" y="77"/>
                  </a:lnTo>
                  <a:lnTo>
                    <a:pt x="39" y="76"/>
                  </a:lnTo>
                  <a:lnTo>
                    <a:pt x="45" y="82"/>
                  </a:lnTo>
                  <a:lnTo>
                    <a:pt x="52" y="96"/>
                  </a:lnTo>
                  <a:lnTo>
                    <a:pt x="55" y="118"/>
                  </a:lnTo>
                  <a:lnTo>
                    <a:pt x="46" y="122"/>
                  </a:lnTo>
                  <a:lnTo>
                    <a:pt x="42" y="134"/>
                  </a:lnTo>
                  <a:lnTo>
                    <a:pt x="30" y="124"/>
                  </a:lnTo>
                  <a:lnTo>
                    <a:pt x="29" y="111"/>
                  </a:lnTo>
                  <a:lnTo>
                    <a:pt x="33" y="103"/>
                  </a:lnTo>
                  <a:lnTo>
                    <a:pt x="31" y="96"/>
                  </a:lnTo>
                  <a:lnTo>
                    <a:pt x="24" y="91"/>
                  </a:lnTo>
                  <a:lnTo>
                    <a:pt x="20" y="92"/>
                  </a:lnTo>
                  <a:lnTo>
                    <a:pt x="9" y="84"/>
                  </a:lnTo>
                  <a:lnTo>
                    <a:pt x="0" y="80"/>
                  </a:lnTo>
                  <a:lnTo>
                    <a:pt x="6" y="62"/>
                  </a:lnTo>
                  <a:lnTo>
                    <a:pt x="12" y="57"/>
                  </a:lnTo>
                  <a:lnTo>
                    <a:pt x="8" y="42"/>
                  </a:lnTo>
                  <a:lnTo>
                    <a:pt x="12" y="28"/>
                  </a:lnTo>
                  <a:lnTo>
                    <a:pt x="14" y="23"/>
                  </a:lnTo>
                  <a:lnTo>
                    <a:pt x="9" y="8"/>
                  </a:lnTo>
                  <a:lnTo>
                    <a:pt x="1" y="0"/>
                  </a:lnTo>
                  <a:lnTo>
                    <a:pt x="19" y="3"/>
                  </a:lnTo>
                  <a:lnTo>
                    <a:pt x="22" y="8"/>
                  </a:lnTo>
                  <a:lnTo>
                    <a:pt x="28" y="16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346">
              <a:extLst>
                <a:ext uri="{FF2B5EF4-FFF2-40B4-BE49-F238E27FC236}">
                  <a16:creationId xmlns="" xmlns:a16="http://schemas.microsoft.com/office/drawing/2014/main" id="{4F9A451D-1033-4BB6-8D92-5F39735B4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4474" y="4151392"/>
              <a:ext cx="72716" cy="108588"/>
            </a:xfrm>
            <a:custGeom>
              <a:avLst/>
              <a:gdLst>
                <a:gd name="T0" fmla="*/ 75 w 75"/>
                <a:gd name="T1" fmla="*/ 90 h 112"/>
                <a:gd name="T2" fmla="*/ 48 w 75"/>
                <a:gd name="T3" fmla="*/ 100 h 112"/>
                <a:gd name="T4" fmla="*/ 38 w 75"/>
                <a:gd name="T5" fmla="*/ 106 h 112"/>
                <a:gd name="T6" fmla="*/ 23 w 75"/>
                <a:gd name="T7" fmla="*/ 112 h 112"/>
                <a:gd name="T8" fmla="*/ 7 w 75"/>
                <a:gd name="T9" fmla="*/ 106 h 112"/>
                <a:gd name="T10" fmla="*/ 8 w 75"/>
                <a:gd name="T11" fmla="*/ 99 h 112"/>
                <a:gd name="T12" fmla="*/ 0 w 75"/>
                <a:gd name="T13" fmla="*/ 85 h 112"/>
                <a:gd name="T14" fmla="*/ 4 w 75"/>
                <a:gd name="T15" fmla="*/ 65 h 112"/>
                <a:gd name="T16" fmla="*/ 13 w 75"/>
                <a:gd name="T17" fmla="*/ 50 h 112"/>
                <a:gd name="T18" fmla="*/ 8 w 75"/>
                <a:gd name="T19" fmla="*/ 25 h 112"/>
                <a:gd name="T20" fmla="*/ 6 w 75"/>
                <a:gd name="T21" fmla="*/ 12 h 112"/>
                <a:gd name="T22" fmla="*/ 6 w 75"/>
                <a:gd name="T23" fmla="*/ 2 h 112"/>
                <a:gd name="T24" fmla="*/ 36 w 75"/>
                <a:gd name="T25" fmla="*/ 2 h 112"/>
                <a:gd name="T26" fmla="*/ 44 w 75"/>
                <a:gd name="T27" fmla="*/ 3 h 112"/>
                <a:gd name="T28" fmla="*/ 50 w 75"/>
                <a:gd name="T29" fmla="*/ 0 h 112"/>
                <a:gd name="T30" fmla="*/ 58 w 75"/>
                <a:gd name="T31" fmla="*/ 2 h 112"/>
                <a:gd name="T32" fmla="*/ 55 w 75"/>
                <a:gd name="T33" fmla="*/ 6 h 112"/>
                <a:gd name="T34" fmla="*/ 63 w 75"/>
                <a:gd name="T35" fmla="*/ 16 h 112"/>
                <a:gd name="T36" fmla="*/ 63 w 75"/>
                <a:gd name="T37" fmla="*/ 28 h 112"/>
                <a:gd name="T38" fmla="*/ 65 w 75"/>
                <a:gd name="T39" fmla="*/ 42 h 112"/>
                <a:gd name="T40" fmla="*/ 69 w 75"/>
                <a:gd name="T41" fmla="*/ 49 h 112"/>
                <a:gd name="T42" fmla="*/ 66 w 75"/>
                <a:gd name="T43" fmla="*/ 64 h 112"/>
                <a:gd name="T44" fmla="*/ 67 w 75"/>
                <a:gd name="T45" fmla="*/ 73 h 112"/>
                <a:gd name="T46" fmla="*/ 72 w 75"/>
                <a:gd name="T47" fmla="*/ 84 h 112"/>
                <a:gd name="T48" fmla="*/ 75 w 75"/>
                <a:gd name="T49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112">
                  <a:moveTo>
                    <a:pt x="75" y="90"/>
                  </a:moveTo>
                  <a:lnTo>
                    <a:pt x="48" y="100"/>
                  </a:lnTo>
                  <a:lnTo>
                    <a:pt x="38" y="106"/>
                  </a:lnTo>
                  <a:lnTo>
                    <a:pt x="23" y="112"/>
                  </a:lnTo>
                  <a:lnTo>
                    <a:pt x="7" y="106"/>
                  </a:lnTo>
                  <a:lnTo>
                    <a:pt x="8" y="99"/>
                  </a:lnTo>
                  <a:lnTo>
                    <a:pt x="0" y="85"/>
                  </a:lnTo>
                  <a:lnTo>
                    <a:pt x="4" y="65"/>
                  </a:lnTo>
                  <a:lnTo>
                    <a:pt x="13" y="50"/>
                  </a:lnTo>
                  <a:lnTo>
                    <a:pt x="8" y="25"/>
                  </a:lnTo>
                  <a:lnTo>
                    <a:pt x="6" y="12"/>
                  </a:lnTo>
                  <a:lnTo>
                    <a:pt x="6" y="2"/>
                  </a:lnTo>
                  <a:lnTo>
                    <a:pt x="36" y="2"/>
                  </a:lnTo>
                  <a:lnTo>
                    <a:pt x="44" y="3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55" y="6"/>
                  </a:lnTo>
                  <a:lnTo>
                    <a:pt x="63" y="16"/>
                  </a:lnTo>
                  <a:lnTo>
                    <a:pt x="63" y="28"/>
                  </a:lnTo>
                  <a:lnTo>
                    <a:pt x="65" y="42"/>
                  </a:lnTo>
                  <a:lnTo>
                    <a:pt x="69" y="49"/>
                  </a:lnTo>
                  <a:lnTo>
                    <a:pt x="66" y="64"/>
                  </a:lnTo>
                  <a:lnTo>
                    <a:pt x="67" y="73"/>
                  </a:lnTo>
                  <a:lnTo>
                    <a:pt x="72" y="84"/>
                  </a:lnTo>
                  <a:lnTo>
                    <a:pt x="75" y="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347">
              <a:extLst>
                <a:ext uri="{FF2B5EF4-FFF2-40B4-BE49-F238E27FC236}">
                  <a16:creationId xmlns="" xmlns:a16="http://schemas.microsoft.com/office/drawing/2014/main" id="{45B30DBD-DB3F-4A83-BAF1-B6E305B41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132" y="4476186"/>
              <a:ext cx="194877" cy="167730"/>
            </a:xfrm>
            <a:custGeom>
              <a:avLst/>
              <a:gdLst>
                <a:gd name="T0" fmla="*/ 188 w 201"/>
                <a:gd name="T1" fmla="*/ 17 h 173"/>
                <a:gd name="T2" fmla="*/ 196 w 201"/>
                <a:gd name="T3" fmla="*/ 25 h 173"/>
                <a:gd name="T4" fmla="*/ 201 w 201"/>
                <a:gd name="T5" fmla="*/ 40 h 173"/>
                <a:gd name="T6" fmla="*/ 199 w 201"/>
                <a:gd name="T7" fmla="*/ 45 h 173"/>
                <a:gd name="T8" fmla="*/ 195 w 201"/>
                <a:gd name="T9" fmla="*/ 59 h 173"/>
                <a:gd name="T10" fmla="*/ 199 w 201"/>
                <a:gd name="T11" fmla="*/ 74 h 173"/>
                <a:gd name="T12" fmla="*/ 193 w 201"/>
                <a:gd name="T13" fmla="*/ 79 h 173"/>
                <a:gd name="T14" fmla="*/ 187 w 201"/>
                <a:gd name="T15" fmla="*/ 97 h 173"/>
                <a:gd name="T16" fmla="*/ 196 w 201"/>
                <a:gd name="T17" fmla="*/ 101 h 173"/>
                <a:gd name="T18" fmla="*/ 144 w 201"/>
                <a:gd name="T19" fmla="*/ 115 h 173"/>
                <a:gd name="T20" fmla="*/ 145 w 201"/>
                <a:gd name="T21" fmla="*/ 128 h 173"/>
                <a:gd name="T22" fmla="*/ 133 w 201"/>
                <a:gd name="T23" fmla="*/ 131 h 173"/>
                <a:gd name="T24" fmla="*/ 122 w 201"/>
                <a:gd name="T25" fmla="*/ 138 h 173"/>
                <a:gd name="T26" fmla="*/ 120 w 201"/>
                <a:gd name="T27" fmla="*/ 144 h 173"/>
                <a:gd name="T28" fmla="*/ 114 w 201"/>
                <a:gd name="T29" fmla="*/ 145 h 173"/>
                <a:gd name="T30" fmla="*/ 99 w 201"/>
                <a:gd name="T31" fmla="*/ 160 h 173"/>
                <a:gd name="T32" fmla="*/ 90 w 201"/>
                <a:gd name="T33" fmla="*/ 172 h 173"/>
                <a:gd name="T34" fmla="*/ 83 w 201"/>
                <a:gd name="T35" fmla="*/ 173 h 173"/>
                <a:gd name="T36" fmla="*/ 78 w 201"/>
                <a:gd name="T37" fmla="*/ 171 h 173"/>
                <a:gd name="T38" fmla="*/ 59 w 201"/>
                <a:gd name="T39" fmla="*/ 168 h 173"/>
                <a:gd name="T40" fmla="*/ 55 w 201"/>
                <a:gd name="T41" fmla="*/ 167 h 173"/>
                <a:gd name="T42" fmla="*/ 55 w 201"/>
                <a:gd name="T43" fmla="*/ 166 h 173"/>
                <a:gd name="T44" fmla="*/ 48 w 201"/>
                <a:gd name="T45" fmla="*/ 161 h 173"/>
                <a:gd name="T46" fmla="*/ 37 w 201"/>
                <a:gd name="T47" fmla="*/ 160 h 173"/>
                <a:gd name="T48" fmla="*/ 23 w 201"/>
                <a:gd name="T49" fmla="*/ 165 h 173"/>
                <a:gd name="T50" fmla="*/ 11 w 201"/>
                <a:gd name="T51" fmla="*/ 153 h 173"/>
                <a:gd name="T52" fmla="*/ 0 w 201"/>
                <a:gd name="T53" fmla="*/ 138 h 173"/>
                <a:gd name="T54" fmla="*/ 1 w 201"/>
                <a:gd name="T55" fmla="*/ 82 h 173"/>
                <a:gd name="T56" fmla="*/ 37 w 201"/>
                <a:gd name="T57" fmla="*/ 82 h 173"/>
                <a:gd name="T58" fmla="*/ 35 w 201"/>
                <a:gd name="T59" fmla="*/ 76 h 173"/>
                <a:gd name="T60" fmla="*/ 38 w 201"/>
                <a:gd name="T61" fmla="*/ 69 h 173"/>
                <a:gd name="T62" fmla="*/ 34 w 201"/>
                <a:gd name="T63" fmla="*/ 61 h 173"/>
                <a:gd name="T64" fmla="*/ 37 w 201"/>
                <a:gd name="T65" fmla="*/ 53 h 173"/>
                <a:gd name="T66" fmla="*/ 34 w 201"/>
                <a:gd name="T67" fmla="*/ 47 h 173"/>
                <a:gd name="T68" fmla="*/ 41 w 201"/>
                <a:gd name="T69" fmla="*/ 48 h 173"/>
                <a:gd name="T70" fmla="*/ 42 w 201"/>
                <a:gd name="T71" fmla="*/ 53 h 173"/>
                <a:gd name="T72" fmla="*/ 50 w 201"/>
                <a:gd name="T73" fmla="*/ 53 h 173"/>
                <a:gd name="T74" fmla="*/ 61 w 201"/>
                <a:gd name="T75" fmla="*/ 54 h 173"/>
                <a:gd name="T76" fmla="*/ 67 w 201"/>
                <a:gd name="T77" fmla="*/ 62 h 173"/>
                <a:gd name="T78" fmla="*/ 81 w 201"/>
                <a:gd name="T79" fmla="*/ 64 h 173"/>
                <a:gd name="T80" fmla="*/ 91 w 201"/>
                <a:gd name="T81" fmla="*/ 59 h 173"/>
                <a:gd name="T82" fmla="*/ 96 w 201"/>
                <a:gd name="T83" fmla="*/ 68 h 173"/>
                <a:gd name="T84" fmla="*/ 108 w 201"/>
                <a:gd name="T85" fmla="*/ 71 h 173"/>
                <a:gd name="T86" fmla="*/ 115 w 201"/>
                <a:gd name="T87" fmla="*/ 78 h 173"/>
                <a:gd name="T88" fmla="*/ 122 w 201"/>
                <a:gd name="T89" fmla="*/ 89 h 173"/>
                <a:gd name="T90" fmla="*/ 135 w 201"/>
                <a:gd name="T91" fmla="*/ 89 h 173"/>
                <a:gd name="T92" fmla="*/ 134 w 201"/>
                <a:gd name="T93" fmla="*/ 69 h 173"/>
                <a:gd name="T94" fmla="*/ 129 w 201"/>
                <a:gd name="T95" fmla="*/ 72 h 173"/>
                <a:gd name="T96" fmla="*/ 118 w 201"/>
                <a:gd name="T97" fmla="*/ 66 h 173"/>
                <a:gd name="T98" fmla="*/ 112 w 201"/>
                <a:gd name="T99" fmla="*/ 62 h 173"/>
                <a:gd name="T100" fmla="*/ 114 w 201"/>
                <a:gd name="T101" fmla="*/ 45 h 173"/>
                <a:gd name="T102" fmla="*/ 118 w 201"/>
                <a:gd name="T103" fmla="*/ 24 h 173"/>
                <a:gd name="T104" fmla="*/ 114 w 201"/>
                <a:gd name="T105" fmla="*/ 16 h 173"/>
                <a:gd name="T106" fmla="*/ 119 w 201"/>
                <a:gd name="T107" fmla="*/ 5 h 173"/>
                <a:gd name="T108" fmla="*/ 123 w 201"/>
                <a:gd name="T109" fmla="*/ 3 h 173"/>
                <a:gd name="T110" fmla="*/ 147 w 201"/>
                <a:gd name="T111" fmla="*/ 0 h 173"/>
                <a:gd name="T112" fmla="*/ 154 w 201"/>
                <a:gd name="T113" fmla="*/ 2 h 173"/>
                <a:gd name="T114" fmla="*/ 160 w 201"/>
                <a:gd name="T115" fmla="*/ 7 h 173"/>
                <a:gd name="T116" fmla="*/ 167 w 201"/>
                <a:gd name="T117" fmla="*/ 9 h 173"/>
                <a:gd name="T118" fmla="*/ 179 w 201"/>
                <a:gd name="T119" fmla="*/ 12 h 173"/>
                <a:gd name="T120" fmla="*/ 188 w 201"/>
                <a:gd name="T121" fmla="*/ 1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173">
                  <a:moveTo>
                    <a:pt x="188" y="17"/>
                  </a:moveTo>
                  <a:lnTo>
                    <a:pt x="196" y="25"/>
                  </a:lnTo>
                  <a:lnTo>
                    <a:pt x="201" y="40"/>
                  </a:lnTo>
                  <a:lnTo>
                    <a:pt x="199" y="45"/>
                  </a:lnTo>
                  <a:lnTo>
                    <a:pt x="195" y="59"/>
                  </a:lnTo>
                  <a:lnTo>
                    <a:pt x="199" y="74"/>
                  </a:lnTo>
                  <a:lnTo>
                    <a:pt x="193" y="79"/>
                  </a:lnTo>
                  <a:lnTo>
                    <a:pt x="187" y="97"/>
                  </a:lnTo>
                  <a:lnTo>
                    <a:pt x="196" y="101"/>
                  </a:lnTo>
                  <a:lnTo>
                    <a:pt x="144" y="115"/>
                  </a:lnTo>
                  <a:lnTo>
                    <a:pt x="145" y="128"/>
                  </a:lnTo>
                  <a:lnTo>
                    <a:pt x="133" y="131"/>
                  </a:lnTo>
                  <a:lnTo>
                    <a:pt x="122" y="138"/>
                  </a:lnTo>
                  <a:lnTo>
                    <a:pt x="120" y="144"/>
                  </a:lnTo>
                  <a:lnTo>
                    <a:pt x="114" y="145"/>
                  </a:lnTo>
                  <a:lnTo>
                    <a:pt x="99" y="160"/>
                  </a:lnTo>
                  <a:lnTo>
                    <a:pt x="90" y="172"/>
                  </a:lnTo>
                  <a:lnTo>
                    <a:pt x="83" y="173"/>
                  </a:lnTo>
                  <a:lnTo>
                    <a:pt x="78" y="171"/>
                  </a:lnTo>
                  <a:lnTo>
                    <a:pt x="59" y="168"/>
                  </a:lnTo>
                  <a:lnTo>
                    <a:pt x="55" y="167"/>
                  </a:lnTo>
                  <a:lnTo>
                    <a:pt x="55" y="166"/>
                  </a:lnTo>
                  <a:lnTo>
                    <a:pt x="48" y="161"/>
                  </a:lnTo>
                  <a:lnTo>
                    <a:pt x="37" y="160"/>
                  </a:lnTo>
                  <a:lnTo>
                    <a:pt x="23" y="165"/>
                  </a:lnTo>
                  <a:lnTo>
                    <a:pt x="11" y="153"/>
                  </a:lnTo>
                  <a:lnTo>
                    <a:pt x="0" y="138"/>
                  </a:lnTo>
                  <a:lnTo>
                    <a:pt x="1" y="82"/>
                  </a:lnTo>
                  <a:lnTo>
                    <a:pt x="37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34" y="47"/>
                  </a:lnTo>
                  <a:lnTo>
                    <a:pt x="41" y="48"/>
                  </a:lnTo>
                  <a:lnTo>
                    <a:pt x="42" y="53"/>
                  </a:lnTo>
                  <a:lnTo>
                    <a:pt x="50" y="53"/>
                  </a:lnTo>
                  <a:lnTo>
                    <a:pt x="61" y="54"/>
                  </a:lnTo>
                  <a:lnTo>
                    <a:pt x="67" y="62"/>
                  </a:lnTo>
                  <a:lnTo>
                    <a:pt x="81" y="64"/>
                  </a:lnTo>
                  <a:lnTo>
                    <a:pt x="91" y="59"/>
                  </a:lnTo>
                  <a:lnTo>
                    <a:pt x="96" y="68"/>
                  </a:lnTo>
                  <a:lnTo>
                    <a:pt x="108" y="71"/>
                  </a:lnTo>
                  <a:lnTo>
                    <a:pt x="115" y="78"/>
                  </a:lnTo>
                  <a:lnTo>
                    <a:pt x="122" y="89"/>
                  </a:lnTo>
                  <a:lnTo>
                    <a:pt x="135" y="89"/>
                  </a:lnTo>
                  <a:lnTo>
                    <a:pt x="134" y="69"/>
                  </a:lnTo>
                  <a:lnTo>
                    <a:pt x="129" y="72"/>
                  </a:lnTo>
                  <a:lnTo>
                    <a:pt x="118" y="66"/>
                  </a:lnTo>
                  <a:lnTo>
                    <a:pt x="112" y="62"/>
                  </a:lnTo>
                  <a:lnTo>
                    <a:pt x="114" y="45"/>
                  </a:lnTo>
                  <a:lnTo>
                    <a:pt x="118" y="24"/>
                  </a:lnTo>
                  <a:lnTo>
                    <a:pt x="114" y="16"/>
                  </a:lnTo>
                  <a:lnTo>
                    <a:pt x="119" y="5"/>
                  </a:lnTo>
                  <a:lnTo>
                    <a:pt x="123" y="3"/>
                  </a:lnTo>
                  <a:lnTo>
                    <a:pt x="147" y="0"/>
                  </a:lnTo>
                  <a:lnTo>
                    <a:pt x="154" y="2"/>
                  </a:lnTo>
                  <a:lnTo>
                    <a:pt x="160" y="7"/>
                  </a:lnTo>
                  <a:lnTo>
                    <a:pt x="167" y="9"/>
                  </a:lnTo>
                  <a:lnTo>
                    <a:pt x="179" y="12"/>
                  </a:lnTo>
                  <a:lnTo>
                    <a:pt x="188" y="17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348">
              <a:extLst>
                <a:ext uri="{FF2B5EF4-FFF2-40B4-BE49-F238E27FC236}">
                  <a16:creationId xmlns="" xmlns:a16="http://schemas.microsoft.com/office/drawing/2014/main" id="{EDD5DD84-308A-4738-9B2D-2F4450F39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385" y="4356933"/>
              <a:ext cx="31025" cy="30056"/>
            </a:xfrm>
            <a:custGeom>
              <a:avLst/>
              <a:gdLst>
                <a:gd name="T0" fmla="*/ 25 w 32"/>
                <a:gd name="T1" fmla="*/ 0 h 31"/>
                <a:gd name="T2" fmla="*/ 32 w 32"/>
                <a:gd name="T3" fmla="*/ 9 h 31"/>
                <a:gd name="T4" fmla="*/ 31 w 32"/>
                <a:gd name="T5" fmla="*/ 20 h 31"/>
                <a:gd name="T6" fmla="*/ 26 w 32"/>
                <a:gd name="T7" fmla="*/ 22 h 31"/>
                <a:gd name="T8" fmla="*/ 17 w 32"/>
                <a:gd name="T9" fmla="*/ 21 h 31"/>
                <a:gd name="T10" fmla="*/ 11 w 32"/>
                <a:gd name="T11" fmla="*/ 31 h 31"/>
                <a:gd name="T12" fmla="*/ 0 w 32"/>
                <a:gd name="T13" fmla="*/ 29 h 31"/>
                <a:gd name="T14" fmla="*/ 3 w 32"/>
                <a:gd name="T15" fmla="*/ 20 h 31"/>
                <a:gd name="T16" fmla="*/ 5 w 32"/>
                <a:gd name="T17" fmla="*/ 19 h 31"/>
                <a:gd name="T18" fmla="*/ 5 w 32"/>
                <a:gd name="T19" fmla="*/ 8 h 31"/>
                <a:gd name="T20" fmla="*/ 11 w 32"/>
                <a:gd name="T21" fmla="*/ 4 h 31"/>
                <a:gd name="T22" fmla="*/ 14 w 32"/>
                <a:gd name="T23" fmla="*/ 6 h 31"/>
                <a:gd name="T24" fmla="*/ 25 w 32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1">
                  <a:moveTo>
                    <a:pt x="25" y="0"/>
                  </a:moveTo>
                  <a:lnTo>
                    <a:pt x="32" y="9"/>
                  </a:lnTo>
                  <a:lnTo>
                    <a:pt x="31" y="20"/>
                  </a:lnTo>
                  <a:lnTo>
                    <a:pt x="26" y="22"/>
                  </a:lnTo>
                  <a:lnTo>
                    <a:pt x="17" y="21"/>
                  </a:lnTo>
                  <a:lnTo>
                    <a:pt x="11" y="31"/>
                  </a:lnTo>
                  <a:lnTo>
                    <a:pt x="0" y="29"/>
                  </a:lnTo>
                  <a:lnTo>
                    <a:pt x="3" y="20"/>
                  </a:lnTo>
                  <a:lnTo>
                    <a:pt x="5" y="19"/>
                  </a:lnTo>
                  <a:lnTo>
                    <a:pt x="5" y="8"/>
                  </a:lnTo>
                  <a:lnTo>
                    <a:pt x="11" y="4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349">
              <a:extLst>
                <a:ext uri="{FF2B5EF4-FFF2-40B4-BE49-F238E27FC236}">
                  <a16:creationId xmlns="" xmlns:a16="http://schemas.microsoft.com/office/drawing/2014/main" id="{8C1F1801-F59B-4575-B28A-CD629F2BA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5585" y="4412197"/>
              <a:ext cx="210390" cy="230750"/>
            </a:xfrm>
            <a:custGeom>
              <a:avLst/>
              <a:gdLst>
                <a:gd name="T0" fmla="*/ 86 w 217"/>
                <a:gd name="T1" fmla="*/ 38 h 238"/>
                <a:gd name="T2" fmla="*/ 95 w 217"/>
                <a:gd name="T3" fmla="*/ 54 h 238"/>
                <a:gd name="T4" fmla="*/ 114 w 217"/>
                <a:gd name="T5" fmla="*/ 62 h 238"/>
                <a:gd name="T6" fmla="*/ 129 w 217"/>
                <a:gd name="T7" fmla="*/ 62 h 238"/>
                <a:gd name="T8" fmla="*/ 136 w 217"/>
                <a:gd name="T9" fmla="*/ 47 h 238"/>
                <a:gd name="T10" fmla="*/ 147 w 217"/>
                <a:gd name="T11" fmla="*/ 44 h 238"/>
                <a:gd name="T12" fmla="*/ 154 w 217"/>
                <a:gd name="T13" fmla="*/ 49 h 238"/>
                <a:gd name="T14" fmla="*/ 176 w 217"/>
                <a:gd name="T15" fmla="*/ 61 h 238"/>
                <a:gd name="T16" fmla="*/ 177 w 217"/>
                <a:gd name="T17" fmla="*/ 78 h 238"/>
                <a:gd name="T18" fmla="*/ 184 w 217"/>
                <a:gd name="T19" fmla="*/ 95 h 238"/>
                <a:gd name="T20" fmla="*/ 188 w 217"/>
                <a:gd name="T21" fmla="*/ 114 h 238"/>
                <a:gd name="T22" fmla="*/ 206 w 217"/>
                <a:gd name="T23" fmla="*/ 112 h 238"/>
                <a:gd name="T24" fmla="*/ 216 w 217"/>
                <a:gd name="T25" fmla="*/ 119 h 238"/>
                <a:gd name="T26" fmla="*/ 217 w 217"/>
                <a:gd name="T27" fmla="*/ 135 h 238"/>
                <a:gd name="T28" fmla="*/ 216 w 217"/>
                <a:gd name="T29" fmla="*/ 149 h 238"/>
                <a:gd name="T30" fmla="*/ 179 w 217"/>
                <a:gd name="T31" fmla="*/ 204 h 238"/>
                <a:gd name="T32" fmla="*/ 202 w 217"/>
                <a:gd name="T33" fmla="*/ 231 h 238"/>
                <a:gd name="T34" fmla="*/ 128 w 217"/>
                <a:gd name="T35" fmla="*/ 236 h 238"/>
                <a:gd name="T36" fmla="*/ 45 w 217"/>
                <a:gd name="T37" fmla="*/ 227 h 238"/>
                <a:gd name="T38" fmla="*/ 31 w 217"/>
                <a:gd name="T39" fmla="*/ 221 h 238"/>
                <a:gd name="T40" fmla="*/ 11 w 217"/>
                <a:gd name="T41" fmla="*/ 224 h 238"/>
                <a:gd name="T42" fmla="*/ 0 w 217"/>
                <a:gd name="T43" fmla="*/ 216 h 238"/>
                <a:gd name="T44" fmla="*/ 8 w 217"/>
                <a:gd name="T45" fmla="*/ 184 h 238"/>
                <a:gd name="T46" fmla="*/ 15 w 217"/>
                <a:gd name="T47" fmla="*/ 159 h 238"/>
                <a:gd name="T48" fmla="*/ 29 w 217"/>
                <a:gd name="T49" fmla="*/ 141 h 238"/>
                <a:gd name="T50" fmla="*/ 37 w 217"/>
                <a:gd name="T51" fmla="*/ 120 h 238"/>
                <a:gd name="T52" fmla="*/ 30 w 217"/>
                <a:gd name="T53" fmla="*/ 104 h 238"/>
                <a:gd name="T54" fmla="*/ 22 w 217"/>
                <a:gd name="T55" fmla="*/ 83 h 238"/>
                <a:gd name="T56" fmla="*/ 28 w 217"/>
                <a:gd name="T57" fmla="*/ 71 h 238"/>
                <a:gd name="T58" fmla="*/ 19 w 217"/>
                <a:gd name="T59" fmla="*/ 44 h 238"/>
                <a:gd name="T60" fmla="*/ 12 w 217"/>
                <a:gd name="T61" fmla="*/ 29 h 238"/>
                <a:gd name="T62" fmla="*/ 25 w 217"/>
                <a:gd name="T63" fmla="*/ 28 h 238"/>
                <a:gd name="T64" fmla="*/ 82 w 217"/>
                <a:gd name="T65" fmla="*/ 25 h 238"/>
                <a:gd name="T66" fmla="*/ 9 w 217"/>
                <a:gd name="T67" fmla="*/ 24 h 238"/>
                <a:gd name="T68" fmla="*/ 12 w 217"/>
                <a:gd name="T69" fmla="*/ 3 h 238"/>
                <a:gd name="T70" fmla="*/ 23 w 217"/>
                <a:gd name="T71" fmla="*/ 6 h 238"/>
                <a:gd name="T72" fmla="*/ 15 w 217"/>
                <a:gd name="T73" fmla="*/ 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38">
                  <a:moveTo>
                    <a:pt x="82" y="25"/>
                  </a:moveTo>
                  <a:lnTo>
                    <a:pt x="86" y="38"/>
                  </a:lnTo>
                  <a:lnTo>
                    <a:pt x="91" y="48"/>
                  </a:lnTo>
                  <a:lnTo>
                    <a:pt x="95" y="54"/>
                  </a:lnTo>
                  <a:lnTo>
                    <a:pt x="102" y="63"/>
                  </a:lnTo>
                  <a:lnTo>
                    <a:pt x="114" y="62"/>
                  </a:lnTo>
                  <a:lnTo>
                    <a:pt x="119" y="59"/>
                  </a:lnTo>
                  <a:lnTo>
                    <a:pt x="129" y="62"/>
                  </a:lnTo>
                  <a:lnTo>
                    <a:pt x="131" y="58"/>
                  </a:lnTo>
                  <a:lnTo>
                    <a:pt x="136" y="47"/>
                  </a:lnTo>
                  <a:lnTo>
                    <a:pt x="146" y="46"/>
                  </a:lnTo>
                  <a:lnTo>
                    <a:pt x="147" y="44"/>
                  </a:lnTo>
                  <a:lnTo>
                    <a:pt x="157" y="44"/>
                  </a:lnTo>
                  <a:lnTo>
                    <a:pt x="154" y="49"/>
                  </a:lnTo>
                  <a:lnTo>
                    <a:pt x="176" y="49"/>
                  </a:lnTo>
                  <a:lnTo>
                    <a:pt x="176" y="61"/>
                  </a:lnTo>
                  <a:lnTo>
                    <a:pt x="180" y="67"/>
                  </a:lnTo>
                  <a:lnTo>
                    <a:pt x="177" y="78"/>
                  </a:lnTo>
                  <a:lnTo>
                    <a:pt x="179" y="89"/>
                  </a:lnTo>
                  <a:lnTo>
                    <a:pt x="184" y="95"/>
                  </a:lnTo>
                  <a:lnTo>
                    <a:pt x="183" y="116"/>
                  </a:lnTo>
                  <a:lnTo>
                    <a:pt x="188" y="114"/>
                  </a:lnTo>
                  <a:lnTo>
                    <a:pt x="195" y="115"/>
                  </a:lnTo>
                  <a:lnTo>
                    <a:pt x="206" y="112"/>
                  </a:lnTo>
                  <a:lnTo>
                    <a:pt x="213" y="113"/>
                  </a:lnTo>
                  <a:lnTo>
                    <a:pt x="216" y="119"/>
                  </a:lnTo>
                  <a:lnTo>
                    <a:pt x="213" y="127"/>
                  </a:lnTo>
                  <a:lnTo>
                    <a:pt x="217" y="135"/>
                  </a:lnTo>
                  <a:lnTo>
                    <a:pt x="214" y="142"/>
                  </a:lnTo>
                  <a:lnTo>
                    <a:pt x="216" y="149"/>
                  </a:lnTo>
                  <a:lnTo>
                    <a:pt x="180" y="148"/>
                  </a:lnTo>
                  <a:lnTo>
                    <a:pt x="179" y="204"/>
                  </a:lnTo>
                  <a:lnTo>
                    <a:pt x="190" y="219"/>
                  </a:lnTo>
                  <a:lnTo>
                    <a:pt x="202" y="231"/>
                  </a:lnTo>
                  <a:lnTo>
                    <a:pt x="169" y="238"/>
                  </a:lnTo>
                  <a:lnTo>
                    <a:pt x="128" y="236"/>
                  </a:lnTo>
                  <a:lnTo>
                    <a:pt x="116" y="227"/>
                  </a:lnTo>
                  <a:lnTo>
                    <a:pt x="45" y="227"/>
                  </a:lnTo>
                  <a:lnTo>
                    <a:pt x="42" y="229"/>
                  </a:lnTo>
                  <a:lnTo>
                    <a:pt x="31" y="221"/>
                  </a:lnTo>
                  <a:lnTo>
                    <a:pt x="21" y="221"/>
                  </a:lnTo>
                  <a:lnTo>
                    <a:pt x="11" y="224"/>
                  </a:lnTo>
                  <a:lnTo>
                    <a:pt x="1" y="227"/>
                  </a:lnTo>
                  <a:lnTo>
                    <a:pt x="0" y="216"/>
                  </a:lnTo>
                  <a:lnTo>
                    <a:pt x="3" y="200"/>
                  </a:lnTo>
                  <a:lnTo>
                    <a:pt x="8" y="184"/>
                  </a:lnTo>
                  <a:lnTo>
                    <a:pt x="9" y="175"/>
                  </a:lnTo>
                  <a:lnTo>
                    <a:pt x="15" y="159"/>
                  </a:lnTo>
                  <a:lnTo>
                    <a:pt x="20" y="152"/>
                  </a:lnTo>
                  <a:lnTo>
                    <a:pt x="29" y="141"/>
                  </a:lnTo>
                  <a:lnTo>
                    <a:pt x="35" y="133"/>
                  </a:lnTo>
                  <a:lnTo>
                    <a:pt x="37" y="120"/>
                  </a:lnTo>
                  <a:lnTo>
                    <a:pt x="36" y="110"/>
                  </a:lnTo>
                  <a:lnTo>
                    <a:pt x="30" y="104"/>
                  </a:lnTo>
                  <a:lnTo>
                    <a:pt x="26" y="93"/>
                  </a:lnTo>
                  <a:lnTo>
                    <a:pt x="22" y="83"/>
                  </a:lnTo>
                  <a:lnTo>
                    <a:pt x="22" y="78"/>
                  </a:lnTo>
                  <a:lnTo>
                    <a:pt x="28" y="71"/>
                  </a:lnTo>
                  <a:lnTo>
                    <a:pt x="22" y="55"/>
                  </a:lnTo>
                  <a:lnTo>
                    <a:pt x="19" y="44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20" y="26"/>
                  </a:lnTo>
                  <a:lnTo>
                    <a:pt x="25" y="28"/>
                  </a:lnTo>
                  <a:lnTo>
                    <a:pt x="30" y="25"/>
                  </a:lnTo>
                  <a:lnTo>
                    <a:pt x="82" y="25"/>
                  </a:lnTo>
                  <a:close/>
                  <a:moveTo>
                    <a:pt x="14" y="22"/>
                  </a:moveTo>
                  <a:lnTo>
                    <a:pt x="9" y="24"/>
                  </a:lnTo>
                  <a:lnTo>
                    <a:pt x="5" y="10"/>
                  </a:lnTo>
                  <a:lnTo>
                    <a:pt x="12" y="3"/>
                  </a:lnTo>
                  <a:lnTo>
                    <a:pt x="18" y="0"/>
                  </a:lnTo>
                  <a:lnTo>
                    <a:pt x="23" y="6"/>
                  </a:lnTo>
                  <a:lnTo>
                    <a:pt x="18" y="10"/>
                  </a:lnTo>
                  <a:lnTo>
                    <a:pt x="15" y="15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350">
              <a:extLst>
                <a:ext uri="{FF2B5EF4-FFF2-40B4-BE49-F238E27FC236}">
                  <a16:creationId xmlns="" xmlns:a16="http://schemas.microsoft.com/office/drawing/2014/main" id="{956E99E1-C38B-4B5C-8AFC-E82923CFB1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0670" y="4711784"/>
              <a:ext cx="334491" cy="740726"/>
            </a:xfrm>
            <a:custGeom>
              <a:avLst/>
              <a:gdLst>
                <a:gd name="T0" fmla="*/ 122 w 345"/>
                <a:gd name="T1" fmla="*/ 764 h 764"/>
                <a:gd name="T2" fmla="*/ 102 w 345"/>
                <a:gd name="T3" fmla="*/ 754 h 764"/>
                <a:gd name="T4" fmla="*/ 84 w 345"/>
                <a:gd name="T5" fmla="*/ 688 h 764"/>
                <a:gd name="T6" fmla="*/ 99 w 345"/>
                <a:gd name="T7" fmla="*/ 723 h 764"/>
                <a:gd name="T8" fmla="*/ 146 w 345"/>
                <a:gd name="T9" fmla="*/ 748 h 764"/>
                <a:gd name="T10" fmla="*/ 147 w 345"/>
                <a:gd name="T11" fmla="*/ 5 h 764"/>
                <a:gd name="T12" fmla="*/ 165 w 345"/>
                <a:gd name="T13" fmla="*/ 4 h 764"/>
                <a:gd name="T14" fmla="*/ 187 w 345"/>
                <a:gd name="T15" fmla="*/ 9 h 764"/>
                <a:gd name="T16" fmla="*/ 233 w 345"/>
                <a:gd name="T17" fmla="*/ 42 h 764"/>
                <a:gd name="T18" fmla="*/ 272 w 345"/>
                <a:gd name="T19" fmla="*/ 63 h 764"/>
                <a:gd name="T20" fmla="*/ 257 w 345"/>
                <a:gd name="T21" fmla="*/ 101 h 764"/>
                <a:gd name="T22" fmla="*/ 296 w 345"/>
                <a:gd name="T23" fmla="*/ 109 h 764"/>
                <a:gd name="T24" fmla="*/ 325 w 345"/>
                <a:gd name="T25" fmla="*/ 92 h 764"/>
                <a:gd name="T26" fmla="*/ 336 w 345"/>
                <a:gd name="T27" fmla="*/ 71 h 764"/>
                <a:gd name="T28" fmla="*/ 344 w 345"/>
                <a:gd name="T29" fmla="*/ 98 h 764"/>
                <a:gd name="T30" fmla="*/ 318 w 345"/>
                <a:gd name="T31" fmla="*/ 116 h 764"/>
                <a:gd name="T32" fmla="*/ 275 w 345"/>
                <a:gd name="T33" fmla="*/ 162 h 764"/>
                <a:gd name="T34" fmla="*/ 267 w 345"/>
                <a:gd name="T35" fmla="*/ 199 h 764"/>
                <a:gd name="T36" fmla="*/ 263 w 345"/>
                <a:gd name="T37" fmla="*/ 224 h 764"/>
                <a:gd name="T38" fmla="*/ 260 w 345"/>
                <a:gd name="T39" fmla="*/ 248 h 764"/>
                <a:gd name="T40" fmla="*/ 279 w 345"/>
                <a:gd name="T41" fmla="*/ 281 h 764"/>
                <a:gd name="T42" fmla="*/ 290 w 345"/>
                <a:gd name="T43" fmla="*/ 301 h 764"/>
                <a:gd name="T44" fmla="*/ 247 w 345"/>
                <a:gd name="T45" fmla="*/ 340 h 764"/>
                <a:gd name="T46" fmla="*/ 194 w 345"/>
                <a:gd name="T47" fmla="*/ 343 h 764"/>
                <a:gd name="T48" fmla="*/ 194 w 345"/>
                <a:gd name="T49" fmla="*/ 373 h 764"/>
                <a:gd name="T50" fmla="*/ 187 w 345"/>
                <a:gd name="T51" fmla="*/ 392 h 764"/>
                <a:gd name="T52" fmla="*/ 152 w 345"/>
                <a:gd name="T53" fmla="*/ 388 h 764"/>
                <a:gd name="T54" fmla="*/ 147 w 345"/>
                <a:gd name="T55" fmla="*/ 417 h 764"/>
                <a:gd name="T56" fmla="*/ 168 w 345"/>
                <a:gd name="T57" fmla="*/ 417 h 764"/>
                <a:gd name="T58" fmla="*/ 158 w 345"/>
                <a:gd name="T59" fmla="*/ 435 h 764"/>
                <a:gd name="T60" fmla="*/ 142 w 345"/>
                <a:gd name="T61" fmla="*/ 474 h 764"/>
                <a:gd name="T62" fmla="*/ 121 w 345"/>
                <a:gd name="T63" fmla="*/ 487 h 764"/>
                <a:gd name="T64" fmla="*/ 102 w 345"/>
                <a:gd name="T65" fmla="*/ 519 h 764"/>
                <a:gd name="T66" fmla="*/ 136 w 345"/>
                <a:gd name="T67" fmla="*/ 542 h 764"/>
                <a:gd name="T68" fmla="*/ 109 w 345"/>
                <a:gd name="T69" fmla="*/ 581 h 764"/>
                <a:gd name="T70" fmla="*/ 83 w 345"/>
                <a:gd name="T71" fmla="*/ 622 h 764"/>
                <a:gd name="T72" fmla="*/ 81 w 345"/>
                <a:gd name="T73" fmla="*/ 664 h 764"/>
                <a:gd name="T74" fmla="*/ 85 w 345"/>
                <a:gd name="T75" fmla="*/ 679 h 764"/>
                <a:gd name="T76" fmla="*/ 27 w 345"/>
                <a:gd name="T77" fmla="*/ 671 h 764"/>
                <a:gd name="T78" fmla="*/ 20 w 345"/>
                <a:gd name="T79" fmla="*/ 634 h 764"/>
                <a:gd name="T80" fmla="*/ 3 w 345"/>
                <a:gd name="T81" fmla="*/ 626 h 764"/>
                <a:gd name="T82" fmla="*/ 14 w 345"/>
                <a:gd name="T83" fmla="*/ 585 h 764"/>
                <a:gd name="T84" fmla="*/ 18 w 345"/>
                <a:gd name="T85" fmla="*/ 555 h 764"/>
                <a:gd name="T86" fmla="*/ 33 w 345"/>
                <a:gd name="T87" fmla="*/ 501 h 764"/>
                <a:gd name="T88" fmla="*/ 39 w 345"/>
                <a:gd name="T89" fmla="*/ 481 h 764"/>
                <a:gd name="T90" fmla="*/ 29 w 345"/>
                <a:gd name="T91" fmla="*/ 467 h 764"/>
                <a:gd name="T92" fmla="*/ 27 w 345"/>
                <a:gd name="T93" fmla="*/ 448 h 764"/>
                <a:gd name="T94" fmla="*/ 29 w 345"/>
                <a:gd name="T95" fmla="*/ 417 h 764"/>
                <a:gd name="T96" fmla="*/ 30 w 345"/>
                <a:gd name="T97" fmla="*/ 365 h 764"/>
                <a:gd name="T98" fmla="*/ 45 w 345"/>
                <a:gd name="T99" fmla="*/ 337 h 764"/>
                <a:gd name="T100" fmla="*/ 41 w 345"/>
                <a:gd name="T101" fmla="*/ 295 h 764"/>
                <a:gd name="T102" fmla="*/ 54 w 345"/>
                <a:gd name="T103" fmla="*/ 264 h 764"/>
                <a:gd name="T104" fmla="*/ 64 w 345"/>
                <a:gd name="T105" fmla="*/ 225 h 764"/>
                <a:gd name="T106" fmla="*/ 51 w 345"/>
                <a:gd name="T107" fmla="*/ 185 h 764"/>
                <a:gd name="T108" fmla="*/ 61 w 345"/>
                <a:gd name="T109" fmla="*/ 145 h 764"/>
                <a:gd name="T110" fmla="*/ 78 w 345"/>
                <a:gd name="T111" fmla="*/ 109 h 764"/>
                <a:gd name="T112" fmla="*/ 85 w 345"/>
                <a:gd name="T113" fmla="*/ 89 h 764"/>
                <a:gd name="T114" fmla="*/ 88 w 345"/>
                <a:gd name="T115" fmla="*/ 51 h 764"/>
                <a:gd name="T116" fmla="*/ 113 w 345"/>
                <a:gd name="T117" fmla="*/ 22 h 764"/>
                <a:gd name="T118" fmla="*/ 125 w 345"/>
                <a:gd name="T119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5" h="764">
                  <a:moveTo>
                    <a:pt x="138" y="763"/>
                  </a:moveTo>
                  <a:lnTo>
                    <a:pt x="122" y="764"/>
                  </a:lnTo>
                  <a:lnTo>
                    <a:pt x="113" y="754"/>
                  </a:lnTo>
                  <a:lnTo>
                    <a:pt x="102" y="754"/>
                  </a:lnTo>
                  <a:lnTo>
                    <a:pt x="84" y="754"/>
                  </a:lnTo>
                  <a:lnTo>
                    <a:pt x="84" y="688"/>
                  </a:lnTo>
                  <a:lnTo>
                    <a:pt x="91" y="701"/>
                  </a:lnTo>
                  <a:lnTo>
                    <a:pt x="99" y="723"/>
                  </a:lnTo>
                  <a:lnTo>
                    <a:pt x="122" y="741"/>
                  </a:lnTo>
                  <a:lnTo>
                    <a:pt x="146" y="748"/>
                  </a:lnTo>
                  <a:lnTo>
                    <a:pt x="138" y="763"/>
                  </a:lnTo>
                  <a:close/>
                  <a:moveTo>
                    <a:pt x="147" y="5"/>
                  </a:moveTo>
                  <a:lnTo>
                    <a:pt x="158" y="19"/>
                  </a:lnTo>
                  <a:lnTo>
                    <a:pt x="165" y="4"/>
                  </a:lnTo>
                  <a:lnTo>
                    <a:pt x="184" y="4"/>
                  </a:lnTo>
                  <a:lnTo>
                    <a:pt x="187" y="9"/>
                  </a:lnTo>
                  <a:lnTo>
                    <a:pt x="219" y="39"/>
                  </a:lnTo>
                  <a:lnTo>
                    <a:pt x="233" y="42"/>
                  </a:lnTo>
                  <a:lnTo>
                    <a:pt x="255" y="56"/>
                  </a:lnTo>
                  <a:lnTo>
                    <a:pt x="272" y="63"/>
                  </a:lnTo>
                  <a:lnTo>
                    <a:pt x="275" y="72"/>
                  </a:lnTo>
                  <a:lnTo>
                    <a:pt x="257" y="101"/>
                  </a:lnTo>
                  <a:lnTo>
                    <a:pt x="276" y="106"/>
                  </a:lnTo>
                  <a:lnTo>
                    <a:pt x="296" y="109"/>
                  </a:lnTo>
                  <a:lnTo>
                    <a:pt x="308" y="106"/>
                  </a:lnTo>
                  <a:lnTo>
                    <a:pt x="325" y="92"/>
                  </a:lnTo>
                  <a:lnTo>
                    <a:pt x="328" y="74"/>
                  </a:lnTo>
                  <a:lnTo>
                    <a:pt x="336" y="71"/>
                  </a:lnTo>
                  <a:lnTo>
                    <a:pt x="345" y="81"/>
                  </a:lnTo>
                  <a:lnTo>
                    <a:pt x="344" y="98"/>
                  </a:lnTo>
                  <a:lnTo>
                    <a:pt x="330" y="108"/>
                  </a:lnTo>
                  <a:lnTo>
                    <a:pt x="318" y="116"/>
                  </a:lnTo>
                  <a:lnTo>
                    <a:pt x="299" y="135"/>
                  </a:lnTo>
                  <a:lnTo>
                    <a:pt x="275" y="162"/>
                  </a:lnTo>
                  <a:lnTo>
                    <a:pt x="271" y="178"/>
                  </a:lnTo>
                  <a:lnTo>
                    <a:pt x="267" y="199"/>
                  </a:lnTo>
                  <a:lnTo>
                    <a:pt x="267" y="219"/>
                  </a:lnTo>
                  <a:lnTo>
                    <a:pt x="263" y="224"/>
                  </a:lnTo>
                  <a:lnTo>
                    <a:pt x="261" y="237"/>
                  </a:lnTo>
                  <a:lnTo>
                    <a:pt x="260" y="248"/>
                  </a:lnTo>
                  <a:lnTo>
                    <a:pt x="282" y="266"/>
                  </a:lnTo>
                  <a:lnTo>
                    <a:pt x="279" y="281"/>
                  </a:lnTo>
                  <a:lnTo>
                    <a:pt x="291" y="291"/>
                  </a:lnTo>
                  <a:lnTo>
                    <a:pt x="290" y="301"/>
                  </a:lnTo>
                  <a:lnTo>
                    <a:pt x="274" y="329"/>
                  </a:lnTo>
                  <a:lnTo>
                    <a:pt x="247" y="340"/>
                  </a:lnTo>
                  <a:lnTo>
                    <a:pt x="212" y="345"/>
                  </a:lnTo>
                  <a:lnTo>
                    <a:pt x="194" y="343"/>
                  </a:lnTo>
                  <a:lnTo>
                    <a:pt x="197" y="356"/>
                  </a:lnTo>
                  <a:lnTo>
                    <a:pt x="194" y="373"/>
                  </a:lnTo>
                  <a:lnTo>
                    <a:pt x="197" y="384"/>
                  </a:lnTo>
                  <a:lnTo>
                    <a:pt x="187" y="392"/>
                  </a:lnTo>
                  <a:lnTo>
                    <a:pt x="168" y="396"/>
                  </a:lnTo>
                  <a:lnTo>
                    <a:pt x="152" y="388"/>
                  </a:lnTo>
                  <a:lnTo>
                    <a:pt x="145" y="393"/>
                  </a:lnTo>
                  <a:lnTo>
                    <a:pt x="147" y="417"/>
                  </a:lnTo>
                  <a:lnTo>
                    <a:pt x="159" y="423"/>
                  </a:lnTo>
                  <a:lnTo>
                    <a:pt x="168" y="417"/>
                  </a:lnTo>
                  <a:lnTo>
                    <a:pt x="174" y="428"/>
                  </a:lnTo>
                  <a:lnTo>
                    <a:pt x="158" y="435"/>
                  </a:lnTo>
                  <a:lnTo>
                    <a:pt x="144" y="450"/>
                  </a:lnTo>
                  <a:lnTo>
                    <a:pt x="142" y="474"/>
                  </a:lnTo>
                  <a:lnTo>
                    <a:pt x="137" y="487"/>
                  </a:lnTo>
                  <a:lnTo>
                    <a:pt x="121" y="487"/>
                  </a:lnTo>
                  <a:lnTo>
                    <a:pt x="107" y="500"/>
                  </a:lnTo>
                  <a:lnTo>
                    <a:pt x="102" y="519"/>
                  </a:lnTo>
                  <a:lnTo>
                    <a:pt x="120" y="538"/>
                  </a:lnTo>
                  <a:lnTo>
                    <a:pt x="136" y="542"/>
                  </a:lnTo>
                  <a:lnTo>
                    <a:pt x="130" y="566"/>
                  </a:lnTo>
                  <a:lnTo>
                    <a:pt x="109" y="581"/>
                  </a:lnTo>
                  <a:lnTo>
                    <a:pt x="99" y="612"/>
                  </a:lnTo>
                  <a:lnTo>
                    <a:pt x="83" y="622"/>
                  </a:lnTo>
                  <a:lnTo>
                    <a:pt x="76" y="635"/>
                  </a:lnTo>
                  <a:lnTo>
                    <a:pt x="81" y="664"/>
                  </a:lnTo>
                  <a:lnTo>
                    <a:pt x="93" y="680"/>
                  </a:lnTo>
                  <a:lnTo>
                    <a:pt x="85" y="679"/>
                  </a:lnTo>
                  <a:lnTo>
                    <a:pt x="69" y="674"/>
                  </a:lnTo>
                  <a:lnTo>
                    <a:pt x="27" y="671"/>
                  </a:lnTo>
                  <a:lnTo>
                    <a:pt x="20" y="653"/>
                  </a:lnTo>
                  <a:lnTo>
                    <a:pt x="20" y="634"/>
                  </a:lnTo>
                  <a:lnTo>
                    <a:pt x="8" y="635"/>
                  </a:lnTo>
                  <a:lnTo>
                    <a:pt x="3" y="626"/>
                  </a:lnTo>
                  <a:lnTo>
                    <a:pt x="0" y="597"/>
                  </a:lnTo>
                  <a:lnTo>
                    <a:pt x="14" y="585"/>
                  </a:lnTo>
                  <a:lnTo>
                    <a:pt x="20" y="568"/>
                  </a:lnTo>
                  <a:lnTo>
                    <a:pt x="18" y="555"/>
                  </a:lnTo>
                  <a:lnTo>
                    <a:pt x="27" y="533"/>
                  </a:lnTo>
                  <a:lnTo>
                    <a:pt x="33" y="501"/>
                  </a:lnTo>
                  <a:lnTo>
                    <a:pt x="32" y="486"/>
                  </a:lnTo>
                  <a:lnTo>
                    <a:pt x="39" y="481"/>
                  </a:lnTo>
                  <a:lnTo>
                    <a:pt x="37" y="472"/>
                  </a:lnTo>
                  <a:lnTo>
                    <a:pt x="29" y="467"/>
                  </a:lnTo>
                  <a:lnTo>
                    <a:pt x="35" y="457"/>
                  </a:lnTo>
                  <a:lnTo>
                    <a:pt x="27" y="448"/>
                  </a:lnTo>
                  <a:lnTo>
                    <a:pt x="22" y="421"/>
                  </a:lnTo>
                  <a:lnTo>
                    <a:pt x="29" y="417"/>
                  </a:lnTo>
                  <a:lnTo>
                    <a:pt x="27" y="388"/>
                  </a:lnTo>
                  <a:lnTo>
                    <a:pt x="30" y="365"/>
                  </a:lnTo>
                  <a:lnTo>
                    <a:pt x="35" y="345"/>
                  </a:lnTo>
                  <a:lnTo>
                    <a:pt x="45" y="337"/>
                  </a:lnTo>
                  <a:lnTo>
                    <a:pt x="41" y="316"/>
                  </a:lnTo>
                  <a:lnTo>
                    <a:pt x="41" y="295"/>
                  </a:lnTo>
                  <a:lnTo>
                    <a:pt x="54" y="281"/>
                  </a:lnTo>
                  <a:lnTo>
                    <a:pt x="54" y="264"/>
                  </a:lnTo>
                  <a:lnTo>
                    <a:pt x="64" y="243"/>
                  </a:lnTo>
                  <a:lnTo>
                    <a:pt x="64" y="225"/>
                  </a:lnTo>
                  <a:lnTo>
                    <a:pt x="59" y="220"/>
                  </a:lnTo>
                  <a:lnTo>
                    <a:pt x="51" y="185"/>
                  </a:lnTo>
                  <a:lnTo>
                    <a:pt x="62" y="165"/>
                  </a:lnTo>
                  <a:lnTo>
                    <a:pt x="61" y="145"/>
                  </a:lnTo>
                  <a:lnTo>
                    <a:pt x="66" y="128"/>
                  </a:lnTo>
                  <a:lnTo>
                    <a:pt x="78" y="109"/>
                  </a:lnTo>
                  <a:lnTo>
                    <a:pt x="89" y="96"/>
                  </a:lnTo>
                  <a:lnTo>
                    <a:pt x="85" y="89"/>
                  </a:lnTo>
                  <a:lnTo>
                    <a:pt x="88" y="83"/>
                  </a:lnTo>
                  <a:lnTo>
                    <a:pt x="88" y="51"/>
                  </a:lnTo>
                  <a:lnTo>
                    <a:pt x="107" y="42"/>
                  </a:lnTo>
                  <a:lnTo>
                    <a:pt x="113" y="22"/>
                  </a:lnTo>
                  <a:lnTo>
                    <a:pt x="110" y="18"/>
                  </a:lnTo>
                  <a:lnTo>
                    <a:pt x="125" y="0"/>
                  </a:lnTo>
                  <a:lnTo>
                    <a:pt x="147" y="5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351">
              <a:extLst>
                <a:ext uri="{FF2B5EF4-FFF2-40B4-BE49-F238E27FC236}">
                  <a16:creationId xmlns="" xmlns:a16="http://schemas.microsoft.com/office/drawing/2014/main" id="{19B95A64-8AEB-4DFB-B871-D79346ADA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6554" y="4626465"/>
              <a:ext cx="225902" cy="220085"/>
            </a:xfrm>
            <a:custGeom>
              <a:avLst/>
              <a:gdLst>
                <a:gd name="T0" fmla="*/ 81 w 233"/>
                <a:gd name="T1" fmla="*/ 218 h 227"/>
                <a:gd name="T2" fmla="*/ 69 w 233"/>
                <a:gd name="T3" fmla="*/ 203 h 227"/>
                <a:gd name="T4" fmla="*/ 62 w 233"/>
                <a:gd name="T5" fmla="*/ 188 h 227"/>
                <a:gd name="T6" fmla="*/ 57 w 233"/>
                <a:gd name="T7" fmla="*/ 169 h 227"/>
                <a:gd name="T8" fmla="*/ 54 w 233"/>
                <a:gd name="T9" fmla="*/ 156 h 227"/>
                <a:gd name="T10" fmla="*/ 48 w 233"/>
                <a:gd name="T11" fmla="*/ 127 h 227"/>
                <a:gd name="T12" fmla="*/ 47 w 233"/>
                <a:gd name="T13" fmla="*/ 104 h 227"/>
                <a:gd name="T14" fmla="*/ 44 w 233"/>
                <a:gd name="T15" fmla="*/ 94 h 227"/>
                <a:gd name="T16" fmla="*/ 39 w 233"/>
                <a:gd name="T17" fmla="*/ 86 h 227"/>
                <a:gd name="T18" fmla="*/ 29 w 233"/>
                <a:gd name="T19" fmla="*/ 71 h 227"/>
                <a:gd name="T20" fmla="*/ 20 w 233"/>
                <a:gd name="T21" fmla="*/ 49 h 227"/>
                <a:gd name="T22" fmla="*/ 17 w 233"/>
                <a:gd name="T23" fmla="*/ 38 h 227"/>
                <a:gd name="T24" fmla="*/ 2 w 233"/>
                <a:gd name="T25" fmla="*/ 19 h 227"/>
                <a:gd name="T26" fmla="*/ 0 w 233"/>
                <a:gd name="T27" fmla="*/ 5 h 227"/>
                <a:gd name="T28" fmla="*/ 10 w 233"/>
                <a:gd name="T29" fmla="*/ 2 h 227"/>
                <a:gd name="T30" fmla="*/ 20 w 233"/>
                <a:gd name="T31" fmla="*/ 0 h 227"/>
                <a:gd name="T32" fmla="*/ 30 w 233"/>
                <a:gd name="T33" fmla="*/ 0 h 227"/>
                <a:gd name="T34" fmla="*/ 41 w 233"/>
                <a:gd name="T35" fmla="*/ 8 h 227"/>
                <a:gd name="T36" fmla="*/ 44 w 233"/>
                <a:gd name="T37" fmla="*/ 6 h 227"/>
                <a:gd name="T38" fmla="*/ 115 w 233"/>
                <a:gd name="T39" fmla="*/ 5 h 227"/>
                <a:gd name="T40" fmla="*/ 127 w 233"/>
                <a:gd name="T41" fmla="*/ 15 h 227"/>
                <a:gd name="T42" fmla="*/ 168 w 233"/>
                <a:gd name="T43" fmla="*/ 17 h 227"/>
                <a:gd name="T44" fmla="*/ 201 w 233"/>
                <a:gd name="T45" fmla="*/ 10 h 227"/>
                <a:gd name="T46" fmla="*/ 215 w 233"/>
                <a:gd name="T47" fmla="*/ 5 h 227"/>
                <a:gd name="T48" fmla="*/ 226 w 233"/>
                <a:gd name="T49" fmla="*/ 6 h 227"/>
                <a:gd name="T50" fmla="*/ 233 w 233"/>
                <a:gd name="T51" fmla="*/ 11 h 227"/>
                <a:gd name="T52" fmla="*/ 233 w 233"/>
                <a:gd name="T53" fmla="*/ 12 h 227"/>
                <a:gd name="T54" fmla="*/ 224 w 233"/>
                <a:gd name="T55" fmla="*/ 16 h 227"/>
                <a:gd name="T56" fmla="*/ 218 w 233"/>
                <a:gd name="T57" fmla="*/ 17 h 227"/>
                <a:gd name="T58" fmla="*/ 206 w 233"/>
                <a:gd name="T59" fmla="*/ 24 h 227"/>
                <a:gd name="T60" fmla="*/ 201 w 233"/>
                <a:gd name="T61" fmla="*/ 16 h 227"/>
                <a:gd name="T62" fmla="*/ 174 w 233"/>
                <a:gd name="T63" fmla="*/ 23 h 227"/>
                <a:gd name="T64" fmla="*/ 160 w 233"/>
                <a:gd name="T65" fmla="*/ 23 h 227"/>
                <a:gd name="T66" fmla="*/ 160 w 233"/>
                <a:gd name="T67" fmla="*/ 88 h 227"/>
                <a:gd name="T68" fmla="*/ 143 w 233"/>
                <a:gd name="T69" fmla="*/ 88 h 227"/>
                <a:gd name="T70" fmla="*/ 143 w 233"/>
                <a:gd name="T71" fmla="*/ 144 h 227"/>
                <a:gd name="T72" fmla="*/ 143 w 233"/>
                <a:gd name="T73" fmla="*/ 216 h 227"/>
                <a:gd name="T74" fmla="*/ 128 w 233"/>
                <a:gd name="T75" fmla="*/ 225 h 227"/>
                <a:gd name="T76" fmla="*/ 118 w 233"/>
                <a:gd name="T77" fmla="*/ 227 h 227"/>
                <a:gd name="T78" fmla="*/ 107 w 233"/>
                <a:gd name="T79" fmla="*/ 223 h 227"/>
                <a:gd name="T80" fmla="*/ 99 w 233"/>
                <a:gd name="T81" fmla="*/ 221 h 227"/>
                <a:gd name="T82" fmla="*/ 96 w 233"/>
                <a:gd name="T83" fmla="*/ 213 h 227"/>
                <a:gd name="T84" fmla="*/ 90 w 233"/>
                <a:gd name="T85" fmla="*/ 208 h 227"/>
                <a:gd name="T86" fmla="*/ 81 w 233"/>
                <a:gd name="T87" fmla="*/ 2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3" h="227">
                  <a:moveTo>
                    <a:pt x="81" y="218"/>
                  </a:moveTo>
                  <a:lnTo>
                    <a:pt x="69" y="203"/>
                  </a:lnTo>
                  <a:lnTo>
                    <a:pt x="62" y="188"/>
                  </a:lnTo>
                  <a:lnTo>
                    <a:pt x="57" y="169"/>
                  </a:lnTo>
                  <a:lnTo>
                    <a:pt x="54" y="156"/>
                  </a:lnTo>
                  <a:lnTo>
                    <a:pt x="48" y="127"/>
                  </a:lnTo>
                  <a:lnTo>
                    <a:pt x="47" y="104"/>
                  </a:lnTo>
                  <a:lnTo>
                    <a:pt x="44" y="94"/>
                  </a:lnTo>
                  <a:lnTo>
                    <a:pt x="39" y="86"/>
                  </a:lnTo>
                  <a:lnTo>
                    <a:pt x="29" y="71"/>
                  </a:lnTo>
                  <a:lnTo>
                    <a:pt x="20" y="49"/>
                  </a:lnTo>
                  <a:lnTo>
                    <a:pt x="17" y="38"/>
                  </a:lnTo>
                  <a:lnTo>
                    <a:pt x="2" y="19"/>
                  </a:lnTo>
                  <a:lnTo>
                    <a:pt x="0" y="5"/>
                  </a:lnTo>
                  <a:lnTo>
                    <a:pt x="10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41" y="8"/>
                  </a:lnTo>
                  <a:lnTo>
                    <a:pt x="44" y="6"/>
                  </a:lnTo>
                  <a:lnTo>
                    <a:pt x="115" y="5"/>
                  </a:lnTo>
                  <a:lnTo>
                    <a:pt x="127" y="15"/>
                  </a:lnTo>
                  <a:lnTo>
                    <a:pt x="168" y="17"/>
                  </a:lnTo>
                  <a:lnTo>
                    <a:pt x="201" y="10"/>
                  </a:lnTo>
                  <a:lnTo>
                    <a:pt x="215" y="5"/>
                  </a:lnTo>
                  <a:lnTo>
                    <a:pt x="226" y="6"/>
                  </a:lnTo>
                  <a:lnTo>
                    <a:pt x="233" y="11"/>
                  </a:lnTo>
                  <a:lnTo>
                    <a:pt x="233" y="12"/>
                  </a:lnTo>
                  <a:lnTo>
                    <a:pt x="224" y="16"/>
                  </a:lnTo>
                  <a:lnTo>
                    <a:pt x="218" y="17"/>
                  </a:lnTo>
                  <a:lnTo>
                    <a:pt x="206" y="24"/>
                  </a:lnTo>
                  <a:lnTo>
                    <a:pt x="201" y="16"/>
                  </a:lnTo>
                  <a:lnTo>
                    <a:pt x="174" y="23"/>
                  </a:lnTo>
                  <a:lnTo>
                    <a:pt x="160" y="23"/>
                  </a:lnTo>
                  <a:lnTo>
                    <a:pt x="160" y="88"/>
                  </a:lnTo>
                  <a:lnTo>
                    <a:pt x="143" y="88"/>
                  </a:lnTo>
                  <a:lnTo>
                    <a:pt x="143" y="144"/>
                  </a:lnTo>
                  <a:lnTo>
                    <a:pt x="143" y="216"/>
                  </a:lnTo>
                  <a:lnTo>
                    <a:pt x="128" y="225"/>
                  </a:lnTo>
                  <a:lnTo>
                    <a:pt x="118" y="227"/>
                  </a:lnTo>
                  <a:lnTo>
                    <a:pt x="107" y="223"/>
                  </a:lnTo>
                  <a:lnTo>
                    <a:pt x="99" y="221"/>
                  </a:lnTo>
                  <a:lnTo>
                    <a:pt x="96" y="213"/>
                  </a:lnTo>
                  <a:lnTo>
                    <a:pt x="90" y="208"/>
                  </a:lnTo>
                  <a:lnTo>
                    <a:pt x="81" y="2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352">
              <a:extLst>
                <a:ext uri="{FF2B5EF4-FFF2-40B4-BE49-F238E27FC236}">
                  <a16:creationId xmlns="" xmlns:a16="http://schemas.microsoft.com/office/drawing/2014/main" id="{F6DF7113-26D2-4CEE-A47D-3D92668EF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6797" y="4681728"/>
              <a:ext cx="51386" cy="40721"/>
            </a:xfrm>
            <a:custGeom>
              <a:avLst/>
              <a:gdLst>
                <a:gd name="T0" fmla="*/ 30 w 53"/>
                <a:gd name="T1" fmla="*/ 18 h 42"/>
                <a:gd name="T2" fmla="*/ 44 w 53"/>
                <a:gd name="T3" fmla="*/ 29 h 42"/>
                <a:gd name="T4" fmla="*/ 53 w 53"/>
                <a:gd name="T5" fmla="*/ 37 h 42"/>
                <a:gd name="T6" fmla="*/ 46 w 53"/>
                <a:gd name="T7" fmla="*/ 42 h 42"/>
                <a:gd name="T8" fmla="*/ 37 w 53"/>
                <a:gd name="T9" fmla="*/ 37 h 42"/>
                <a:gd name="T10" fmla="*/ 24 w 53"/>
                <a:gd name="T11" fmla="*/ 29 h 42"/>
                <a:gd name="T12" fmla="*/ 14 w 53"/>
                <a:gd name="T13" fmla="*/ 19 h 42"/>
                <a:gd name="T14" fmla="*/ 2 w 53"/>
                <a:gd name="T15" fmla="*/ 6 h 42"/>
                <a:gd name="T16" fmla="*/ 0 w 53"/>
                <a:gd name="T17" fmla="*/ 0 h 42"/>
                <a:gd name="T18" fmla="*/ 7 w 53"/>
                <a:gd name="T19" fmla="*/ 0 h 42"/>
                <a:gd name="T20" fmla="*/ 17 w 53"/>
                <a:gd name="T21" fmla="*/ 6 h 42"/>
                <a:gd name="T22" fmla="*/ 24 w 53"/>
                <a:gd name="T23" fmla="*/ 13 h 42"/>
                <a:gd name="T24" fmla="*/ 30 w 53"/>
                <a:gd name="T25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42">
                  <a:moveTo>
                    <a:pt x="30" y="18"/>
                  </a:moveTo>
                  <a:lnTo>
                    <a:pt x="44" y="29"/>
                  </a:lnTo>
                  <a:lnTo>
                    <a:pt x="53" y="37"/>
                  </a:lnTo>
                  <a:lnTo>
                    <a:pt x="46" y="42"/>
                  </a:lnTo>
                  <a:lnTo>
                    <a:pt x="37" y="37"/>
                  </a:lnTo>
                  <a:lnTo>
                    <a:pt x="24" y="29"/>
                  </a:lnTo>
                  <a:lnTo>
                    <a:pt x="14" y="19"/>
                  </a:lnTo>
                  <a:lnTo>
                    <a:pt x="2" y="6"/>
                  </a:lnTo>
                  <a:lnTo>
                    <a:pt x="0" y="0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4" y="13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353">
              <a:extLst>
                <a:ext uri="{FF2B5EF4-FFF2-40B4-BE49-F238E27FC236}">
                  <a16:creationId xmlns="" xmlns:a16="http://schemas.microsoft.com/office/drawing/2014/main" id="{7C5DBF34-F720-44D8-829F-20F71A8B5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6443" y="3146951"/>
              <a:ext cx="77563" cy="88228"/>
            </a:xfrm>
            <a:custGeom>
              <a:avLst/>
              <a:gdLst>
                <a:gd name="T0" fmla="*/ 80 w 80"/>
                <a:gd name="T1" fmla="*/ 67 h 91"/>
                <a:gd name="T2" fmla="*/ 69 w 80"/>
                <a:gd name="T3" fmla="*/ 91 h 91"/>
                <a:gd name="T4" fmla="*/ 51 w 80"/>
                <a:gd name="T5" fmla="*/ 75 h 91"/>
                <a:gd name="T6" fmla="*/ 48 w 80"/>
                <a:gd name="T7" fmla="*/ 62 h 91"/>
                <a:gd name="T8" fmla="*/ 74 w 80"/>
                <a:gd name="T9" fmla="*/ 52 h 91"/>
                <a:gd name="T10" fmla="*/ 80 w 80"/>
                <a:gd name="T11" fmla="*/ 67 h 91"/>
                <a:gd name="T12" fmla="*/ 48 w 80"/>
                <a:gd name="T13" fmla="*/ 41 h 91"/>
                <a:gd name="T14" fmla="*/ 44 w 80"/>
                <a:gd name="T15" fmla="*/ 53 h 91"/>
                <a:gd name="T16" fmla="*/ 39 w 80"/>
                <a:gd name="T17" fmla="*/ 50 h 91"/>
                <a:gd name="T18" fmla="*/ 26 w 80"/>
                <a:gd name="T19" fmla="*/ 72 h 91"/>
                <a:gd name="T20" fmla="*/ 31 w 80"/>
                <a:gd name="T21" fmla="*/ 87 h 91"/>
                <a:gd name="T22" fmla="*/ 21 w 80"/>
                <a:gd name="T23" fmla="*/ 91 h 91"/>
                <a:gd name="T24" fmla="*/ 7 w 80"/>
                <a:gd name="T25" fmla="*/ 87 h 91"/>
                <a:gd name="T26" fmla="*/ 0 w 80"/>
                <a:gd name="T27" fmla="*/ 71 h 91"/>
                <a:gd name="T28" fmla="*/ 0 w 80"/>
                <a:gd name="T29" fmla="*/ 38 h 91"/>
                <a:gd name="T30" fmla="*/ 2 w 80"/>
                <a:gd name="T31" fmla="*/ 30 h 91"/>
                <a:gd name="T32" fmla="*/ 8 w 80"/>
                <a:gd name="T33" fmla="*/ 20 h 91"/>
                <a:gd name="T34" fmla="*/ 23 w 80"/>
                <a:gd name="T35" fmla="*/ 19 h 91"/>
                <a:gd name="T36" fmla="*/ 29 w 80"/>
                <a:gd name="T37" fmla="*/ 9 h 91"/>
                <a:gd name="T38" fmla="*/ 43 w 80"/>
                <a:gd name="T39" fmla="*/ 0 h 91"/>
                <a:gd name="T40" fmla="*/ 43 w 80"/>
                <a:gd name="T41" fmla="*/ 17 h 91"/>
                <a:gd name="T42" fmla="*/ 37 w 80"/>
                <a:gd name="T43" fmla="*/ 28 h 91"/>
                <a:gd name="T44" fmla="*/ 39 w 80"/>
                <a:gd name="T45" fmla="*/ 36 h 91"/>
                <a:gd name="T46" fmla="*/ 48 w 80"/>
                <a:gd name="T47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91">
                  <a:moveTo>
                    <a:pt x="80" y="67"/>
                  </a:moveTo>
                  <a:lnTo>
                    <a:pt x="69" y="91"/>
                  </a:lnTo>
                  <a:lnTo>
                    <a:pt x="51" y="75"/>
                  </a:lnTo>
                  <a:lnTo>
                    <a:pt x="48" y="62"/>
                  </a:lnTo>
                  <a:lnTo>
                    <a:pt x="74" y="52"/>
                  </a:lnTo>
                  <a:lnTo>
                    <a:pt x="80" y="67"/>
                  </a:lnTo>
                  <a:close/>
                  <a:moveTo>
                    <a:pt x="48" y="41"/>
                  </a:moveTo>
                  <a:lnTo>
                    <a:pt x="44" y="53"/>
                  </a:lnTo>
                  <a:lnTo>
                    <a:pt x="39" y="50"/>
                  </a:lnTo>
                  <a:lnTo>
                    <a:pt x="26" y="72"/>
                  </a:lnTo>
                  <a:lnTo>
                    <a:pt x="31" y="87"/>
                  </a:lnTo>
                  <a:lnTo>
                    <a:pt x="21" y="91"/>
                  </a:lnTo>
                  <a:lnTo>
                    <a:pt x="7" y="87"/>
                  </a:lnTo>
                  <a:lnTo>
                    <a:pt x="0" y="71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8" y="20"/>
                  </a:lnTo>
                  <a:lnTo>
                    <a:pt x="23" y="19"/>
                  </a:lnTo>
                  <a:lnTo>
                    <a:pt x="29" y="9"/>
                  </a:lnTo>
                  <a:lnTo>
                    <a:pt x="43" y="0"/>
                  </a:lnTo>
                  <a:lnTo>
                    <a:pt x="43" y="17"/>
                  </a:lnTo>
                  <a:lnTo>
                    <a:pt x="37" y="28"/>
                  </a:lnTo>
                  <a:lnTo>
                    <a:pt x="39" y="36"/>
                  </a:lnTo>
                  <a:lnTo>
                    <a:pt x="48" y="4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354">
              <a:extLst>
                <a:ext uri="{FF2B5EF4-FFF2-40B4-BE49-F238E27FC236}">
                  <a16:creationId xmlns="" xmlns:a16="http://schemas.microsoft.com/office/drawing/2014/main" id="{3DD6FE87-EB5D-4689-A9C8-944C02E67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5878" y="3998205"/>
              <a:ext cx="61081" cy="40721"/>
            </a:xfrm>
            <a:custGeom>
              <a:avLst/>
              <a:gdLst>
                <a:gd name="T0" fmla="*/ 4 w 63"/>
                <a:gd name="T1" fmla="*/ 4 h 42"/>
                <a:gd name="T2" fmla="*/ 7 w 63"/>
                <a:gd name="T3" fmla="*/ 0 h 42"/>
                <a:gd name="T4" fmla="*/ 19 w 63"/>
                <a:gd name="T5" fmla="*/ 0 h 42"/>
                <a:gd name="T6" fmla="*/ 30 w 63"/>
                <a:gd name="T7" fmla="*/ 5 h 42"/>
                <a:gd name="T8" fmla="*/ 35 w 63"/>
                <a:gd name="T9" fmla="*/ 5 h 42"/>
                <a:gd name="T10" fmla="*/ 38 w 63"/>
                <a:gd name="T11" fmla="*/ 11 h 42"/>
                <a:gd name="T12" fmla="*/ 47 w 63"/>
                <a:gd name="T13" fmla="*/ 11 h 42"/>
                <a:gd name="T14" fmla="*/ 47 w 63"/>
                <a:gd name="T15" fmla="*/ 17 h 42"/>
                <a:gd name="T16" fmla="*/ 54 w 63"/>
                <a:gd name="T17" fmla="*/ 17 h 42"/>
                <a:gd name="T18" fmla="*/ 63 w 63"/>
                <a:gd name="T19" fmla="*/ 23 h 42"/>
                <a:gd name="T20" fmla="*/ 57 w 63"/>
                <a:gd name="T21" fmla="*/ 32 h 42"/>
                <a:gd name="T22" fmla="*/ 48 w 63"/>
                <a:gd name="T23" fmla="*/ 27 h 42"/>
                <a:gd name="T24" fmla="*/ 40 w 63"/>
                <a:gd name="T25" fmla="*/ 28 h 42"/>
                <a:gd name="T26" fmla="*/ 35 w 63"/>
                <a:gd name="T27" fmla="*/ 27 h 42"/>
                <a:gd name="T28" fmla="*/ 32 w 63"/>
                <a:gd name="T29" fmla="*/ 30 h 42"/>
                <a:gd name="T30" fmla="*/ 25 w 63"/>
                <a:gd name="T31" fmla="*/ 32 h 42"/>
                <a:gd name="T32" fmla="*/ 22 w 63"/>
                <a:gd name="T33" fmla="*/ 27 h 42"/>
                <a:gd name="T34" fmla="*/ 16 w 63"/>
                <a:gd name="T35" fmla="*/ 29 h 42"/>
                <a:gd name="T36" fmla="*/ 9 w 63"/>
                <a:gd name="T37" fmla="*/ 42 h 42"/>
                <a:gd name="T38" fmla="*/ 6 w 63"/>
                <a:gd name="T39" fmla="*/ 40 h 42"/>
                <a:gd name="T40" fmla="*/ 4 w 63"/>
                <a:gd name="T41" fmla="*/ 34 h 42"/>
                <a:gd name="T42" fmla="*/ 4 w 63"/>
                <a:gd name="T43" fmla="*/ 29 h 42"/>
                <a:gd name="T44" fmla="*/ 0 w 63"/>
                <a:gd name="T45" fmla="*/ 23 h 42"/>
                <a:gd name="T46" fmla="*/ 4 w 63"/>
                <a:gd name="T47" fmla="*/ 20 h 42"/>
                <a:gd name="T48" fmla="*/ 6 w 63"/>
                <a:gd name="T49" fmla="*/ 13 h 42"/>
                <a:gd name="T50" fmla="*/ 4 w 63"/>
                <a:gd name="T5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2">
                  <a:moveTo>
                    <a:pt x="4" y="4"/>
                  </a:moveTo>
                  <a:lnTo>
                    <a:pt x="7" y="0"/>
                  </a:lnTo>
                  <a:lnTo>
                    <a:pt x="19" y="0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38" y="11"/>
                  </a:lnTo>
                  <a:lnTo>
                    <a:pt x="47" y="11"/>
                  </a:lnTo>
                  <a:lnTo>
                    <a:pt x="47" y="17"/>
                  </a:lnTo>
                  <a:lnTo>
                    <a:pt x="54" y="17"/>
                  </a:lnTo>
                  <a:lnTo>
                    <a:pt x="63" y="23"/>
                  </a:lnTo>
                  <a:lnTo>
                    <a:pt x="57" y="32"/>
                  </a:lnTo>
                  <a:lnTo>
                    <a:pt x="48" y="27"/>
                  </a:lnTo>
                  <a:lnTo>
                    <a:pt x="40" y="28"/>
                  </a:lnTo>
                  <a:lnTo>
                    <a:pt x="35" y="27"/>
                  </a:lnTo>
                  <a:lnTo>
                    <a:pt x="32" y="30"/>
                  </a:lnTo>
                  <a:lnTo>
                    <a:pt x="25" y="32"/>
                  </a:lnTo>
                  <a:lnTo>
                    <a:pt x="22" y="27"/>
                  </a:lnTo>
                  <a:lnTo>
                    <a:pt x="16" y="29"/>
                  </a:lnTo>
                  <a:lnTo>
                    <a:pt x="9" y="42"/>
                  </a:lnTo>
                  <a:lnTo>
                    <a:pt x="6" y="40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3"/>
                  </a:lnTo>
                  <a:lnTo>
                    <a:pt x="4" y="20"/>
                  </a:lnTo>
                  <a:lnTo>
                    <a:pt x="6" y="1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355">
              <a:extLst>
                <a:ext uri="{FF2B5EF4-FFF2-40B4-BE49-F238E27FC236}">
                  <a16:creationId xmlns="" xmlns:a16="http://schemas.microsoft.com/office/drawing/2014/main" id="{EF6B750C-436A-4CC1-85B9-54EB734FD7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1463" y="1616051"/>
              <a:ext cx="1490179" cy="1945862"/>
            </a:xfrm>
            <a:custGeom>
              <a:avLst/>
              <a:gdLst>
                <a:gd name="T0" fmla="*/ 775 w 1537"/>
                <a:gd name="T1" fmla="*/ 586 h 2007"/>
                <a:gd name="T2" fmla="*/ 1047 w 1537"/>
                <a:gd name="T3" fmla="*/ 881 h 2007"/>
                <a:gd name="T4" fmla="*/ 800 w 1537"/>
                <a:gd name="T5" fmla="*/ 451 h 2007"/>
                <a:gd name="T6" fmla="*/ 845 w 1537"/>
                <a:gd name="T7" fmla="*/ 256 h 2007"/>
                <a:gd name="T8" fmla="*/ 500 w 1537"/>
                <a:gd name="T9" fmla="*/ 835 h 2007"/>
                <a:gd name="T10" fmla="*/ 494 w 1537"/>
                <a:gd name="T11" fmla="*/ 717 h 2007"/>
                <a:gd name="T12" fmla="*/ 518 w 1537"/>
                <a:gd name="T13" fmla="*/ 560 h 2007"/>
                <a:gd name="T14" fmla="*/ 668 w 1537"/>
                <a:gd name="T15" fmla="*/ 703 h 2007"/>
                <a:gd name="T16" fmla="*/ 579 w 1537"/>
                <a:gd name="T17" fmla="*/ 977 h 2007"/>
                <a:gd name="T18" fmla="*/ 433 w 1537"/>
                <a:gd name="T19" fmla="*/ 1019 h 2007"/>
                <a:gd name="T20" fmla="*/ 482 w 1537"/>
                <a:gd name="T21" fmla="*/ 1160 h 2007"/>
                <a:gd name="T22" fmla="*/ 717 w 1537"/>
                <a:gd name="T23" fmla="*/ 1118 h 2007"/>
                <a:gd name="T24" fmla="*/ 619 w 1537"/>
                <a:gd name="T25" fmla="*/ 938 h 2007"/>
                <a:gd name="T26" fmla="*/ 919 w 1537"/>
                <a:gd name="T27" fmla="*/ 837 h 2007"/>
                <a:gd name="T28" fmla="*/ 890 w 1537"/>
                <a:gd name="T29" fmla="*/ 739 h 2007"/>
                <a:gd name="T30" fmla="*/ 890 w 1537"/>
                <a:gd name="T31" fmla="*/ 829 h 2007"/>
                <a:gd name="T32" fmla="*/ 815 w 1537"/>
                <a:gd name="T33" fmla="*/ 824 h 2007"/>
                <a:gd name="T34" fmla="*/ 705 w 1537"/>
                <a:gd name="T35" fmla="*/ 940 h 2007"/>
                <a:gd name="T36" fmla="*/ 271 w 1537"/>
                <a:gd name="T37" fmla="*/ 1809 h 2007"/>
                <a:gd name="T38" fmla="*/ 1059 w 1537"/>
                <a:gd name="T39" fmla="*/ 1366 h 2007"/>
                <a:gd name="T40" fmla="*/ 959 w 1537"/>
                <a:gd name="T41" fmla="*/ 1370 h 2007"/>
                <a:gd name="T42" fmla="*/ 425 w 1537"/>
                <a:gd name="T43" fmla="*/ 868 h 2007"/>
                <a:gd name="T44" fmla="*/ 1146 w 1537"/>
                <a:gd name="T45" fmla="*/ 1184 h 2007"/>
                <a:gd name="T46" fmla="*/ 1325 w 1537"/>
                <a:gd name="T47" fmla="*/ 1191 h 2007"/>
                <a:gd name="T48" fmla="*/ 1048 w 1537"/>
                <a:gd name="T49" fmla="*/ 977 h 2007"/>
                <a:gd name="T50" fmla="*/ 910 w 1537"/>
                <a:gd name="T51" fmla="*/ 1066 h 2007"/>
                <a:gd name="T52" fmla="*/ 1189 w 1537"/>
                <a:gd name="T53" fmla="*/ 1217 h 2007"/>
                <a:gd name="T54" fmla="*/ 1217 w 1537"/>
                <a:gd name="T55" fmla="*/ 1398 h 2007"/>
                <a:gd name="T56" fmla="*/ 1269 w 1537"/>
                <a:gd name="T57" fmla="*/ 1262 h 2007"/>
                <a:gd name="T58" fmla="*/ 937 w 1537"/>
                <a:gd name="T59" fmla="*/ 508 h 2007"/>
                <a:gd name="T60" fmla="*/ 1098 w 1537"/>
                <a:gd name="T61" fmla="*/ 671 h 2007"/>
                <a:gd name="T62" fmla="*/ 1215 w 1537"/>
                <a:gd name="T63" fmla="*/ 411 h 2007"/>
                <a:gd name="T64" fmla="*/ 1186 w 1537"/>
                <a:gd name="T65" fmla="*/ 0 h 2007"/>
                <a:gd name="T66" fmla="*/ 863 w 1537"/>
                <a:gd name="T67" fmla="*/ 222 h 2007"/>
                <a:gd name="T68" fmla="*/ 1007 w 1537"/>
                <a:gd name="T69" fmla="*/ 1425 h 2007"/>
                <a:gd name="T70" fmla="*/ 1532 w 1537"/>
                <a:gd name="T71" fmla="*/ 1856 h 2007"/>
                <a:gd name="T72" fmla="*/ 1481 w 1537"/>
                <a:gd name="T73" fmla="*/ 1763 h 2007"/>
                <a:gd name="T74" fmla="*/ 1509 w 1537"/>
                <a:gd name="T75" fmla="*/ 1867 h 2007"/>
                <a:gd name="T76" fmla="*/ 1336 w 1537"/>
                <a:gd name="T77" fmla="*/ 1840 h 2007"/>
                <a:gd name="T78" fmla="*/ 1408 w 1537"/>
                <a:gd name="T79" fmla="*/ 1801 h 2007"/>
                <a:gd name="T80" fmla="*/ 1385 w 1537"/>
                <a:gd name="T81" fmla="*/ 1603 h 2007"/>
                <a:gd name="T82" fmla="*/ 1185 w 1537"/>
                <a:gd name="T83" fmla="*/ 1428 h 2007"/>
                <a:gd name="T84" fmla="*/ 1092 w 1537"/>
                <a:gd name="T85" fmla="*/ 1660 h 2007"/>
                <a:gd name="T86" fmla="*/ 933 w 1537"/>
                <a:gd name="T87" fmla="*/ 1635 h 2007"/>
                <a:gd name="T88" fmla="*/ 875 w 1537"/>
                <a:gd name="T89" fmla="*/ 1370 h 2007"/>
                <a:gd name="T90" fmla="*/ 1039 w 1537"/>
                <a:gd name="T91" fmla="*/ 1130 h 2007"/>
                <a:gd name="T92" fmla="*/ 861 w 1537"/>
                <a:gd name="T93" fmla="*/ 1078 h 2007"/>
                <a:gd name="T94" fmla="*/ 739 w 1537"/>
                <a:gd name="T95" fmla="*/ 1165 h 2007"/>
                <a:gd name="T96" fmla="*/ 541 w 1537"/>
                <a:gd name="T97" fmla="*/ 1185 h 2007"/>
                <a:gd name="T98" fmla="*/ 288 w 1537"/>
                <a:gd name="T99" fmla="*/ 1079 h 2007"/>
                <a:gd name="T100" fmla="*/ 32 w 1537"/>
                <a:gd name="T101" fmla="*/ 1113 h 2007"/>
                <a:gd name="T102" fmla="*/ 144 w 1537"/>
                <a:gd name="T103" fmla="*/ 1580 h 2007"/>
                <a:gd name="T104" fmla="*/ 314 w 1537"/>
                <a:gd name="T105" fmla="*/ 1833 h 2007"/>
                <a:gd name="T106" fmla="*/ 804 w 1537"/>
                <a:gd name="T107" fmla="*/ 1823 h 2007"/>
                <a:gd name="T108" fmla="*/ 947 w 1537"/>
                <a:gd name="T109" fmla="*/ 1841 h 2007"/>
                <a:gd name="T110" fmla="*/ 1019 w 1537"/>
                <a:gd name="T111" fmla="*/ 1906 h 2007"/>
                <a:gd name="T112" fmla="*/ 1011 w 1537"/>
                <a:gd name="T113" fmla="*/ 1997 h 2007"/>
                <a:gd name="T114" fmla="*/ 1078 w 1537"/>
                <a:gd name="T115" fmla="*/ 1978 h 2007"/>
                <a:gd name="T116" fmla="*/ 1151 w 1537"/>
                <a:gd name="T117" fmla="*/ 1935 h 2007"/>
                <a:gd name="T118" fmla="*/ 1285 w 1537"/>
                <a:gd name="T119" fmla="*/ 1932 h 2007"/>
                <a:gd name="T120" fmla="*/ 1073 w 1537"/>
                <a:gd name="T121" fmla="*/ 1425 h 2007"/>
                <a:gd name="T122" fmla="*/ 135 w 1537"/>
                <a:gd name="T123" fmla="*/ 1690 h 2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7" h="2007">
                  <a:moveTo>
                    <a:pt x="739" y="534"/>
                  </a:moveTo>
                  <a:lnTo>
                    <a:pt x="736" y="497"/>
                  </a:lnTo>
                  <a:lnTo>
                    <a:pt x="760" y="501"/>
                  </a:lnTo>
                  <a:lnTo>
                    <a:pt x="770" y="507"/>
                  </a:lnTo>
                  <a:lnTo>
                    <a:pt x="791" y="538"/>
                  </a:lnTo>
                  <a:lnTo>
                    <a:pt x="785" y="568"/>
                  </a:lnTo>
                  <a:lnTo>
                    <a:pt x="760" y="585"/>
                  </a:lnTo>
                  <a:lnTo>
                    <a:pt x="746" y="566"/>
                  </a:lnTo>
                  <a:lnTo>
                    <a:pt x="739" y="534"/>
                  </a:lnTo>
                  <a:close/>
                  <a:moveTo>
                    <a:pt x="820" y="612"/>
                  </a:moveTo>
                  <a:lnTo>
                    <a:pt x="822" y="603"/>
                  </a:lnTo>
                  <a:lnTo>
                    <a:pt x="811" y="588"/>
                  </a:lnTo>
                  <a:lnTo>
                    <a:pt x="775" y="586"/>
                  </a:lnTo>
                  <a:lnTo>
                    <a:pt x="779" y="610"/>
                  </a:lnTo>
                  <a:lnTo>
                    <a:pt x="812" y="614"/>
                  </a:lnTo>
                  <a:lnTo>
                    <a:pt x="820" y="612"/>
                  </a:lnTo>
                  <a:close/>
                  <a:moveTo>
                    <a:pt x="1046" y="903"/>
                  </a:moveTo>
                  <a:lnTo>
                    <a:pt x="1065" y="934"/>
                  </a:lnTo>
                  <a:lnTo>
                    <a:pt x="1070" y="938"/>
                  </a:lnTo>
                  <a:lnTo>
                    <a:pt x="1088" y="931"/>
                  </a:lnTo>
                  <a:lnTo>
                    <a:pt x="1108" y="932"/>
                  </a:lnTo>
                  <a:lnTo>
                    <a:pt x="1127" y="933"/>
                  </a:lnTo>
                  <a:lnTo>
                    <a:pt x="1124" y="917"/>
                  </a:lnTo>
                  <a:lnTo>
                    <a:pt x="1094" y="883"/>
                  </a:lnTo>
                  <a:lnTo>
                    <a:pt x="1055" y="876"/>
                  </a:lnTo>
                  <a:lnTo>
                    <a:pt x="1047" y="881"/>
                  </a:lnTo>
                  <a:lnTo>
                    <a:pt x="1046" y="903"/>
                  </a:lnTo>
                  <a:close/>
                  <a:moveTo>
                    <a:pt x="640" y="515"/>
                  </a:moveTo>
                  <a:lnTo>
                    <a:pt x="623" y="541"/>
                  </a:lnTo>
                  <a:lnTo>
                    <a:pt x="661" y="544"/>
                  </a:lnTo>
                  <a:lnTo>
                    <a:pt x="690" y="571"/>
                  </a:lnTo>
                  <a:lnTo>
                    <a:pt x="719" y="581"/>
                  </a:lnTo>
                  <a:lnTo>
                    <a:pt x="712" y="546"/>
                  </a:lnTo>
                  <a:lnTo>
                    <a:pt x="698" y="504"/>
                  </a:lnTo>
                  <a:lnTo>
                    <a:pt x="652" y="471"/>
                  </a:lnTo>
                  <a:lnTo>
                    <a:pt x="617" y="458"/>
                  </a:lnTo>
                  <a:lnTo>
                    <a:pt x="618" y="494"/>
                  </a:lnTo>
                  <a:lnTo>
                    <a:pt x="640" y="515"/>
                  </a:lnTo>
                  <a:close/>
                  <a:moveTo>
                    <a:pt x="800" y="451"/>
                  </a:moveTo>
                  <a:lnTo>
                    <a:pt x="833" y="451"/>
                  </a:lnTo>
                  <a:lnTo>
                    <a:pt x="819" y="475"/>
                  </a:lnTo>
                  <a:lnTo>
                    <a:pt x="819" y="508"/>
                  </a:lnTo>
                  <a:lnTo>
                    <a:pt x="837" y="544"/>
                  </a:lnTo>
                  <a:lnTo>
                    <a:pt x="873" y="555"/>
                  </a:lnTo>
                  <a:lnTo>
                    <a:pt x="904" y="548"/>
                  </a:lnTo>
                  <a:lnTo>
                    <a:pt x="936" y="482"/>
                  </a:lnTo>
                  <a:lnTo>
                    <a:pt x="960" y="455"/>
                  </a:lnTo>
                  <a:lnTo>
                    <a:pt x="939" y="423"/>
                  </a:lnTo>
                  <a:lnTo>
                    <a:pt x="925" y="358"/>
                  </a:lnTo>
                  <a:lnTo>
                    <a:pt x="896" y="338"/>
                  </a:lnTo>
                  <a:lnTo>
                    <a:pt x="867" y="316"/>
                  </a:lnTo>
                  <a:lnTo>
                    <a:pt x="845" y="256"/>
                  </a:lnTo>
                  <a:lnTo>
                    <a:pt x="805" y="262"/>
                  </a:lnTo>
                  <a:lnTo>
                    <a:pt x="812" y="288"/>
                  </a:lnTo>
                  <a:lnTo>
                    <a:pt x="794" y="295"/>
                  </a:lnTo>
                  <a:lnTo>
                    <a:pt x="783" y="329"/>
                  </a:lnTo>
                  <a:lnTo>
                    <a:pt x="770" y="375"/>
                  </a:lnTo>
                  <a:lnTo>
                    <a:pt x="782" y="420"/>
                  </a:lnTo>
                  <a:lnTo>
                    <a:pt x="800" y="451"/>
                  </a:lnTo>
                  <a:close/>
                  <a:moveTo>
                    <a:pt x="405" y="782"/>
                  </a:moveTo>
                  <a:lnTo>
                    <a:pt x="430" y="794"/>
                  </a:lnTo>
                  <a:lnTo>
                    <a:pt x="508" y="786"/>
                  </a:lnTo>
                  <a:lnTo>
                    <a:pt x="471" y="815"/>
                  </a:lnTo>
                  <a:lnTo>
                    <a:pt x="474" y="837"/>
                  </a:lnTo>
                  <a:lnTo>
                    <a:pt x="500" y="835"/>
                  </a:lnTo>
                  <a:lnTo>
                    <a:pt x="544" y="807"/>
                  </a:lnTo>
                  <a:lnTo>
                    <a:pt x="603" y="797"/>
                  </a:lnTo>
                  <a:lnTo>
                    <a:pt x="614" y="764"/>
                  </a:lnTo>
                  <a:lnTo>
                    <a:pt x="610" y="730"/>
                  </a:lnTo>
                  <a:lnTo>
                    <a:pt x="593" y="726"/>
                  </a:lnTo>
                  <a:lnTo>
                    <a:pt x="577" y="739"/>
                  </a:lnTo>
                  <a:lnTo>
                    <a:pt x="570" y="714"/>
                  </a:lnTo>
                  <a:lnTo>
                    <a:pt x="564" y="678"/>
                  </a:lnTo>
                  <a:lnTo>
                    <a:pt x="547" y="668"/>
                  </a:lnTo>
                  <a:lnTo>
                    <a:pt x="530" y="696"/>
                  </a:lnTo>
                  <a:lnTo>
                    <a:pt x="556" y="764"/>
                  </a:lnTo>
                  <a:lnTo>
                    <a:pt x="525" y="760"/>
                  </a:lnTo>
                  <a:lnTo>
                    <a:pt x="494" y="717"/>
                  </a:lnTo>
                  <a:lnTo>
                    <a:pt x="445" y="693"/>
                  </a:lnTo>
                  <a:lnTo>
                    <a:pt x="428" y="714"/>
                  </a:lnTo>
                  <a:lnTo>
                    <a:pt x="405" y="782"/>
                  </a:lnTo>
                  <a:close/>
                  <a:moveTo>
                    <a:pt x="545" y="522"/>
                  </a:moveTo>
                  <a:lnTo>
                    <a:pt x="522" y="503"/>
                  </a:lnTo>
                  <a:lnTo>
                    <a:pt x="513" y="500"/>
                  </a:lnTo>
                  <a:lnTo>
                    <a:pt x="496" y="526"/>
                  </a:lnTo>
                  <a:lnTo>
                    <a:pt x="494" y="538"/>
                  </a:lnTo>
                  <a:lnTo>
                    <a:pt x="523" y="538"/>
                  </a:lnTo>
                  <a:lnTo>
                    <a:pt x="545" y="522"/>
                  </a:lnTo>
                  <a:close/>
                  <a:moveTo>
                    <a:pt x="536" y="598"/>
                  </a:moveTo>
                  <a:lnTo>
                    <a:pt x="542" y="574"/>
                  </a:lnTo>
                  <a:lnTo>
                    <a:pt x="518" y="560"/>
                  </a:lnTo>
                  <a:lnTo>
                    <a:pt x="492" y="569"/>
                  </a:lnTo>
                  <a:lnTo>
                    <a:pt x="478" y="596"/>
                  </a:lnTo>
                  <a:lnTo>
                    <a:pt x="504" y="621"/>
                  </a:lnTo>
                  <a:lnTo>
                    <a:pt x="536" y="598"/>
                  </a:lnTo>
                  <a:close/>
                  <a:moveTo>
                    <a:pt x="717" y="804"/>
                  </a:moveTo>
                  <a:lnTo>
                    <a:pt x="745" y="797"/>
                  </a:lnTo>
                  <a:lnTo>
                    <a:pt x="753" y="746"/>
                  </a:lnTo>
                  <a:lnTo>
                    <a:pt x="753" y="709"/>
                  </a:lnTo>
                  <a:lnTo>
                    <a:pt x="739" y="674"/>
                  </a:lnTo>
                  <a:lnTo>
                    <a:pt x="738" y="685"/>
                  </a:lnTo>
                  <a:lnTo>
                    <a:pt x="713" y="680"/>
                  </a:lnTo>
                  <a:lnTo>
                    <a:pt x="687" y="705"/>
                  </a:lnTo>
                  <a:lnTo>
                    <a:pt x="668" y="703"/>
                  </a:lnTo>
                  <a:lnTo>
                    <a:pt x="669" y="759"/>
                  </a:lnTo>
                  <a:lnTo>
                    <a:pt x="698" y="753"/>
                  </a:lnTo>
                  <a:lnTo>
                    <a:pt x="698" y="793"/>
                  </a:lnTo>
                  <a:lnTo>
                    <a:pt x="717" y="804"/>
                  </a:lnTo>
                  <a:close/>
                  <a:moveTo>
                    <a:pt x="696" y="1087"/>
                  </a:moveTo>
                  <a:lnTo>
                    <a:pt x="665" y="1061"/>
                  </a:lnTo>
                  <a:lnTo>
                    <a:pt x="636" y="1036"/>
                  </a:lnTo>
                  <a:lnTo>
                    <a:pt x="630" y="998"/>
                  </a:lnTo>
                  <a:lnTo>
                    <a:pt x="619" y="942"/>
                  </a:lnTo>
                  <a:lnTo>
                    <a:pt x="600" y="918"/>
                  </a:lnTo>
                  <a:lnTo>
                    <a:pt x="582" y="909"/>
                  </a:lnTo>
                  <a:lnTo>
                    <a:pt x="567" y="918"/>
                  </a:lnTo>
                  <a:lnTo>
                    <a:pt x="579" y="977"/>
                  </a:lnTo>
                  <a:lnTo>
                    <a:pt x="571" y="1000"/>
                  </a:lnTo>
                  <a:lnTo>
                    <a:pt x="556" y="945"/>
                  </a:lnTo>
                  <a:lnTo>
                    <a:pt x="541" y="925"/>
                  </a:lnTo>
                  <a:lnTo>
                    <a:pt x="521" y="955"/>
                  </a:lnTo>
                  <a:lnTo>
                    <a:pt x="497" y="926"/>
                  </a:lnTo>
                  <a:lnTo>
                    <a:pt x="457" y="943"/>
                  </a:lnTo>
                  <a:lnTo>
                    <a:pt x="467" y="916"/>
                  </a:lnTo>
                  <a:lnTo>
                    <a:pt x="449" y="904"/>
                  </a:lnTo>
                  <a:lnTo>
                    <a:pt x="402" y="940"/>
                  </a:lnTo>
                  <a:lnTo>
                    <a:pt x="390" y="963"/>
                  </a:lnTo>
                  <a:lnTo>
                    <a:pt x="375" y="1006"/>
                  </a:lnTo>
                  <a:lnTo>
                    <a:pt x="406" y="1020"/>
                  </a:lnTo>
                  <a:lnTo>
                    <a:pt x="433" y="1019"/>
                  </a:lnTo>
                  <a:lnTo>
                    <a:pt x="392" y="1041"/>
                  </a:lnTo>
                  <a:lnTo>
                    <a:pt x="402" y="1060"/>
                  </a:lnTo>
                  <a:lnTo>
                    <a:pt x="426" y="1061"/>
                  </a:lnTo>
                  <a:lnTo>
                    <a:pt x="463" y="1057"/>
                  </a:lnTo>
                  <a:lnTo>
                    <a:pt x="497" y="1068"/>
                  </a:lnTo>
                  <a:lnTo>
                    <a:pt x="475" y="1078"/>
                  </a:lnTo>
                  <a:lnTo>
                    <a:pt x="450" y="1075"/>
                  </a:lnTo>
                  <a:lnTo>
                    <a:pt x="423" y="1084"/>
                  </a:lnTo>
                  <a:lnTo>
                    <a:pt x="411" y="1089"/>
                  </a:lnTo>
                  <a:lnTo>
                    <a:pt x="433" y="1128"/>
                  </a:lnTo>
                  <a:lnTo>
                    <a:pt x="448" y="1124"/>
                  </a:lnTo>
                  <a:lnTo>
                    <a:pt x="472" y="1136"/>
                  </a:lnTo>
                  <a:lnTo>
                    <a:pt x="482" y="1160"/>
                  </a:lnTo>
                  <a:lnTo>
                    <a:pt x="513" y="1155"/>
                  </a:lnTo>
                  <a:lnTo>
                    <a:pt x="557" y="1148"/>
                  </a:lnTo>
                  <a:lnTo>
                    <a:pt x="589" y="1131"/>
                  </a:lnTo>
                  <a:lnTo>
                    <a:pt x="609" y="1128"/>
                  </a:lnTo>
                  <a:lnTo>
                    <a:pt x="639" y="1141"/>
                  </a:lnTo>
                  <a:lnTo>
                    <a:pt x="670" y="1149"/>
                  </a:lnTo>
                  <a:lnTo>
                    <a:pt x="676" y="1131"/>
                  </a:lnTo>
                  <a:lnTo>
                    <a:pt x="666" y="1112"/>
                  </a:lnTo>
                  <a:lnTo>
                    <a:pt x="694" y="1109"/>
                  </a:lnTo>
                  <a:lnTo>
                    <a:pt x="696" y="1087"/>
                  </a:lnTo>
                  <a:close/>
                  <a:moveTo>
                    <a:pt x="745" y="1080"/>
                  </a:moveTo>
                  <a:lnTo>
                    <a:pt x="732" y="1102"/>
                  </a:lnTo>
                  <a:lnTo>
                    <a:pt x="717" y="1118"/>
                  </a:lnTo>
                  <a:lnTo>
                    <a:pt x="740" y="1140"/>
                  </a:lnTo>
                  <a:lnTo>
                    <a:pt x="755" y="1134"/>
                  </a:lnTo>
                  <a:lnTo>
                    <a:pt x="778" y="1149"/>
                  </a:lnTo>
                  <a:lnTo>
                    <a:pt x="789" y="1132"/>
                  </a:lnTo>
                  <a:lnTo>
                    <a:pt x="778" y="1113"/>
                  </a:lnTo>
                  <a:lnTo>
                    <a:pt x="772" y="1104"/>
                  </a:lnTo>
                  <a:lnTo>
                    <a:pt x="762" y="1095"/>
                  </a:lnTo>
                  <a:lnTo>
                    <a:pt x="745" y="1080"/>
                  </a:lnTo>
                  <a:close/>
                  <a:moveTo>
                    <a:pt x="635" y="897"/>
                  </a:moveTo>
                  <a:lnTo>
                    <a:pt x="622" y="885"/>
                  </a:lnTo>
                  <a:lnTo>
                    <a:pt x="599" y="887"/>
                  </a:lnTo>
                  <a:lnTo>
                    <a:pt x="593" y="895"/>
                  </a:lnTo>
                  <a:lnTo>
                    <a:pt x="619" y="938"/>
                  </a:lnTo>
                  <a:lnTo>
                    <a:pt x="635" y="897"/>
                  </a:lnTo>
                  <a:close/>
                  <a:moveTo>
                    <a:pt x="813" y="979"/>
                  </a:moveTo>
                  <a:lnTo>
                    <a:pt x="831" y="937"/>
                  </a:lnTo>
                  <a:lnTo>
                    <a:pt x="852" y="925"/>
                  </a:lnTo>
                  <a:lnTo>
                    <a:pt x="878" y="871"/>
                  </a:lnTo>
                  <a:lnTo>
                    <a:pt x="845" y="856"/>
                  </a:lnTo>
                  <a:lnTo>
                    <a:pt x="808" y="853"/>
                  </a:lnTo>
                  <a:lnTo>
                    <a:pt x="791" y="871"/>
                  </a:lnTo>
                  <a:lnTo>
                    <a:pt x="783" y="897"/>
                  </a:lnTo>
                  <a:lnTo>
                    <a:pt x="782" y="926"/>
                  </a:lnTo>
                  <a:lnTo>
                    <a:pt x="793" y="977"/>
                  </a:lnTo>
                  <a:lnTo>
                    <a:pt x="813" y="979"/>
                  </a:lnTo>
                  <a:close/>
                  <a:moveTo>
                    <a:pt x="919" y="837"/>
                  </a:moveTo>
                  <a:lnTo>
                    <a:pt x="955" y="836"/>
                  </a:lnTo>
                  <a:lnTo>
                    <a:pt x="1005" y="826"/>
                  </a:lnTo>
                  <a:lnTo>
                    <a:pt x="1027" y="834"/>
                  </a:lnTo>
                  <a:lnTo>
                    <a:pt x="1053" y="820"/>
                  </a:lnTo>
                  <a:lnTo>
                    <a:pt x="1064" y="802"/>
                  </a:lnTo>
                  <a:lnTo>
                    <a:pt x="1059" y="775"/>
                  </a:lnTo>
                  <a:lnTo>
                    <a:pt x="1041" y="748"/>
                  </a:lnTo>
                  <a:lnTo>
                    <a:pt x="1013" y="744"/>
                  </a:lnTo>
                  <a:lnTo>
                    <a:pt x="977" y="749"/>
                  </a:lnTo>
                  <a:lnTo>
                    <a:pt x="949" y="764"/>
                  </a:lnTo>
                  <a:lnTo>
                    <a:pt x="924" y="759"/>
                  </a:lnTo>
                  <a:lnTo>
                    <a:pt x="901" y="755"/>
                  </a:lnTo>
                  <a:lnTo>
                    <a:pt x="890" y="739"/>
                  </a:lnTo>
                  <a:lnTo>
                    <a:pt x="870" y="723"/>
                  </a:lnTo>
                  <a:lnTo>
                    <a:pt x="874" y="695"/>
                  </a:lnTo>
                  <a:lnTo>
                    <a:pt x="859" y="671"/>
                  </a:lnTo>
                  <a:lnTo>
                    <a:pt x="824" y="671"/>
                  </a:lnTo>
                  <a:lnTo>
                    <a:pt x="806" y="645"/>
                  </a:lnTo>
                  <a:lnTo>
                    <a:pt x="770" y="641"/>
                  </a:lnTo>
                  <a:lnTo>
                    <a:pt x="763" y="672"/>
                  </a:lnTo>
                  <a:lnTo>
                    <a:pt x="783" y="695"/>
                  </a:lnTo>
                  <a:lnTo>
                    <a:pt x="819" y="704"/>
                  </a:lnTo>
                  <a:lnTo>
                    <a:pt x="837" y="737"/>
                  </a:lnTo>
                  <a:lnTo>
                    <a:pt x="838" y="771"/>
                  </a:lnTo>
                  <a:lnTo>
                    <a:pt x="845" y="808"/>
                  </a:lnTo>
                  <a:lnTo>
                    <a:pt x="890" y="829"/>
                  </a:lnTo>
                  <a:lnTo>
                    <a:pt x="919" y="837"/>
                  </a:lnTo>
                  <a:close/>
                  <a:moveTo>
                    <a:pt x="367" y="724"/>
                  </a:moveTo>
                  <a:lnTo>
                    <a:pt x="399" y="693"/>
                  </a:lnTo>
                  <a:lnTo>
                    <a:pt x="416" y="689"/>
                  </a:lnTo>
                  <a:lnTo>
                    <a:pt x="428" y="663"/>
                  </a:lnTo>
                  <a:lnTo>
                    <a:pt x="431" y="603"/>
                  </a:lnTo>
                  <a:lnTo>
                    <a:pt x="408" y="614"/>
                  </a:lnTo>
                  <a:lnTo>
                    <a:pt x="381" y="613"/>
                  </a:lnTo>
                  <a:lnTo>
                    <a:pt x="345" y="664"/>
                  </a:lnTo>
                  <a:lnTo>
                    <a:pt x="315" y="719"/>
                  </a:lnTo>
                  <a:lnTo>
                    <a:pt x="339" y="734"/>
                  </a:lnTo>
                  <a:lnTo>
                    <a:pt x="367" y="724"/>
                  </a:lnTo>
                  <a:close/>
                  <a:moveTo>
                    <a:pt x="815" y="824"/>
                  </a:moveTo>
                  <a:lnTo>
                    <a:pt x="824" y="798"/>
                  </a:lnTo>
                  <a:lnTo>
                    <a:pt x="817" y="777"/>
                  </a:lnTo>
                  <a:lnTo>
                    <a:pt x="802" y="753"/>
                  </a:lnTo>
                  <a:lnTo>
                    <a:pt x="778" y="771"/>
                  </a:lnTo>
                  <a:lnTo>
                    <a:pt x="769" y="801"/>
                  </a:lnTo>
                  <a:lnTo>
                    <a:pt x="790" y="819"/>
                  </a:lnTo>
                  <a:lnTo>
                    <a:pt x="815" y="824"/>
                  </a:lnTo>
                  <a:close/>
                  <a:moveTo>
                    <a:pt x="763" y="895"/>
                  </a:moveTo>
                  <a:lnTo>
                    <a:pt x="758" y="876"/>
                  </a:lnTo>
                  <a:lnTo>
                    <a:pt x="727" y="885"/>
                  </a:lnTo>
                  <a:lnTo>
                    <a:pt x="706" y="872"/>
                  </a:lnTo>
                  <a:lnTo>
                    <a:pt x="687" y="902"/>
                  </a:lnTo>
                  <a:lnTo>
                    <a:pt x="705" y="940"/>
                  </a:lnTo>
                  <a:lnTo>
                    <a:pt x="670" y="933"/>
                  </a:lnTo>
                  <a:lnTo>
                    <a:pt x="669" y="952"/>
                  </a:lnTo>
                  <a:lnTo>
                    <a:pt x="713" y="995"/>
                  </a:lnTo>
                  <a:lnTo>
                    <a:pt x="725" y="1016"/>
                  </a:lnTo>
                  <a:lnTo>
                    <a:pt x="741" y="1021"/>
                  </a:lnTo>
                  <a:lnTo>
                    <a:pt x="770" y="1000"/>
                  </a:lnTo>
                  <a:lnTo>
                    <a:pt x="773" y="949"/>
                  </a:lnTo>
                  <a:lnTo>
                    <a:pt x="747" y="924"/>
                  </a:lnTo>
                  <a:lnTo>
                    <a:pt x="763" y="895"/>
                  </a:lnTo>
                  <a:close/>
                  <a:moveTo>
                    <a:pt x="304" y="1847"/>
                  </a:moveTo>
                  <a:lnTo>
                    <a:pt x="296" y="1832"/>
                  </a:lnTo>
                  <a:lnTo>
                    <a:pt x="279" y="1822"/>
                  </a:lnTo>
                  <a:lnTo>
                    <a:pt x="271" y="1809"/>
                  </a:lnTo>
                  <a:lnTo>
                    <a:pt x="265" y="1800"/>
                  </a:lnTo>
                  <a:lnTo>
                    <a:pt x="249" y="1796"/>
                  </a:lnTo>
                  <a:lnTo>
                    <a:pt x="237" y="1793"/>
                  </a:lnTo>
                  <a:lnTo>
                    <a:pt x="220" y="1786"/>
                  </a:lnTo>
                  <a:lnTo>
                    <a:pt x="218" y="1793"/>
                  </a:lnTo>
                  <a:lnTo>
                    <a:pt x="225" y="1808"/>
                  </a:lnTo>
                  <a:lnTo>
                    <a:pt x="243" y="1813"/>
                  </a:lnTo>
                  <a:lnTo>
                    <a:pt x="245" y="1819"/>
                  </a:lnTo>
                  <a:lnTo>
                    <a:pt x="262" y="1829"/>
                  </a:lnTo>
                  <a:lnTo>
                    <a:pt x="266" y="1839"/>
                  </a:lnTo>
                  <a:lnTo>
                    <a:pt x="295" y="1851"/>
                  </a:lnTo>
                  <a:lnTo>
                    <a:pt x="304" y="1847"/>
                  </a:lnTo>
                  <a:close/>
                  <a:moveTo>
                    <a:pt x="1059" y="1366"/>
                  </a:moveTo>
                  <a:lnTo>
                    <a:pt x="1047" y="1353"/>
                  </a:lnTo>
                  <a:lnTo>
                    <a:pt x="1034" y="1356"/>
                  </a:lnTo>
                  <a:lnTo>
                    <a:pt x="1033" y="1338"/>
                  </a:lnTo>
                  <a:lnTo>
                    <a:pt x="1012" y="1325"/>
                  </a:lnTo>
                  <a:lnTo>
                    <a:pt x="993" y="1311"/>
                  </a:lnTo>
                  <a:lnTo>
                    <a:pt x="983" y="1299"/>
                  </a:lnTo>
                  <a:lnTo>
                    <a:pt x="975" y="1306"/>
                  </a:lnTo>
                  <a:lnTo>
                    <a:pt x="971" y="1288"/>
                  </a:lnTo>
                  <a:lnTo>
                    <a:pt x="959" y="1284"/>
                  </a:lnTo>
                  <a:lnTo>
                    <a:pt x="953" y="1323"/>
                  </a:lnTo>
                  <a:lnTo>
                    <a:pt x="951" y="1354"/>
                  </a:lnTo>
                  <a:lnTo>
                    <a:pt x="936" y="1373"/>
                  </a:lnTo>
                  <a:lnTo>
                    <a:pt x="959" y="1370"/>
                  </a:lnTo>
                  <a:lnTo>
                    <a:pt x="965" y="1392"/>
                  </a:lnTo>
                  <a:lnTo>
                    <a:pt x="990" y="1372"/>
                  </a:lnTo>
                  <a:lnTo>
                    <a:pt x="1007" y="1351"/>
                  </a:lnTo>
                  <a:lnTo>
                    <a:pt x="1017" y="1369"/>
                  </a:lnTo>
                  <a:lnTo>
                    <a:pt x="1043" y="1378"/>
                  </a:lnTo>
                  <a:lnTo>
                    <a:pt x="1059" y="1366"/>
                  </a:lnTo>
                  <a:close/>
                  <a:moveTo>
                    <a:pt x="311" y="1041"/>
                  </a:moveTo>
                  <a:lnTo>
                    <a:pt x="357" y="1015"/>
                  </a:lnTo>
                  <a:lnTo>
                    <a:pt x="357" y="991"/>
                  </a:lnTo>
                  <a:lnTo>
                    <a:pt x="379" y="952"/>
                  </a:lnTo>
                  <a:lnTo>
                    <a:pt x="421" y="910"/>
                  </a:lnTo>
                  <a:lnTo>
                    <a:pt x="443" y="895"/>
                  </a:lnTo>
                  <a:lnTo>
                    <a:pt x="425" y="868"/>
                  </a:lnTo>
                  <a:lnTo>
                    <a:pt x="408" y="850"/>
                  </a:lnTo>
                  <a:lnTo>
                    <a:pt x="364" y="846"/>
                  </a:lnTo>
                  <a:lnTo>
                    <a:pt x="338" y="834"/>
                  </a:lnTo>
                  <a:lnTo>
                    <a:pt x="279" y="843"/>
                  </a:lnTo>
                  <a:lnTo>
                    <a:pt x="296" y="882"/>
                  </a:lnTo>
                  <a:lnTo>
                    <a:pt x="281" y="922"/>
                  </a:lnTo>
                  <a:lnTo>
                    <a:pt x="270" y="964"/>
                  </a:lnTo>
                  <a:lnTo>
                    <a:pt x="262" y="989"/>
                  </a:lnTo>
                  <a:lnTo>
                    <a:pt x="302" y="1017"/>
                  </a:lnTo>
                  <a:lnTo>
                    <a:pt x="311" y="1041"/>
                  </a:lnTo>
                  <a:close/>
                  <a:moveTo>
                    <a:pt x="1144" y="1209"/>
                  </a:moveTo>
                  <a:lnTo>
                    <a:pt x="1146" y="1203"/>
                  </a:lnTo>
                  <a:lnTo>
                    <a:pt x="1146" y="1184"/>
                  </a:lnTo>
                  <a:lnTo>
                    <a:pt x="1132" y="1171"/>
                  </a:lnTo>
                  <a:lnTo>
                    <a:pt x="1116" y="1178"/>
                  </a:lnTo>
                  <a:lnTo>
                    <a:pt x="1109" y="1203"/>
                  </a:lnTo>
                  <a:lnTo>
                    <a:pt x="1114" y="1225"/>
                  </a:lnTo>
                  <a:lnTo>
                    <a:pt x="1132" y="1223"/>
                  </a:lnTo>
                  <a:lnTo>
                    <a:pt x="1144" y="1209"/>
                  </a:lnTo>
                  <a:close/>
                  <a:moveTo>
                    <a:pt x="1292" y="1257"/>
                  </a:moveTo>
                  <a:lnTo>
                    <a:pt x="1319" y="1297"/>
                  </a:lnTo>
                  <a:lnTo>
                    <a:pt x="1341" y="1314"/>
                  </a:lnTo>
                  <a:lnTo>
                    <a:pt x="1371" y="1266"/>
                  </a:lnTo>
                  <a:lnTo>
                    <a:pt x="1377" y="1236"/>
                  </a:lnTo>
                  <a:lnTo>
                    <a:pt x="1349" y="1232"/>
                  </a:lnTo>
                  <a:lnTo>
                    <a:pt x="1325" y="1191"/>
                  </a:lnTo>
                  <a:lnTo>
                    <a:pt x="1297" y="1182"/>
                  </a:lnTo>
                  <a:lnTo>
                    <a:pt x="1256" y="1150"/>
                  </a:lnTo>
                  <a:lnTo>
                    <a:pt x="1288" y="1128"/>
                  </a:lnTo>
                  <a:lnTo>
                    <a:pt x="1271" y="1081"/>
                  </a:lnTo>
                  <a:lnTo>
                    <a:pt x="1256" y="1060"/>
                  </a:lnTo>
                  <a:lnTo>
                    <a:pt x="1215" y="1039"/>
                  </a:lnTo>
                  <a:lnTo>
                    <a:pt x="1196" y="1006"/>
                  </a:lnTo>
                  <a:lnTo>
                    <a:pt x="1164" y="1017"/>
                  </a:lnTo>
                  <a:lnTo>
                    <a:pt x="1161" y="994"/>
                  </a:lnTo>
                  <a:lnTo>
                    <a:pt x="1137" y="967"/>
                  </a:lnTo>
                  <a:lnTo>
                    <a:pt x="1099" y="938"/>
                  </a:lnTo>
                  <a:lnTo>
                    <a:pt x="1083" y="961"/>
                  </a:lnTo>
                  <a:lnTo>
                    <a:pt x="1048" y="977"/>
                  </a:lnTo>
                  <a:lnTo>
                    <a:pt x="1050" y="940"/>
                  </a:lnTo>
                  <a:lnTo>
                    <a:pt x="1021" y="878"/>
                  </a:lnTo>
                  <a:lnTo>
                    <a:pt x="976" y="903"/>
                  </a:lnTo>
                  <a:lnTo>
                    <a:pt x="961" y="950"/>
                  </a:lnTo>
                  <a:lnTo>
                    <a:pt x="947" y="913"/>
                  </a:lnTo>
                  <a:lnTo>
                    <a:pt x="960" y="874"/>
                  </a:lnTo>
                  <a:lnTo>
                    <a:pt x="915" y="890"/>
                  </a:lnTo>
                  <a:lnTo>
                    <a:pt x="897" y="916"/>
                  </a:lnTo>
                  <a:lnTo>
                    <a:pt x="883" y="968"/>
                  </a:lnTo>
                  <a:lnTo>
                    <a:pt x="889" y="1023"/>
                  </a:lnTo>
                  <a:lnTo>
                    <a:pt x="914" y="1024"/>
                  </a:lnTo>
                  <a:lnTo>
                    <a:pt x="895" y="1049"/>
                  </a:lnTo>
                  <a:lnTo>
                    <a:pt x="910" y="1066"/>
                  </a:lnTo>
                  <a:lnTo>
                    <a:pt x="938" y="1074"/>
                  </a:lnTo>
                  <a:lnTo>
                    <a:pt x="975" y="1089"/>
                  </a:lnTo>
                  <a:lnTo>
                    <a:pt x="1039" y="1101"/>
                  </a:lnTo>
                  <a:lnTo>
                    <a:pt x="1070" y="1094"/>
                  </a:lnTo>
                  <a:lnTo>
                    <a:pt x="1079" y="1079"/>
                  </a:lnTo>
                  <a:lnTo>
                    <a:pt x="1093" y="1096"/>
                  </a:lnTo>
                  <a:lnTo>
                    <a:pt x="1108" y="1099"/>
                  </a:lnTo>
                  <a:lnTo>
                    <a:pt x="1127" y="1130"/>
                  </a:lnTo>
                  <a:lnTo>
                    <a:pt x="1115" y="1142"/>
                  </a:lnTo>
                  <a:lnTo>
                    <a:pt x="1151" y="1158"/>
                  </a:lnTo>
                  <a:lnTo>
                    <a:pt x="1178" y="1182"/>
                  </a:lnTo>
                  <a:lnTo>
                    <a:pt x="1185" y="1197"/>
                  </a:lnTo>
                  <a:lnTo>
                    <a:pt x="1189" y="1217"/>
                  </a:lnTo>
                  <a:lnTo>
                    <a:pt x="1166" y="1260"/>
                  </a:lnTo>
                  <a:lnTo>
                    <a:pt x="1160" y="1281"/>
                  </a:lnTo>
                  <a:lnTo>
                    <a:pt x="1166" y="1296"/>
                  </a:lnTo>
                  <a:lnTo>
                    <a:pt x="1130" y="1302"/>
                  </a:lnTo>
                  <a:lnTo>
                    <a:pt x="1098" y="1302"/>
                  </a:lnTo>
                  <a:lnTo>
                    <a:pt x="1086" y="1333"/>
                  </a:lnTo>
                  <a:lnTo>
                    <a:pt x="1101" y="1347"/>
                  </a:lnTo>
                  <a:lnTo>
                    <a:pt x="1151" y="1340"/>
                  </a:lnTo>
                  <a:lnTo>
                    <a:pt x="1151" y="1328"/>
                  </a:lnTo>
                  <a:lnTo>
                    <a:pt x="1176" y="1348"/>
                  </a:lnTo>
                  <a:lnTo>
                    <a:pt x="1202" y="1368"/>
                  </a:lnTo>
                  <a:lnTo>
                    <a:pt x="1196" y="1379"/>
                  </a:lnTo>
                  <a:lnTo>
                    <a:pt x="1217" y="1398"/>
                  </a:lnTo>
                  <a:lnTo>
                    <a:pt x="1254" y="1420"/>
                  </a:lnTo>
                  <a:lnTo>
                    <a:pt x="1302" y="1435"/>
                  </a:lnTo>
                  <a:lnTo>
                    <a:pt x="1299" y="1422"/>
                  </a:lnTo>
                  <a:lnTo>
                    <a:pt x="1281" y="1399"/>
                  </a:lnTo>
                  <a:lnTo>
                    <a:pt x="1256" y="1365"/>
                  </a:lnTo>
                  <a:lnTo>
                    <a:pt x="1299" y="1396"/>
                  </a:lnTo>
                  <a:lnTo>
                    <a:pt x="1321" y="1407"/>
                  </a:lnTo>
                  <a:lnTo>
                    <a:pt x="1328" y="1379"/>
                  </a:lnTo>
                  <a:lnTo>
                    <a:pt x="1317" y="1340"/>
                  </a:lnTo>
                  <a:lnTo>
                    <a:pt x="1310" y="1329"/>
                  </a:lnTo>
                  <a:lnTo>
                    <a:pt x="1285" y="1311"/>
                  </a:lnTo>
                  <a:lnTo>
                    <a:pt x="1267" y="1287"/>
                  </a:lnTo>
                  <a:lnTo>
                    <a:pt x="1269" y="1262"/>
                  </a:lnTo>
                  <a:lnTo>
                    <a:pt x="1292" y="1257"/>
                  </a:lnTo>
                  <a:close/>
                  <a:moveTo>
                    <a:pt x="883" y="256"/>
                  </a:moveTo>
                  <a:lnTo>
                    <a:pt x="899" y="301"/>
                  </a:lnTo>
                  <a:lnTo>
                    <a:pt x="929" y="338"/>
                  </a:lnTo>
                  <a:lnTo>
                    <a:pt x="990" y="331"/>
                  </a:lnTo>
                  <a:lnTo>
                    <a:pt x="1029" y="343"/>
                  </a:lnTo>
                  <a:lnTo>
                    <a:pt x="1002" y="381"/>
                  </a:lnTo>
                  <a:lnTo>
                    <a:pt x="988" y="369"/>
                  </a:lnTo>
                  <a:lnTo>
                    <a:pt x="940" y="365"/>
                  </a:lnTo>
                  <a:lnTo>
                    <a:pt x="948" y="417"/>
                  </a:lnTo>
                  <a:lnTo>
                    <a:pt x="973" y="453"/>
                  </a:lnTo>
                  <a:lnTo>
                    <a:pt x="968" y="486"/>
                  </a:lnTo>
                  <a:lnTo>
                    <a:pt x="937" y="508"/>
                  </a:lnTo>
                  <a:lnTo>
                    <a:pt x="923" y="541"/>
                  </a:lnTo>
                  <a:lnTo>
                    <a:pt x="951" y="558"/>
                  </a:lnTo>
                  <a:lnTo>
                    <a:pt x="975" y="611"/>
                  </a:lnTo>
                  <a:lnTo>
                    <a:pt x="927" y="576"/>
                  </a:lnTo>
                  <a:lnTo>
                    <a:pt x="917" y="582"/>
                  </a:lnTo>
                  <a:lnTo>
                    <a:pt x="926" y="640"/>
                  </a:lnTo>
                  <a:lnTo>
                    <a:pt x="894" y="657"/>
                  </a:lnTo>
                  <a:lnTo>
                    <a:pt x="896" y="693"/>
                  </a:lnTo>
                  <a:lnTo>
                    <a:pt x="929" y="697"/>
                  </a:lnTo>
                  <a:lnTo>
                    <a:pt x="954" y="705"/>
                  </a:lnTo>
                  <a:lnTo>
                    <a:pt x="1006" y="695"/>
                  </a:lnTo>
                  <a:lnTo>
                    <a:pt x="1051" y="715"/>
                  </a:lnTo>
                  <a:lnTo>
                    <a:pt x="1098" y="671"/>
                  </a:lnTo>
                  <a:lnTo>
                    <a:pt x="1098" y="651"/>
                  </a:lnTo>
                  <a:lnTo>
                    <a:pt x="1068" y="655"/>
                  </a:lnTo>
                  <a:lnTo>
                    <a:pt x="1065" y="637"/>
                  </a:lnTo>
                  <a:lnTo>
                    <a:pt x="1090" y="613"/>
                  </a:lnTo>
                  <a:lnTo>
                    <a:pt x="1098" y="582"/>
                  </a:lnTo>
                  <a:lnTo>
                    <a:pt x="1124" y="558"/>
                  </a:lnTo>
                  <a:lnTo>
                    <a:pt x="1142" y="529"/>
                  </a:lnTo>
                  <a:lnTo>
                    <a:pt x="1127" y="485"/>
                  </a:lnTo>
                  <a:lnTo>
                    <a:pt x="1139" y="467"/>
                  </a:lnTo>
                  <a:lnTo>
                    <a:pt x="1115" y="456"/>
                  </a:lnTo>
                  <a:lnTo>
                    <a:pt x="1167" y="447"/>
                  </a:lnTo>
                  <a:lnTo>
                    <a:pt x="1179" y="427"/>
                  </a:lnTo>
                  <a:lnTo>
                    <a:pt x="1215" y="411"/>
                  </a:lnTo>
                  <a:lnTo>
                    <a:pt x="1245" y="328"/>
                  </a:lnTo>
                  <a:lnTo>
                    <a:pt x="1273" y="296"/>
                  </a:lnTo>
                  <a:lnTo>
                    <a:pt x="1314" y="227"/>
                  </a:lnTo>
                  <a:lnTo>
                    <a:pt x="1276" y="228"/>
                  </a:lnTo>
                  <a:lnTo>
                    <a:pt x="1291" y="202"/>
                  </a:lnTo>
                  <a:lnTo>
                    <a:pt x="1334" y="177"/>
                  </a:lnTo>
                  <a:lnTo>
                    <a:pt x="1376" y="122"/>
                  </a:lnTo>
                  <a:lnTo>
                    <a:pt x="1377" y="86"/>
                  </a:lnTo>
                  <a:lnTo>
                    <a:pt x="1346" y="49"/>
                  </a:lnTo>
                  <a:lnTo>
                    <a:pt x="1307" y="31"/>
                  </a:lnTo>
                  <a:lnTo>
                    <a:pt x="1261" y="19"/>
                  </a:lnTo>
                  <a:lnTo>
                    <a:pt x="1224" y="10"/>
                  </a:lnTo>
                  <a:lnTo>
                    <a:pt x="1186" y="0"/>
                  </a:lnTo>
                  <a:lnTo>
                    <a:pt x="1136" y="26"/>
                  </a:lnTo>
                  <a:lnTo>
                    <a:pt x="1127" y="10"/>
                  </a:lnTo>
                  <a:lnTo>
                    <a:pt x="1073" y="16"/>
                  </a:lnTo>
                  <a:lnTo>
                    <a:pt x="1042" y="32"/>
                  </a:lnTo>
                  <a:lnTo>
                    <a:pt x="1019" y="55"/>
                  </a:lnTo>
                  <a:lnTo>
                    <a:pt x="1006" y="128"/>
                  </a:lnTo>
                  <a:lnTo>
                    <a:pt x="987" y="89"/>
                  </a:lnTo>
                  <a:lnTo>
                    <a:pt x="966" y="83"/>
                  </a:lnTo>
                  <a:lnTo>
                    <a:pt x="940" y="132"/>
                  </a:lnTo>
                  <a:lnTo>
                    <a:pt x="905" y="153"/>
                  </a:lnTo>
                  <a:lnTo>
                    <a:pt x="886" y="158"/>
                  </a:lnTo>
                  <a:lnTo>
                    <a:pt x="859" y="181"/>
                  </a:lnTo>
                  <a:lnTo>
                    <a:pt x="863" y="222"/>
                  </a:lnTo>
                  <a:lnTo>
                    <a:pt x="883" y="256"/>
                  </a:lnTo>
                  <a:close/>
                  <a:moveTo>
                    <a:pt x="1346" y="1897"/>
                  </a:moveTo>
                  <a:lnTo>
                    <a:pt x="1339" y="1885"/>
                  </a:lnTo>
                  <a:lnTo>
                    <a:pt x="1333" y="1892"/>
                  </a:lnTo>
                  <a:lnTo>
                    <a:pt x="1337" y="1901"/>
                  </a:lnTo>
                  <a:lnTo>
                    <a:pt x="1359" y="1912"/>
                  </a:lnTo>
                  <a:lnTo>
                    <a:pt x="1365" y="1910"/>
                  </a:lnTo>
                  <a:lnTo>
                    <a:pt x="1374" y="1899"/>
                  </a:lnTo>
                  <a:lnTo>
                    <a:pt x="1358" y="1900"/>
                  </a:lnTo>
                  <a:lnTo>
                    <a:pt x="1346" y="1897"/>
                  </a:lnTo>
                  <a:close/>
                  <a:moveTo>
                    <a:pt x="991" y="1415"/>
                  </a:moveTo>
                  <a:lnTo>
                    <a:pt x="996" y="1425"/>
                  </a:lnTo>
                  <a:lnTo>
                    <a:pt x="1007" y="1425"/>
                  </a:lnTo>
                  <a:lnTo>
                    <a:pt x="1028" y="1405"/>
                  </a:lnTo>
                  <a:lnTo>
                    <a:pt x="1028" y="1398"/>
                  </a:lnTo>
                  <a:lnTo>
                    <a:pt x="1004" y="1398"/>
                  </a:lnTo>
                  <a:lnTo>
                    <a:pt x="991" y="1415"/>
                  </a:lnTo>
                  <a:close/>
                  <a:moveTo>
                    <a:pt x="1377" y="1826"/>
                  </a:moveTo>
                  <a:lnTo>
                    <a:pt x="1359" y="1815"/>
                  </a:lnTo>
                  <a:lnTo>
                    <a:pt x="1336" y="1808"/>
                  </a:lnTo>
                  <a:lnTo>
                    <a:pt x="1330" y="1810"/>
                  </a:lnTo>
                  <a:lnTo>
                    <a:pt x="1347" y="1823"/>
                  </a:lnTo>
                  <a:lnTo>
                    <a:pt x="1369" y="1832"/>
                  </a:lnTo>
                  <a:lnTo>
                    <a:pt x="1378" y="1831"/>
                  </a:lnTo>
                  <a:lnTo>
                    <a:pt x="1377" y="1826"/>
                  </a:lnTo>
                  <a:close/>
                  <a:moveTo>
                    <a:pt x="1532" y="1856"/>
                  </a:moveTo>
                  <a:lnTo>
                    <a:pt x="1530" y="1843"/>
                  </a:lnTo>
                  <a:lnTo>
                    <a:pt x="1517" y="1846"/>
                  </a:lnTo>
                  <a:lnTo>
                    <a:pt x="1523" y="1828"/>
                  </a:lnTo>
                  <a:lnTo>
                    <a:pt x="1505" y="1819"/>
                  </a:lnTo>
                  <a:lnTo>
                    <a:pt x="1497" y="1825"/>
                  </a:lnTo>
                  <a:lnTo>
                    <a:pt x="1481" y="1818"/>
                  </a:lnTo>
                  <a:lnTo>
                    <a:pt x="1488" y="1809"/>
                  </a:lnTo>
                  <a:lnTo>
                    <a:pt x="1476" y="1803"/>
                  </a:lnTo>
                  <a:lnTo>
                    <a:pt x="1465" y="1813"/>
                  </a:lnTo>
                  <a:lnTo>
                    <a:pt x="1476" y="1788"/>
                  </a:lnTo>
                  <a:lnTo>
                    <a:pt x="1486" y="1771"/>
                  </a:lnTo>
                  <a:lnTo>
                    <a:pt x="1489" y="1764"/>
                  </a:lnTo>
                  <a:lnTo>
                    <a:pt x="1481" y="1763"/>
                  </a:lnTo>
                  <a:lnTo>
                    <a:pt x="1466" y="1772"/>
                  </a:lnTo>
                  <a:lnTo>
                    <a:pt x="1454" y="1788"/>
                  </a:lnTo>
                  <a:lnTo>
                    <a:pt x="1437" y="1831"/>
                  </a:lnTo>
                  <a:lnTo>
                    <a:pt x="1422" y="1846"/>
                  </a:lnTo>
                  <a:lnTo>
                    <a:pt x="1430" y="1853"/>
                  </a:lnTo>
                  <a:lnTo>
                    <a:pt x="1418" y="1862"/>
                  </a:lnTo>
                  <a:lnTo>
                    <a:pt x="1422" y="1870"/>
                  </a:lnTo>
                  <a:lnTo>
                    <a:pt x="1456" y="1871"/>
                  </a:lnTo>
                  <a:lnTo>
                    <a:pt x="1474" y="1869"/>
                  </a:lnTo>
                  <a:lnTo>
                    <a:pt x="1490" y="1876"/>
                  </a:lnTo>
                  <a:lnTo>
                    <a:pt x="1479" y="1888"/>
                  </a:lnTo>
                  <a:lnTo>
                    <a:pt x="1489" y="1889"/>
                  </a:lnTo>
                  <a:lnTo>
                    <a:pt x="1509" y="1867"/>
                  </a:lnTo>
                  <a:lnTo>
                    <a:pt x="1513" y="1869"/>
                  </a:lnTo>
                  <a:lnTo>
                    <a:pt x="1510" y="1891"/>
                  </a:lnTo>
                  <a:lnTo>
                    <a:pt x="1522" y="1896"/>
                  </a:lnTo>
                  <a:lnTo>
                    <a:pt x="1530" y="1895"/>
                  </a:lnTo>
                  <a:lnTo>
                    <a:pt x="1537" y="1873"/>
                  </a:lnTo>
                  <a:lnTo>
                    <a:pt x="1532" y="1856"/>
                  </a:lnTo>
                  <a:close/>
                  <a:moveTo>
                    <a:pt x="1400" y="1885"/>
                  </a:moveTo>
                  <a:lnTo>
                    <a:pt x="1383" y="1914"/>
                  </a:lnTo>
                  <a:lnTo>
                    <a:pt x="1354" y="1918"/>
                  </a:lnTo>
                  <a:lnTo>
                    <a:pt x="1332" y="1905"/>
                  </a:lnTo>
                  <a:lnTo>
                    <a:pt x="1326" y="1885"/>
                  </a:lnTo>
                  <a:lnTo>
                    <a:pt x="1320" y="1859"/>
                  </a:lnTo>
                  <a:lnTo>
                    <a:pt x="1336" y="1840"/>
                  </a:lnTo>
                  <a:lnTo>
                    <a:pt x="1321" y="1828"/>
                  </a:lnTo>
                  <a:lnTo>
                    <a:pt x="1295" y="1830"/>
                  </a:lnTo>
                  <a:lnTo>
                    <a:pt x="1259" y="1852"/>
                  </a:lnTo>
                  <a:lnTo>
                    <a:pt x="1231" y="1886"/>
                  </a:lnTo>
                  <a:lnTo>
                    <a:pt x="1216" y="1890"/>
                  </a:lnTo>
                  <a:lnTo>
                    <a:pt x="1236" y="1867"/>
                  </a:lnTo>
                  <a:lnTo>
                    <a:pt x="1261" y="1832"/>
                  </a:lnTo>
                  <a:lnTo>
                    <a:pt x="1283" y="1821"/>
                  </a:lnTo>
                  <a:lnTo>
                    <a:pt x="1298" y="1801"/>
                  </a:lnTo>
                  <a:lnTo>
                    <a:pt x="1315" y="1800"/>
                  </a:lnTo>
                  <a:lnTo>
                    <a:pt x="1342" y="1800"/>
                  </a:lnTo>
                  <a:lnTo>
                    <a:pt x="1379" y="1806"/>
                  </a:lnTo>
                  <a:lnTo>
                    <a:pt x="1408" y="1801"/>
                  </a:lnTo>
                  <a:lnTo>
                    <a:pt x="1430" y="1778"/>
                  </a:lnTo>
                  <a:lnTo>
                    <a:pt x="1459" y="1769"/>
                  </a:lnTo>
                  <a:lnTo>
                    <a:pt x="1472" y="1758"/>
                  </a:lnTo>
                  <a:lnTo>
                    <a:pt x="1484" y="1748"/>
                  </a:lnTo>
                  <a:lnTo>
                    <a:pt x="1483" y="1715"/>
                  </a:lnTo>
                  <a:lnTo>
                    <a:pt x="1476" y="1705"/>
                  </a:lnTo>
                  <a:lnTo>
                    <a:pt x="1462" y="1702"/>
                  </a:lnTo>
                  <a:lnTo>
                    <a:pt x="1456" y="1676"/>
                  </a:lnTo>
                  <a:lnTo>
                    <a:pt x="1444" y="1667"/>
                  </a:lnTo>
                  <a:lnTo>
                    <a:pt x="1416" y="1659"/>
                  </a:lnTo>
                  <a:lnTo>
                    <a:pt x="1401" y="1641"/>
                  </a:lnTo>
                  <a:lnTo>
                    <a:pt x="1378" y="1624"/>
                  </a:lnTo>
                  <a:lnTo>
                    <a:pt x="1385" y="1603"/>
                  </a:lnTo>
                  <a:lnTo>
                    <a:pt x="1365" y="1565"/>
                  </a:lnTo>
                  <a:lnTo>
                    <a:pt x="1343" y="1522"/>
                  </a:lnTo>
                  <a:lnTo>
                    <a:pt x="1329" y="1491"/>
                  </a:lnTo>
                  <a:lnTo>
                    <a:pt x="1318" y="1507"/>
                  </a:lnTo>
                  <a:lnTo>
                    <a:pt x="1302" y="1546"/>
                  </a:lnTo>
                  <a:lnTo>
                    <a:pt x="1276" y="1564"/>
                  </a:lnTo>
                  <a:lnTo>
                    <a:pt x="1263" y="1544"/>
                  </a:lnTo>
                  <a:lnTo>
                    <a:pt x="1247" y="1539"/>
                  </a:lnTo>
                  <a:lnTo>
                    <a:pt x="1241" y="1496"/>
                  </a:lnTo>
                  <a:lnTo>
                    <a:pt x="1242" y="1466"/>
                  </a:lnTo>
                  <a:lnTo>
                    <a:pt x="1211" y="1464"/>
                  </a:lnTo>
                  <a:lnTo>
                    <a:pt x="1205" y="1448"/>
                  </a:lnTo>
                  <a:lnTo>
                    <a:pt x="1185" y="1428"/>
                  </a:lnTo>
                  <a:lnTo>
                    <a:pt x="1168" y="1415"/>
                  </a:lnTo>
                  <a:lnTo>
                    <a:pt x="1154" y="1424"/>
                  </a:lnTo>
                  <a:lnTo>
                    <a:pt x="1136" y="1421"/>
                  </a:lnTo>
                  <a:lnTo>
                    <a:pt x="1106" y="1412"/>
                  </a:lnTo>
                  <a:lnTo>
                    <a:pt x="1094" y="1420"/>
                  </a:lnTo>
                  <a:lnTo>
                    <a:pt x="1100" y="1476"/>
                  </a:lnTo>
                  <a:lnTo>
                    <a:pt x="1107" y="1509"/>
                  </a:lnTo>
                  <a:lnTo>
                    <a:pt x="1087" y="1543"/>
                  </a:lnTo>
                  <a:lnTo>
                    <a:pt x="1108" y="1569"/>
                  </a:lnTo>
                  <a:lnTo>
                    <a:pt x="1120" y="1596"/>
                  </a:lnTo>
                  <a:lnTo>
                    <a:pt x="1121" y="1617"/>
                  </a:lnTo>
                  <a:lnTo>
                    <a:pt x="1112" y="1639"/>
                  </a:lnTo>
                  <a:lnTo>
                    <a:pt x="1092" y="1660"/>
                  </a:lnTo>
                  <a:lnTo>
                    <a:pt x="1064" y="1675"/>
                  </a:lnTo>
                  <a:lnTo>
                    <a:pt x="1077" y="1690"/>
                  </a:lnTo>
                  <a:lnTo>
                    <a:pt x="1085" y="1736"/>
                  </a:lnTo>
                  <a:lnTo>
                    <a:pt x="1076" y="1765"/>
                  </a:lnTo>
                  <a:lnTo>
                    <a:pt x="1063" y="1774"/>
                  </a:lnTo>
                  <a:lnTo>
                    <a:pt x="1036" y="1748"/>
                  </a:lnTo>
                  <a:lnTo>
                    <a:pt x="1025" y="1715"/>
                  </a:lnTo>
                  <a:lnTo>
                    <a:pt x="1019" y="1687"/>
                  </a:lnTo>
                  <a:lnTo>
                    <a:pt x="1021" y="1660"/>
                  </a:lnTo>
                  <a:lnTo>
                    <a:pt x="1003" y="1658"/>
                  </a:lnTo>
                  <a:lnTo>
                    <a:pt x="974" y="1655"/>
                  </a:lnTo>
                  <a:lnTo>
                    <a:pt x="955" y="1643"/>
                  </a:lnTo>
                  <a:lnTo>
                    <a:pt x="933" y="1635"/>
                  </a:lnTo>
                  <a:lnTo>
                    <a:pt x="922" y="1620"/>
                  </a:lnTo>
                  <a:lnTo>
                    <a:pt x="904" y="1608"/>
                  </a:lnTo>
                  <a:lnTo>
                    <a:pt x="872" y="1594"/>
                  </a:lnTo>
                  <a:lnTo>
                    <a:pt x="848" y="1600"/>
                  </a:lnTo>
                  <a:lnTo>
                    <a:pt x="839" y="1576"/>
                  </a:lnTo>
                  <a:lnTo>
                    <a:pt x="831" y="1544"/>
                  </a:lnTo>
                  <a:lnTo>
                    <a:pt x="806" y="1539"/>
                  </a:lnTo>
                  <a:lnTo>
                    <a:pt x="807" y="1499"/>
                  </a:lnTo>
                  <a:lnTo>
                    <a:pt x="814" y="1472"/>
                  </a:lnTo>
                  <a:lnTo>
                    <a:pt x="833" y="1431"/>
                  </a:lnTo>
                  <a:lnTo>
                    <a:pt x="853" y="1400"/>
                  </a:lnTo>
                  <a:lnTo>
                    <a:pt x="874" y="1395"/>
                  </a:lnTo>
                  <a:lnTo>
                    <a:pt x="875" y="1370"/>
                  </a:lnTo>
                  <a:lnTo>
                    <a:pt x="889" y="1354"/>
                  </a:lnTo>
                  <a:lnTo>
                    <a:pt x="914" y="1351"/>
                  </a:lnTo>
                  <a:lnTo>
                    <a:pt x="933" y="1324"/>
                  </a:lnTo>
                  <a:lnTo>
                    <a:pt x="939" y="1306"/>
                  </a:lnTo>
                  <a:lnTo>
                    <a:pt x="955" y="1271"/>
                  </a:lnTo>
                  <a:lnTo>
                    <a:pt x="961" y="1249"/>
                  </a:lnTo>
                  <a:lnTo>
                    <a:pt x="978" y="1262"/>
                  </a:lnTo>
                  <a:lnTo>
                    <a:pt x="1003" y="1256"/>
                  </a:lnTo>
                  <a:lnTo>
                    <a:pt x="1037" y="1224"/>
                  </a:lnTo>
                  <a:lnTo>
                    <a:pt x="1040" y="1202"/>
                  </a:lnTo>
                  <a:lnTo>
                    <a:pt x="1027" y="1178"/>
                  </a:lnTo>
                  <a:lnTo>
                    <a:pt x="1040" y="1153"/>
                  </a:lnTo>
                  <a:lnTo>
                    <a:pt x="1039" y="1130"/>
                  </a:lnTo>
                  <a:lnTo>
                    <a:pt x="1015" y="1104"/>
                  </a:lnTo>
                  <a:lnTo>
                    <a:pt x="990" y="1097"/>
                  </a:lnTo>
                  <a:lnTo>
                    <a:pt x="966" y="1094"/>
                  </a:lnTo>
                  <a:lnTo>
                    <a:pt x="965" y="1147"/>
                  </a:lnTo>
                  <a:lnTo>
                    <a:pt x="952" y="1187"/>
                  </a:lnTo>
                  <a:lnTo>
                    <a:pt x="933" y="1221"/>
                  </a:lnTo>
                  <a:lnTo>
                    <a:pt x="917" y="1190"/>
                  </a:lnTo>
                  <a:lnTo>
                    <a:pt x="922" y="1155"/>
                  </a:lnTo>
                  <a:lnTo>
                    <a:pt x="901" y="1124"/>
                  </a:lnTo>
                  <a:lnTo>
                    <a:pt x="878" y="1162"/>
                  </a:lnTo>
                  <a:lnTo>
                    <a:pt x="878" y="1112"/>
                  </a:lnTo>
                  <a:lnTo>
                    <a:pt x="845" y="1102"/>
                  </a:lnTo>
                  <a:lnTo>
                    <a:pt x="861" y="1078"/>
                  </a:lnTo>
                  <a:lnTo>
                    <a:pt x="837" y="1019"/>
                  </a:lnTo>
                  <a:lnTo>
                    <a:pt x="820" y="994"/>
                  </a:lnTo>
                  <a:lnTo>
                    <a:pt x="797" y="985"/>
                  </a:lnTo>
                  <a:lnTo>
                    <a:pt x="776" y="1024"/>
                  </a:lnTo>
                  <a:lnTo>
                    <a:pt x="775" y="1082"/>
                  </a:lnTo>
                  <a:lnTo>
                    <a:pt x="795" y="1103"/>
                  </a:lnTo>
                  <a:lnTo>
                    <a:pt x="814" y="1133"/>
                  </a:lnTo>
                  <a:lnTo>
                    <a:pt x="806" y="1182"/>
                  </a:lnTo>
                  <a:lnTo>
                    <a:pt x="792" y="1180"/>
                  </a:lnTo>
                  <a:lnTo>
                    <a:pt x="780" y="1216"/>
                  </a:lnTo>
                  <a:lnTo>
                    <a:pt x="780" y="1173"/>
                  </a:lnTo>
                  <a:lnTo>
                    <a:pt x="754" y="1157"/>
                  </a:lnTo>
                  <a:lnTo>
                    <a:pt x="739" y="1165"/>
                  </a:lnTo>
                  <a:lnTo>
                    <a:pt x="741" y="1194"/>
                  </a:lnTo>
                  <a:lnTo>
                    <a:pt x="716" y="1193"/>
                  </a:lnTo>
                  <a:lnTo>
                    <a:pt x="688" y="1200"/>
                  </a:lnTo>
                  <a:lnTo>
                    <a:pt x="658" y="1179"/>
                  </a:lnTo>
                  <a:lnTo>
                    <a:pt x="638" y="1184"/>
                  </a:lnTo>
                  <a:lnTo>
                    <a:pt x="621" y="1157"/>
                  </a:lnTo>
                  <a:lnTo>
                    <a:pt x="607" y="1147"/>
                  </a:lnTo>
                  <a:lnTo>
                    <a:pt x="593" y="1151"/>
                  </a:lnTo>
                  <a:lnTo>
                    <a:pt x="572" y="1154"/>
                  </a:lnTo>
                  <a:lnTo>
                    <a:pt x="560" y="1170"/>
                  </a:lnTo>
                  <a:lnTo>
                    <a:pt x="578" y="1190"/>
                  </a:lnTo>
                  <a:lnTo>
                    <a:pt x="559" y="1213"/>
                  </a:lnTo>
                  <a:lnTo>
                    <a:pt x="541" y="1185"/>
                  </a:lnTo>
                  <a:lnTo>
                    <a:pt x="526" y="1193"/>
                  </a:lnTo>
                  <a:lnTo>
                    <a:pt x="478" y="1199"/>
                  </a:lnTo>
                  <a:lnTo>
                    <a:pt x="447" y="1188"/>
                  </a:lnTo>
                  <a:lnTo>
                    <a:pt x="471" y="1165"/>
                  </a:lnTo>
                  <a:lnTo>
                    <a:pt x="448" y="1141"/>
                  </a:lnTo>
                  <a:lnTo>
                    <a:pt x="431" y="1145"/>
                  </a:lnTo>
                  <a:lnTo>
                    <a:pt x="408" y="1136"/>
                  </a:lnTo>
                  <a:lnTo>
                    <a:pt x="367" y="1118"/>
                  </a:lnTo>
                  <a:lnTo>
                    <a:pt x="340" y="1097"/>
                  </a:lnTo>
                  <a:lnTo>
                    <a:pt x="318" y="1095"/>
                  </a:lnTo>
                  <a:lnTo>
                    <a:pt x="313" y="1109"/>
                  </a:lnTo>
                  <a:lnTo>
                    <a:pt x="291" y="1117"/>
                  </a:lnTo>
                  <a:lnTo>
                    <a:pt x="288" y="1079"/>
                  </a:lnTo>
                  <a:lnTo>
                    <a:pt x="265" y="1113"/>
                  </a:lnTo>
                  <a:lnTo>
                    <a:pt x="236" y="1068"/>
                  </a:lnTo>
                  <a:lnTo>
                    <a:pt x="223" y="1063"/>
                  </a:lnTo>
                  <a:lnTo>
                    <a:pt x="220" y="1087"/>
                  </a:lnTo>
                  <a:lnTo>
                    <a:pt x="207" y="1098"/>
                  </a:lnTo>
                  <a:lnTo>
                    <a:pt x="194" y="1078"/>
                  </a:lnTo>
                  <a:lnTo>
                    <a:pt x="167" y="1090"/>
                  </a:lnTo>
                  <a:lnTo>
                    <a:pt x="140" y="1112"/>
                  </a:lnTo>
                  <a:lnTo>
                    <a:pt x="115" y="1106"/>
                  </a:lnTo>
                  <a:lnTo>
                    <a:pt x="94" y="1121"/>
                  </a:lnTo>
                  <a:lnTo>
                    <a:pt x="79" y="1142"/>
                  </a:lnTo>
                  <a:lnTo>
                    <a:pt x="60" y="1138"/>
                  </a:lnTo>
                  <a:lnTo>
                    <a:pt x="32" y="1113"/>
                  </a:lnTo>
                  <a:lnTo>
                    <a:pt x="0" y="1102"/>
                  </a:lnTo>
                  <a:lnTo>
                    <a:pt x="0" y="1273"/>
                  </a:lnTo>
                  <a:lnTo>
                    <a:pt x="0" y="1492"/>
                  </a:lnTo>
                  <a:lnTo>
                    <a:pt x="17" y="1494"/>
                  </a:lnTo>
                  <a:lnTo>
                    <a:pt x="35" y="1503"/>
                  </a:lnTo>
                  <a:lnTo>
                    <a:pt x="46" y="1518"/>
                  </a:lnTo>
                  <a:lnTo>
                    <a:pt x="61" y="1541"/>
                  </a:lnTo>
                  <a:lnTo>
                    <a:pt x="79" y="1521"/>
                  </a:lnTo>
                  <a:lnTo>
                    <a:pt x="96" y="1511"/>
                  </a:lnTo>
                  <a:lnTo>
                    <a:pt x="105" y="1528"/>
                  </a:lnTo>
                  <a:lnTo>
                    <a:pt x="117" y="1542"/>
                  </a:lnTo>
                  <a:lnTo>
                    <a:pt x="133" y="1557"/>
                  </a:lnTo>
                  <a:lnTo>
                    <a:pt x="144" y="1580"/>
                  </a:lnTo>
                  <a:lnTo>
                    <a:pt x="162" y="1617"/>
                  </a:lnTo>
                  <a:lnTo>
                    <a:pt x="191" y="1637"/>
                  </a:lnTo>
                  <a:lnTo>
                    <a:pt x="192" y="1657"/>
                  </a:lnTo>
                  <a:lnTo>
                    <a:pt x="182" y="1670"/>
                  </a:lnTo>
                  <a:lnTo>
                    <a:pt x="183" y="1685"/>
                  </a:lnTo>
                  <a:lnTo>
                    <a:pt x="204" y="1707"/>
                  </a:lnTo>
                  <a:lnTo>
                    <a:pt x="207" y="1730"/>
                  </a:lnTo>
                  <a:lnTo>
                    <a:pt x="229" y="1743"/>
                  </a:lnTo>
                  <a:lnTo>
                    <a:pt x="227" y="1759"/>
                  </a:lnTo>
                  <a:lnTo>
                    <a:pt x="236" y="1785"/>
                  </a:lnTo>
                  <a:lnTo>
                    <a:pt x="267" y="1795"/>
                  </a:lnTo>
                  <a:lnTo>
                    <a:pt x="280" y="1808"/>
                  </a:lnTo>
                  <a:lnTo>
                    <a:pt x="314" y="1833"/>
                  </a:lnTo>
                  <a:lnTo>
                    <a:pt x="316" y="1833"/>
                  </a:lnTo>
                  <a:lnTo>
                    <a:pt x="366" y="1833"/>
                  </a:lnTo>
                  <a:lnTo>
                    <a:pt x="417" y="1833"/>
                  </a:lnTo>
                  <a:lnTo>
                    <a:pt x="434" y="1833"/>
                  </a:lnTo>
                  <a:lnTo>
                    <a:pt x="487" y="1833"/>
                  </a:lnTo>
                  <a:lnTo>
                    <a:pt x="538" y="1833"/>
                  </a:lnTo>
                  <a:lnTo>
                    <a:pt x="591" y="1833"/>
                  </a:lnTo>
                  <a:lnTo>
                    <a:pt x="643" y="1833"/>
                  </a:lnTo>
                  <a:lnTo>
                    <a:pt x="702" y="1833"/>
                  </a:lnTo>
                  <a:lnTo>
                    <a:pt x="762" y="1833"/>
                  </a:lnTo>
                  <a:lnTo>
                    <a:pt x="798" y="1833"/>
                  </a:lnTo>
                  <a:lnTo>
                    <a:pt x="798" y="1824"/>
                  </a:lnTo>
                  <a:lnTo>
                    <a:pt x="804" y="1823"/>
                  </a:lnTo>
                  <a:lnTo>
                    <a:pt x="807" y="1838"/>
                  </a:lnTo>
                  <a:lnTo>
                    <a:pt x="812" y="1843"/>
                  </a:lnTo>
                  <a:lnTo>
                    <a:pt x="824" y="1844"/>
                  </a:lnTo>
                  <a:lnTo>
                    <a:pt x="842" y="1848"/>
                  </a:lnTo>
                  <a:lnTo>
                    <a:pt x="859" y="1856"/>
                  </a:lnTo>
                  <a:lnTo>
                    <a:pt x="873" y="1853"/>
                  </a:lnTo>
                  <a:lnTo>
                    <a:pt x="894" y="1860"/>
                  </a:lnTo>
                  <a:lnTo>
                    <a:pt x="902" y="1849"/>
                  </a:lnTo>
                  <a:lnTo>
                    <a:pt x="911" y="1845"/>
                  </a:lnTo>
                  <a:lnTo>
                    <a:pt x="915" y="1839"/>
                  </a:lnTo>
                  <a:lnTo>
                    <a:pt x="919" y="1836"/>
                  </a:lnTo>
                  <a:lnTo>
                    <a:pt x="936" y="1840"/>
                  </a:lnTo>
                  <a:lnTo>
                    <a:pt x="947" y="1841"/>
                  </a:lnTo>
                  <a:lnTo>
                    <a:pt x="952" y="1845"/>
                  </a:lnTo>
                  <a:lnTo>
                    <a:pt x="958" y="1860"/>
                  </a:lnTo>
                  <a:lnTo>
                    <a:pt x="977" y="1863"/>
                  </a:lnTo>
                  <a:lnTo>
                    <a:pt x="974" y="1870"/>
                  </a:lnTo>
                  <a:lnTo>
                    <a:pt x="981" y="1878"/>
                  </a:lnTo>
                  <a:lnTo>
                    <a:pt x="977" y="1888"/>
                  </a:lnTo>
                  <a:lnTo>
                    <a:pt x="985" y="1891"/>
                  </a:lnTo>
                  <a:lnTo>
                    <a:pt x="982" y="1899"/>
                  </a:lnTo>
                  <a:lnTo>
                    <a:pt x="987" y="1900"/>
                  </a:lnTo>
                  <a:lnTo>
                    <a:pt x="989" y="1897"/>
                  </a:lnTo>
                  <a:lnTo>
                    <a:pt x="992" y="1903"/>
                  </a:lnTo>
                  <a:lnTo>
                    <a:pt x="1006" y="1905"/>
                  </a:lnTo>
                  <a:lnTo>
                    <a:pt x="1019" y="1906"/>
                  </a:lnTo>
                  <a:lnTo>
                    <a:pt x="1033" y="1908"/>
                  </a:lnTo>
                  <a:lnTo>
                    <a:pt x="1049" y="1913"/>
                  </a:lnTo>
                  <a:lnTo>
                    <a:pt x="1054" y="1921"/>
                  </a:lnTo>
                  <a:lnTo>
                    <a:pt x="1065" y="1940"/>
                  </a:lnTo>
                  <a:lnTo>
                    <a:pt x="1059" y="1948"/>
                  </a:lnTo>
                  <a:lnTo>
                    <a:pt x="1046" y="1944"/>
                  </a:lnTo>
                  <a:lnTo>
                    <a:pt x="1037" y="1929"/>
                  </a:lnTo>
                  <a:lnTo>
                    <a:pt x="1039" y="1944"/>
                  </a:lnTo>
                  <a:lnTo>
                    <a:pt x="1031" y="1958"/>
                  </a:lnTo>
                  <a:lnTo>
                    <a:pt x="1032" y="1970"/>
                  </a:lnTo>
                  <a:lnTo>
                    <a:pt x="1031" y="1977"/>
                  </a:lnTo>
                  <a:lnTo>
                    <a:pt x="1019" y="1984"/>
                  </a:lnTo>
                  <a:lnTo>
                    <a:pt x="1011" y="1997"/>
                  </a:lnTo>
                  <a:lnTo>
                    <a:pt x="1007" y="2006"/>
                  </a:lnTo>
                  <a:lnTo>
                    <a:pt x="1017" y="2007"/>
                  </a:lnTo>
                  <a:lnTo>
                    <a:pt x="1029" y="1999"/>
                  </a:lnTo>
                  <a:lnTo>
                    <a:pt x="1037" y="1993"/>
                  </a:lnTo>
                  <a:lnTo>
                    <a:pt x="1042" y="1992"/>
                  </a:lnTo>
                  <a:lnTo>
                    <a:pt x="1051" y="1994"/>
                  </a:lnTo>
                  <a:lnTo>
                    <a:pt x="1057" y="1990"/>
                  </a:lnTo>
                  <a:lnTo>
                    <a:pt x="1065" y="1987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79" y="1978"/>
                  </a:lnTo>
                  <a:lnTo>
                    <a:pt x="1078" y="1978"/>
                  </a:lnTo>
                  <a:lnTo>
                    <a:pt x="1072" y="1979"/>
                  </a:lnTo>
                  <a:lnTo>
                    <a:pt x="1065" y="1977"/>
                  </a:lnTo>
                  <a:lnTo>
                    <a:pt x="1071" y="1969"/>
                  </a:lnTo>
                  <a:lnTo>
                    <a:pt x="1076" y="1965"/>
                  </a:lnTo>
                  <a:lnTo>
                    <a:pt x="1088" y="1962"/>
                  </a:lnTo>
                  <a:lnTo>
                    <a:pt x="1103" y="1958"/>
                  </a:lnTo>
                  <a:lnTo>
                    <a:pt x="1110" y="1963"/>
                  </a:lnTo>
                  <a:lnTo>
                    <a:pt x="1115" y="1958"/>
                  </a:lnTo>
                  <a:lnTo>
                    <a:pt x="1121" y="1955"/>
                  </a:lnTo>
                  <a:lnTo>
                    <a:pt x="1124" y="1957"/>
                  </a:lnTo>
                  <a:lnTo>
                    <a:pt x="1125" y="1957"/>
                  </a:lnTo>
                  <a:lnTo>
                    <a:pt x="1143" y="1940"/>
                  </a:lnTo>
                  <a:lnTo>
                    <a:pt x="1151" y="1935"/>
                  </a:lnTo>
                  <a:lnTo>
                    <a:pt x="1178" y="1935"/>
                  </a:lnTo>
                  <a:lnTo>
                    <a:pt x="1209" y="1935"/>
                  </a:lnTo>
                  <a:lnTo>
                    <a:pt x="1211" y="1929"/>
                  </a:lnTo>
                  <a:lnTo>
                    <a:pt x="1217" y="1928"/>
                  </a:lnTo>
                  <a:lnTo>
                    <a:pt x="1224" y="1923"/>
                  </a:lnTo>
                  <a:lnTo>
                    <a:pt x="1230" y="1913"/>
                  </a:lnTo>
                  <a:lnTo>
                    <a:pt x="1236" y="1893"/>
                  </a:lnTo>
                  <a:lnTo>
                    <a:pt x="1248" y="1874"/>
                  </a:lnTo>
                  <a:lnTo>
                    <a:pt x="1254" y="1881"/>
                  </a:lnTo>
                  <a:lnTo>
                    <a:pt x="1267" y="1876"/>
                  </a:lnTo>
                  <a:lnTo>
                    <a:pt x="1274" y="1884"/>
                  </a:lnTo>
                  <a:lnTo>
                    <a:pt x="1274" y="1918"/>
                  </a:lnTo>
                  <a:lnTo>
                    <a:pt x="1285" y="1932"/>
                  </a:lnTo>
                  <a:lnTo>
                    <a:pt x="1305" y="1929"/>
                  </a:lnTo>
                  <a:lnTo>
                    <a:pt x="1333" y="1928"/>
                  </a:lnTo>
                  <a:lnTo>
                    <a:pt x="1303" y="1948"/>
                  </a:lnTo>
                  <a:lnTo>
                    <a:pt x="1303" y="1969"/>
                  </a:lnTo>
                  <a:lnTo>
                    <a:pt x="1317" y="1971"/>
                  </a:lnTo>
                  <a:lnTo>
                    <a:pt x="1335" y="1953"/>
                  </a:lnTo>
                  <a:lnTo>
                    <a:pt x="1352" y="1943"/>
                  </a:lnTo>
                  <a:lnTo>
                    <a:pt x="1392" y="1929"/>
                  </a:lnTo>
                  <a:lnTo>
                    <a:pt x="1413" y="1913"/>
                  </a:lnTo>
                  <a:lnTo>
                    <a:pt x="1402" y="1904"/>
                  </a:lnTo>
                  <a:lnTo>
                    <a:pt x="1400" y="1885"/>
                  </a:lnTo>
                  <a:close/>
                  <a:moveTo>
                    <a:pt x="1066" y="1445"/>
                  </a:moveTo>
                  <a:lnTo>
                    <a:pt x="1073" y="1425"/>
                  </a:lnTo>
                  <a:lnTo>
                    <a:pt x="1070" y="1418"/>
                  </a:lnTo>
                  <a:lnTo>
                    <a:pt x="1062" y="1417"/>
                  </a:lnTo>
                  <a:lnTo>
                    <a:pt x="1056" y="1429"/>
                  </a:lnTo>
                  <a:lnTo>
                    <a:pt x="1055" y="1431"/>
                  </a:lnTo>
                  <a:lnTo>
                    <a:pt x="1059" y="1442"/>
                  </a:lnTo>
                  <a:lnTo>
                    <a:pt x="1066" y="1445"/>
                  </a:lnTo>
                  <a:close/>
                  <a:moveTo>
                    <a:pt x="182" y="1670"/>
                  </a:moveTo>
                  <a:lnTo>
                    <a:pt x="182" y="1670"/>
                  </a:lnTo>
                  <a:lnTo>
                    <a:pt x="191" y="1657"/>
                  </a:lnTo>
                  <a:lnTo>
                    <a:pt x="182" y="1670"/>
                  </a:lnTo>
                  <a:close/>
                  <a:moveTo>
                    <a:pt x="161" y="1691"/>
                  </a:moveTo>
                  <a:lnTo>
                    <a:pt x="144" y="1693"/>
                  </a:lnTo>
                  <a:lnTo>
                    <a:pt x="135" y="1690"/>
                  </a:lnTo>
                  <a:lnTo>
                    <a:pt x="134" y="1699"/>
                  </a:lnTo>
                  <a:lnTo>
                    <a:pt x="138" y="1712"/>
                  </a:lnTo>
                  <a:lnTo>
                    <a:pt x="147" y="1721"/>
                  </a:lnTo>
                  <a:lnTo>
                    <a:pt x="153" y="1734"/>
                  </a:lnTo>
                  <a:lnTo>
                    <a:pt x="163" y="1747"/>
                  </a:lnTo>
                  <a:lnTo>
                    <a:pt x="170" y="1747"/>
                  </a:lnTo>
                  <a:lnTo>
                    <a:pt x="155" y="1725"/>
                  </a:lnTo>
                  <a:lnTo>
                    <a:pt x="161" y="1691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356">
              <a:extLst>
                <a:ext uri="{FF2B5EF4-FFF2-40B4-BE49-F238E27FC236}">
                  <a16:creationId xmlns="" xmlns:a16="http://schemas.microsoft.com/office/drawing/2014/main" id="{7A166DF1-0AA3-409F-B9B7-487C667B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5889" y="2713567"/>
              <a:ext cx="216207" cy="506098"/>
            </a:xfrm>
            <a:custGeom>
              <a:avLst/>
              <a:gdLst>
                <a:gd name="T0" fmla="*/ 193 w 223"/>
                <a:gd name="T1" fmla="*/ 152 h 522"/>
                <a:gd name="T2" fmla="*/ 177 w 223"/>
                <a:gd name="T3" fmla="*/ 182 h 522"/>
                <a:gd name="T4" fmla="*/ 179 w 223"/>
                <a:gd name="T5" fmla="*/ 207 h 522"/>
                <a:gd name="T6" fmla="*/ 151 w 223"/>
                <a:gd name="T7" fmla="*/ 239 h 522"/>
                <a:gd name="T8" fmla="*/ 118 w 223"/>
                <a:gd name="T9" fmla="*/ 271 h 522"/>
                <a:gd name="T10" fmla="*/ 105 w 223"/>
                <a:gd name="T11" fmla="*/ 323 h 522"/>
                <a:gd name="T12" fmla="*/ 118 w 223"/>
                <a:gd name="T13" fmla="*/ 349 h 522"/>
                <a:gd name="T14" fmla="*/ 134 w 223"/>
                <a:gd name="T15" fmla="*/ 368 h 522"/>
                <a:gd name="T16" fmla="*/ 119 w 223"/>
                <a:gd name="T17" fmla="*/ 407 h 522"/>
                <a:gd name="T18" fmla="*/ 101 w 223"/>
                <a:gd name="T19" fmla="*/ 415 h 522"/>
                <a:gd name="T20" fmla="*/ 94 w 223"/>
                <a:gd name="T21" fmla="*/ 469 h 522"/>
                <a:gd name="T22" fmla="*/ 84 w 223"/>
                <a:gd name="T23" fmla="*/ 499 h 522"/>
                <a:gd name="T24" fmla="*/ 63 w 223"/>
                <a:gd name="T25" fmla="*/ 496 h 522"/>
                <a:gd name="T26" fmla="*/ 53 w 223"/>
                <a:gd name="T27" fmla="*/ 520 h 522"/>
                <a:gd name="T28" fmla="*/ 33 w 223"/>
                <a:gd name="T29" fmla="*/ 522 h 522"/>
                <a:gd name="T30" fmla="*/ 28 w 223"/>
                <a:gd name="T31" fmla="*/ 492 h 522"/>
                <a:gd name="T32" fmla="*/ 13 w 223"/>
                <a:gd name="T33" fmla="*/ 456 h 522"/>
                <a:gd name="T34" fmla="*/ 0 w 223"/>
                <a:gd name="T35" fmla="*/ 410 h 522"/>
                <a:gd name="T36" fmla="*/ 8 w 223"/>
                <a:gd name="T37" fmla="*/ 390 h 522"/>
                <a:gd name="T38" fmla="*/ 22 w 223"/>
                <a:gd name="T39" fmla="*/ 367 h 522"/>
                <a:gd name="T40" fmla="*/ 28 w 223"/>
                <a:gd name="T41" fmla="*/ 326 h 522"/>
                <a:gd name="T42" fmla="*/ 16 w 223"/>
                <a:gd name="T43" fmla="*/ 307 h 522"/>
                <a:gd name="T44" fmla="*/ 15 w 223"/>
                <a:gd name="T45" fmla="*/ 258 h 522"/>
                <a:gd name="T46" fmla="*/ 26 w 223"/>
                <a:gd name="T47" fmla="*/ 221 h 522"/>
                <a:gd name="T48" fmla="*/ 44 w 223"/>
                <a:gd name="T49" fmla="*/ 222 h 522"/>
                <a:gd name="T50" fmla="*/ 50 w 223"/>
                <a:gd name="T51" fmla="*/ 206 h 522"/>
                <a:gd name="T52" fmla="*/ 44 w 223"/>
                <a:gd name="T53" fmla="*/ 192 h 522"/>
                <a:gd name="T54" fmla="*/ 70 w 223"/>
                <a:gd name="T55" fmla="*/ 133 h 522"/>
                <a:gd name="T56" fmla="*/ 88 w 223"/>
                <a:gd name="T57" fmla="*/ 84 h 522"/>
                <a:gd name="T58" fmla="*/ 99 w 223"/>
                <a:gd name="T59" fmla="*/ 52 h 522"/>
                <a:gd name="T60" fmla="*/ 117 w 223"/>
                <a:gd name="T61" fmla="*/ 52 h 522"/>
                <a:gd name="T62" fmla="*/ 121 w 223"/>
                <a:gd name="T63" fmla="*/ 25 h 522"/>
                <a:gd name="T64" fmla="*/ 154 w 223"/>
                <a:gd name="T65" fmla="*/ 33 h 522"/>
                <a:gd name="T66" fmla="*/ 156 w 223"/>
                <a:gd name="T67" fmla="*/ 2 h 522"/>
                <a:gd name="T68" fmla="*/ 167 w 223"/>
                <a:gd name="T69" fmla="*/ 0 h 522"/>
                <a:gd name="T70" fmla="*/ 190 w 223"/>
                <a:gd name="T71" fmla="*/ 23 h 522"/>
                <a:gd name="T72" fmla="*/ 217 w 223"/>
                <a:gd name="T73" fmla="*/ 55 h 522"/>
                <a:gd name="T74" fmla="*/ 217 w 223"/>
                <a:gd name="T75" fmla="*/ 125 h 522"/>
                <a:gd name="T76" fmla="*/ 223 w 223"/>
                <a:gd name="T77" fmla="*/ 141 h 522"/>
                <a:gd name="T78" fmla="*/ 193 w 223"/>
                <a:gd name="T79" fmla="*/ 15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3" h="522">
                  <a:moveTo>
                    <a:pt x="193" y="152"/>
                  </a:moveTo>
                  <a:lnTo>
                    <a:pt x="177" y="182"/>
                  </a:lnTo>
                  <a:lnTo>
                    <a:pt x="179" y="207"/>
                  </a:lnTo>
                  <a:lnTo>
                    <a:pt x="151" y="239"/>
                  </a:lnTo>
                  <a:lnTo>
                    <a:pt x="118" y="271"/>
                  </a:lnTo>
                  <a:lnTo>
                    <a:pt x="105" y="323"/>
                  </a:lnTo>
                  <a:lnTo>
                    <a:pt x="118" y="349"/>
                  </a:lnTo>
                  <a:lnTo>
                    <a:pt x="134" y="368"/>
                  </a:lnTo>
                  <a:lnTo>
                    <a:pt x="119" y="407"/>
                  </a:lnTo>
                  <a:lnTo>
                    <a:pt x="101" y="415"/>
                  </a:lnTo>
                  <a:lnTo>
                    <a:pt x="94" y="469"/>
                  </a:lnTo>
                  <a:lnTo>
                    <a:pt x="84" y="499"/>
                  </a:lnTo>
                  <a:lnTo>
                    <a:pt x="63" y="496"/>
                  </a:lnTo>
                  <a:lnTo>
                    <a:pt x="53" y="520"/>
                  </a:lnTo>
                  <a:lnTo>
                    <a:pt x="33" y="522"/>
                  </a:lnTo>
                  <a:lnTo>
                    <a:pt x="28" y="492"/>
                  </a:lnTo>
                  <a:lnTo>
                    <a:pt x="13" y="456"/>
                  </a:lnTo>
                  <a:lnTo>
                    <a:pt x="0" y="410"/>
                  </a:lnTo>
                  <a:lnTo>
                    <a:pt x="8" y="390"/>
                  </a:lnTo>
                  <a:lnTo>
                    <a:pt x="22" y="367"/>
                  </a:lnTo>
                  <a:lnTo>
                    <a:pt x="28" y="326"/>
                  </a:lnTo>
                  <a:lnTo>
                    <a:pt x="16" y="307"/>
                  </a:lnTo>
                  <a:lnTo>
                    <a:pt x="15" y="258"/>
                  </a:lnTo>
                  <a:lnTo>
                    <a:pt x="26" y="221"/>
                  </a:lnTo>
                  <a:lnTo>
                    <a:pt x="44" y="222"/>
                  </a:lnTo>
                  <a:lnTo>
                    <a:pt x="50" y="206"/>
                  </a:lnTo>
                  <a:lnTo>
                    <a:pt x="44" y="192"/>
                  </a:lnTo>
                  <a:lnTo>
                    <a:pt x="70" y="133"/>
                  </a:lnTo>
                  <a:lnTo>
                    <a:pt x="88" y="84"/>
                  </a:lnTo>
                  <a:lnTo>
                    <a:pt x="99" y="52"/>
                  </a:lnTo>
                  <a:lnTo>
                    <a:pt x="117" y="52"/>
                  </a:lnTo>
                  <a:lnTo>
                    <a:pt x="121" y="25"/>
                  </a:lnTo>
                  <a:lnTo>
                    <a:pt x="154" y="33"/>
                  </a:lnTo>
                  <a:lnTo>
                    <a:pt x="156" y="2"/>
                  </a:lnTo>
                  <a:lnTo>
                    <a:pt x="167" y="0"/>
                  </a:lnTo>
                  <a:lnTo>
                    <a:pt x="190" y="23"/>
                  </a:lnTo>
                  <a:lnTo>
                    <a:pt x="217" y="55"/>
                  </a:lnTo>
                  <a:lnTo>
                    <a:pt x="217" y="125"/>
                  </a:lnTo>
                  <a:lnTo>
                    <a:pt x="223" y="141"/>
                  </a:lnTo>
                  <a:lnTo>
                    <a:pt x="193" y="152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357">
              <a:extLst>
                <a:ext uri="{FF2B5EF4-FFF2-40B4-BE49-F238E27FC236}">
                  <a16:creationId xmlns="" xmlns:a16="http://schemas.microsoft.com/office/drawing/2014/main" id="{82BC9F1B-636A-40CE-9D8D-E8414AC49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1320" y="1865223"/>
              <a:ext cx="2874678" cy="1715112"/>
            </a:xfrm>
            <a:custGeom>
              <a:avLst/>
              <a:gdLst>
                <a:gd name="T0" fmla="*/ 2837 w 2965"/>
                <a:gd name="T1" fmla="*/ 1037 h 1769"/>
                <a:gd name="T2" fmla="*/ 2760 w 2965"/>
                <a:gd name="T3" fmla="*/ 1096 h 1769"/>
                <a:gd name="T4" fmla="*/ 2621 w 2965"/>
                <a:gd name="T5" fmla="*/ 1250 h 1769"/>
                <a:gd name="T6" fmla="*/ 2495 w 2965"/>
                <a:gd name="T7" fmla="*/ 1372 h 1769"/>
                <a:gd name="T8" fmla="*/ 2372 w 2965"/>
                <a:gd name="T9" fmla="*/ 1462 h 1769"/>
                <a:gd name="T10" fmla="*/ 2498 w 2965"/>
                <a:gd name="T11" fmla="*/ 1157 h 1769"/>
                <a:gd name="T12" fmla="*/ 2264 w 2965"/>
                <a:gd name="T13" fmla="*/ 1259 h 1769"/>
                <a:gd name="T14" fmla="*/ 2092 w 2965"/>
                <a:gd name="T15" fmla="*/ 1432 h 1769"/>
                <a:gd name="T16" fmla="*/ 2005 w 2965"/>
                <a:gd name="T17" fmla="*/ 1717 h 1769"/>
                <a:gd name="T18" fmla="*/ 1938 w 2965"/>
                <a:gd name="T19" fmla="*/ 1679 h 1769"/>
                <a:gd name="T20" fmla="*/ 1930 w 2965"/>
                <a:gd name="T21" fmla="*/ 1584 h 1769"/>
                <a:gd name="T22" fmla="*/ 1763 w 2965"/>
                <a:gd name="T23" fmla="*/ 1460 h 1769"/>
                <a:gd name="T24" fmla="*/ 1657 w 2965"/>
                <a:gd name="T25" fmla="*/ 1546 h 1769"/>
                <a:gd name="T26" fmla="*/ 1478 w 2965"/>
                <a:gd name="T27" fmla="*/ 1543 h 1769"/>
                <a:gd name="T28" fmla="*/ 1325 w 2965"/>
                <a:gd name="T29" fmla="*/ 1551 h 1769"/>
                <a:gd name="T30" fmla="*/ 1147 w 2965"/>
                <a:gd name="T31" fmla="*/ 1558 h 1769"/>
                <a:gd name="T32" fmla="*/ 996 w 2965"/>
                <a:gd name="T33" fmla="*/ 1423 h 1769"/>
                <a:gd name="T34" fmla="*/ 792 w 2965"/>
                <a:gd name="T35" fmla="*/ 1427 h 1769"/>
                <a:gd name="T36" fmla="*/ 695 w 2965"/>
                <a:gd name="T37" fmla="*/ 1536 h 1769"/>
                <a:gd name="T38" fmla="*/ 472 w 2965"/>
                <a:gd name="T39" fmla="*/ 1567 h 1769"/>
                <a:gd name="T40" fmla="*/ 470 w 2965"/>
                <a:gd name="T41" fmla="*/ 1688 h 1769"/>
                <a:gd name="T42" fmla="*/ 448 w 2965"/>
                <a:gd name="T43" fmla="*/ 1738 h 1769"/>
                <a:gd name="T44" fmla="*/ 296 w 2965"/>
                <a:gd name="T45" fmla="*/ 1672 h 1769"/>
                <a:gd name="T46" fmla="*/ 352 w 2965"/>
                <a:gd name="T47" fmla="*/ 1597 h 1769"/>
                <a:gd name="T48" fmla="*/ 267 w 2965"/>
                <a:gd name="T49" fmla="*/ 1517 h 1769"/>
                <a:gd name="T50" fmla="*/ 203 w 2965"/>
                <a:gd name="T51" fmla="*/ 1464 h 1769"/>
                <a:gd name="T52" fmla="*/ 195 w 2965"/>
                <a:gd name="T53" fmla="*/ 1391 h 1769"/>
                <a:gd name="T54" fmla="*/ 147 w 2965"/>
                <a:gd name="T55" fmla="*/ 1270 h 1769"/>
                <a:gd name="T56" fmla="*/ 183 w 2965"/>
                <a:gd name="T57" fmla="*/ 1024 h 1769"/>
                <a:gd name="T58" fmla="*/ 359 w 2965"/>
                <a:gd name="T59" fmla="*/ 930 h 1769"/>
                <a:gd name="T60" fmla="*/ 289 w 2965"/>
                <a:gd name="T61" fmla="*/ 1094 h 1769"/>
                <a:gd name="T62" fmla="*/ 422 w 2965"/>
                <a:gd name="T63" fmla="*/ 1014 h 1769"/>
                <a:gd name="T64" fmla="*/ 491 w 2965"/>
                <a:gd name="T65" fmla="*/ 978 h 1769"/>
                <a:gd name="T66" fmla="*/ 701 w 2965"/>
                <a:gd name="T67" fmla="*/ 914 h 1769"/>
                <a:gd name="T68" fmla="*/ 822 w 2965"/>
                <a:gd name="T69" fmla="*/ 858 h 1769"/>
                <a:gd name="T70" fmla="*/ 919 w 2965"/>
                <a:gd name="T71" fmla="*/ 773 h 1769"/>
                <a:gd name="T72" fmla="*/ 964 w 2965"/>
                <a:gd name="T73" fmla="*/ 938 h 1769"/>
                <a:gd name="T74" fmla="*/ 974 w 2965"/>
                <a:gd name="T75" fmla="*/ 707 h 1769"/>
                <a:gd name="T76" fmla="*/ 1130 w 2965"/>
                <a:gd name="T77" fmla="*/ 617 h 1769"/>
                <a:gd name="T78" fmla="*/ 1378 w 2965"/>
                <a:gd name="T79" fmla="*/ 438 h 1769"/>
                <a:gd name="T80" fmla="*/ 1590 w 2965"/>
                <a:gd name="T81" fmla="*/ 418 h 1769"/>
                <a:gd name="T82" fmla="*/ 1633 w 2965"/>
                <a:gd name="T83" fmla="*/ 646 h 1769"/>
                <a:gd name="T84" fmla="*/ 1903 w 2965"/>
                <a:gd name="T85" fmla="*/ 702 h 1769"/>
                <a:gd name="T86" fmla="*/ 2079 w 2965"/>
                <a:gd name="T87" fmla="*/ 700 h 1769"/>
                <a:gd name="T88" fmla="*/ 2481 w 2965"/>
                <a:gd name="T89" fmla="*/ 848 h 1769"/>
                <a:gd name="T90" fmla="*/ 2764 w 2965"/>
                <a:gd name="T91" fmla="*/ 861 h 1769"/>
                <a:gd name="T92" fmla="*/ 2156 w 2965"/>
                <a:gd name="T93" fmla="*/ 1530 h 1769"/>
                <a:gd name="T94" fmla="*/ 2131 w 2965"/>
                <a:gd name="T95" fmla="*/ 1560 h 1769"/>
                <a:gd name="T96" fmla="*/ 2175 w 2965"/>
                <a:gd name="T97" fmla="*/ 1577 h 1769"/>
                <a:gd name="T98" fmla="*/ 2790 w 2965"/>
                <a:gd name="T99" fmla="*/ 787 h 1769"/>
                <a:gd name="T100" fmla="*/ 2108 w 2965"/>
                <a:gd name="T101" fmla="*/ 619 h 1769"/>
                <a:gd name="T102" fmla="*/ 2236 w 2965"/>
                <a:gd name="T103" fmla="*/ 517 h 1769"/>
                <a:gd name="T104" fmla="*/ 2050 w 2965"/>
                <a:gd name="T105" fmla="*/ 474 h 1769"/>
                <a:gd name="T106" fmla="*/ 659 w 2965"/>
                <a:gd name="T107" fmla="*/ 793 h 1769"/>
                <a:gd name="T108" fmla="*/ 810 w 2965"/>
                <a:gd name="T109" fmla="*/ 410 h 1769"/>
                <a:gd name="T110" fmla="*/ 1486 w 2965"/>
                <a:gd name="T111" fmla="*/ 290 h 1769"/>
                <a:gd name="T112" fmla="*/ 509 w 2965"/>
                <a:gd name="T113" fmla="*/ 99 h 1769"/>
                <a:gd name="T114" fmla="*/ 476 w 2965"/>
                <a:gd name="T115" fmla="*/ 76 h 1769"/>
                <a:gd name="T116" fmla="*/ 1244 w 2965"/>
                <a:gd name="T117" fmla="*/ 9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5" h="1769">
                  <a:moveTo>
                    <a:pt x="2965" y="1017"/>
                  </a:moveTo>
                  <a:lnTo>
                    <a:pt x="2947" y="1035"/>
                  </a:lnTo>
                  <a:lnTo>
                    <a:pt x="2920" y="1040"/>
                  </a:lnTo>
                  <a:lnTo>
                    <a:pt x="2918" y="1079"/>
                  </a:lnTo>
                  <a:lnTo>
                    <a:pt x="2911" y="1089"/>
                  </a:lnTo>
                  <a:lnTo>
                    <a:pt x="2895" y="1087"/>
                  </a:lnTo>
                  <a:lnTo>
                    <a:pt x="2883" y="1072"/>
                  </a:lnTo>
                  <a:lnTo>
                    <a:pt x="2859" y="1061"/>
                  </a:lnTo>
                  <a:lnTo>
                    <a:pt x="2855" y="1044"/>
                  </a:lnTo>
                  <a:lnTo>
                    <a:pt x="2837" y="1037"/>
                  </a:lnTo>
                  <a:lnTo>
                    <a:pt x="2818" y="1041"/>
                  </a:lnTo>
                  <a:lnTo>
                    <a:pt x="2808" y="1027"/>
                  </a:lnTo>
                  <a:lnTo>
                    <a:pt x="2812" y="1011"/>
                  </a:lnTo>
                  <a:lnTo>
                    <a:pt x="2791" y="1022"/>
                  </a:lnTo>
                  <a:lnTo>
                    <a:pt x="2799" y="1041"/>
                  </a:lnTo>
                  <a:lnTo>
                    <a:pt x="2789" y="1059"/>
                  </a:lnTo>
                  <a:lnTo>
                    <a:pt x="2789" y="1059"/>
                  </a:lnTo>
                  <a:lnTo>
                    <a:pt x="2767" y="1077"/>
                  </a:lnTo>
                  <a:lnTo>
                    <a:pt x="2745" y="1074"/>
                  </a:lnTo>
                  <a:lnTo>
                    <a:pt x="2760" y="1096"/>
                  </a:lnTo>
                  <a:lnTo>
                    <a:pt x="2770" y="1128"/>
                  </a:lnTo>
                  <a:lnTo>
                    <a:pt x="2778" y="1138"/>
                  </a:lnTo>
                  <a:lnTo>
                    <a:pt x="2781" y="1153"/>
                  </a:lnTo>
                  <a:lnTo>
                    <a:pt x="2776" y="1164"/>
                  </a:lnTo>
                  <a:lnTo>
                    <a:pt x="2744" y="1156"/>
                  </a:lnTo>
                  <a:lnTo>
                    <a:pt x="2695" y="1183"/>
                  </a:lnTo>
                  <a:lnTo>
                    <a:pt x="2680" y="1187"/>
                  </a:lnTo>
                  <a:lnTo>
                    <a:pt x="2653" y="1212"/>
                  </a:lnTo>
                  <a:lnTo>
                    <a:pt x="2628" y="1234"/>
                  </a:lnTo>
                  <a:lnTo>
                    <a:pt x="2621" y="1250"/>
                  </a:lnTo>
                  <a:lnTo>
                    <a:pt x="2597" y="1226"/>
                  </a:lnTo>
                  <a:lnTo>
                    <a:pt x="2551" y="1254"/>
                  </a:lnTo>
                  <a:lnTo>
                    <a:pt x="2543" y="1240"/>
                  </a:lnTo>
                  <a:lnTo>
                    <a:pt x="2526" y="1255"/>
                  </a:lnTo>
                  <a:lnTo>
                    <a:pt x="2503" y="1250"/>
                  </a:lnTo>
                  <a:lnTo>
                    <a:pt x="2497" y="1274"/>
                  </a:lnTo>
                  <a:lnTo>
                    <a:pt x="2476" y="1306"/>
                  </a:lnTo>
                  <a:lnTo>
                    <a:pt x="2477" y="1319"/>
                  </a:lnTo>
                  <a:lnTo>
                    <a:pt x="2497" y="1326"/>
                  </a:lnTo>
                  <a:lnTo>
                    <a:pt x="2495" y="1372"/>
                  </a:lnTo>
                  <a:lnTo>
                    <a:pt x="2478" y="1373"/>
                  </a:lnTo>
                  <a:lnTo>
                    <a:pt x="2471" y="1400"/>
                  </a:lnTo>
                  <a:lnTo>
                    <a:pt x="2478" y="1412"/>
                  </a:lnTo>
                  <a:lnTo>
                    <a:pt x="2448" y="1427"/>
                  </a:lnTo>
                  <a:lnTo>
                    <a:pt x="2441" y="1461"/>
                  </a:lnTo>
                  <a:lnTo>
                    <a:pt x="2416" y="1468"/>
                  </a:lnTo>
                  <a:lnTo>
                    <a:pt x="2411" y="1497"/>
                  </a:lnTo>
                  <a:lnTo>
                    <a:pt x="2386" y="1523"/>
                  </a:lnTo>
                  <a:lnTo>
                    <a:pt x="2379" y="1504"/>
                  </a:lnTo>
                  <a:lnTo>
                    <a:pt x="2372" y="1462"/>
                  </a:lnTo>
                  <a:lnTo>
                    <a:pt x="2361" y="1396"/>
                  </a:lnTo>
                  <a:lnTo>
                    <a:pt x="2371" y="1353"/>
                  </a:lnTo>
                  <a:lnTo>
                    <a:pt x="2385" y="1334"/>
                  </a:lnTo>
                  <a:lnTo>
                    <a:pt x="2386" y="1319"/>
                  </a:lnTo>
                  <a:lnTo>
                    <a:pt x="2414" y="1312"/>
                  </a:lnTo>
                  <a:lnTo>
                    <a:pt x="2444" y="1270"/>
                  </a:lnTo>
                  <a:lnTo>
                    <a:pt x="2474" y="1234"/>
                  </a:lnTo>
                  <a:lnTo>
                    <a:pt x="2505" y="1205"/>
                  </a:lnTo>
                  <a:lnTo>
                    <a:pt x="2519" y="1155"/>
                  </a:lnTo>
                  <a:lnTo>
                    <a:pt x="2498" y="1157"/>
                  </a:lnTo>
                  <a:lnTo>
                    <a:pt x="2488" y="1188"/>
                  </a:lnTo>
                  <a:lnTo>
                    <a:pt x="2444" y="1227"/>
                  </a:lnTo>
                  <a:lnTo>
                    <a:pt x="2430" y="1183"/>
                  </a:lnTo>
                  <a:lnTo>
                    <a:pt x="2385" y="1195"/>
                  </a:lnTo>
                  <a:lnTo>
                    <a:pt x="2341" y="1254"/>
                  </a:lnTo>
                  <a:lnTo>
                    <a:pt x="2356" y="1276"/>
                  </a:lnTo>
                  <a:lnTo>
                    <a:pt x="2316" y="1284"/>
                  </a:lnTo>
                  <a:lnTo>
                    <a:pt x="2290" y="1287"/>
                  </a:lnTo>
                  <a:lnTo>
                    <a:pt x="2291" y="1263"/>
                  </a:lnTo>
                  <a:lnTo>
                    <a:pt x="2264" y="1259"/>
                  </a:lnTo>
                  <a:lnTo>
                    <a:pt x="2242" y="1275"/>
                  </a:lnTo>
                  <a:lnTo>
                    <a:pt x="2189" y="1269"/>
                  </a:lnTo>
                  <a:lnTo>
                    <a:pt x="2132" y="1279"/>
                  </a:lnTo>
                  <a:lnTo>
                    <a:pt x="2075" y="1343"/>
                  </a:lnTo>
                  <a:lnTo>
                    <a:pt x="2008" y="1416"/>
                  </a:lnTo>
                  <a:lnTo>
                    <a:pt x="2036" y="1419"/>
                  </a:lnTo>
                  <a:lnTo>
                    <a:pt x="2045" y="1438"/>
                  </a:lnTo>
                  <a:lnTo>
                    <a:pt x="2062" y="1445"/>
                  </a:lnTo>
                  <a:lnTo>
                    <a:pt x="2073" y="1430"/>
                  </a:lnTo>
                  <a:lnTo>
                    <a:pt x="2092" y="1432"/>
                  </a:lnTo>
                  <a:lnTo>
                    <a:pt x="2117" y="1464"/>
                  </a:lnTo>
                  <a:lnTo>
                    <a:pt x="2117" y="1488"/>
                  </a:lnTo>
                  <a:lnTo>
                    <a:pt x="2104" y="1516"/>
                  </a:lnTo>
                  <a:lnTo>
                    <a:pt x="2102" y="1549"/>
                  </a:lnTo>
                  <a:lnTo>
                    <a:pt x="2095" y="1591"/>
                  </a:lnTo>
                  <a:lnTo>
                    <a:pt x="2068" y="1628"/>
                  </a:lnTo>
                  <a:lnTo>
                    <a:pt x="2063" y="1646"/>
                  </a:lnTo>
                  <a:lnTo>
                    <a:pt x="2040" y="1675"/>
                  </a:lnTo>
                  <a:lnTo>
                    <a:pt x="2015" y="1703"/>
                  </a:lnTo>
                  <a:lnTo>
                    <a:pt x="2005" y="1717"/>
                  </a:lnTo>
                  <a:lnTo>
                    <a:pt x="1982" y="1731"/>
                  </a:lnTo>
                  <a:lnTo>
                    <a:pt x="1970" y="1731"/>
                  </a:lnTo>
                  <a:lnTo>
                    <a:pt x="1960" y="1720"/>
                  </a:lnTo>
                  <a:lnTo>
                    <a:pt x="1935" y="1737"/>
                  </a:lnTo>
                  <a:lnTo>
                    <a:pt x="1933" y="1745"/>
                  </a:lnTo>
                  <a:lnTo>
                    <a:pt x="1931" y="1740"/>
                  </a:lnTo>
                  <a:lnTo>
                    <a:pt x="1931" y="1729"/>
                  </a:lnTo>
                  <a:lnTo>
                    <a:pt x="1940" y="1728"/>
                  </a:lnTo>
                  <a:lnTo>
                    <a:pt x="1942" y="1700"/>
                  </a:lnTo>
                  <a:lnTo>
                    <a:pt x="1938" y="1679"/>
                  </a:lnTo>
                  <a:lnTo>
                    <a:pt x="1953" y="1670"/>
                  </a:lnTo>
                  <a:lnTo>
                    <a:pt x="1974" y="1675"/>
                  </a:lnTo>
                  <a:lnTo>
                    <a:pt x="1985" y="1650"/>
                  </a:lnTo>
                  <a:lnTo>
                    <a:pt x="1991" y="1623"/>
                  </a:lnTo>
                  <a:lnTo>
                    <a:pt x="1998" y="1613"/>
                  </a:lnTo>
                  <a:lnTo>
                    <a:pt x="2007" y="1590"/>
                  </a:lnTo>
                  <a:lnTo>
                    <a:pt x="1978" y="1598"/>
                  </a:lnTo>
                  <a:lnTo>
                    <a:pt x="1963" y="1609"/>
                  </a:lnTo>
                  <a:lnTo>
                    <a:pt x="1936" y="1609"/>
                  </a:lnTo>
                  <a:lnTo>
                    <a:pt x="1930" y="1584"/>
                  </a:lnTo>
                  <a:lnTo>
                    <a:pt x="1909" y="1565"/>
                  </a:lnTo>
                  <a:lnTo>
                    <a:pt x="1879" y="1557"/>
                  </a:lnTo>
                  <a:lnTo>
                    <a:pt x="1873" y="1530"/>
                  </a:lnTo>
                  <a:lnTo>
                    <a:pt x="1866" y="1513"/>
                  </a:lnTo>
                  <a:lnTo>
                    <a:pt x="1860" y="1501"/>
                  </a:lnTo>
                  <a:lnTo>
                    <a:pt x="1850" y="1472"/>
                  </a:lnTo>
                  <a:lnTo>
                    <a:pt x="1833" y="1462"/>
                  </a:lnTo>
                  <a:lnTo>
                    <a:pt x="1808" y="1454"/>
                  </a:lnTo>
                  <a:lnTo>
                    <a:pt x="1785" y="1454"/>
                  </a:lnTo>
                  <a:lnTo>
                    <a:pt x="1763" y="1460"/>
                  </a:lnTo>
                  <a:lnTo>
                    <a:pt x="1749" y="1473"/>
                  </a:lnTo>
                  <a:lnTo>
                    <a:pt x="1758" y="1480"/>
                  </a:lnTo>
                  <a:lnTo>
                    <a:pt x="1758" y="1497"/>
                  </a:lnTo>
                  <a:lnTo>
                    <a:pt x="1749" y="1505"/>
                  </a:lnTo>
                  <a:lnTo>
                    <a:pt x="1733" y="1535"/>
                  </a:lnTo>
                  <a:lnTo>
                    <a:pt x="1734" y="1546"/>
                  </a:lnTo>
                  <a:lnTo>
                    <a:pt x="1708" y="1564"/>
                  </a:lnTo>
                  <a:lnTo>
                    <a:pt x="1687" y="1553"/>
                  </a:lnTo>
                  <a:lnTo>
                    <a:pt x="1667" y="1556"/>
                  </a:lnTo>
                  <a:lnTo>
                    <a:pt x="1657" y="1546"/>
                  </a:lnTo>
                  <a:lnTo>
                    <a:pt x="1647" y="1544"/>
                  </a:lnTo>
                  <a:lnTo>
                    <a:pt x="1621" y="1562"/>
                  </a:lnTo>
                  <a:lnTo>
                    <a:pt x="1599" y="1567"/>
                  </a:lnTo>
                  <a:lnTo>
                    <a:pt x="1583" y="1573"/>
                  </a:lnTo>
                  <a:lnTo>
                    <a:pt x="1561" y="1569"/>
                  </a:lnTo>
                  <a:lnTo>
                    <a:pt x="1545" y="1569"/>
                  </a:lnTo>
                  <a:lnTo>
                    <a:pt x="1535" y="1556"/>
                  </a:lnTo>
                  <a:lnTo>
                    <a:pt x="1517" y="1543"/>
                  </a:lnTo>
                  <a:lnTo>
                    <a:pt x="1500" y="1539"/>
                  </a:lnTo>
                  <a:lnTo>
                    <a:pt x="1478" y="1543"/>
                  </a:lnTo>
                  <a:lnTo>
                    <a:pt x="1462" y="1547"/>
                  </a:lnTo>
                  <a:lnTo>
                    <a:pt x="1437" y="1536"/>
                  </a:lnTo>
                  <a:lnTo>
                    <a:pt x="1434" y="1516"/>
                  </a:lnTo>
                  <a:lnTo>
                    <a:pt x="1413" y="1508"/>
                  </a:lnTo>
                  <a:lnTo>
                    <a:pt x="1397" y="1506"/>
                  </a:lnTo>
                  <a:lnTo>
                    <a:pt x="1378" y="1494"/>
                  </a:lnTo>
                  <a:lnTo>
                    <a:pt x="1360" y="1523"/>
                  </a:lnTo>
                  <a:lnTo>
                    <a:pt x="1367" y="1538"/>
                  </a:lnTo>
                  <a:lnTo>
                    <a:pt x="1351" y="1558"/>
                  </a:lnTo>
                  <a:lnTo>
                    <a:pt x="1325" y="1551"/>
                  </a:lnTo>
                  <a:lnTo>
                    <a:pt x="1308" y="1550"/>
                  </a:lnTo>
                  <a:lnTo>
                    <a:pt x="1296" y="1537"/>
                  </a:lnTo>
                  <a:lnTo>
                    <a:pt x="1278" y="1537"/>
                  </a:lnTo>
                  <a:lnTo>
                    <a:pt x="1263" y="1529"/>
                  </a:lnTo>
                  <a:lnTo>
                    <a:pt x="1236" y="1542"/>
                  </a:lnTo>
                  <a:lnTo>
                    <a:pt x="1203" y="1565"/>
                  </a:lnTo>
                  <a:lnTo>
                    <a:pt x="1185" y="1569"/>
                  </a:lnTo>
                  <a:lnTo>
                    <a:pt x="1178" y="1571"/>
                  </a:lnTo>
                  <a:lnTo>
                    <a:pt x="1169" y="1554"/>
                  </a:lnTo>
                  <a:lnTo>
                    <a:pt x="1147" y="1558"/>
                  </a:lnTo>
                  <a:lnTo>
                    <a:pt x="1139" y="1547"/>
                  </a:lnTo>
                  <a:lnTo>
                    <a:pt x="1127" y="1542"/>
                  </a:lnTo>
                  <a:lnTo>
                    <a:pt x="1118" y="1525"/>
                  </a:lnTo>
                  <a:lnTo>
                    <a:pt x="1108" y="1521"/>
                  </a:lnTo>
                  <a:lnTo>
                    <a:pt x="1084" y="1528"/>
                  </a:lnTo>
                  <a:lnTo>
                    <a:pt x="1060" y="1512"/>
                  </a:lnTo>
                  <a:lnTo>
                    <a:pt x="1051" y="1527"/>
                  </a:lnTo>
                  <a:lnTo>
                    <a:pt x="1011" y="1455"/>
                  </a:lnTo>
                  <a:lnTo>
                    <a:pt x="989" y="1432"/>
                  </a:lnTo>
                  <a:lnTo>
                    <a:pt x="996" y="1423"/>
                  </a:lnTo>
                  <a:lnTo>
                    <a:pt x="952" y="1450"/>
                  </a:lnTo>
                  <a:lnTo>
                    <a:pt x="935" y="1453"/>
                  </a:lnTo>
                  <a:lnTo>
                    <a:pt x="937" y="1436"/>
                  </a:lnTo>
                  <a:lnTo>
                    <a:pt x="914" y="1426"/>
                  </a:lnTo>
                  <a:lnTo>
                    <a:pt x="897" y="1433"/>
                  </a:lnTo>
                  <a:lnTo>
                    <a:pt x="891" y="1403"/>
                  </a:lnTo>
                  <a:lnTo>
                    <a:pt x="860" y="1396"/>
                  </a:lnTo>
                  <a:lnTo>
                    <a:pt x="844" y="1409"/>
                  </a:lnTo>
                  <a:lnTo>
                    <a:pt x="800" y="1419"/>
                  </a:lnTo>
                  <a:lnTo>
                    <a:pt x="792" y="1427"/>
                  </a:lnTo>
                  <a:lnTo>
                    <a:pt x="726" y="1438"/>
                  </a:lnTo>
                  <a:lnTo>
                    <a:pt x="718" y="1447"/>
                  </a:lnTo>
                  <a:lnTo>
                    <a:pt x="731" y="1468"/>
                  </a:lnTo>
                  <a:lnTo>
                    <a:pt x="715" y="1475"/>
                  </a:lnTo>
                  <a:lnTo>
                    <a:pt x="718" y="1483"/>
                  </a:lnTo>
                  <a:lnTo>
                    <a:pt x="701" y="1497"/>
                  </a:lnTo>
                  <a:lnTo>
                    <a:pt x="730" y="1515"/>
                  </a:lnTo>
                  <a:lnTo>
                    <a:pt x="725" y="1529"/>
                  </a:lnTo>
                  <a:lnTo>
                    <a:pt x="701" y="1527"/>
                  </a:lnTo>
                  <a:lnTo>
                    <a:pt x="695" y="1536"/>
                  </a:lnTo>
                  <a:lnTo>
                    <a:pt x="673" y="1521"/>
                  </a:lnTo>
                  <a:lnTo>
                    <a:pt x="645" y="1522"/>
                  </a:lnTo>
                  <a:lnTo>
                    <a:pt x="627" y="1534"/>
                  </a:lnTo>
                  <a:lnTo>
                    <a:pt x="607" y="1522"/>
                  </a:lnTo>
                  <a:lnTo>
                    <a:pt x="568" y="1504"/>
                  </a:lnTo>
                  <a:lnTo>
                    <a:pt x="541" y="1504"/>
                  </a:lnTo>
                  <a:lnTo>
                    <a:pt x="505" y="1534"/>
                  </a:lnTo>
                  <a:lnTo>
                    <a:pt x="503" y="1553"/>
                  </a:lnTo>
                  <a:lnTo>
                    <a:pt x="486" y="1538"/>
                  </a:lnTo>
                  <a:lnTo>
                    <a:pt x="472" y="1567"/>
                  </a:lnTo>
                  <a:lnTo>
                    <a:pt x="476" y="1573"/>
                  </a:lnTo>
                  <a:lnTo>
                    <a:pt x="466" y="1592"/>
                  </a:lnTo>
                  <a:lnTo>
                    <a:pt x="481" y="1610"/>
                  </a:lnTo>
                  <a:lnTo>
                    <a:pt x="494" y="1610"/>
                  </a:lnTo>
                  <a:lnTo>
                    <a:pt x="505" y="1626"/>
                  </a:lnTo>
                  <a:lnTo>
                    <a:pt x="503" y="1640"/>
                  </a:lnTo>
                  <a:lnTo>
                    <a:pt x="512" y="1643"/>
                  </a:lnTo>
                  <a:lnTo>
                    <a:pt x="504" y="1658"/>
                  </a:lnTo>
                  <a:lnTo>
                    <a:pt x="488" y="1663"/>
                  </a:lnTo>
                  <a:lnTo>
                    <a:pt x="470" y="1688"/>
                  </a:lnTo>
                  <a:lnTo>
                    <a:pt x="486" y="1710"/>
                  </a:lnTo>
                  <a:lnTo>
                    <a:pt x="484" y="1727"/>
                  </a:lnTo>
                  <a:lnTo>
                    <a:pt x="503" y="1754"/>
                  </a:lnTo>
                  <a:lnTo>
                    <a:pt x="492" y="1764"/>
                  </a:lnTo>
                  <a:lnTo>
                    <a:pt x="490" y="1769"/>
                  </a:lnTo>
                  <a:lnTo>
                    <a:pt x="482" y="1768"/>
                  </a:lnTo>
                  <a:lnTo>
                    <a:pt x="470" y="1754"/>
                  </a:lnTo>
                  <a:lnTo>
                    <a:pt x="465" y="1753"/>
                  </a:lnTo>
                  <a:lnTo>
                    <a:pt x="454" y="1747"/>
                  </a:lnTo>
                  <a:lnTo>
                    <a:pt x="448" y="1738"/>
                  </a:lnTo>
                  <a:lnTo>
                    <a:pt x="432" y="1733"/>
                  </a:lnTo>
                  <a:lnTo>
                    <a:pt x="422" y="1737"/>
                  </a:lnTo>
                  <a:lnTo>
                    <a:pt x="419" y="1732"/>
                  </a:lnTo>
                  <a:lnTo>
                    <a:pt x="395" y="1722"/>
                  </a:lnTo>
                  <a:lnTo>
                    <a:pt x="370" y="1717"/>
                  </a:lnTo>
                  <a:lnTo>
                    <a:pt x="355" y="1714"/>
                  </a:lnTo>
                  <a:lnTo>
                    <a:pt x="352" y="1716"/>
                  </a:lnTo>
                  <a:lnTo>
                    <a:pt x="330" y="1696"/>
                  </a:lnTo>
                  <a:lnTo>
                    <a:pt x="311" y="1687"/>
                  </a:lnTo>
                  <a:lnTo>
                    <a:pt x="296" y="1672"/>
                  </a:lnTo>
                  <a:lnTo>
                    <a:pt x="308" y="1669"/>
                  </a:lnTo>
                  <a:lnTo>
                    <a:pt x="323" y="1648"/>
                  </a:lnTo>
                  <a:lnTo>
                    <a:pt x="313" y="1638"/>
                  </a:lnTo>
                  <a:lnTo>
                    <a:pt x="338" y="1627"/>
                  </a:lnTo>
                  <a:lnTo>
                    <a:pt x="338" y="1621"/>
                  </a:lnTo>
                  <a:lnTo>
                    <a:pt x="322" y="1626"/>
                  </a:lnTo>
                  <a:lnTo>
                    <a:pt x="323" y="1614"/>
                  </a:lnTo>
                  <a:lnTo>
                    <a:pt x="333" y="1608"/>
                  </a:lnTo>
                  <a:lnTo>
                    <a:pt x="349" y="1605"/>
                  </a:lnTo>
                  <a:lnTo>
                    <a:pt x="352" y="1597"/>
                  </a:lnTo>
                  <a:lnTo>
                    <a:pt x="348" y="1582"/>
                  </a:lnTo>
                  <a:lnTo>
                    <a:pt x="355" y="1568"/>
                  </a:lnTo>
                  <a:lnTo>
                    <a:pt x="355" y="1561"/>
                  </a:lnTo>
                  <a:lnTo>
                    <a:pt x="329" y="1552"/>
                  </a:lnTo>
                  <a:lnTo>
                    <a:pt x="319" y="1552"/>
                  </a:lnTo>
                  <a:lnTo>
                    <a:pt x="308" y="1539"/>
                  </a:lnTo>
                  <a:lnTo>
                    <a:pt x="296" y="1544"/>
                  </a:lnTo>
                  <a:lnTo>
                    <a:pt x="272" y="1535"/>
                  </a:lnTo>
                  <a:lnTo>
                    <a:pt x="274" y="1529"/>
                  </a:lnTo>
                  <a:lnTo>
                    <a:pt x="267" y="1517"/>
                  </a:lnTo>
                  <a:lnTo>
                    <a:pt x="253" y="1516"/>
                  </a:lnTo>
                  <a:lnTo>
                    <a:pt x="252" y="1507"/>
                  </a:lnTo>
                  <a:lnTo>
                    <a:pt x="256" y="1501"/>
                  </a:lnTo>
                  <a:lnTo>
                    <a:pt x="245" y="1486"/>
                  </a:lnTo>
                  <a:lnTo>
                    <a:pt x="227" y="1488"/>
                  </a:lnTo>
                  <a:lnTo>
                    <a:pt x="221" y="1487"/>
                  </a:lnTo>
                  <a:lnTo>
                    <a:pt x="217" y="1493"/>
                  </a:lnTo>
                  <a:lnTo>
                    <a:pt x="211" y="1492"/>
                  </a:lnTo>
                  <a:lnTo>
                    <a:pt x="206" y="1475"/>
                  </a:lnTo>
                  <a:lnTo>
                    <a:pt x="203" y="1464"/>
                  </a:lnTo>
                  <a:lnTo>
                    <a:pt x="205" y="1462"/>
                  </a:lnTo>
                  <a:lnTo>
                    <a:pt x="220" y="1463"/>
                  </a:lnTo>
                  <a:lnTo>
                    <a:pt x="226" y="1456"/>
                  </a:lnTo>
                  <a:lnTo>
                    <a:pt x="221" y="1449"/>
                  </a:lnTo>
                  <a:lnTo>
                    <a:pt x="210" y="1443"/>
                  </a:lnTo>
                  <a:lnTo>
                    <a:pt x="211" y="1439"/>
                  </a:lnTo>
                  <a:lnTo>
                    <a:pt x="204" y="1433"/>
                  </a:lnTo>
                  <a:lnTo>
                    <a:pt x="193" y="1413"/>
                  </a:lnTo>
                  <a:lnTo>
                    <a:pt x="196" y="1405"/>
                  </a:lnTo>
                  <a:lnTo>
                    <a:pt x="195" y="1391"/>
                  </a:lnTo>
                  <a:lnTo>
                    <a:pt x="177" y="1383"/>
                  </a:lnTo>
                  <a:lnTo>
                    <a:pt x="168" y="1387"/>
                  </a:lnTo>
                  <a:lnTo>
                    <a:pt x="166" y="1380"/>
                  </a:lnTo>
                  <a:lnTo>
                    <a:pt x="149" y="1372"/>
                  </a:lnTo>
                  <a:lnTo>
                    <a:pt x="143" y="1353"/>
                  </a:lnTo>
                  <a:lnTo>
                    <a:pt x="140" y="1338"/>
                  </a:lnTo>
                  <a:lnTo>
                    <a:pt x="132" y="1330"/>
                  </a:lnTo>
                  <a:lnTo>
                    <a:pt x="140" y="1320"/>
                  </a:lnTo>
                  <a:lnTo>
                    <a:pt x="135" y="1290"/>
                  </a:lnTo>
                  <a:lnTo>
                    <a:pt x="147" y="1270"/>
                  </a:lnTo>
                  <a:lnTo>
                    <a:pt x="145" y="1264"/>
                  </a:lnTo>
                  <a:lnTo>
                    <a:pt x="165" y="1245"/>
                  </a:lnTo>
                  <a:lnTo>
                    <a:pt x="146" y="1228"/>
                  </a:lnTo>
                  <a:lnTo>
                    <a:pt x="183" y="1182"/>
                  </a:lnTo>
                  <a:lnTo>
                    <a:pt x="199" y="1161"/>
                  </a:lnTo>
                  <a:lnTo>
                    <a:pt x="206" y="1142"/>
                  </a:lnTo>
                  <a:lnTo>
                    <a:pt x="180" y="1115"/>
                  </a:lnTo>
                  <a:lnTo>
                    <a:pt x="188" y="1090"/>
                  </a:lnTo>
                  <a:lnTo>
                    <a:pt x="172" y="1060"/>
                  </a:lnTo>
                  <a:lnTo>
                    <a:pt x="183" y="1024"/>
                  </a:lnTo>
                  <a:lnTo>
                    <a:pt x="164" y="975"/>
                  </a:lnTo>
                  <a:lnTo>
                    <a:pt x="180" y="941"/>
                  </a:lnTo>
                  <a:lnTo>
                    <a:pt x="153" y="911"/>
                  </a:lnTo>
                  <a:lnTo>
                    <a:pt x="155" y="877"/>
                  </a:lnTo>
                  <a:lnTo>
                    <a:pt x="169" y="873"/>
                  </a:lnTo>
                  <a:lnTo>
                    <a:pt x="199" y="853"/>
                  </a:lnTo>
                  <a:lnTo>
                    <a:pt x="217" y="836"/>
                  </a:lnTo>
                  <a:lnTo>
                    <a:pt x="246" y="866"/>
                  </a:lnTo>
                  <a:lnTo>
                    <a:pt x="293" y="877"/>
                  </a:lnTo>
                  <a:lnTo>
                    <a:pt x="359" y="930"/>
                  </a:lnTo>
                  <a:lnTo>
                    <a:pt x="372" y="952"/>
                  </a:lnTo>
                  <a:lnTo>
                    <a:pt x="373" y="982"/>
                  </a:lnTo>
                  <a:lnTo>
                    <a:pt x="353" y="1004"/>
                  </a:lnTo>
                  <a:lnTo>
                    <a:pt x="326" y="1016"/>
                  </a:lnTo>
                  <a:lnTo>
                    <a:pt x="248" y="983"/>
                  </a:lnTo>
                  <a:lnTo>
                    <a:pt x="235" y="989"/>
                  </a:lnTo>
                  <a:lnTo>
                    <a:pt x="263" y="1020"/>
                  </a:lnTo>
                  <a:lnTo>
                    <a:pt x="264" y="1040"/>
                  </a:lnTo>
                  <a:lnTo>
                    <a:pt x="265" y="1082"/>
                  </a:lnTo>
                  <a:lnTo>
                    <a:pt x="289" y="1094"/>
                  </a:lnTo>
                  <a:lnTo>
                    <a:pt x="301" y="1105"/>
                  </a:lnTo>
                  <a:lnTo>
                    <a:pt x="304" y="1085"/>
                  </a:lnTo>
                  <a:lnTo>
                    <a:pt x="293" y="1068"/>
                  </a:lnTo>
                  <a:lnTo>
                    <a:pt x="305" y="1052"/>
                  </a:lnTo>
                  <a:lnTo>
                    <a:pt x="347" y="1077"/>
                  </a:lnTo>
                  <a:lnTo>
                    <a:pt x="362" y="1068"/>
                  </a:lnTo>
                  <a:lnTo>
                    <a:pt x="350" y="1038"/>
                  </a:lnTo>
                  <a:lnTo>
                    <a:pt x="391" y="996"/>
                  </a:lnTo>
                  <a:lnTo>
                    <a:pt x="406" y="999"/>
                  </a:lnTo>
                  <a:lnTo>
                    <a:pt x="422" y="1014"/>
                  </a:lnTo>
                  <a:lnTo>
                    <a:pt x="432" y="983"/>
                  </a:lnTo>
                  <a:lnTo>
                    <a:pt x="418" y="957"/>
                  </a:lnTo>
                  <a:lnTo>
                    <a:pt x="426" y="929"/>
                  </a:lnTo>
                  <a:lnTo>
                    <a:pt x="414" y="900"/>
                  </a:lnTo>
                  <a:lnTo>
                    <a:pt x="462" y="915"/>
                  </a:lnTo>
                  <a:lnTo>
                    <a:pt x="473" y="942"/>
                  </a:lnTo>
                  <a:lnTo>
                    <a:pt x="451" y="948"/>
                  </a:lnTo>
                  <a:lnTo>
                    <a:pt x="451" y="972"/>
                  </a:lnTo>
                  <a:lnTo>
                    <a:pt x="463" y="987"/>
                  </a:lnTo>
                  <a:lnTo>
                    <a:pt x="491" y="978"/>
                  </a:lnTo>
                  <a:lnTo>
                    <a:pt x="495" y="949"/>
                  </a:lnTo>
                  <a:lnTo>
                    <a:pt x="532" y="928"/>
                  </a:lnTo>
                  <a:lnTo>
                    <a:pt x="592" y="888"/>
                  </a:lnTo>
                  <a:lnTo>
                    <a:pt x="606" y="890"/>
                  </a:lnTo>
                  <a:lnTo>
                    <a:pt x="589" y="918"/>
                  </a:lnTo>
                  <a:lnTo>
                    <a:pt x="609" y="923"/>
                  </a:lnTo>
                  <a:lnTo>
                    <a:pt x="622" y="907"/>
                  </a:lnTo>
                  <a:lnTo>
                    <a:pt x="655" y="906"/>
                  </a:lnTo>
                  <a:lnTo>
                    <a:pt x="681" y="886"/>
                  </a:lnTo>
                  <a:lnTo>
                    <a:pt x="701" y="914"/>
                  </a:lnTo>
                  <a:lnTo>
                    <a:pt x="721" y="883"/>
                  </a:lnTo>
                  <a:lnTo>
                    <a:pt x="702" y="855"/>
                  </a:lnTo>
                  <a:lnTo>
                    <a:pt x="711" y="838"/>
                  </a:lnTo>
                  <a:lnTo>
                    <a:pt x="762" y="853"/>
                  </a:lnTo>
                  <a:lnTo>
                    <a:pt x="787" y="869"/>
                  </a:lnTo>
                  <a:lnTo>
                    <a:pt x="849" y="923"/>
                  </a:lnTo>
                  <a:lnTo>
                    <a:pt x="862" y="899"/>
                  </a:lnTo>
                  <a:lnTo>
                    <a:pt x="843" y="874"/>
                  </a:lnTo>
                  <a:lnTo>
                    <a:pt x="843" y="863"/>
                  </a:lnTo>
                  <a:lnTo>
                    <a:pt x="822" y="858"/>
                  </a:lnTo>
                  <a:lnTo>
                    <a:pt x="828" y="834"/>
                  </a:lnTo>
                  <a:lnTo>
                    <a:pt x="819" y="794"/>
                  </a:lnTo>
                  <a:lnTo>
                    <a:pt x="818" y="777"/>
                  </a:lnTo>
                  <a:lnTo>
                    <a:pt x="850" y="728"/>
                  </a:lnTo>
                  <a:lnTo>
                    <a:pt x="862" y="675"/>
                  </a:lnTo>
                  <a:lnTo>
                    <a:pt x="875" y="663"/>
                  </a:lnTo>
                  <a:lnTo>
                    <a:pt x="921" y="680"/>
                  </a:lnTo>
                  <a:lnTo>
                    <a:pt x="924" y="712"/>
                  </a:lnTo>
                  <a:lnTo>
                    <a:pt x="908" y="757"/>
                  </a:lnTo>
                  <a:lnTo>
                    <a:pt x="919" y="773"/>
                  </a:lnTo>
                  <a:lnTo>
                    <a:pt x="924" y="810"/>
                  </a:lnTo>
                  <a:lnTo>
                    <a:pt x="920" y="879"/>
                  </a:lnTo>
                  <a:lnTo>
                    <a:pt x="939" y="908"/>
                  </a:lnTo>
                  <a:lnTo>
                    <a:pt x="931" y="940"/>
                  </a:lnTo>
                  <a:lnTo>
                    <a:pt x="898" y="1002"/>
                  </a:lnTo>
                  <a:lnTo>
                    <a:pt x="917" y="1009"/>
                  </a:lnTo>
                  <a:lnTo>
                    <a:pt x="924" y="993"/>
                  </a:lnTo>
                  <a:lnTo>
                    <a:pt x="944" y="982"/>
                  </a:lnTo>
                  <a:lnTo>
                    <a:pt x="949" y="960"/>
                  </a:lnTo>
                  <a:lnTo>
                    <a:pt x="964" y="938"/>
                  </a:lnTo>
                  <a:lnTo>
                    <a:pt x="953" y="912"/>
                  </a:lnTo>
                  <a:lnTo>
                    <a:pt x="961" y="881"/>
                  </a:lnTo>
                  <a:lnTo>
                    <a:pt x="942" y="877"/>
                  </a:lnTo>
                  <a:lnTo>
                    <a:pt x="938" y="849"/>
                  </a:lnTo>
                  <a:lnTo>
                    <a:pt x="952" y="797"/>
                  </a:lnTo>
                  <a:lnTo>
                    <a:pt x="929" y="755"/>
                  </a:lnTo>
                  <a:lnTo>
                    <a:pt x="960" y="717"/>
                  </a:lnTo>
                  <a:lnTo>
                    <a:pt x="957" y="676"/>
                  </a:lnTo>
                  <a:lnTo>
                    <a:pt x="965" y="675"/>
                  </a:lnTo>
                  <a:lnTo>
                    <a:pt x="974" y="707"/>
                  </a:lnTo>
                  <a:lnTo>
                    <a:pt x="967" y="760"/>
                  </a:lnTo>
                  <a:lnTo>
                    <a:pt x="986" y="771"/>
                  </a:lnTo>
                  <a:lnTo>
                    <a:pt x="978" y="730"/>
                  </a:lnTo>
                  <a:lnTo>
                    <a:pt x="1008" y="708"/>
                  </a:lnTo>
                  <a:lnTo>
                    <a:pt x="1044" y="706"/>
                  </a:lnTo>
                  <a:lnTo>
                    <a:pt x="1076" y="737"/>
                  </a:lnTo>
                  <a:lnTo>
                    <a:pt x="1060" y="691"/>
                  </a:lnTo>
                  <a:lnTo>
                    <a:pt x="1059" y="626"/>
                  </a:lnTo>
                  <a:lnTo>
                    <a:pt x="1089" y="615"/>
                  </a:lnTo>
                  <a:lnTo>
                    <a:pt x="1130" y="617"/>
                  </a:lnTo>
                  <a:lnTo>
                    <a:pt x="1169" y="609"/>
                  </a:lnTo>
                  <a:lnTo>
                    <a:pt x="1154" y="576"/>
                  </a:lnTo>
                  <a:lnTo>
                    <a:pt x="1175" y="532"/>
                  </a:lnTo>
                  <a:lnTo>
                    <a:pt x="1194" y="530"/>
                  </a:lnTo>
                  <a:lnTo>
                    <a:pt x="1228" y="496"/>
                  </a:lnTo>
                  <a:lnTo>
                    <a:pt x="1274" y="487"/>
                  </a:lnTo>
                  <a:lnTo>
                    <a:pt x="1280" y="467"/>
                  </a:lnTo>
                  <a:lnTo>
                    <a:pt x="1325" y="461"/>
                  </a:lnTo>
                  <a:lnTo>
                    <a:pt x="1340" y="477"/>
                  </a:lnTo>
                  <a:lnTo>
                    <a:pt x="1378" y="438"/>
                  </a:lnTo>
                  <a:lnTo>
                    <a:pt x="1411" y="439"/>
                  </a:lnTo>
                  <a:lnTo>
                    <a:pt x="1415" y="407"/>
                  </a:lnTo>
                  <a:lnTo>
                    <a:pt x="1432" y="374"/>
                  </a:lnTo>
                  <a:lnTo>
                    <a:pt x="1473" y="341"/>
                  </a:lnTo>
                  <a:lnTo>
                    <a:pt x="1503" y="368"/>
                  </a:lnTo>
                  <a:lnTo>
                    <a:pt x="1479" y="386"/>
                  </a:lnTo>
                  <a:lnTo>
                    <a:pt x="1518" y="399"/>
                  </a:lnTo>
                  <a:lnTo>
                    <a:pt x="1523" y="436"/>
                  </a:lnTo>
                  <a:lnTo>
                    <a:pt x="1539" y="417"/>
                  </a:lnTo>
                  <a:lnTo>
                    <a:pt x="1590" y="418"/>
                  </a:lnTo>
                  <a:lnTo>
                    <a:pt x="1630" y="454"/>
                  </a:lnTo>
                  <a:lnTo>
                    <a:pt x="1643" y="482"/>
                  </a:lnTo>
                  <a:lnTo>
                    <a:pt x="1639" y="518"/>
                  </a:lnTo>
                  <a:lnTo>
                    <a:pt x="1619" y="537"/>
                  </a:lnTo>
                  <a:lnTo>
                    <a:pt x="1574" y="574"/>
                  </a:lnTo>
                  <a:lnTo>
                    <a:pt x="1561" y="594"/>
                  </a:lnTo>
                  <a:lnTo>
                    <a:pt x="1582" y="602"/>
                  </a:lnTo>
                  <a:lnTo>
                    <a:pt x="1609" y="618"/>
                  </a:lnTo>
                  <a:lnTo>
                    <a:pt x="1624" y="607"/>
                  </a:lnTo>
                  <a:lnTo>
                    <a:pt x="1633" y="646"/>
                  </a:lnTo>
                  <a:lnTo>
                    <a:pt x="1640" y="630"/>
                  </a:lnTo>
                  <a:lnTo>
                    <a:pt x="1668" y="621"/>
                  </a:lnTo>
                  <a:lnTo>
                    <a:pt x="1725" y="631"/>
                  </a:lnTo>
                  <a:lnTo>
                    <a:pt x="1728" y="659"/>
                  </a:lnTo>
                  <a:lnTo>
                    <a:pt x="1801" y="668"/>
                  </a:lnTo>
                  <a:lnTo>
                    <a:pt x="1802" y="622"/>
                  </a:lnTo>
                  <a:lnTo>
                    <a:pt x="1839" y="632"/>
                  </a:lnTo>
                  <a:lnTo>
                    <a:pt x="1867" y="632"/>
                  </a:lnTo>
                  <a:lnTo>
                    <a:pt x="1895" y="665"/>
                  </a:lnTo>
                  <a:lnTo>
                    <a:pt x="1903" y="702"/>
                  </a:lnTo>
                  <a:lnTo>
                    <a:pt x="1892" y="725"/>
                  </a:lnTo>
                  <a:lnTo>
                    <a:pt x="1914" y="769"/>
                  </a:lnTo>
                  <a:lnTo>
                    <a:pt x="1942" y="790"/>
                  </a:lnTo>
                  <a:lnTo>
                    <a:pt x="1958" y="733"/>
                  </a:lnTo>
                  <a:lnTo>
                    <a:pt x="1986" y="758"/>
                  </a:lnTo>
                  <a:lnTo>
                    <a:pt x="2016" y="743"/>
                  </a:lnTo>
                  <a:lnTo>
                    <a:pt x="2050" y="760"/>
                  </a:lnTo>
                  <a:lnTo>
                    <a:pt x="2063" y="744"/>
                  </a:lnTo>
                  <a:lnTo>
                    <a:pt x="2092" y="752"/>
                  </a:lnTo>
                  <a:lnTo>
                    <a:pt x="2079" y="700"/>
                  </a:lnTo>
                  <a:lnTo>
                    <a:pt x="2102" y="675"/>
                  </a:lnTo>
                  <a:lnTo>
                    <a:pt x="2258" y="713"/>
                  </a:lnTo>
                  <a:lnTo>
                    <a:pt x="2273" y="745"/>
                  </a:lnTo>
                  <a:lnTo>
                    <a:pt x="2319" y="787"/>
                  </a:lnTo>
                  <a:lnTo>
                    <a:pt x="2389" y="777"/>
                  </a:lnTo>
                  <a:lnTo>
                    <a:pt x="2424" y="786"/>
                  </a:lnTo>
                  <a:lnTo>
                    <a:pt x="2438" y="808"/>
                  </a:lnTo>
                  <a:lnTo>
                    <a:pt x="2437" y="845"/>
                  </a:lnTo>
                  <a:lnTo>
                    <a:pt x="2458" y="859"/>
                  </a:lnTo>
                  <a:lnTo>
                    <a:pt x="2481" y="848"/>
                  </a:lnTo>
                  <a:lnTo>
                    <a:pt x="2512" y="847"/>
                  </a:lnTo>
                  <a:lnTo>
                    <a:pt x="2544" y="858"/>
                  </a:lnTo>
                  <a:lnTo>
                    <a:pt x="2578" y="852"/>
                  </a:lnTo>
                  <a:lnTo>
                    <a:pt x="2608" y="894"/>
                  </a:lnTo>
                  <a:lnTo>
                    <a:pt x="2629" y="879"/>
                  </a:lnTo>
                  <a:lnTo>
                    <a:pt x="2615" y="848"/>
                  </a:lnTo>
                  <a:lnTo>
                    <a:pt x="2623" y="825"/>
                  </a:lnTo>
                  <a:lnTo>
                    <a:pt x="2679" y="840"/>
                  </a:lnTo>
                  <a:lnTo>
                    <a:pt x="2715" y="837"/>
                  </a:lnTo>
                  <a:lnTo>
                    <a:pt x="2764" y="861"/>
                  </a:lnTo>
                  <a:lnTo>
                    <a:pt x="2789" y="882"/>
                  </a:lnTo>
                  <a:lnTo>
                    <a:pt x="2832" y="919"/>
                  </a:lnTo>
                  <a:lnTo>
                    <a:pt x="2877" y="964"/>
                  </a:lnTo>
                  <a:lnTo>
                    <a:pt x="2876" y="992"/>
                  </a:lnTo>
                  <a:lnTo>
                    <a:pt x="2887" y="1002"/>
                  </a:lnTo>
                  <a:lnTo>
                    <a:pt x="2884" y="970"/>
                  </a:lnTo>
                  <a:lnTo>
                    <a:pt x="2931" y="977"/>
                  </a:lnTo>
                  <a:lnTo>
                    <a:pt x="2965" y="1017"/>
                  </a:lnTo>
                  <a:close/>
                  <a:moveTo>
                    <a:pt x="2175" y="1577"/>
                  </a:moveTo>
                  <a:lnTo>
                    <a:pt x="2156" y="1530"/>
                  </a:lnTo>
                  <a:lnTo>
                    <a:pt x="2150" y="1502"/>
                  </a:lnTo>
                  <a:lnTo>
                    <a:pt x="2151" y="1475"/>
                  </a:lnTo>
                  <a:lnTo>
                    <a:pt x="2144" y="1447"/>
                  </a:lnTo>
                  <a:lnTo>
                    <a:pt x="2139" y="1427"/>
                  </a:lnTo>
                  <a:lnTo>
                    <a:pt x="2132" y="1431"/>
                  </a:lnTo>
                  <a:lnTo>
                    <a:pt x="2139" y="1445"/>
                  </a:lnTo>
                  <a:lnTo>
                    <a:pt x="2123" y="1458"/>
                  </a:lnTo>
                  <a:lnTo>
                    <a:pt x="2121" y="1497"/>
                  </a:lnTo>
                  <a:lnTo>
                    <a:pt x="2131" y="1524"/>
                  </a:lnTo>
                  <a:lnTo>
                    <a:pt x="2131" y="1560"/>
                  </a:lnTo>
                  <a:lnTo>
                    <a:pt x="2126" y="1581"/>
                  </a:lnTo>
                  <a:lnTo>
                    <a:pt x="2129" y="1609"/>
                  </a:lnTo>
                  <a:lnTo>
                    <a:pt x="2126" y="1634"/>
                  </a:lnTo>
                  <a:lnTo>
                    <a:pt x="2130" y="1655"/>
                  </a:lnTo>
                  <a:lnTo>
                    <a:pt x="2141" y="1635"/>
                  </a:lnTo>
                  <a:lnTo>
                    <a:pt x="2154" y="1650"/>
                  </a:lnTo>
                  <a:lnTo>
                    <a:pt x="2155" y="1633"/>
                  </a:lnTo>
                  <a:lnTo>
                    <a:pt x="2138" y="1606"/>
                  </a:lnTo>
                  <a:lnTo>
                    <a:pt x="2148" y="1568"/>
                  </a:lnTo>
                  <a:lnTo>
                    <a:pt x="2175" y="1577"/>
                  </a:lnTo>
                  <a:close/>
                  <a:moveTo>
                    <a:pt x="45" y="1408"/>
                  </a:moveTo>
                  <a:lnTo>
                    <a:pt x="28" y="1402"/>
                  </a:lnTo>
                  <a:lnTo>
                    <a:pt x="4" y="1412"/>
                  </a:lnTo>
                  <a:lnTo>
                    <a:pt x="0" y="1425"/>
                  </a:lnTo>
                  <a:lnTo>
                    <a:pt x="21" y="1428"/>
                  </a:lnTo>
                  <a:lnTo>
                    <a:pt x="54" y="1428"/>
                  </a:lnTo>
                  <a:lnTo>
                    <a:pt x="52" y="1420"/>
                  </a:lnTo>
                  <a:lnTo>
                    <a:pt x="54" y="1412"/>
                  </a:lnTo>
                  <a:lnTo>
                    <a:pt x="45" y="1408"/>
                  </a:lnTo>
                  <a:close/>
                  <a:moveTo>
                    <a:pt x="2790" y="787"/>
                  </a:moveTo>
                  <a:lnTo>
                    <a:pt x="2812" y="785"/>
                  </a:lnTo>
                  <a:lnTo>
                    <a:pt x="2830" y="771"/>
                  </a:lnTo>
                  <a:lnTo>
                    <a:pt x="2832" y="764"/>
                  </a:lnTo>
                  <a:lnTo>
                    <a:pt x="2806" y="749"/>
                  </a:lnTo>
                  <a:lnTo>
                    <a:pt x="2791" y="749"/>
                  </a:lnTo>
                  <a:lnTo>
                    <a:pt x="2790" y="751"/>
                  </a:lnTo>
                  <a:lnTo>
                    <a:pt x="2767" y="773"/>
                  </a:lnTo>
                  <a:lnTo>
                    <a:pt x="2770" y="790"/>
                  </a:lnTo>
                  <a:lnTo>
                    <a:pt x="2790" y="787"/>
                  </a:lnTo>
                  <a:close/>
                  <a:moveTo>
                    <a:pt x="2108" y="619"/>
                  </a:moveTo>
                  <a:lnTo>
                    <a:pt x="2092" y="644"/>
                  </a:lnTo>
                  <a:lnTo>
                    <a:pt x="2094" y="647"/>
                  </a:lnTo>
                  <a:lnTo>
                    <a:pt x="2130" y="654"/>
                  </a:lnTo>
                  <a:lnTo>
                    <a:pt x="2156" y="653"/>
                  </a:lnTo>
                  <a:lnTo>
                    <a:pt x="2154" y="638"/>
                  </a:lnTo>
                  <a:lnTo>
                    <a:pt x="2130" y="614"/>
                  </a:lnTo>
                  <a:lnTo>
                    <a:pt x="2108" y="619"/>
                  </a:lnTo>
                  <a:close/>
                  <a:moveTo>
                    <a:pt x="2260" y="561"/>
                  </a:moveTo>
                  <a:lnTo>
                    <a:pt x="2280" y="534"/>
                  </a:lnTo>
                  <a:lnTo>
                    <a:pt x="2236" y="517"/>
                  </a:lnTo>
                  <a:lnTo>
                    <a:pt x="2204" y="506"/>
                  </a:lnTo>
                  <a:lnTo>
                    <a:pt x="2199" y="528"/>
                  </a:lnTo>
                  <a:lnTo>
                    <a:pt x="2232" y="555"/>
                  </a:lnTo>
                  <a:lnTo>
                    <a:pt x="2260" y="561"/>
                  </a:lnTo>
                  <a:close/>
                  <a:moveTo>
                    <a:pt x="2104" y="550"/>
                  </a:moveTo>
                  <a:lnTo>
                    <a:pt x="2168" y="552"/>
                  </a:lnTo>
                  <a:lnTo>
                    <a:pt x="2182" y="502"/>
                  </a:lnTo>
                  <a:lnTo>
                    <a:pt x="2119" y="463"/>
                  </a:lnTo>
                  <a:lnTo>
                    <a:pt x="2073" y="461"/>
                  </a:lnTo>
                  <a:lnTo>
                    <a:pt x="2050" y="474"/>
                  </a:lnTo>
                  <a:lnTo>
                    <a:pt x="2041" y="522"/>
                  </a:lnTo>
                  <a:lnTo>
                    <a:pt x="2075" y="566"/>
                  </a:lnTo>
                  <a:lnTo>
                    <a:pt x="2104" y="550"/>
                  </a:lnTo>
                  <a:close/>
                  <a:moveTo>
                    <a:pt x="571" y="711"/>
                  </a:moveTo>
                  <a:lnTo>
                    <a:pt x="553" y="723"/>
                  </a:lnTo>
                  <a:lnTo>
                    <a:pt x="555" y="752"/>
                  </a:lnTo>
                  <a:lnTo>
                    <a:pt x="587" y="767"/>
                  </a:lnTo>
                  <a:lnTo>
                    <a:pt x="592" y="790"/>
                  </a:lnTo>
                  <a:lnTo>
                    <a:pt x="649" y="797"/>
                  </a:lnTo>
                  <a:lnTo>
                    <a:pt x="659" y="793"/>
                  </a:lnTo>
                  <a:lnTo>
                    <a:pt x="626" y="749"/>
                  </a:lnTo>
                  <a:lnTo>
                    <a:pt x="622" y="703"/>
                  </a:lnTo>
                  <a:lnTo>
                    <a:pt x="649" y="646"/>
                  </a:lnTo>
                  <a:lnTo>
                    <a:pt x="675" y="585"/>
                  </a:lnTo>
                  <a:lnTo>
                    <a:pt x="729" y="522"/>
                  </a:lnTo>
                  <a:lnTo>
                    <a:pt x="782" y="489"/>
                  </a:lnTo>
                  <a:lnTo>
                    <a:pt x="844" y="454"/>
                  </a:lnTo>
                  <a:lnTo>
                    <a:pt x="856" y="431"/>
                  </a:lnTo>
                  <a:lnTo>
                    <a:pt x="843" y="401"/>
                  </a:lnTo>
                  <a:lnTo>
                    <a:pt x="810" y="410"/>
                  </a:lnTo>
                  <a:lnTo>
                    <a:pt x="780" y="438"/>
                  </a:lnTo>
                  <a:lnTo>
                    <a:pt x="722" y="452"/>
                  </a:lnTo>
                  <a:lnTo>
                    <a:pt x="665" y="498"/>
                  </a:lnTo>
                  <a:lnTo>
                    <a:pt x="626" y="534"/>
                  </a:lnTo>
                  <a:lnTo>
                    <a:pt x="630" y="564"/>
                  </a:lnTo>
                  <a:lnTo>
                    <a:pt x="589" y="621"/>
                  </a:lnTo>
                  <a:lnTo>
                    <a:pt x="605" y="628"/>
                  </a:lnTo>
                  <a:lnTo>
                    <a:pt x="570" y="680"/>
                  </a:lnTo>
                  <a:lnTo>
                    <a:pt x="571" y="711"/>
                  </a:lnTo>
                  <a:close/>
                  <a:moveTo>
                    <a:pt x="1486" y="290"/>
                  </a:moveTo>
                  <a:lnTo>
                    <a:pt x="1491" y="254"/>
                  </a:lnTo>
                  <a:lnTo>
                    <a:pt x="1447" y="203"/>
                  </a:lnTo>
                  <a:lnTo>
                    <a:pt x="1434" y="196"/>
                  </a:lnTo>
                  <a:lnTo>
                    <a:pt x="1420" y="207"/>
                  </a:lnTo>
                  <a:lnTo>
                    <a:pt x="1388" y="322"/>
                  </a:lnTo>
                  <a:lnTo>
                    <a:pt x="1486" y="290"/>
                  </a:lnTo>
                  <a:close/>
                  <a:moveTo>
                    <a:pt x="467" y="109"/>
                  </a:moveTo>
                  <a:lnTo>
                    <a:pt x="486" y="133"/>
                  </a:lnTo>
                  <a:lnTo>
                    <a:pt x="506" y="116"/>
                  </a:lnTo>
                  <a:lnTo>
                    <a:pt x="509" y="99"/>
                  </a:lnTo>
                  <a:lnTo>
                    <a:pt x="524" y="91"/>
                  </a:lnTo>
                  <a:lnTo>
                    <a:pt x="547" y="77"/>
                  </a:lnTo>
                  <a:lnTo>
                    <a:pt x="554" y="61"/>
                  </a:lnTo>
                  <a:lnTo>
                    <a:pt x="528" y="37"/>
                  </a:lnTo>
                  <a:lnTo>
                    <a:pt x="512" y="56"/>
                  </a:lnTo>
                  <a:lnTo>
                    <a:pt x="502" y="81"/>
                  </a:lnTo>
                  <a:lnTo>
                    <a:pt x="498" y="52"/>
                  </a:lnTo>
                  <a:lnTo>
                    <a:pt x="472" y="53"/>
                  </a:lnTo>
                  <a:lnTo>
                    <a:pt x="438" y="73"/>
                  </a:lnTo>
                  <a:lnTo>
                    <a:pt x="476" y="76"/>
                  </a:lnTo>
                  <a:lnTo>
                    <a:pt x="467" y="109"/>
                  </a:lnTo>
                  <a:close/>
                  <a:moveTo>
                    <a:pt x="1281" y="190"/>
                  </a:moveTo>
                  <a:lnTo>
                    <a:pt x="1310" y="225"/>
                  </a:lnTo>
                  <a:lnTo>
                    <a:pt x="1359" y="251"/>
                  </a:lnTo>
                  <a:lnTo>
                    <a:pt x="1397" y="239"/>
                  </a:lnTo>
                  <a:lnTo>
                    <a:pt x="1400" y="155"/>
                  </a:lnTo>
                  <a:lnTo>
                    <a:pt x="1361" y="56"/>
                  </a:lnTo>
                  <a:lnTo>
                    <a:pt x="1327" y="0"/>
                  </a:lnTo>
                  <a:lnTo>
                    <a:pt x="1289" y="25"/>
                  </a:lnTo>
                  <a:lnTo>
                    <a:pt x="1244" y="99"/>
                  </a:lnTo>
                  <a:lnTo>
                    <a:pt x="1268" y="119"/>
                  </a:lnTo>
                  <a:lnTo>
                    <a:pt x="1281" y="190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20" name="Freeform 358">
              <a:extLst>
                <a:ext uri="{FF2B5EF4-FFF2-40B4-BE49-F238E27FC236}">
                  <a16:creationId xmlns="" xmlns:a16="http://schemas.microsoft.com/office/drawing/2014/main" id="{A60BDF8B-5E1E-4556-AE67-F8137FA04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3578" y="1555940"/>
              <a:ext cx="1030618" cy="1516356"/>
            </a:xfrm>
            <a:custGeom>
              <a:avLst/>
              <a:gdLst>
                <a:gd name="T0" fmla="*/ 581 w 1063"/>
                <a:gd name="T1" fmla="*/ 71 h 1564"/>
                <a:gd name="T2" fmla="*/ 803 w 1063"/>
                <a:gd name="T3" fmla="*/ 20 h 1564"/>
                <a:gd name="T4" fmla="*/ 814 w 1063"/>
                <a:gd name="T5" fmla="*/ 192 h 1564"/>
                <a:gd name="T6" fmla="*/ 791 w 1063"/>
                <a:gd name="T7" fmla="*/ 213 h 1564"/>
                <a:gd name="T8" fmla="*/ 891 w 1063"/>
                <a:gd name="T9" fmla="*/ 262 h 1564"/>
                <a:gd name="T10" fmla="*/ 1000 w 1063"/>
                <a:gd name="T11" fmla="*/ 240 h 1564"/>
                <a:gd name="T12" fmla="*/ 992 w 1063"/>
                <a:gd name="T13" fmla="*/ 393 h 1564"/>
                <a:gd name="T14" fmla="*/ 967 w 1063"/>
                <a:gd name="T15" fmla="*/ 439 h 1564"/>
                <a:gd name="T16" fmla="*/ 933 w 1063"/>
                <a:gd name="T17" fmla="*/ 665 h 1564"/>
                <a:gd name="T18" fmla="*/ 898 w 1063"/>
                <a:gd name="T19" fmla="*/ 743 h 1564"/>
                <a:gd name="T20" fmla="*/ 916 w 1063"/>
                <a:gd name="T21" fmla="*/ 848 h 1564"/>
                <a:gd name="T22" fmla="*/ 919 w 1063"/>
                <a:gd name="T23" fmla="*/ 935 h 1564"/>
                <a:gd name="T24" fmla="*/ 865 w 1063"/>
                <a:gd name="T25" fmla="*/ 966 h 1564"/>
                <a:gd name="T26" fmla="*/ 852 w 1063"/>
                <a:gd name="T27" fmla="*/ 1009 h 1564"/>
                <a:gd name="T28" fmla="*/ 890 w 1063"/>
                <a:gd name="T29" fmla="*/ 1073 h 1564"/>
                <a:gd name="T30" fmla="*/ 852 w 1063"/>
                <a:gd name="T31" fmla="*/ 1105 h 1564"/>
                <a:gd name="T32" fmla="*/ 816 w 1063"/>
                <a:gd name="T33" fmla="*/ 1138 h 1564"/>
                <a:gd name="T34" fmla="*/ 839 w 1063"/>
                <a:gd name="T35" fmla="*/ 1187 h 1564"/>
                <a:gd name="T36" fmla="*/ 722 w 1063"/>
                <a:gd name="T37" fmla="*/ 1241 h 1564"/>
                <a:gd name="T38" fmla="*/ 642 w 1063"/>
                <a:gd name="T39" fmla="*/ 1336 h 1564"/>
                <a:gd name="T40" fmla="*/ 582 w 1063"/>
                <a:gd name="T41" fmla="*/ 1358 h 1564"/>
                <a:gd name="T42" fmla="*/ 558 w 1063"/>
                <a:gd name="T43" fmla="*/ 1438 h 1564"/>
                <a:gd name="T44" fmla="*/ 529 w 1063"/>
                <a:gd name="T45" fmla="*/ 1528 h 1564"/>
                <a:gd name="T46" fmla="*/ 470 w 1063"/>
                <a:gd name="T47" fmla="*/ 1535 h 1564"/>
                <a:gd name="T48" fmla="*/ 407 w 1063"/>
                <a:gd name="T49" fmla="*/ 1479 h 1564"/>
                <a:gd name="T50" fmla="*/ 366 w 1063"/>
                <a:gd name="T51" fmla="*/ 1370 h 1564"/>
                <a:gd name="T52" fmla="*/ 335 w 1063"/>
                <a:gd name="T53" fmla="*/ 1283 h 1564"/>
                <a:gd name="T54" fmla="*/ 386 w 1063"/>
                <a:gd name="T55" fmla="*/ 1192 h 1564"/>
                <a:gd name="T56" fmla="*/ 361 w 1063"/>
                <a:gd name="T57" fmla="*/ 1178 h 1564"/>
                <a:gd name="T58" fmla="*/ 323 w 1063"/>
                <a:gd name="T59" fmla="*/ 1135 h 1564"/>
                <a:gd name="T60" fmla="*/ 381 w 1063"/>
                <a:gd name="T61" fmla="*/ 1120 h 1564"/>
                <a:gd name="T62" fmla="*/ 318 w 1063"/>
                <a:gd name="T63" fmla="*/ 1076 h 1564"/>
                <a:gd name="T64" fmla="*/ 312 w 1063"/>
                <a:gd name="T65" fmla="*/ 987 h 1564"/>
                <a:gd name="T66" fmla="*/ 256 w 1063"/>
                <a:gd name="T67" fmla="*/ 853 h 1564"/>
                <a:gd name="T68" fmla="*/ 172 w 1063"/>
                <a:gd name="T69" fmla="*/ 777 h 1564"/>
                <a:gd name="T70" fmla="*/ 63 w 1063"/>
                <a:gd name="T71" fmla="*/ 762 h 1564"/>
                <a:gd name="T72" fmla="*/ 113 w 1063"/>
                <a:gd name="T73" fmla="*/ 685 h 1564"/>
                <a:gd name="T74" fmla="*/ 2 w 1063"/>
                <a:gd name="T75" fmla="*/ 599 h 1564"/>
                <a:gd name="T76" fmla="*/ 139 w 1063"/>
                <a:gd name="T77" fmla="*/ 476 h 1564"/>
                <a:gd name="T78" fmla="*/ 166 w 1063"/>
                <a:gd name="T79" fmla="*/ 324 h 1564"/>
                <a:gd name="T80" fmla="*/ 227 w 1063"/>
                <a:gd name="T81" fmla="*/ 225 h 1564"/>
                <a:gd name="T82" fmla="*/ 352 w 1063"/>
                <a:gd name="T83" fmla="*/ 244 h 1564"/>
                <a:gd name="T84" fmla="*/ 464 w 1063"/>
                <a:gd name="T85" fmla="*/ 231 h 1564"/>
                <a:gd name="T86" fmla="*/ 462 w 1063"/>
                <a:gd name="T87" fmla="*/ 148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3" h="1564">
                  <a:moveTo>
                    <a:pt x="462" y="148"/>
                  </a:moveTo>
                  <a:lnTo>
                    <a:pt x="520" y="64"/>
                  </a:lnTo>
                  <a:lnTo>
                    <a:pt x="581" y="71"/>
                  </a:lnTo>
                  <a:lnTo>
                    <a:pt x="603" y="15"/>
                  </a:lnTo>
                  <a:lnTo>
                    <a:pt x="664" y="0"/>
                  </a:lnTo>
                  <a:lnTo>
                    <a:pt x="803" y="20"/>
                  </a:lnTo>
                  <a:lnTo>
                    <a:pt x="912" y="135"/>
                  </a:lnTo>
                  <a:lnTo>
                    <a:pt x="880" y="186"/>
                  </a:lnTo>
                  <a:lnTo>
                    <a:pt x="814" y="192"/>
                  </a:lnTo>
                  <a:lnTo>
                    <a:pt x="720" y="205"/>
                  </a:lnTo>
                  <a:lnTo>
                    <a:pt x="728" y="227"/>
                  </a:lnTo>
                  <a:lnTo>
                    <a:pt x="791" y="213"/>
                  </a:lnTo>
                  <a:lnTo>
                    <a:pt x="843" y="255"/>
                  </a:lnTo>
                  <a:lnTo>
                    <a:pt x="876" y="219"/>
                  </a:lnTo>
                  <a:lnTo>
                    <a:pt x="891" y="262"/>
                  </a:lnTo>
                  <a:lnTo>
                    <a:pt x="872" y="331"/>
                  </a:lnTo>
                  <a:lnTo>
                    <a:pt x="916" y="288"/>
                  </a:lnTo>
                  <a:lnTo>
                    <a:pt x="1000" y="240"/>
                  </a:lnTo>
                  <a:lnTo>
                    <a:pt x="1052" y="265"/>
                  </a:lnTo>
                  <a:lnTo>
                    <a:pt x="1063" y="314"/>
                  </a:lnTo>
                  <a:lnTo>
                    <a:pt x="992" y="393"/>
                  </a:lnTo>
                  <a:lnTo>
                    <a:pt x="982" y="417"/>
                  </a:lnTo>
                  <a:lnTo>
                    <a:pt x="926" y="435"/>
                  </a:lnTo>
                  <a:lnTo>
                    <a:pt x="967" y="439"/>
                  </a:lnTo>
                  <a:lnTo>
                    <a:pt x="946" y="511"/>
                  </a:lnTo>
                  <a:lnTo>
                    <a:pt x="932" y="570"/>
                  </a:lnTo>
                  <a:lnTo>
                    <a:pt x="933" y="665"/>
                  </a:lnTo>
                  <a:lnTo>
                    <a:pt x="954" y="717"/>
                  </a:lnTo>
                  <a:lnTo>
                    <a:pt x="926" y="720"/>
                  </a:lnTo>
                  <a:lnTo>
                    <a:pt x="898" y="743"/>
                  </a:lnTo>
                  <a:lnTo>
                    <a:pt x="929" y="782"/>
                  </a:lnTo>
                  <a:lnTo>
                    <a:pt x="934" y="843"/>
                  </a:lnTo>
                  <a:lnTo>
                    <a:pt x="916" y="848"/>
                  </a:lnTo>
                  <a:lnTo>
                    <a:pt x="938" y="905"/>
                  </a:lnTo>
                  <a:lnTo>
                    <a:pt x="899" y="910"/>
                  </a:lnTo>
                  <a:lnTo>
                    <a:pt x="919" y="935"/>
                  </a:lnTo>
                  <a:lnTo>
                    <a:pt x="913" y="957"/>
                  </a:lnTo>
                  <a:lnTo>
                    <a:pt x="889" y="966"/>
                  </a:lnTo>
                  <a:lnTo>
                    <a:pt x="865" y="966"/>
                  </a:lnTo>
                  <a:lnTo>
                    <a:pt x="887" y="1007"/>
                  </a:lnTo>
                  <a:lnTo>
                    <a:pt x="887" y="1032"/>
                  </a:lnTo>
                  <a:lnTo>
                    <a:pt x="852" y="1009"/>
                  </a:lnTo>
                  <a:lnTo>
                    <a:pt x="844" y="1024"/>
                  </a:lnTo>
                  <a:lnTo>
                    <a:pt x="867" y="1038"/>
                  </a:lnTo>
                  <a:lnTo>
                    <a:pt x="890" y="1073"/>
                  </a:lnTo>
                  <a:lnTo>
                    <a:pt x="896" y="1115"/>
                  </a:lnTo>
                  <a:lnTo>
                    <a:pt x="866" y="1126"/>
                  </a:lnTo>
                  <a:lnTo>
                    <a:pt x="852" y="1105"/>
                  </a:lnTo>
                  <a:lnTo>
                    <a:pt x="830" y="1075"/>
                  </a:lnTo>
                  <a:lnTo>
                    <a:pt x="837" y="1111"/>
                  </a:lnTo>
                  <a:lnTo>
                    <a:pt x="816" y="1138"/>
                  </a:lnTo>
                  <a:lnTo>
                    <a:pt x="862" y="1140"/>
                  </a:lnTo>
                  <a:lnTo>
                    <a:pt x="885" y="1143"/>
                  </a:lnTo>
                  <a:lnTo>
                    <a:pt x="839" y="1187"/>
                  </a:lnTo>
                  <a:lnTo>
                    <a:pt x="792" y="1224"/>
                  </a:lnTo>
                  <a:lnTo>
                    <a:pt x="741" y="1240"/>
                  </a:lnTo>
                  <a:lnTo>
                    <a:pt x="722" y="1241"/>
                  </a:lnTo>
                  <a:lnTo>
                    <a:pt x="704" y="1259"/>
                  </a:lnTo>
                  <a:lnTo>
                    <a:pt x="679" y="1306"/>
                  </a:lnTo>
                  <a:lnTo>
                    <a:pt x="642" y="1336"/>
                  </a:lnTo>
                  <a:lnTo>
                    <a:pt x="631" y="1338"/>
                  </a:lnTo>
                  <a:lnTo>
                    <a:pt x="608" y="1349"/>
                  </a:lnTo>
                  <a:lnTo>
                    <a:pt x="582" y="1358"/>
                  </a:lnTo>
                  <a:lnTo>
                    <a:pt x="567" y="1383"/>
                  </a:lnTo>
                  <a:lnTo>
                    <a:pt x="567" y="1412"/>
                  </a:lnTo>
                  <a:lnTo>
                    <a:pt x="558" y="1438"/>
                  </a:lnTo>
                  <a:lnTo>
                    <a:pt x="530" y="1468"/>
                  </a:lnTo>
                  <a:lnTo>
                    <a:pt x="537" y="1498"/>
                  </a:lnTo>
                  <a:lnTo>
                    <a:pt x="529" y="1528"/>
                  </a:lnTo>
                  <a:lnTo>
                    <a:pt x="521" y="1561"/>
                  </a:lnTo>
                  <a:lnTo>
                    <a:pt x="495" y="1564"/>
                  </a:lnTo>
                  <a:lnTo>
                    <a:pt x="470" y="1535"/>
                  </a:lnTo>
                  <a:lnTo>
                    <a:pt x="435" y="1535"/>
                  </a:lnTo>
                  <a:lnTo>
                    <a:pt x="419" y="1515"/>
                  </a:lnTo>
                  <a:lnTo>
                    <a:pt x="407" y="1479"/>
                  </a:lnTo>
                  <a:lnTo>
                    <a:pt x="376" y="1432"/>
                  </a:lnTo>
                  <a:lnTo>
                    <a:pt x="368" y="1406"/>
                  </a:lnTo>
                  <a:lnTo>
                    <a:pt x="366" y="1370"/>
                  </a:lnTo>
                  <a:lnTo>
                    <a:pt x="341" y="1331"/>
                  </a:lnTo>
                  <a:lnTo>
                    <a:pt x="347" y="1299"/>
                  </a:lnTo>
                  <a:lnTo>
                    <a:pt x="335" y="1283"/>
                  </a:lnTo>
                  <a:lnTo>
                    <a:pt x="353" y="1230"/>
                  </a:lnTo>
                  <a:lnTo>
                    <a:pt x="379" y="1212"/>
                  </a:lnTo>
                  <a:lnTo>
                    <a:pt x="386" y="1192"/>
                  </a:lnTo>
                  <a:lnTo>
                    <a:pt x="390" y="1153"/>
                  </a:lnTo>
                  <a:lnTo>
                    <a:pt x="370" y="1171"/>
                  </a:lnTo>
                  <a:lnTo>
                    <a:pt x="361" y="1178"/>
                  </a:lnTo>
                  <a:lnTo>
                    <a:pt x="345" y="1186"/>
                  </a:lnTo>
                  <a:lnTo>
                    <a:pt x="324" y="1170"/>
                  </a:lnTo>
                  <a:lnTo>
                    <a:pt x="323" y="1135"/>
                  </a:lnTo>
                  <a:lnTo>
                    <a:pt x="330" y="1107"/>
                  </a:lnTo>
                  <a:lnTo>
                    <a:pt x="345" y="1106"/>
                  </a:lnTo>
                  <a:lnTo>
                    <a:pt x="381" y="1120"/>
                  </a:lnTo>
                  <a:lnTo>
                    <a:pt x="350" y="1086"/>
                  </a:lnTo>
                  <a:lnTo>
                    <a:pt x="335" y="1068"/>
                  </a:lnTo>
                  <a:lnTo>
                    <a:pt x="318" y="1076"/>
                  </a:lnTo>
                  <a:lnTo>
                    <a:pt x="303" y="1062"/>
                  </a:lnTo>
                  <a:lnTo>
                    <a:pt x="323" y="1009"/>
                  </a:lnTo>
                  <a:lnTo>
                    <a:pt x="312" y="987"/>
                  </a:lnTo>
                  <a:lnTo>
                    <a:pt x="298" y="945"/>
                  </a:lnTo>
                  <a:lnTo>
                    <a:pt x="278" y="878"/>
                  </a:lnTo>
                  <a:lnTo>
                    <a:pt x="256" y="853"/>
                  </a:lnTo>
                  <a:lnTo>
                    <a:pt x="256" y="824"/>
                  </a:lnTo>
                  <a:lnTo>
                    <a:pt x="209" y="782"/>
                  </a:lnTo>
                  <a:lnTo>
                    <a:pt x="172" y="777"/>
                  </a:lnTo>
                  <a:lnTo>
                    <a:pt x="126" y="780"/>
                  </a:lnTo>
                  <a:lnTo>
                    <a:pt x="83" y="785"/>
                  </a:lnTo>
                  <a:lnTo>
                    <a:pt x="63" y="762"/>
                  </a:lnTo>
                  <a:lnTo>
                    <a:pt x="32" y="714"/>
                  </a:lnTo>
                  <a:lnTo>
                    <a:pt x="78" y="690"/>
                  </a:lnTo>
                  <a:lnTo>
                    <a:pt x="113" y="685"/>
                  </a:lnTo>
                  <a:lnTo>
                    <a:pt x="39" y="665"/>
                  </a:lnTo>
                  <a:lnTo>
                    <a:pt x="0" y="631"/>
                  </a:lnTo>
                  <a:lnTo>
                    <a:pt x="2" y="599"/>
                  </a:lnTo>
                  <a:lnTo>
                    <a:pt x="68" y="556"/>
                  </a:lnTo>
                  <a:lnTo>
                    <a:pt x="132" y="511"/>
                  </a:lnTo>
                  <a:lnTo>
                    <a:pt x="139" y="476"/>
                  </a:lnTo>
                  <a:lnTo>
                    <a:pt x="91" y="440"/>
                  </a:lnTo>
                  <a:lnTo>
                    <a:pt x="106" y="400"/>
                  </a:lnTo>
                  <a:lnTo>
                    <a:pt x="166" y="324"/>
                  </a:lnTo>
                  <a:lnTo>
                    <a:pt x="192" y="311"/>
                  </a:lnTo>
                  <a:lnTo>
                    <a:pt x="185" y="258"/>
                  </a:lnTo>
                  <a:lnTo>
                    <a:pt x="227" y="225"/>
                  </a:lnTo>
                  <a:lnTo>
                    <a:pt x="280" y="206"/>
                  </a:lnTo>
                  <a:lnTo>
                    <a:pt x="333" y="205"/>
                  </a:lnTo>
                  <a:lnTo>
                    <a:pt x="352" y="244"/>
                  </a:lnTo>
                  <a:lnTo>
                    <a:pt x="398" y="173"/>
                  </a:lnTo>
                  <a:lnTo>
                    <a:pt x="440" y="222"/>
                  </a:lnTo>
                  <a:lnTo>
                    <a:pt x="464" y="231"/>
                  </a:lnTo>
                  <a:lnTo>
                    <a:pt x="500" y="272"/>
                  </a:lnTo>
                  <a:lnTo>
                    <a:pt x="459" y="205"/>
                  </a:lnTo>
                  <a:lnTo>
                    <a:pt x="462" y="148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359">
              <a:extLst>
                <a:ext uri="{FF2B5EF4-FFF2-40B4-BE49-F238E27FC236}">
                  <a16:creationId xmlns="" xmlns:a16="http://schemas.microsoft.com/office/drawing/2014/main" id="{B142E5C5-8C05-4AE1-841A-F55D135C7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702" y="3952636"/>
              <a:ext cx="126040" cy="151248"/>
            </a:xfrm>
            <a:custGeom>
              <a:avLst/>
              <a:gdLst>
                <a:gd name="T0" fmla="*/ 89 w 130"/>
                <a:gd name="T1" fmla="*/ 149 h 156"/>
                <a:gd name="T2" fmla="*/ 95 w 130"/>
                <a:gd name="T3" fmla="*/ 141 h 156"/>
                <a:gd name="T4" fmla="*/ 96 w 130"/>
                <a:gd name="T5" fmla="*/ 126 h 156"/>
                <a:gd name="T6" fmla="*/ 81 w 130"/>
                <a:gd name="T7" fmla="*/ 110 h 156"/>
                <a:gd name="T8" fmla="*/ 80 w 130"/>
                <a:gd name="T9" fmla="*/ 92 h 156"/>
                <a:gd name="T10" fmla="*/ 67 w 130"/>
                <a:gd name="T11" fmla="*/ 77 h 156"/>
                <a:gd name="T12" fmla="*/ 55 w 130"/>
                <a:gd name="T13" fmla="*/ 76 h 156"/>
                <a:gd name="T14" fmla="*/ 51 w 130"/>
                <a:gd name="T15" fmla="*/ 82 h 156"/>
                <a:gd name="T16" fmla="*/ 41 w 130"/>
                <a:gd name="T17" fmla="*/ 83 h 156"/>
                <a:gd name="T18" fmla="*/ 35 w 130"/>
                <a:gd name="T19" fmla="*/ 80 h 156"/>
                <a:gd name="T20" fmla="*/ 18 w 130"/>
                <a:gd name="T21" fmla="*/ 90 h 156"/>
                <a:gd name="T22" fmla="*/ 16 w 130"/>
                <a:gd name="T23" fmla="*/ 74 h 156"/>
                <a:gd name="T24" fmla="*/ 21 w 130"/>
                <a:gd name="T25" fmla="*/ 55 h 156"/>
                <a:gd name="T26" fmla="*/ 9 w 130"/>
                <a:gd name="T27" fmla="*/ 54 h 156"/>
                <a:gd name="T28" fmla="*/ 8 w 130"/>
                <a:gd name="T29" fmla="*/ 44 h 156"/>
                <a:gd name="T30" fmla="*/ 0 w 130"/>
                <a:gd name="T31" fmla="*/ 38 h 156"/>
                <a:gd name="T32" fmla="*/ 5 w 130"/>
                <a:gd name="T33" fmla="*/ 31 h 156"/>
                <a:gd name="T34" fmla="*/ 19 w 130"/>
                <a:gd name="T35" fmla="*/ 18 h 156"/>
                <a:gd name="T36" fmla="*/ 21 w 130"/>
                <a:gd name="T37" fmla="*/ 23 h 156"/>
                <a:gd name="T38" fmla="*/ 30 w 130"/>
                <a:gd name="T39" fmla="*/ 23 h 156"/>
                <a:gd name="T40" fmla="*/ 27 w 130"/>
                <a:gd name="T41" fmla="*/ 2 h 156"/>
                <a:gd name="T42" fmla="*/ 36 w 130"/>
                <a:gd name="T43" fmla="*/ 0 h 156"/>
                <a:gd name="T44" fmla="*/ 46 w 130"/>
                <a:gd name="T45" fmla="*/ 14 h 156"/>
                <a:gd name="T46" fmla="*/ 55 w 130"/>
                <a:gd name="T47" fmla="*/ 31 h 156"/>
                <a:gd name="T48" fmla="*/ 75 w 130"/>
                <a:gd name="T49" fmla="*/ 31 h 156"/>
                <a:gd name="T50" fmla="*/ 82 w 130"/>
                <a:gd name="T51" fmla="*/ 47 h 156"/>
                <a:gd name="T52" fmla="*/ 71 w 130"/>
                <a:gd name="T53" fmla="*/ 52 h 156"/>
                <a:gd name="T54" fmla="*/ 66 w 130"/>
                <a:gd name="T55" fmla="*/ 59 h 156"/>
                <a:gd name="T56" fmla="*/ 87 w 130"/>
                <a:gd name="T57" fmla="*/ 69 h 156"/>
                <a:gd name="T58" fmla="*/ 102 w 130"/>
                <a:gd name="T59" fmla="*/ 91 h 156"/>
                <a:gd name="T60" fmla="*/ 112 w 130"/>
                <a:gd name="T61" fmla="*/ 107 h 156"/>
                <a:gd name="T62" fmla="*/ 125 w 130"/>
                <a:gd name="T63" fmla="*/ 119 h 156"/>
                <a:gd name="T64" fmla="*/ 130 w 130"/>
                <a:gd name="T65" fmla="*/ 132 h 156"/>
                <a:gd name="T66" fmla="*/ 128 w 130"/>
                <a:gd name="T67" fmla="*/ 150 h 156"/>
                <a:gd name="T68" fmla="*/ 111 w 130"/>
                <a:gd name="T69" fmla="*/ 143 h 156"/>
                <a:gd name="T70" fmla="*/ 103 w 130"/>
                <a:gd name="T71" fmla="*/ 156 h 156"/>
                <a:gd name="T72" fmla="*/ 89 w 130"/>
                <a:gd name="T73" fmla="*/ 14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56">
                  <a:moveTo>
                    <a:pt x="89" y="149"/>
                  </a:moveTo>
                  <a:lnTo>
                    <a:pt x="95" y="141"/>
                  </a:lnTo>
                  <a:lnTo>
                    <a:pt x="96" y="126"/>
                  </a:lnTo>
                  <a:lnTo>
                    <a:pt x="81" y="110"/>
                  </a:lnTo>
                  <a:lnTo>
                    <a:pt x="80" y="92"/>
                  </a:lnTo>
                  <a:lnTo>
                    <a:pt x="67" y="77"/>
                  </a:lnTo>
                  <a:lnTo>
                    <a:pt x="55" y="76"/>
                  </a:lnTo>
                  <a:lnTo>
                    <a:pt x="51" y="82"/>
                  </a:lnTo>
                  <a:lnTo>
                    <a:pt x="41" y="83"/>
                  </a:lnTo>
                  <a:lnTo>
                    <a:pt x="35" y="80"/>
                  </a:lnTo>
                  <a:lnTo>
                    <a:pt x="18" y="90"/>
                  </a:lnTo>
                  <a:lnTo>
                    <a:pt x="16" y="74"/>
                  </a:lnTo>
                  <a:lnTo>
                    <a:pt x="21" y="55"/>
                  </a:lnTo>
                  <a:lnTo>
                    <a:pt x="9" y="54"/>
                  </a:lnTo>
                  <a:lnTo>
                    <a:pt x="8" y="44"/>
                  </a:lnTo>
                  <a:lnTo>
                    <a:pt x="0" y="38"/>
                  </a:lnTo>
                  <a:lnTo>
                    <a:pt x="5" y="31"/>
                  </a:lnTo>
                  <a:lnTo>
                    <a:pt x="19" y="18"/>
                  </a:lnTo>
                  <a:lnTo>
                    <a:pt x="21" y="23"/>
                  </a:lnTo>
                  <a:lnTo>
                    <a:pt x="30" y="23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6" y="14"/>
                  </a:lnTo>
                  <a:lnTo>
                    <a:pt x="55" y="31"/>
                  </a:lnTo>
                  <a:lnTo>
                    <a:pt x="75" y="31"/>
                  </a:lnTo>
                  <a:lnTo>
                    <a:pt x="82" y="47"/>
                  </a:lnTo>
                  <a:lnTo>
                    <a:pt x="71" y="52"/>
                  </a:lnTo>
                  <a:lnTo>
                    <a:pt x="66" y="59"/>
                  </a:lnTo>
                  <a:lnTo>
                    <a:pt x="87" y="69"/>
                  </a:lnTo>
                  <a:lnTo>
                    <a:pt x="102" y="91"/>
                  </a:lnTo>
                  <a:lnTo>
                    <a:pt x="112" y="107"/>
                  </a:lnTo>
                  <a:lnTo>
                    <a:pt x="125" y="119"/>
                  </a:lnTo>
                  <a:lnTo>
                    <a:pt x="130" y="132"/>
                  </a:lnTo>
                  <a:lnTo>
                    <a:pt x="128" y="150"/>
                  </a:lnTo>
                  <a:lnTo>
                    <a:pt x="111" y="143"/>
                  </a:lnTo>
                  <a:lnTo>
                    <a:pt x="103" y="156"/>
                  </a:lnTo>
                  <a:lnTo>
                    <a:pt x="89" y="149"/>
                  </a:lnTo>
                  <a:close/>
                </a:path>
              </a:pathLst>
            </a:custGeom>
            <a:solidFill>
              <a:schemeClr val="accent5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3" name="文本框 242">
            <a:extLst>
              <a:ext uri="{FF2B5EF4-FFF2-40B4-BE49-F238E27FC236}">
                <a16:creationId xmlns="" xmlns:a16="http://schemas.microsoft.com/office/drawing/2014/main" id="{E85EA49F-F09C-4C02-A587-F07415FE37AB}"/>
              </a:ext>
            </a:extLst>
          </p:cNvPr>
          <p:cNvSpPr txBox="1"/>
          <p:nvPr/>
        </p:nvSpPr>
        <p:spPr>
          <a:xfrm>
            <a:off x="589403" y="1618838"/>
            <a:ext cx="1592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31%</a:t>
            </a:r>
            <a:endParaRPr lang="zh-CN" altLang="en-US" sz="5400" b="1" dirty="0"/>
          </a:p>
        </p:txBody>
      </p:sp>
      <p:cxnSp>
        <p:nvCxnSpPr>
          <p:cNvPr id="245" name="直接连接符 244">
            <a:extLst>
              <a:ext uri="{FF2B5EF4-FFF2-40B4-BE49-F238E27FC236}">
                <a16:creationId xmlns="" xmlns:a16="http://schemas.microsoft.com/office/drawing/2014/main" id="{467A80D5-0BFE-4764-9CEB-83B0F8386756}"/>
              </a:ext>
            </a:extLst>
          </p:cNvPr>
          <p:cNvCxnSpPr>
            <a:cxnSpLocks/>
          </p:cNvCxnSpPr>
          <p:nvPr/>
        </p:nvCxnSpPr>
        <p:spPr>
          <a:xfrm flipH="1">
            <a:off x="1065928" y="2620803"/>
            <a:ext cx="10194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="" xmlns:a16="http://schemas.microsoft.com/office/drawing/2014/main" id="{E476F846-22BE-4E0C-BD1D-0EA2CEB2C978}"/>
              </a:ext>
            </a:extLst>
          </p:cNvPr>
          <p:cNvCxnSpPr>
            <a:cxnSpLocks/>
          </p:cNvCxnSpPr>
          <p:nvPr/>
        </p:nvCxnSpPr>
        <p:spPr>
          <a:xfrm flipH="1">
            <a:off x="660400" y="2616770"/>
            <a:ext cx="473456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文本占位符 261">
            <a:extLst>
              <a:ext uri="{FF2B5EF4-FFF2-40B4-BE49-F238E27FC236}">
                <a16:creationId xmlns="" xmlns:a16="http://schemas.microsoft.com/office/drawing/2014/main" id="{093F6E5E-FEE9-4EF1-87F6-1F93E15EB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E50FD679-2BCE-4879-9885-F13D7CDD12AC}"/>
              </a:ext>
            </a:extLst>
          </p:cNvPr>
          <p:cNvGrpSpPr/>
          <p:nvPr/>
        </p:nvGrpSpPr>
        <p:grpSpPr>
          <a:xfrm>
            <a:off x="2975219" y="3043447"/>
            <a:ext cx="2638118" cy="338554"/>
            <a:chOff x="3023052" y="2957975"/>
            <a:chExt cx="2638118" cy="338554"/>
          </a:xfrm>
        </p:grpSpPr>
        <p:sp>
          <p:nvSpPr>
            <p:cNvPr id="241" name="文本框 240">
              <a:extLst>
                <a:ext uri="{FF2B5EF4-FFF2-40B4-BE49-F238E27FC236}">
                  <a16:creationId xmlns="" xmlns:a16="http://schemas.microsoft.com/office/drawing/2014/main" id="{783B373F-F3DF-4B58-8BB3-20643CE37004}"/>
                </a:ext>
              </a:extLst>
            </p:cNvPr>
            <p:cNvSpPr txBox="1"/>
            <p:nvPr/>
          </p:nvSpPr>
          <p:spPr>
            <a:xfrm>
              <a:off x="3023052" y="2957975"/>
              <a:ext cx="1652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请输入你的内容</a:t>
              </a:r>
            </a:p>
          </p:txBody>
        </p:sp>
        <p:grpSp>
          <p:nvGrpSpPr>
            <p:cNvPr id="480" name="组合 479">
              <a:extLst>
                <a:ext uri="{FF2B5EF4-FFF2-40B4-BE49-F238E27FC236}">
                  <a16:creationId xmlns="" xmlns:a16="http://schemas.microsoft.com/office/drawing/2014/main" id="{DCA9DBBD-D605-4B3F-AD53-597122B8A1BD}"/>
                </a:ext>
              </a:extLst>
            </p:cNvPr>
            <p:cNvGrpSpPr/>
            <p:nvPr/>
          </p:nvGrpSpPr>
          <p:grpSpPr>
            <a:xfrm>
              <a:off x="5401893" y="3004313"/>
              <a:ext cx="259277" cy="259277"/>
              <a:chOff x="5697762" y="3460598"/>
              <a:chExt cx="457025" cy="457025"/>
            </a:xfrm>
          </p:grpSpPr>
          <p:grpSp>
            <p:nvGrpSpPr>
              <p:cNvPr id="481" name="组合 480">
                <a:extLst>
                  <a:ext uri="{FF2B5EF4-FFF2-40B4-BE49-F238E27FC236}">
                    <a16:creationId xmlns="" xmlns:a16="http://schemas.microsoft.com/office/drawing/2014/main" id="{C129E451-AA31-41A2-A17C-C5486697F1F6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483" name="椭圆 482">
                  <a:extLst>
                    <a:ext uri="{FF2B5EF4-FFF2-40B4-BE49-F238E27FC236}">
                      <a16:creationId xmlns="" xmlns:a16="http://schemas.microsoft.com/office/drawing/2014/main" id="{17418C3C-562F-4DAB-9D06-F03304AEFECB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4" name="椭圆 483">
                  <a:extLst>
                    <a:ext uri="{FF2B5EF4-FFF2-40B4-BE49-F238E27FC236}">
                      <a16:creationId xmlns="" xmlns:a16="http://schemas.microsoft.com/office/drawing/2014/main" id="{0027B729-606C-4944-ABD2-A4AE2AEE02E3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5" name="椭圆 484">
                  <a:extLst>
                    <a:ext uri="{FF2B5EF4-FFF2-40B4-BE49-F238E27FC236}">
                      <a16:creationId xmlns="" xmlns:a16="http://schemas.microsoft.com/office/drawing/2014/main" id="{A46FB985-75DD-490A-A780-951FFBEC61F4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2" name="椭圆 481">
                <a:extLst>
                  <a:ext uri="{FF2B5EF4-FFF2-40B4-BE49-F238E27FC236}">
                    <a16:creationId xmlns="" xmlns:a16="http://schemas.microsoft.com/office/drawing/2014/main" id="{F896E1C3-5C14-4C45-9CB9-4C88896242BD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11" name="直接连接符 210">
              <a:extLst>
                <a:ext uri="{FF2B5EF4-FFF2-40B4-BE49-F238E27FC236}">
                  <a16:creationId xmlns="" xmlns:a16="http://schemas.microsoft.com/office/drawing/2014/main" id="{18D9641D-881D-48ED-944C-595A01A21565}"/>
                </a:ext>
              </a:extLst>
            </p:cNvPr>
            <p:cNvCxnSpPr>
              <a:cxnSpLocks/>
            </p:cNvCxnSpPr>
            <p:nvPr/>
          </p:nvCxnSpPr>
          <p:spPr>
            <a:xfrm>
              <a:off x="4503284" y="3133951"/>
              <a:ext cx="1002131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3EDBA3C1-E66C-4207-AE1A-014E99BC142A}"/>
              </a:ext>
            </a:extLst>
          </p:cNvPr>
          <p:cNvGrpSpPr/>
          <p:nvPr/>
        </p:nvGrpSpPr>
        <p:grpSpPr>
          <a:xfrm>
            <a:off x="3859929" y="4393557"/>
            <a:ext cx="2618122" cy="338554"/>
            <a:chOff x="2730674" y="4068017"/>
            <a:chExt cx="2618122" cy="338554"/>
          </a:xfrm>
        </p:grpSpPr>
        <p:sp>
          <p:nvSpPr>
            <p:cNvPr id="242" name="文本框 241">
              <a:extLst>
                <a:ext uri="{FF2B5EF4-FFF2-40B4-BE49-F238E27FC236}">
                  <a16:creationId xmlns="" xmlns:a16="http://schemas.microsoft.com/office/drawing/2014/main" id="{B4611CB2-299F-4988-AF50-B2470D9B0EC9}"/>
                </a:ext>
              </a:extLst>
            </p:cNvPr>
            <p:cNvSpPr txBox="1"/>
            <p:nvPr/>
          </p:nvSpPr>
          <p:spPr>
            <a:xfrm>
              <a:off x="2730674" y="4068017"/>
              <a:ext cx="1826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请输入你的内容</a:t>
              </a:r>
            </a:p>
          </p:txBody>
        </p:sp>
        <p:grpSp>
          <p:nvGrpSpPr>
            <p:cNvPr id="486" name="组合 485">
              <a:extLst>
                <a:ext uri="{FF2B5EF4-FFF2-40B4-BE49-F238E27FC236}">
                  <a16:creationId xmlns="" xmlns:a16="http://schemas.microsoft.com/office/drawing/2014/main" id="{4D989F5E-9324-4731-9802-4138CB82E067}"/>
                </a:ext>
              </a:extLst>
            </p:cNvPr>
            <p:cNvGrpSpPr/>
            <p:nvPr/>
          </p:nvGrpSpPr>
          <p:grpSpPr>
            <a:xfrm>
              <a:off x="5089519" y="4105077"/>
              <a:ext cx="259277" cy="259276"/>
              <a:chOff x="5697762" y="3460612"/>
              <a:chExt cx="457025" cy="457025"/>
            </a:xfrm>
          </p:grpSpPr>
          <p:grpSp>
            <p:nvGrpSpPr>
              <p:cNvPr id="487" name="组合 486">
                <a:extLst>
                  <a:ext uri="{FF2B5EF4-FFF2-40B4-BE49-F238E27FC236}">
                    <a16:creationId xmlns="" xmlns:a16="http://schemas.microsoft.com/office/drawing/2014/main" id="{590F9CF4-4096-4A4D-A914-6190EB35900E}"/>
                  </a:ext>
                </a:extLst>
              </p:cNvPr>
              <p:cNvGrpSpPr/>
              <p:nvPr/>
            </p:nvGrpSpPr>
            <p:grpSpPr>
              <a:xfrm>
                <a:off x="5697762" y="3460612"/>
                <a:ext cx="457025" cy="457025"/>
                <a:chOff x="8585958" y="3485982"/>
                <a:chExt cx="457025" cy="457025"/>
              </a:xfrm>
            </p:grpSpPr>
            <p:sp>
              <p:nvSpPr>
                <p:cNvPr id="489" name="椭圆 488">
                  <a:extLst>
                    <a:ext uri="{FF2B5EF4-FFF2-40B4-BE49-F238E27FC236}">
                      <a16:creationId xmlns="" xmlns:a16="http://schemas.microsoft.com/office/drawing/2014/main" id="{DD230825-D9F9-4C60-AC59-5487C00CD08A}"/>
                    </a:ext>
                  </a:extLst>
                </p:cNvPr>
                <p:cNvSpPr/>
                <p:nvPr/>
              </p:nvSpPr>
              <p:spPr>
                <a:xfrm>
                  <a:off x="8585958" y="3485982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0" name="椭圆 489">
                  <a:extLst>
                    <a:ext uri="{FF2B5EF4-FFF2-40B4-BE49-F238E27FC236}">
                      <a16:creationId xmlns="" xmlns:a16="http://schemas.microsoft.com/office/drawing/2014/main" id="{DB0884CB-9660-491F-A219-6FA0773CE80F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1" name="椭圆 490">
                  <a:extLst>
                    <a:ext uri="{FF2B5EF4-FFF2-40B4-BE49-F238E27FC236}">
                      <a16:creationId xmlns="" xmlns:a16="http://schemas.microsoft.com/office/drawing/2014/main" id="{4D98C3C1-4692-416D-8C0C-AF35013E6841}"/>
                    </a:ext>
                  </a:extLst>
                </p:cNvPr>
                <p:cNvSpPr/>
                <p:nvPr/>
              </p:nvSpPr>
              <p:spPr>
                <a:xfrm>
                  <a:off x="8716587" y="3616614"/>
                  <a:ext cx="195764" cy="19576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8" name="椭圆 487">
                <a:extLst>
                  <a:ext uri="{FF2B5EF4-FFF2-40B4-BE49-F238E27FC236}">
                    <a16:creationId xmlns="" xmlns:a16="http://schemas.microsoft.com/office/drawing/2014/main" id="{28C92CB8-548C-4810-A235-F854E71F6308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2" name="直接连接符 491">
              <a:extLst>
                <a:ext uri="{FF2B5EF4-FFF2-40B4-BE49-F238E27FC236}">
                  <a16:creationId xmlns="" xmlns:a16="http://schemas.microsoft.com/office/drawing/2014/main" id="{5054215B-3CF8-45AF-84F8-07A732E88DD9}"/>
                </a:ext>
              </a:extLst>
            </p:cNvPr>
            <p:cNvCxnSpPr>
              <a:cxnSpLocks/>
            </p:cNvCxnSpPr>
            <p:nvPr/>
          </p:nvCxnSpPr>
          <p:spPr>
            <a:xfrm>
              <a:off x="4259263" y="4234715"/>
              <a:ext cx="933778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2312C414-7290-4B26-BAF2-6DD8129BCC4A}"/>
              </a:ext>
            </a:extLst>
          </p:cNvPr>
          <p:cNvGrpSpPr/>
          <p:nvPr/>
        </p:nvGrpSpPr>
        <p:grpSpPr>
          <a:xfrm>
            <a:off x="7637331" y="4355632"/>
            <a:ext cx="3634843" cy="1166277"/>
            <a:chOff x="6720049" y="4345230"/>
            <a:chExt cx="3634843" cy="1166277"/>
          </a:xfrm>
        </p:grpSpPr>
        <p:grpSp>
          <p:nvGrpSpPr>
            <p:cNvPr id="493" name="组合 492">
              <a:extLst>
                <a:ext uri="{FF2B5EF4-FFF2-40B4-BE49-F238E27FC236}">
                  <a16:creationId xmlns="" xmlns:a16="http://schemas.microsoft.com/office/drawing/2014/main" id="{217011E2-B66D-49F1-BC6F-6B8C4B3B89AF}"/>
                </a:ext>
              </a:extLst>
            </p:cNvPr>
            <p:cNvGrpSpPr/>
            <p:nvPr/>
          </p:nvGrpSpPr>
          <p:grpSpPr>
            <a:xfrm>
              <a:off x="6720049" y="4345230"/>
              <a:ext cx="259277" cy="259277"/>
              <a:chOff x="5697762" y="3460598"/>
              <a:chExt cx="457025" cy="457025"/>
            </a:xfrm>
          </p:grpSpPr>
          <p:grpSp>
            <p:nvGrpSpPr>
              <p:cNvPr id="494" name="组合 493">
                <a:extLst>
                  <a:ext uri="{FF2B5EF4-FFF2-40B4-BE49-F238E27FC236}">
                    <a16:creationId xmlns="" xmlns:a16="http://schemas.microsoft.com/office/drawing/2014/main" id="{06B94315-3D76-469E-96CE-E12C0D8F3C54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496" name="椭圆 495">
                  <a:extLst>
                    <a:ext uri="{FF2B5EF4-FFF2-40B4-BE49-F238E27FC236}">
                      <a16:creationId xmlns="" xmlns:a16="http://schemas.microsoft.com/office/drawing/2014/main" id="{571FBEC8-7B3C-4044-9D35-40E2017AA6DC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7" name="椭圆 496">
                  <a:extLst>
                    <a:ext uri="{FF2B5EF4-FFF2-40B4-BE49-F238E27FC236}">
                      <a16:creationId xmlns="" xmlns:a16="http://schemas.microsoft.com/office/drawing/2014/main" id="{E36B9C00-1BA6-4BD2-A75F-97260EBAA311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8" name="椭圆 497">
                  <a:extLst>
                    <a:ext uri="{FF2B5EF4-FFF2-40B4-BE49-F238E27FC236}">
                      <a16:creationId xmlns="" xmlns:a16="http://schemas.microsoft.com/office/drawing/2014/main" id="{485A51D9-22C2-4069-B4BA-52C0DFD9097E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5" name="椭圆 494">
                <a:extLst>
                  <a:ext uri="{FF2B5EF4-FFF2-40B4-BE49-F238E27FC236}">
                    <a16:creationId xmlns="" xmlns:a16="http://schemas.microsoft.com/office/drawing/2014/main" id="{31180384-4014-4882-9FE3-5CF94E3AD2C3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18" name="直接连接符 217">
              <a:extLst>
                <a:ext uri="{FF2B5EF4-FFF2-40B4-BE49-F238E27FC236}">
                  <a16:creationId xmlns="" xmlns:a16="http://schemas.microsoft.com/office/drawing/2014/main" id="{B4B536F9-6D32-42A2-BA1E-4FF43AA98F63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33" y="4564069"/>
              <a:ext cx="0" cy="798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="" xmlns:a16="http://schemas.microsoft.com/office/drawing/2014/main" id="{67363C40-5130-42F1-AC2F-E18FA432679B}"/>
                </a:ext>
              </a:extLst>
            </p:cNvPr>
            <p:cNvCxnSpPr>
              <a:cxnSpLocks/>
            </p:cNvCxnSpPr>
            <p:nvPr/>
          </p:nvCxnSpPr>
          <p:spPr>
            <a:xfrm>
              <a:off x="6841973" y="5362092"/>
              <a:ext cx="2003531" cy="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文本框 234">
              <a:extLst>
                <a:ext uri="{FF2B5EF4-FFF2-40B4-BE49-F238E27FC236}">
                  <a16:creationId xmlns="" xmlns:a16="http://schemas.microsoft.com/office/drawing/2014/main" id="{0497BCF9-0BFF-484E-9D42-64A2EE35E3B3}"/>
                </a:ext>
              </a:extLst>
            </p:cNvPr>
            <p:cNvSpPr txBox="1"/>
            <p:nvPr/>
          </p:nvSpPr>
          <p:spPr>
            <a:xfrm>
              <a:off x="8729899" y="5172953"/>
              <a:ext cx="1624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请输入你的内容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2A329188-9139-49A1-95C0-E662170526C1}"/>
              </a:ext>
            </a:extLst>
          </p:cNvPr>
          <p:cNvGrpSpPr/>
          <p:nvPr/>
        </p:nvGrpSpPr>
        <p:grpSpPr>
          <a:xfrm>
            <a:off x="8682492" y="1929096"/>
            <a:ext cx="2538785" cy="1162715"/>
            <a:chOff x="8738953" y="1871348"/>
            <a:chExt cx="2538785" cy="1162715"/>
          </a:xfrm>
        </p:grpSpPr>
        <p:cxnSp>
          <p:nvCxnSpPr>
            <p:cNvPr id="227" name="直接连接符 226">
              <a:extLst>
                <a:ext uri="{FF2B5EF4-FFF2-40B4-BE49-F238E27FC236}">
                  <a16:creationId xmlns="" xmlns:a16="http://schemas.microsoft.com/office/drawing/2014/main" id="{0A7B0B6E-F6DE-484F-A3E7-97DD89E81923}"/>
                </a:ext>
              </a:extLst>
            </p:cNvPr>
            <p:cNvCxnSpPr>
              <a:cxnSpLocks/>
            </p:cNvCxnSpPr>
            <p:nvPr/>
          </p:nvCxnSpPr>
          <p:spPr>
            <a:xfrm>
              <a:off x="8850312" y="2045115"/>
              <a:ext cx="769812" cy="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文本框 232">
              <a:extLst>
                <a:ext uri="{FF2B5EF4-FFF2-40B4-BE49-F238E27FC236}">
                  <a16:creationId xmlns="" xmlns:a16="http://schemas.microsoft.com/office/drawing/2014/main" id="{6BDA6D9B-2AB6-4C7D-A83D-20AD8A3D1EA5}"/>
                </a:ext>
              </a:extLst>
            </p:cNvPr>
            <p:cNvSpPr txBox="1"/>
            <p:nvPr/>
          </p:nvSpPr>
          <p:spPr>
            <a:xfrm>
              <a:off x="9521759" y="1871348"/>
              <a:ext cx="1755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请输入你的内容</a:t>
              </a:r>
            </a:p>
          </p:txBody>
        </p:sp>
        <p:grpSp>
          <p:nvGrpSpPr>
            <p:cNvPr id="499" name="组合 498">
              <a:extLst>
                <a:ext uri="{FF2B5EF4-FFF2-40B4-BE49-F238E27FC236}">
                  <a16:creationId xmlns="" xmlns:a16="http://schemas.microsoft.com/office/drawing/2014/main" id="{1296FDFD-7924-40D3-B946-2136C6DC5DDB}"/>
                </a:ext>
              </a:extLst>
            </p:cNvPr>
            <p:cNvGrpSpPr/>
            <p:nvPr/>
          </p:nvGrpSpPr>
          <p:grpSpPr>
            <a:xfrm>
              <a:off x="8738953" y="2774786"/>
              <a:ext cx="259277" cy="259277"/>
              <a:chOff x="5697762" y="3460598"/>
              <a:chExt cx="457025" cy="457025"/>
            </a:xfrm>
          </p:grpSpPr>
          <p:grpSp>
            <p:nvGrpSpPr>
              <p:cNvPr id="500" name="组合 499">
                <a:extLst>
                  <a:ext uri="{FF2B5EF4-FFF2-40B4-BE49-F238E27FC236}">
                    <a16:creationId xmlns="" xmlns:a16="http://schemas.microsoft.com/office/drawing/2014/main" id="{2BDA0F59-0CD1-4171-8BC0-9BA6D5ED091E}"/>
                  </a:ext>
                </a:extLst>
              </p:cNvPr>
              <p:cNvGrpSpPr/>
              <p:nvPr/>
            </p:nvGrpSpPr>
            <p:grpSpPr>
              <a:xfrm>
                <a:off x="5697762" y="3460598"/>
                <a:ext cx="457025" cy="457025"/>
                <a:chOff x="8585958" y="3485968"/>
                <a:chExt cx="457025" cy="457025"/>
              </a:xfrm>
            </p:grpSpPr>
            <p:sp>
              <p:nvSpPr>
                <p:cNvPr id="502" name="椭圆 501">
                  <a:extLst>
                    <a:ext uri="{FF2B5EF4-FFF2-40B4-BE49-F238E27FC236}">
                      <a16:creationId xmlns="" xmlns:a16="http://schemas.microsoft.com/office/drawing/2014/main" id="{19C80B43-9496-47FB-8519-228FADA19684}"/>
                    </a:ext>
                  </a:extLst>
                </p:cNvPr>
                <p:cNvSpPr/>
                <p:nvPr/>
              </p:nvSpPr>
              <p:spPr>
                <a:xfrm>
                  <a:off x="8585958" y="3485968"/>
                  <a:ext cx="457025" cy="457025"/>
                </a:xfrm>
                <a:prstGeom prst="ellipse">
                  <a:avLst/>
                </a:prstGeom>
                <a:solidFill>
                  <a:schemeClr val="accent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3" name="椭圆 502">
                  <a:extLst>
                    <a:ext uri="{FF2B5EF4-FFF2-40B4-BE49-F238E27FC236}">
                      <a16:creationId xmlns="" xmlns:a16="http://schemas.microsoft.com/office/drawing/2014/main" id="{1FBAE156-1499-4406-9C03-01DD7427BC36}"/>
                    </a:ext>
                  </a:extLst>
                </p:cNvPr>
                <p:cNvSpPr/>
                <p:nvPr/>
              </p:nvSpPr>
              <p:spPr>
                <a:xfrm>
                  <a:off x="8667822" y="3567832"/>
                  <a:ext cx="293298" cy="293298"/>
                </a:xfrm>
                <a:prstGeom prst="ellipse">
                  <a:avLst/>
                </a:prstGeom>
                <a:solidFill>
                  <a:schemeClr val="accent1"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4" name="椭圆 503">
                  <a:extLst>
                    <a:ext uri="{FF2B5EF4-FFF2-40B4-BE49-F238E27FC236}">
                      <a16:creationId xmlns="" xmlns:a16="http://schemas.microsoft.com/office/drawing/2014/main" id="{07C6FBAB-5405-4B0B-BB54-A3376C842B3B}"/>
                    </a:ext>
                  </a:extLst>
                </p:cNvPr>
                <p:cNvSpPr/>
                <p:nvPr/>
              </p:nvSpPr>
              <p:spPr>
                <a:xfrm>
                  <a:off x="8716588" y="3616599"/>
                  <a:ext cx="195764" cy="19576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1" name="椭圆 500">
                <a:extLst>
                  <a:ext uri="{FF2B5EF4-FFF2-40B4-BE49-F238E27FC236}">
                    <a16:creationId xmlns="" xmlns:a16="http://schemas.microsoft.com/office/drawing/2014/main" id="{C5EF56D2-3638-434E-A050-3F5FCB6E3A58}"/>
                  </a:ext>
                </a:extLst>
              </p:cNvPr>
              <p:cNvSpPr/>
              <p:nvPr/>
            </p:nvSpPr>
            <p:spPr>
              <a:xfrm>
                <a:off x="5889698" y="3652534"/>
                <a:ext cx="73152" cy="731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25" name="直接连接符 224">
              <a:extLst>
                <a:ext uri="{FF2B5EF4-FFF2-40B4-BE49-F238E27FC236}">
                  <a16:creationId xmlns="" xmlns:a16="http://schemas.microsoft.com/office/drawing/2014/main" id="{CAC5BB1D-1207-44FE-BADA-5556F9BDA487}"/>
                </a:ext>
              </a:extLst>
            </p:cNvPr>
            <p:cNvCxnSpPr>
              <a:cxnSpLocks/>
              <a:endCxn id="504" idx="0"/>
            </p:cNvCxnSpPr>
            <p:nvPr/>
          </p:nvCxnSpPr>
          <p:spPr>
            <a:xfrm>
              <a:off x="8854304" y="2045115"/>
              <a:ext cx="14287" cy="803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5" name="文本框 504">
            <a:extLst>
              <a:ext uri="{FF2B5EF4-FFF2-40B4-BE49-F238E27FC236}">
                <a16:creationId xmlns="" xmlns:a16="http://schemas.microsoft.com/office/drawing/2014/main" id="{784B00D4-7F61-4A28-BB58-8E0A829D41DC}"/>
              </a:ext>
            </a:extLst>
          </p:cNvPr>
          <p:cNvSpPr txBox="1"/>
          <p:nvPr/>
        </p:nvSpPr>
        <p:spPr>
          <a:xfrm>
            <a:off x="576776" y="2754405"/>
            <a:ext cx="2262215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天府之国”的成都，有望江、华西和江安三个校区。</a:t>
            </a:r>
            <a:endParaRPr lang="en-US" altLang="zh-CN" sz="1600" spc="130" dirty="0"/>
          </a:p>
        </p:txBody>
      </p:sp>
    </p:spTree>
    <p:extLst>
      <p:ext uri="{BB962C8B-B14F-4D97-AF65-F5344CB8AC3E}">
        <p14:creationId xmlns:p14="http://schemas.microsoft.com/office/powerpoint/2010/main" val="310362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7827C7C-D243-4091-9017-DD6BB878D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2E3F4BB9-07B7-4137-AA0A-492B607701BF}"/>
              </a:ext>
            </a:extLst>
          </p:cNvPr>
          <p:cNvSpPr/>
          <p:nvPr/>
        </p:nvSpPr>
        <p:spPr>
          <a:xfrm>
            <a:off x="2373700" y="3317875"/>
            <a:ext cx="3522275" cy="873125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CFF0A7BF-255F-47BD-A49E-00293FB35502}"/>
              </a:ext>
            </a:extLst>
          </p:cNvPr>
          <p:cNvSpPr/>
          <p:nvPr/>
        </p:nvSpPr>
        <p:spPr>
          <a:xfrm>
            <a:off x="6298001" y="3316805"/>
            <a:ext cx="3522275" cy="873125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="" xmlns:a16="http://schemas.microsoft.com/office/drawing/2014/main" id="{BB3A552F-1E1C-486C-A8BF-CB72D702A8FB}"/>
              </a:ext>
            </a:extLst>
          </p:cNvPr>
          <p:cNvSpPr/>
          <p:nvPr/>
        </p:nvSpPr>
        <p:spPr>
          <a:xfrm>
            <a:off x="2373700" y="4346575"/>
            <a:ext cx="3522275" cy="873125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="" xmlns:a16="http://schemas.microsoft.com/office/drawing/2014/main" id="{569E51FC-4935-4346-AAF7-3984CE675958}"/>
              </a:ext>
            </a:extLst>
          </p:cNvPr>
          <p:cNvSpPr/>
          <p:nvPr/>
        </p:nvSpPr>
        <p:spPr>
          <a:xfrm>
            <a:off x="6296026" y="4346574"/>
            <a:ext cx="3522274" cy="873125"/>
          </a:xfrm>
          <a:prstGeom prst="roundRect">
            <a:avLst>
              <a:gd name="adj" fmla="val 57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B61C0425-4418-4ED1-BE5D-310BB0D644CE}"/>
              </a:ext>
            </a:extLst>
          </p:cNvPr>
          <p:cNvSpPr txBox="1"/>
          <p:nvPr/>
        </p:nvSpPr>
        <p:spPr>
          <a:xfrm>
            <a:off x="2515587" y="3568701"/>
            <a:ext cx="323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XeF</a:t>
            </a:r>
            <a:r>
              <a:rPr lang="en-US" altLang="zh-CN" b="1" baseline="-25000" dirty="0"/>
              <a:t>6</a:t>
            </a:r>
            <a:r>
              <a:rPr lang="en-US" altLang="zh-CN" b="1" dirty="0"/>
              <a:t> + 3H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 == XeO</a:t>
            </a:r>
            <a:r>
              <a:rPr lang="en-US" altLang="zh-CN" b="1" baseline="-25000" dirty="0"/>
              <a:t>3</a:t>
            </a:r>
            <a:r>
              <a:rPr lang="en-US" altLang="zh-CN" b="1" dirty="0"/>
              <a:t> + 6HF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C76F4047-C47B-403E-ADEF-75749AB510A2}"/>
              </a:ext>
            </a:extLst>
          </p:cNvPr>
          <p:cNvSpPr txBox="1"/>
          <p:nvPr/>
        </p:nvSpPr>
        <p:spPr>
          <a:xfrm>
            <a:off x="6355151" y="3568701"/>
            <a:ext cx="338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TiO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+ 6HF ==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[TiF</a:t>
            </a:r>
            <a:r>
              <a:rPr lang="en-US" altLang="zh-CN" b="1" baseline="-25000" dirty="0"/>
              <a:t>6</a:t>
            </a:r>
            <a:r>
              <a:rPr lang="en-US" altLang="zh-CN" b="1" dirty="0"/>
              <a:t>] + 2H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2CF1BADB-60EF-440C-9FB6-1168332C6E60}"/>
              </a:ext>
            </a:extLst>
          </p:cNvPr>
          <p:cNvSpPr txBox="1"/>
          <p:nvPr/>
        </p:nvSpPr>
        <p:spPr>
          <a:xfrm>
            <a:off x="2515587" y="4598470"/>
            <a:ext cx="323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2Cu</a:t>
            </a:r>
            <a:r>
              <a:rPr lang="en-US" altLang="zh-CN" b="1" baseline="30000" dirty="0"/>
              <a:t>2+</a:t>
            </a:r>
            <a:r>
              <a:rPr lang="en-US" altLang="zh-CN" b="1" dirty="0"/>
              <a:t> +4I</a:t>
            </a:r>
            <a:r>
              <a:rPr lang="en-US" altLang="zh-CN" b="1" baseline="30000" dirty="0"/>
              <a:t>-</a:t>
            </a:r>
            <a:r>
              <a:rPr lang="en-US" altLang="zh-CN" b="1" dirty="0"/>
              <a:t> == 2CuI↓ + I</a:t>
            </a:r>
            <a:r>
              <a:rPr lang="en-US" altLang="zh-CN" b="1" baseline="-25000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B5904931-6D2E-45AE-863C-A753287F6E09}"/>
              </a:ext>
            </a:extLst>
          </p:cNvPr>
          <p:cNvSpPr txBox="1"/>
          <p:nvPr/>
        </p:nvSpPr>
        <p:spPr>
          <a:xfrm>
            <a:off x="6355151" y="4598470"/>
            <a:ext cx="323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SiO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+4 HF == SiF</a:t>
            </a:r>
            <a:r>
              <a:rPr lang="en-US" altLang="zh-CN" b="1" baseline="-25000" dirty="0"/>
              <a:t>4</a:t>
            </a:r>
            <a:r>
              <a:rPr lang="en-US" altLang="zh-CN" b="1" dirty="0"/>
              <a:t>↑+2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6084884E-7D54-48DA-8C16-5764F5565E78}"/>
              </a:ext>
            </a:extLst>
          </p:cNvPr>
          <p:cNvSpPr txBox="1"/>
          <p:nvPr/>
        </p:nvSpPr>
        <p:spPr>
          <a:xfrm>
            <a:off x="2373700" y="1535029"/>
            <a:ext cx="3380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公式名称或理论名称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EC15A784-8030-474F-8D8E-7C80B2773A89}"/>
              </a:ext>
            </a:extLst>
          </p:cNvPr>
          <p:cNvSpPr txBox="1"/>
          <p:nvPr/>
        </p:nvSpPr>
        <p:spPr>
          <a:xfrm>
            <a:off x="2373700" y="2028825"/>
            <a:ext cx="7444600" cy="13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accent1"/>
                </a:solidFill>
              </a:rPr>
              <a:t>在这里可以输入公式或理论阐述，在这里可以输入公式或理论阐述，在这里可以输入公式或理论阐述</a:t>
            </a:r>
          </a:p>
          <a:p>
            <a:pPr>
              <a:lnSpc>
                <a:spcPct val="130000"/>
              </a:lnSpc>
            </a:pPr>
            <a:endParaRPr lang="zh-CN" altLang="en-US" sz="1600" spc="13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600" spc="130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9E695AA-7A65-4F5B-A8C2-8D5EE92005CD}"/>
              </a:ext>
            </a:extLst>
          </p:cNvPr>
          <p:cNvSpPr txBox="1"/>
          <p:nvPr/>
        </p:nvSpPr>
        <p:spPr>
          <a:xfrm>
            <a:off x="2373700" y="2894275"/>
            <a:ext cx="134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公式展示：</a:t>
            </a:r>
          </a:p>
        </p:txBody>
      </p:sp>
    </p:spTree>
    <p:extLst>
      <p:ext uri="{BB962C8B-B14F-4D97-AF65-F5344CB8AC3E}">
        <p14:creationId xmlns:p14="http://schemas.microsoft.com/office/powerpoint/2010/main" val="11561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7827C7C-D243-4091-9017-DD6BB878D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792F7DC2-BBFB-4289-A4A9-04CE25D5C8BF}"/>
              </a:ext>
            </a:extLst>
          </p:cNvPr>
          <p:cNvGrpSpPr/>
          <p:nvPr/>
        </p:nvGrpSpPr>
        <p:grpSpPr>
          <a:xfrm>
            <a:off x="6374200" y="2642005"/>
            <a:ext cx="3522275" cy="873125"/>
            <a:chOff x="2373700" y="3317875"/>
            <a:chExt cx="3522275" cy="873125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2E3F4BB9-07B7-4137-AA0A-492B607701BF}"/>
                </a:ext>
              </a:extLst>
            </p:cNvPr>
            <p:cNvSpPr/>
            <p:nvPr/>
          </p:nvSpPr>
          <p:spPr>
            <a:xfrm>
              <a:off x="2373700" y="3317875"/>
              <a:ext cx="3522275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B61C0425-4418-4ED1-BE5D-310BB0D644CE}"/>
                </a:ext>
              </a:extLst>
            </p:cNvPr>
            <p:cNvSpPr txBox="1"/>
            <p:nvPr/>
          </p:nvSpPr>
          <p:spPr>
            <a:xfrm>
              <a:off x="2515587" y="3568701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XeF</a:t>
              </a:r>
              <a:r>
                <a:rPr lang="en-US" altLang="zh-CN" b="1" baseline="-25000" dirty="0"/>
                <a:t>6</a:t>
              </a:r>
              <a:r>
                <a:rPr lang="en-US" altLang="zh-CN" b="1" dirty="0"/>
                <a:t> + 3H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O == XeO</a:t>
              </a:r>
              <a:r>
                <a:rPr lang="en-US" altLang="zh-CN" b="1" baseline="-25000" dirty="0"/>
                <a:t>3</a:t>
              </a:r>
              <a:r>
                <a:rPr lang="en-US" altLang="zh-CN" b="1" dirty="0"/>
                <a:t> + 6HF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822874BD-E0AD-4284-8F60-5A93CAD67E59}"/>
              </a:ext>
            </a:extLst>
          </p:cNvPr>
          <p:cNvGrpSpPr/>
          <p:nvPr/>
        </p:nvGrpSpPr>
        <p:grpSpPr>
          <a:xfrm>
            <a:off x="6364674" y="1663440"/>
            <a:ext cx="3522275" cy="873125"/>
            <a:chOff x="6298001" y="3316805"/>
            <a:chExt cx="3522275" cy="873125"/>
          </a:xfrm>
        </p:grpSpPr>
        <p:sp>
          <p:nvSpPr>
            <p:cNvPr id="4" name="矩形: 圆角 3">
              <a:extLst>
                <a:ext uri="{FF2B5EF4-FFF2-40B4-BE49-F238E27FC236}">
                  <a16:creationId xmlns="" xmlns:a16="http://schemas.microsoft.com/office/drawing/2014/main" id="{CFF0A7BF-255F-47BD-A49E-00293FB35502}"/>
                </a:ext>
              </a:extLst>
            </p:cNvPr>
            <p:cNvSpPr/>
            <p:nvPr/>
          </p:nvSpPr>
          <p:spPr>
            <a:xfrm>
              <a:off x="6298001" y="3316805"/>
              <a:ext cx="3522275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C76F4047-C47B-403E-ADEF-75749AB510A2}"/>
                </a:ext>
              </a:extLst>
            </p:cNvPr>
            <p:cNvSpPr txBox="1"/>
            <p:nvPr/>
          </p:nvSpPr>
          <p:spPr>
            <a:xfrm>
              <a:off x="6355151" y="3568701"/>
              <a:ext cx="3388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TiO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 + 6HF == H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[TiF</a:t>
              </a:r>
              <a:r>
                <a:rPr lang="en-US" altLang="zh-CN" b="1" baseline="-25000" dirty="0"/>
                <a:t>6</a:t>
              </a:r>
              <a:r>
                <a:rPr lang="en-US" altLang="zh-CN" b="1" dirty="0"/>
                <a:t>] + 2H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O</a:t>
              </a:r>
              <a:endParaRPr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C238009A-4F39-43E6-8D0C-D85795C936AB}"/>
              </a:ext>
            </a:extLst>
          </p:cNvPr>
          <p:cNvGrpSpPr/>
          <p:nvPr/>
        </p:nvGrpSpPr>
        <p:grpSpPr>
          <a:xfrm>
            <a:off x="6364674" y="3620570"/>
            <a:ext cx="3522275" cy="873125"/>
            <a:chOff x="2373700" y="4346575"/>
            <a:chExt cx="3522275" cy="873125"/>
          </a:xfrm>
        </p:grpSpPr>
        <p:sp>
          <p:nvSpPr>
            <p:cNvPr id="5" name="矩形: 圆角 4">
              <a:extLst>
                <a:ext uri="{FF2B5EF4-FFF2-40B4-BE49-F238E27FC236}">
                  <a16:creationId xmlns="" xmlns:a16="http://schemas.microsoft.com/office/drawing/2014/main" id="{BB3A552F-1E1C-486C-A8BF-CB72D702A8FB}"/>
                </a:ext>
              </a:extLst>
            </p:cNvPr>
            <p:cNvSpPr/>
            <p:nvPr/>
          </p:nvSpPr>
          <p:spPr>
            <a:xfrm>
              <a:off x="2373700" y="4346575"/>
              <a:ext cx="3522275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2CF1BADB-60EF-440C-9FB6-1168332C6E60}"/>
                </a:ext>
              </a:extLst>
            </p:cNvPr>
            <p:cNvSpPr txBox="1"/>
            <p:nvPr/>
          </p:nvSpPr>
          <p:spPr>
            <a:xfrm>
              <a:off x="2515587" y="4598470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2Cu</a:t>
              </a:r>
              <a:r>
                <a:rPr lang="en-US" altLang="zh-CN" b="1" baseline="30000" dirty="0"/>
                <a:t>2+</a:t>
              </a:r>
              <a:r>
                <a:rPr lang="en-US" altLang="zh-CN" b="1" dirty="0"/>
                <a:t> +4I</a:t>
              </a:r>
              <a:r>
                <a:rPr lang="en-US" altLang="zh-CN" b="1" baseline="30000" dirty="0"/>
                <a:t>-</a:t>
              </a:r>
              <a:r>
                <a:rPr lang="en-US" altLang="zh-CN" b="1" dirty="0"/>
                <a:t> == 2CuI↓ + I</a:t>
              </a:r>
              <a:r>
                <a:rPr lang="en-US" altLang="zh-CN" b="1" baseline="-25000" dirty="0"/>
                <a:t>2</a:t>
              </a:r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D1E2B80E-B8C0-4F62-9E64-66B676DF5032}"/>
              </a:ext>
            </a:extLst>
          </p:cNvPr>
          <p:cNvGrpSpPr/>
          <p:nvPr/>
        </p:nvGrpSpPr>
        <p:grpSpPr>
          <a:xfrm>
            <a:off x="6364674" y="4599135"/>
            <a:ext cx="3522274" cy="873125"/>
            <a:chOff x="6296026" y="4346574"/>
            <a:chExt cx="3522274" cy="873125"/>
          </a:xfrm>
        </p:grpSpPr>
        <p:sp>
          <p:nvSpPr>
            <p:cNvPr id="6" name="矩形: 圆角 5">
              <a:extLst>
                <a:ext uri="{FF2B5EF4-FFF2-40B4-BE49-F238E27FC236}">
                  <a16:creationId xmlns="" xmlns:a16="http://schemas.microsoft.com/office/drawing/2014/main" id="{569E51FC-4935-4346-AAF7-3984CE675958}"/>
                </a:ext>
              </a:extLst>
            </p:cNvPr>
            <p:cNvSpPr/>
            <p:nvPr/>
          </p:nvSpPr>
          <p:spPr>
            <a:xfrm>
              <a:off x="6296026" y="4346574"/>
              <a:ext cx="3522274" cy="873125"/>
            </a:xfrm>
            <a:prstGeom prst="roundRect">
              <a:avLst>
                <a:gd name="adj" fmla="val 575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B5904931-6D2E-45AE-863C-A753287F6E09}"/>
                </a:ext>
              </a:extLst>
            </p:cNvPr>
            <p:cNvSpPr txBox="1"/>
            <p:nvPr/>
          </p:nvSpPr>
          <p:spPr>
            <a:xfrm>
              <a:off x="6355151" y="4598470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SiO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 +4 HF == SiF</a:t>
              </a:r>
              <a:r>
                <a:rPr lang="en-US" altLang="zh-CN" b="1" baseline="-25000" dirty="0"/>
                <a:t>4</a:t>
              </a:r>
              <a:r>
                <a:rPr lang="en-US" altLang="zh-CN" b="1" dirty="0"/>
                <a:t>↑+2 H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O</a:t>
              </a:r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6084884E-7D54-48DA-8C16-5764F5565E78}"/>
              </a:ext>
            </a:extLst>
          </p:cNvPr>
          <p:cNvSpPr txBox="1"/>
          <p:nvPr/>
        </p:nvSpPr>
        <p:spPr>
          <a:xfrm>
            <a:off x="2202250" y="1663440"/>
            <a:ext cx="3380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公式名称或理论名称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EC15A784-8030-474F-8D8E-7C80B2773A89}"/>
              </a:ext>
            </a:extLst>
          </p:cNvPr>
          <p:cNvSpPr txBox="1"/>
          <p:nvPr/>
        </p:nvSpPr>
        <p:spPr>
          <a:xfrm>
            <a:off x="2202250" y="2157236"/>
            <a:ext cx="3922325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>
                <a:solidFill>
                  <a:schemeClr val="accent1"/>
                </a:solidFill>
              </a:rPr>
              <a:t>在这里可以输入公式或理论阐述，在这里可以输入公式或理论阐述，在这里可以输入公式或理论阐述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A9E695AA-7A65-4F5B-A8C2-8D5EE92005CD}"/>
              </a:ext>
            </a:extLst>
          </p:cNvPr>
          <p:cNvSpPr txBox="1"/>
          <p:nvPr/>
        </p:nvSpPr>
        <p:spPr>
          <a:xfrm>
            <a:off x="2181226" y="3290708"/>
            <a:ext cx="1342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分点说明：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7B3EB5B-3BBD-4CD6-AA65-10DFF2F41080}"/>
              </a:ext>
            </a:extLst>
          </p:cNvPr>
          <p:cNvSpPr txBox="1"/>
          <p:nvPr/>
        </p:nvSpPr>
        <p:spPr>
          <a:xfrm>
            <a:off x="2181226" y="3638767"/>
            <a:ext cx="4041559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30">
                <a:solidFill>
                  <a:schemeClr val="accent1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给公式加色块可以让页面看起来更加整洁，注意色块之间的距离要保持一致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C2C6D4B-D25D-4A44-8272-93663BA4D25F}"/>
              </a:ext>
            </a:extLst>
          </p:cNvPr>
          <p:cNvSpPr txBox="1"/>
          <p:nvPr/>
        </p:nvSpPr>
        <p:spPr>
          <a:xfrm>
            <a:off x="2181226" y="4417005"/>
            <a:ext cx="1342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分点说明：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32286224-2145-440A-BF84-F908E133D7BB}"/>
              </a:ext>
            </a:extLst>
          </p:cNvPr>
          <p:cNvSpPr txBox="1"/>
          <p:nvPr/>
        </p:nvSpPr>
        <p:spPr>
          <a:xfrm>
            <a:off x="2181226" y="4778454"/>
            <a:ext cx="392232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spc="130">
                <a:solidFill>
                  <a:schemeClr val="accent1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给公式加色块可以让页面看起来更加整洁，注意色块之间的距离要保持一致</a:t>
            </a:r>
          </a:p>
        </p:txBody>
      </p:sp>
    </p:spTree>
    <p:extLst>
      <p:ext uri="{BB962C8B-B14F-4D97-AF65-F5344CB8AC3E}">
        <p14:creationId xmlns:p14="http://schemas.microsoft.com/office/powerpoint/2010/main" val="5490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70F6C042-287E-41F4-A14D-E9AC2EFF3FD0}"/>
              </a:ext>
            </a:extLst>
          </p:cNvPr>
          <p:cNvGrpSpPr/>
          <p:nvPr/>
        </p:nvGrpSpPr>
        <p:grpSpPr>
          <a:xfrm>
            <a:off x="1395413" y="1636222"/>
            <a:ext cx="9401175" cy="3542076"/>
            <a:chOff x="1395413" y="2733676"/>
            <a:chExt cx="9401175" cy="3200400"/>
          </a:xfrm>
        </p:grpSpPr>
        <p:graphicFrame>
          <p:nvGraphicFramePr>
            <p:cNvPr id="4" name="图表 3">
              <a:extLst>
                <a:ext uri="{FF2B5EF4-FFF2-40B4-BE49-F238E27FC236}">
                  <a16:creationId xmlns="" xmlns:a16="http://schemas.microsoft.com/office/drawing/2014/main" id="{A66535AD-547A-4ABC-9EFF-1581AAA8AF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86971692"/>
                </p:ext>
              </p:extLst>
            </p:nvPr>
          </p:nvGraphicFramePr>
          <p:xfrm>
            <a:off x="1395413" y="2733676"/>
            <a:ext cx="9401175" cy="3200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任意多边形: 形状 7">
              <a:extLst>
                <a:ext uri="{FF2B5EF4-FFF2-40B4-BE49-F238E27FC236}">
                  <a16:creationId xmlns="" xmlns:a16="http://schemas.microsoft.com/office/drawing/2014/main" id="{C04C565D-27C4-4247-A6A5-E1507BB6D881}"/>
                </a:ext>
              </a:extLst>
            </p:cNvPr>
            <p:cNvSpPr/>
            <p:nvPr/>
          </p:nvSpPr>
          <p:spPr>
            <a:xfrm rot="10800000">
              <a:off x="9591868" y="3267603"/>
              <a:ext cx="1110345" cy="560284"/>
            </a:xfrm>
            <a:custGeom>
              <a:avLst/>
              <a:gdLst>
                <a:gd name="connsiteX0" fmla="*/ 896807 w 896809"/>
                <a:gd name="connsiteY0" fmla="*/ 452533 h 452533"/>
                <a:gd name="connsiteX1" fmla="*/ 0 w 896809"/>
                <a:gd name="connsiteY1" fmla="*/ 452533 h 452533"/>
                <a:gd name="connsiteX2" fmla="*/ 0 w 896809"/>
                <a:gd name="connsiteY2" fmla="*/ 135292 h 452533"/>
                <a:gd name="connsiteX3" fmla="*/ 775510 w 896809"/>
                <a:gd name="connsiteY3" fmla="*/ 135292 h 452533"/>
                <a:gd name="connsiteX4" fmla="*/ 896809 w 896809"/>
                <a:gd name="connsiteY4" fmla="*/ 0 h 452533"/>
                <a:gd name="connsiteX5" fmla="*/ 896809 w 896809"/>
                <a:gd name="connsiteY5" fmla="*/ 135293 h 452533"/>
                <a:gd name="connsiteX6" fmla="*/ 896807 w 896809"/>
                <a:gd name="connsiteY6" fmla="*/ 135293 h 45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809" h="452533">
                  <a:moveTo>
                    <a:pt x="896807" y="452533"/>
                  </a:moveTo>
                  <a:lnTo>
                    <a:pt x="0" y="452533"/>
                  </a:lnTo>
                  <a:lnTo>
                    <a:pt x="0" y="135292"/>
                  </a:lnTo>
                  <a:lnTo>
                    <a:pt x="775510" y="135292"/>
                  </a:lnTo>
                  <a:lnTo>
                    <a:pt x="896809" y="0"/>
                  </a:lnTo>
                  <a:lnTo>
                    <a:pt x="896809" y="135293"/>
                  </a:lnTo>
                  <a:lnTo>
                    <a:pt x="896807" y="13529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CD78FEC8-B831-4B53-BB0F-AED1F9A43BCA}"/>
                </a:ext>
              </a:extLst>
            </p:cNvPr>
            <p:cNvSpPr txBox="1"/>
            <p:nvPr/>
          </p:nvSpPr>
          <p:spPr>
            <a:xfrm>
              <a:off x="9620395" y="3267602"/>
              <a:ext cx="1110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Selected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489059B1-CBDC-4285-8AA2-9C75DDD3E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9A42A231-7D65-491A-B2B7-D7EE2C6E8FC0}"/>
              </a:ext>
            </a:extLst>
          </p:cNvPr>
          <p:cNvSpPr txBox="1"/>
          <p:nvPr/>
        </p:nvSpPr>
        <p:spPr>
          <a:xfrm>
            <a:off x="2182213" y="5322836"/>
            <a:ext cx="7836434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</a:p>
        </p:txBody>
      </p:sp>
    </p:spTree>
    <p:extLst>
      <p:ext uri="{BB962C8B-B14F-4D97-AF65-F5344CB8AC3E}">
        <p14:creationId xmlns:p14="http://schemas.microsoft.com/office/powerpoint/2010/main" val="428732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="" xmlns:a16="http://schemas.microsoft.com/office/drawing/2014/main" id="{3E4E3E5B-1542-45FA-BC21-A8BC67F34342}"/>
              </a:ext>
            </a:extLst>
          </p:cNvPr>
          <p:cNvSpPr/>
          <p:nvPr/>
        </p:nvSpPr>
        <p:spPr>
          <a:xfrm>
            <a:off x="3025515" y="942287"/>
            <a:ext cx="6160768" cy="6160768"/>
          </a:xfrm>
          <a:prstGeom prst="ellipse">
            <a:avLst/>
          </a:prstGeom>
          <a:noFill/>
          <a:ln>
            <a:gradFill>
              <a:gsLst>
                <a:gs pos="65000">
                  <a:srgbClr val="C1C2C1"/>
                </a:gs>
                <a:gs pos="13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AE9B2711-C3BD-408E-9D23-AAB9FD6861B8}"/>
              </a:ext>
            </a:extLst>
          </p:cNvPr>
          <p:cNvSpPr/>
          <p:nvPr/>
        </p:nvSpPr>
        <p:spPr>
          <a:xfrm>
            <a:off x="2238748" y="94732"/>
            <a:ext cx="7734302" cy="7734302"/>
          </a:xfrm>
          <a:prstGeom prst="ellipse">
            <a:avLst/>
          </a:prstGeom>
          <a:noFill/>
          <a:ln>
            <a:gradFill>
              <a:gsLst>
                <a:gs pos="50000">
                  <a:srgbClr val="C1C2C1"/>
                </a:gs>
                <a:gs pos="13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92AE74F9-46C0-4BBC-A5C8-875ECD8CF7A2}"/>
              </a:ext>
            </a:extLst>
          </p:cNvPr>
          <p:cNvSpPr/>
          <p:nvPr/>
        </p:nvSpPr>
        <p:spPr>
          <a:xfrm>
            <a:off x="1363709" y="-916788"/>
            <a:ext cx="9464582" cy="9464582"/>
          </a:xfrm>
          <a:prstGeom prst="ellipse">
            <a:avLst/>
          </a:prstGeom>
          <a:noFill/>
          <a:ln>
            <a:gradFill>
              <a:gsLst>
                <a:gs pos="37621">
                  <a:srgbClr val="C1C2C1"/>
                </a:gs>
                <a:gs pos="13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图表 3">
            <a:extLst>
              <a:ext uri="{FF2B5EF4-FFF2-40B4-BE49-F238E27FC236}">
                <a16:creationId xmlns="" xmlns:a16="http://schemas.microsoft.com/office/drawing/2014/main" id="{FEA593CA-2C36-4437-ACB6-C1B5A38E2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494363"/>
              </p:ext>
            </p:extLst>
          </p:nvPr>
        </p:nvGraphicFramePr>
        <p:xfrm>
          <a:off x="2884013" y="1827111"/>
          <a:ext cx="6423974" cy="4282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椭圆 4">
            <a:extLst>
              <a:ext uri="{FF2B5EF4-FFF2-40B4-BE49-F238E27FC236}">
                <a16:creationId xmlns="" xmlns:a16="http://schemas.microsoft.com/office/drawing/2014/main" id="{E596789B-0229-413D-A44B-AB54A6E18712}"/>
              </a:ext>
            </a:extLst>
          </p:cNvPr>
          <p:cNvSpPr/>
          <p:nvPr/>
        </p:nvSpPr>
        <p:spPr>
          <a:xfrm>
            <a:off x="4731543" y="2658215"/>
            <a:ext cx="2728913" cy="2728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53305537-0E1A-416A-AA03-0065E0876342}"/>
              </a:ext>
            </a:extLst>
          </p:cNvPr>
          <p:cNvSpPr txBox="1"/>
          <p:nvPr/>
        </p:nvSpPr>
        <p:spPr>
          <a:xfrm>
            <a:off x="5191124" y="3461560"/>
            <a:ext cx="1809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请输入</a:t>
            </a:r>
            <a:endParaRPr lang="en-US" altLang="zh-CN" sz="2000" b="1" dirty="0"/>
          </a:p>
          <a:p>
            <a:pPr algn="ctr"/>
            <a:r>
              <a:rPr lang="zh-CN" altLang="en-US" sz="2000" b="1" dirty="0"/>
              <a:t>你的图表标题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40C9646-27E0-4ECC-9088-20A2A60F8F2E}"/>
              </a:ext>
            </a:extLst>
          </p:cNvPr>
          <p:cNvSpPr txBox="1"/>
          <p:nvPr/>
        </p:nvSpPr>
        <p:spPr>
          <a:xfrm>
            <a:off x="5286374" y="4169446"/>
            <a:ext cx="161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130" dirty="0"/>
              <a:t>在这里输入图表的主要内容</a:t>
            </a: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8B3B7971-3EB5-4079-B166-4AE1CB20E0C1}"/>
              </a:ext>
            </a:extLst>
          </p:cNvPr>
          <p:cNvSpPr/>
          <p:nvPr/>
        </p:nvSpPr>
        <p:spPr>
          <a:xfrm>
            <a:off x="3762373" y="1689045"/>
            <a:ext cx="4667252" cy="4667252"/>
          </a:xfrm>
          <a:prstGeom prst="ellipse">
            <a:avLst/>
          </a:prstGeom>
          <a:noFill/>
          <a:ln>
            <a:gradFill>
              <a:gsLst>
                <a:gs pos="51000">
                  <a:srgbClr val="C1C2C1"/>
                </a:gs>
                <a:gs pos="13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4A8D9D5D-613C-439F-A94E-774119E2F541}"/>
              </a:ext>
            </a:extLst>
          </p:cNvPr>
          <p:cNvCxnSpPr/>
          <p:nvPr/>
        </p:nvCxnSpPr>
        <p:spPr>
          <a:xfrm flipH="1" flipV="1">
            <a:off x="4922874" y="1566717"/>
            <a:ext cx="584791" cy="584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="" xmlns:a16="http://schemas.microsoft.com/office/drawing/2014/main" id="{4EFA7BC2-E550-4F65-A40E-665B1E7A8D6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2699475" y="1566725"/>
            <a:ext cx="2223400" cy="3374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30F7907E-A5BF-49D3-93B1-34BEEE45FF02}"/>
              </a:ext>
            </a:extLst>
          </p:cNvPr>
          <p:cNvCxnSpPr>
            <a:cxnSpLocks/>
          </p:cNvCxnSpPr>
          <p:nvPr/>
        </p:nvCxnSpPr>
        <p:spPr>
          <a:xfrm flipH="1">
            <a:off x="4041047" y="2850277"/>
            <a:ext cx="455618" cy="584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31BD4D01-55C4-4F91-8CD2-47831FF8B7B6}"/>
              </a:ext>
            </a:extLst>
          </p:cNvPr>
          <p:cNvCxnSpPr>
            <a:cxnSpLocks/>
          </p:cNvCxnSpPr>
          <p:nvPr/>
        </p:nvCxnSpPr>
        <p:spPr>
          <a:xfrm flipH="1">
            <a:off x="2260422" y="3435068"/>
            <a:ext cx="1780627" cy="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9DC842DF-66E4-475E-9016-CEAC0BFA60B7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2935820" y="5118775"/>
            <a:ext cx="1663146" cy="25935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750C7772-1C53-4812-A732-35CEDD229B12}"/>
              </a:ext>
            </a:extLst>
          </p:cNvPr>
          <p:cNvCxnSpPr>
            <a:cxnSpLocks/>
          </p:cNvCxnSpPr>
          <p:nvPr/>
        </p:nvCxnSpPr>
        <p:spPr>
          <a:xfrm flipH="1">
            <a:off x="8015898" y="3987920"/>
            <a:ext cx="2654106" cy="0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34849C1E-A3A2-47A7-BFAF-5134F5E3CC0E}"/>
              </a:ext>
            </a:extLst>
          </p:cNvPr>
          <p:cNvSpPr txBox="1"/>
          <p:nvPr/>
        </p:nvSpPr>
        <p:spPr>
          <a:xfrm>
            <a:off x="1838238" y="1274337"/>
            <a:ext cx="86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9</a:t>
            </a:r>
            <a:r>
              <a:rPr lang="en-US" altLang="zh-CN" sz="2000" b="1" dirty="0"/>
              <a:t>%</a:t>
            </a:r>
            <a:endParaRPr lang="zh-CN" altLang="en-US" sz="20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63363DD3-6E16-48D8-BD6F-74CD7B76DBFD}"/>
              </a:ext>
            </a:extLst>
          </p:cNvPr>
          <p:cNvSpPr txBox="1"/>
          <p:nvPr/>
        </p:nvSpPr>
        <p:spPr>
          <a:xfrm>
            <a:off x="1388552" y="3098816"/>
            <a:ext cx="110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10</a:t>
            </a:r>
            <a:r>
              <a:rPr lang="en-US" altLang="zh-CN" sz="2000" b="1" dirty="0"/>
              <a:t>%</a:t>
            </a:r>
            <a:endParaRPr lang="zh-CN" altLang="en-US" sz="20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C3BC578D-BF98-4A04-ADCC-773A7682DF4B}"/>
              </a:ext>
            </a:extLst>
          </p:cNvPr>
          <p:cNvSpPr txBox="1"/>
          <p:nvPr/>
        </p:nvSpPr>
        <p:spPr>
          <a:xfrm>
            <a:off x="1826922" y="4852322"/>
            <a:ext cx="1108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23</a:t>
            </a:r>
            <a:r>
              <a:rPr lang="en-US" altLang="zh-CN" sz="2000" b="1" dirty="0"/>
              <a:t>%</a:t>
            </a:r>
            <a:endParaRPr lang="zh-CN" altLang="en-US" sz="20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4F3095D1-EC9C-4609-B376-089B28B6A534}"/>
              </a:ext>
            </a:extLst>
          </p:cNvPr>
          <p:cNvSpPr txBox="1"/>
          <p:nvPr/>
        </p:nvSpPr>
        <p:spPr>
          <a:xfrm>
            <a:off x="8275115" y="2791450"/>
            <a:ext cx="28707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/>
              <a:t>58</a:t>
            </a:r>
            <a:r>
              <a:rPr lang="en-US" altLang="zh-CN" sz="4800" b="1" dirty="0"/>
              <a:t>%</a:t>
            </a:r>
            <a:endParaRPr lang="zh-CN" altLang="en-US" sz="48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19BB1381-EAAF-4D69-AE15-C08BAA43FA9D}"/>
              </a:ext>
            </a:extLst>
          </p:cNvPr>
          <p:cNvSpPr txBox="1"/>
          <p:nvPr/>
        </p:nvSpPr>
        <p:spPr>
          <a:xfrm>
            <a:off x="8277410" y="4022671"/>
            <a:ext cx="2810097" cy="198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7F10E8F-21FB-477E-9114-E0EDA9636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30E8307F-C767-46E0-A489-998BBA16FF8D}"/>
              </a:ext>
            </a:extLst>
          </p:cNvPr>
          <p:cNvSpPr txBox="1"/>
          <p:nvPr/>
        </p:nvSpPr>
        <p:spPr>
          <a:xfrm>
            <a:off x="1831732" y="1762807"/>
            <a:ext cx="2677363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813B8386-6167-4136-9B50-2FEF94C5A9BF}"/>
              </a:ext>
            </a:extLst>
          </p:cNvPr>
          <p:cNvSpPr txBox="1"/>
          <p:nvPr/>
        </p:nvSpPr>
        <p:spPr>
          <a:xfrm>
            <a:off x="1408513" y="3554014"/>
            <a:ext cx="2677363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52CACE2E-BAD9-45C1-9988-3A6D2152523E}"/>
              </a:ext>
            </a:extLst>
          </p:cNvPr>
          <p:cNvSpPr txBox="1"/>
          <p:nvPr/>
        </p:nvSpPr>
        <p:spPr>
          <a:xfrm>
            <a:off x="1828299" y="5303225"/>
            <a:ext cx="2677363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</a:t>
            </a:r>
            <a:r>
              <a:rPr lang="zh-CN" altLang="en-US" sz="1600" spc="130" dirty="0"/>
              <a:t>“天府之国”的成都</a:t>
            </a:r>
            <a:endParaRPr lang="en-US" altLang="zh-CN" sz="1600" spc="130" dirty="0"/>
          </a:p>
        </p:txBody>
      </p:sp>
    </p:spTree>
    <p:extLst>
      <p:ext uri="{BB962C8B-B14F-4D97-AF65-F5344CB8AC3E}">
        <p14:creationId xmlns:p14="http://schemas.microsoft.com/office/powerpoint/2010/main" val="353822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>
            <a:extLst>
              <a:ext uri="{FF2B5EF4-FFF2-40B4-BE49-F238E27FC236}">
                <a16:creationId xmlns="" xmlns:a16="http://schemas.microsoft.com/office/drawing/2014/main" id="{FA081B4A-0864-4F3B-AE2C-3CAFEC2D7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2862401"/>
              </p:ext>
            </p:extLst>
          </p:nvPr>
        </p:nvGraphicFramePr>
        <p:xfrm>
          <a:off x="1395413" y="2924176"/>
          <a:ext cx="9401175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569FBC0D-445F-4CF0-B54D-A0E22292B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4" name="梯形 3">
            <a:extLst>
              <a:ext uri="{FF2B5EF4-FFF2-40B4-BE49-F238E27FC236}">
                <a16:creationId xmlns="" xmlns:a16="http://schemas.microsoft.com/office/drawing/2014/main" id="{5CB13616-5C4B-48DF-8714-BF344E2DA7B8}"/>
              </a:ext>
            </a:extLst>
          </p:cNvPr>
          <p:cNvSpPr/>
          <p:nvPr/>
        </p:nvSpPr>
        <p:spPr>
          <a:xfrm rot="15827849">
            <a:off x="3433239" y="2616002"/>
            <a:ext cx="1439000" cy="1215482"/>
          </a:xfrm>
          <a:prstGeom prst="trapezoid">
            <a:avLst>
              <a:gd name="adj" fmla="val 53565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C8DF0131-05D1-4F08-9410-9724CB22DAC8}"/>
              </a:ext>
            </a:extLst>
          </p:cNvPr>
          <p:cNvSpPr/>
          <p:nvPr/>
        </p:nvSpPr>
        <p:spPr>
          <a:xfrm>
            <a:off x="4256656" y="2360188"/>
            <a:ext cx="1521573" cy="152157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527E9BD2-430B-465F-9126-A912A37FA894}"/>
              </a:ext>
            </a:extLst>
          </p:cNvPr>
          <p:cNvGrpSpPr/>
          <p:nvPr/>
        </p:nvGrpSpPr>
        <p:grpSpPr>
          <a:xfrm>
            <a:off x="3470819" y="3195168"/>
            <a:ext cx="180976" cy="180976"/>
            <a:chOff x="3470819" y="3195168"/>
            <a:chExt cx="180976" cy="180976"/>
          </a:xfrm>
        </p:grpSpPr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E7D524C9-120B-4D08-BE33-6C7A7E3DD10D}"/>
                </a:ext>
              </a:extLst>
            </p:cNvPr>
            <p:cNvSpPr/>
            <p:nvPr/>
          </p:nvSpPr>
          <p:spPr>
            <a:xfrm>
              <a:off x="3470819" y="3195168"/>
              <a:ext cx="180976" cy="18097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="" xmlns:a16="http://schemas.microsoft.com/office/drawing/2014/main" id="{8AEA4D6E-28D8-405D-BF40-89F68BBCB533}"/>
                </a:ext>
              </a:extLst>
            </p:cNvPr>
            <p:cNvSpPr/>
            <p:nvPr/>
          </p:nvSpPr>
          <p:spPr>
            <a:xfrm>
              <a:off x="3499394" y="3223743"/>
              <a:ext cx="123825" cy="12382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727B0656-419B-4829-AA7C-89D390265623}"/>
              </a:ext>
            </a:extLst>
          </p:cNvPr>
          <p:cNvSpPr txBox="1"/>
          <p:nvPr/>
        </p:nvSpPr>
        <p:spPr>
          <a:xfrm>
            <a:off x="4819301" y="2635346"/>
            <a:ext cx="98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内容</a:t>
            </a:r>
            <a:r>
              <a:rPr lang="en-US" altLang="zh-CN" sz="1200" dirty="0"/>
              <a:t> </a:t>
            </a:r>
            <a:r>
              <a:rPr lang="zh-CN" altLang="en-US" sz="1200" dirty="0"/>
              <a:t> </a:t>
            </a:r>
            <a:r>
              <a:rPr lang="en-US" altLang="zh-CN" sz="1200" dirty="0"/>
              <a:t>65%</a:t>
            </a:r>
            <a:endParaRPr lang="zh-CN" altLang="en-US" sz="1200" dirty="0"/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C9BE0266-44DE-4D59-A689-7446F4668BD7}"/>
              </a:ext>
            </a:extLst>
          </p:cNvPr>
          <p:cNvSpPr txBox="1"/>
          <p:nvPr/>
        </p:nvSpPr>
        <p:spPr>
          <a:xfrm>
            <a:off x="4819300" y="3006670"/>
            <a:ext cx="98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内容  </a:t>
            </a:r>
            <a:r>
              <a:rPr lang="en-US" altLang="zh-CN" sz="1200" dirty="0"/>
              <a:t>20%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ACA0227C-73C1-4CA8-8A79-BC00F865DBCB}"/>
              </a:ext>
            </a:extLst>
          </p:cNvPr>
          <p:cNvSpPr txBox="1"/>
          <p:nvPr/>
        </p:nvSpPr>
        <p:spPr>
          <a:xfrm>
            <a:off x="4814246" y="3362605"/>
            <a:ext cx="984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内容  </a:t>
            </a:r>
            <a:r>
              <a:rPr lang="en-US" altLang="zh-CN" sz="1200" dirty="0"/>
              <a:t>15%</a:t>
            </a:r>
            <a:r>
              <a:rPr lang="zh-CN" altLang="en-US" sz="1200" dirty="0"/>
              <a:t>  </a:t>
            </a:r>
          </a:p>
        </p:txBody>
      </p:sp>
      <p:pic>
        <p:nvPicPr>
          <p:cNvPr id="26" name="图形 25">
            <a:extLst>
              <a:ext uri="{FF2B5EF4-FFF2-40B4-BE49-F238E27FC236}">
                <a16:creationId xmlns="" xmlns:a16="http://schemas.microsoft.com/office/drawing/2014/main" id="{9A920FA1-BDFC-4B48-8EF8-2C8EE3D07D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7851" y="3299788"/>
            <a:ext cx="382114" cy="376468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="" xmlns:a16="http://schemas.microsoft.com/office/drawing/2014/main" id="{BE14EDAD-007F-4FC5-8FCA-245C46D505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9169" y="2623458"/>
            <a:ext cx="323940" cy="32394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="" xmlns:a16="http://schemas.microsoft.com/office/drawing/2014/main" id="{05849E0B-C6F3-43DA-9860-F0B9C9EB7D2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1119" y="2981378"/>
            <a:ext cx="323530" cy="32353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3E5B2837-73DE-45B8-B595-61ECB394CD83}"/>
              </a:ext>
            </a:extLst>
          </p:cNvPr>
          <p:cNvSpPr txBox="1"/>
          <p:nvPr/>
        </p:nvSpPr>
        <p:spPr>
          <a:xfrm>
            <a:off x="2679166" y="1226312"/>
            <a:ext cx="7498504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万平方米。校园环境幽雅、花木繁茂、碧草如茵、景色宜人，是读书治学的理想园地。 </a:t>
            </a:r>
          </a:p>
        </p:txBody>
      </p:sp>
    </p:spTree>
    <p:extLst>
      <p:ext uri="{BB962C8B-B14F-4D97-AF65-F5344CB8AC3E}">
        <p14:creationId xmlns:p14="http://schemas.microsoft.com/office/powerpoint/2010/main" val="41198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="" xmlns:a16="http://schemas.microsoft.com/office/drawing/2014/main" id="{4D8D2101-F842-426D-B4A4-64B83D2A1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57096"/>
              </p:ext>
            </p:extLst>
          </p:nvPr>
        </p:nvGraphicFramePr>
        <p:xfrm>
          <a:off x="2007054" y="2530594"/>
          <a:ext cx="8177892" cy="2645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982">
                  <a:extLst>
                    <a:ext uri="{9D8B030D-6E8A-4147-A177-3AD203B41FA5}">
                      <a16:colId xmlns="" xmlns:a16="http://schemas.microsoft.com/office/drawing/2014/main" val="2226550330"/>
                    </a:ext>
                  </a:extLst>
                </a:gridCol>
                <a:gridCol w="1362982">
                  <a:extLst>
                    <a:ext uri="{9D8B030D-6E8A-4147-A177-3AD203B41FA5}">
                      <a16:colId xmlns="" xmlns:a16="http://schemas.microsoft.com/office/drawing/2014/main" val="3381401320"/>
                    </a:ext>
                  </a:extLst>
                </a:gridCol>
                <a:gridCol w="1362982">
                  <a:extLst>
                    <a:ext uri="{9D8B030D-6E8A-4147-A177-3AD203B41FA5}">
                      <a16:colId xmlns="" xmlns:a16="http://schemas.microsoft.com/office/drawing/2014/main" val="2765845929"/>
                    </a:ext>
                  </a:extLst>
                </a:gridCol>
                <a:gridCol w="1362982">
                  <a:extLst>
                    <a:ext uri="{9D8B030D-6E8A-4147-A177-3AD203B41FA5}">
                      <a16:colId xmlns="" xmlns:a16="http://schemas.microsoft.com/office/drawing/2014/main" val="3958272857"/>
                    </a:ext>
                  </a:extLst>
                </a:gridCol>
                <a:gridCol w="1362982">
                  <a:extLst>
                    <a:ext uri="{9D8B030D-6E8A-4147-A177-3AD203B41FA5}">
                      <a16:colId xmlns="" xmlns:a16="http://schemas.microsoft.com/office/drawing/2014/main" val="2064087974"/>
                    </a:ext>
                  </a:extLst>
                </a:gridCol>
                <a:gridCol w="1362982">
                  <a:extLst>
                    <a:ext uri="{9D8B030D-6E8A-4147-A177-3AD203B41FA5}">
                      <a16:colId xmlns="" xmlns:a16="http://schemas.microsoft.com/office/drawing/2014/main" val="2988868854"/>
                    </a:ext>
                  </a:extLst>
                </a:gridCol>
              </a:tblGrid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负载方式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负载比例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转化率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收率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选择性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转化数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90855180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6487874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57282415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24371403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42614717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93267758"/>
                  </a:ext>
                </a:extLst>
              </a:tr>
            </a:tbl>
          </a:graphicData>
        </a:graphic>
      </p:graphicFrame>
      <p:sp>
        <p:nvSpPr>
          <p:cNvPr id="9" name="文本占位符 8">
            <a:extLst>
              <a:ext uri="{FF2B5EF4-FFF2-40B4-BE49-F238E27FC236}">
                <a16:creationId xmlns="" xmlns:a16="http://schemas.microsoft.com/office/drawing/2014/main" id="{F82A84E6-E4D6-415A-B993-C9DBAEB1D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CC18B02-5639-4EC2-990C-AC089DC462B4}"/>
              </a:ext>
            </a:extLst>
          </p:cNvPr>
          <p:cNvSpPr txBox="1"/>
          <p:nvPr/>
        </p:nvSpPr>
        <p:spPr>
          <a:xfrm>
            <a:off x="2007054" y="1289732"/>
            <a:ext cx="7315734" cy="102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在这里输入表格的主要内容。我给你画了个三线表，答辩或者论文写作中三线表应该必不可少吧，它比较简洁，表达的信息也很清晰。关于数据的展示，注意左右上下都要居中，如果有小数点记得保持位数一致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F0311C6-5126-424F-9872-C7143EA9E044}"/>
              </a:ext>
            </a:extLst>
          </p:cNvPr>
          <p:cNvSpPr txBox="1"/>
          <p:nvPr/>
        </p:nvSpPr>
        <p:spPr>
          <a:xfrm>
            <a:off x="2007054" y="5258213"/>
            <a:ext cx="7202934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数据来源：</a:t>
            </a:r>
            <a:endParaRPr lang="en-US" altLang="zh-CN" sz="1100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在这里输入数据来源、计算公式等等</a:t>
            </a:r>
            <a:endParaRPr lang="en-US" altLang="zh-CN" sz="1100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起到说明解释的作用，体现科学严谨性</a:t>
            </a:r>
            <a:endParaRPr lang="en-US" altLang="zh-CN" sz="1100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100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对于需要重要说明的数据，可以用浅色的底纹来标记，如上图中的浅红色底纹，在演示时加以说明</a:t>
            </a:r>
          </a:p>
        </p:txBody>
      </p:sp>
    </p:spTree>
    <p:extLst>
      <p:ext uri="{BB962C8B-B14F-4D97-AF65-F5344CB8AC3E}">
        <p14:creationId xmlns:p14="http://schemas.microsoft.com/office/powerpoint/2010/main" val="382073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="" xmlns:a16="http://schemas.microsoft.com/office/drawing/2014/main" id="{BFFC4CE0-5839-43F2-B8F7-17CB3B5B28D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9050"/>
            <a:ext cx="9759950" cy="6858000"/>
          </a:xfrm>
        </p:spPr>
      </p:pic>
      <p:sp>
        <p:nvSpPr>
          <p:cNvPr id="2" name="任意多边形: 形状 1">
            <a:extLst>
              <a:ext uri="{FF2B5EF4-FFF2-40B4-BE49-F238E27FC236}">
                <a16:creationId xmlns="" xmlns:a16="http://schemas.microsoft.com/office/drawing/2014/main" id="{D68A85B3-40AD-49A3-B550-3FD2F8EFFEF3}"/>
              </a:ext>
            </a:extLst>
          </p:cNvPr>
          <p:cNvSpPr/>
          <p:nvPr/>
        </p:nvSpPr>
        <p:spPr>
          <a:xfrm>
            <a:off x="0" y="-16167"/>
            <a:ext cx="6488933" cy="6868886"/>
          </a:xfrm>
          <a:custGeom>
            <a:avLst/>
            <a:gdLst>
              <a:gd name="connsiteX0" fmla="*/ 0 w 6487885"/>
              <a:gd name="connsiteY0" fmla="*/ 0 h 6868886"/>
              <a:gd name="connsiteX1" fmla="*/ 1600200 w 6487885"/>
              <a:gd name="connsiteY1" fmla="*/ 10886 h 6868886"/>
              <a:gd name="connsiteX2" fmla="*/ 6487885 w 6487885"/>
              <a:gd name="connsiteY2" fmla="*/ 4909457 h 6868886"/>
              <a:gd name="connsiteX3" fmla="*/ 4528457 w 6487885"/>
              <a:gd name="connsiteY3" fmla="*/ 6868886 h 6868886"/>
              <a:gd name="connsiteX4" fmla="*/ 10885 w 6487885"/>
              <a:gd name="connsiteY4" fmla="*/ 6868886 h 6868886"/>
              <a:gd name="connsiteX5" fmla="*/ 0 w 6487885"/>
              <a:gd name="connsiteY5" fmla="*/ 0 h 6868886"/>
              <a:gd name="connsiteX0" fmla="*/ 1048 w 6488933"/>
              <a:gd name="connsiteY0" fmla="*/ 0 h 6868886"/>
              <a:gd name="connsiteX1" fmla="*/ 1601248 w 6488933"/>
              <a:gd name="connsiteY1" fmla="*/ 10886 h 6868886"/>
              <a:gd name="connsiteX2" fmla="*/ 6488933 w 6488933"/>
              <a:gd name="connsiteY2" fmla="*/ 4909457 h 6868886"/>
              <a:gd name="connsiteX3" fmla="*/ 4529505 w 6488933"/>
              <a:gd name="connsiteY3" fmla="*/ 6868886 h 6868886"/>
              <a:gd name="connsiteX4" fmla="*/ 1047 w 6488933"/>
              <a:gd name="connsiteY4" fmla="*/ 6868886 h 6868886"/>
              <a:gd name="connsiteX5" fmla="*/ 1048 w 6488933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8933" h="6868886">
                <a:moveTo>
                  <a:pt x="1048" y="0"/>
                </a:moveTo>
                <a:lnTo>
                  <a:pt x="1601248" y="10886"/>
                </a:lnTo>
                <a:lnTo>
                  <a:pt x="6488933" y="4909457"/>
                </a:lnTo>
                <a:lnTo>
                  <a:pt x="4529505" y="6868886"/>
                </a:lnTo>
                <a:lnTo>
                  <a:pt x="1047" y="6868886"/>
                </a:lnTo>
                <a:cubicBezTo>
                  <a:pt x="-2581" y="4579257"/>
                  <a:pt x="4676" y="2289629"/>
                  <a:pt x="1048" y="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A023B925-B90F-4213-823F-FD51300018EE}"/>
              </a:ext>
            </a:extLst>
          </p:cNvPr>
          <p:cNvGrpSpPr/>
          <p:nvPr/>
        </p:nvGrpSpPr>
        <p:grpSpPr>
          <a:xfrm>
            <a:off x="7152145" y="1568183"/>
            <a:ext cx="4445688" cy="2429654"/>
            <a:chOff x="7152145" y="1472725"/>
            <a:chExt cx="4445688" cy="2429654"/>
          </a:xfrm>
        </p:grpSpPr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59706D7F-6FC2-4E30-8853-9087C0E9C7F5}"/>
                </a:ext>
              </a:extLst>
            </p:cNvPr>
            <p:cNvSpPr txBox="1"/>
            <p:nvPr/>
          </p:nvSpPr>
          <p:spPr>
            <a:xfrm>
              <a:off x="7164727" y="1472725"/>
              <a:ext cx="44331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输入你的课题名称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8D0D6861-EDED-4D53-9605-E1CB915FABF1}"/>
                </a:ext>
              </a:extLst>
            </p:cNvPr>
            <p:cNvGrpSpPr/>
            <p:nvPr/>
          </p:nvGrpSpPr>
          <p:grpSpPr>
            <a:xfrm>
              <a:off x="7244656" y="2454726"/>
              <a:ext cx="3634452" cy="126431"/>
              <a:chOff x="7238471" y="2176931"/>
              <a:chExt cx="3634452" cy="126431"/>
            </a:xfrm>
          </p:grpSpPr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D477A4B8-9392-4CC0-8734-C64E894722E0}"/>
                  </a:ext>
                </a:extLst>
              </p:cNvPr>
              <p:cNvSpPr/>
              <p:nvPr/>
            </p:nvSpPr>
            <p:spPr>
              <a:xfrm>
                <a:off x="7238471" y="2176931"/>
                <a:ext cx="1180618" cy="1264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="" xmlns:a16="http://schemas.microsoft.com/office/drawing/2014/main" id="{88CC9BE7-0161-4A28-9F9A-FE638566F770}"/>
                  </a:ext>
                </a:extLst>
              </p:cNvPr>
              <p:cNvCxnSpPr/>
              <p:nvPr/>
            </p:nvCxnSpPr>
            <p:spPr>
              <a:xfrm flipV="1">
                <a:off x="8419089" y="2240146"/>
                <a:ext cx="2453834" cy="1"/>
              </a:xfrm>
              <a:prstGeom prst="lin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63D038DC-EFEC-4FC8-9F18-0F402F6A52BD}"/>
                </a:ext>
              </a:extLst>
            </p:cNvPr>
            <p:cNvSpPr txBox="1"/>
            <p:nvPr/>
          </p:nvSpPr>
          <p:spPr>
            <a:xfrm>
              <a:off x="7161574" y="2106001"/>
              <a:ext cx="3808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PPT Template for Responding to Graduation Thesis 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A397ECE8-640B-4DE4-B13B-C83F2017A11C}"/>
                </a:ext>
              </a:extLst>
            </p:cNvPr>
            <p:cNvSpPr txBox="1"/>
            <p:nvPr/>
          </p:nvSpPr>
          <p:spPr>
            <a:xfrm>
              <a:off x="7161574" y="2766349"/>
              <a:ext cx="1857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答辩人：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刘龙飞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861A5DE1-FD3B-457E-9732-33850B6C4505}"/>
                </a:ext>
              </a:extLst>
            </p:cNvPr>
            <p:cNvSpPr txBox="1"/>
            <p:nvPr/>
          </p:nvSpPr>
          <p:spPr>
            <a:xfrm>
              <a:off x="7152146" y="3149698"/>
              <a:ext cx="1857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指导老师：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卓敏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="" xmlns:a16="http://schemas.microsoft.com/office/drawing/2014/main" id="{CC2A65A4-E64C-48B0-B923-E5DB170F3A70}"/>
                </a:ext>
              </a:extLst>
            </p:cNvPr>
            <p:cNvSpPr txBox="1"/>
            <p:nvPr/>
          </p:nvSpPr>
          <p:spPr>
            <a:xfrm>
              <a:off x="7152145" y="3533047"/>
              <a:ext cx="2783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时间：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2019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年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5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月</a:t>
              </a:r>
              <a:r>
                <a:rPr lang="en-US" altLang="zh-CN" dirty="0">
                  <a:solidFill>
                    <a:srgbClr val="000000"/>
                  </a:solidFill>
                  <a:latin typeface="Arial"/>
                  <a:ea typeface="微软雅黑"/>
                </a:rPr>
                <a:t>20</a:t>
              </a: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58892D29-72F1-4FE7-9F4E-E60AB6421734}"/>
              </a:ext>
            </a:extLst>
          </p:cNvPr>
          <p:cNvSpPr txBox="1"/>
          <p:nvPr/>
        </p:nvSpPr>
        <p:spPr>
          <a:xfrm>
            <a:off x="129155" y="4914774"/>
            <a:ext cx="2020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2019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45000"/>
                </a:srgbClr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78986C5D-8794-491B-B153-11E8ADDDBD9A}"/>
              </a:ext>
            </a:extLst>
          </p:cNvPr>
          <p:cNvSpPr txBox="1"/>
          <p:nvPr/>
        </p:nvSpPr>
        <p:spPr>
          <a:xfrm>
            <a:off x="109253" y="5931485"/>
            <a:ext cx="408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45000"/>
                  </a:srgbClr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化学学院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="" xmlns:a16="http://schemas.microsoft.com/office/drawing/2014/main" id="{2E1D5908-BBBD-4E60-B90D-EBFE2A400170}"/>
              </a:ext>
            </a:extLst>
          </p:cNvPr>
          <p:cNvGrpSpPr/>
          <p:nvPr/>
        </p:nvGrpSpPr>
        <p:grpSpPr>
          <a:xfrm>
            <a:off x="7263510" y="1033819"/>
            <a:ext cx="1486951" cy="455398"/>
            <a:chOff x="4954881" y="1942452"/>
            <a:chExt cx="6214687" cy="1903328"/>
          </a:xfrm>
        </p:grpSpPr>
        <p:grpSp>
          <p:nvGrpSpPr>
            <p:cNvPr id="26" name="íślïdé">
              <a:extLst>
                <a:ext uri="{FF2B5EF4-FFF2-40B4-BE49-F238E27FC236}">
                  <a16:creationId xmlns="" xmlns:a16="http://schemas.microsoft.com/office/drawing/2014/main" id="{433271DA-24D6-43FD-BDEA-72B83794AEBF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solidFill>
              <a:schemeClr val="accent2"/>
            </a:solidFill>
          </p:grpSpPr>
          <p:sp>
            <p:nvSpPr>
              <p:cNvPr id="33" name="ïṡḻïḍê">
                <a:extLst>
                  <a:ext uri="{FF2B5EF4-FFF2-40B4-BE49-F238E27FC236}">
                    <a16:creationId xmlns="" xmlns:a16="http://schemas.microsoft.com/office/drawing/2014/main" id="{FD394C02-1C35-46B1-AEE1-DD5017808506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$lîḍè">
                <a:extLst>
                  <a:ext uri="{FF2B5EF4-FFF2-40B4-BE49-F238E27FC236}">
                    <a16:creationId xmlns="" xmlns:a16="http://schemas.microsoft.com/office/drawing/2014/main" id="{E83C8A90-83D6-4463-B20C-681088EF62A7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5" name="îSļiḋé">
                <a:extLst>
                  <a:ext uri="{FF2B5EF4-FFF2-40B4-BE49-F238E27FC236}">
                    <a16:creationId xmlns="" xmlns:a16="http://schemas.microsoft.com/office/drawing/2014/main" id="{C1DAEA6E-9CEF-484C-8E22-989887FBACEE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6" name="îŝļîḍé">
                <a:extLst>
                  <a:ext uri="{FF2B5EF4-FFF2-40B4-BE49-F238E27FC236}">
                    <a16:creationId xmlns="" xmlns:a16="http://schemas.microsoft.com/office/drawing/2014/main" id="{5768FCBB-6E99-4E59-8398-DBE553A97B2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7" name="ïṩḻiďé">
                <a:extLst>
                  <a:ext uri="{FF2B5EF4-FFF2-40B4-BE49-F238E27FC236}">
                    <a16:creationId xmlns="" xmlns:a16="http://schemas.microsoft.com/office/drawing/2014/main" id="{31FF402B-F5BA-4DD7-9C75-4B675A9C715A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8" name="ïṣ1ïḓè">
                <a:extLst>
                  <a:ext uri="{FF2B5EF4-FFF2-40B4-BE49-F238E27FC236}">
                    <a16:creationId xmlns="" xmlns:a16="http://schemas.microsoft.com/office/drawing/2014/main" id="{DD17A2BE-A354-4AB0-8B2B-56CAA169BF9A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9" name="îsḻíḓê">
                <a:extLst>
                  <a:ext uri="{FF2B5EF4-FFF2-40B4-BE49-F238E27FC236}">
                    <a16:creationId xmlns="" xmlns:a16="http://schemas.microsoft.com/office/drawing/2014/main" id="{9E7F24DA-74EF-4147-9B47-3D350A7FB50A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0" name="ïşḷîďè">
                <a:extLst>
                  <a:ext uri="{FF2B5EF4-FFF2-40B4-BE49-F238E27FC236}">
                    <a16:creationId xmlns="" xmlns:a16="http://schemas.microsoft.com/office/drawing/2014/main" id="{336ACA3D-8A13-4211-A82D-EF0D6FD66C3A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1" name="îṡlïḋe">
                <a:extLst>
                  <a:ext uri="{FF2B5EF4-FFF2-40B4-BE49-F238E27FC236}">
                    <a16:creationId xmlns="" xmlns:a16="http://schemas.microsoft.com/office/drawing/2014/main" id="{DEF4F58A-42D6-4C54-92EB-314D10B23F4D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2" name="í$ḻíde">
                <a:extLst>
                  <a:ext uri="{FF2B5EF4-FFF2-40B4-BE49-F238E27FC236}">
                    <a16:creationId xmlns="" xmlns:a16="http://schemas.microsoft.com/office/drawing/2014/main" id="{9CC658CC-383E-4B7E-8490-93CEBC396B0F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3" name="ïŝľîḑê">
                <a:extLst>
                  <a:ext uri="{FF2B5EF4-FFF2-40B4-BE49-F238E27FC236}">
                    <a16:creationId xmlns="" xmlns:a16="http://schemas.microsoft.com/office/drawing/2014/main" id="{D13109B1-38A4-4AFD-A868-E37F836B187D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4" name="išlíḑe">
                <a:extLst>
                  <a:ext uri="{FF2B5EF4-FFF2-40B4-BE49-F238E27FC236}">
                    <a16:creationId xmlns="" xmlns:a16="http://schemas.microsoft.com/office/drawing/2014/main" id="{FA563720-7FDF-4969-A031-2701CE6B5074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5" name="îṩḻîḓè">
                <a:extLst>
                  <a:ext uri="{FF2B5EF4-FFF2-40B4-BE49-F238E27FC236}">
                    <a16:creationId xmlns="" xmlns:a16="http://schemas.microsoft.com/office/drawing/2014/main" id="{37FF8146-2A18-4268-B1FA-A1CD429C243F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46" name="ïsļîḑè">
                <a:extLst>
                  <a:ext uri="{FF2B5EF4-FFF2-40B4-BE49-F238E27FC236}">
                    <a16:creationId xmlns="" xmlns:a16="http://schemas.microsoft.com/office/drawing/2014/main" id="{6FC0E0D5-1C53-4AD4-B656-E387944CEB97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7" name="íšľïḋé">
              <a:extLst>
                <a:ext uri="{FF2B5EF4-FFF2-40B4-BE49-F238E27FC236}">
                  <a16:creationId xmlns="" xmlns:a16="http://schemas.microsoft.com/office/drawing/2014/main" id="{3CC4D59C-129E-4085-857D-903C327B10F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28" name="í$ļîdé">
              <a:extLst>
                <a:ext uri="{FF2B5EF4-FFF2-40B4-BE49-F238E27FC236}">
                  <a16:creationId xmlns="" xmlns:a16="http://schemas.microsoft.com/office/drawing/2014/main" id="{873937A0-8DB3-4C4D-940C-B7324C4217EC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29" name="ís1ïḋe">
                <a:extLst>
                  <a:ext uri="{FF2B5EF4-FFF2-40B4-BE49-F238E27FC236}">
                    <a16:creationId xmlns="" xmlns:a16="http://schemas.microsoft.com/office/drawing/2014/main" id="{BE9BE5E3-68F6-442E-BE97-0743D3CA960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îślïḍê">
                <a:extLst>
                  <a:ext uri="{FF2B5EF4-FFF2-40B4-BE49-F238E27FC236}">
                    <a16:creationId xmlns="" xmlns:a16="http://schemas.microsoft.com/office/drawing/2014/main" id="{7FC10BE2-E4A0-4799-BA47-E15CE67073A3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iśḷiḍê">
                <a:extLst>
                  <a:ext uri="{FF2B5EF4-FFF2-40B4-BE49-F238E27FC236}">
                    <a16:creationId xmlns="" xmlns:a16="http://schemas.microsoft.com/office/drawing/2014/main" id="{D695CFBA-7287-42D1-B23D-9B3FEFD1C93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ṧľíḑe">
                <a:extLst>
                  <a:ext uri="{FF2B5EF4-FFF2-40B4-BE49-F238E27FC236}">
                    <a16:creationId xmlns="" xmlns:a16="http://schemas.microsoft.com/office/drawing/2014/main" id="{BEBA00F8-FCC9-4505-B524-BF0B0419ABF6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2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椭圆 104">
            <a:extLst>
              <a:ext uri="{FF2B5EF4-FFF2-40B4-BE49-F238E27FC236}">
                <a16:creationId xmlns="" xmlns:a16="http://schemas.microsoft.com/office/drawing/2014/main" id="{7BDCDBA8-CD09-4C17-8D3A-B96D189DE5A6}"/>
              </a:ext>
            </a:extLst>
          </p:cNvPr>
          <p:cNvSpPr/>
          <p:nvPr/>
        </p:nvSpPr>
        <p:spPr>
          <a:xfrm>
            <a:off x="4105207" y="2000251"/>
            <a:ext cx="3981586" cy="398158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0CAEAB3F-9EB3-4856-9534-48AFB874F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aphicFrame>
        <p:nvGraphicFramePr>
          <p:cNvPr id="27" name="图表 26">
            <a:extLst>
              <a:ext uri="{FF2B5EF4-FFF2-40B4-BE49-F238E27FC236}">
                <a16:creationId xmlns="" xmlns:a16="http://schemas.microsoft.com/office/drawing/2014/main" id="{940A637B-6CFA-486F-B234-159D9A6813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523890"/>
              </p:ext>
            </p:extLst>
          </p:nvPr>
        </p:nvGraphicFramePr>
        <p:xfrm>
          <a:off x="4105207" y="2916453"/>
          <a:ext cx="3903017" cy="251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8" name="任意多边形: 形状 97">
            <a:extLst>
              <a:ext uri="{FF2B5EF4-FFF2-40B4-BE49-F238E27FC236}">
                <a16:creationId xmlns="" xmlns:a16="http://schemas.microsoft.com/office/drawing/2014/main" id="{A9C5ED8F-3A5D-44AF-849B-E544FD09B438}"/>
              </a:ext>
            </a:extLst>
          </p:cNvPr>
          <p:cNvSpPr/>
          <p:nvPr/>
        </p:nvSpPr>
        <p:spPr>
          <a:xfrm rot="16523326">
            <a:off x="6460156" y="749585"/>
            <a:ext cx="2478280" cy="4119956"/>
          </a:xfrm>
          <a:custGeom>
            <a:avLst/>
            <a:gdLst>
              <a:gd name="connsiteX0" fmla="*/ 2329729 w 2508422"/>
              <a:gd name="connsiteY0" fmla="*/ 3478333 h 4170065"/>
              <a:gd name="connsiteX1" fmla="*/ 2307108 w 2508422"/>
              <a:gd name="connsiteY1" fmla="*/ 3437367 h 4170065"/>
              <a:gd name="connsiteX2" fmla="*/ 1336954 w 2508422"/>
              <a:gd name="connsiteY2" fmla="*/ 2804211 h 4170065"/>
              <a:gd name="connsiteX3" fmla="*/ 56792 w 2508422"/>
              <a:gd name="connsiteY3" fmla="*/ 3344408 h 4170065"/>
              <a:gd name="connsiteX4" fmla="*/ 0 w 2508422"/>
              <a:gd name="connsiteY4" fmla="*/ 3429878 h 4170065"/>
              <a:gd name="connsiteX5" fmla="*/ 886032 w 2508422"/>
              <a:gd name="connsiteY5" fmla="*/ 0 h 4170065"/>
              <a:gd name="connsiteX6" fmla="*/ 885625 w 2508422"/>
              <a:gd name="connsiteY6" fmla="*/ 10952 h 4170065"/>
              <a:gd name="connsiteX7" fmla="*/ 1126046 w 2508422"/>
              <a:gd name="connsiteY7" fmla="*/ 269334 h 4170065"/>
              <a:gd name="connsiteX8" fmla="*/ 1427616 w 2508422"/>
              <a:gd name="connsiteY8" fmla="*/ 85981 h 4170065"/>
              <a:gd name="connsiteX9" fmla="*/ 1440100 w 2508422"/>
              <a:gd name="connsiteY9" fmla="*/ 34528 h 4170065"/>
              <a:gd name="connsiteX10" fmla="*/ 2508422 w 2508422"/>
              <a:gd name="connsiteY10" fmla="*/ 4170065 h 4170065"/>
              <a:gd name="connsiteX11" fmla="*/ 2507533 w 2508422"/>
              <a:gd name="connsiteY11" fmla="*/ 4170065 h 4170065"/>
              <a:gd name="connsiteX12" fmla="*/ 2507483 w 2508422"/>
              <a:gd name="connsiteY12" fmla="*/ 4166430 h 417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8422" h="4170065">
                <a:moveTo>
                  <a:pt x="2329729" y="3478333"/>
                </a:moveTo>
                <a:lnTo>
                  <a:pt x="2307108" y="3437367"/>
                </a:lnTo>
                <a:cubicBezTo>
                  <a:pt x="2101786" y="3104280"/>
                  <a:pt x="1754810" y="2862055"/>
                  <a:pt x="1336954" y="2804211"/>
                </a:cubicBezTo>
                <a:cubicBezTo>
                  <a:pt x="826242" y="2733512"/>
                  <a:pt x="342606" y="2956651"/>
                  <a:pt x="56792" y="3344408"/>
                </a:cubicBezTo>
                <a:lnTo>
                  <a:pt x="0" y="3429878"/>
                </a:lnTo>
                <a:lnTo>
                  <a:pt x="886032" y="0"/>
                </a:lnTo>
                <a:lnTo>
                  <a:pt x="885625" y="10952"/>
                </a:lnTo>
                <a:cubicBezTo>
                  <a:pt x="893969" y="140572"/>
                  <a:pt x="992372" y="250829"/>
                  <a:pt x="1126046" y="269334"/>
                </a:cubicBezTo>
                <a:cubicBezTo>
                  <a:pt x="1259720" y="287839"/>
                  <a:pt x="1384373" y="208459"/>
                  <a:pt x="1427616" y="85981"/>
                </a:cubicBezTo>
                <a:lnTo>
                  <a:pt x="1440100" y="34528"/>
                </a:lnTo>
                <a:close/>
                <a:moveTo>
                  <a:pt x="2508422" y="4170065"/>
                </a:moveTo>
                <a:lnTo>
                  <a:pt x="2507533" y="4170065"/>
                </a:lnTo>
                <a:lnTo>
                  <a:pt x="2507483" y="416643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87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61" b="0" i="0" u="none" strike="noStrike" kern="0" cap="none" spc="0" normalizeH="0" baseline="0" noProof="0">
              <a:ln>
                <a:noFill/>
              </a:ln>
              <a:solidFill>
                <a:srgbClr val="151723"/>
              </a:solidFill>
              <a:effectLst/>
              <a:uLnTx/>
              <a:uFillTx/>
              <a:latin typeface="DIN Light"/>
              <a:ea typeface="微软雅黑 Light"/>
              <a:cs typeface="+mn-cs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D5DE23D-005E-439D-9161-771089BF41C3}"/>
              </a:ext>
            </a:extLst>
          </p:cNvPr>
          <p:cNvSpPr/>
          <p:nvPr/>
        </p:nvSpPr>
        <p:spPr>
          <a:xfrm rot="202846">
            <a:off x="8256115" y="1616498"/>
            <a:ext cx="2811390" cy="2811388"/>
          </a:xfrm>
          <a:prstGeom prst="ellipse">
            <a:avLst/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0" name="表格 99">
            <a:extLst>
              <a:ext uri="{FF2B5EF4-FFF2-40B4-BE49-F238E27FC236}">
                <a16:creationId xmlns="" xmlns:a16="http://schemas.microsoft.com/office/drawing/2014/main" id="{2A806516-1276-4925-8B33-83A825314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99746"/>
              </p:ext>
            </p:extLst>
          </p:nvPr>
        </p:nvGraphicFramePr>
        <p:xfrm>
          <a:off x="8452523" y="2460839"/>
          <a:ext cx="2418574" cy="1122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549">
                  <a:extLst>
                    <a:ext uri="{9D8B030D-6E8A-4147-A177-3AD203B41FA5}">
                      <a16:colId xmlns="" xmlns:a16="http://schemas.microsoft.com/office/drawing/2014/main" val="2765845929"/>
                    </a:ext>
                  </a:extLst>
                </a:gridCol>
                <a:gridCol w="843833">
                  <a:extLst>
                    <a:ext uri="{9D8B030D-6E8A-4147-A177-3AD203B41FA5}">
                      <a16:colId xmlns="" xmlns:a16="http://schemas.microsoft.com/office/drawing/2014/main" val="3958272857"/>
                    </a:ext>
                  </a:extLst>
                </a:gridCol>
                <a:gridCol w="806192">
                  <a:extLst>
                    <a:ext uri="{9D8B030D-6E8A-4147-A177-3AD203B41FA5}">
                      <a16:colId xmlns="" xmlns:a16="http://schemas.microsoft.com/office/drawing/2014/main" val="2064087974"/>
                    </a:ext>
                  </a:extLst>
                </a:gridCol>
              </a:tblGrid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转化率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收率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选择性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/%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90855180"/>
                  </a:ext>
                </a:extLst>
              </a:tr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96487874"/>
                  </a:ext>
                </a:extLst>
              </a:tr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57282415"/>
                  </a:ext>
                </a:extLst>
              </a:tr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24371403"/>
                  </a:ext>
                </a:extLst>
              </a:tr>
              <a:tr h="2245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0993" marR="40993" marT="20496" marB="204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93267758"/>
                  </a:ext>
                </a:extLst>
              </a:tr>
            </a:tbl>
          </a:graphicData>
        </a:graphic>
      </p:graphicFrame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3A6A0925-B376-405D-8BA8-368306265C54}"/>
              </a:ext>
            </a:extLst>
          </p:cNvPr>
          <p:cNvGrpSpPr/>
          <p:nvPr/>
        </p:nvGrpSpPr>
        <p:grpSpPr>
          <a:xfrm>
            <a:off x="1106675" y="2009503"/>
            <a:ext cx="2831090" cy="3609261"/>
            <a:chOff x="574426" y="1665268"/>
            <a:chExt cx="2831090" cy="3609261"/>
          </a:xfrm>
        </p:grpSpPr>
        <p:sp>
          <p:nvSpPr>
            <p:cNvPr id="101" name="文本框 100">
              <a:extLst>
                <a:ext uri="{FF2B5EF4-FFF2-40B4-BE49-F238E27FC236}">
                  <a16:creationId xmlns="" xmlns:a16="http://schemas.microsoft.com/office/drawing/2014/main" id="{71873C49-47B0-4E6B-84AF-384357CE15A8}"/>
                </a:ext>
              </a:extLst>
            </p:cNvPr>
            <p:cNvSpPr txBox="1"/>
            <p:nvPr/>
          </p:nvSpPr>
          <p:spPr>
            <a:xfrm>
              <a:off x="574426" y="1665268"/>
              <a:ext cx="27528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请输入你的小标题</a:t>
              </a:r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="" xmlns:a16="http://schemas.microsoft.com/office/drawing/2014/main" id="{D24E359F-8DEC-44B1-98FB-33392BECA5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5573" y="2228084"/>
              <a:ext cx="112936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="" xmlns:a16="http://schemas.microsoft.com/office/drawing/2014/main" id="{71176427-C63E-4062-858A-5E2F240440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2985" y="1792289"/>
              <a:ext cx="0" cy="88517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本框 103">
              <a:extLst>
                <a:ext uri="{FF2B5EF4-FFF2-40B4-BE49-F238E27FC236}">
                  <a16:creationId xmlns="" xmlns:a16="http://schemas.microsoft.com/office/drawing/2014/main" id="{AEE48E47-1424-4CF4-BF0C-A5A31DE87241}"/>
                </a:ext>
              </a:extLst>
            </p:cNvPr>
            <p:cNvSpPr txBox="1"/>
            <p:nvPr/>
          </p:nvSpPr>
          <p:spPr>
            <a:xfrm>
              <a:off x="582053" y="2334750"/>
              <a:ext cx="2823463" cy="2939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130" dirty="0"/>
                <a:t>四川大学地处中国历史文化名城</a:t>
              </a:r>
              <a:r>
                <a:rPr lang="en-US" altLang="zh-CN" sz="1600" spc="130" dirty="0"/>
                <a:t>——“</a:t>
              </a:r>
              <a:r>
                <a:rPr lang="zh-CN" altLang="en-US" sz="1600" spc="130" dirty="0"/>
                <a:t>天府之国”的成都，有望江、华西和江安三个校区，占地面积</a:t>
              </a:r>
              <a:r>
                <a:rPr lang="en-US" altLang="zh-CN" sz="1600" spc="130" dirty="0"/>
                <a:t>7050</a:t>
              </a:r>
              <a:r>
                <a:rPr lang="zh-CN" altLang="en-US" sz="1600" spc="130" dirty="0"/>
                <a:t>亩，校舍建筑面积</a:t>
              </a:r>
              <a:r>
                <a:rPr lang="en-US" altLang="zh-CN" sz="1600" spc="130" dirty="0"/>
                <a:t>256.3</a:t>
              </a:r>
              <a:r>
                <a:rPr lang="zh-CN" altLang="en-US" sz="1600" spc="130" dirty="0"/>
                <a:t>万平方米。校园环境幽雅、花木繁茂、碧草如茵、景色宜人，是读书治学的理想园地。 </a:t>
              </a:r>
              <a:endParaRPr lang="en-US" altLang="zh-CN" sz="1600" spc="130" dirty="0"/>
            </a:p>
            <a:p>
              <a:pPr>
                <a:lnSpc>
                  <a:spcPct val="130000"/>
                </a:lnSpc>
              </a:pPr>
              <a:endParaRPr lang="zh-CN" altLang="en-US" sz="1600" spc="130" dirty="0"/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74978FC9-9AF3-4FD6-9939-49FF0B379A0C}"/>
              </a:ext>
            </a:extLst>
          </p:cNvPr>
          <p:cNvSpPr/>
          <p:nvPr/>
        </p:nvSpPr>
        <p:spPr>
          <a:xfrm rot="202846">
            <a:off x="5333130" y="2421210"/>
            <a:ext cx="584264" cy="584264"/>
          </a:xfrm>
          <a:prstGeom prst="ellipse">
            <a:avLst/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F0123773-7F3F-4789-8A0C-64E7DCC3695C}"/>
              </a:ext>
            </a:extLst>
          </p:cNvPr>
          <p:cNvSpPr txBox="1"/>
          <p:nvPr/>
        </p:nvSpPr>
        <p:spPr>
          <a:xfrm>
            <a:off x="5321888" y="2482509"/>
            <a:ext cx="62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5.6</a:t>
            </a:r>
            <a:endParaRPr lang="zh-CN" altLang="en-US" sz="2400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="" xmlns:a16="http://schemas.microsoft.com/office/drawing/2014/main" id="{B4D75D12-015C-46F4-9404-1DA0FE9153B7}"/>
              </a:ext>
            </a:extLst>
          </p:cNvPr>
          <p:cNvCxnSpPr>
            <a:cxnSpLocks/>
          </p:cNvCxnSpPr>
          <p:nvPr/>
        </p:nvCxnSpPr>
        <p:spPr>
          <a:xfrm flipV="1">
            <a:off x="5631290" y="2885961"/>
            <a:ext cx="0" cy="36764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C5BCD4BB-F752-4A14-B8CE-9CEC329B5095}"/>
              </a:ext>
            </a:extLst>
          </p:cNvPr>
          <p:cNvGrpSpPr/>
          <p:nvPr/>
        </p:nvGrpSpPr>
        <p:grpSpPr>
          <a:xfrm>
            <a:off x="2615343" y="1332117"/>
            <a:ext cx="6961314" cy="4485464"/>
            <a:chOff x="2525977" y="1538338"/>
            <a:chExt cx="6065425" cy="3908205"/>
          </a:xfrm>
        </p:grpSpPr>
        <p:sp>
          <p:nvSpPr>
            <p:cNvPr id="218" name="Freeform 184">
              <a:extLst>
                <a:ext uri="{FF2B5EF4-FFF2-40B4-BE49-F238E27FC236}">
                  <a16:creationId xmlns="" xmlns:a16="http://schemas.microsoft.com/office/drawing/2014/main" id="{077CF315-EFD6-4CCF-9730-F7A22C83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4817" y="3869106"/>
              <a:ext cx="82411" cy="64959"/>
            </a:xfrm>
            <a:custGeom>
              <a:avLst/>
              <a:gdLst>
                <a:gd name="T0" fmla="*/ 0 w 85"/>
                <a:gd name="T1" fmla="*/ 34 h 67"/>
                <a:gd name="T2" fmla="*/ 3 w 85"/>
                <a:gd name="T3" fmla="*/ 33 h 67"/>
                <a:gd name="T4" fmla="*/ 3 w 85"/>
                <a:gd name="T5" fmla="*/ 38 h 67"/>
                <a:gd name="T6" fmla="*/ 17 w 85"/>
                <a:gd name="T7" fmla="*/ 36 h 67"/>
                <a:gd name="T8" fmla="*/ 32 w 85"/>
                <a:gd name="T9" fmla="*/ 36 h 67"/>
                <a:gd name="T10" fmla="*/ 43 w 85"/>
                <a:gd name="T11" fmla="*/ 37 h 67"/>
                <a:gd name="T12" fmla="*/ 54 w 85"/>
                <a:gd name="T13" fmla="*/ 24 h 67"/>
                <a:gd name="T14" fmla="*/ 67 w 85"/>
                <a:gd name="T15" fmla="*/ 11 h 67"/>
                <a:gd name="T16" fmla="*/ 79 w 85"/>
                <a:gd name="T17" fmla="*/ 0 h 67"/>
                <a:gd name="T18" fmla="*/ 81 w 85"/>
                <a:gd name="T19" fmla="*/ 7 h 67"/>
                <a:gd name="T20" fmla="*/ 85 w 85"/>
                <a:gd name="T21" fmla="*/ 22 h 67"/>
                <a:gd name="T22" fmla="*/ 75 w 85"/>
                <a:gd name="T23" fmla="*/ 22 h 67"/>
                <a:gd name="T24" fmla="*/ 74 w 85"/>
                <a:gd name="T25" fmla="*/ 33 h 67"/>
                <a:gd name="T26" fmla="*/ 76 w 85"/>
                <a:gd name="T27" fmla="*/ 37 h 67"/>
                <a:gd name="T28" fmla="*/ 68 w 85"/>
                <a:gd name="T29" fmla="*/ 40 h 67"/>
                <a:gd name="T30" fmla="*/ 68 w 85"/>
                <a:gd name="T31" fmla="*/ 48 h 67"/>
                <a:gd name="T32" fmla="*/ 64 w 85"/>
                <a:gd name="T33" fmla="*/ 55 h 67"/>
                <a:gd name="T34" fmla="*/ 64 w 85"/>
                <a:gd name="T35" fmla="*/ 63 h 67"/>
                <a:gd name="T36" fmla="*/ 60 w 85"/>
                <a:gd name="T37" fmla="*/ 67 h 67"/>
                <a:gd name="T38" fmla="*/ 8 w 85"/>
                <a:gd name="T39" fmla="*/ 58 h 67"/>
                <a:gd name="T40" fmla="*/ 1 w 85"/>
                <a:gd name="T41" fmla="*/ 39 h 67"/>
                <a:gd name="T42" fmla="*/ 0 w 85"/>
                <a:gd name="T4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67">
                  <a:moveTo>
                    <a:pt x="0" y="34"/>
                  </a:moveTo>
                  <a:lnTo>
                    <a:pt x="3" y="33"/>
                  </a:lnTo>
                  <a:lnTo>
                    <a:pt x="3" y="38"/>
                  </a:lnTo>
                  <a:lnTo>
                    <a:pt x="17" y="36"/>
                  </a:lnTo>
                  <a:lnTo>
                    <a:pt x="32" y="36"/>
                  </a:lnTo>
                  <a:lnTo>
                    <a:pt x="43" y="37"/>
                  </a:lnTo>
                  <a:lnTo>
                    <a:pt x="54" y="24"/>
                  </a:lnTo>
                  <a:lnTo>
                    <a:pt x="67" y="11"/>
                  </a:lnTo>
                  <a:lnTo>
                    <a:pt x="79" y="0"/>
                  </a:lnTo>
                  <a:lnTo>
                    <a:pt x="81" y="7"/>
                  </a:lnTo>
                  <a:lnTo>
                    <a:pt x="85" y="22"/>
                  </a:lnTo>
                  <a:lnTo>
                    <a:pt x="75" y="22"/>
                  </a:lnTo>
                  <a:lnTo>
                    <a:pt x="74" y="33"/>
                  </a:lnTo>
                  <a:lnTo>
                    <a:pt x="76" y="37"/>
                  </a:lnTo>
                  <a:lnTo>
                    <a:pt x="68" y="40"/>
                  </a:lnTo>
                  <a:lnTo>
                    <a:pt x="68" y="48"/>
                  </a:lnTo>
                  <a:lnTo>
                    <a:pt x="64" y="55"/>
                  </a:lnTo>
                  <a:lnTo>
                    <a:pt x="64" y="63"/>
                  </a:lnTo>
                  <a:lnTo>
                    <a:pt x="60" y="67"/>
                  </a:lnTo>
                  <a:lnTo>
                    <a:pt x="8" y="58"/>
                  </a:lnTo>
                  <a:lnTo>
                    <a:pt x="1" y="39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85">
              <a:extLst>
                <a:ext uri="{FF2B5EF4-FFF2-40B4-BE49-F238E27FC236}">
                  <a16:creationId xmlns="" xmlns:a16="http://schemas.microsoft.com/office/drawing/2014/main" id="{18FDFB6E-06C5-41D2-BD67-8F6EB9083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65" y="3620904"/>
              <a:ext cx="246262" cy="186151"/>
            </a:xfrm>
            <a:custGeom>
              <a:avLst/>
              <a:gdLst>
                <a:gd name="T0" fmla="*/ 29 w 254"/>
                <a:gd name="T1" fmla="*/ 70 h 192"/>
                <a:gd name="T2" fmla="*/ 47 w 254"/>
                <a:gd name="T3" fmla="*/ 58 h 192"/>
                <a:gd name="T4" fmla="*/ 70 w 254"/>
                <a:gd name="T5" fmla="*/ 48 h 192"/>
                <a:gd name="T6" fmla="*/ 88 w 254"/>
                <a:gd name="T7" fmla="*/ 27 h 192"/>
                <a:gd name="T8" fmla="*/ 99 w 254"/>
                <a:gd name="T9" fmla="*/ 25 h 192"/>
                <a:gd name="T10" fmla="*/ 114 w 254"/>
                <a:gd name="T11" fmla="*/ 26 h 192"/>
                <a:gd name="T12" fmla="*/ 132 w 254"/>
                <a:gd name="T13" fmla="*/ 33 h 192"/>
                <a:gd name="T14" fmla="*/ 151 w 254"/>
                <a:gd name="T15" fmla="*/ 30 h 192"/>
                <a:gd name="T16" fmla="*/ 167 w 254"/>
                <a:gd name="T17" fmla="*/ 20 h 192"/>
                <a:gd name="T18" fmla="*/ 172 w 254"/>
                <a:gd name="T19" fmla="*/ 8 h 192"/>
                <a:gd name="T20" fmla="*/ 188 w 254"/>
                <a:gd name="T21" fmla="*/ 6 h 192"/>
                <a:gd name="T22" fmla="*/ 191 w 254"/>
                <a:gd name="T23" fmla="*/ 13 h 192"/>
                <a:gd name="T24" fmla="*/ 197 w 254"/>
                <a:gd name="T25" fmla="*/ 39 h 192"/>
                <a:gd name="T26" fmla="*/ 211 w 254"/>
                <a:gd name="T27" fmla="*/ 33 h 192"/>
                <a:gd name="T28" fmla="*/ 233 w 254"/>
                <a:gd name="T29" fmla="*/ 24 h 192"/>
                <a:gd name="T30" fmla="*/ 254 w 254"/>
                <a:gd name="T31" fmla="*/ 30 h 192"/>
                <a:gd name="T32" fmla="*/ 235 w 254"/>
                <a:gd name="T33" fmla="*/ 36 h 192"/>
                <a:gd name="T34" fmla="*/ 197 w 254"/>
                <a:gd name="T35" fmla="*/ 44 h 192"/>
                <a:gd name="T36" fmla="*/ 190 w 254"/>
                <a:gd name="T37" fmla="*/ 62 h 192"/>
                <a:gd name="T38" fmla="*/ 184 w 254"/>
                <a:gd name="T39" fmla="*/ 81 h 192"/>
                <a:gd name="T40" fmla="*/ 180 w 254"/>
                <a:gd name="T41" fmla="*/ 97 h 192"/>
                <a:gd name="T42" fmla="*/ 171 w 254"/>
                <a:gd name="T43" fmla="*/ 110 h 192"/>
                <a:gd name="T44" fmla="*/ 152 w 254"/>
                <a:gd name="T45" fmla="*/ 128 h 192"/>
                <a:gd name="T46" fmla="*/ 146 w 254"/>
                <a:gd name="T47" fmla="*/ 146 h 192"/>
                <a:gd name="T48" fmla="*/ 127 w 254"/>
                <a:gd name="T49" fmla="*/ 147 h 192"/>
                <a:gd name="T50" fmla="*/ 111 w 254"/>
                <a:gd name="T51" fmla="*/ 152 h 192"/>
                <a:gd name="T52" fmla="*/ 101 w 254"/>
                <a:gd name="T53" fmla="*/ 181 h 192"/>
                <a:gd name="T54" fmla="*/ 66 w 254"/>
                <a:gd name="T55" fmla="*/ 188 h 192"/>
                <a:gd name="T56" fmla="*/ 52 w 254"/>
                <a:gd name="T57" fmla="*/ 189 h 192"/>
                <a:gd name="T58" fmla="*/ 6 w 254"/>
                <a:gd name="T59" fmla="*/ 182 h 192"/>
                <a:gd name="T60" fmla="*/ 20 w 254"/>
                <a:gd name="T61" fmla="*/ 151 h 192"/>
                <a:gd name="T62" fmla="*/ 6 w 254"/>
                <a:gd name="T63" fmla="*/ 134 h 192"/>
                <a:gd name="T64" fmla="*/ 7 w 254"/>
                <a:gd name="T65" fmla="*/ 107 h 192"/>
                <a:gd name="T66" fmla="*/ 5 w 254"/>
                <a:gd name="T67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4" h="192">
                  <a:moveTo>
                    <a:pt x="12" y="62"/>
                  </a:moveTo>
                  <a:lnTo>
                    <a:pt x="29" y="70"/>
                  </a:lnTo>
                  <a:lnTo>
                    <a:pt x="42" y="67"/>
                  </a:lnTo>
                  <a:lnTo>
                    <a:pt x="47" y="58"/>
                  </a:lnTo>
                  <a:lnTo>
                    <a:pt x="59" y="55"/>
                  </a:lnTo>
                  <a:lnTo>
                    <a:pt x="70" y="48"/>
                  </a:lnTo>
                  <a:lnTo>
                    <a:pt x="73" y="30"/>
                  </a:lnTo>
                  <a:lnTo>
                    <a:pt x="88" y="27"/>
                  </a:lnTo>
                  <a:lnTo>
                    <a:pt x="91" y="19"/>
                  </a:lnTo>
                  <a:lnTo>
                    <a:pt x="99" y="25"/>
                  </a:lnTo>
                  <a:lnTo>
                    <a:pt x="105" y="26"/>
                  </a:lnTo>
                  <a:lnTo>
                    <a:pt x="114" y="26"/>
                  </a:lnTo>
                  <a:lnTo>
                    <a:pt x="127" y="30"/>
                  </a:lnTo>
                  <a:lnTo>
                    <a:pt x="132" y="33"/>
                  </a:lnTo>
                  <a:lnTo>
                    <a:pt x="145" y="26"/>
                  </a:lnTo>
                  <a:lnTo>
                    <a:pt x="151" y="30"/>
                  </a:lnTo>
                  <a:lnTo>
                    <a:pt x="157" y="20"/>
                  </a:lnTo>
                  <a:lnTo>
                    <a:pt x="167" y="20"/>
                  </a:lnTo>
                  <a:lnTo>
                    <a:pt x="169" y="18"/>
                  </a:lnTo>
                  <a:lnTo>
                    <a:pt x="172" y="8"/>
                  </a:lnTo>
                  <a:lnTo>
                    <a:pt x="179" y="0"/>
                  </a:lnTo>
                  <a:lnTo>
                    <a:pt x="188" y="6"/>
                  </a:lnTo>
                  <a:lnTo>
                    <a:pt x="187" y="12"/>
                  </a:lnTo>
                  <a:lnTo>
                    <a:pt x="191" y="13"/>
                  </a:lnTo>
                  <a:lnTo>
                    <a:pt x="190" y="32"/>
                  </a:lnTo>
                  <a:lnTo>
                    <a:pt x="197" y="39"/>
                  </a:lnTo>
                  <a:lnTo>
                    <a:pt x="203" y="34"/>
                  </a:lnTo>
                  <a:lnTo>
                    <a:pt x="211" y="33"/>
                  </a:lnTo>
                  <a:lnTo>
                    <a:pt x="221" y="22"/>
                  </a:lnTo>
                  <a:lnTo>
                    <a:pt x="233" y="24"/>
                  </a:lnTo>
                  <a:lnTo>
                    <a:pt x="252" y="24"/>
                  </a:lnTo>
                  <a:lnTo>
                    <a:pt x="254" y="30"/>
                  </a:lnTo>
                  <a:lnTo>
                    <a:pt x="245" y="33"/>
                  </a:lnTo>
                  <a:lnTo>
                    <a:pt x="235" y="36"/>
                  </a:lnTo>
                  <a:lnTo>
                    <a:pt x="216" y="40"/>
                  </a:lnTo>
                  <a:lnTo>
                    <a:pt x="197" y="44"/>
                  </a:lnTo>
                  <a:lnTo>
                    <a:pt x="187" y="54"/>
                  </a:lnTo>
                  <a:lnTo>
                    <a:pt x="190" y="62"/>
                  </a:lnTo>
                  <a:lnTo>
                    <a:pt x="193" y="73"/>
                  </a:lnTo>
                  <a:lnTo>
                    <a:pt x="184" y="81"/>
                  </a:lnTo>
                  <a:lnTo>
                    <a:pt x="184" y="89"/>
                  </a:lnTo>
                  <a:lnTo>
                    <a:pt x="180" y="97"/>
                  </a:lnTo>
                  <a:lnTo>
                    <a:pt x="164" y="96"/>
                  </a:lnTo>
                  <a:lnTo>
                    <a:pt x="171" y="110"/>
                  </a:lnTo>
                  <a:lnTo>
                    <a:pt x="159" y="116"/>
                  </a:lnTo>
                  <a:lnTo>
                    <a:pt x="152" y="128"/>
                  </a:lnTo>
                  <a:lnTo>
                    <a:pt x="153" y="140"/>
                  </a:lnTo>
                  <a:lnTo>
                    <a:pt x="146" y="146"/>
                  </a:lnTo>
                  <a:lnTo>
                    <a:pt x="139" y="144"/>
                  </a:lnTo>
                  <a:lnTo>
                    <a:pt x="127" y="147"/>
                  </a:lnTo>
                  <a:lnTo>
                    <a:pt x="124" y="152"/>
                  </a:lnTo>
                  <a:lnTo>
                    <a:pt x="111" y="152"/>
                  </a:lnTo>
                  <a:lnTo>
                    <a:pt x="102" y="163"/>
                  </a:lnTo>
                  <a:lnTo>
                    <a:pt x="101" y="181"/>
                  </a:lnTo>
                  <a:lnTo>
                    <a:pt x="78" y="189"/>
                  </a:lnTo>
                  <a:lnTo>
                    <a:pt x="66" y="188"/>
                  </a:lnTo>
                  <a:lnTo>
                    <a:pt x="63" y="191"/>
                  </a:lnTo>
                  <a:lnTo>
                    <a:pt x="52" y="189"/>
                  </a:lnTo>
                  <a:lnTo>
                    <a:pt x="35" y="192"/>
                  </a:lnTo>
                  <a:lnTo>
                    <a:pt x="6" y="182"/>
                  </a:lnTo>
                  <a:lnTo>
                    <a:pt x="21" y="163"/>
                  </a:lnTo>
                  <a:lnTo>
                    <a:pt x="20" y="151"/>
                  </a:lnTo>
                  <a:lnTo>
                    <a:pt x="7" y="147"/>
                  </a:lnTo>
                  <a:lnTo>
                    <a:pt x="6" y="134"/>
                  </a:lnTo>
                  <a:lnTo>
                    <a:pt x="0" y="118"/>
                  </a:lnTo>
                  <a:lnTo>
                    <a:pt x="7" y="107"/>
                  </a:lnTo>
                  <a:lnTo>
                    <a:pt x="0" y="103"/>
                  </a:lnTo>
                  <a:lnTo>
                    <a:pt x="5" y="88"/>
                  </a:lnTo>
                  <a:lnTo>
                    <a:pt x="12" y="6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86">
              <a:extLst>
                <a:ext uri="{FF2B5EF4-FFF2-40B4-BE49-F238E27FC236}">
                  <a16:creationId xmlns="" xmlns:a16="http://schemas.microsoft.com/office/drawing/2014/main" id="{EA3B04A6-091B-4545-AC8D-0468BDD3D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937" y="3527828"/>
              <a:ext cx="29086" cy="68837"/>
            </a:xfrm>
            <a:custGeom>
              <a:avLst/>
              <a:gdLst>
                <a:gd name="T0" fmla="*/ 24 w 30"/>
                <a:gd name="T1" fmla="*/ 20 h 71"/>
                <a:gd name="T2" fmla="*/ 21 w 30"/>
                <a:gd name="T3" fmla="*/ 28 h 71"/>
                <a:gd name="T4" fmla="*/ 24 w 30"/>
                <a:gd name="T5" fmla="*/ 39 h 71"/>
                <a:gd name="T6" fmla="*/ 30 w 30"/>
                <a:gd name="T7" fmla="*/ 43 h 71"/>
                <a:gd name="T8" fmla="*/ 30 w 30"/>
                <a:gd name="T9" fmla="*/ 50 h 71"/>
                <a:gd name="T10" fmla="*/ 25 w 30"/>
                <a:gd name="T11" fmla="*/ 54 h 71"/>
                <a:gd name="T12" fmla="*/ 24 w 30"/>
                <a:gd name="T13" fmla="*/ 61 h 71"/>
                <a:gd name="T14" fmla="*/ 15 w 30"/>
                <a:gd name="T15" fmla="*/ 71 h 71"/>
                <a:gd name="T16" fmla="*/ 12 w 30"/>
                <a:gd name="T17" fmla="*/ 70 h 71"/>
                <a:gd name="T18" fmla="*/ 12 w 30"/>
                <a:gd name="T19" fmla="*/ 65 h 71"/>
                <a:gd name="T20" fmla="*/ 3 w 30"/>
                <a:gd name="T21" fmla="*/ 57 h 71"/>
                <a:gd name="T22" fmla="*/ 0 w 30"/>
                <a:gd name="T23" fmla="*/ 47 h 71"/>
                <a:gd name="T24" fmla="*/ 3 w 30"/>
                <a:gd name="T25" fmla="*/ 31 h 71"/>
                <a:gd name="T26" fmla="*/ 5 w 30"/>
                <a:gd name="T27" fmla="*/ 24 h 71"/>
                <a:gd name="T28" fmla="*/ 2 w 30"/>
                <a:gd name="T29" fmla="*/ 20 h 71"/>
                <a:gd name="T30" fmla="*/ 0 w 30"/>
                <a:gd name="T31" fmla="*/ 12 h 71"/>
                <a:gd name="T32" fmla="*/ 8 w 30"/>
                <a:gd name="T33" fmla="*/ 0 h 71"/>
                <a:gd name="T34" fmla="*/ 10 w 30"/>
                <a:gd name="T35" fmla="*/ 5 h 71"/>
                <a:gd name="T36" fmla="*/ 14 w 30"/>
                <a:gd name="T37" fmla="*/ 3 h 71"/>
                <a:gd name="T38" fmla="*/ 18 w 30"/>
                <a:gd name="T39" fmla="*/ 10 h 71"/>
                <a:gd name="T40" fmla="*/ 22 w 30"/>
                <a:gd name="T41" fmla="*/ 12 h 71"/>
                <a:gd name="T42" fmla="*/ 24 w 30"/>
                <a:gd name="T43" fmla="*/ 2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71">
                  <a:moveTo>
                    <a:pt x="24" y="20"/>
                  </a:moveTo>
                  <a:lnTo>
                    <a:pt x="21" y="28"/>
                  </a:lnTo>
                  <a:lnTo>
                    <a:pt x="24" y="39"/>
                  </a:lnTo>
                  <a:lnTo>
                    <a:pt x="30" y="43"/>
                  </a:lnTo>
                  <a:lnTo>
                    <a:pt x="30" y="50"/>
                  </a:lnTo>
                  <a:lnTo>
                    <a:pt x="25" y="54"/>
                  </a:lnTo>
                  <a:lnTo>
                    <a:pt x="24" y="61"/>
                  </a:lnTo>
                  <a:lnTo>
                    <a:pt x="15" y="71"/>
                  </a:lnTo>
                  <a:lnTo>
                    <a:pt x="12" y="70"/>
                  </a:lnTo>
                  <a:lnTo>
                    <a:pt x="12" y="65"/>
                  </a:lnTo>
                  <a:lnTo>
                    <a:pt x="3" y="57"/>
                  </a:lnTo>
                  <a:lnTo>
                    <a:pt x="0" y="47"/>
                  </a:lnTo>
                  <a:lnTo>
                    <a:pt x="3" y="31"/>
                  </a:lnTo>
                  <a:lnTo>
                    <a:pt x="5" y="24"/>
                  </a:lnTo>
                  <a:lnTo>
                    <a:pt x="2" y="20"/>
                  </a:lnTo>
                  <a:lnTo>
                    <a:pt x="0" y="12"/>
                  </a:lnTo>
                  <a:lnTo>
                    <a:pt x="8" y="0"/>
                  </a:lnTo>
                  <a:lnTo>
                    <a:pt x="10" y="5"/>
                  </a:lnTo>
                  <a:lnTo>
                    <a:pt x="14" y="3"/>
                  </a:lnTo>
                  <a:lnTo>
                    <a:pt x="18" y="10"/>
                  </a:lnTo>
                  <a:lnTo>
                    <a:pt x="22" y="12"/>
                  </a:lnTo>
                  <a:lnTo>
                    <a:pt x="24" y="2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187">
              <a:extLst>
                <a:ext uri="{FF2B5EF4-FFF2-40B4-BE49-F238E27FC236}">
                  <a16:creationId xmlns="" xmlns:a16="http://schemas.microsoft.com/office/drawing/2014/main" id="{5D5E916E-CA70-4B6F-8658-457AB292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052" y="3560793"/>
              <a:ext cx="49447" cy="55264"/>
            </a:xfrm>
            <a:custGeom>
              <a:avLst/>
              <a:gdLst>
                <a:gd name="T0" fmla="*/ 0 w 51"/>
                <a:gd name="T1" fmla="*/ 3 h 57"/>
                <a:gd name="T2" fmla="*/ 24 w 51"/>
                <a:gd name="T3" fmla="*/ 0 h 57"/>
                <a:gd name="T4" fmla="*/ 28 w 51"/>
                <a:gd name="T5" fmla="*/ 7 h 57"/>
                <a:gd name="T6" fmla="*/ 35 w 51"/>
                <a:gd name="T7" fmla="*/ 10 h 57"/>
                <a:gd name="T8" fmla="*/ 31 w 51"/>
                <a:gd name="T9" fmla="*/ 16 h 57"/>
                <a:gd name="T10" fmla="*/ 41 w 51"/>
                <a:gd name="T11" fmla="*/ 24 h 57"/>
                <a:gd name="T12" fmla="*/ 35 w 51"/>
                <a:gd name="T13" fmla="*/ 31 h 57"/>
                <a:gd name="T14" fmla="*/ 43 w 51"/>
                <a:gd name="T15" fmla="*/ 37 h 57"/>
                <a:gd name="T16" fmla="*/ 51 w 51"/>
                <a:gd name="T17" fmla="*/ 40 h 57"/>
                <a:gd name="T18" fmla="*/ 51 w 51"/>
                <a:gd name="T19" fmla="*/ 57 h 57"/>
                <a:gd name="T20" fmla="*/ 44 w 51"/>
                <a:gd name="T21" fmla="*/ 57 h 57"/>
                <a:gd name="T22" fmla="*/ 37 w 51"/>
                <a:gd name="T23" fmla="*/ 44 h 57"/>
                <a:gd name="T24" fmla="*/ 37 w 51"/>
                <a:gd name="T25" fmla="*/ 40 h 57"/>
                <a:gd name="T26" fmla="*/ 30 w 51"/>
                <a:gd name="T27" fmla="*/ 40 h 57"/>
                <a:gd name="T28" fmla="*/ 24 w 51"/>
                <a:gd name="T29" fmla="*/ 35 h 57"/>
                <a:gd name="T30" fmla="*/ 21 w 51"/>
                <a:gd name="T31" fmla="*/ 36 h 57"/>
                <a:gd name="T32" fmla="*/ 14 w 51"/>
                <a:gd name="T33" fmla="*/ 29 h 57"/>
                <a:gd name="T34" fmla="*/ 1 w 51"/>
                <a:gd name="T35" fmla="*/ 23 h 57"/>
                <a:gd name="T36" fmla="*/ 3 w 51"/>
                <a:gd name="T37" fmla="*/ 12 h 57"/>
                <a:gd name="T38" fmla="*/ 0 w 51"/>
                <a:gd name="T3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57">
                  <a:moveTo>
                    <a:pt x="0" y="3"/>
                  </a:moveTo>
                  <a:lnTo>
                    <a:pt x="24" y="0"/>
                  </a:lnTo>
                  <a:lnTo>
                    <a:pt x="28" y="7"/>
                  </a:lnTo>
                  <a:lnTo>
                    <a:pt x="35" y="10"/>
                  </a:lnTo>
                  <a:lnTo>
                    <a:pt x="31" y="16"/>
                  </a:lnTo>
                  <a:lnTo>
                    <a:pt x="41" y="24"/>
                  </a:lnTo>
                  <a:lnTo>
                    <a:pt x="35" y="31"/>
                  </a:lnTo>
                  <a:lnTo>
                    <a:pt x="43" y="37"/>
                  </a:lnTo>
                  <a:lnTo>
                    <a:pt x="51" y="40"/>
                  </a:lnTo>
                  <a:lnTo>
                    <a:pt x="51" y="57"/>
                  </a:lnTo>
                  <a:lnTo>
                    <a:pt x="44" y="57"/>
                  </a:lnTo>
                  <a:lnTo>
                    <a:pt x="37" y="44"/>
                  </a:lnTo>
                  <a:lnTo>
                    <a:pt x="37" y="40"/>
                  </a:lnTo>
                  <a:lnTo>
                    <a:pt x="30" y="40"/>
                  </a:lnTo>
                  <a:lnTo>
                    <a:pt x="24" y="35"/>
                  </a:lnTo>
                  <a:lnTo>
                    <a:pt x="21" y="36"/>
                  </a:lnTo>
                  <a:lnTo>
                    <a:pt x="14" y="29"/>
                  </a:lnTo>
                  <a:lnTo>
                    <a:pt x="1" y="23"/>
                  </a:lnTo>
                  <a:lnTo>
                    <a:pt x="3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88">
              <a:extLst>
                <a:ext uri="{FF2B5EF4-FFF2-40B4-BE49-F238E27FC236}">
                  <a16:creationId xmlns="" xmlns:a16="http://schemas.microsoft.com/office/drawing/2014/main" id="{0D993D18-BEE9-4683-B227-99C45FDEE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5116" y="3375611"/>
              <a:ext cx="126040" cy="64959"/>
            </a:xfrm>
            <a:custGeom>
              <a:avLst/>
              <a:gdLst>
                <a:gd name="T0" fmla="*/ 130 w 130"/>
                <a:gd name="T1" fmla="*/ 23 h 67"/>
                <a:gd name="T2" fmla="*/ 129 w 130"/>
                <a:gd name="T3" fmla="*/ 35 h 67"/>
                <a:gd name="T4" fmla="*/ 119 w 130"/>
                <a:gd name="T5" fmla="*/ 35 h 67"/>
                <a:gd name="T6" fmla="*/ 123 w 130"/>
                <a:gd name="T7" fmla="*/ 40 h 67"/>
                <a:gd name="T8" fmla="*/ 117 w 130"/>
                <a:gd name="T9" fmla="*/ 57 h 67"/>
                <a:gd name="T10" fmla="*/ 114 w 130"/>
                <a:gd name="T11" fmla="*/ 60 h 67"/>
                <a:gd name="T12" fmla="*/ 99 w 130"/>
                <a:gd name="T13" fmla="*/ 62 h 67"/>
                <a:gd name="T14" fmla="*/ 89 w 130"/>
                <a:gd name="T15" fmla="*/ 67 h 67"/>
                <a:gd name="T16" fmla="*/ 75 w 130"/>
                <a:gd name="T17" fmla="*/ 65 h 67"/>
                <a:gd name="T18" fmla="*/ 50 w 130"/>
                <a:gd name="T19" fmla="*/ 58 h 67"/>
                <a:gd name="T20" fmla="*/ 46 w 130"/>
                <a:gd name="T21" fmla="*/ 50 h 67"/>
                <a:gd name="T22" fmla="*/ 29 w 130"/>
                <a:gd name="T23" fmla="*/ 55 h 67"/>
                <a:gd name="T24" fmla="*/ 27 w 130"/>
                <a:gd name="T25" fmla="*/ 59 h 67"/>
                <a:gd name="T26" fmla="*/ 16 w 130"/>
                <a:gd name="T27" fmla="*/ 56 h 67"/>
                <a:gd name="T28" fmla="*/ 7 w 130"/>
                <a:gd name="T29" fmla="*/ 55 h 67"/>
                <a:gd name="T30" fmla="*/ 0 w 130"/>
                <a:gd name="T31" fmla="*/ 50 h 67"/>
                <a:gd name="T32" fmla="*/ 2 w 130"/>
                <a:gd name="T33" fmla="*/ 44 h 67"/>
                <a:gd name="T34" fmla="*/ 1 w 130"/>
                <a:gd name="T35" fmla="*/ 40 h 67"/>
                <a:gd name="T36" fmla="*/ 7 w 130"/>
                <a:gd name="T37" fmla="*/ 38 h 67"/>
                <a:gd name="T38" fmla="*/ 16 w 130"/>
                <a:gd name="T39" fmla="*/ 45 h 67"/>
                <a:gd name="T40" fmla="*/ 19 w 130"/>
                <a:gd name="T41" fmla="*/ 38 h 67"/>
                <a:gd name="T42" fmla="*/ 34 w 130"/>
                <a:gd name="T43" fmla="*/ 40 h 67"/>
                <a:gd name="T44" fmla="*/ 46 w 130"/>
                <a:gd name="T45" fmla="*/ 35 h 67"/>
                <a:gd name="T46" fmla="*/ 55 w 130"/>
                <a:gd name="T47" fmla="*/ 35 h 67"/>
                <a:gd name="T48" fmla="*/ 59 w 130"/>
                <a:gd name="T49" fmla="*/ 41 h 67"/>
                <a:gd name="T50" fmla="*/ 62 w 130"/>
                <a:gd name="T51" fmla="*/ 36 h 67"/>
                <a:gd name="T52" fmla="*/ 59 w 130"/>
                <a:gd name="T53" fmla="*/ 20 h 67"/>
                <a:gd name="T54" fmla="*/ 65 w 130"/>
                <a:gd name="T55" fmla="*/ 16 h 67"/>
                <a:gd name="T56" fmla="*/ 71 w 130"/>
                <a:gd name="T57" fmla="*/ 4 h 67"/>
                <a:gd name="T58" fmla="*/ 85 w 130"/>
                <a:gd name="T59" fmla="*/ 13 h 67"/>
                <a:gd name="T60" fmla="*/ 94 w 130"/>
                <a:gd name="T61" fmla="*/ 1 h 67"/>
                <a:gd name="T62" fmla="*/ 100 w 130"/>
                <a:gd name="T63" fmla="*/ 0 h 67"/>
                <a:gd name="T64" fmla="*/ 114 w 130"/>
                <a:gd name="T65" fmla="*/ 8 h 67"/>
                <a:gd name="T66" fmla="*/ 122 w 130"/>
                <a:gd name="T67" fmla="*/ 6 h 67"/>
                <a:gd name="T68" fmla="*/ 130 w 130"/>
                <a:gd name="T69" fmla="*/ 12 h 67"/>
                <a:gd name="T70" fmla="*/ 129 w 130"/>
                <a:gd name="T71" fmla="*/ 15 h 67"/>
                <a:gd name="T72" fmla="*/ 130 w 130"/>
                <a:gd name="T73" fmla="*/ 2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67">
                  <a:moveTo>
                    <a:pt x="130" y="23"/>
                  </a:moveTo>
                  <a:lnTo>
                    <a:pt x="129" y="35"/>
                  </a:lnTo>
                  <a:lnTo>
                    <a:pt x="119" y="35"/>
                  </a:lnTo>
                  <a:lnTo>
                    <a:pt x="123" y="40"/>
                  </a:lnTo>
                  <a:lnTo>
                    <a:pt x="117" y="57"/>
                  </a:lnTo>
                  <a:lnTo>
                    <a:pt x="114" y="60"/>
                  </a:lnTo>
                  <a:lnTo>
                    <a:pt x="99" y="62"/>
                  </a:lnTo>
                  <a:lnTo>
                    <a:pt x="89" y="67"/>
                  </a:lnTo>
                  <a:lnTo>
                    <a:pt x="75" y="65"/>
                  </a:lnTo>
                  <a:lnTo>
                    <a:pt x="50" y="58"/>
                  </a:lnTo>
                  <a:lnTo>
                    <a:pt x="46" y="50"/>
                  </a:lnTo>
                  <a:lnTo>
                    <a:pt x="29" y="55"/>
                  </a:lnTo>
                  <a:lnTo>
                    <a:pt x="27" y="59"/>
                  </a:lnTo>
                  <a:lnTo>
                    <a:pt x="16" y="56"/>
                  </a:lnTo>
                  <a:lnTo>
                    <a:pt x="7" y="55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1" y="40"/>
                  </a:lnTo>
                  <a:lnTo>
                    <a:pt x="7" y="38"/>
                  </a:lnTo>
                  <a:lnTo>
                    <a:pt x="16" y="45"/>
                  </a:lnTo>
                  <a:lnTo>
                    <a:pt x="19" y="38"/>
                  </a:lnTo>
                  <a:lnTo>
                    <a:pt x="34" y="40"/>
                  </a:lnTo>
                  <a:lnTo>
                    <a:pt x="46" y="35"/>
                  </a:lnTo>
                  <a:lnTo>
                    <a:pt x="55" y="35"/>
                  </a:lnTo>
                  <a:lnTo>
                    <a:pt x="59" y="41"/>
                  </a:lnTo>
                  <a:lnTo>
                    <a:pt x="62" y="36"/>
                  </a:lnTo>
                  <a:lnTo>
                    <a:pt x="59" y="20"/>
                  </a:lnTo>
                  <a:lnTo>
                    <a:pt x="65" y="16"/>
                  </a:lnTo>
                  <a:lnTo>
                    <a:pt x="71" y="4"/>
                  </a:lnTo>
                  <a:lnTo>
                    <a:pt x="85" y="1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14" y="8"/>
                  </a:lnTo>
                  <a:lnTo>
                    <a:pt x="122" y="6"/>
                  </a:lnTo>
                  <a:lnTo>
                    <a:pt x="130" y="12"/>
                  </a:lnTo>
                  <a:lnTo>
                    <a:pt x="129" y="15"/>
                  </a:lnTo>
                  <a:lnTo>
                    <a:pt x="130" y="2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189">
              <a:extLst>
                <a:ext uri="{FF2B5EF4-FFF2-40B4-BE49-F238E27FC236}">
                  <a16:creationId xmlns="" xmlns:a16="http://schemas.microsoft.com/office/drawing/2014/main" id="{886E2823-E053-47AE-B4B0-B9DD74A2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796" y="3468687"/>
              <a:ext cx="64959" cy="61081"/>
            </a:xfrm>
            <a:custGeom>
              <a:avLst/>
              <a:gdLst>
                <a:gd name="T0" fmla="*/ 57 w 67"/>
                <a:gd name="T1" fmla="*/ 9 h 63"/>
                <a:gd name="T2" fmla="*/ 63 w 67"/>
                <a:gd name="T3" fmla="*/ 9 h 63"/>
                <a:gd name="T4" fmla="*/ 58 w 67"/>
                <a:gd name="T5" fmla="*/ 21 h 63"/>
                <a:gd name="T6" fmla="*/ 67 w 67"/>
                <a:gd name="T7" fmla="*/ 30 h 63"/>
                <a:gd name="T8" fmla="*/ 64 w 67"/>
                <a:gd name="T9" fmla="*/ 41 h 63"/>
                <a:gd name="T10" fmla="*/ 60 w 67"/>
                <a:gd name="T11" fmla="*/ 42 h 63"/>
                <a:gd name="T12" fmla="*/ 57 w 67"/>
                <a:gd name="T13" fmla="*/ 44 h 63"/>
                <a:gd name="T14" fmla="*/ 51 w 67"/>
                <a:gd name="T15" fmla="*/ 50 h 63"/>
                <a:gd name="T16" fmla="*/ 49 w 67"/>
                <a:gd name="T17" fmla="*/ 63 h 63"/>
                <a:gd name="T18" fmla="*/ 34 w 67"/>
                <a:gd name="T19" fmla="*/ 53 h 63"/>
                <a:gd name="T20" fmla="*/ 27 w 67"/>
                <a:gd name="T21" fmla="*/ 44 h 63"/>
                <a:gd name="T22" fmla="*/ 20 w 67"/>
                <a:gd name="T23" fmla="*/ 38 h 63"/>
                <a:gd name="T24" fmla="*/ 12 w 67"/>
                <a:gd name="T25" fmla="*/ 30 h 63"/>
                <a:gd name="T26" fmla="*/ 8 w 67"/>
                <a:gd name="T27" fmla="*/ 22 h 63"/>
                <a:gd name="T28" fmla="*/ 0 w 67"/>
                <a:gd name="T29" fmla="*/ 11 h 63"/>
                <a:gd name="T30" fmla="*/ 3 w 67"/>
                <a:gd name="T31" fmla="*/ 0 h 63"/>
                <a:gd name="T32" fmla="*/ 9 w 67"/>
                <a:gd name="T33" fmla="*/ 6 h 63"/>
                <a:gd name="T34" fmla="*/ 14 w 67"/>
                <a:gd name="T35" fmla="*/ 1 h 63"/>
                <a:gd name="T36" fmla="*/ 22 w 67"/>
                <a:gd name="T37" fmla="*/ 0 h 63"/>
                <a:gd name="T38" fmla="*/ 37 w 67"/>
                <a:gd name="T39" fmla="*/ 5 h 63"/>
                <a:gd name="T40" fmla="*/ 49 w 67"/>
                <a:gd name="T41" fmla="*/ 5 h 63"/>
                <a:gd name="T42" fmla="*/ 57 w 67"/>
                <a:gd name="T4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63">
                  <a:moveTo>
                    <a:pt x="57" y="9"/>
                  </a:moveTo>
                  <a:lnTo>
                    <a:pt x="63" y="9"/>
                  </a:lnTo>
                  <a:lnTo>
                    <a:pt x="58" y="21"/>
                  </a:lnTo>
                  <a:lnTo>
                    <a:pt x="67" y="30"/>
                  </a:lnTo>
                  <a:lnTo>
                    <a:pt x="64" y="41"/>
                  </a:lnTo>
                  <a:lnTo>
                    <a:pt x="60" y="42"/>
                  </a:lnTo>
                  <a:lnTo>
                    <a:pt x="57" y="44"/>
                  </a:lnTo>
                  <a:lnTo>
                    <a:pt x="51" y="50"/>
                  </a:lnTo>
                  <a:lnTo>
                    <a:pt x="49" y="63"/>
                  </a:lnTo>
                  <a:lnTo>
                    <a:pt x="34" y="53"/>
                  </a:lnTo>
                  <a:lnTo>
                    <a:pt x="27" y="44"/>
                  </a:lnTo>
                  <a:lnTo>
                    <a:pt x="20" y="38"/>
                  </a:lnTo>
                  <a:lnTo>
                    <a:pt x="12" y="30"/>
                  </a:lnTo>
                  <a:lnTo>
                    <a:pt x="8" y="22"/>
                  </a:lnTo>
                  <a:lnTo>
                    <a:pt x="0" y="11"/>
                  </a:lnTo>
                  <a:lnTo>
                    <a:pt x="3" y="0"/>
                  </a:lnTo>
                  <a:lnTo>
                    <a:pt x="9" y="6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49" y="5"/>
                  </a:lnTo>
                  <a:lnTo>
                    <a:pt x="57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90">
              <a:extLst>
                <a:ext uri="{FF2B5EF4-FFF2-40B4-BE49-F238E27FC236}">
                  <a16:creationId xmlns="" xmlns:a16="http://schemas.microsoft.com/office/drawing/2014/main" id="{D8216B99-86FF-40CB-9B11-1EE33ABA8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1442" y="3861349"/>
              <a:ext cx="77563" cy="105680"/>
            </a:xfrm>
            <a:custGeom>
              <a:avLst/>
              <a:gdLst>
                <a:gd name="T0" fmla="*/ 80 w 80"/>
                <a:gd name="T1" fmla="*/ 84 h 109"/>
                <a:gd name="T2" fmla="*/ 78 w 80"/>
                <a:gd name="T3" fmla="*/ 97 h 109"/>
                <a:gd name="T4" fmla="*/ 73 w 80"/>
                <a:gd name="T5" fmla="*/ 94 h 109"/>
                <a:gd name="T6" fmla="*/ 74 w 80"/>
                <a:gd name="T7" fmla="*/ 109 h 109"/>
                <a:gd name="T8" fmla="*/ 69 w 80"/>
                <a:gd name="T9" fmla="*/ 99 h 109"/>
                <a:gd name="T10" fmla="*/ 68 w 80"/>
                <a:gd name="T11" fmla="*/ 90 h 109"/>
                <a:gd name="T12" fmla="*/ 65 w 80"/>
                <a:gd name="T13" fmla="*/ 81 h 109"/>
                <a:gd name="T14" fmla="*/ 58 w 80"/>
                <a:gd name="T15" fmla="*/ 70 h 109"/>
                <a:gd name="T16" fmla="*/ 41 w 80"/>
                <a:gd name="T17" fmla="*/ 69 h 109"/>
                <a:gd name="T18" fmla="*/ 43 w 80"/>
                <a:gd name="T19" fmla="*/ 77 h 109"/>
                <a:gd name="T20" fmla="*/ 38 w 80"/>
                <a:gd name="T21" fmla="*/ 88 h 109"/>
                <a:gd name="T22" fmla="*/ 30 w 80"/>
                <a:gd name="T23" fmla="*/ 84 h 109"/>
                <a:gd name="T24" fmla="*/ 28 w 80"/>
                <a:gd name="T25" fmla="*/ 88 h 109"/>
                <a:gd name="T26" fmla="*/ 23 w 80"/>
                <a:gd name="T27" fmla="*/ 85 h 109"/>
                <a:gd name="T28" fmla="*/ 16 w 80"/>
                <a:gd name="T29" fmla="*/ 83 h 109"/>
                <a:gd name="T30" fmla="*/ 14 w 80"/>
                <a:gd name="T31" fmla="*/ 68 h 109"/>
                <a:gd name="T32" fmla="*/ 7 w 80"/>
                <a:gd name="T33" fmla="*/ 54 h 109"/>
                <a:gd name="T34" fmla="*/ 10 w 80"/>
                <a:gd name="T35" fmla="*/ 42 h 109"/>
                <a:gd name="T36" fmla="*/ 0 w 80"/>
                <a:gd name="T37" fmla="*/ 38 h 109"/>
                <a:gd name="T38" fmla="*/ 3 w 80"/>
                <a:gd name="T39" fmla="*/ 31 h 109"/>
                <a:gd name="T40" fmla="*/ 14 w 80"/>
                <a:gd name="T41" fmla="*/ 23 h 109"/>
                <a:gd name="T42" fmla="*/ 1 w 80"/>
                <a:gd name="T43" fmla="*/ 14 h 109"/>
                <a:gd name="T44" fmla="*/ 8 w 80"/>
                <a:gd name="T45" fmla="*/ 0 h 109"/>
                <a:gd name="T46" fmla="*/ 22 w 80"/>
                <a:gd name="T47" fmla="*/ 9 h 109"/>
                <a:gd name="T48" fmla="*/ 30 w 80"/>
                <a:gd name="T49" fmla="*/ 9 h 109"/>
                <a:gd name="T50" fmla="*/ 31 w 80"/>
                <a:gd name="T51" fmla="*/ 23 h 109"/>
                <a:gd name="T52" fmla="*/ 47 w 80"/>
                <a:gd name="T53" fmla="*/ 25 h 109"/>
                <a:gd name="T54" fmla="*/ 63 w 80"/>
                <a:gd name="T55" fmla="*/ 25 h 109"/>
                <a:gd name="T56" fmla="*/ 74 w 80"/>
                <a:gd name="T57" fmla="*/ 29 h 109"/>
                <a:gd name="T58" fmla="*/ 66 w 80"/>
                <a:gd name="T59" fmla="*/ 45 h 109"/>
                <a:gd name="T60" fmla="*/ 58 w 80"/>
                <a:gd name="T61" fmla="*/ 46 h 109"/>
                <a:gd name="T62" fmla="*/ 53 w 80"/>
                <a:gd name="T63" fmla="*/ 56 h 109"/>
                <a:gd name="T64" fmla="*/ 62 w 80"/>
                <a:gd name="T65" fmla="*/ 66 h 109"/>
                <a:gd name="T66" fmla="*/ 65 w 80"/>
                <a:gd name="T67" fmla="*/ 54 h 109"/>
                <a:gd name="T68" fmla="*/ 70 w 80"/>
                <a:gd name="T69" fmla="*/ 54 h 109"/>
                <a:gd name="T70" fmla="*/ 80 w 80"/>
                <a:gd name="T71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09">
                  <a:moveTo>
                    <a:pt x="80" y="84"/>
                  </a:moveTo>
                  <a:lnTo>
                    <a:pt x="78" y="97"/>
                  </a:lnTo>
                  <a:lnTo>
                    <a:pt x="73" y="94"/>
                  </a:lnTo>
                  <a:lnTo>
                    <a:pt x="74" y="109"/>
                  </a:lnTo>
                  <a:lnTo>
                    <a:pt x="69" y="99"/>
                  </a:lnTo>
                  <a:lnTo>
                    <a:pt x="68" y="90"/>
                  </a:lnTo>
                  <a:lnTo>
                    <a:pt x="65" y="81"/>
                  </a:lnTo>
                  <a:lnTo>
                    <a:pt x="58" y="70"/>
                  </a:lnTo>
                  <a:lnTo>
                    <a:pt x="41" y="69"/>
                  </a:lnTo>
                  <a:lnTo>
                    <a:pt x="43" y="77"/>
                  </a:lnTo>
                  <a:lnTo>
                    <a:pt x="38" y="88"/>
                  </a:lnTo>
                  <a:lnTo>
                    <a:pt x="30" y="84"/>
                  </a:lnTo>
                  <a:lnTo>
                    <a:pt x="28" y="88"/>
                  </a:lnTo>
                  <a:lnTo>
                    <a:pt x="23" y="85"/>
                  </a:lnTo>
                  <a:lnTo>
                    <a:pt x="16" y="83"/>
                  </a:lnTo>
                  <a:lnTo>
                    <a:pt x="14" y="68"/>
                  </a:lnTo>
                  <a:lnTo>
                    <a:pt x="7" y="54"/>
                  </a:lnTo>
                  <a:lnTo>
                    <a:pt x="10" y="42"/>
                  </a:lnTo>
                  <a:lnTo>
                    <a:pt x="0" y="38"/>
                  </a:lnTo>
                  <a:lnTo>
                    <a:pt x="3" y="31"/>
                  </a:lnTo>
                  <a:lnTo>
                    <a:pt x="14" y="23"/>
                  </a:lnTo>
                  <a:lnTo>
                    <a:pt x="1" y="14"/>
                  </a:lnTo>
                  <a:lnTo>
                    <a:pt x="8" y="0"/>
                  </a:lnTo>
                  <a:lnTo>
                    <a:pt x="22" y="9"/>
                  </a:lnTo>
                  <a:lnTo>
                    <a:pt x="30" y="9"/>
                  </a:lnTo>
                  <a:lnTo>
                    <a:pt x="31" y="23"/>
                  </a:lnTo>
                  <a:lnTo>
                    <a:pt x="47" y="25"/>
                  </a:lnTo>
                  <a:lnTo>
                    <a:pt x="63" y="25"/>
                  </a:lnTo>
                  <a:lnTo>
                    <a:pt x="74" y="29"/>
                  </a:lnTo>
                  <a:lnTo>
                    <a:pt x="66" y="45"/>
                  </a:lnTo>
                  <a:lnTo>
                    <a:pt x="58" y="46"/>
                  </a:lnTo>
                  <a:lnTo>
                    <a:pt x="53" y="56"/>
                  </a:lnTo>
                  <a:lnTo>
                    <a:pt x="62" y="66"/>
                  </a:lnTo>
                  <a:lnTo>
                    <a:pt x="65" y="54"/>
                  </a:lnTo>
                  <a:lnTo>
                    <a:pt x="70" y="54"/>
                  </a:lnTo>
                  <a:lnTo>
                    <a:pt x="80" y="8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191">
              <a:extLst>
                <a:ext uri="{FF2B5EF4-FFF2-40B4-BE49-F238E27FC236}">
                  <a16:creationId xmlns="" xmlns:a16="http://schemas.microsoft.com/office/drawing/2014/main" id="{21BD87B6-0680-4E03-9B62-12CC66666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802" y="3311622"/>
              <a:ext cx="61081" cy="50416"/>
            </a:xfrm>
            <a:custGeom>
              <a:avLst/>
              <a:gdLst>
                <a:gd name="T0" fmla="*/ 13 w 63"/>
                <a:gd name="T1" fmla="*/ 4 h 52"/>
                <a:gd name="T2" fmla="*/ 26 w 63"/>
                <a:gd name="T3" fmla="*/ 6 h 52"/>
                <a:gd name="T4" fmla="*/ 42 w 63"/>
                <a:gd name="T5" fmla="*/ 0 h 52"/>
                <a:gd name="T6" fmla="*/ 53 w 63"/>
                <a:gd name="T7" fmla="*/ 12 h 52"/>
                <a:gd name="T8" fmla="*/ 63 w 63"/>
                <a:gd name="T9" fmla="*/ 19 h 52"/>
                <a:gd name="T10" fmla="*/ 61 w 63"/>
                <a:gd name="T11" fmla="*/ 36 h 52"/>
                <a:gd name="T12" fmla="*/ 56 w 63"/>
                <a:gd name="T13" fmla="*/ 37 h 52"/>
                <a:gd name="T14" fmla="*/ 54 w 63"/>
                <a:gd name="T15" fmla="*/ 52 h 52"/>
                <a:gd name="T16" fmla="*/ 39 w 63"/>
                <a:gd name="T17" fmla="*/ 41 h 52"/>
                <a:gd name="T18" fmla="*/ 31 w 63"/>
                <a:gd name="T19" fmla="*/ 43 h 52"/>
                <a:gd name="T20" fmla="*/ 18 w 63"/>
                <a:gd name="T21" fmla="*/ 30 h 52"/>
                <a:gd name="T22" fmla="*/ 10 w 63"/>
                <a:gd name="T23" fmla="*/ 19 h 52"/>
                <a:gd name="T24" fmla="*/ 2 w 63"/>
                <a:gd name="T25" fmla="*/ 19 h 52"/>
                <a:gd name="T26" fmla="*/ 0 w 63"/>
                <a:gd name="T27" fmla="*/ 9 h 52"/>
                <a:gd name="T28" fmla="*/ 13 w 63"/>
                <a:gd name="T2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52">
                  <a:moveTo>
                    <a:pt x="13" y="4"/>
                  </a:moveTo>
                  <a:lnTo>
                    <a:pt x="26" y="6"/>
                  </a:lnTo>
                  <a:lnTo>
                    <a:pt x="42" y="0"/>
                  </a:lnTo>
                  <a:lnTo>
                    <a:pt x="53" y="12"/>
                  </a:lnTo>
                  <a:lnTo>
                    <a:pt x="63" y="19"/>
                  </a:lnTo>
                  <a:lnTo>
                    <a:pt x="61" y="36"/>
                  </a:lnTo>
                  <a:lnTo>
                    <a:pt x="56" y="37"/>
                  </a:lnTo>
                  <a:lnTo>
                    <a:pt x="54" y="52"/>
                  </a:lnTo>
                  <a:lnTo>
                    <a:pt x="39" y="41"/>
                  </a:lnTo>
                  <a:lnTo>
                    <a:pt x="31" y="43"/>
                  </a:lnTo>
                  <a:lnTo>
                    <a:pt x="18" y="30"/>
                  </a:lnTo>
                  <a:lnTo>
                    <a:pt x="10" y="19"/>
                  </a:lnTo>
                  <a:lnTo>
                    <a:pt x="2" y="19"/>
                  </a:lnTo>
                  <a:lnTo>
                    <a:pt x="0" y="9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192">
              <a:extLst>
                <a:ext uri="{FF2B5EF4-FFF2-40B4-BE49-F238E27FC236}">
                  <a16:creationId xmlns="" xmlns:a16="http://schemas.microsoft.com/office/drawing/2014/main" id="{0E43B58E-776C-4B0C-8370-C00E6ED23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3036" y="4064952"/>
              <a:ext cx="128949" cy="94045"/>
            </a:xfrm>
            <a:custGeom>
              <a:avLst/>
              <a:gdLst>
                <a:gd name="T0" fmla="*/ 46 w 133"/>
                <a:gd name="T1" fmla="*/ 96 h 97"/>
                <a:gd name="T2" fmla="*/ 33 w 133"/>
                <a:gd name="T3" fmla="*/ 92 h 97"/>
                <a:gd name="T4" fmla="*/ 25 w 133"/>
                <a:gd name="T5" fmla="*/ 92 h 97"/>
                <a:gd name="T6" fmla="*/ 19 w 133"/>
                <a:gd name="T7" fmla="*/ 97 h 97"/>
                <a:gd name="T8" fmla="*/ 11 w 133"/>
                <a:gd name="T9" fmla="*/ 94 h 97"/>
                <a:gd name="T10" fmla="*/ 9 w 133"/>
                <a:gd name="T11" fmla="*/ 88 h 97"/>
                <a:gd name="T12" fmla="*/ 1 w 133"/>
                <a:gd name="T13" fmla="*/ 83 h 97"/>
                <a:gd name="T14" fmla="*/ 0 w 133"/>
                <a:gd name="T15" fmla="*/ 74 h 97"/>
                <a:gd name="T16" fmla="*/ 4 w 133"/>
                <a:gd name="T17" fmla="*/ 66 h 97"/>
                <a:gd name="T18" fmla="*/ 4 w 133"/>
                <a:gd name="T19" fmla="*/ 60 h 97"/>
                <a:gd name="T20" fmla="*/ 18 w 133"/>
                <a:gd name="T21" fmla="*/ 45 h 97"/>
                <a:gd name="T22" fmla="*/ 20 w 133"/>
                <a:gd name="T23" fmla="*/ 34 h 97"/>
                <a:gd name="T24" fmla="*/ 25 w 133"/>
                <a:gd name="T25" fmla="*/ 29 h 97"/>
                <a:gd name="T26" fmla="*/ 33 w 133"/>
                <a:gd name="T27" fmla="*/ 31 h 97"/>
                <a:gd name="T28" fmla="*/ 41 w 133"/>
                <a:gd name="T29" fmla="*/ 28 h 97"/>
                <a:gd name="T30" fmla="*/ 44 w 133"/>
                <a:gd name="T31" fmla="*/ 23 h 97"/>
                <a:gd name="T32" fmla="*/ 56 w 133"/>
                <a:gd name="T33" fmla="*/ 15 h 97"/>
                <a:gd name="T34" fmla="*/ 60 w 133"/>
                <a:gd name="T35" fmla="*/ 9 h 97"/>
                <a:gd name="T36" fmla="*/ 76 w 133"/>
                <a:gd name="T37" fmla="*/ 2 h 97"/>
                <a:gd name="T38" fmla="*/ 85 w 133"/>
                <a:gd name="T39" fmla="*/ 0 h 97"/>
                <a:gd name="T40" fmla="*/ 90 w 133"/>
                <a:gd name="T41" fmla="*/ 3 h 97"/>
                <a:gd name="T42" fmla="*/ 101 w 133"/>
                <a:gd name="T43" fmla="*/ 3 h 97"/>
                <a:gd name="T44" fmla="*/ 100 w 133"/>
                <a:gd name="T45" fmla="*/ 12 h 97"/>
                <a:gd name="T46" fmla="*/ 103 w 133"/>
                <a:gd name="T47" fmla="*/ 20 h 97"/>
                <a:gd name="T48" fmla="*/ 112 w 133"/>
                <a:gd name="T49" fmla="*/ 31 h 97"/>
                <a:gd name="T50" fmla="*/ 113 w 133"/>
                <a:gd name="T51" fmla="*/ 40 h 97"/>
                <a:gd name="T52" fmla="*/ 133 w 133"/>
                <a:gd name="T53" fmla="*/ 44 h 97"/>
                <a:gd name="T54" fmla="*/ 133 w 133"/>
                <a:gd name="T55" fmla="*/ 57 h 97"/>
                <a:gd name="T56" fmla="*/ 128 w 133"/>
                <a:gd name="T57" fmla="*/ 61 h 97"/>
                <a:gd name="T58" fmla="*/ 120 w 133"/>
                <a:gd name="T59" fmla="*/ 64 h 97"/>
                <a:gd name="T60" fmla="*/ 117 w 133"/>
                <a:gd name="T61" fmla="*/ 71 h 97"/>
                <a:gd name="T62" fmla="*/ 111 w 133"/>
                <a:gd name="T63" fmla="*/ 73 h 97"/>
                <a:gd name="T64" fmla="*/ 96 w 133"/>
                <a:gd name="T65" fmla="*/ 73 h 97"/>
                <a:gd name="T66" fmla="*/ 88 w 133"/>
                <a:gd name="T67" fmla="*/ 71 h 97"/>
                <a:gd name="T68" fmla="*/ 82 w 133"/>
                <a:gd name="T69" fmla="*/ 74 h 97"/>
                <a:gd name="T70" fmla="*/ 74 w 133"/>
                <a:gd name="T71" fmla="*/ 73 h 97"/>
                <a:gd name="T72" fmla="*/ 44 w 133"/>
                <a:gd name="T73" fmla="*/ 73 h 97"/>
                <a:gd name="T74" fmla="*/ 44 w 133"/>
                <a:gd name="T75" fmla="*/ 83 h 97"/>
                <a:gd name="T76" fmla="*/ 46 w 133"/>
                <a:gd name="T77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97">
                  <a:moveTo>
                    <a:pt x="46" y="96"/>
                  </a:moveTo>
                  <a:lnTo>
                    <a:pt x="33" y="92"/>
                  </a:lnTo>
                  <a:lnTo>
                    <a:pt x="25" y="92"/>
                  </a:lnTo>
                  <a:lnTo>
                    <a:pt x="19" y="97"/>
                  </a:lnTo>
                  <a:lnTo>
                    <a:pt x="11" y="94"/>
                  </a:lnTo>
                  <a:lnTo>
                    <a:pt x="9" y="88"/>
                  </a:lnTo>
                  <a:lnTo>
                    <a:pt x="1" y="83"/>
                  </a:lnTo>
                  <a:lnTo>
                    <a:pt x="0" y="74"/>
                  </a:lnTo>
                  <a:lnTo>
                    <a:pt x="4" y="66"/>
                  </a:lnTo>
                  <a:lnTo>
                    <a:pt x="4" y="60"/>
                  </a:lnTo>
                  <a:lnTo>
                    <a:pt x="18" y="45"/>
                  </a:lnTo>
                  <a:lnTo>
                    <a:pt x="20" y="34"/>
                  </a:lnTo>
                  <a:lnTo>
                    <a:pt x="25" y="29"/>
                  </a:lnTo>
                  <a:lnTo>
                    <a:pt x="33" y="31"/>
                  </a:lnTo>
                  <a:lnTo>
                    <a:pt x="41" y="28"/>
                  </a:lnTo>
                  <a:lnTo>
                    <a:pt x="44" y="23"/>
                  </a:lnTo>
                  <a:lnTo>
                    <a:pt x="56" y="15"/>
                  </a:lnTo>
                  <a:lnTo>
                    <a:pt x="60" y="9"/>
                  </a:lnTo>
                  <a:lnTo>
                    <a:pt x="76" y="2"/>
                  </a:lnTo>
                  <a:lnTo>
                    <a:pt x="85" y="0"/>
                  </a:lnTo>
                  <a:lnTo>
                    <a:pt x="90" y="3"/>
                  </a:lnTo>
                  <a:lnTo>
                    <a:pt x="101" y="3"/>
                  </a:lnTo>
                  <a:lnTo>
                    <a:pt x="100" y="12"/>
                  </a:lnTo>
                  <a:lnTo>
                    <a:pt x="103" y="20"/>
                  </a:lnTo>
                  <a:lnTo>
                    <a:pt x="112" y="31"/>
                  </a:lnTo>
                  <a:lnTo>
                    <a:pt x="113" y="40"/>
                  </a:lnTo>
                  <a:lnTo>
                    <a:pt x="133" y="44"/>
                  </a:lnTo>
                  <a:lnTo>
                    <a:pt x="133" y="57"/>
                  </a:lnTo>
                  <a:lnTo>
                    <a:pt x="128" y="61"/>
                  </a:lnTo>
                  <a:lnTo>
                    <a:pt x="120" y="64"/>
                  </a:lnTo>
                  <a:lnTo>
                    <a:pt x="117" y="71"/>
                  </a:lnTo>
                  <a:lnTo>
                    <a:pt x="111" y="73"/>
                  </a:lnTo>
                  <a:lnTo>
                    <a:pt x="96" y="73"/>
                  </a:lnTo>
                  <a:lnTo>
                    <a:pt x="88" y="71"/>
                  </a:lnTo>
                  <a:lnTo>
                    <a:pt x="82" y="74"/>
                  </a:lnTo>
                  <a:lnTo>
                    <a:pt x="74" y="73"/>
                  </a:lnTo>
                  <a:lnTo>
                    <a:pt x="44" y="73"/>
                  </a:lnTo>
                  <a:lnTo>
                    <a:pt x="44" y="83"/>
                  </a:lnTo>
                  <a:lnTo>
                    <a:pt x="46" y="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193">
              <a:extLst>
                <a:ext uri="{FF2B5EF4-FFF2-40B4-BE49-F238E27FC236}">
                  <a16:creationId xmlns="" xmlns:a16="http://schemas.microsoft.com/office/drawing/2014/main" id="{A0FB3AE2-4925-4CB4-8F47-4CDA715F6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292" y="3493895"/>
              <a:ext cx="103741" cy="67868"/>
            </a:xfrm>
            <a:custGeom>
              <a:avLst/>
              <a:gdLst>
                <a:gd name="T0" fmla="*/ 5 w 107"/>
                <a:gd name="T1" fmla="*/ 0 h 70"/>
                <a:gd name="T2" fmla="*/ 10 w 107"/>
                <a:gd name="T3" fmla="*/ 9 h 70"/>
                <a:gd name="T4" fmla="*/ 17 w 107"/>
                <a:gd name="T5" fmla="*/ 8 h 70"/>
                <a:gd name="T6" fmla="*/ 30 w 107"/>
                <a:gd name="T7" fmla="*/ 11 h 70"/>
                <a:gd name="T8" fmla="*/ 55 w 107"/>
                <a:gd name="T9" fmla="*/ 12 h 70"/>
                <a:gd name="T10" fmla="*/ 64 w 107"/>
                <a:gd name="T11" fmla="*/ 7 h 70"/>
                <a:gd name="T12" fmla="*/ 85 w 107"/>
                <a:gd name="T13" fmla="*/ 1 h 70"/>
                <a:gd name="T14" fmla="*/ 97 w 107"/>
                <a:gd name="T15" fmla="*/ 9 h 70"/>
                <a:gd name="T16" fmla="*/ 107 w 107"/>
                <a:gd name="T17" fmla="*/ 12 h 70"/>
                <a:gd name="T18" fmla="*/ 98 w 107"/>
                <a:gd name="T19" fmla="*/ 22 h 70"/>
                <a:gd name="T20" fmla="*/ 92 w 107"/>
                <a:gd name="T21" fmla="*/ 39 h 70"/>
                <a:gd name="T22" fmla="*/ 98 w 107"/>
                <a:gd name="T23" fmla="*/ 52 h 70"/>
                <a:gd name="T24" fmla="*/ 83 w 107"/>
                <a:gd name="T25" fmla="*/ 48 h 70"/>
                <a:gd name="T26" fmla="*/ 66 w 107"/>
                <a:gd name="T27" fmla="*/ 56 h 70"/>
                <a:gd name="T28" fmla="*/ 64 w 107"/>
                <a:gd name="T29" fmla="*/ 68 h 70"/>
                <a:gd name="T30" fmla="*/ 49 w 107"/>
                <a:gd name="T31" fmla="*/ 70 h 70"/>
                <a:gd name="T32" fmla="*/ 37 w 107"/>
                <a:gd name="T33" fmla="*/ 62 h 70"/>
                <a:gd name="T34" fmla="*/ 23 w 107"/>
                <a:gd name="T35" fmla="*/ 68 h 70"/>
                <a:gd name="T36" fmla="*/ 10 w 107"/>
                <a:gd name="T37" fmla="*/ 68 h 70"/>
                <a:gd name="T38" fmla="*/ 9 w 107"/>
                <a:gd name="T39" fmla="*/ 52 h 70"/>
                <a:gd name="T40" fmla="*/ 0 w 107"/>
                <a:gd name="T41" fmla="*/ 45 h 70"/>
                <a:gd name="T42" fmla="*/ 3 w 107"/>
                <a:gd name="T43" fmla="*/ 41 h 70"/>
                <a:gd name="T44" fmla="*/ 1 w 107"/>
                <a:gd name="T45" fmla="*/ 39 h 70"/>
                <a:gd name="T46" fmla="*/ 4 w 107"/>
                <a:gd name="T47" fmla="*/ 31 h 70"/>
                <a:gd name="T48" fmla="*/ 11 w 107"/>
                <a:gd name="T49" fmla="*/ 24 h 70"/>
                <a:gd name="T50" fmla="*/ 2 w 107"/>
                <a:gd name="T51" fmla="*/ 14 h 70"/>
                <a:gd name="T52" fmla="*/ 1 w 107"/>
                <a:gd name="T53" fmla="*/ 4 h 70"/>
                <a:gd name="T54" fmla="*/ 5 w 107"/>
                <a:gd name="T5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70">
                  <a:moveTo>
                    <a:pt x="5" y="0"/>
                  </a:moveTo>
                  <a:lnTo>
                    <a:pt x="10" y="9"/>
                  </a:lnTo>
                  <a:lnTo>
                    <a:pt x="17" y="8"/>
                  </a:lnTo>
                  <a:lnTo>
                    <a:pt x="30" y="11"/>
                  </a:lnTo>
                  <a:lnTo>
                    <a:pt x="55" y="12"/>
                  </a:lnTo>
                  <a:lnTo>
                    <a:pt x="64" y="7"/>
                  </a:lnTo>
                  <a:lnTo>
                    <a:pt x="85" y="1"/>
                  </a:lnTo>
                  <a:lnTo>
                    <a:pt x="97" y="9"/>
                  </a:lnTo>
                  <a:lnTo>
                    <a:pt x="107" y="12"/>
                  </a:lnTo>
                  <a:lnTo>
                    <a:pt x="98" y="22"/>
                  </a:lnTo>
                  <a:lnTo>
                    <a:pt x="92" y="39"/>
                  </a:lnTo>
                  <a:lnTo>
                    <a:pt x="98" y="52"/>
                  </a:lnTo>
                  <a:lnTo>
                    <a:pt x="83" y="48"/>
                  </a:lnTo>
                  <a:lnTo>
                    <a:pt x="66" y="56"/>
                  </a:lnTo>
                  <a:lnTo>
                    <a:pt x="64" y="68"/>
                  </a:lnTo>
                  <a:lnTo>
                    <a:pt x="49" y="70"/>
                  </a:lnTo>
                  <a:lnTo>
                    <a:pt x="37" y="62"/>
                  </a:lnTo>
                  <a:lnTo>
                    <a:pt x="23" y="68"/>
                  </a:lnTo>
                  <a:lnTo>
                    <a:pt x="10" y="68"/>
                  </a:lnTo>
                  <a:lnTo>
                    <a:pt x="9" y="52"/>
                  </a:lnTo>
                  <a:lnTo>
                    <a:pt x="0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4" y="31"/>
                  </a:lnTo>
                  <a:lnTo>
                    <a:pt x="11" y="24"/>
                  </a:lnTo>
                  <a:lnTo>
                    <a:pt x="2" y="14"/>
                  </a:lnTo>
                  <a:lnTo>
                    <a:pt x="1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194">
              <a:extLst>
                <a:ext uri="{FF2B5EF4-FFF2-40B4-BE49-F238E27FC236}">
                  <a16:creationId xmlns="" xmlns:a16="http://schemas.microsoft.com/office/drawing/2014/main" id="{D9B095A6-C1CB-484C-9A54-6C12D373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89" y="4359691"/>
              <a:ext cx="30056" cy="35873"/>
            </a:xfrm>
            <a:custGeom>
              <a:avLst/>
              <a:gdLst>
                <a:gd name="T0" fmla="*/ 6 w 31"/>
                <a:gd name="T1" fmla="*/ 37 h 37"/>
                <a:gd name="T2" fmla="*/ 5 w 31"/>
                <a:gd name="T3" fmla="*/ 16 h 37"/>
                <a:gd name="T4" fmla="*/ 0 w 31"/>
                <a:gd name="T5" fmla="*/ 8 h 37"/>
                <a:gd name="T6" fmla="*/ 11 w 31"/>
                <a:gd name="T7" fmla="*/ 10 h 37"/>
                <a:gd name="T8" fmla="*/ 17 w 31"/>
                <a:gd name="T9" fmla="*/ 0 h 37"/>
                <a:gd name="T10" fmla="*/ 26 w 31"/>
                <a:gd name="T11" fmla="*/ 1 h 37"/>
                <a:gd name="T12" fmla="*/ 27 w 31"/>
                <a:gd name="T13" fmla="*/ 8 h 37"/>
                <a:gd name="T14" fmla="*/ 31 w 31"/>
                <a:gd name="T15" fmla="*/ 12 h 37"/>
                <a:gd name="T16" fmla="*/ 31 w 31"/>
                <a:gd name="T17" fmla="*/ 17 h 37"/>
                <a:gd name="T18" fmla="*/ 27 w 31"/>
                <a:gd name="T19" fmla="*/ 21 h 37"/>
                <a:gd name="T20" fmla="*/ 20 w 31"/>
                <a:gd name="T21" fmla="*/ 30 h 37"/>
                <a:gd name="T22" fmla="*/ 13 w 31"/>
                <a:gd name="T23" fmla="*/ 37 h 37"/>
                <a:gd name="T24" fmla="*/ 6 w 31"/>
                <a:gd name="T2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7">
                  <a:moveTo>
                    <a:pt x="6" y="37"/>
                  </a:moveTo>
                  <a:lnTo>
                    <a:pt x="5" y="16"/>
                  </a:lnTo>
                  <a:lnTo>
                    <a:pt x="0" y="8"/>
                  </a:lnTo>
                  <a:lnTo>
                    <a:pt x="11" y="10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27" y="8"/>
                  </a:lnTo>
                  <a:lnTo>
                    <a:pt x="31" y="12"/>
                  </a:lnTo>
                  <a:lnTo>
                    <a:pt x="31" y="17"/>
                  </a:lnTo>
                  <a:lnTo>
                    <a:pt x="27" y="21"/>
                  </a:lnTo>
                  <a:lnTo>
                    <a:pt x="20" y="30"/>
                  </a:lnTo>
                  <a:lnTo>
                    <a:pt x="13" y="37"/>
                  </a:lnTo>
                  <a:lnTo>
                    <a:pt x="6" y="3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195">
              <a:extLst>
                <a:ext uri="{FF2B5EF4-FFF2-40B4-BE49-F238E27FC236}">
                  <a16:creationId xmlns="" xmlns:a16="http://schemas.microsoft.com/office/drawing/2014/main" id="{900595D2-EFE4-48B9-B137-5499812A9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746" y="4114399"/>
              <a:ext cx="51386" cy="102771"/>
            </a:xfrm>
            <a:custGeom>
              <a:avLst/>
              <a:gdLst>
                <a:gd name="T0" fmla="*/ 34 w 53"/>
                <a:gd name="T1" fmla="*/ 104 h 106"/>
                <a:gd name="T2" fmla="*/ 19 w 53"/>
                <a:gd name="T3" fmla="*/ 106 h 106"/>
                <a:gd name="T4" fmla="*/ 15 w 53"/>
                <a:gd name="T5" fmla="*/ 95 h 106"/>
                <a:gd name="T6" fmla="*/ 15 w 53"/>
                <a:gd name="T7" fmla="*/ 54 h 106"/>
                <a:gd name="T8" fmla="*/ 12 w 53"/>
                <a:gd name="T9" fmla="*/ 51 h 106"/>
                <a:gd name="T10" fmla="*/ 12 w 53"/>
                <a:gd name="T11" fmla="*/ 43 h 106"/>
                <a:gd name="T12" fmla="*/ 5 w 53"/>
                <a:gd name="T13" fmla="*/ 36 h 106"/>
                <a:gd name="T14" fmla="*/ 0 w 53"/>
                <a:gd name="T15" fmla="*/ 31 h 106"/>
                <a:gd name="T16" fmla="*/ 3 w 53"/>
                <a:gd name="T17" fmla="*/ 22 h 106"/>
                <a:gd name="T18" fmla="*/ 9 w 53"/>
                <a:gd name="T19" fmla="*/ 20 h 106"/>
                <a:gd name="T20" fmla="*/ 12 w 53"/>
                <a:gd name="T21" fmla="*/ 13 h 106"/>
                <a:gd name="T22" fmla="*/ 20 w 53"/>
                <a:gd name="T23" fmla="*/ 10 h 106"/>
                <a:gd name="T24" fmla="*/ 25 w 53"/>
                <a:gd name="T25" fmla="*/ 6 h 106"/>
                <a:gd name="T26" fmla="*/ 31 w 53"/>
                <a:gd name="T27" fmla="*/ 0 h 106"/>
                <a:gd name="T28" fmla="*/ 36 w 53"/>
                <a:gd name="T29" fmla="*/ 0 h 106"/>
                <a:gd name="T30" fmla="*/ 49 w 53"/>
                <a:gd name="T31" fmla="*/ 10 h 106"/>
                <a:gd name="T32" fmla="*/ 49 w 53"/>
                <a:gd name="T33" fmla="*/ 16 h 106"/>
                <a:gd name="T34" fmla="*/ 53 w 53"/>
                <a:gd name="T35" fmla="*/ 26 h 106"/>
                <a:gd name="T36" fmla="*/ 49 w 53"/>
                <a:gd name="T37" fmla="*/ 33 h 106"/>
                <a:gd name="T38" fmla="*/ 51 w 53"/>
                <a:gd name="T39" fmla="*/ 38 h 106"/>
                <a:gd name="T40" fmla="*/ 43 w 53"/>
                <a:gd name="T41" fmla="*/ 48 h 106"/>
                <a:gd name="T42" fmla="*/ 37 w 53"/>
                <a:gd name="T43" fmla="*/ 54 h 106"/>
                <a:gd name="T44" fmla="*/ 34 w 53"/>
                <a:gd name="T45" fmla="*/ 66 h 106"/>
                <a:gd name="T46" fmla="*/ 35 w 53"/>
                <a:gd name="T47" fmla="*/ 76 h 106"/>
                <a:gd name="T48" fmla="*/ 34 w 53"/>
                <a:gd name="T49" fmla="*/ 10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106">
                  <a:moveTo>
                    <a:pt x="34" y="104"/>
                  </a:moveTo>
                  <a:lnTo>
                    <a:pt x="19" y="106"/>
                  </a:lnTo>
                  <a:lnTo>
                    <a:pt x="15" y="95"/>
                  </a:lnTo>
                  <a:lnTo>
                    <a:pt x="15" y="54"/>
                  </a:lnTo>
                  <a:lnTo>
                    <a:pt x="12" y="51"/>
                  </a:lnTo>
                  <a:lnTo>
                    <a:pt x="12" y="43"/>
                  </a:lnTo>
                  <a:lnTo>
                    <a:pt x="5" y="36"/>
                  </a:lnTo>
                  <a:lnTo>
                    <a:pt x="0" y="31"/>
                  </a:lnTo>
                  <a:lnTo>
                    <a:pt x="3" y="22"/>
                  </a:lnTo>
                  <a:lnTo>
                    <a:pt x="9" y="20"/>
                  </a:lnTo>
                  <a:lnTo>
                    <a:pt x="12" y="13"/>
                  </a:lnTo>
                  <a:lnTo>
                    <a:pt x="20" y="10"/>
                  </a:lnTo>
                  <a:lnTo>
                    <a:pt x="25" y="6"/>
                  </a:lnTo>
                  <a:lnTo>
                    <a:pt x="31" y="0"/>
                  </a:lnTo>
                  <a:lnTo>
                    <a:pt x="36" y="0"/>
                  </a:lnTo>
                  <a:lnTo>
                    <a:pt x="49" y="10"/>
                  </a:lnTo>
                  <a:lnTo>
                    <a:pt x="49" y="16"/>
                  </a:lnTo>
                  <a:lnTo>
                    <a:pt x="53" y="26"/>
                  </a:lnTo>
                  <a:lnTo>
                    <a:pt x="49" y="33"/>
                  </a:lnTo>
                  <a:lnTo>
                    <a:pt x="51" y="38"/>
                  </a:lnTo>
                  <a:lnTo>
                    <a:pt x="43" y="48"/>
                  </a:lnTo>
                  <a:lnTo>
                    <a:pt x="37" y="54"/>
                  </a:lnTo>
                  <a:lnTo>
                    <a:pt x="34" y="66"/>
                  </a:lnTo>
                  <a:lnTo>
                    <a:pt x="35" y="76"/>
                  </a:lnTo>
                  <a:lnTo>
                    <a:pt x="34" y="10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196">
              <a:extLst>
                <a:ext uri="{FF2B5EF4-FFF2-40B4-BE49-F238E27FC236}">
                  <a16:creationId xmlns="" xmlns:a16="http://schemas.microsoft.com/office/drawing/2014/main" id="{AB0E7292-66A8-40C3-A17C-CEF721F3E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1612" y="4229773"/>
              <a:ext cx="21330" cy="23269"/>
            </a:xfrm>
            <a:custGeom>
              <a:avLst/>
              <a:gdLst>
                <a:gd name="T0" fmla="*/ 0 w 22"/>
                <a:gd name="T1" fmla="*/ 15 h 24"/>
                <a:gd name="T2" fmla="*/ 7 w 22"/>
                <a:gd name="T3" fmla="*/ 9 h 24"/>
                <a:gd name="T4" fmla="*/ 22 w 22"/>
                <a:gd name="T5" fmla="*/ 0 h 24"/>
                <a:gd name="T6" fmla="*/ 20 w 22"/>
                <a:gd name="T7" fmla="*/ 8 h 24"/>
                <a:gd name="T8" fmla="*/ 19 w 22"/>
                <a:gd name="T9" fmla="*/ 20 h 24"/>
                <a:gd name="T10" fmla="*/ 11 w 22"/>
                <a:gd name="T11" fmla="*/ 18 h 24"/>
                <a:gd name="T12" fmla="*/ 8 w 22"/>
                <a:gd name="T13" fmla="*/ 24 h 24"/>
                <a:gd name="T14" fmla="*/ 0 w 22"/>
                <a:gd name="T15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4">
                  <a:moveTo>
                    <a:pt x="0" y="15"/>
                  </a:moveTo>
                  <a:lnTo>
                    <a:pt x="7" y="9"/>
                  </a:lnTo>
                  <a:lnTo>
                    <a:pt x="22" y="0"/>
                  </a:lnTo>
                  <a:lnTo>
                    <a:pt x="20" y="8"/>
                  </a:lnTo>
                  <a:lnTo>
                    <a:pt x="19" y="20"/>
                  </a:lnTo>
                  <a:lnTo>
                    <a:pt x="11" y="18"/>
                  </a:lnTo>
                  <a:lnTo>
                    <a:pt x="8" y="24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197">
              <a:extLst>
                <a:ext uri="{FF2B5EF4-FFF2-40B4-BE49-F238E27FC236}">
                  <a16:creationId xmlns="" xmlns:a16="http://schemas.microsoft.com/office/drawing/2014/main" id="{EF8644DF-58B7-4E93-B99B-5EB7D3F4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033" y="4483792"/>
              <a:ext cx="203603" cy="229781"/>
            </a:xfrm>
            <a:custGeom>
              <a:avLst/>
              <a:gdLst>
                <a:gd name="T0" fmla="*/ 117 w 210"/>
                <a:gd name="T1" fmla="*/ 221 h 237"/>
                <a:gd name="T2" fmla="*/ 98 w 210"/>
                <a:gd name="T3" fmla="*/ 221 h 237"/>
                <a:gd name="T4" fmla="*/ 91 w 210"/>
                <a:gd name="T5" fmla="*/ 236 h 237"/>
                <a:gd name="T6" fmla="*/ 80 w 210"/>
                <a:gd name="T7" fmla="*/ 222 h 237"/>
                <a:gd name="T8" fmla="*/ 57 w 210"/>
                <a:gd name="T9" fmla="*/ 217 h 237"/>
                <a:gd name="T10" fmla="*/ 43 w 210"/>
                <a:gd name="T11" fmla="*/ 235 h 237"/>
                <a:gd name="T12" fmla="*/ 31 w 210"/>
                <a:gd name="T13" fmla="*/ 237 h 237"/>
                <a:gd name="T14" fmla="*/ 24 w 210"/>
                <a:gd name="T15" fmla="*/ 212 h 237"/>
                <a:gd name="T16" fmla="*/ 14 w 210"/>
                <a:gd name="T17" fmla="*/ 191 h 237"/>
                <a:gd name="T18" fmla="*/ 20 w 210"/>
                <a:gd name="T19" fmla="*/ 172 h 237"/>
                <a:gd name="T20" fmla="*/ 11 w 210"/>
                <a:gd name="T21" fmla="*/ 165 h 237"/>
                <a:gd name="T22" fmla="*/ 9 w 210"/>
                <a:gd name="T23" fmla="*/ 152 h 237"/>
                <a:gd name="T24" fmla="*/ 0 w 210"/>
                <a:gd name="T25" fmla="*/ 140 h 237"/>
                <a:gd name="T26" fmla="*/ 11 w 210"/>
                <a:gd name="T27" fmla="*/ 120 h 237"/>
                <a:gd name="T28" fmla="*/ 4 w 210"/>
                <a:gd name="T29" fmla="*/ 105 h 237"/>
                <a:gd name="T30" fmla="*/ 7 w 210"/>
                <a:gd name="T31" fmla="*/ 100 h 237"/>
                <a:gd name="T32" fmla="*/ 4 w 210"/>
                <a:gd name="T33" fmla="*/ 93 h 237"/>
                <a:gd name="T34" fmla="*/ 11 w 210"/>
                <a:gd name="T35" fmla="*/ 83 h 237"/>
                <a:gd name="T36" fmla="*/ 12 w 210"/>
                <a:gd name="T37" fmla="*/ 68 h 237"/>
                <a:gd name="T38" fmla="*/ 12 w 210"/>
                <a:gd name="T39" fmla="*/ 56 h 237"/>
                <a:gd name="T40" fmla="*/ 17 w 210"/>
                <a:gd name="T41" fmla="*/ 50 h 237"/>
                <a:gd name="T42" fmla="*/ 2 w 210"/>
                <a:gd name="T43" fmla="*/ 22 h 237"/>
                <a:gd name="T44" fmla="*/ 14 w 210"/>
                <a:gd name="T45" fmla="*/ 23 h 237"/>
                <a:gd name="T46" fmla="*/ 22 w 210"/>
                <a:gd name="T47" fmla="*/ 22 h 237"/>
                <a:gd name="T48" fmla="*/ 27 w 210"/>
                <a:gd name="T49" fmla="*/ 18 h 237"/>
                <a:gd name="T50" fmla="*/ 42 w 210"/>
                <a:gd name="T51" fmla="*/ 11 h 237"/>
                <a:gd name="T52" fmla="*/ 51 w 210"/>
                <a:gd name="T53" fmla="*/ 4 h 237"/>
                <a:gd name="T54" fmla="*/ 75 w 210"/>
                <a:gd name="T55" fmla="*/ 0 h 237"/>
                <a:gd name="T56" fmla="*/ 72 w 210"/>
                <a:gd name="T57" fmla="*/ 14 h 237"/>
                <a:gd name="T58" fmla="*/ 75 w 210"/>
                <a:gd name="T59" fmla="*/ 21 h 237"/>
                <a:gd name="T60" fmla="*/ 73 w 210"/>
                <a:gd name="T61" fmla="*/ 33 h 237"/>
                <a:gd name="T62" fmla="*/ 92 w 210"/>
                <a:gd name="T63" fmla="*/ 49 h 237"/>
                <a:gd name="T64" fmla="*/ 112 w 210"/>
                <a:gd name="T65" fmla="*/ 51 h 237"/>
                <a:gd name="T66" fmla="*/ 119 w 210"/>
                <a:gd name="T67" fmla="*/ 58 h 237"/>
                <a:gd name="T68" fmla="*/ 130 w 210"/>
                <a:gd name="T69" fmla="*/ 61 h 237"/>
                <a:gd name="T70" fmla="*/ 137 w 210"/>
                <a:gd name="T71" fmla="*/ 66 h 237"/>
                <a:gd name="T72" fmla="*/ 148 w 210"/>
                <a:gd name="T73" fmla="*/ 66 h 237"/>
                <a:gd name="T74" fmla="*/ 158 w 210"/>
                <a:gd name="T75" fmla="*/ 72 h 237"/>
                <a:gd name="T76" fmla="*/ 159 w 210"/>
                <a:gd name="T77" fmla="*/ 82 h 237"/>
                <a:gd name="T78" fmla="*/ 163 w 210"/>
                <a:gd name="T79" fmla="*/ 87 h 237"/>
                <a:gd name="T80" fmla="*/ 163 w 210"/>
                <a:gd name="T81" fmla="*/ 95 h 237"/>
                <a:gd name="T82" fmla="*/ 158 w 210"/>
                <a:gd name="T83" fmla="*/ 95 h 237"/>
                <a:gd name="T84" fmla="*/ 164 w 210"/>
                <a:gd name="T85" fmla="*/ 116 h 237"/>
                <a:gd name="T86" fmla="*/ 197 w 210"/>
                <a:gd name="T87" fmla="*/ 117 h 237"/>
                <a:gd name="T88" fmla="*/ 195 w 210"/>
                <a:gd name="T89" fmla="*/ 127 h 237"/>
                <a:gd name="T90" fmla="*/ 197 w 210"/>
                <a:gd name="T91" fmla="*/ 134 h 237"/>
                <a:gd name="T92" fmla="*/ 207 w 210"/>
                <a:gd name="T93" fmla="*/ 139 h 237"/>
                <a:gd name="T94" fmla="*/ 210 w 210"/>
                <a:gd name="T95" fmla="*/ 150 h 237"/>
                <a:gd name="T96" fmla="*/ 208 w 210"/>
                <a:gd name="T97" fmla="*/ 164 h 237"/>
                <a:gd name="T98" fmla="*/ 203 w 210"/>
                <a:gd name="T99" fmla="*/ 172 h 237"/>
                <a:gd name="T100" fmla="*/ 204 w 210"/>
                <a:gd name="T101" fmla="*/ 183 h 237"/>
                <a:gd name="T102" fmla="*/ 198 w 210"/>
                <a:gd name="T103" fmla="*/ 187 h 237"/>
                <a:gd name="T104" fmla="*/ 198 w 210"/>
                <a:gd name="T105" fmla="*/ 182 h 237"/>
                <a:gd name="T106" fmla="*/ 182 w 210"/>
                <a:gd name="T107" fmla="*/ 172 h 237"/>
                <a:gd name="T108" fmla="*/ 166 w 210"/>
                <a:gd name="T109" fmla="*/ 171 h 237"/>
                <a:gd name="T110" fmla="*/ 136 w 210"/>
                <a:gd name="T111" fmla="*/ 177 h 237"/>
                <a:gd name="T112" fmla="*/ 128 w 210"/>
                <a:gd name="T113" fmla="*/ 193 h 237"/>
                <a:gd name="T114" fmla="*/ 127 w 210"/>
                <a:gd name="T115" fmla="*/ 204 h 237"/>
                <a:gd name="T116" fmla="*/ 120 w 210"/>
                <a:gd name="T117" fmla="*/ 226 h 237"/>
                <a:gd name="T118" fmla="*/ 117 w 210"/>
                <a:gd name="T119" fmla="*/ 22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0" h="237">
                  <a:moveTo>
                    <a:pt x="117" y="221"/>
                  </a:moveTo>
                  <a:lnTo>
                    <a:pt x="98" y="221"/>
                  </a:lnTo>
                  <a:lnTo>
                    <a:pt x="91" y="236"/>
                  </a:lnTo>
                  <a:lnTo>
                    <a:pt x="80" y="222"/>
                  </a:lnTo>
                  <a:lnTo>
                    <a:pt x="57" y="217"/>
                  </a:lnTo>
                  <a:lnTo>
                    <a:pt x="43" y="235"/>
                  </a:lnTo>
                  <a:lnTo>
                    <a:pt x="31" y="237"/>
                  </a:lnTo>
                  <a:lnTo>
                    <a:pt x="24" y="212"/>
                  </a:lnTo>
                  <a:lnTo>
                    <a:pt x="14" y="191"/>
                  </a:lnTo>
                  <a:lnTo>
                    <a:pt x="20" y="172"/>
                  </a:lnTo>
                  <a:lnTo>
                    <a:pt x="11" y="165"/>
                  </a:lnTo>
                  <a:lnTo>
                    <a:pt x="9" y="152"/>
                  </a:lnTo>
                  <a:lnTo>
                    <a:pt x="0" y="140"/>
                  </a:lnTo>
                  <a:lnTo>
                    <a:pt x="11" y="120"/>
                  </a:lnTo>
                  <a:lnTo>
                    <a:pt x="4" y="105"/>
                  </a:lnTo>
                  <a:lnTo>
                    <a:pt x="7" y="100"/>
                  </a:lnTo>
                  <a:lnTo>
                    <a:pt x="4" y="93"/>
                  </a:lnTo>
                  <a:lnTo>
                    <a:pt x="11" y="83"/>
                  </a:lnTo>
                  <a:lnTo>
                    <a:pt x="12" y="68"/>
                  </a:lnTo>
                  <a:lnTo>
                    <a:pt x="12" y="56"/>
                  </a:lnTo>
                  <a:lnTo>
                    <a:pt x="17" y="50"/>
                  </a:lnTo>
                  <a:lnTo>
                    <a:pt x="2" y="22"/>
                  </a:lnTo>
                  <a:lnTo>
                    <a:pt x="14" y="23"/>
                  </a:lnTo>
                  <a:lnTo>
                    <a:pt x="22" y="22"/>
                  </a:lnTo>
                  <a:lnTo>
                    <a:pt x="27" y="18"/>
                  </a:lnTo>
                  <a:lnTo>
                    <a:pt x="42" y="11"/>
                  </a:lnTo>
                  <a:lnTo>
                    <a:pt x="51" y="4"/>
                  </a:lnTo>
                  <a:lnTo>
                    <a:pt x="75" y="0"/>
                  </a:lnTo>
                  <a:lnTo>
                    <a:pt x="72" y="14"/>
                  </a:lnTo>
                  <a:lnTo>
                    <a:pt x="75" y="21"/>
                  </a:lnTo>
                  <a:lnTo>
                    <a:pt x="73" y="33"/>
                  </a:lnTo>
                  <a:lnTo>
                    <a:pt x="92" y="49"/>
                  </a:lnTo>
                  <a:lnTo>
                    <a:pt x="112" y="51"/>
                  </a:lnTo>
                  <a:lnTo>
                    <a:pt x="119" y="58"/>
                  </a:lnTo>
                  <a:lnTo>
                    <a:pt x="130" y="61"/>
                  </a:lnTo>
                  <a:lnTo>
                    <a:pt x="137" y="66"/>
                  </a:lnTo>
                  <a:lnTo>
                    <a:pt x="148" y="66"/>
                  </a:lnTo>
                  <a:lnTo>
                    <a:pt x="158" y="72"/>
                  </a:lnTo>
                  <a:lnTo>
                    <a:pt x="159" y="82"/>
                  </a:lnTo>
                  <a:lnTo>
                    <a:pt x="163" y="87"/>
                  </a:lnTo>
                  <a:lnTo>
                    <a:pt x="163" y="95"/>
                  </a:lnTo>
                  <a:lnTo>
                    <a:pt x="158" y="95"/>
                  </a:lnTo>
                  <a:lnTo>
                    <a:pt x="164" y="116"/>
                  </a:lnTo>
                  <a:lnTo>
                    <a:pt x="197" y="117"/>
                  </a:lnTo>
                  <a:lnTo>
                    <a:pt x="195" y="127"/>
                  </a:lnTo>
                  <a:lnTo>
                    <a:pt x="197" y="134"/>
                  </a:lnTo>
                  <a:lnTo>
                    <a:pt x="207" y="139"/>
                  </a:lnTo>
                  <a:lnTo>
                    <a:pt x="210" y="150"/>
                  </a:lnTo>
                  <a:lnTo>
                    <a:pt x="208" y="164"/>
                  </a:lnTo>
                  <a:lnTo>
                    <a:pt x="203" y="172"/>
                  </a:lnTo>
                  <a:lnTo>
                    <a:pt x="204" y="183"/>
                  </a:lnTo>
                  <a:lnTo>
                    <a:pt x="198" y="187"/>
                  </a:lnTo>
                  <a:lnTo>
                    <a:pt x="198" y="182"/>
                  </a:lnTo>
                  <a:lnTo>
                    <a:pt x="182" y="172"/>
                  </a:lnTo>
                  <a:lnTo>
                    <a:pt x="166" y="171"/>
                  </a:lnTo>
                  <a:lnTo>
                    <a:pt x="136" y="177"/>
                  </a:lnTo>
                  <a:lnTo>
                    <a:pt x="128" y="193"/>
                  </a:lnTo>
                  <a:lnTo>
                    <a:pt x="127" y="204"/>
                  </a:lnTo>
                  <a:lnTo>
                    <a:pt x="120" y="226"/>
                  </a:lnTo>
                  <a:lnTo>
                    <a:pt x="117" y="22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198">
              <a:extLst>
                <a:ext uri="{FF2B5EF4-FFF2-40B4-BE49-F238E27FC236}">
                  <a16:creationId xmlns="" xmlns:a16="http://schemas.microsoft.com/office/drawing/2014/main" id="{5C78B51A-5064-4193-AFCD-B88DC48F1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348" y="4232682"/>
              <a:ext cx="661224" cy="688371"/>
            </a:xfrm>
            <a:custGeom>
              <a:avLst/>
              <a:gdLst>
                <a:gd name="T0" fmla="*/ 339 w 682"/>
                <a:gd name="T1" fmla="*/ 584 h 710"/>
                <a:gd name="T2" fmla="*/ 337 w 682"/>
                <a:gd name="T3" fmla="*/ 550 h 710"/>
                <a:gd name="T4" fmla="*/ 336 w 682"/>
                <a:gd name="T5" fmla="*/ 515 h 710"/>
                <a:gd name="T6" fmla="*/ 320 w 682"/>
                <a:gd name="T7" fmla="*/ 492 h 710"/>
                <a:gd name="T8" fmla="*/ 279 w 682"/>
                <a:gd name="T9" fmla="*/ 481 h 710"/>
                <a:gd name="T10" fmla="*/ 279 w 682"/>
                <a:gd name="T11" fmla="*/ 431 h 710"/>
                <a:gd name="T12" fmla="*/ 273 w 682"/>
                <a:gd name="T13" fmla="*/ 393 h 710"/>
                <a:gd name="T14" fmla="*/ 234 w 682"/>
                <a:gd name="T15" fmla="*/ 354 h 710"/>
                <a:gd name="T16" fmla="*/ 234 w 682"/>
                <a:gd name="T17" fmla="*/ 331 h 710"/>
                <a:gd name="T18" fmla="*/ 195 w 682"/>
                <a:gd name="T19" fmla="*/ 317 h 710"/>
                <a:gd name="T20" fmla="*/ 151 w 682"/>
                <a:gd name="T21" fmla="*/ 280 h 710"/>
                <a:gd name="T22" fmla="*/ 118 w 682"/>
                <a:gd name="T23" fmla="*/ 270 h 710"/>
                <a:gd name="T24" fmla="*/ 78 w 682"/>
                <a:gd name="T25" fmla="*/ 281 h 710"/>
                <a:gd name="T26" fmla="*/ 46 w 682"/>
                <a:gd name="T27" fmla="*/ 265 h 710"/>
                <a:gd name="T28" fmla="*/ 16 w 682"/>
                <a:gd name="T29" fmla="*/ 247 h 710"/>
                <a:gd name="T30" fmla="*/ 5 w 682"/>
                <a:gd name="T31" fmla="*/ 211 h 710"/>
                <a:gd name="T32" fmla="*/ 19 w 682"/>
                <a:gd name="T33" fmla="*/ 182 h 710"/>
                <a:gd name="T34" fmla="*/ 71 w 682"/>
                <a:gd name="T35" fmla="*/ 164 h 710"/>
                <a:gd name="T36" fmla="*/ 68 w 682"/>
                <a:gd name="T37" fmla="*/ 94 h 710"/>
                <a:gd name="T38" fmla="*/ 82 w 682"/>
                <a:gd name="T39" fmla="*/ 73 h 710"/>
                <a:gd name="T40" fmla="*/ 112 w 682"/>
                <a:gd name="T41" fmla="*/ 56 h 710"/>
                <a:gd name="T42" fmla="*/ 133 w 682"/>
                <a:gd name="T43" fmla="*/ 78 h 710"/>
                <a:gd name="T44" fmla="*/ 170 w 682"/>
                <a:gd name="T45" fmla="*/ 65 h 710"/>
                <a:gd name="T46" fmla="*/ 169 w 682"/>
                <a:gd name="T47" fmla="*/ 48 h 710"/>
                <a:gd name="T48" fmla="*/ 162 w 682"/>
                <a:gd name="T49" fmla="*/ 19 h 710"/>
                <a:gd name="T50" fmla="*/ 206 w 682"/>
                <a:gd name="T51" fmla="*/ 19 h 710"/>
                <a:gd name="T52" fmla="*/ 240 w 682"/>
                <a:gd name="T53" fmla="*/ 0 h 710"/>
                <a:gd name="T54" fmla="*/ 251 w 682"/>
                <a:gd name="T55" fmla="*/ 22 h 710"/>
                <a:gd name="T56" fmla="*/ 249 w 682"/>
                <a:gd name="T57" fmla="*/ 59 h 710"/>
                <a:gd name="T58" fmla="*/ 276 w 682"/>
                <a:gd name="T59" fmla="*/ 65 h 710"/>
                <a:gd name="T60" fmla="*/ 303 w 682"/>
                <a:gd name="T61" fmla="*/ 58 h 710"/>
                <a:gd name="T62" fmla="*/ 313 w 682"/>
                <a:gd name="T63" fmla="*/ 48 h 710"/>
                <a:gd name="T64" fmla="*/ 346 w 682"/>
                <a:gd name="T65" fmla="*/ 55 h 710"/>
                <a:gd name="T66" fmla="*/ 366 w 682"/>
                <a:gd name="T67" fmla="*/ 54 h 710"/>
                <a:gd name="T68" fmla="*/ 394 w 682"/>
                <a:gd name="T69" fmla="*/ 18 h 710"/>
                <a:gd name="T70" fmla="*/ 418 w 682"/>
                <a:gd name="T71" fmla="*/ 72 h 710"/>
                <a:gd name="T72" fmla="*/ 441 w 682"/>
                <a:gd name="T73" fmla="*/ 111 h 710"/>
                <a:gd name="T74" fmla="*/ 514 w 682"/>
                <a:gd name="T75" fmla="*/ 127 h 710"/>
                <a:gd name="T76" fmla="*/ 592 w 682"/>
                <a:gd name="T77" fmla="*/ 140 h 710"/>
                <a:gd name="T78" fmla="*/ 667 w 682"/>
                <a:gd name="T79" fmla="*/ 179 h 710"/>
                <a:gd name="T80" fmla="*/ 675 w 682"/>
                <a:gd name="T81" fmla="*/ 247 h 710"/>
                <a:gd name="T82" fmla="*/ 618 w 682"/>
                <a:gd name="T83" fmla="*/ 317 h 710"/>
                <a:gd name="T84" fmla="*/ 606 w 682"/>
                <a:gd name="T85" fmla="*/ 392 h 710"/>
                <a:gd name="T86" fmla="*/ 578 w 682"/>
                <a:gd name="T87" fmla="*/ 459 h 710"/>
                <a:gd name="T88" fmla="*/ 537 w 682"/>
                <a:gd name="T89" fmla="*/ 497 h 710"/>
                <a:gd name="T90" fmla="*/ 457 w 682"/>
                <a:gd name="T91" fmla="*/ 534 h 710"/>
                <a:gd name="T92" fmla="*/ 440 w 682"/>
                <a:gd name="T93" fmla="*/ 598 h 710"/>
                <a:gd name="T94" fmla="*/ 389 w 682"/>
                <a:gd name="T95" fmla="*/ 669 h 710"/>
                <a:gd name="T96" fmla="*/ 353 w 682"/>
                <a:gd name="T97" fmla="*/ 698 h 710"/>
                <a:gd name="T98" fmla="*/ 320 w 682"/>
                <a:gd name="T99" fmla="*/ 651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2" h="710">
                  <a:moveTo>
                    <a:pt x="284" y="638"/>
                  </a:moveTo>
                  <a:lnTo>
                    <a:pt x="307" y="611"/>
                  </a:lnTo>
                  <a:lnTo>
                    <a:pt x="327" y="592"/>
                  </a:lnTo>
                  <a:lnTo>
                    <a:pt x="339" y="584"/>
                  </a:lnTo>
                  <a:lnTo>
                    <a:pt x="353" y="574"/>
                  </a:lnTo>
                  <a:lnTo>
                    <a:pt x="354" y="557"/>
                  </a:lnTo>
                  <a:lnTo>
                    <a:pt x="345" y="547"/>
                  </a:lnTo>
                  <a:lnTo>
                    <a:pt x="337" y="550"/>
                  </a:lnTo>
                  <a:lnTo>
                    <a:pt x="339" y="539"/>
                  </a:lnTo>
                  <a:lnTo>
                    <a:pt x="342" y="528"/>
                  </a:lnTo>
                  <a:lnTo>
                    <a:pt x="342" y="518"/>
                  </a:lnTo>
                  <a:lnTo>
                    <a:pt x="336" y="515"/>
                  </a:lnTo>
                  <a:lnTo>
                    <a:pt x="329" y="517"/>
                  </a:lnTo>
                  <a:lnTo>
                    <a:pt x="323" y="517"/>
                  </a:lnTo>
                  <a:lnTo>
                    <a:pt x="321" y="509"/>
                  </a:lnTo>
                  <a:lnTo>
                    <a:pt x="320" y="492"/>
                  </a:lnTo>
                  <a:lnTo>
                    <a:pt x="316" y="487"/>
                  </a:lnTo>
                  <a:lnTo>
                    <a:pt x="305" y="481"/>
                  </a:lnTo>
                  <a:lnTo>
                    <a:pt x="298" y="485"/>
                  </a:lnTo>
                  <a:lnTo>
                    <a:pt x="279" y="481"/>
                  </a:lnTo>
                  <a:lnTo>
                    <a:pt x="280" y="457"/>
                  </a:lnTo>
                  <a:lnTo>
                    <a:pt x="274" y="446"/>
                  </a:lnTo>
                  <a:lnTo>
                    <a:pt x="280" y="442"/>
                  </a:lnTo>
                  <a:lnTo>
                    <a:pt x="279" y="431"/>
                  </a:lnTo>
                  <a:lnTo>
                    <a:pt x="284" y="423"/>
                  </a:lnTo>
                  <a:lnTo>
                    <a:pt x="286" y="409"/>
                  </a:lnTo>
                  <a:lnTo>
                    <a:pt x="283" y="398"/>
                  </a:lnTo>
                  <a:lnTo>
                    <a:pt x="273" y="393"/>
                  </a:lnTo>
                  <a:lnTo>
                    <a:pt x="271" y="386"/>
                  </a:lnTo>
                  <a:lnTo>
                    <a:pt x="273" y="376"/>
                  </a:lnTo>
                  <a:lnTo>
                    <a:pt x="240" y="375"/>
                  </a:lnTo>
                  <a:lnTo>
                    <a:pt x="234" y="354"/>
                  </a:lnTo>
                  <a:lnTo>
                    <a:pt x="239" y="354"/>
                  </a:lnTo>
                  <a:lnTo>
                    <a:pt x="239" y="346"/>
                  </a:lnTo>
                  <a:lnTo>
                    <a:pt x="235" y="341"/>
                  </a:lnTo>
                  <a:lnTo>
                    <a:pt x="234" y="331"/>
                  </a:lnTo>
                  <a:lnTo>
                    <a:pt x="224" y="325"/>
                  </a:lnTo>
                  <a:lnTo>
                    <a:pt x="213" y="325"/>
                  </a:lnTo>
                  <a:lnTo>
                    <a:pt x="206" y="320"/>
                  </a:lnTo>
                  <a:lnTo>
                    <a:pt x="195" y="317"/>
                  </a:lnTo>
                  <a:lnTo>
                    <a:pt x="188" y="310"/>
                  </a:lnTo>
                  <a:lnTo>
                    <a:pt x="168" y="308"/>
                  </a:lnTo>
                  <a:lnTo>
                    <a:pt x="149" y="292"/>
                  </a:lnTo>
                  <a:lnTo>
                    <a:pt x="151" y="280"/>
                  </a:lnTo>
                  <a:lnTo>
                    <a:pt x="148" y="273"/>
                  </a:lnTo>
                  <a:lnTo>
                    <a:pt x="151" y="259"/>
                  </a:lnTo>
                  <a:lnTo>
                    <a:pt x="127" y="263"/>
                  </a:lnTo>
                  <a:lnTo>
                    <a:pt x="118" y="270"/>
                  </a:lnTo>
                  <a:lnTo>
                    <a:pt x="103" y="277"/>
                  </a:lnTo>
                  <a:lnTo>
                    <a:pt x="98" y="281"/>
                  </a:lnTo>
                  <a:lnTo>
                    <a:pt x="90" y="282"/>
                  </a:lnTo>
                  <a:lnTo>
                    <a:pt x="78" y="281"/>
                  </a:lnTo>
                  <a:lnTo>
                    <a:pt x="67" y="283"/>
                  </a:lnTo>
                  <a:lnTo>
                    <a:pt x="59" y="281"/>
                  </a:lnTo>
                  <a:lnTo>
                    <a:pt x="60" y="255"/>
                  </a:lnTo>
                  <a:lnTo>
                    <a:pt x="46" y="265"/>
                  </a:lnTo>
                  <a:lnTo>
                    <a:pt x="31" y="265"/>
                  </a:lnTo>
                  <a:lnTo>
                    <a:pt x="24" y="256"/>
                  </a:lnTo>
                  <a:lnTo>
                    <a:pt x="13" y="255"/>
                  </a:lnTo>
                  <a:lnTo>
                    <a:pt x="16" y="247"/>
                  </a:lnTo>
                  <a:lnTo>
                    <a:pt x="7" y="236"/>
                  </a:lnTo>
                  <a:lnTo>
                    <a:pt x="0" y="221"/>
                  </a:lnTo>
                  <a:lnTo>
                    <a:pt x="5" y="218"/>
                  </a:lnTo>
                  <a:lnTo>
                    <a:pt x="5" y="211"/>
                  </a:lnTo>
                  <a:lnTo>
                    <a:pt x="15" y="205"/>
                  </a:lnTo>
                  <a:lnTo>
                    <a:pt x="13" y="196"/>
                  </a:lnTo>
                  <a:lnTo>
                    <a:pt x="17" y="190"/>
                  </a:lnTo>
                  <a:lnTo>
                    <a:pt x="19" y="182"/>
                  </a:lnTo>
                  <a:lnTo>
                    <a:pt x="38" y="170"/>
                  </a:lnTo>
                  <a:lnTo>
                    <a:pt x="53" y="167"/>
                  </a:lnTo>
                  <a:lnTo>
                    <a:pt x="56" y="164"/>
                  </a:lnTo>
                  <a:lnTo>
                    <a:pt x="71" y="164"/>
                  </a:lnTo>
                  <a:lnTo>
                    <a:pt x="79" y="117"/>
                  </a:lnTo>
                  <a:lnTo>
                    <a:pt x="79" y="110"/>
                  </a:lnTo>
                  <a:lnTo>
                    <a:pt x="76" y="100"/>
                  </a:lnTo>
                  <a:lnTo>
                    <a:pt x="68" y="94"/>
                  </a:lnTo>
                  <a:lnTo>
                    <a:pt x="68" y="81"/>
                  </a:lnTo>
                  <a:lnTo>
                    <a:pt x="79" y="79"/>
                  </a:lnTo>
                  <a:lnTo>
                    <a:pt x="82" y="80"/>
                  </a:lnTo>
                  <a:lnTo>
                    <a:pt x="82" y="73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07" y="62"/>
                  </a:lnTo>
                  <a:lnTo>
                    <a:pt x="112" y="56"/>
                  </a:lnTo>
                  <a:lnTo>
                    <a:pt x="117" y="60"/>
                  </a:lnTo>
                  <a:lnTo>
                    <a:pt x="120" y="71"/>
                  </a:lnTo>
                  <a:lnTo>
                    <a:pt x="123" y="69"/>
                  </a:lnTo>
                  <a:lnTo>
                    <a:pt x="133" y="78"/>
                  </a:lnTo>
                  <a:lnTo>
                    <a:pt x="146" y="77"/>
                  </a:lnTo>
                  <a:lnTo>
                    <a:pt x="149" y="72"/>
                  </a:lnTo>
                  <a:lnTo>
                    <a:pt x="162" y="67"/>
                  </a:lnTo>
                  <a:lnTo>
                    <a:pt x="170" y="65"/>
                  </a:lnTo>
                  <a:lnTo>
                    <a:pt x="171" y="57"/>
                  </a:lnTo>
                  <a:lnTo>
                    <a:pt x="184" y="52"/>
                  </a:lnTo>
                  <a:lnTo>
                    <a:pt x="183" y="49"/>
                  </a:lnTo>
                  <a:lnTo>
                    <a:pt x="169" y="48"/>
                  </a:lnTo>
                  <a:lnTo>
                    <a:pt x="167" y="36"/>
                  </a:lnTo>
                  <a:lnTo>
                    <a:pt x="167" y="25"/>
                  </a:lnTo>
                  <a:lnTo>
                    <a:pt x="159" y="20"/>
                  </a:lnTo>
                  <a:lnTo>
                    <a:pt x="162" y="19"/>
                  </a:lnTo>
                  <a:lnTo>
                    <a:pt x="175" y="21"/>
                  </a:lnTo>
                  <a:lnTo>
                    <a:pt x="189" y="26"/>
                  </a:lnTo>
                  <a:lnTo>
                    <a:pt x="195" y="21"/>
                  </a:lnTo>
                  <a:lnTo>
                    <a:pt x="206" y="19"/>
                  </a:lnTo>
                  <a:lnTo>
                    <a:pt x="226" y="12"/>
                  </a:lnTo>
                  <a:lnTo>
                    <a:pt x="233" y="6"/>
                  </a:lnTo>
                  <a:lnTo>
                    <a:pt x="230" y="0"/>
                  </a:lnTo>
                  <a:lnTo>
                    <a:pt x="240" y="0"/>
                  </a:lnTo>
                  <a:lnTo>
                    <a:pt x="243" y="4"/>
                  </a:lnTo>
                  <a:lnTo>
                    <a:pt x="241" y="12"/>
                  </a:lnTo>
                  <a:lnTo>
                    <a:pt x="247" y="14"/>
                  </a:lnTo>
                  <a:lnTo>
                    <a:pt x="251" y="22"/>
                  </a:lnTo>
                  <a:lnTo>
                    <a:pt x="247" y="28"/>
                  </a:lnTo>
                  <a:lnTo>
                    <a:pt x="243" y="43"/>
                  </a:lnTo>
                  <a:lnTo>
                    <a:pt x="248" y="51"/>
                  </a:lnTo>
                  <a:lnTo>
                    <a:pt x="249" y="59"/>
                  </a:lnTo>
                  <a:lnTo>
                    <a:pt x="259" y="67"/>
                  </a:lnTo>
                  <a:lnTo>
                    <a:pt x="269" y="69"/>
                  </a:lnTo>
                  <a:lnTo>
                    <a:pt x="270" y="65"/>
                  </a:lnTo>
                  <a:lnTo>
                    <a:pt x="276" y="65"/>
                  </a:lnTo>
                  <a:lnTo>
                    <a:pt x="284" y="62"/>
                  </a:lnTo>
                  <a:lnTo>
                    <a:pt x="290" y="57"/>
                  </a:lnTo>
                  <a:lnTo>
                    <a:pt x="299" y="58"/>
                  </a:lnTo>
                  <a:lnTo>
                    <a:pt x="303" y="58"/>
                  </a:lnTo>
                  <a:lnTo>
                    <a:pt x="313" y="59"/>
                  </a:lnTo>
                  <a:lnTo>
                    <a:pt x="314" y="56"/>
                  </a:lnTo>
                  <a:lnTo>
                    <a:pt x="312" y="52"/>
                  </a:lnTo>
                  <a:lnTo>
                    <a:pt x="313" y="48"/>
                  </a:lnTo>
                  <a:lnTo>
                    <a:pt x="320" y="49"/>
                  </a:lnTo>
                  <a:lnTo>
                    <a:pt x="328" y="47"/>
                  </a:lnTo>
                  <a:lnTo>
                    <a:pt x="338" y="51"/>
                  </a:lnTo>
                  <a:lnTo>
                    <a:pt x="346" y="55"/>
                  </a:lnTo>
                  <a:lnTo>
                    <a:pt x="351" y="50"/>
                  </a:lnTo>
                  <a:lnTo>
                    <a:pt x="356" y="50"/>
                  </a:lnTo>
                  <a:lnTo>
                    <a:pt x="358" y="55"/>
                  </a:lnTo>
                  <a:lnTo>
                    <a:pt x="366" y="54"/>
                  </a:lnTo>
                  <a:lnTo>
                    <a:pt x="373" y="48"/>
                  </a:lnTo>
                  <a:lnTo>
                    <a:pt x="378" y="35"/>
                  </a:lnTo>
                  <a:lnTo>
                    <a:pt x="388" y="19"/>
                  </a:lnTo>
                  <a:lnTo>
                    <a:pt x="394" y="18"/>
                  </a:lnTo>
                  <a:lnTo>
                    <a:pt x="398" y="28"/>
                  </a:lnTo>
                  <a:lnTo>
                    <a:pt x="408" y="58"/>
                  </a:lnTo>
                  <a:lnTo>
                    <a:pt x="417" y="60"/>
                  </a:lnTo>
                  <a:lnTo>
                    <a:pt x="418" y="72"/>
                  </a:lnTo>
                  <a:lnTo>
                    <a:pt x="404" y="87"/>
                  </a:lnTo>
                  <a:lnTo>
                    <a:pt x="410" y="92"/>
                  </a:lnTo>
                  <a:lnTo>
                    <a:pt x="441" y="95"/>
                  </a:lnTo>
                  <a:lnTo>
                    <a:pt x="441" y="111"/>
                  </a:lnTo>
                  <a:lnTo>
                    <a:pt x="455" y="101"/>
                  </a:lnTo>
                  <a:lnTo>
                    <a:pt x="477" y="107"/>
                  </a:lnTo>
                  <a:lnTo>
                    <a:pt x="506" y="117"/>
                  </a:lnTo>
                  <a:lnTo>
                    <a:pt x="514" y="127"/>
                  </a:lnTo>
                  <a:lnTo>
                    <a:pt x="511" y="137"/>
                  </a:lnTo>
                  <a:lnTo>
                    <a:pt x="532" y="132"/>
                  </a:lnTo>
                  <a:lnTo>
                    <a:pt x="565" y="141"/>
                  </a:lnTo>
                  <a:lnTo>
                    <a:pt x="592" y="140"/>
                  </a:lnTo>
                  <a:lnTo>
                    <a:pt x="617" y="154"/>
                  </a:lnTo>
                  <a:lnTo>
                    <a:pt x="639" y="174"/>
                  </a:lnTo>
                  <a:lnTo>
                    <a:pt x="653" y="178"/>
                  </a:lnTo>
                  <a:lnTo>
                    <a:pt x="667" y="179"/>
                  </a:lnTo>
                  <a:lnTo>
                    <a:pt x="674" y="185"/>
                  </a:lnTo>
                  <a:lnTo>
                    <a:pt x="680" y="207"/>
                  </a:lnTo>
                  <a:lnTo>
                    <a:pt x="682" y="218"/>
                  </a:lnTo>
                  <a:lnTo>
                    <a:pt x="675" y="247"/>
                  </a:lnTo>
                  <a:lnTo>
                    <a:pt x="667" y="258"/>
                  </a:lnTo>
                  <a:lnTo>
                    <a:pt x="643" y="282"/>
                  </a:lnTo>
                  <a:lnTo>
                    <a:pt x="631" y="302"/>
                  </a:lnTo>
                  <a:lnTo>
                    <a:pt x="618" y="317"/>
                  </a:lnTo>
                  <a:lnTo>
                    <a:pt x="614" y="318"/>
                  </a:lnTo>
                  <a:lnTo>
                    <a:pt x="609" y="331"/>
                  </a:lnTo>
                  <a:lnTo>
                    <a:pt x="610" y="364"/>
                  </a:lnTo>
                  <a:lnTo>
                    <a:pt x="606" y="392"/>
                  </a:lnTo>
                  <a:lnTo>
                    <a:pt x="603" y="404"/>
                  </a:lnTo>
                  <a:lnTo>
                    <a:pt x="599" y="411"/>
                  </a:lnTo>
                  <a:lnTo>
                    <a:pt x="595" y="435"/>
                  </a:lnTo>
                  <a:lnTo>
                    <a:pt x="578" y="459"/>
                  </a:lnTo>
                  <a:lnTo>
                    <a:pt x="574" y="479"/>
                  </a:lnTo>
                  <a:lnTo>
                    <a:pt x="560" y="487"/>
                  </a:lnTo>
                  <a:lnTo>
                    <a:pt x="556" y="498"/>
                  </a:lnTo>
                  <a:lnTo>
                    <a:pt x="537" y="497"/>
                  </a:lnTo>
                  <a:lnTo>
                    <a:pt x="510" y="505"/>
                  </a:lnTo>
                  <a:lnTo>
                    <a:pt x="498" y="513"/>
                  </a:lnTo>
                  <a:lnTo>
                    <a:pt x="478" y="519"/>
                  </a:lnTo>
                  <a:lnTo>
                    <a:pt x="457" y="534"/>
                  </a:lnTo>
                  <a:lnTo>
                    <a:pt x="444" y="553"/>
                  </a:lnTo>
                  <a:lnTo>
                    <a:pt x="440" y="568"/>
                  </a:lnTo>
                  <a:lnTo>
                    <a:pt x="444" y="578"/>
                  </a:lnTo>
                  <a:lnTo>
                    <a:pt x="440" y="598"/>
                  </a:lnTo>
                  <a:lnTo>
                    <a:pt x="437" y="607"/>
                  </a:lnTo>
                  <a:lnTo>
                    <a:pt x="424" y="619"/>
                  </a:lnTo>
                  <a:lnTo>
                    <a:pt x="405" y="653"/>
                  </a:lnTo>
                  <a:lnTo>
                    <a:pt x="389" y="669"/>
                  </a:lnTo>
                  <a:lnTo>
                    <a:pt x="378" y="679"/>
                  </a:lnTo>
                  <a:lnTo>
                    <a:pt x="369" y="698"/>
                  </a:lnTo>
                  <a:lnTo>
                    <a:pt x="358" y="710"/>
                  </a:lnTo>
                  <a:lnTo>
                    <a:pt x="353" y="698"/>
                  </a:lnTo>
                  <a:lnTo>
                    <a:pt x="361" y="689"/>
                  </a:lnTo>
                  <a:lnTo>
                    <a:pt x="351" y="675"/>
                  </a:lnTo>
                  <a:lnTo>
                    <a:pt x="337" y="664"/>
                  </a:lnTo>
                  <a:lnTo>
                    <a:pt x="320" y="651"/>
                  </a:lnTo>
                  <a:lnTo>
                    <a:pt x="313" y="651"/>
                  </a:lnTo>
                  <a:lnTo>
                    <a:pt x="295" y="636"/>
                  </a:lnTo>
                  <a:lnTo>
                    <a:pt x="284" y="6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199">
              <a:extLst>
                <a:ext uri="{FF2B5EF4-FFF2-40B4-BE49-F238E27FC236}">
                  <a16:creationId xmlns="" xmlns:a16="http://schemas.microsoft.com/office/drawing/2014/main" id="{A0E51DDD-C76C-4506-9D5F-95DE79D53E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998" y="3849715"/>
              <a:ext cx="32964" cy="62050"/>
            </a:xfrm>
            <a:custGeom>
              <a:avLst/>
              <a:gdLst>
                <a:gd name="T0" fmla="*/ 24 w 34"/>
                <a:gd name="T1" fmla="*/ 64 h 64"/>
                <a:gd name="T2" fmla="*/ 21 w 34"/>
                <a:gd name="T3" fmla="*/ 64 h 64"/>
                <a:gd name="T4" fmla="*/ 16 w 34"/>
                <a:gd name="T5" fmla="*/ 53 h 64"/>
                <a:gd name="T6" fmla="*/ 9 w 34"/>
                <a:gd name="T7" fmla="*/ 48 h 64"/>
                <a:gd name="T8" fmla="*/ 13 w 34"/>
                <a:gd name="T9" fmla="*/ 36 h 64"/>
                <a:gd name="T10" fmla="*/ 19 w 34"/>
                <a:gd name="T11" fmla="*/ 36 h 64"/>
                <a:gd name="T12" fmla="*/ 24 w 34"/>
                <a:gd name="T13" fmla="*/ 52 h 64"/>
                <a:gd name="T14" fmla="*/ 24 w 34"/>
                <a:gd name="T15" fmla="*/ 64 h 64"/>
                <a:gd name="T16" fmla="*/ 20 w 34"/>
                <a:gd name="T17" fmla="*/ 9 h 64"/>
                <a:gd name="T18" fmla="*/ 1 w 34"/>
                <a:gd name="T19" fmla="*/ 13 h 64"/>
                <a:gd name="T20" fmla="*/ 0 w 34"/>
                <a:gd name="T21" fmla="*/ 6 h 64"/>
                <a:gd name="T22" fmla="*/ 8 w 34"/>
                <a:gd name="T23" fmla="*/ 4 h 64"/>
                <a:gd name="T24" fmla="*/ 20 w 34"/>
                <a:gd name="T25" fmla="*/ 5 h 64"/>
                <a:gd name="T26" fmla="*/ 20 w 34"/>
                <a:gd name="T27" fmla="*/ 9 h 64"/>
                <a:gd name="T28" fmla="*/ 34 w 34"/>
                <a:gd name="T29" fmla="*/ 9 h 64"/>
                <a:gd name="T30" fmla="*/ 31 w 34"/>
                <a:gd name="T31" fmla="*/ 23 h 64"/>
                <a:gd name="T32" fmla="*/ 28 w 34"/>
                <a:gd name="T33" fmla="*/ 21 h 64"/>
                <a:gd name="T34" fmla="*/ 28 w 34"/>
                <a:gd name="T35" fmla="*/ 11 h 64"/>
                <a:gd name="T36" fmla="*/ 21 w 34"/>
                <a:gd name="T37" fmla="*/ 2 h 64"/>
                <a:gd name="T38" fmla="*/ 20 w 34"/>
                <a:gd name="T39" fmla="*/ 0 h 64"/>
                <a:gd name="T40" fmla="*/ 34 w 34"/>
                <a:gd name="T41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64">
                  <a:moveTo>
                    <a:pt x="24" y="64"/>
                  </a:moveTo>
                  <a:lnTo>
                    <a:pt x="21" y="64"/>
                  </a:lnTo>
                  <a:lnTo>
                    <a:pt x="16" y="53"/>
                  </a:lnTo>
                  <a:lnTo>
                    <a:pt x="9" y="48"/>
                  </a:lnTo>
                  <a:lnTo>
                    <a:pt x="13" y="36"/>
                  </a:lnTo>
                  <a:lnTo>
                    <a:pt x="19" y="36"/>
                  </a:lnTo>
                  <a:lnTo>
                    <a:pt x="24" y="52"/>
                  </a:lnTo>
                  <a:lnTo>
                    <a:pt x="24" y="64"/>
                  </a:lnTo>
                  <a:close/>
                  <a:moveTo>
                    <a:pt x="20" y="9"/>
                  </a:moveTo>
                  <a:lnTo>
                    <a:pt x="1" y="13"/>
                  </a:lnTo>
                  <a:lnTo>
                    <a:pt x="0" y="6"/>
                  </a:lnTo>
                  <a:lnTo>
                    <a:pt x="8" y="4"/>
                  </a:lnTo>
                  <a:lnTo>
                    <a:pt x="20" y="5"/>
                  </a:lnTo>
                  <a:lnTo>
                    <a:pt x="20" y="9"/>
                  </a:lnTo>
                  <a:close/>
                  <a:moveTo>
                    <a:pt x="34" y="9"/>
                  </a:moveTo>
                  <a:lnTo>
                    <a:pt x="31" y="23"/>
                  </a:lnTo>
                  <a:lnTo>
                    <a:pt x="28" y="21"/>
                  </a:lnTo>
                  <a:lnTo>
                    <a:pt x="28" y="11"/>
                  </a:lnTo>
                  <a:lnTo>
                    <a:pt x="21" y="2"/>
                  </a:lnTo>
                  <a:lnTo>
                    <a:pt x="20" y="0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00">
              <a:extLst>
                <a:ext uri="{FF2B5EF4-FFF2-40B4-BE49-F238E27FC236}">
                  <a16:creationId xmlns="" xmlns:a16="http://schemas.microsoft.com/office/drawing/2014/main" id="{72AE8112-7D6E-4C3E-8F94-78AAFE474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077" y="3826446"/>
              <a:ext cx="55264" cy="30056"/>
            </a:xfrm>
            <a:custGeom>
              <a:avLst/>
              <a:gdLst>
                <a:gd name="T0" fmla="*/ 50 w 57"/>
                <a:gd name="T1" fmla="*/ 10 h 31"/>
                <a:gd name="T2" fmla="*/ 57 w 57"/>
                <a:gd name="T3" fmla="*/ 16 h 31"/>
                <a:gd name="T4" fmla="*/ 56 w 57"/>
                <a:gd name="T5" fmla="*/ 29 h 31"/>
                <a:gd name="T6" fmla="*/ 42 w 57"/>
                <a:gd name="T7" fmla="*/ 29 h 31"/>
                <a:gd name="T8" fmla="*/ 27 w 57"/>
                <a:gd name="T9" fmla="*/ 28 h 31"/>
                <a:gd name="T10" fmla="*/ 17 w 57"/>
                <a:gd name="T11" fmla="*/ 31 h 31"/>
                <a:gd name="T12" fmla="*/ 0 w 57"/>
                <a:gd name="T13" fmla="*/ 23 h 31"/>
                <a:gd name="T14" fmla="*/ 0 w 57"/>
                <a:gd name="T15" fmla="*/ 20 h 31"/>
                <a:gd name="T16" fmla="*/ 12 w 57"/>
                <a:gd name="T17" fmla="*/ 6 h 31"/>
                <a:gd name="T18" fmla="*/ 21 w 57"/>
                <a:gd name="T19" fmla="*/ 0 h 31"/>
                <a:gd name="T20" fmla="*/ 33 w 57"/>
                <a:gd name="T21" fmla="*/ 4 h 31"/>
                <a:gd name="T22" fmla="*/ 42 w 57"/>
                <a:gd name="T23" fmla="*/ 6 h 31"/>
                <a:gd name="T24" fmla="*/ 50 w 57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31">
                  <a:moveTo>
                    <a:pt x="50" y="10"/>
                  </a:moveTo>
                  <a:lnTo>
                    <a:pt x="57" y="16"/>
                  </a:lnTo>
                  <a:lnTo>
                    <a:pt x="56" y="29"/>
                  </a:lnTo>
                  <a:lnTo>
                    <a:pt x="42" y="29"/>
                  </a:lnTo>
                  <a:lnTo>
                    <a:pt x="27" y="28"/>
                  </a:lnTo>
                  <a:lnTo>
                    <a:pt x="17" y="31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2" y="6"/>
                  </a:lnTo>
                  <a:lnTo>
                    <a:pt x="21" y="0"/>
                  </a:lnTo>
                  <a:lnTo>
                    <a:pt x="33" y="4"/>
                  </a:lnTo>
                  <a:lnTo>
                    <a:pt x="42" y="6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01">
              <a:extLst>
                <a:ext uri="{FF2B5EF4-FFF2-40B4-BE49-F238E27FC236}">
                  <a16:creationId xmlns="" xmlns:a16="http://schemas.microsoft.com/office/drawing/2014/main" id="{E1A1339B-3C6C-494B-A3D0-980302080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602" y="4620497"/>
              <a:ext cx="159974" cy="165791"/>
            </a:xfrm>
            <a:custGeom>
              <a:avLst/>
              <a:gdLst>
                <a:gd name="T0" fmla="*/ 101 w 165"/>
                <a:gd name="T1" fmla="*/ 16 h 171"/>
                <a:gd name="T2" fmla="*/ 104 w 165"/>
                <a:gd name="T3" fmla="*/ 19 h 171"/>
                <a:gd name="T4" fmla="*/ 109 w 165"/>
                <a:gd name="T5" fmla="*/ 30 h 171"/>
                <a:gd name="T6" fmla="*/ 128 w 165"/>
                <a:gd name="T7" fmla="*/ 50 h 171"/>
                <a:gd name="T8" fmla="*/ 136 w 165"/>
                <a:gd name="T9" fmla="*/ 52 h 171"/>
                <a:gd name="T10" fmla="*/ 136 w 165"/>
                <a:gd name="T11" fmla="*/ 58 h 171"/>
                <a:gd name="T12" fmla="*/ 141 w 165"/>
                <a:gd name="T13" fmla="*/ 71 h 171"/>
                <a:gd name="T14" fmla="*/ 155 w 165"/>
                <a:gd name="T15" fmla="*/ 73 h 171"/>
                <a:gd name="T16" fmla="*/ 165 w 165"/>
                <a:gd name="T17" fmla="*/ 81 h 171"/>
                <a:gd name="T18" fmla="*/ 141 w 165"/>
                <a:gd name="T19" fmla="*/ 95 h 171"/>
                <a:gd name="T20" fmla="*/ 126 w 165"/>
                <a:gd name="T21" fmla="*/ 109 h 171"/>
                <a:gd name="T22" fmla="*/ 120 w 165"/>
                <a:gd name="T23" fmla="*/ 122 h 171"/>
                <a:gd name="T24" fmla="*/ 114 w 165"/>
                <a:gd name="T25" fmla="*/ 128 h 171"/>
                <a:gd name="T26" fmla="*/ 105 w 165"/>
                <a:gd name="T27" fmla="*/ 131 h 171"/>
                <a:gd name="T28" fmla="*/ 102 w 165"/>
                <a:gd name="T29" fmla="*/ 140 h 171"/>
                <a:gd name="T30" fmla="*/ 101 w 165"/>
                <a:gd name="T31" fmla="*/ 146 h 171"/>
                <a:gd name="T32" fmla="*/ 89 w 165"/>
                <a:gd name="T33" fmla="*/ 150 h 171"/>
                <a:gd name="T34" fmla="*/ 75 w 165"/>
                <a:gd name="T35" fmla="*/ 149 h 171"/>
                <a:gd name="T36" fmla="*/ 67 w 165"/>
                <a:gd name="T37" fmla="*/ 144 h 171"/>
                <a:gd name="T38" fmla="*/ 59 w 165"/>
                <a:gd name="T39" fmla="*/ 141 h 171"/>
                <a:gd name="T40" fmla="*/ 51 w 165"/>
                <a:gd name="T41" fmla="*/ 146 h 171"/>
                <a:gd name="T42" fmla="*/ 46 w 165"/>
                <a:gd name="T43" fmla="*/ 155 h 171"/>
                <a:gd name="T44" fmla="*/ 38 w 165"/>
                <a:gd name="T45" fmla="*/ 161 h 171"/>
                <a:gd name="T46" fmla="*/ 30 w 165"/>
                <a:gd name="T47" fmla="*/ 169 h 171"/>
                <a:gd name="T48" fmla="*/ 17 w 165"/>
                <a:gd name="T49" fmla="*/ 171 h 171"/>
                <a:gd name="T50" fmla="*/ 14 w 165"/>
                <a:gd name="T51" fmla="*/ 164 h 171"/>
                <a:gd name="T52" fmla="*/ 15 w 165"/>
                <a:gd name="T53" fmla="*/ 153 h 171"/>
                <a:gd name="T54" fmla="*/ 4 w 165"/>
                <a:gd name="T55" fmla="*/ 134 h 171"/>
                <a:gd name="T56" fmla="*/ 0 w 165"/>
                <a:gd name="T57" fmla="*/ 132 h 171"/>
                <a:gd name="T58" fmla="*/ 0 w 165"/>
                <a:gd name="T59" fmla="*/ 76 h 171"/>
                <a:gd name="T60" fmla="*/ 17 w 165"/>
                <a:gd name="T61" fmla="*/ 76 h 171"/>
                <a:gd name="T62" fmla="*/ 17 w 165"/>
                <a:gd name="T63" fmla="*/ 11 h 171"/>
                <a:gd name="T64" fmla="*/ 31 w 165"/>
                <a:gd name="T65" fmla="*/ 11 h 171"/>
                <a:gd name="T66" fmla="*/ 58 w 165"/>
                <a:gd name="T67" fmla="*/ 4 h 171"/>
                <a:gd name="T68" fmla="*/ 63 w 165"/>
                <a:gd name="T69" fmla="*/ 12 h 171"/>
                <a:gd name="T70" fmla="*/ 75 w 165"/>
                <a:gd name="T71" fmla="*/ 5 h 171"/>
                <a:gd name="T72" fmla="*/ 81 w 165"/>
                <a:gd name="T73" fmla="*/ 4 h 171"/>
                <a:gd name="T74" fmla="*/ 90 w 165"/>
                <a:gd name="T75" fmla="*/ 0 h 171"/>
                <a:gd name="T76" fmla="*/ 94 w 165"/>
                <a:gd name="T77" fmla="*/ 1 h 171"/>
                <a:gd name="T78" fmla="*/ 101 w 165"/>
                <a:gd name="T79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71">
                  <a:moveTo>
                    <a:pt x="101" y="16"/>
                  </a:moveTo>
                  <a:lnTo>
                    <a:pt x="104" y="19"/>
                  </a:lnTo>
                  <a:lnTo>
                    <a:pt x="109" y="30"/>
                  </a:lnTo>
                  <a:lnTo>
                    <a:pt x="128" y="50"/>
                  </a:lnTo>
                  <a:lnTo>
                    <a:pt x="136" y="52"/>
                  </a:lnTo>
                  <a:lnTo>
                    <a:pt x="136" y="58"/>
                  </a:lnTo>
                  <a:lnTo>
                    <a:pt x="141" y="71"/>
                  </a:lnTo>
                  <a:lnTo>
                    <a:pt x="155" y="73"/>
                  </a:lnTo>
                  <a:lnTo>
                    <a:pt x="165" y="81"/>
                  </a:lnTo>
                  <a:lnTo>
                    <a:pt x="141" y="95"/>
                  </a:lnTo>
                  <a:lnTo>
                    <a:pt x="126" y="109"/>
                  </a:lnTo>
                  <a:lnTo>
                    <a:pt x="120" y="122"/>
                  </a:lnTo>
                  <a:lnTo>
                    <a:pt x="114" y="128"/>
                  </a:lnTo>
                  <a:lnTo>
                    <a:pt x="105" y="131"/>
                  </a:lnTo>
                  <a:lnTo>
                    <a:pt x="102" y="140"/>
                  </a:lnTo>
                  <a:lnTo>
                    <a:pt x="101" y="146"/>
                  </a:lnTo>
                  <a:lnTo>
                    <a:pt x="89" y="150"/>
                  </a:lnTo>
                  <a:lnTo>
                    <a:pt x="75" y="149"/>
                  </a:lnTo>
                  <a:lnTo>
                    <a:pt x="67" y="144"/>
                  </a:lnTo>
                  <a:lnTo>
                    <a:pt x="59" y="141"/>
                  </a:lnTo>
                  <a:lnTo>
                    <a:pt x="51" y="146"/>
                  </a:lnTo>
                  <a:lnTo>
                    <a:pt x="46" y="155"/>
                  </a:lnTo>
                  <a:lnTo>
                    <a:pt x="38" y="161"/>
                  </a:lnTo>
                  <a:lnTo>
                    <a:pt x="30" y="169"/>
                  </a:lnTo>
                  <a:lnTo>
                    <a:pt x="17" y="171"/>
                  </a:lnTo>
                  <a:lnTo>
                    <a:pt x="14" y="164"/>
                  </a:lnTo>
                  <a:lnTo>
                    <a:pt x="15" y="153"/>
                  </a:lnTo>
                  <a:lnTo>
                    <a:pt x="4" y="134"/>
                  </a:lnTo>
                  <a:lnTo>
                    <a:pt x="0" y="132"/>
                  </a:lnTo>
                  <a:lnTo>
                    <a:pt x="0" y="76"/>
                  </a:lnTo>
                  <a:lnTo>
                    <a:pt x="17" y="76"/>
                  </a:lnTo>
                  <a:lnTo>
                    <a:pt x="17" y="11"/>
                  </a:lnTo>
                  <a:lnTo>
                    <a:pt x="31" y="11"/>
                  </a:lnTo>
                  <a:lnTo>
                    <a:pt x="58" y="4"/>
                  </a:lnTo>
                  <a:lnTo>
                    <a:pt x="63" y="12"/>
                  </a:lnTo>
                  <a:lnTo>
                    <a:pt x="75" y="5"/>
                  </a:lnTo>
                  <a:lnTo>
                    <a:pt x="81" y="4"/>
                  </a:lnTo>
                  <a:lnTo>
                    <a:pt x="90" y="0"/>
                  </a:lnTo>
                  <a:lnTo>
                    <a:pt x="94" y="1"/>
                  </a:lnTo>
                  <a:lnTo>
                    <a:pt x="101" y="1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02">
              <a:extLst>
                <a:ext uri="{FF2B5EF4-FFF2-40B4-BE49-F238E27FC236}">
                  <a16:creationId xmlns="" xmlns:a16="http://schemas.microsoft.com/office/drawing/2014/main" id="{047415FF-3190-4328-B2DF-648B7B5CA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835" y="3177826"/>
              <a:ext cx="159004" cy="137674"/>
            </a:xfrm>
            <a:custGeom>
              <a:avLst/>
              <a:gdLst>
                <a:gd name="T0" fmla="*/ 4 w 164"/>
                <a:gd name="T1" fmla="*/ 68 h 142"/>
                <a:gd name="T2" fmla="*/ 22 w 164"/>
                <a:gd name="T3" fmla="*/ 68 h 142"/>
                <a:gd name="T4" fmla="*/ 40 w 164"/>
                <a:gd name="T5" fmla="*/ 58 h 142"/>
                <a:gd name="T6" fmla="*/ 44 w 164"/>
                <a:gd name="T7" fmla="*/ 40 h 142"/>
                <a:gd name="T8" fmla="*/ 59 w 164"/>
                <a:gd name="T9" fmla="*/ 31 h 142"/>
                <a:gd name="T10" fmla="*/ 56 w 164"/>
                <a:gd name="T11" fmla="*/ 17 h 142"/>
                <a:gd name="T12" fmla="*/ 67 w 164"/>
                <a:gd name="T13" fmla="*/ 11 h 142"/>
                <a:gd name="T14" fmla="*/ 87 w 164"/>
                <a:gd name="T15" fmla="*/ 0 h 142"/>
                <a:gd name="T16" fmla="*/ 104 w 164"/>
                <a:gd name="T17" fmla="*/ 8 h 142"/>
                <a:gd name="T18" fmla="*/ 107 w 164"/>
                <a:gd name="T19" fmla="*/ 15 h 142"/>
                <a:gd name="T20" fmla="*/ 115 w 164"/>
                <a:gd name="T21" fmla="*/ 11 h 142"/>
                <a:gd name="T22" fmla="*/ 133 w 164"/>
                <a:gd name="T23" fmla="*/ 19 h 142"/>
                <a:gd name="T24" fmla="*/ 135 w 164"/>
                <a:gd name="T25" fmla="*/ 33 h 142"/>
                <a:gd name="T26" fmla="*/ 131 w 164"/>
                <a:gd name="T27" fmla="*/ 41 h 142"/>
                <a:gd name="T28" fmla="*/ 142 w 164"/>
                <a:gd name="T29" fmla="*/ 61 h 142"/>
                <a:gd name="T30" fmla="*/ 149 w 164"/>
                <a:gd name="T31" fmla="*/ 67 h 142"/>
                <a:gd name="T32" fmla="*/ 148 w 164"/>
                <a:gd name="T33" fmla="*/ 71 h 142"/>
                <a:gd name="T34" fmla="*/ 159 w 164"/>
                <a:gd name="T35" fmla="*/ 77 h 142"/>
                <a:gd name="T36" fmla="*/ 164 w 164"/>
                <a:gd name="T37" fmla="*/ 84 h 142"/>
                <a:gd name="T38" fmla="*/ 158 w 164"/>
                <a:gd name="T39" fmla="*/ 91 h 142"/>
                <a:gd name="T40" fmla="*/ 143 w 164"/>
                <a:gd name="T41" fmla="*/ 90 h 142"/>
                <a:gd name="T42" fmla="*/ 141 w 164"/>
                <a:gd name="T43" fmla="*/ 92 h 142"/>
                <a:gd name="T44" fmla="*/ 144 w 164"/>
                <a:gd name="T45" fmla="*/ 103 h 142"/>
                <a:gd name="T46" fmla="*/ 149 w 164"/>
                <a:gd name="T47" fmla="*/ 120 h 142"/>
                <a:gd name="T48" fmla="*/ 134 w 164"/>
                <a:gd name="T49" fmla="*/ 122 h 142"/>
                <a:gd name="T50" fmla="*/ 128 w 164"/>
                <a:gd name="T51" fmla="*/ 128 h 142"/>
                <a:gd name="T52" fmla="*/ 127 w 164"/>
                <a:gd name="T53" fmla="*/ 142 h 142"/>
                <a:gd name="T54" fmla="*/ 120 w 164"/>
                <a:gd name="T55" fmla="*/ 140 h 142"/>
                <a:gd name="T56" fmla="*/ 105 w 164"/>
                <a:gd name="T57" fmla="*/ 141 h 142"/>
                <a:gd name="T58" fmla="*/ 100 w 164"/>
                <a:gd name="T59" fmla="*/ 134 h 142"/>
                <a:gd name="T60" fmla="*/ 93 w 164"/>
                <a:gd name="T61" fmla="*/ 140 h 142"/>
                <a:gd name="T62" fmla="*/ 88 w 164"/>
                <a:gd name="T63" fmla="*/ 135 h 142"/>
                <a:gd name="T64" fmla="*/ 74 w 164"/>
                <a:gd name="T65" fmla="*/ 135 h 142"/>
                <a:gd name="T66" fmla="*/ 54 w 164"/>
                <a:gd name="T67" fmla="*/ 128 h 142"/>
                <a:gd name="T68" fmla="*/ 37 w 164"/>
                <a:gd name="T69" fmla="*/ 126 h 142"/>
                <a:gd name="T70" fmla="*/ 23 w 164"/>
                <a:gd name="T71" fmla="*/ 127 h 142"/>
                <a:gd name="T72" fmla="*/ 14 w 164"/>
                <a:gd name="T73" fmla="*/ 134 h 142"/>
                <a:gd name="T74" fmla="*/ 5 w 164"/>
                <a:gd name="T75" fmla="*/ 135 h 142"/>
                <a:gd name="T76" fmla="*/ 4 w 164"/>
                <a:gd name="T77" fmla="*/ 122 h 142"/>
                <a:gd name="T78" fmla="*/ 0 w 164"/>
                <a:gd name="T79" fmla="*/ 110 h 142"/>
                <a:gd name="T80" fmla="*/ 10 w 164"/>
                <a:gd name="T81" fmla="*/ 104 h 142"/>
                <a:gd name="T82" fmla="*/ 10 w 164"/>
                <a:gd name="T83" fmla="*/ 92 h 142"/>
                <a:gd name="T84" fmla="*/ 5 w 164"/>
                <a:gd name="T85" fmla="*/ 81 h 142"/>
                <a:gd name="T86" fmla="*/ 4 w 164"/>
                <a:gd name="T87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4" h="142">
                  <a:moveTo>
                    <a:pt x="4" y="68"/>
                  </a:moveTo>
                  <a:lnTo>
                    <a:pt x="22" y="68"/>
                  </a:lnTo>
                  <a:lnTo>
                    <a:pt x="40" y="58"/>
                  </a:lnTo>
                  <a:lnTo>
                    <a:pt x="44" y="40"/>
                  </a:lnTo>
                  <a:lnTo>
                    <a:pt x="59" y="31"/>
                  </a:lnTo>
                  <a:lnTo>
                    <a:pt x="56" y="17"/>
                  </a:lnTo>
                  <a:lnTo>
                    <a:pt x="67" y="11"/>
                  </a:lnTo>
                  <a:lnTo>
                    <a:pt x="87" y="0"/>
                  </a:lnTo>
                  <a:lnTo>
                    <a:pt x="104" y="8"/>
                  </a:lnTo>
                  <a:lnTo>
                    <a:pt x="107" y="15"/>
                  </a:lnTo>
                  <a:lnTo>
                    <a:pt x="115" y="11"/>
                  </a:lnTo>
                  <a:lnTo>
                    <a:pt x="133" y="19"/>
                  </a:lnTo>
                  <a:lnTo>
                    <a:pt x="135" y="33"/>
                  </a:lnTo>
                  <a:lnTo>
                    <a:pt x="131" y="41"/>
                  </a:lnTo>
                  <a:lnTo>
                    <a:pt x="142" y="61"/>
                  </a:lnTo>
                  <a:lnTo>
                    <a:pt x="149" y="67"/>
                  </a:lnTo>
                  <a:lnTo>
                    <a:pt x="148" y="71"/>
                  </a:lnTo>
                  <a:lnTo>
                    <a:pt x="159" y="77"/>
                  </a:lnTo>
                  <a:lnTo>
                    <a:pt x="164" y="84"/>
                  </a:lnTo>
                  <a:lnTo>
                    <a:pt x="158" y="91"/>
                  </a:lnTo>
                  <a:lnTo>
                    <a:pt x="143" y="90"/>
                  </a:lnTo>
                  <a:lnTo>
                    <a:pt x="141" y="92"/>
                  </a:lnTo>
                  <a:lnTo>
                    <a:pt x="144" y="103"/>
                  </a:lnTo>
                  <a:lnTo>
                    <a:pt x="149" y="120"/>
                  </a:lnTo>
                  <a:lnTo>
                    <a:pt x="134" y="122"/>
                  </a:lnTo>
                  <a:lnTo>
                    <a:pt x="128" y="128"/>
                  </a:lnTo>
                  <a:lnTo>
                    <a:pt x="127" y="142"/>
                  </a:lnTo>
                  <a:lnTo>
                    <a:pt x="120" y="140"/>
                  </a:lnTo>
                  <a:lnTo>
                    <a:pt x="105" y="141"/>
                  </a:lnTo>
                  <a:lnTo>
                    <a:pt x="100" y="134"/>
                  </a:lnTo>
                  <a:lnTo>
                    <a:pt x="93" y="140"/>
                  </a:lnTo>
                  <a:lnTo>
                    <a:pt x="88" y="135"/>
                  </a:lnTo>
                  <a:lnTo>
                    <a:pt x="74" y="135"/>
                  </a:lnTo>
                  <a:lnTo>
                    <a:pt x="54" y="128"/>
                  </a:lnTo>
                  <a:lnTo>
                    <a:pt x="37" y="126"/>
                  </a:lnTo>
                  <a:lnTo>
                    <a:pt x="23" y="127"/>
                  </a:lnTo>
                  <a:lnTo>
                    <a:pt x="14" y="134"/>
                  </a:lnTo>
                  <a:lnTo>
                    <a:pt x="5" y="135"/>
                  </a:lnTo>
                  <a:lnTo>
                    <a:pt x="4" y="122"/>
                  </a:lnTo>
                  <a:lnTo>
                    <a:pt x="0" y="110"/>
                  </a:lnTo>
                  <a:lnTo>
                    <a:pt x="10" y="104"/>
                  </a:lnTo>
                  <a:lnTo>
                    <a:pt x="10" y="92"/>
                  </a:lnTo>
                  <a:lnTo>
                    <a:pt x="5" y="81"/>
                  </a:lnTo>
                  <a:lnTo>
                    <a:pt x="4" y="6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03">
              <a:extLst>
                <a:ext uri="{FF2B5EF4-FFF2-40B4-BE49-F238E27FC236}">
                  <a16:creationId xmlns="" xmlns:a16="http://schemas.microsoft.com/office/drawing/2014/main" id="{0FABD420-0C49-4BC0-97FE-DF0591F6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0421" y="4005811"/>
              <a:ext cx="17452" cy="45569"/>
            </a:xfrm>
            <a:custGeom>
              <a:avLst/>
              <a:gdLst>
                <a:gd name="T0" fmla="*/ 1 w 18"/>
                <a:gd name="T1" fmla="*/ 12 h 47"/>
                <a:gd name="T2" fmla="*/ 1 w 18"/>
                <a:gd name="T3" fmla="*/ 10 h 47"/>
                <a:gd name="T4" fmla="*/ 3 w 18"/>
                <a:gd name="T5" fmla="*/ 9 h 47"/>
                <a:gd name="T6" fmla="*/ 6 w 18"/>
                <a:gd name="T7" fmla="*/ 11 h 47"/>
                <a:gd name="T8" fmla="*/ 13 w 18"/>
                <a:gd name="T9" fmla="*/ 0 h 47"/>
                <a:gd name="T10" fmla="*/ 16 w 18"/>
                <a:gd name="T11" fmla="*/ 0 h 47"/>
                <a:gd name="T12" fmla="*/ 16 w 18"/>
                <a:gd name="T13" fmla="*/ 2 h 47"/>
                <a:gd name="T14" fmla="*/ 18 w 18"/>
                <a:gd name="T15" fmla="*/ 2 h 47"/>
                <a:gd name="T16" fmla="*/ 18 w 18"/>
                <a:gd name="T17" fmla="*/ 8 h 47"/>
                <a:gd name="T18" fmla="*/ 16 w 18"/>
                <a:gd name="T19" fmla="*/ 15 h 47"/>
                <a:gd name="T20" fmla="*/ 17 w 18"/>
                <a:gd name="T21" fmla="*/ 18 h 47"/>
                <a:gd name="T22" fmla="*/ 16 w 18"/>
                <a:gd name="T23" fmla="*/ 24 h 47"/>
                <a:gd name="T24" fmla="*/ 16 w 18"/>
                <a:gd name="T25" fmla="*/ 26 h 47"/>
                <a:gd name="T26" fmla="*/ 15 w 18"/>
                <a:gd name="T27" fmla="*/ 36 h 47"/>
                <a:gd name="T28" fmla="*/ 11 w 18"/>
                <a:gd name="T29" fmla="*/ 40 h 47"/>
                <a:gd name="T30" fmla="*/ 8 w 18"/>
                <a:gd name="T31" fmla="*/ 40 h 47"/>
                <a:gd name="T32" fmla="*/ 4 w 18"/>
                <a:gd name="T33" fmla="*/ 47 h 47"/>
                <a:gd name="T34" fmla="*/ 0 w 18"/>
                <a:gd name="T35" fmla="*/ 47 h 47"/>
                <a:gd name="T36" fmla="*/ 1 w 18"/>
                <a:gd name="T37" fmla="*/ 26 h 47"/>
                <a:gd name="T38" fmla="*/ 1 w 18"/>
                <a:gd name="T3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7">
                  <a:moveTo>
                    <a:pt x="1" y="12"/>
                  </a:moveTo>
                  <a:lnTo>
                    <a:pt x="1" y="10"/>
                  </a:lnTo>
                  <a:lnTo>
                    <a:pt x="3" y="9"/>
                  </a:lnTo>
                  <a:lnTo>
                    <a:pt x="6" y="1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8"/>
                  </a:lnTo>
                  <a:lnTo>
                    <a:pt x="16" y="15"/>
                  </a:lnTo>
                  <a:lnTo>
                    <a:pt x="17" y="18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5" y="36"/>
                  </a:lnTo>
                  <a:lnTo>
                    <a:pt x="11" y="40"/>
                  </a:lnTo>
                  <a:lnTo>
                    <a:pt x="8" y="40"/>
                  </a:lnTo>
                  <a:lnTo>
                    <a:pt x="4" y="47"/>
                  </a:lnTo>
                  <a:lnTo>
                    <a:pt x="0" y="47"/>
                  </a:lnTo>
                  <a:lnTo>
                    <a:pt x="1" y="26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04">
              <a:extLst>
                <a:ext uri="{FF2B5EF4-FFF2-40B4-BE49-F238E27FC236}">
                  <a16:creationId xmlns="" xmlns:a16="http://schemas.microsoft.com/office/drawing/2014/main" id="{F67831DE-32FB-4853-9736-5C983DEDE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8496" y="4133790"/>
              <a:ext cx="219115" cy="148340"/>
            </a:xfrm>
            <a:custGeom>
              <a:avLst/>
              <a:gdLst>
                <a:gd name="T0" fmla="*/ 15 w 226"/>
                <a:gd name="T1" fmla="*/ 64 h 153"/>
                <a:gd name="T2" fmla="*/ 29 w 226"/>
                <a:gd name="T3" fmla="*/ 63 h 153"/>
                <a:gd name="T4" fmla="*/ 32 w 226"/>
                <a:gd name="T5" fmla="*/ 58 h 153"/>
                <a:gd name="T6" fmla="*/ 35 w 226"/>
                <a:gd name="T7" fmla="*/ 58 h 153"/>
                <a:gd name="T8" fmla="*/ 39 w 226"/>
                <a:gd name="T9" fmla="*/ 63 h 153"/>
                <a:gd name="T10" fmla="*/ 61 w 226"/>
                <a:gd name="T11" fmla="*/ 56 h 153"/>
                <a:gd name="T12" fmla="*/ 68 w 226"/>
                <a:gd name="T13" fmla="*/ 49 h 153"/>
                <a:gd name="T14" fmla="*/ 77 w 226"/>
                <a:gd name="T15" fmla="*/ 43 h 153"/>
                <a:gd name="T16" fmla="*/ 76 w 226"/>
                <a:gd name="T17" fmla="*/ 36 h 153"/>
                <a:gd name="T18" fmla="*/ 81 w 226"/>
                <a:gd name="T19" fmla="*/ 35 h 153"/>
                <a:gd name="T20" fmla="*/ 98 w 226"/>
                <a:gd name="T21" fmla="*/ 36 h 153"/>
                <a:gd name="T22" fmla="*/ 114 w 226"/>
                <a:gd name="T23" fmla="*/ 28 h 153"/>
                <a:gd name="T24" fmla="*/ 127 w 226"/>
                <a:gd name="T25" fmla="*/ 9 h 153"/>
                <a:gd name="T26" fmla="*/ 135 w 226"/>
                <a:gd name="T27" fmla="*/ 2 h 153"/>
                <a:gd name="T28" fmla="*/ 147 w 226"/>
                <a:gd name="T29" fmla="*/ 0 h 153"/>
                <a:gd name="T30" fmla="*/ 148 w 226"/>
                <a:gd name="T31" fmla="*/ 6 h 153"/>
                <a:gd name="T32" fmla="*/ 158 w 226"/>
                <a:gd name="T33" fmla="*/ 18 h 153"/>
                <a:gd name="T34" fmla="*/ 158 w 226"/>
                <a:gd name="T35" fmla="*/ 25 h 153"/>
                <a:gd name="T36" fmla="*/ 156 w 226"/>
                <a:gd name="T37" fmla="*/ 32 h 153"/>
                <a:gd name="T38" fmla="*/ 157 w 226"/>
                <a:gd name="T39" fmla="*/ 38 h 153"/>
                <a:gd name="T40" fmla="*/ 163 w 226"/>
                <a:gd name="T41" fmla="*/ 42 h 153"/>
                <a:gd name="T42" fmla="*/ 176 w 226"/>
                <a:gd name="T43" fmla="*/ 50 h 153"/>
                <a:gd name="T44" fmla="*/ 186 w 226"/>
                <a:gd name="T45" fmla="*/ 57 h 153"/>
                <a:gd name="T46" fmla="*/ 186 w 226"/>
                <a:gd name="T47" fmla="*/ 63 h 153"/>
                <a:gd name="T48" fmla="*/ 198 w 226"/>
                <a:gd name="T49" fmla="*/ 72 h 153"/>
                <a:gd name="T50" fmla="*/ 205 w 226"/>
                <a:gd name="T51" fmla="*/ 79 h 153"/>
                <a:gd name="T52" fmla="*/ 209 w 226"/>
                <a:gd name="T53" fmla="*/ 90 h 153"/>
                <a:gd name="T54" fmla="*/ 222 w 226"/>
                <a:gd name="T55" fmla="*/ 97 h 153"/>
                <a:gd name="T56" fmla="*/ 226 w 226"/>
                <a:gd name="T57" fmla="*/ 102 h 153"/>
                <a:gd name="T58" fmla="*/ 220 w 226"/>
                <a:gd name="T59" fmla="*/ 104 h 153"/>
                <a:gd name="T60" fmla="*/ 208 w 226"/>
                <a:gd name="T61" fmla="*/ 104 h 153"/>
                <a:gd name="T62" fmla="*/ 196 w 226"/>
                <a:gd name="T63" fmla="*/ 102 h 153"/>
                <a:gd name="T64" fmla="*/ 189 w 226"/>
                <a:gd name="T65" fmla="*/ 104 h 153"/>
                <a:gd name="T66" fmla="*/ 186 w 226"/>
                <a:gd name="T67" fmla="*/ 107 h 153"/>
                <a:gd name="T68" fmla="*/ 180 w 226"/>
                <a:gd name="T69" fmla="*/ 108 h 153"/>
                <a:gd name="T70" fmla="*/ 174 w 226"/>
                <a:gd name="T71" fmla="*/ 105 h 153"/>
                <a:gd name="T72" fmla="*/ 154 w 226"/>
                <a:gd name="T73" fmla="*/ 113 h 153"/>
                <a:gd name="T74" fmla="*/ 146 w 226"/>
                <a:gd name="T75" fmla="*/ 112 h 153"/>
                <a:gd name="T76" fmla="*/ 143 w 226"/>
                <a:gd name="T77" fmla="*/ 113 h 153"/>
                <a:gd name="T78" fmla="*/ 139 w 226"/>
                <a:gd name="T79" fmla="*/ 123 h 153"/>
                <a:gd name="T80" fmla="*/ 126 w 226"/>
                <a:gd name="T81" fmla="*/ 120 h 153"/>
                <a:gd name="T82" fmla="*/ 113 w 226"/>
                <a:gd name="T83" fmla="*/ 117 h 153"/>
                <a:gd name="T84" fmla="*/ 102 w 226"/>
                <a:gd name="T85" fmla="*/ 112 h 153"/>
                <a:gd name="T86" fmla="*/ 88 w 226"/>
                <a:gd name="T87" fmla="*/ 106 h 153"/>
                <a:gd name="T88" fmla="*/ 79 w 226"/>
                <a:gd name="T89" fmla="*/ 112 h 153"/>
                <a:gd name="T90" fmla="*/ 72 w 226"/>
                <a:gd name="T91" fmla="*/ 120 h 153"/>
                <a:gd name="T92" fmla="*/ 69 w 226"/>
                <a:gd name="T93" fmla="*/ 132 h 153"/>
                <a:gd name="T94" fmla="*/ 59 w 226"/>
                <a:gd name="T95" fmla="*/ 131 h 153"/>
                <a:gd name="T96" fmla="*/ 47 w 226"/>
                <a:gd name="T97" fmla="*/ 128 h 153"/>
                <a:gd name="T98" fmla="*/ 37 w 226"/>
                <a:gd name="T99" fmla="*/ 137 h 153"/>
                <a:gd name="T100" fmla="*/ 28 w 226"/>
                <a:gd name="T101" fmla="*/ 153 h 153"/>
                <a:gd name="T102" fmla="*/ 25 w 226"/>
                <a:gd name="T103" fmla="*/ 149 h 153"/>
                <a:gd name="T104" fmla="*/ 25 w 226"/>
                <a:gd name="T105" fmla="*/ 141 h 153"/>
                <a:gd name="T106" fmla="*/ 17 w 226"/>
                <a:gd name="T107" fmla="*/ 135 h 153"/>
                <a:gd name="T108" fmla="*/ 10 w 226"/>
                <a:gd name="T109" fmla="*/ 127 h 153"/>
                <a:gd name="T110" fmla="*/ 9 w 226"/>
                <a:gd name="T111" fmla="*/ 120 h 153"/>
                <a:gd name="T112" fmla="*/ 1 w 226"/>
                <a:gd name="T113" fmla="*/ 110 h 153"/>
                <a:gd name="T114" fmla="*/ 2 w 226"/>
                <a:gd name="T115" fmla="*/ 106 h 153"/>
                <a:gd name="T116" fmla="*/ 0 w 226"/>
                <a:gd name="T117" fmla="*/ 99 h 153"/>
                <a:gd name="T118" fmla="*/ 2 w 226"/>
                <a:gd name="T119" fmla="*/ 85 h 153"/>
                <a:gd name="T120" fmla="*/ 6 w 226"/>
                <a:gd name="T121" fmla="*/ 82 h 153"/>
                <a:gd name="T122" fmla="*/ 15 w 226"/>
                <a:gd name="T123" fmla="*/ 6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153">
                  <a:moveTo>
                    <a:pt x="15" y="64"/>
                  </a:moveTo>
                  <a:lnTo>
                    <a:pt x="29" y="63"/>
                  </a:lnTo>
                  <a:lnTo>
                    <a:pt x="32" y="58"/>
                  </a:lnTo>
                  <a:lnTo>
                    <a:pt x="35" y="58"/>
                  </a:lnTo>
                  <a:lnTo>
                    <a:pt x="39" y="63"/>
                  </a:lnTo>
                  <a:lnTo>
                    <a:pt x="61" y="56"/>
                  </a:lnTo>
                  <a:lnTo>
                    <a:pt x="68" y="49"/>
                  </a:lnTo>
                  <a:lnTo>
                    <a:pt x="77" y="43"/>
                  </a:lnTo>
                  <a:lnTo>
                    <a:pt x="76" y="36"/>
                  </a:lnTo>
                  <a:lnTo>
                    <a:pt x="81" y="35"/>
                  </a:lnTo>
                  <a:lnTo>
                    <a:pt x="98" y="36"/>
                  </a:lnTo>
                  <a:lnTo>
                    <a:pt x="114" y="28"/>
                  </a:lnTo>
                  <a:lnTo>
                    <a:pt x="127" y="9"/>
                  </a:lnTo>
                  <a:lnTo>
                    <a:pt x="135" y="2"/>
                  </a:lnTo>
                  <a:lnTo>
                    <a:pt x="147" y="0"/>
                  </a:lnTo>
                  <a:lnTo>
                    <a:pt x="148" y="6"/>
                  </a:lnTo>
                  <a:lnTo>
                    <a:pt x="158" y="18"/>
                  </a:lnTo>
                  <a:lnTo>
                    <a:pt x="158" y="25"/>
                  </a:lnTo>
                  <a:lnTo>
                    <a:pt x="156" y="32"/>
                  </a:lnTo>
                  <a:lnTo>
                    <a:pt x="157" y="38"/>
                  </a:lnTo>
                  <a:lnTo>
                    <a:pt x="163" y="42"/>
                  </a:lnTo>
                  <a:lnTo>
                    <a:pt x="176" y="50"/>
                  </a:lnTo>
                  <a:lnTo>
                    <a:pt x="186" y="57"/>
                  </a:lnTo>
                  <a:lnTo>
                    <a:pt x="186" y="63"/>
                  </a:lnTo>
                  <a:lnTo>
                    <a:pt x="198" y="72"/>
                  </a:lnTo>
                  <a:lnTo>
                    <a:pt x="205" y="79"/>
                  </a:lnTo>
                  <a:lnTo>
                    <a:pt x="209" y="90"/>
                  </a:lnTo>
                  <a:lnTo>
                    <a:pt x="222" y="97"/>
                  </a:lnTo>
                  <a:lnTo>
                    <a:pt x="226" y="102"/>
                  </a:lnTo>
                  <a:lnTo>
                    <a:pt x="220" y="104"/>
                  </a:lnTo>
                  <a:lnTo>
                    <a:pt x="208" y="104"/>
                  </a:lnTo>
                  <a:lnTo>
                    <a:pt x="196" y="102"/>
                  </a:lnTo>
                  <a:lnTo>
                    <a:pt x="189" y="104"/>
                  </a:lnTo>
                  <a:lnTo>
                    <a:pt x="186" y="107"/>
                  </a:lnTo>
                  <a:lnTo>
                    <a:pt x="180" y="108"/>
                  </a:lnTo>
                  <a:lnTo>
                    <a:pt x="174" y="105"/>
                  </a:lnTo>
                  <a:lnTo>
                    <a:pt x="154" y="113"/>
                  </a:lnTo>
                  <a:lnTo>
                    <a:pt x="146" y="112"/>
                  </a:lnTo>
                  <a:lnTo>
                    <a:pt x="143" y="113"/>
                  </a:lnTo>
                  <a:lnTo>
                    <a:pt x="139" y="123"/>
                  </a:lnTo>
                  <a:lnTo>
                    <a:pt x="126" y="120"/>
                  </a:lnTo>
                  <a:lnTo>
                    <a:pt x="113" y="117"/>
                  </a:lnTo>
                  <a:lnTo>
                    <a:pt x="102" y="112"/>
                  </a:lnTo>
                  <a:lnTo>
                    <a:pt x="88" y="106"/>
                  </a:lnTo>
                  <a:lnTo>
                    <a:pt x="79" y="112"/>
                  </a:lnTo>
                  <a:lnTo>
                    <a:pt x="72" y="120"/>
                  </a:lnTo>
                  <a:lnTo>
                    <a:pt x="69" y="132"/>
                  </a:lnTo>
                  <a:lnTo>
                    <a:pt x="59" y="131"/>
                  </a:lnTo>
                  <a:lnTo>
                    <a:pt x="47" y="128"/>
                  </a:lnTo>
                  <a:lnTo>
                    <a:pt x="37" y="137"/>
                  </a:lnTo>
                  <a:lnTo>
                    <a:pt x="28" y="153"/>
                  </a:lnTo>
                  <a:lnTo>
                    <a:pt x="25" y="149"/>
                  </a:lnTo>
                  <a:lnTo>
                    <a:pt x="25" y="141"/>
                  </a:lnTo>
                  <a:lnTo>
                    <a:pt x="17" y="135"/>
                  </a:lnTo>
                  <a:lnTo>
                    <a:pt x="10" y="127"/>
                  </a:lnTo>
                  <a:lnTo>
                    <a:pt x="9" y="120"/>
                  </a:lnTo>
                  <a:lnTo>
                    <a:pt x="1" y="110"/>
                  </a:lnTo>
                  <a:lnTo>
                    <a:pt x="2" y="106"/>
                  </a:lnTo>
                  <a:lnTo>
                    <a:pt x="0" y="99"/>
                  </a:lnTo>
                  <a:lnTo>
                    <a:pt x="2" y="85"/>
                  </a:lnTo>
                  <a:lnTo>
                    <a:pt x="6" y="82"/>
                  </a:lnTo>
                  <a:lnTo>
                    <a:pt x="15" y="6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205">
              <a:extLst>
                <a:ext uri="{FF2B5EF4-FFF2-40B4-BE49-F238E27FC236}">
                  <a16:creationId xmlns="" xmlns:a16="http://schemas.microsoft.com/office/drawing/2014/main" id="{AA115D0A-9BCF-4C6F-906B-47B9DF1B2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712" y="4143485"/>
              <a:ext cx="102771" cy="103741"/>
            </a:xfrm>
            <a:custGeom>
              <a:avLst/>
              <a:gdLst>
                <a:gd name="T0" fmla="*/ 100 w 106"/>
                <a:gd name="T1" fmla="*/ 96 h 107"/>
                <a:gd name="T2" fmla="*/ 92 w 106"/>
                <a:gd name="T3" fmla="*/ 97 h 107"/>
                <a:gd name="T4" fmla="*/ 80 w 106"/>
                <a:gd name="T5" fmla="*/ 94 h 107"/>
                <a:gd name="T6" fmla="*/ 68 w 106"/>
                <a:gd name="T7" fmla="*/ 94 h 107"/>
                <a:gd name="T8" fmla="*/ 49 w 106"/>
                <a:gd name="T9" fmla="*/ 96 h 107"/>
                <a:gd name="T10" fmla="*/ 36 w 106"/>
                <a:gd name="T11" fmla="*/ 102 h 107"/>
                <a:gd name="T12" fmla="*/ 19 w 106"/>
                <a:gd name="T13" fmla="*/ 107 h 107"/>
                <a:gd name="T14" fmla="*/ 15 w 106"/>
                <a:gd name="T15" fmla="*/ 107 h 107"/>
                <a:gd name="T16" fmla="*/ 16 w 106"/>
                <a:gd name="T17" fmla="*/ 94 h 107"/>
                <a:gd name="T18" fmla="*/ 19 w 106"/>
                <a:gd name="T19" fmla="*/ 91 h 107"/>
                <a:gd name="T20" fmla="*/ 18 w 106"/>
                <a:gd name="T21" fmla="*/ 84 h 107"/>
                <a:gd name="T22" fmla="*/ 11 w 106"/>
                <a:gd name="T23" fmla="*/ 76 h 107"/>
                <a:gd name="T24" fmla="*/ 5 w 106"/>
                <a:gd name="T25" fmla="*/ 75 h 107"/>
                <a:gd name="T26" fmla="*/ 0 w 106"/>
                <a:gd name="T27" fmla="*/ 70 h 107"/>
                <a:gd name="T28" fmla="*/ 4 w 106"/>
                <a:gd name="T29" fmla="*/ 63 h 107"/>
                <a:gd name="T30" fmla="*/ 2 w 106"/>
                <a:gd name="T31" fmla="*/ 54 h 107"/>
                <a:gd name="T32" fmla="*/ 2 w 106"/>
                <a:gd name="T33" fmla="*/ 50 h 107"/>
                <a:gd name="T34" fmla="*/ 6 w 106"/>
                <a:gd name="T35" fmla="*/ 50 h 107"/>
                <a:gd name="T36" fmla="*/ 7 w 106"/>
                <a:gd name="T37" fmla="*/ 42 h 107"/>
                <a:gd name="T38" fmla="*/ 6 w 106"/>
                <a:gd name="T39" fmla="*/ 38 h 107"/>
                <a:gd name="T40" fmla="*/ 7 w 106"/>
                <a:gd name="T41" fmla="*/ 36 h 107"/>
                <a:gd name="T42" fmla="*/ 14 w 106"/>
                <a:gd name="T43" fmla="*/ 35 h 107"/>
                <a:gd name="T44" fmla="*/ 9 w 106"/>
                <a:gd name="T45" fmla="*/ 20 h 107"/>
                <a:gd name="T46" fmla="*/ 5 w 106"/>
                <a:gd name="T47" fmla="*/ 13 h 107"/>
                <a:gd name="T48" fmla="*/ 7 w 106"/>
                <a:gd name="T49" fmla="*/ 7 h 107"/>
                <a:gd name="T50" fmla="*/ 11 w 106"/>
                <a:gd name="T51" fmla="*/ 6 h 107"/>
                <a:gd name="T52" fmla="*/ 13 w 106"/>
                <a:gd name="T53" fmla="*/ 5 h 107"/>
                <a:gd name="T54" fmla="*/ 18 w 106"/>
                <a:gd name="T55" fmla="*/ 7 h 107"/>
                <a:gd name="T56" fmla="*/ 30 w 106"/>
                <a:gd name="T57" fmla="*/ 7 h 107"/>
                <a:gd name="T58" fmla="*/ 34 w 106"/>
                <a:gd name="T59" fmla="*/ 1 h 107"/>
                <a:gd name="T60" fmla="*/ 37 w 106"/>
                <a:gd name="T61" fmla="*/ 2 h 107"/>
                <a:gd name="T62" fmla="*/ 42 w 106"/>
                <a:gd name="T63" fmla="*/ 0 h 107"/>
                <a:gd name="T64" fmla="*/ 44 w 106"/>
                <a:gd name="T65" fmla="*/ 8 h 107"/>
                <a:gd name="T66" fmla="*/ 49 w 106"/>
                <a:gd name="T67" fmla="*/ 6 h 107"/>
                <a:gd name="T68" fmla="*/ 56 w 106"/>
                <a:gd name="T69" fmla="*/ 2 h 107"/>
                <a:gd name="T70" fmla="*/ 64 w 106"/>
                <a:gd name="T71" fmla="*/ 7 h 107"/>
                <a:gd name="T72" fmla="*/ 66 w 106"/>
                <a:gd name="T73" fmla="*/ 13 h 107"/>
                <a:gd name="T74" fmla="*/ 74 w 106"/>
                <a:gd name="T75" fmla="*/ 16 h 107"/>
                <a:gd name="T76" fmla="*/ 80 w 106"/>
                <a:gd name="T77" fmla="*/ 11 h 107"/>
                <a:gd name="T78" fmla="*/ 88 w 106"/>
                <a:gd name="T79" fmla="*/ 11 h 107"/>
                <a:gd name="T80" fmla="*/ 101 w 106"/>
                <a:gd name="T81" fmla="*/ 15 h 107"/>
                <a:gd name="T82" fmla="*/ 106 w 106"/>
                <a:gd name="T83" fmla="*/ 40 h 107"/>
                <a:gd name="T84" fmla="*/ 97 w 106"/>
                <a:gd name="T85" fmla="*/ 55 h 107"/>
                <a:gd name="T86" fmla="*/ 93 w 106"/>
                <a:gd name="T87" fmla="*/ 75 h 107"/>
                <a:gd name="T88" fmla="*/ 101 w 106"/>
                <a:gd name="T89" fmla="*/ 89 h 107"/>
                <a:gd name="T90" fmla="*/ 100 w 106"/>
                <a:gd name="T91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107">
                  <a:moveTo>
                    <a:pt x="100" y="96"/>
                  </a:moveTo>
                  <a:lnTo>
                    <a:pt x="92" y="97"/>
                  </a:lnTo>
                  <a:lnTo>
                    <a:pt x="80" y="94"/>
                  </a:lnTo>
                  <a:lnTo>
                    <a:pt x="68" y="94"/>
                  </a:lnTo>
                  <a:lnTo>
                    <a:pt x="49" y="96"/>
                  </a:lnTo>
                  <a:lnTo>
                    <a:pt x="36" y="102"/>
                  </a:lnTo>
                  <a:lnTo>
                    <a:pt x="19" y="107"/>
                  </a:lnTo>
                  <a:lnTo>
                    <a:pt x="15" y="107"/>
                  </a:lnTo>
                  <a:lnTo>
                    <a:pt x="16" y="94"/>
                  </a:lnTo>
                  <a:lnTo>
                    <a:pt x="19" y="91"/>
                  </a:lnTo>
                  <a:lnTo>
                    <a:pt x="18" y="84"/>
                  </a:lnTo>
                  <a:lnTo>
                    <a:pt x="11" y="76"/>
                  </a:lnTo>
                  <a:lnTo>
                    <a:pt x="5" y="75"/>
                  </a:lnTo>
                  <a:lnTo>
                    <a:pt x="0" y="70"/>
                  </a:lnTo>
                  <a:lnTo>
                    <a:pt x="4" y="63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6" y="50"/>
                  </a:lnTo>
                  <a:lnTo>
                    <a:pt x="7" y="42"/>
                  </a:lnTo>
                  <a:lnTo>
                    <a:pt x="6" y="38"/>
                  </a:lnTo>
                  <a:lnTo>
                    <a:pt x="7" y="36"/>
                  </a:lnTo>
                  <a:lnTo>
                    <a:pt x="14" y="35"/>
                  </a:lnTo>
                  <a:lnTo>
                    <a:pt x="9" y="20"/>
                  </a:lnTo>
                  <a:lnTo>
                    <a:pt x="5" y="13"/>
                  </a:lnTo>
                  <a:lnTo>
                    <a:pt x="7" y="7"/>
                  </a:lnTo>
                  <a:lnTo>
                    <a:pt x="11" y="6"/>
                  </a:lnTo>
                  <a:lnTo>
                    <a:pt x="13" y="5"/>
                  </a:lnTo>
                  <a:lnTo>
                    <a:pt x="18" y="7"/>
                  </a:lnTo>
                  <a:lnTo>
                    <a:pt x="30" y="7"/>
                  </a:lnTo>
                  <a:lnTo>
                    <a:pt x="34" y="1"/>
                  </a:lnTo>
                  <a:lnTo>
                    <a:pt x="37" y="2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9" y="6"/>
                  </a:lnTo>
                  <a:lnTo>
                    <a:pt x="56" y="2"/>
                  </a:lnTo>
                  <a:lnTo>
                    <a:pt x="64" y="7"/>
                  </a:lnTo>
                  <a:lnTo>
                    <a:pt x="66" y="13"/>
                  </a:lnTo>
                  <a:lnTo>
                    <a:pt x="74" y="16"/>
                  </a:lnTo>
                  <a:lnTo>
                    <a:pt x="80" y="11"/>
                  </a:lnTo>
                  <a:lnTo>
                    <a:pt x="88" y="11"/>
                  </a:lnTo>
                  <a:lnTo>
                    <a:pt x="101" y="15"/>
                  </a:lnTo>
                  <a:lnTo>
                    <a:pt x="106" y="40"/>
                  </a:lnTo>
                  <a:lnTo>
                    <a:pt x="97" y="55"/>
                  </a:lnTo>
                  <a:lnTo>
                    <a:pt x="93" y="75"/>
                  </a:lnTo>
                  <a:lnTo>
                    <a:pt x="101" y="89"/>
                  </a:lnTo>
                  <a:lnTo>
                    <a:pt x="100" y="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06">
              <a:extLst>
                <a:ext uri="{FF2B5EF4-FFF2-40B4-BE49-F238E27FC236}">
                  <a16:creationId xmlns="" xmlns:a16="http://schemas.microsoft.com/office/drawing/2014/main" id="{306D4629-590F-4A76-A8DD-C4FD206C1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9231" y="4619527"/>
              <a:ext cx="146400" cy="827016"/>
            </a:xfrm>
            <a:custGeom>
              <a:avLst/>
              <a:gdLst>
                <a:gd name="T0" fmla="*/ 122 w 151"/>
                <a:gd name="T1" fmla="*/ 831 h 853"/>
                <a:gd name="T2" fmla="*/ 151 w 151"/>
                <a:gd name="T3" fmla="*/ 831 h 853"/>
                <a:gd name="T4" fmla="*/ 130 w 151"/>
                <a:gd name="T5" fmla="*/ 853 h 853"/>
                <a:gd name="T6" fmla="*/ 111 w 151"/>
                <a:gd name="T7" fmla="*/ 849 h 853"/>
                <a:gd name="T8" fmla="*/ 80 w 151"/>
                <a:gd name="T9" fmla="*/ 836 h 853"/>
                <a:gd name="T10" fmla="*/ 41 w 151"/>
                <a:gd name="T11" fmla="*/ 803 h 853"/>
                <a:gd name="T12" fmla="*/ 31 w 151"/>
                <a:gd name="T13" fmla="*/ 777 h 853"/>
                <a:gd name="T14" fmla="*/ 79 w 151"/>
                <a:gd name="T15" fmla="*/ 807 h 853"/>
                <a:gd name="T16" fmla="*/ 93 w 151"/>
                <a:gd name="T17" fmla="*/ 773 h 853"/>
                <a:gd name="T18" fmla="*/ 122 w 151"/>
                <a:gd name="T19" fmla="*/ 765 h 853"/>
                <a:gd name="T20" fmla="*/ 136 w 151"/>
                <a:gd name="T21" fmla="*/ 97 h 853"/>
                <a:gd name="T22" fmla="*/ 151 w 151"/>
                <a:gd name="T23" fmla="*/ 99 h 853"/>
                <a:gd name="T24" fmla="*/ 125 w 151"/>
                <a:gd name="T25" fmla="*/ 128 h 853"/>
                <a:gd name="T26" fmla="*/ 123 w 151"/>
                <a:gd name="T27" fmla="*/ 166 h 853"/>
                <a:gd name="T28" fmla="*/ 116 w 151"/>
                <a:gd name="T29" fmla="*/ 186 h 853"/>
                <a:gd name="T30" fmla="*/ 97 w 151"/>
                <a:gd name="T31" fmla="*/ 222 h 853"/>
                <a:gd name="T32" fmla="*/ 88 w 151"/>
                <a:gd name="T33" fmla="*/ 262 h 853"/>
                <a:gd name="T34" fmla="*/ 101 w 151"/>
                <a:gd name="T35" fmla="*/ 301 h 853"/>
                <a:gd name="T36" fmla="*/ 92 w 151"/>
                <a:gd name="T37" fmla="*/ 341 h 853"/>
                <a:gd name="T38" fmla="*/ 79 w 151"/>
                <a:gd name="T39" fmla="*/ 372 h 853"/>
                <a:gd name="T40" fmla="*/ 83 w 151"/>
                <a:gd name="T41" fmla="*/ 414 h 853"/>
                <a:gd name="T42" fmla="*/ 68 w 151"/>
                <a:gd name="T43" fmla="*/ 442 h 853"/>
                <a:gd name="T44" fmla="*/ 67 w 151"/>
                <a:gd name="T45" fmla="*/ 494 h 853"/>
                <a:gd name="T46" fmla="*/ 65 w 151"/>
                <a:gd name="T47" fmla="*/ 525 h 853"/>
                <a:gd name="T48" fmla="*/ 66 w 151"/>
                <a:gd name="T49" fmla="*/ 544 h 853"/>
                <a:gd name="T50" fmla="*/ 77 w 151"/>
                <a:gd name="T51" fmla="*/ 558 h 853"/>
                <a:gd name="T52" fmla="*/ 71 w 151"/>
                <a:gd name="T53" fmla="*/ 578 h 853"/>
                <a:gd name="T54" fmla="*/ 56 w 151"/>
                <a:gd name="T55" fmla="*/ 632 h 853"/>
                <a:gd name="T56" fmla="*/ 52 w 151"/>
                <a:gd name="T57" fmla="*/ 662 h 853"/>
                <a:gd name="T58" fmla="*/ 41 w 151"/>
                <a:gd name="T59" fmla="*/ 703 h 853"/>
                <a:gd name="T60" fmla="*/ 58 w 151"/>
                <a:gd name="T61" fmla="*/ 711 h 853"/>
                <a:gd name="T62" fmla="*/ 65 w 151"/>
                <a:gd name="T63" fmla="*/ 748 h 853"/>
                <a:gd name="T64" fmla="*/ 123 w 151"/>
                <a:gd name="T65" fmla="*/ 756 h 853"/>
                <a:gd name="T66" fmla="*/ 99 w 151"/>
                <a:gd name="T67" fmla="*/ 762 h 853"/>
                <a:gd name="T68" fmla="*/ 80 w 151"/>
                <a:gd name="T69" fmla="*/ 800 h 853"/>
                <a:gd name="T70" fmla="*/ 53 w 151"/>
                <a:gd name="T71" fmla="*/ 791 h 853"/>
                <a:gd name="T72" fmla="*/ 34 w 151"/>
                <a:gd name="T73" fmla="*/ 771 h 853"/>
                <a:gd name="T74" fmla="*/ 7 w 151"/>
                <a:gd name="T75" fmla="*/ 736 h 853"/>
                <a:gd name="T76" fmla="*/ 2 w 151"/>
                <a:gd name="T77" fmla="*/ 703 h 853"/>
                <a:gd name="T78" fmla="*/ 8 w 151"/>
                <a:gd name="T79" fmla="*/ 632 h 853"/>
                <a:gd name="T80" fmla="*/ 0 w 151"/>
                <a:gd name="T81" fmla="*/ 604 h 853"/>
                <a:gd name="T82" fmla="*/ 22 w 151"/>
                <a:gd name="T83" fmla="*/ 542 h 853"/>
                <a:gd name="T84" fmla="*/ 51 w 151"/>
                <a:gd name="T85" fmla="*/ 502 h 853"/>
                <a:gd name="T86" fmla="*/ 34 w 151"/>
                <a:gd name="T87" fmla="*/ 525 h 853"/>
                <a:gd name="T88" fmla="*/ 28 w 151"/>
                <a:gd name="T89" fmla="*/ 488 h 853"/>
                <a:gd name="T90" fmla="*/ 42 w 151"/>
                <a:gd name="T91" fmla="*/ 430 h 853"/>
                <a:gd name="T92" fmla="*/ 36 w 151"/>
                <a:gd name="T93" fmla="*/ 384 h 853"/>
                <a:gd name="T94" fmla="*/ 53 w 151"/>
                <a:gd name="T95" fmla="*/ 348 h 853"/>
                <a:gd name="T96" fmla="*/ 73 w 151"/>
                <a:gd name="T97" fmla="*/ 283 h 853"/>
                <a:gd name="T98" fmla="*/ 74 w 151"/>
                <a:gd name="T99" fmla="*/ 237 h 853"/>
                <a:gd name="T100" fmla="*/ 82 w 151"/>
                <a:gd name="T101" fmla="*/ 188 h 853"/>
                <a:gd name="T102" fmla="*/ 90 w 151"/>
                <a:gd name="T103" fmla="*/ 111 h 853"/>
                <a:gd name="T104" fmla="*/ 95 w 151"/>
                <a:gd name="T105" fmla="*/ 39 h 853"/>
                <a:gd name="T106" fmla="*/ 101 w 151"/>
                <a:gd name="T107" fmla="*/ 9 h 853"/>
                <a:gd name="T108" fmla="*/ 114 w 151"/>
                <a:gd name="T109" fmla="*/ 12 h 853"/>
                <a:gd name="T110" fmla="*/ 125 w 151"/>
                <a:gd name="T111" fmla="*/ 32 h 853"/>
                <a:gd name="T112" fmla="*/ 129 w 151"/>
                <a:gd name="T113" fmla="*/ 7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" h="853">
                  <a:moveTo>
                    <a:pt x="122" y="765"/>
                  </a:moveTo>
                  <a:lnTo>
                    <a:pt x="122" y="831"/>
                  </a:lnTo>
                  <a:lnTo>
                    <a:pt x="140" y="831"/>
                  </a:lnTo>
                  <a:lnTo>
                    <a:pt x="151" y="831"/>
                  </a:lnTo>
                  <a:lnTo>
                    <a:pt x="145" y="844"/>
                  </a:lnTo>
                  <a:lnTo>
                    <a:pt x="130" y="853"/>
                  </a:lnTo>
                  <a:lnTo>
                    <a:pt x="122" y="852"/>
                  </a:lnTo>
                  <a:lnTo>
                    <a:pt x="111" y="849"/>
                  </a:lnTo>
                  <a:lnTo>
                    <a:pt x="99" y="840"/>
                  </a:lnTo>
                  <a:lnTo>
                    <a:pt x="80" y="836"/>
                  </a:lnTo>
                  <a:lnTo>
                    <a:pt x="58" y="819"/>
                  </a:lnTo>
                  <a:lnTo>
                    <a:pt x="41" y="803"/>
                  </a:lnTo>
                  <a:lnTo>
                    <a:pt x="16" y="771"/>
                  </a:lnTo>
                  <a:lnTo>
                    <a:pt x="31" y="777"/>
                  </a:lnTo>
                  <a:lnTo>
                    <a:pt x="56" y="796"/>
                  </a:lnTo>
                  <a:lnTo>
                    <a:pt x="79" y="807"/>
                  </a:lnTo>
                  <a:lnTo>
                    <a:pt x="88" y="793"/>
                  </a:lnTo>
                  <a:lnTo>
                    <a:pt x="93" y="773"/>
                  </a:lnTo>
                  <a:lnTo>
                    <a:pt x="109" y="762"/>
                  </a:lnTo>
                  <a:lnTo>
                    <a:pt x="122" y="765"/>
                  </a:lnTo>
                  <a:close/>
                  <a:moveTo>
                    <a:pt x="129" y="72"/>
                  </a:moveTo>
                  <a:lnTo>
                    <a:pt x="136" y="97"/>
                  </a:lnTo>
                  <a:lnTo>
                    <a:pt x="148" y="95"/>
                  </a:lnTo>
                  <a:lnTo>
                    <a:pt x="151" y="99"/>
                  </a:lnTo>
                  <a:lnTo>
                    <a:pt x="145" y="119"/>
                  </a:lnTo>
                  <a:lnTo>
                    <a:pt x="125" y="128"/>
                  </a:lnTo>
                  <a:lnTo>
                    <a:pt x="126" y="160"/>
                  </a:lnTo>
                  <a:lnTo>
                    <a:pt x="123" y="166"/>
                  </a:lnTo>
                  <a:lnTo>
                    <a:pt x="127" y="173"/>
                  </a:lnTo>
                  <a:lnTo>
                    <a:pt x="116" y="186"/>
                  </a:lnTo>
                  <a:lnTo>
                    <a:pt x="104" y="205"/>
                  </a:lnTo>
                  <a:lnTo>
                    <a:pt x="97" y="222"/>
                  </a:lnTo>
                  <a:lnTo>
                    <a:pt x="100" y="242"/>
                  </a:lnTo>
                  <a:lnTo>
                    <a:pt x="88" y="262"/>
                  </a:lnTo>
                  <a:lnTo>
                    <a:pt x="96" y="297"/>
                  </a:lnTo>
                  <a:lnTo>
                    <a:pt x="101" y="301"/>
                  </a:lnTo>
                  <a:lnTo>
                    <a:pt x="101" y="320"/>
                  </a:lnTo>
                  <a:lnTo>
                    <a:pt x="92" y="341"/>
                  </a:lnTo>
                  <a:lnTo>
                    <a:pt x="92" y="358"/>
                  </a:lnTo>
                  <a:lnTo>
                    <a:pt x="79" y="372"/>
                  </a:lnTo>
                  <a:lnTo>
                    <a:pt x="79" y="393"/>
                  </a:lnTo>
                  <a:lnTo>
                    <a:pt x="83" y="414"/>
                  </a:lnTo>
                  <a:lnTo>
                    <a:pt x="73" y="422"/>
                  </a:lnTo>
                  <a:lnTo>
                    <a:pt x="68" y="442"/>
                  </a:lnTo>
                  <a:lnTo>
                    <a:pt x="65" y="465"/>
                  </a:lnTo>
                  <a:lnTo>
                    <a:pt x="67" y="494"/>
                  </a:lnTo>
                  <a:lnTo>
                    <a:pt x="60" y="498"/>
                  </a:lnTo>
                  <a:lnTo>
                    <a:pt x="65" y="525"/>
                  </a:lnTo>
                  <a:lnTo>
                    <a:pt x="72" y="534"/>
                  </a:lnTo>
                  <a:lnTo>
                    <a:pt x="66" y="544"/>
                  </a:lnTo>
                  <a:lnTo>
                    <a:pt x="74" y="549"/>
                  </a:lnTo>
                  <a:lnTo>
                    <a:pt x="77" y="558"/>
                  </a:lnTo>
                  <a:lnTo>
                    <a:pt x="70" y="563"/>
                  </a:lnTo>
                  <a:lnTo>
                    <a:pt x="71" y="578"/>
                  </a:lnTo>
                  <a:lnTo>
                    <a:pt x="65" y="610"/>
                  </a:lnTo>
                  <a:lnTo>
                    <a:pt x="56" y="632"/>
                  </a:lnTo>
                  <a:lnTo>
                    <a:pt x="57" y="645"/>
                  </a:lnTo>
                  <a:lnTo>
                    <a:pt x="52" y="662"/>
                  </a:lnTo>
                  <a:lnTo>
                    <a:pt x="38" y="674"/>
                  </a:lnTo>
                  <a:lnTo>
                    <a:pt x="41" y="703"/>
                  </a:lnTo>
                  <a:lnTo>
                    <a:pt x="46" y="712"/>
                  </a:lnTo>
                  <a:lnTo>
                    <a:pt x="58" y="711"/>
                  </a:lnTo>
                  <a:lnTo>
                    <a:pt x="58" y="730"/>
                  </a:lnTo>
                  <a:lnTo>
                    <a:pt x="65" y="748"/>
                  </a:lnTo>
                  <a:lnTo>
                    <a:pt x="107" y="751"/>
                  </a:lnTo>
                  <a:lnTo>
                    <a:pt x="123" y="756"/>
                  </a:lnTo>
                  <a:lnTo>
                    <a:pt x="108" y="755"/>
                  </a:lnTo>
                  <a:lnTo>
                    <a:pt x="99" y="762"/>
                  </a:lnTo>
                  <a:lnTo>
                    <a:pt x="83" y="772"/>
                  </a:lnTo>
                  <a:lnTo>
                    <a:pt x="80" y="800"/>
                  </a:lnTo>
                  <a:lnTo>
                    <a:pt x="73" y="800"/>
                  </a:lnTo>
                  <a:lnTo>
                    <a:pt x="53" y="791"/>
                  </a:lnTo>
                  <a:lnTo>
                    <a:pt x="34" y="771"/>
                  </a:lnTo>
                  <a:lnTo>
                    <a:pt x="34" y="771"/>
                  </a:lnTo>
                  <a:lnTo>
                    <a:pt x="12" y="755"/>
                  </a:lnTo>
                  <a:lnTo>
                    <a:pt x="7" y="736"/>
                  </a:lnTo>
                  <a:lnTo>
                    <a:pt x="12" y="720"/>
                  </a:lnTo>
                  <a:lnTo>
                    <a:pt x="2" y="703"/>
                  </a:lnTo>
                  <a:lnTo>
                    <a:pt x="0" y="656"/>
                  </a:lnTo>
                  <a:lnTo>
                    <a:pt x="8" y="632"/>
                  </a:lnTo>
                  <a:lnTo>
                    <a:pt x="27" y="613"/>
                  </a:lnTo>
                  <a:lnTo>
                    <a:pt x="0" y="604"/>
                  </a:lnTo>
                  <a:lnTo>
                    <a:pt x="16" y="582"/>
                  </a:lnTo>
                  <a:lnTo>
                    <a:pt x="22" y="542"/>
                  </a:lnTo>
                  <a:lnTo>
                    <a:pt x="42" y="550"/>
                  </a:lnTo>
                  <a:lnTo>
                    <a:pt x="51" y="502"/>
                  </a:lnTo>
                  <a:lnTo>
                    <a:pt x="39" y="495"/>
                  </a:lnTo>
                  <a:lnTo>
                    <a:pt x="34" y="525"/>
                  </a:lnTo>
                  <a:lnTo>
                    <a:pt x="22" y="521"/>
                  </a:lnTo>
                  <a:lnTo>
                    <a:pt x="28" y="488"/>
                  </a:lnTo>
                  <a:lnTo>
                    <a:pt x="34" y="445"/>
                  </a:lnTo>
                  <a:lnTo>
                    <a:pt x="42" y="430"/>
                  </a:lnTo>
                  <a:lnTo>
                    <a:pt x="37" y="408"/>
                  </a:lnTo>
                  <a:lnTo>
                    <a:pt x="36" y="384"/>
                  </a:lnTo>
                  <a:lnTo>
                    <a:pt x="43" y="383"/>
                  </a:lnTo>
                  <a:lnTo>
                    <a:pt x="53" y="348"/>
                  </a:lnTo>
                  <a:lnTo>
                    <a:pt x="66" y="314"/>
                  </a:lnTo>
                  <a:lnTo>
                    <a:pt x="73" y="283"/>
                  </a:lnTo>
                  <a:lnTo>
                    <a:pt x="68" y="253"/>
                  </a:lnTo>
                  <a:lnTo>
                    <a:pt x="74" y="237"/>
                  </a:lnTo>
                  <a:lnTo>
                    <a:pt x="72" y="212"/>
                  </a:lnTo>
                  <a:lnTo>
                    <a:pt x="82" y="188"/>
                  </a:lnTo>
                  <a:lnTo>
                    <a:pt x="86" y="150"/>
                  </a:lnTo>
                  <a:lnTo>
                    <a:pt x="90" y="111"/>
                  </a:lnTo>
                  <a:lnTo>
                    <a:pt x="96" y="69"/>
                  </a:lnTo>
                  <a:lnTo>
                    <a:pt x="95" y="39"/>
                  </a:lnTo>
                  <a:lnTo>
                    <a:pt x="92" y="14"/>
                  </a:lnTo>
                  <a:lnTo>
                    <a:pt x="101" y="9"/>
                  </a:lnTo>
                  <a:lnTo>
                    <a:pt x="105" y="0"/>
                  </a:lnTo>
                  <a:lnTo>
                    <a:pt x="114" y="12"/>
                  </a:lnTo>
                  <a:lnTo>
                    <a:pt x="116" y="25"/>
                  </a:lnTo>
                  <a:lnTo>
                    <a:pt x="125" y="32"/>
                  </a:lnTo>
                  <a:lnTo>
                    <a:pt x="119" y="51"/>
                  </a:lnTo>
                  <a:lnTo>
                    <a:pt x="129" y="7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07">
              <a:extLst>
                <a:ext uri="{FF2B5EF4-FFF2-40B4-BE49-F238E27FC236}">
                  <a16:creationId xmlns="" xmlns:a16="http://schemas.microsoft.com/office/drawing/2014/main" id="{6EC5A271-CBAD-40D3-A5E4-7E1C1F9A6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166" y="3921461"/>
              <a:ext cx="182273" cy="61081"/>
            </a:xfrm>
            <a:custGeom>
              <a:avLst/>
              <a:gdLst>
                <a:gd name="T0" fmla="*/ 46 w 188"/>
                <a:gd name="T1" fmla="*/ 0 h 63"/>
                <a:gd name="T2" fmla="*/ 61 w 188"/>
                <a:gd name="T3" fmla="*/ 1 h 63"/>
                <a:gd name="T4" fmla="*/ 75 w 188"/>
                <a:gd name="T5" fmla="*/ 1 h 63"/>
                <a:gd name="T6" fmla="*/ 91 w 188"/>
                <a:gd name="T7" fmla="*/ 8 h 63"/>
                <a:gd name="T8" fmla="*/ 98 w 188"/>
                <a:gd name="T9" fmla="*/ 15 h 63"/>
                <a:gd name="T10" fmla="*/ 115 w 188"/>
                <a:gd name="T11" fmla="*/ 13 h 63"/>
                <a:gd name="T12" fmla="*/ 120 w 188"/>
                <a:gd name="T13" fmla="*/ 17 h 63"/>
                <a:gd name="T14" fmla="*/ 135 w 188"/>
                <a:gd name="T15" fmla="*/ 29 h 63"/>
                <a:gd name="T16" fmla="*/ 146 w 188"/>
                <a:gd name="T17" fmla="*/ 37 h 63"/>
                <a:gd name="T18" fmla="*/ 152 w 188"/>
                <a:gd name="T19" fmla="*/ 37 h 63"/>
                <a:gd name="T20" fmla="*/ 162 w 188"/>
                <a:gd name="T21" fmla="*/ 41 h 63"/>
                <a:gd name="T22" fmla="*/ 161 w 188"/>
                <a:gd name="T23" fmla="*/ 46 h 63"/>
                <a:gd name="T24" fmla="*/ 174 w 188"/>
                <a:gd name="T25" fmla="*/ 46 h 63"/>
                <a:gd name="T26" fmla="*/ 188 w 188"/>
                <a:gd name="T27" fmla="*/ 54 h 63"/>
                <a:gd name="T28" fmla="*/ 185 w 188"/>
                <a:gd name="T29" fmla="*/ 58 h 63"/>
                <a:gd name="T30" fmla="*/ 174 w 188"/>
                <a:gd name="T31" fmla="*/ 60 h 63"/>
                <a:gd name="T32" fmla="*/ 162 w 188"/>
                <a:gd name="T33" fmla="*/ 61 h 63"/>
                <a:gd name="T34" fmla="*/ 149 w 188"/>
                <a:gd name="T35" fmla="*/ 60 h 63"/>
                <a:gd name="T36" fmla="*/ 125 w 188"/>
                <a:gd name="T37" fmla="*/ 63 h 63"/>
                <a:gd name="T38" fmla="*/ 137 w 188"/>
                <a:gd name="T39" fmla="*/ 52 h 63"/>
                <a:gd name="T40" fmla="*/ 130 w 188"/>
                <a:gd name="T41" fmla="*/ 47 h 63"/>
                <a:gd name="T42" fmla="*/ 118 w 188"/>
                <a:gd name="T43" fmla="*/ 45 h 63"/>
                <a:gd name="T44" fmla="*/ 112 w 188"/>
                <a:gd name="T45" fmla="*/ 41 h 63"/>
                <a:gd name="T46" fmla="*/ 108 w 188"/>
                <a:gd name="T47" fmla="*/ 30 h 63"/>
                <a:gd name="T48" fmla="*/ 98 w 188"/>
                <a:gd name="T49" fmla="*/ 30 h 63"/>
                <a:gd name="T50" fmla="*/ 82 w 188"/>
                <a:gd name="T51" fmla="*/ 26 h 63"/>
                <a:gd name="T52" fmla="*/ 76 w 188"/>
                <a:gd name="T53" fmla="*/ 22 h 63"/>
                <a:gd name="T54" fmla="*/ 54 w 188"/>
                <a:gd name="T55" fmla="*/ 19 h 63"/>
                <a:gd name="T56" fmla="*/ 49 w 188"/>
                <a:gd name="T57" fmla="*/ 15 h 63"/>
                <a:gd name="T58" fmla="*/ 54 w 188"/>
                <a:gd name="T59" fmla="*/ 11 h 63"/>
                <a:gd name="T60" fmla="*/ 38 w 188"/>
                <a:gd name="T61" fmla="*/ 9 h 63"/>
                <a:gd name="T62" fmla="*/ 25 w 188"/>
                <a:gd name="T63" fmla="*/ 20 h 63"/>
                <a:gd name="T64" fmla="*/ 18 w 188"/>
                <a:gd name="T65" fmla="*/ 20 h 63"/>
                <a:gd name="T66" fmla="*/ 15 w 188"/>
                <a:gd name="T67" fmla="*/ 24 h 63"/>
                <a:gd name="T68" fmla="*/ 7 w 188"/>
                <a:gd name="T69" fmla="*/ 26 h 63"/>
                <a:gd name="T70" fmla="*/ 0 w 188"/>
                <a:gd name="T71" fmla="*/ 24 h 63"/>
                <a:gd name="T72" fmla="*/ 8 w 188"/>
                <a:gd name="T73" fmla="*/ 19 h 63"/>
                <a:gd name="T74" fmla="*/ 13 w 188"/>
                <a:gd name="T75" fmla="*/ 12 h 63"/>
                <a:gd name="T76" fmla="*/ 21 w 188"/>
                <a:gd name="T77" fmla="*/ 7 h 63"/>
                <a:gd name="T78" fmla="*/ 29 w 188"/>
                <a:gd name="T79" fmla="*/ 4 h 63"/>
                <a:gd name="T80" fmla="*/ 43 w 188"/>
                <a:gd name="T81" fmla="*/ 2 h 63"/>
                <a:gd name="T82" fmla="*/ 46 w 188"/>
                <a:gd name="T8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8" h="63">
                  <a:moveTo>
                    <a:pt x="46" y="0"/>
                  </a:moveTo>
                  <a:lnTo>
                    <a:pt x="61" y="1"/>
                  </a:lnTo>
                  <a:lnTo>
                    <a:pt x="75" y="1"/>
                  </a:lnTo>
                  <a:lnTo>
                    <a:pt x="91" y="8"/>
                  </a:lnTo>
                  <a:lnTo>
                    <a:pt x="98" y="15"/>
                  </a:lnTo>
                  <a:lnTo>
                    <a:pt x="115" y="13"/>
                  </a:lnTo>
                  <a:lnTo>
                    <a:pt x="120" y="17"/>
                  </a:lnTo>
                  <a:lnTo>
                    <a:pt x="135" y="29"/>
                  </a:lnTo>
                  <a:lnTo>
                    <a:pt x="146" y="37"/>
                  </a:lnTo>
                  <a:lnTo>
                    <a:pt x="152" y="37"/>
                  </a:lnTo>
                  <a:lnTo>
                    <a:pt x="162" y="41"/>
                  </a:lnTo>
                  <a:lnTo>
                    <a:pt x="161" y="46"/>
                  </a:lnTo>
                  <a:lnTo>
                    <a:pt x="174" y="46"/>
                  </a:lnTo>
                  <a:lnTo>
                    <a:pt x="188" y="54"/>
                  </a:lnTo>
                  <a:lnTo>
                    <a:pt x="185" y="58"/>
                  </a:lnTo>
                  <a:lnTo>
                    <a:pt x="174" y="60"/>
                  </a:lnTo>
                  <a:lnTo>
                    <a:pt x="162" y="61"/>
                  </a:lnTo>
                  <a:lnTo>
                    <a:pt x="149" y="60"/>
                  </a:lnTo>
                  <a:lnTo>
                    <a:pt x="125" y="63"/>
                  </a:lnTo>
                  <a:lnTo>
                    <a:pt x="137" y="52"/>
                  </a:lnTo>
                  <a:lnTo>
                    <a:pt x="130" y="47"/>
                  </a:lnTo>
                  <a:lnTo>
                    <a:pt x="118" y="45"/>
                  </a:lnTo>
                  <a:lnTo>
                    <a:pt x="112" y="41"/>
                  </a:lnTo>
                  <a:lnTo>
                    <a:pt x="108" y="30"/>
                  </a:lnTo>
                  <a:lnTo>
                    <a:pt x="98" y="30"/>
                  </a:lnTo>
                  <a:lnTo>
                    <a:pt x="82" y="26"/>
                  </a:lnTo>
                  <a:lnTo>
                    <a:pt x="76" y="22"/>
                  </a:lnTo>
                  <a:lnTo>
                    <a:pt x="54" y="19"/>
                  </a:lnTo>
                  <a:lnTo>
                    <a:pt x="49" y="15"/>
                  </a:lnTo>
                  <a:lnTo>
                    <a:pt x="54" y="11"/>
                  </a:lnTo>
                  <a:lnTo>
                    <a:pt x="38" y="9"/>
                  </a:lnTo>
                  <a:lnTo>
                    <a:pt x="25" y="20"/>
                  </a:lnTo>
                  <a:lnTo>
                    <a:pt x="18" y="20"/>
                  </a:lnTo>
                  <a:lnTo>
                    <a:pt x="15" y="24"/>
                  </a:lnTo>
                  <a:lnTo>
                    <a:pt x="7" y="26"/>
                  </a:lnTo>
                  <a:lnTo>
                    <a:pt x="0" y="24"/>
                  </a:lnTo>
                  <a:lnTo>
                    <a:pt x="8" y="19"/>
                  </a:lnTo>
                  <a:lnTo>
                    <a:pt x="13" y="12"/>
                  </a:lnTo>
                  <a:lnTo>
                    <a:pt x="21" y="7"/>
                  </a:lnTo>
                  <a:lnTo>
                    <a:pt x="29" y="4"/>
                  </a:lnTo>
                  <a:lnTo>
                    <a:pt x="43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08">
              <a:extLst>
                <a:ext uri="{FF2B5EF4-FFF2-40B4-BE49-F238E27FC236}">
                  <a16:creationId xmlns="" xmlns:a16="http://schemas.microsoft.com/office/drawing/2014/main" id="{8435C333-85E9-4739-B4C0-C7A8BAF36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052" y="3681015"/>
              <a:ext cx="39751" cy="22300"/>
            </a:xfrm>
            <a:custGeom>
              <a:avLst/>
              <a:gdLst>
                <a:gd name="T0" fmla="*/ 29 w 41"/>
                <a:gd name="T1" fmla="*/ 9 h 23"/>
                <a:gd name="T2" fmla="*/ 41 w 41"/>
                <a:gd name="T3" fmla="*/ 0 h 23"/>
                <a:gd name="T4" fmla="*/ 24 w 41"/>
                <a:gd name="T5" fmla="*/ 7 h 23"/>
                <a:gd name="T6" fmla="*/ 12 w 41"/>
                <a:gd name="T7" fmla="*/ 5 h 23"/>
                <a:gd name="T8" fmla="*/ 9 w 41"/>
                <a:gd name="T9" fmla="*/ 11 h 23"/>
                <a:gd name="T10" fmla="*/ 8 w 41"/>
                <a:gd name="T11" fmla="*/ 11 h 23"/>
                <a:gd name="T12" fmla="*/ 0 w 41"/>
                <a:gd name="T13" fmla="*/ 11 h 23"/>
                <a:gd name="T14" fmla="*/ 4 w 41"/>
                <a:gd name="T15" fmla="*/ 20 h 23"/>
                <a:gd name="T16" fmla="*/ 13 w 41"/>
                <a:gd name="T17" fmla="*/ 23 h 23"/>
                <a:gd name="T18" fmla="*/ 30 w 41"/>
                <a:gd name="T19" fmla="*/ 15 h 23"/>
                <a:gd name="T20" fmla="*/ 30 w 41"/>
                <a:gd name="T21" fmla="*/ 12 h 23"/>
                <a:gd name="T22" fmla="*/ 29 w 41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3">
                  <a:moveTo>
                    <a:pt x="29" y="9"/>
                  </a:moveTo>
                  <a:lnTo>
                    <a:pt x="41" y="0"/>
                  </a:lnTo>
                  <a:lnTo>
                    <a:pt x="24" y="7"/>
                  </a:lnTo>
                  <a:lnTo>
                    <a:pt x="12" y="5"/>
                  </a:lnTo>
                  <a:lnTo>
                    <a:pt x="9" y="11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4" y="20"/>
                  </a:lnTo>
                  <a:lnTo>
                    <a:pt x="13" y="23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09">
              <a:extLst>
                <a:ext uri="{FF2B5EF4-FFF2-40B4-BE49-F238E27FC236}">
                  <a16:creationId xmlns="" xmlns:a16="http://schemas.microsoft.com/office/drawing/2014/main" id="{47B2913F-1E80-4E56-80C9-25C1E0D6F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653" y="3321317"/>
              <a:ext cx="110527" cy="66898"/>
            </a:xfrm>
            <a:custGeom>
              <a:avLst/>
              <a:gdLst>
                <a:gd name="T0" fmla="*/ 82 w 114"/>
                <a:gd name="T1" fmla="*/ 68 h 69"/>
                <a:gd name="T2" fmla="*/ 74 w 114"/>
                <a:gd name="T3" fmla="*/ 62 h 69"/>
                <a:gd name="T4" fmla="*/ 66 w 114"/>
                <a:gd name="T5" fmla="*/ 64 h 69"/>
                <a:gd name="T6" fmla="*/ 52 w 114"/>
                <a:gd name="T7" fmla="*/ 56 h 69"/>
                <a:gd name="T8" fmla="*/ 46 w 114"/>
                <a:gd name="T9" fmla="*/ 57 h 69"/>
                <a:gd name="T10" fmla="*/ 37 w 114"/>
                <a:gd name="T11" fmla="*/ 69 h 69"/>
                <a:gd name="T12" fmla="*/ 23 w 114"/>
                <a:gd name="T13" fmla="*/ 60 h 69"/>
                <a:gd name="T14" fmla="*/ 14 w 114"/>
                <a:gd name="T15" fmla="*/ 48 h 69"/>
                <a:gd name="T16" fmla="*/ 4 w 114"/>
                <a:gd name="T17" fmla="*/ 42 h 69"/>
                <a:gd name="T18" fmla="*/ 3 w 114"/>
                <a:gd name="T19" fmla="*/ 31 h 69"/>
                <a:gd name="T20" fmla="*/ 0 w 114"/>
                <a:gd name="T21" fmla="*/ 23 h 69"/>
                <a:gd name="T22" fmla="*/ 12 w 114"/>
                <a:gd name="T23" fmla="*/ 17 h 69"/>
                <a:gd name="T24" fmla="*/ 19 w 114"/>
                <a:gd name="T25" fmla="*/ 10 h 69"/>
                <a:gd name="T26" fmla="*/ 31 w 114"/>
                <a:gd name="T27" fmla="*/ 5 h 69"/>
                <a:gd name="T28" fmla="*/ 36 w 114"/>
                <a:gd name="T29" fmla="*/ 0 h 69"/>
                <a:gd name="T30" fmla="*/ 40 w 114"/>
                <a:gd name="T31" fmla="*/ 3 h 69"/>
                <a:gd name="T32" fmla="*/ 48 w 114"/>
                <a:gd name="T33" fmla="*/ 0 h 69"/>
                <a:gd name="T34" fmla="*/ 56 w 114"/>
                <a:gd name="T35" fmla="*/ 9 h 69"/>
                <a:gd name="T36" fmla="*/ 69 w 114"/>
                <a:gd name="T37" fmla="*/ 11 h 69"/>
                <a:gd name="T38" fmla="*/ 68 w 114"/>
                <a:gd name="T39" fmla="*/ 19 h 69"/>
                <a:gd name="T40" fmla="*/ 77 w 114"/>
                <a:gd name="T41" fmla="*/ 24 h 69"/>
                <a:gd name="T42" fmla="*/ 81 w 114"/>
                <a:gd name="T43" fmla="*/ 17 h 69"/>
                <a:gd name="T44" fmla="*/ 92 w 114"/>
                <a:gd name="T45" fmla="*/ 20 h 69"/>
                <a:gd name="T46" fmla="*/ 93 w 114"/>
                <a:gd name="T47" fmla="*/ 29 h 69"/>
                <a:gd name="T48" fmla="*/ 107 w 114"/>
                <a:gd name="T49" fmla="*/ 31 h 69"/>
                <a:gd name="T50" fmla="*/ 114 w 114"/>
                <a:gd name="T51" fmla="*/ 44 h 69"/>
                <a:gd name="T52" fmla="*/ 110 w 114"/>
                <a:gd name="T53" fmla="*/ 44 h 69"/>
                <a:gd name="T54" fmla="*/ 107 w 114"/>
                <a:gd name="T55" fmla="*/ 48 h 69"/>
                <a:gd name="T56" fmla="*/ 103 w 114"/>
                <a:gd name="T57" fmla="*/ 49 h 69"/>
                <a:gd name="T58" fmla="*/ 102 w 114"/>
                <a:gd name="T59" fmla="*/ 55 h 69"/>
                <a:gd name="T60" fmla="*/ 98 w 114"/>
                <a:gd name="T61" fmla="*/ 57 h 69"/>
                <a:gd name="T62" fmla="*/ 98 w 114"/>
                <a:gd name="T63" fmla="*/ 60 h 69"/>
                <a:gd name="T64" fmla="*/ 92 w 114"/>
                <a:gd name="T65" fmla="*/ 62 h 69"/>
                <a:gd name="T66" fmla="*/ 84 w 114"/>
                <a:gd name="T67" fmla="*/ 62 h 69"/>
                <a:gd name="T68" fmla="*/ 82 w 114"/>
                <a:gd name="T6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" h="69">
                  <a:moveTo>
                    <a:pt x="82" y="68"/>
                  </a:moveTo>
                  <a:lnTo>
                    <a:pt x="74" y="62"/>
                  </a:lnTo>
                  <a:lnTo>
                    <a:pt x="66" y="64"/>
                  </a:lnTo>
                  <a:lnTo>
                    <a:pt x="52" y="56"/>
                  </a:lnTo>
                  <a:lnTo>
                    <a:pt x="46" y="57"/>
                  </a:lnTo>
                  <a:lnTo>
                    <a:pt x="37" y="69"/>
                  </a:lnTo>
                  <a:lnTo>
                    <a:pt x="23" y="60"/>
                  </a:lnTo>
                  <a:lnTo>
                    <a:pt x="14" y="48"/>
                  </a:lnTo>
                  <a:lnTo>
                    <a:pt x="4" y="42"/>
                  </a:lnTo>
                  <a:lnTo>
                    <a:pt x="3" y="31"/>
                  </a:lnTo>
                  <a:lnTo>
                    <a:pt x="0" y="23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0" y="3"/>
                  </a:lnTo>
                  <a:lnTo>
                    <a:pt x="48" y="0"/>
                  </a:lnTo>
                  <a:lnTo>
                    <a:pt x="56" y="9"/>
                  </a:lnTo>
                  <a:lnTo>
                    <a:pt x="69" y="11"/>
                  </a:lnTo>
                  <a:lnTo>
                    <a:pt x="68" y="19"/>
                  </a:lnTo>
                  <a:lnTo>
                    <a:pt x="77" y="24"/>
                  </a:lnTo>
                  <a:lnTo>
                    <a:pt x="81" y="17"/>
                  </a:lnTo>
                  <a:lnTo>
                    <a:pt x="92" y="20"/>
                  </a:lnTo>
                  <a:lnTo>
                    <a:pt x="93" y="29"/>
                  </a:lnTo>
                  <a:lnTo>
                    <a:pt x="107" y="31"/>
                  </a:lnTo>
                  <a:lnTo>
                    <a:pt x="114" y="44"/>
                  </a:lnTo>
                  <a:lnTo>
                    <a:pt x="110" y="44"/>
                  </a:lnTo>
                  <a:lnTo>
                    <a:pt x="107" y="48"/>
                  </a:lnTo>
                  <a:lnTo>
                    <a:pt x="103" y="49"/>
                  </a:lnTo>
                  <a:lnTo>
                    <a:pt x="102" y="55"/>
                  </a:lnTo>
                  <a:lnTo>
                    <a:pt x="98" y="57"/>
                  </a:lnTo>
                  <a:lnTo>
                    <a:pt x="98" y="60"/>
                  </a:lnTo>
                  <a:lnTo>
                    <a:pt x="92" y="62"/>
                  </a:lnTo>
                  <a:lnTo>
                    <a:pt x="84" y="62"/>
                  </a:lnTo>
                  <a:lnTo>
                    <a:pt x="82" y="6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210">
              <a:extLst>
                <a:ext uri="{FF2B5EF4-FFF2-40B4-BE49-F238E27FC236}">
                  <a16:creationId xmlns="" xmlns:a16="http://schemas.microsoft.com/office/drawing/2014/main" id="{1740A377-4649-45A7-86D6-30FBC4D79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774" y="3069238"/>
              <a:ext cx="80472" cy="67868"/>
            </a:xfrm>
            <a:custGeom>
              <a:avLst/>
              <a:gdLst>
                <a:gd name="T0" fmla="*/ 16 w 83"/>
                <a:gd name="T1" fmla="*/ 60 h 70"/>
                <a:gd name="T2" fmla="*/ 19 w 83"/>
                <a:gd name="T3" fmla="*/ 41 h 70"/>
                <a:gd name="T4" fmla="*/ 13 w 83"/>
                <a:gd name="T5" fmla="*/ 45 h 70"/>
                <a:gd name="T6" fmla="*/ 1 w 83"/>
                <a:gd name="T7" fmla="*/ 33 h 70"/>
                <a:gd name="T8" fmla="*/ 0 w 83"/>
                <a:gd name="T9" fmla="*/ 14 h 70"/>
                <a:gd name="T10" fmla="*/ 22 w 83"/>
                <a:gd name="T11" fmla="*/ 4 h 70"/>
                <a:gd name="T12" fmla="*/ 44 w 83"/>
                <a:gd name="T13" fmla="*/ 0 h 70"/>
                <a:gd name="T14" fmla="*/ 63 w 83"/>
                <a:gd name="T15" fmla="*/ 5 h 70"/>
                <a:gd name="T16" fmla="*/ 81 w 83"/>
                <a:gd name="T17" fmla="*/ 4 h 70"/>
                <a:gd name="T18" fmla="*/ 83 w 83"/>
                <a:gd name="T19" fmla="*/ 10 h 70"/>
                <a:gd name="T20" fmla="*/ 71 w 83"/>
                <a:gd name="T21" fmla="*/ 30 h 70"/>
                <a:gd name="T22" fmla="*/ 76 w 83"/>
                <a:gd name="T23" fmla="*/ 61 h 70"/>
                <a:gd name="T24" fmla="*/ 68 w 83"/>
                <a:gd name="T25" fmla="*/ 70 h 70"/>
                <a:gd name="T26" fmla="*/ 54 w 83"/>
                <a:gd name="T27" fmla="*/ 70 h 70"/>
                <a:gd name="T28" fmla="*/ 39 w 83"/>
                <a:gd name="T29" fmla="*/ 59 h 70"/>
                <a:gd name="T30" fmla="*/ 31 w 83"/>
                <a:gd name="T31" fmla="*/ 54 h 70"/>
                <a:gd name="T32" fmla="*/ 16 w 83"/>
                <a:gd name="T33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70">
                  <a:moveTo>
                    <a:pt x="16" y="60"/>
                  </a:moveTo>
                  <a:lnTo>
                    <a:pt x="19" y="41"/>
                  </a:lnTo>
                  <a:lnTo>
                    <a:pt x="13" y="45"/>
                  </a:lnTo>
                  <a:lnTo>
                    <a:pt x="1" y="33"/>
                  </a:lnTo>
                  <a:lnTo>
                    <a:pt x="0" y="14"/>
                  </a:lnTo>
                  <a:lnTo>
                    <a:pt x="22" y="4"/>
                  </a:lnTo>
                  <a:lnTo>
                    <a:pt x="44" y="0"/>
                  </a:lnTo>
                  <a:lnTo>
                    <a:pt x="63" y="5"/>
                  </a:lnTo>
                  <a:lnTo>
                    <a:pt x="81" y="4"/>
                  </a:lnTo>
                  <a:lnTo>
                    <a:pt x="83" y="10"/>
                  </a:lnTo>
                  <a:lnTo>
                    <a:pt x="71" y="30"/>
                  </a:lnTo>
                  <a:lnTo>
                    <a:pt x="76" y="61"/>
                  </a:lnTo>
                  <a:lnTo>
                    <a:pt x="68" y="70"/>
                  </a:lnTo>
                  <a:lnTo>
                    <a:pt x="54" y="70"/>
                  </a:lnTo>
                  <a:lnTo>
                    <a:pt x="39" y="59"/>
                  </a:lnTo>
                  <a:lnTo>
                    <a:pt x="31" y="54"/>
                  </a:lnTo>
                  <a:lnTo>
                    <a:pt x="16" y="6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211">
              <a:extLst>
                <a:ext uri="{FF2B5EF4-FFF2-40B4-BE49-F238E27FC236}">
                  <a16:creationId xmlns="" xmlns:a16="http://schemas.microsoft.com/office/drawing/2014/main" id="{1B9D61D9-FE54-4695-97BE-1E37131C4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890" y="4014536"/>
              <a:ext cx="113436" cy="95984"/>
            </a:xfrm>
            <a:custGeom>
              <a:avLst/>
              <a:gdLst>
                <a:gd name="T0" fmla="*/ 105 w 117"/>
                <a:gd name="T1" fmla="*/ 97 h 99"/>
                <a:gd name="T2" fmla="*/ 98 w 117"/>
                <a:gd name="T3" fmla="*/ 91 h 99"/>
                <a:gd name="T4" fmla="*/ 91 w 117"/>
                <a:gd name="T5" fmla="*/ 81 h 99"/>
                <a:gd name="T6" fmla="*/ 84 w 117"/>
                <a:gd name="T7" fmla="*/ 75 h 99"/>
                <a:gd name="T8" fmla="*/ 80 w 117"/>
                <a:gd name="T9" fmla="*/ 69 h 99"/>
                <a:gd name="T10" fmla="*/ 65 w 117"/>
                <a:gd name="T11" fmla="*/ 62 h 99"/>
                <a:gd name="T12" fmla="*/ 52 w 117"/>
                <a:gd name="T13" fmla="*/ 62 h 99"/>
                <a:gd name="T14" fmla="*/ 48 w 117"/>
                <a:gd name="T15" fmla="*/ 59 h 99"/>
                <a:gd name="T16" fmla="*/ 38 w 117"/>
                <a:gd name="T17" fmla="*/ 62 h 99"/>
                <a:gd name="T18" fmla="*/ 28 w 117"/>
                <a:gd name="T19" fmla="*/ 54 h 99"/>
                <a:gd name="T20" fmla="*/ 22 w 117"/>
                <a:gd name="T21" fmla="*/ 68 h 99"/>
                <a:gd name="T22" fmla="*/ 2 w 117"/>
                <a:gd name="T23" fmla="*/ 64 h 99"/>
                <a:gd name="T24" fmla="*/ 0 w 117"/>
                <a:gd name="T25" fmla="*/ 57 h 99"/>
                <a:gd name="T26" fmla="*/ 7 w 117"/>
                <a:gd name="T27" fmla="*/ 31 h 99"/>
                <a:gd name="T28" fmla="*/ 9 w 117"/>
                <a:gd name="T29" fmla="*/ 19 h 99"/>
                <a:gd name="T30" fmla="*/ 15 w 117"/>
                <a:gd name="T31" fmla="*/ 13 h 99"/>
                <a:gd name="T32" fmla="*/ 28 w 117"/>
                <a:gd name="T33" fmla="*/ 10 h 99"/>
                <a:gd name="T34" fmla="*/ 36 w 117"/>
                <a:gd name="T35" fmla="*/ 0 h 99"/>
                <a:gd name="T36" fmla="*/ 46 w 117"/>
                <a:gd name="T37" fmla="*/ 21 h 99"/>
                <a:gd name="T38" fmla="*/ 51 w 117"/>
                <a:gd name="T39" fmla="*/ 37 h 99"/>
                <a:gd name="T40" fmla="*/ 60 w 117"/>
                <a:gd name="T41" fmla="*/ 46 h 99"/>
                <a:gd name="T42" fmla="*/ 84 w 117"/>
                <a:gd name="T43" fmla="*/ 62 h 99"/>
                <a:gd name="T44" fmla="*/ 94 w 117"/>
                <a:gd name="T45" fmla="*/ 73 h 99"/>
                <a:gd name="T46" fmla="*/ 103 w 117"/>
                <a:gd name="T47" fmla="*/ 83 h 99"/>
                <a:gd name="T48" fmla="*/ 109 w 117"/>
                <a:gd name="T49" fmla="*/ 89 h 99"/>
                <a:gd name="T50" fmla="*/ 117 w 117"/>
                <a:gd name="T51" fmla="*/ 95 h 99"/>
                <a:gd name="T52" fmla="*/ 112 w 117"/>
                <a:gd name="T53" fmla="*/ 99 h 99"/>
                <a:gd name="T54" fmla="*/ 105 w 117"/>
                <a:gd name="T55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" h="99">
                  <a:moveTo>
                    <a:pt x="105" y="97"/>
                  </a:moveTo>
                  <a:lnTo>
                    <a:pt x="98" y="91"/>
                  </a:lnTo>
                  <a:lnTo>
                    <a:pt x="91" y="81"/>
                  </a:lnTo>
                  <a:lnTo>
                    <a:pt x="84" y="75"/>
                  </a:lnTo>
                  <a:lnTo>
                    <a:pt x="80" y="69"/>
                  </a:lnTo>
                  <a:lnTo>
                    <a:pt x="65" y="62"/>
                  </a:lnTo>
                  <a:lnTo>
                    <a:pt x="52" y="62"/>
                  </a:lnTo>
                  <a:lnTo>
                    <a:pt x="48" y="59"/>
                  </a:lnTo>
                  <a:lnTo>
                    <a:pt x="38" y="62"/>
                  </a:lnTo>
                  <a:lnTo>
                    <a:pt x="28" y="54"/>
                  </a:lnTo>
                  <a:lnTo>
                    <a:pt x="22" y="68"/>
                  </a:lnTo>
                  <a:lnTo>
                    <a:pt x="2" y="64"/>
                  </a:lnTo>
                  <a:lnTo>
                    <a:pt x="0" y="57"/>
                  </a:lnTo>
                  <a:lnTo>
                    <a:pt x="7" y="31"/>
                  </a:lnTo>
                  <a:lnTo>
                    <a:pt x="9" y="19"/>
                  </a:lnTo>
                  <a:lnTo>
                    <a:pt x="15" y="13"/>
                  </a:lnTo>
                  <a:lnTo>
                    <a:pt x="28" y="10"/>
                  </a:lnTo>
                  <a:lnTo>
                    <a:pt x="36" y="0"/>
                  </a:lnTo>
                  <a:lnTo>
                    <a:pt x="46" y="21"/>
                  </a:lnTo>
                  <a:lnTo>
                    <a:pt x="51" y="37"/>
                  </a:lnTo>
                  <a:lnTo>
                    <a:pt x="60" y="46"/>
                  </a:lnTo>
                  <a:lnTo>
                    <a:pt x="84" y="62"/>
                  </a:lnTo>
                  <a:lnTo>
                    <a:pt x="94" y="73"/>
                  </a:lnTo>
                  <a:lnTo>
                    <a:pt x="103" y="83"/>
                  </a:lnTo>
                  <a:lnTo>
                    <a:pt x="109" y="89"/>
                  </a:lnTo>
                  <a:lnTo>
                    <a:pt x="117" y="95"/>
                  </a:lnTo>
                  <a:lnTo>
                    <a:pt x="112" y="99"/>
                  </a:lnTo>
                  <a:lnTo>
                    <a:pt x="105" y="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212">
              <a:extLst>
                <a:ext uri="{FF2B5EF4-FFF2-40B4-BE49-F238E27FC236}">
                  <a16:creationId xmlns="" xmlns:a16="http://schemas.microsoft.com/office/drawing/2014/main" id="{2E607A22-819B-4E6E-AE93-8F1C34F6E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138" y="3504560"/>
              <a:ext cx="210390" cy="170639"/>
            </a:xfrm>
            <a:custGeom>
              <a:avLst/>
              <a:gdLst>
                <a:gd name="T0" fmla="*/ 6 w 217"/>
                <a:gd name="T1" fmla="*/ 44 h 176"/>
                <a:gd name="T2" fmla="*/ 7 w 217"/>
                <a:gd name="T3" fmla="*/ 27 h 176"/>
                <a:gd name="T4" fmla="*/ 0 w 217"/>
                <a:gd name="T5" fmla="*/ 16 h 176"/>
                <a:gd name="T6" fmla="*/ 25 w 217"/>
                <a:gd name="T7" fmla="*/ 0 h 176"/>
                <a:gd name="T8" fmla="*/ 47 w 217"/>
                <a:gd name="T9" fmla="*/ 4 h 176"/>
                <a:gd name="T10" fmla="*/ 70 w 217"/>
                <a:gd name="T11" fmla="*/ 4 h 176"/>
                <a:gd name="T12" fmla="*/ 88 w 217"/>
                <a:gd name="T13" fmla="*/ 8 h 176"/>
                <a:gd name="T14" fmla="*/ 102 w 217"/>
                <a:gd name="T15" fmla="*/ 7 h 176"/>
                <a:gd name="T16" fmla="*/ 131 w 217"/>
                <a:gd name="T17" fmla="*/ 7 h 176"/>
                <a:gd name="T18" fmla="*/ 138 w 217"/>
                <a:gd name="T19" fmla="*/ 16 h 176"/>
                <a:gd name="T20" fmla="*/ 169 w 217"/>
                <a:gd name="T21" fmla="*/ 28 h 176"/>
                <a:gd name="T22" fmla="*/ 176 w 217"/>
                <a:gd name="T23" fmla="*/ 22 h 176"/>
                <a:gd name="T24" fmla="*/ 196 w 217"/>
                <a:gd name="T25" fmla="*/ 33 h 176"/>
                <a:gd name="T26" fmla="*/ 216 w 217"/>
                <a:gd name="T27" fmla="*/ 30 h 176"/>
                <a:gd name="T28" fmla="*/ 217 w 217"/>
                <a:gd name="T29" fmla="*/ 44 h 176"/>
                <a:gd name="T30" fmla="*/ 201 w 217"/>
                <a:gd name="T31" fmla="*/ 59 h 176"/>
                <a:gd name="T32" fmla="*/ 177 w 217"/>
                <a:gd name="T33" fmla="*/ 64 h 176"/>
                <a:gd name="T34" fmla="*/ 176 w 217"/>
                <a:gd name="T35" fmla="*/ 72 h 176"/>
                <a:gd name="T36" fmla="*/ 166 w 217"/>
                <a:gd name="T37" fmla="*/ 85 h 176"/>
                <a:gd name="T38" fmla="*/ 159 w 217"/>
                <a:gd name="T39" fmla="*/ 102 h 176"/>
                <a:gd name="T40" fmla="*/ 166 w 217"/>
                <a:gd name="T41" fmla="*/ 115 h 176"/>
                <a:gd name="T42" fmla="*/ 155 w 217"/>
                <a:gd name="T43" fmla="*/ 125 h 176"/>
                <a:gd name="T44" fmla="*/ 152 w 217"/>
                <a:gd name="T45" fmla="*/ 139 h 176"/>
                <a:gd name="T46" fmla="*/ 139 w 217"/>
                <a:gd name="T47" fmla="*/ 144 h 176"/>
                <a:gd name="T48" fmla="*/ 126 w 217"/>
                <a:gd name="T49" fmla="*/ 160 h 176"/>
                <a:gd name="T50" fmla="*/ 104 w 217"/>
                <a:gd name="T51" fmla="*/ 161 h 176"/>
                <a:gd name="T52" fmla="*/ 88 w 217"/>
                <a:gd name="T53" fmla="*/ 160 h 176"/>
                <a:gd name="T54" fmla="*/ 77 w 217"/>
                <a:gd name="T55" fmla="*/ 168 h 176"/>
                <a:gd name="T56" fmla="*/ 70 w 217"/>
                <a:gd name="T57" fmla="*/ 176 h 176"/>
                <a:gd name="T58" fmla="*/ 62 w 217"/>
                <a:gd name="T59" fmla="*/ 174 h 176"/>
                <a:gd name="T60" fmla="*/ 56 w 217"/>
                <a:gd name="T61" fmla="*/ 167 h 176"/>
                <a:gd name="T62" fmla="*/ 50 w 217"/>
                <a:gd name="T63" fmla="*/ 154 h 176"/>
                <a:gd name="T64" fmla="*/ 34 w 217"/>
                <a:gd name="T65" fmla="*/ 152 h 176"/>
                <a:gd name="T66" fmla="*/ 33 w 217"/>
                <a:gd name="T67" fmla="*/ 144 h 176"/>
                <a:gd name="T68" fmla="*/ 40 w 217"/>
                <a:gd name="T69" fmla="*/ 135 h 176"/>
                <a:gd name="T70" fmla="*/ 42 w 217"/>
                <a:gd name="T71" fmla="*/ 130 h 176"/>
                <a:gd name="T72" fmla="*/ 35 w 217"/>
                <a:gd name="T73" fmla="*/ 123 h 176"/>
                <a:gd name="T74" fmla="*/ 41 w 217"/>
                <a:gd name="T75" fmla="*/ 109 h 176"/>
                <a:gd name="T76" fmla="*/ 34 w 217"/>
                <a:gd name="T77" fmla="*/ 95 h 176"/>
                <a:gd name="T78" fmla="*/ 41 w 217"/>
                <a:gd name="T79" fmla="*/ 94 h 176"/>
                <a:gd name="T80" fmla="*/ 42 w 217"/>
                <a:gd name="T81" fmla="*/ 82 h 176"/>
                <a:gd name="T82" fmla="*/ 44 w 217"/>
                <a:gd name="T83" fmla="*/ 80 h 176"/>
                <a:gd name="T84" fmla="*/ 44 w 217"/>
                <a:gd name="T85" fmla="*/ 61 h 176"/>
                <a:gd name="T86" fmla="*/ 52 w 217"/>
                <a:gd name="T87" fmla="*/ 56 h 176"/>
                <a:gd name="T88" fmla="*/ 48 w 217"/>
                <a:gd name="T89" fmla="*/ 44 h 176"/>
                <a:gd name="T90" fmla="*/ 37 w 217"/>
                <a:gd name="T91" fmla="*/ 43 h 176"/>
                <a:gd name="T92" fmla="*/ 35 w 217"/>
                <a:gd name="T93" fmla="*/ 46 h 176"/>
                <a:gd name="T94" fmla="*/ 25 w 217"/>
                <a:gd name="T95" fmla="*/ 46 h 176"/>
                <a:gd name="T96" fmla="*/ 20 w 217"/>
                <a:gd name="T97" fmla="*/ 35 h 176"/>
                <a:gd name="T98" fmla="*/ 13 w 217"/>
                <a:gd name="T99" fmla="*/ 38 h 176"/>
                <a:gd name="T100" fmla="*/ 6 w 217"/>
                <a:gd name="T101" fmla="*/ 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76">
                  <a:moveTo>
                    <a:pt x="6" y="44"/>
                  </a:moveTo>
                  <a:lnTo>
                    <a:pt x="7" y="27"/>
                  </a:lnTo>
                  <a:lnTo>
                    <a:pt x="0" y="16"/>
                  </a:lnTo>
                  <a:lnTo>
                    <a:pt x="25" y="0"/>
                  </a:lnTo>
                  <a:lnTo>
                    <a:pt x="47" y="4"/>
                  </a:lnTo>
                  <a:lnTo>
                    <a:pt x="70" y="4"/>
                  </a:lnTo>
                  <a:lnTo>
                    <a:pt x="88" y="8"/>
                  </a:lnTo>
                  <a:lnTo>
                    <a:pt x="102" y="7"/>
                  </a:lnTo>
                  <a:lnTo>
                    <a:pt x="131" y="7"/>
                  </a:lnTo>
                  <a:lnTo>
                    <a:pt x="138" y="16"/>
                  </a:lnTo>
                  <a:lnTo>
                    <a:pt x="169" y="28"/>
                  </a:lnTo>
                  <a:lnTo>
                    <a:pt x="176" y="22"/>
                  </a:lnTo>
                  <a:lnTo>
                    <a:pt x="196" y="33"/>
                  </a:lnTo>
                  <a:lnTo>
                    <a:pt x="216" y="30"/>
                  </a:lnTo>
                  <a:lnTo>
                    <a:pt x="217" y="44"/>
                  </a:lnTo>
                  <a:lnTo>
                    <a:pt x="201" y="59"/>
                  </a:lnTo>
                  <a:lnTo>
                    <a:pt x="177" y="64"/>
                  </a:lnTo>
                  <a:lnTo>
                    <a:pt x="176" y="72"/>
                  </a:lnTo>
                  <a:lnTo>
                    <a:pt x="166" y="85"/>
                  </a:lnTo>
                  <a:lnTo>
                    <a:pt x="159" y="102"/>
                  </a:lnTo>
                  <a:lnTo>
                    <a:pt x="166" y="115"/>
                  </a:lnTo>
                  <a:lnTo>
                    <a:pt x="155" y="125"/>
                  </a:lnTo>
                  <a:lnTo>
                    <a:pt x="152" y="139"/>
                  </a:lnTo>
                  <a:lnTo>
                    <a:pt x="139" y="144"/>
                  </a:lnTo>
                  <a:lnTo>
                    <a:pt x="126" y="160"/>
                  </a:lnTo>
                  <a:lnTo>
                    <a:pt x="104" y="161"/>
                  </a:lnTo>
                  <a:lnTo>
                    <a:pt x="88" y="160"/>
                  </a:lnTo>
                  <a:lnTo>
                    <a:pt x="77" y="168"/>
                  </a:lnTo>
                  <a:lnTo>
                    <a:pt x="70" y="176"/>
                  </a:lnTo>
                  <a:lnTo>
                    <a:pt x="62" y="174"/>
                  </a:lnTo>
                  <a:lnTo>
                    <a:pt x="56" y="167"/>
                  </a:lnTo>
                  <a:lnTo>
                    <a:pt x="50" y="154"/>
                  </a:lnTo>
                  <a:lnTo>
                    <a:pt x="34" y="152"/>
                  </a:lnTo>
                  <a:lnTo>
                    <a:pt x="33" y="144"/>
                  </a:lnTo>
                  <a:lnTo>
                    <a:pt x="40" y="135"/>
                  </a:lnTo>
                  <a:lnTo>
                    <a:pt x="42" y="130"/>
                  </a:lnTo>
                  <a:lnTo>
                    <a:pt x="35" y="123"/>
                  </a:lnTo>
                  <a:lnTo>
                    <a:pt x="41" y="109"/>
                  </a:lnTo>
                  <a:lnTo>
                    <a:pt x="34" y="95"/>
                  </a:lnTo>
                  <a:lnTo>
                    <a:pt x="41" y="94"/>
                  </a:lnTo>
                  <a:lnTo>
                    <a:pt x="42" y="82"/>
                  </a:lnTo>
                  <a:lnTo>
                    <a:pt x="44" y="80"/>
                  </a:lnTo>
                  <a:lnTo>
                    <a:pt x="44" y="61"/>
                  </a:lnTo>
                  <a:lnTo>
                    <a:pt x="52" y="56"/>
                  </a:lnTo>
                  <a:lnTo>
                    <a:pt x="48" y="44"/>
                  </a:lnTo>
                  <a:lnTo>
                    <a:pt x="37" y="43"/>
                  </a:lnTo>
                  <a:lnTo>
                    <a:pt x="35" y="46"/>
                  </a:lnTo>
                  <a:lnTo>
                    <a:pt x="25" y="46"/>
                  </a:lnTo>
                  <a:lnTo>
                    <a:pt x="20" y="35"/>
                  </a:lnTo>
                  <a:lnTo>
                    <a:pt x="13" y="38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213">
              <a:extLst>
                <a:ext uri="{FF2B5EF4-FFF2-40B4-BE49-F238E27FC236}">
                  <a16:creationId xmlns="" xmlns:a16="http://schemas.microsoft.com/office/drawing/2014/main" id="{49AF3564-4772-4AAB-84FE-023D33088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3206" y="2644580"/>
              <a:ext cx="183243" cy="416901"/>
            </a:xfrm>
            <a:custGeom>
              <a:avLst/>
              <a:gdLst>
                <a:gd name="T0" fmla="*/ 138 w 189"/>
                <a:gd name="T1" fmla="*/ 55 h 430"/>
                <a:gd name="T2" fmla="*/ 136 w 189"/>
                <a:gd name="T3" fmla="*/ 89 h 430"/>
                <a:gd name="T4" fmla="*/ 163 w 189"/>
                <a:gd name="T5" fmla="*/ 119 h 430"/>
                <a:gd name="T6" fmla="*/ 147 w 189"/>
                <a:gd name="T7" fmla="*/ 153 h 430"/>
                <a:gd name="T8" fmla="*/ 166 w 189"/>
                <a:gd name="T9" fmla="*/ 202 h 430"/>
                <a:gd name="T10" fmla="*/ 155 w 189"/>
                <a:gd name="T11" fmla="*/ 238 h 430"/>
                <a:gd name="T12" fmla="*/ 171 w 189"/>
                <a:gd name="T13" fmla="*/ 268 h 430"/>
                <a:gd name="T14" fmla="*/ 163 w 189"/>
                <a:gd name="T15" fmla="*/ 294 h 430"/>
                <a:gd name="T16" fmla="*/ 189 w 189"/>
                <a:gd name="T17" fmla="*/ 320 h 430"/>
                <a:gd name="T18" fmla="*/ 182 w 189"/>
                <a:gd name="T19" fmla="*/ 339 h 430"/>
                <a:gd name="T20" fmla="*/ 166 w 189"/>
                <a:gd name="T21" fmla="*/ 360 h 430"/>
                <a:gd name="T22" fmla="*/ 129 w 189"/>
                <a:gd name="T23" fmla="*/ 406 h 430"/>
                <a:gd name="T24" fmla="*/ 98 w 189"/>
                <a:gd name="T25" fmla="*/ 410 h 430"/>
                <a:gd name="T26" fmla="*/ 67 w 189"/>
                <a:gd name="T27" fmla="*/ 423 h 430"/>
                <a:gd name="T28" fmla="*/ 39 w 189"/>
                <a:gd name="T29" fmla="*/ 430 h 430"/>
                <a:gd name="T30" fmla="*/ 28 w 189"/>
                <a:gd name="T31" fmla="*/ 411 h 430"/>
                <a:gd name="T32" fmla="*/ 12 w 189"/>
                <a:gd name="T33" fmla="*/ 400 h 430"/>
                <a:gd name="T34" fmla="*/ 16 w 189"/>
                <a:gd name="T35" fmla="*/ 364 h 430"/>
                <a:gd name="T36" fmla="*/ 8 w 189"/>
                <a:gd name="T37" fmla="*/ 330 h 430"/>
                <a:gd name="T38" fmla="*/ 16 w 189"/>
                <a:gd name="T39" fmla="*/ 308 h 430"/>
                <a:gd name="T40" fmla="*/ 31 w 189"/>
                <a:gd name="T41" fmla="*/ 284 h 430"/>
                <a:gd name="T42" fmla="*/ 71 w 189"/>
                <a:gd name="T43" fmla="*/ 240 h 430"/>
                <a:gd name="T44" fmla="*/ 83 w 189"/>
                <a:gd name="T45" fmla="*/ 232 h 430"/>
                <a:gd name="T46" fmla="*/ 81 w 189"/>
                <a:gd name="T47" fmla="*/ 213 h 430"/>
                <a:gd name="T48" fmla="*/ 56 w 189"/>
                <a:gd name="T49" fmla="*/ 194 h 430"/>
                <a:gd name="T50" fmla="*/ 50 w 189"/>
                <a:gd name="T51" fmla="*/ 178 h 430"/>
                <a:gd name="T52" fmla="*/ 50 w 189"/>
                <a:gd name="T53" fmla="*/ 108 h 430"/>
                <a:gd name="T54" fmla="*/ 23 w 189"/>
                <a:gd name="T55" fmla="*/ 76 h 430"/>
                <a:gd name="T56" fmla="*/ 0 w 189"/>
                <a:gd name="T57" fmla="*/ 53 h 430"/>
                <a:gd name="T58" fmla="*/ 10 w 189"/>
                <a:gd name="T59" fmla="*/ 40 h 430"/>
                <a:gd name="T60" fmla="*/ 30 w 189"/>
                <a:gd name="T61" fmla="*/ 66 h 430"/>
                <a:gd name="T62" fmla="*/ 53 w 189"/>
                <a:gd name="T63" fmla="*/ 63 h 430"/>
                <a:gd name="T64" fmla="*/ 71 w 189"/>
                <a:gd name="T65" fmla="*/ 75 h 430"/>
                <a:gd name="T66" fmla="*/ 88 w 189"/>
                <a:gd name="T67" fmla="*/ 54 h 430"/>
                <a:gd name="T68" fmla="*/ 97 w 189"/>
                <a:gd name="T69" fmla="*/ 17 h 430"/>
                <a:gd name="T70" fmla="*/ 123 w 189"/>
                <a:gd name="T71" fmla="*/ 0 h 430"/>
                <a:gd name="T72" fmla="*/ 145 w 189"/>
                <a:gd name="T73" fmla="*/ 20 h 430"/>
                <a:gd name="T74" fmla="*/ 138 w 189"/>
                <a:gd name="T75" fmla="*/ 5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430">
                  <a:moveTo>
                    <a:pt x="138" y="55"/>
                  </a:moveTo>
                  <a:lnTo>
                    <a:pt x="136" y="89"/>
                  </a:lnTo>
                  <a:lnTo>
                    <a:pt x="163" y="119"/>
                  </a:lnTo>
                  <a:lnTo>
                    <a:pt x="147" y="153"/>
                  </a:lnTo>
                  <a:lnTo>
                    <a:pt x="166" y="202"/>
                  </a:lnTo>
                  <a:lnTo>
                    <a:pt x="155" y="238"/>
                  </a:lnTo>
                  <a:lnTo>
                    <a:pt x="171" y="268"/>
                  </a:lnTo>
                  <a:lnTo>
                    <a:pt x="163" y="294"/>
                  </a:lnTo>
                  <a:lnTo>
                    <a:pt x="189" y="320"/>
                  </a:lnTo>
                  <a:lnTo>
                    <a:pt x="182" y="339"/>
                  </a:lnTo>
                  <a:lnTo>
                    <a:pt x="166" y="360"/>
                  </a:lnTo>
                  <a:lnTo>
                    <a:pt x="129" y="406"/>
                  </a:lnTo>
                  <a:lnTo>
                    <a:pt x="98" y="410"/>
                  </a:lnTo>
                  <a:lnTo>
                    <a:pt x="67" y="423"/>
                  </a:lnTo>
                  <a:lnTo>
                    <a:pt x="39" y="430"/>
                  </a:lnTo>
                  <a:lnTo>
                    <a:pt x="28" y="411"/>
                  </a:lnTo>
                  <a:lnTo>
                    <a:pt x="12" y="400"/>
                  </a:lnTo>
                  <a:lnTo>
                    <a:pt x="16" y="364"/>
                  </a:lnTo>
                  <a:lnTo>
                    <a:pt x="8" y="330"/>
                  </a:lnTo>
                  <a:lnTo>
                    <a:pt x="16" y="308"/>
                  </a:lnTo>
                  <a:lnTo>
                    <a:pt x="31" y="284"/>
                  </a:lnTo>
                  <a:lnTo>
                    <a:pt x="71" y="240"/>
                  </a:lnTo>
                  <a:lnTo>
                    <a:pt x="83" y="232"/>
                  </a:lnTo>
                  <a:lnTo>
                    <a:pt x="81" y="213"/>
                  </a:lnTo>
                  <a:lnTo>
                    <a:pt x="56" y="194"/>
                  </a:lnTo>
                  <a:lnTo>
                    <a:pt x="50" y="178"/>
                  </a:lnTo>
                  <a:lnTo>
                    <a:pt x="50" y="108"/>
                  </a:lnTo>
                  <a:lnTo>
                    <a:pt x="23" y="76"/>
                  </a:lnTo>
                  <a:lnTo>
                    <a:pt x="0" y="53"/>
                  </a:lnTo>
                  <a:lnTo>
                    <a:pt x="10" y="40"/>
                  </a:lnTo>
                  <a:lnTo>
                    <a:pt x="30" y="66"/>
                  </a:lnTo>
                  <a:lnTo>
                    <a:pt x="53" y="63"/>
                  </a:lnTo>
                  <a:lnTo>
                    <a:pt x="71" y="75"/>
                  </a:lnTo>
                  <a:lnTo>
                    <a:pt x="88" y="54"/>
                  </a:lnTo>
                  <a:lnTo>
                    <a:pt x="97" y="17"/>
                  </a:lnTo>
                  <a:lnTo>
                    <a:pt x="123" y="0"/>
                  </a:lnTo>
                  <a:lnTo>
                    <a:pt x="145" y="20"/>
                  </a:lnTo>
                  <a:lnTo>
                    <a:pt x="138" y="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214">
              <a:extLst>
                <a:ext uri="{FF2B5EF4-FFF2-40B4-BE49-F238E27FC236}">
                  <a16:creationId xmlns="" xmlns:a16="http://schemas.microsoft.com/office/drawing/2014/main" id="{FC0AA236-D6C9-4109-A588-4B066FE36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5195" y="4591411"/>
              <a:ext cx="49447" cy="40721"/>
            </a:xfrm>
            <a:custGeom>
              <a:avLst/>
              <a:gdLst>
                <a:gd name="T0" fmla="*/ 51 w 51"/>
                <a:gd name="T1" fmla="*/ 0 h 42"/>
                <a:gd name="T2" fmla="*/ 49 w 51"/>
                <a:gd name="T3" fmla="*/ 9 h 42"/>
                <a:gd name="T4" fmla="*/ 48 w 51"/>
                <a:gd name="T5" fmla="*/ 11 h 42"/>
                <a:gd name="T6" fmla="*/ 36 w 51"/>
                <a:gd name="T7" fmla="*/ 15 h 42"/>
                <a:gd name="T8" fmla="*/ 25 w 51"/>
                <a:gd name="T9" fmla="*/ 19 h 42"/>
                <a:gd name="T10" fmla="*/ 24 w 51"/>
                <a:gd name="T11" fmla="*/ 12 h 42"/>
                <a:gd name="T12" fmla="*/ 32 w 51"/>
                <a:gd name="T13" fmla="*/ 8 h 42"/>
                <a:gd name="T14" fmla="*/ 37 w 51"/>
                <a:gd name="T15" fmla="*/ 7 h 42"/>
                <a:gd name="T16" fmla="*/ 48 w 51"/>
                <a:gd name="T17" fmla="*/ 1 h 42"/>
                <a:gd name="T18" fmla="*/ 51 w 51"/>
                <a:gd name="T19" fmla="*/ 0 h 42"/>
                <a:gd name="T20" fmla="*/ 14 w 51"/>
                <a:gd name="T21" fmla="*/ 27 h 42"/>
                <a:gd name="T22" fmla="*/ 7 w 51"/>
                <a:gd name="T23" fmla="*/ 26 h 42"/>
                <a:gd name="T24" fmla="*/ 0 w 51"/>
                <a:gd name="T25" fmla="*/ 31 h 42"/>
                <a:gd name="T26" fmla="*/ 2 w 51"/>
                <a:gd name="T27" fmla="*/ 39 h 42"/>
                <a:gd name="T28" fmla="*/ 12 w 51"/>
                <a:gd name="T29" fmla="*/ 42 h 42"/>
                <a:gd name="T30" fmla="*/ 22 w 51"/>
                <a:gd name="T31" fmla="*/ 39 h 42"/>
                <a:gd name="T32" fmla="*/ 25 w 51"/>
                <a:gd name="T33" fmla="*/ 29 h 42"/>
                <a:gd name="T34" fmla="*/ 19 w 51"/>
                <a:gd name="T35" fmla="*/ 24 h 42"/>
                <a:gd name="T36" fmla="*/ 14 w 51"/>
                <a:gd name="T37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42">
                  <a:moveTo>
                    <a:pt x="51" y="0"/>
                  </a:moveTo>
                  <a:lnTo>
                    <a:pt x="49" y="9"/>
                  </a:lnTo>
                  <a:lnTo>
                    <a:pt x="48" y="11"/>
                  </a:lnTo>
                  <a:lnTo>
                    <a:pt x="36" y="15"/>
                  </a:lnTo>
                  <a:lnTo>
                    <a:pt x="25" y="19"/>
                  </a:lnTo>
                  <a:lnTo>
                    <a:pt x="24" y="12"/>
                  </a:lnTo>
                  <a:lnTo>
                    <a:pt x="32" y="8"/>
                  </a:lnTo>
                  <a:lnTo>
                    <a:pt x="37" y="7"/>
                  </a:lnTo>
                  <a:lnTo>
                    <a:pt x="48" y="1"/>
                  </a:lnTo>
                  <a:lnTo>
                    <a:pt x="51" y="0"/>
                  </a:lnTo>
                  <a:close/>
                  <a:moveTo>
                    <a:pt x="14" y="27"/>
                  </a:moveTo>
                  <a:lnTo>
                    <a:pt x="7" y="26"/>
                  </a:lnTo>
                  <a:lnTo>
                    <a:pt x="0" y="31"/>
                  </a:lnTo>
                  <a:lnTo>
                    <a:pt x="2" y="39"/>
                  </a:lnTo>
                  <a:lnTo>
                    <a:pt x="12" y="42"/>
                  </a:lnTo>
                  <a:lnTo>
                    <a:pt x="22" y="39"/>
                  </a:lnTo>
                  <a:lnTo>
                    <a:pt x="25" y="29"/>
                  </a:lnTo>
                  <a:lnTo>
                    <a:pt x="19" y="24"/>
                  </a:lnTo>
                  <a:lnTo>
                    <a:pt x="14" y="2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215">
              <a:extLst>
                <a:ext uri="{FF2B5EF4-FFF2-40B4-BE49-F238E27FC236}">
                  <a16:creationId xmlns="" xmlns:a16="http://schemas.microsoft.com/office/drawing/2014/main" id="{0DE3B393-15A4-4121-803C-B47E3B0F9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7579" y="3320347"/>
              <a:ext cx="238506" cy="238506"/>
            </a:xfrm>
            <a:custGeom>
              <a:avLst/>
              <a:gdLst>
                <a:gd name="T0" fmla="*/ 246 w 246"/>
                <a:gd name="T1" fmla="*/ 227 h 246"/>
                <a:gd name="T2" fmla="*/ 241 w 246"/>
                <a:gd name="T3" fmla="*/ 246 h 246"/>
                <a:gd name="T4" fmla="*/ 232 w 246"/>
                <a:gd name="T5" fmla="*/ 241 h 246"/>
                <a:gd name="T6" fmla="*/ 229 w 246"/>
                <a:gd name="T7" fmla="*/ 225 h 246"/>
                <a:gd name="T8" fmla="*/ 232 w 246"/>
                <a:gd name="T9" fmla="*/ 217 h 246"/>
                <a:gd name="T10" fmla="*/ 243 w 246"/>
                <a:gd name="T11" fmla="*/ 208 h 246"/>
                <a:gd name="T12" fmla="*/ 246 w 246"/>
                <a:gd name="T13" fmla="*/ 227 h 246"/>
                <a:gd name="T14" fmla="*/ 142 w 246"/>
                <a:gd name="T15" fmla="*/ 21 h 246"/>
                <a:gd name="T16" fmla="*/ 155 w 246"/>
                <a:gd name="T17" fmla="*/ 34 h 246"/>
                <a:gd name="T18" fmla="*/ 163 w 246"/>
                <a:gd name="T19" fmla="*/ 32 h 246"/>
                <a:gd name="T20" fmla="*/ 178 w 246"/>
                <a:gd name="T21" fmla="*/ 43 h 246"/>
                <a:gd name="T22" fmla="*/ 183 w 246"/>
                <a:gd name="T23" fmla="*/ 46 h 246"/>
                <a:gd name="T24" fmla="*/ 187 w 246"/>
                <a:gd name="T25" fmla="*/ 46 h 246"/>
                <a:gd name="T26" fmla="*/ 195 w 246"/>
                <a:gd name="T27" fmla="*/ 53 h 246"/>
                <a:gd name="T28" fmla="*/ 221 w 246"/>
                <a:gd name="T29" fmla="*/ 57 h 246"/>
                <a:gd name="T30" fmla="*/ 212 w 246"/>
                <a:gd name="T31" fmla="*/ 76 h 246"/>
                <a:gd name="T32" fmla="*/ 209 w 246"/>
                <a:gd name="T33" fmla="*/ 94 h 246"/>
                <a:gd name="T34" fmla="*/ 205 w 246"/>
                <a:gd name="T35" fmla="*/ 98 h 246"/>
                <a:gd name="T36" fmla="*/ 196 w 246"/>
                <a:gd name="T37" fmla="*/ 95 h 246"/>
                <a:gd name="T38" fmla="*/ 198 w 246"/>
                <a:gd name="T39" fmla="*/ 102 h 246"/>
                <a:gd name="T40" fmla="*/ 185 w 246"/>
                <a:gd name="T41" fmla="*/ 116 h 246"/>
                <a:gd name="T42" fmla="*/ 185 w 246"/>
                <a:gd name="T43" fmla="*/ 128 h 246"/>
                <a:gd name="T44" fmla="*/ 193 w 246"/>
                <a:gd name="T45" fmla="*/ 124 h 246"/>
                <a:gd name="T46" fmla="*/ 199 w 246"/>
                <a:gd name="T47" fmla="*/ 135 h 246"/>
                <a:gd name="T48" fmla="*/ 198 w 246"/>
                <a:gd name="T49" fmla="*/ 142 h 246"/>
                <a:gd name="T50" fmla="*/ 203 w 246"/>
                <a:gd name="T51" fmla="*/ 151 h 246"/>
                <a:gd name="T52" fmla="*/ 198 w 246"/>
                <a:gd name="T53" fmla="*/ 159 h 246"/>
                <a:gd name="T54" fmla="*/ 201 w 246"/>
                <a:gd name="T55" fmla="*/ 177 h 246"/>
                <a:gd name="T56" fmla="*/ 212 w 246"/>
                <a:gd name="T57" fmla="*/ 181 h 246"/>
                <a:gd name="T58" fmla="*/ 209 w 246"/>
                <a:gd name="T59" fmla="*/ 191 h 246"/>
                <a:gd name="T60" fmla="*/ 193 w 246"/>
                <a:gd name="T61" fmla="*/ 204 h 246"/>
                <a:gd name="T62" fmla="*/ 159 w 246"/>
                <a:gd name="T63" fmla="*/ 198 h 246"/>
                <a:gd name="T64" fmla="*/ 134 w 246"/>
                <a:gd name="T65" fmla="*/ 205 h 246"/>
                <a:gd name="T66" fmla="*/ 132 w 246"/>
                <a:gd name="T67" fmla="*/ 220 h 246"/>
                <a:gd name="T68" fmla="*/ 112 w 246"/>
                <a:gd name="T69" fmla="*/ 223 h 246"/>
                <a:gd name="T70" fmla="*/ 92 w 246"/>
                <a:gd name="T71" fmla="*/ 212 h 246"/>
                <a:gd name="T72" fmla="*/ 85 w 246"/>
                <a:gd name="T73" fmla="*/ 218 h 246"/>
                <a:gd name="T74" fmla="*/ 54 w 246"/>
                <a:gd name="T75" fmla="*/ 206 h 246"/>
                <a:gd name="T76" fmla="*/ 47 w 246"/>
                <a:gd name="T77" fmla="*/ 197 h 246"/>
                <a:gd name="T78" fmla="*/ 55 w 246"/>
                <a:gd name="T79" fmla="*/ 183 h 246"/>
                <a:gd name="T80" fmla="*/ 59 w 246"/>
                <a:gd name="T81" fmla="*/ 135 h 246"/>
                <a:gd name="T82" fmla="*/ 41 w 246"/>
                <a:gd name="T83" fmla="*/ 108 h 246"/>
                <a:gd name="T84" fmla="*/ 29 w 246"/>
                <a:gd name="T85" fmla="*/ 95 h 246"/>
                <a:gd name="T86" fmla="*/ 2 w 246"/>
                <a:gd name="T87" fmla="*/ 85 h 246"/>
                <a:gd name="T88" fmla="*/ 0 w 246"/>
                <a:gd name="T89" fmla="*/ 67 h 246"/>
                <a:gd name="T90" fmla="*/ 23 w 246"/>
                <a:gd name="T91" fmla="*/ 61 h 246"/>
                <a:gd name="T92" fmla="*/ 52 w 246"/>
                <a:gd name="T93" fmla="*/ 67 h 246"/>
                <a:gd name="T94" fmla="*/ 46 w 246"/>
                <a:gd name="T95" fmla="*/ 38 h 246"/>
                <a:gd name="T96" fmla="*/ 62 w 246"/>
                <a:gd name="T97" fmla="*/ 48 h 246"/>
                <a:gd name="T98" fmla="*/ 103 w 246"/>
                <a:gd name="T99" fmla="*/ 27 h 246"/>
                <a:gd name="T100" fmla="*/ 108 w 246"/>
                <a:gd name="T101" fmla="*/ 5 h 246"/>
                <a:gd name="T102" fmla="*/ 124 w 246"/>
                <a:gd name="T103" fmla="*/ 0 h 246"/>
                <a:gd name="T104" fmla="*/ 126 w 246"/>
                <a:gd name="T105" fmla="*/ 10 h 246"/>
                <a:gd name="T106" fmla="*/ 134 w 246"/>
                <a:gd name="T107" fmla="*/ 10 h 246"/>
                <a:gd name="T108" fmla="*/ 142 w 246"/>
                <a:gd name="T109" fmla="*/ 2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6" h="246">
                  <a:moveTo>
                    <a:pt x="246" y="227"/>
                  </a:moveTo>
                  <a:lnTo>
                    <a:pt x="241" y="246"/>
                  </a:lnTo>
                  <a:lnTo>
                    <a:pt x="232" y="241"/>
                  </a:lnTo>
                  <a:lnTo>
                    <a:pt x="229" y="225"/>
                  </a:lnTo>
                  <a:lnTo>
                    <a:pt x="232" y="217"/>
                  </a:lnTo>
                  <a:lnTo>
                    <a:pt x="243" y="208"/>
                  </a:lnTo>
                  <a:lnTo>
                    <a:pt x="246" y="227"/>
                  </a:lnTo>
                  <a:close/>
                  <a:moveTo>
                    <a:pt x="142" y="21"/>
                  </a:moveTo>
                  <a:lnTo>
                    <a:pt x="155" y="34"/>
                  </a:lnTo>
                  <a:lnTo>
                    <a:pt x="163" y="32"/>
                  </a:lnTo>
                  <a:lnTo>
                    <a:pt x="178" y="43"/>
                  </a:lnTo>
                  <a:lnTo>
                    <a:pt x="183" y="46"/>
                  </a:lnTo>
                  <a:lnTo>
                    <a:pt x="187" y="46"/>
                  </a:lnTo>
                  <a:lnTo>
                    <a:pt x="195" y="53"/>
                  </a:lnTo>
                  <a:lnTo>
                    <a:pt x="221" y="57"/>
                  </a:lnTo>
                  <a:lnTo>
                    <a:pt x="212" y="76"/>
                  </a:lnTo>
                  <a:lnTo>
                    <a:pt x="209" y="94"/>
                  </a:lnTo>
                  <a:lnTo>
                    <a:pt x="205" y="98"/>
                  </a:lnTo>
                  <a:lnTo>
                    <a:pt x="196" y="95"/>
                  </a:lnTo>
                  <a:lnTo>
                    <a:pt x="198" y="102"/>
                  </a:lnTo>
                  <a:lnTo>
                    <a:pt x="185" y="116"/>
                  </a:lnTo>
                  <a:lnTo>
                    <a:pt x="185" y="128"/>
                  </a:lnTo>
                  <a:lnTo>
                    <a:pt x="193" y="124"/>
                  </a:lnTo>
                  <a:lnTo>
                    <a:pt x="199" y="135"/>
                  </a:lnTo>
                  <a:lnTo>
                    <a:pt x="198" y="142"/>
                  </a:lnTo>
                  <a:lnTo>
                    <a:pt x="203" y="151"/>
                  </a:lnTo>
                  <a:lnTo>
                    <a:pt x="198" y="159"/>
                  </a:lnTo>
                  <a:lnTo>
                    <a:pt x="201" y="177"/>
                  </a:lnTo>
                  <a:lnTo>
                    <a:pt x="212" y="181"/>
                  </a:lnTo>
                  <a:lnTo>
                    <a:pt x="209" y="191"/>
                  </a:lnTo>
                  <a:lnTo>
                    <a:pt x="193" y="204"/>
                  </a:lnTo>
                  <a:lnTo>
                    <a:pt x="159" y="198"/>
                  </a:lnTo>
                  <a:lnTo>
                    <a:pt x="134" y="205"/>
                  </a:lnTo>
                  <a:lnTo>
                    <a:pt x="132" y="220"/>
                  </a:lnTo>
                  <a:lnTo>
                    <a:pt x="112" y="223"/>
                  </a:lnTo>
                  <a:lnTo>
                    <a:pt x="92" y="212"/>
                  </a:lnTo>
                  <a:lnTo>
                    <a:pt x="85" y="218"/>
                  </a:lnTo>
                  <a:lnTo>
                    <a:pt x="54" y="206"/>
                  </a:lnTo>
                  <a:lnTo>
                    <a:pt x="47" y="197"/>
                  </a:lnTo>
                  <a:lnTo>
                    <a:pt x="55" y="183"/>
                  </a:lnTo>
                  <a:lnTo>
                    <a:pt x="59" y="135"/>
                  </a:lnTo>
                  <a:lnTo>
                    <a:pt x="41" y="108"/>
                  </a:lnTo>
                  <a:lnTo>
                    <a:pt x="29" y="95"/>
                  </a:lnTo>
                  <a:lnTo>
                    <a:pt x="2" y="85"/>
                  </a:lnTo>
                  <a:lnTo>
                    <a:pt x="0" y="67"/>
                  </a:lnTo>
                  <a:lnTo>
                    <a:pt x="23" y="61"/>
                  </a:lnTo>
                  <a:lnTo>
                    <a:pt x="52" y="67"/>
                  </a:lnTo>
                  <a:lnTo>
                    <a:pt x="46" y="38"/>
                  </a:lnTo>
                  <a:lnTo>
                    <a:pt x="62" y="48"/>
                  </a:lnTo>
                  <a:lnTo>
                    <a:pt x="103" y="27"/>
                  </a:lnTo>
                  <a:lnTo>
                    <a:pt x="108" y="5"/>
                  </a:lnTo>
                  <a:lnTo>
                    <a:pt x="124" y="0"/>
                  </a:lnTo>
                  <a:lnTo>
                    <a:pt x="126" y="10"/>
                  </a:lnTo>
                  <a:lnTo>
                    <a:pt x="134" y="10"/>
                  </a:lnTo>
                  <a:lnTo>
                    <a:pt x="142" y="2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216">
              <a:extLst>
                <a:ext uri="{FF2B5EF4-FFF2-40B4-BE49-F238E27FC236}">
                  <a16:creationId xmlns="" xmlns:a16="http://schemas.microsoft.com/office/drawing/2014/main" id="{8643BBAA-DAA6-40DA-84A1-90F339AEE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512" y="4281159"/>
              <a:ext cx="95984" cy="105680"/>
            </a:xfrm>
            <a:custGeom>
              <a:avLst/>
              <a:gdLst>
                <a:gd name="T0" fmla="*/ 41 w 99"/>
                <a:gd name="T1" fmla="*/ 109 h 109"/>
                <a:gd name="T2" fmla="*/ 22 w 99"/>
                <a:gd name="T3" fmla="*/ 91 h 109"/>
                <a:gd name="T4" fmla="*/ 11 w 99"/>
                <a:gd name="T5" fmla="*/ 77 h 109"/>
                <a:gd name="T6" fmla="*/ 0 w 99"/>
                <a:gd name="T7" fmla="*/ 60 h 109"/>
                <a:gd name="T8" fmla="*/ 2 w 99"/>
                <a:gd name="T9" fmla="*/ 54 h 109"/>
                <a:gd name="T10" fmla="*/ 5 w 99"/>
                <a:gd name="T11" fmla="*/ 49 h 109"/>
                <a:gd name="T12" fmla="*/ 10 w 99"/>
                <a:gd name="T13" fmla="*/ 36 h 109"/>
                <a:gd name="T14" fmla="*/ 13 w 99"/>
                <a:gd name="T15" fmla="*/ 23 h 109"/>
                <a:gd name="T16" fmla="*/ 19 w 99"/>
                <a:gd name="T17" fmla="*/ 22 h 109"/>
                <a:gd name="T18" fmla="*/ 44 w 99"/>
                <a:gd name="T19" fmla="*/ 22 h 109"/>
                <a:gd name="T20" fmla="*/ 44 w 99"/>
                <a:gd name="T21" fmla="*/ 1 h 109"/>
                <a:gd name="T22" fmla="*/ 53 w 99"/>
                <a:gd name="T23" fmla="*/ 0 h 109"/>
                <a:gd name="T24" fmla="*/ 63 w 99"/>
                <a:gd name="T25" fmla="*/ 2 h 109"/>
                <a:gd name="T26" fmla="*/ 73 w 99"/>
                <a:gd name="T27" fmla="*/ 0 h 109"/>
                <a:gd name="T28" fmla="*/ 76 w 99"/>
                <a:gd name="T29" fmla="*/ 1 h 109"/>
                <a:gd name="T30" fmla="*/ 75 w 99"/>
                <a:gd name="T31" fmla="*/ 9 h 109"/>
                <a:gd name="T32" fmla="*/ 79 w 99"/>
                <a:gd name="T33" fmla="*/ 17 h 109"/>
                <a:gd name="T34" fmla="*/ 92 w 99"/>
                <a:gd name="T35" fmla="*/ 16 h 109"/>
                <a:gd name="T36" fmla="*/ 97 w 99"/>
                <a:gd name="T37" fmla="*/ 20 h 109"/>
                <a:gd name="T38" fmla="*/ 88 w 99"/>
                <a:gd name="T39" fmla="*/ 39 h 109"/>
                <a:gd name="T40" fmla="*/ 97 w 99"/>
                <a:gd name="T41" fmla="*/ 50 h 109"/>
                <a:gd name="T42" fmla="*/ 99 w 99"/>
                <a:gd name="T43" fmla="*/ 64 h 109"/>
                <a:gd name="T44" fmla="*/ 97 w 99"/>
                <a:gd name="T45" fmla="*/ 75 h 109"/>
                <a:gd name="T46" fmla="*/ 91 w 99"/>
                <a:gd name="T47" fmla="*/ 83 h 109"/>
                <a:gd name="T48" fmla="*/ 76 w 99"/>
                <a:gd name="T49" fmla="*/ 82 h 109"/>
                <a:gd name="T50" fmla="*/ 66 w 99"/>
                <a:gd name="T51" fmla="*/ 74 h 109"/>
                <a:gd name="T52" fmla="*/ 65 w 99"/>
                <a:gd name="T53" fmla="*/ 82 h 109"/>
                <a:gd name="T54" fmla="*/ 54 w 99"/>
                <a:gd name="T55" fmla="*/ 84 h 109"/>
                <a:gd name="T56" fmla="*/ 48 w 99"/>
                <a:gd name="T57" fmla="*/ 88 h 109"/>
                <a:gd name="T58" fmla="*/ 54 w 99"/>
                <a:gd name="T59" fmla="*/ 99 h 109"/>
                <a:gd name="T60" fmla="*/ 41 w 99"/>
                <a:gd name="T6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" h="109">
                  <a:moveTo>
                    <a:pt x="41" y="109"/>
                  </a:moveTo>
                  <a:lnTo>
                    <a:pt x="22" y="91"/>
                  </a:lnTo>
                  <a:lnTo>
                    <a:pt x="11" y="77"/>
                  </a:lnTo>
                  <a:lnTo>
                    <a:pt x="0" y="60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10" y="36"/>
                  </a:lnTo>
                  <a:lnTo>
                    <a:pt x="13" y="23"/>
                  </a:lnTo>
                  <a:lnTo>
                    <a:pt x="19" y="22"/>
                  </a:lnTo>
                  <a:lnTo>
                    <a:pt x="44" y="22"/>
                  </a:lnTo>
                  <a:lnTo>
                    <a:pt x="44" y="1"/>
                  </a:lnTo>
                  <a:lnTo>
                    <a:pt x="53" y="0"/>
                  </a:lnTo>
                  <a:lnTo>
                    <a:pt x="63" y="2"/>
                  </a:lnTo>
                  <a:lnTo>
                    <a:pt x="73" y="0"/>
                  </a:lnTo>
                  <a:lnTo>
                    <a:pt x="76" y="1"/>
                  </a:lnTo>
                  <a:lnTo>
                    <a:pt x="75" y="9"/>
                  </a:lnTo>
                  <a:lnTo>
                    <a:pt x="79" y="17"/>
                  </a:lnTo>
                  <a:lnTo>
                    <a:pt x="92" y="16"/>
                  </a:lnTo>
                  <a:lnTo>
                    <a:pt x="97" y="20"/>
                  </a:lnTo>
                  <a:lnTo>
                    <a:pt x="88" y="39"/>
                  </a:lnTo>
                  <a:lnTo>
                    <a:pt x="97" y="50"/>
                  </a:lnTo>
                  <a:lnTo>
                    <a:pt x="99" y="64"/>
                  </a:lnTo>
                  <a:lnTo>
                    <a:pt x="97" y="75"/>
                  </a:lnTo>
                  <a:lnTo>
                    <a:pt x="91" y="83"/>
                  </a:lnTo>
                  <a:lnTo>
                    <a:pt x="76" y="82"/>
                  </a:lnTo>
                  <a:lnTo>
                    <a:pt x="66" y="74"/>
                  </a:lnTo>
                  <a:lnTo>
                    <a:pt x="65" y="82"/>
                  </a:lnTo>
                  <a:lnTo>
                    <a:pt x="54" y="84"/>
                  </a:lnTo>
                  <a:lnTo>
                    <a:pt x="48" y="88"/>
                  </a:lnTo>
                  <a:lnTo>
                    <a:pt x="54" y="99"/>
                  </a:lnTo>
                  <a:lnTo>
                    <a:pt x="41" y="10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17">
              <a:extLst>
                <a:ext uri="{FF2B5EF4-FFF2-40B4-BE49-F238E27FC236}">
                  <a16:creationId xmlns="" xmlns:a16="http://schemas.microsoft.com/office/drawing/2014/main" id="{A5565DAB-D2BB-4882-B437-DC92DFFFE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7163" y="3100263"/>
              <a:ext cx="157065" cy="251110"/>
            </a:xfrm>
            <a:custGeom>
              <a:avLst/>
              <a:gdLst>
                <a:gd name="T0" fmla="*/ 33 w 162"/>
                <a:gd name="T1" fmla="*/ 129 h 259"/>
                <a:gd name="T2" fmla="*/ 24 w 162"/>
                <a:gd name="T3" fmla="*/ 149 h 259"/>
                <a:gd name="T4" fmla="*/ 11 w 162"/>
                <a:gd name="T5" fmla="*/ 143 h 259"/>
                <a:gd name="T6" fmla="*/ 0 w 162"/>
                <a:gd name="T7" fmla="*/ 144 h 259"/>
                <a:gd name="T8" fmla="*/ 4 w 162"/>
                <a:gd name="T9" fmla="*/ 128 h 259"/>
                <a:gd name="T10" fmla="*/ 0 w 162"/>
                <a:gd name="T11" fmla="*/ 112 h 259"/>
                <a:gd name="T12" fmla="*/ 15 w 162"/>
                <a:gd name="T13" fmla="*/ 111 h 259"/>
                <a:gd name="T14" fmla="*/ 33 w 162"/>
                <a:gd name="T15" fmla="*/ 129 h 259"/>
                <a:gd name="T16" fmla="*/ 79 w 162"/>
                <a:gd name="T17" fmla="*/ 1 h 259"/>
                <a:gd name="T18" fmla="*/ 61 w 162"/>
                <a:gd name="T19" fmla="*/ 36 h 259"/>
                <a:gd name="T20" fmla="*/ 78 w 162"/>
                <a:gd name="T21" fmla="*/ 31 h 259"/>
                <a:gd name="T22" fmla="*/ 98 w 162"/>
                <a:gd name="T23" fmla="*/ 32 h 259"/>
                <a:gd name="T24" fmla="*/ 93 w 162"/>
                <a:gd name="T25" fmla="*/ 58 h 259"/>
                <a:gd name="T26" fmla="*/ 77 w 162"/>
                <a:gd name="T27" fmla="*/ 86 h 259"/>
                <a:gd name="T28" fmla="*/ 96 w 162"/>
                <a:gd name="T29" fmla="*/ 88 h 259"/>
                <a:gd name="T30" fmla="*/ 97 w 162"/>
                <a:gd name="T31" fmla="*/ 91 h 259"/>
                <a:gd name="T32" fmla="*/ 112 w 162"/>
                <a:gd name="T33" fmla="*/ 127 h 259"/>
                <a:gd name="T34" fmla="*/ 125 w 162"/>
                <a:gd name="T35" fmla="*/ 132 h 259"/>
                <a:gd name="T36" fmla="*/ 135 w 162"/>
                <a:gd name="T37" fmla="*/ 165 h 259"/>
                <a:gd name="T38" fmla="*/ 140 w 162"/>
                <a:gd name="T39" fmla="*/ 177 h 259"/>
                <a:gd name="T40" fmla="*/ 162 w 162"/>
                <a:gd name="T41" fmla="*/ 183 h 259"/>
                <a:gd name="T42" fmla="*/ 159 w 162"/>
                <a:gd name="T43" fmla="*/ 200 h 259"/>
                <a:gd name="T44" fmla="*/ 150 w 162"/>
                <a:gd name="T45" fmla="*/ 208 h 259"/>
                <a:gd name="T46" fmla="*/ 157 w 162"/>
                <a:gd name="T47" fmla="*/ 223 h 259"/>
                <a:gd name="T48" fmla="*/ 142 w 162"/>
                <a:gd name="T49" fmla="*/ 237 h 259"/>
                <a:gd name="T50" fmla="*/ 118 w 162"/>
                <a:gd name="T51" fmla="*/ 237 h 259"/>
                <a:gd name="T52" fmla="*/ 89 w 162"/>
                <a:gd name="T53" fmla="*/ 245 h 259"/>
                <a:gd name="T54" fmla="*/ 81 w 162"/>
                <a:gd name="T55" fmla="*/ 239 h 259"/>
                <a:gd name="T56" fmla="*/ 69 w 162"/>
                <a:gd name="T57" fmla="*/ 252 h 259"/>
                <a:gd name="T58" fmla="*/ 53 w 162"/>
                <a:gd name="T59" fmla="*/ 248 h 259"/>
                <a:gd name="T60" fmla="*/ 41 w 162"/>
                <a:gd name="T61" fmla="*/ 259 h 259"/>
                <a:gd name="T62" fmla="*/ 32 w 162"/>
                <a:gd name="T63" fmla="*/ 254 h 259"/>
                <a:gd name="T64" fmla="*/ 57 w 162"/>
                <a:gd name="T65" fmla="*/ 225 h 259"/>
                <a:gd name="T66" fmla="*/ 72 w 162"/>
                <a:gd name="T67" fmla="*/ 220 h 259"/>
                <a:gd name="T68" fmla="*/ 72 w 162"/>
                <a:gd name="T69" fmla="*/ 220 h 259"/>
                <a:gd name="T70" fmla="*/ 45 w 162"/>
                <a:gd name="T71" fmla="*/ 215 h 259"/>
                <a:gd name="T72" fmla="*/ 40 w 162"/>
                <a:gd name="T73" fmla="*/ 203 h 259"/>
                <a:gd name="T74" fmla="*/ 59 w 162"/>
                <a:gd name="T75" fmla="*/ 194 h 259"/>
                <a:gd name="T76" fmla="*/ 49 w 162"/>
                <a:gd name="T77" fmla="*/ 179 h 259"/>
                <a:gd name="T78" fmla="*/ 53 w 162"/>
                <a:gd name="T79" fmla="*/ 161 h 259"/>
                <a:gd name="T80" fmla="*/ 78 w 162"/>
                <a:gd name="T81" fmla="*/ 163 h 259"/>
                <a:gd name="T82" fmla="*/ 78 w 162"/>
                <a:gd name="T83" fmla="*/ 163 h 259"/>
                <a:gd name="T84" fmla="*/ 81 w 162"/>
                <a:gd name="T85" fmla="*/ 146 h 259"/>
                <a:gd name="T86" fmla="*/ 69 w 162"/>
                <a:gd name="T87" fmla="*/ 127 h 259"/>
                <a:gd name="T88" fmla="*/ 69 w 162"/>
                <a:gd name="T89" fmla="*/ 127 h 259"/>
                <a:gd name="T90" fmla="*/ 48 w 162"/>
                <a:gd name="T91" fmla="*/ 123 h 259"/>
                <a:gd name="T92" fmla="*/ 44 w 162"/>
                <a:gd name="T93" fmla="*/ 113 h 259"/>
                <a:gd name="T94" fmla="*/ 49 w 162"/>
                <a:gd name="T95" fmla="*/ 101 h 259"/>
                <a:gd name="T96" fmla="*/ 44 w 162"/>
                <a:gd name="T97" fmla="*/ 91 h 259"/>
                <a:gd name="T98" fmla="*/ 34 w 162"/>
                <a:gd name="T99" fmla="*/ 106 h 259"/>
                <a:gd name="T100" fmla="*/ 34 w 162"/>
                <a:gd name="T101" fmla="*/ 76 h 259"/>
                <a:gd name="T102" fmla="*/ 25 w 162"/>
                <a:gd name="T103" fmla="*/ 60 h 259"/>
                <a:gd name="T104" fmla="*/ 31 w 162"/>
                <a:gd name="T105" fmla="*/ 28 h 259"/>
                <a:gd name="T106" fmla="*/ 45 w 162"/>
                <a:gd name="T107" fmla="*/ 0 h 259"/>
                <a:gd name="T108" fmla="*/ 59 w 162"/>
                <a:gd name="T109" fmla="*/ 3 h 259"/>
                <a:gd name="T110" fmla="*/ 79 w 162"/>
                <a:gd name="T111" fmla="*/ 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2" h="259">
                  <a:moveTo>
                    <a:pt x="33" y="129"/>
                  </a:moveTo>
                  <a:lnTo>
                    <a:pt x="24" y="149"/>
                  </a:lnTo>
                  <a:lnTo>
                    <a:pt x="11" y="143"/>
                  </a:lnTo>
                  <a:lnTo>
                    <a:pt x="0" y="144"/>
                  </a:lnTo>
                  <a:lnTo>
                    <a:pt x="4" y="128"/>
                  </a:lnTo>
                  <a:lnTo>
                    <a:pt x="0" y="112"/>
                  </a:lnTo>
                  <a:lnTo>
                    <a:pt x="15" y="111"/>
                  </a:lnTo>
                  <a:lnTo>
                    <a:pt x="33" y="129"/>
                  </a:lnTo>
                  <a:close/>
                  <a:moveTo>
                    <a:pt x="79" y="1"/>
                  </a:moveTo>
                  <a:lnTo>
                    <a:pt x="61" y="36"/>
                  </a:lnTo>
                  <a:lnTo>
                    <a:pt x="78" y="31"/>
                  </a:lnTo>
                  <a:lnTo>
                    <a:pt x="98" y="32"/>
                  </a:lnTo>
                  <a:lnTo>
                    <a:pt x="93" y="58"/>
                  </a:lnTo>
                  <a:lnTo>
                    <a:pt x="77" y="86"/>
                  </a:lnTo>
                  <a:lnTo>
                    <a:pt x="96" y="88"/>
                  </a:lnTo>
                  <a:lnTo>
                    <a:pt x="97" y="91"/>
                  </a:lnTo>
                  <a:lnTo>
                    <a:pt x="112" y="127"/>
                  </a:lnTo>
                  <a:lnTo>
                    <a:pt x="125" y="132"/>
                  </a:lnTo>
                  <a:lnTo>
                    <a:pt x="135" y="165"/>
                  </a:lnTo>
                  <a:lnTo>
                    <a:pt x="140" y="177"/>
                  </a:lnTo>
                  <a:lnTo>
                    <a:pt x="162" y="183"/>
                  </a:lnTo>
                  <a:lnTo>
                    <a:pt x="159" y="200"/>
                  </a:lnTo>
                  <a:lnTo>
                    <a:pt x="150" y="208"/>
                  </a:lnTo>
                  <a:lnTo>
                    <a:pt x="157" y="223"/>
                  </a:lnTo>
                  <a:lnTo>
                    <a:pt x="142" y="237"/>
                  </a:lnTo>
                  <a:lnTo>
                    <a:pt x="118" y="237"/>
                  </a:lnTo>
                  <a:lnTo>
                    <a:pt x="89" y="245"/>
                  </a:lnTo>
                  <a:lnTo>
                    <a:pt x="81" y="239"/>
                  </a:lnTo>
                  <a:lnTo>
                    <a:pt x="69" y="252"/>
                  </a:lnTo>
                  <a:lnTo>
                    <a:pt x="53" y="248"/>
                  </a:lnTo>
                  <a:lnTo>
                    <a:pt x="41" y="259"/>
                  </a:lnTo>
                  <a:lnTo>
                    <a:pt x="32" y="254"/>
                  </a:lnTo>
                  <a:lnTo>
                    <a:pt x="57" y="225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45" y="215"/>
                  </a:lnTo>
                  <a:lnTo>
                    <a:pt x="40" y="203"/>
                  </a:lnTo>
                  <a:lnTo>
                    <a:pt x="59" y="194"/>
                  </a:lnTo>
                  <a:lnTo>
                    <a:pt x="49" y="179"/>
                  </a:lnTo>
                  <a:lnTo>
                    <a:pt x="53" y="161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1" y="14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48" y="123"/>
                  </a:lnTo>
                  <a:lnTo>
                    <a:pt x="44" y="113"/>
                  </a:lnTo>
                  <a:lnTo>
                    <a:pt x="49" y="101"/>
                  </a:lnTo>
                  <a:lnTo>
                    <a:pt x="44" y="91"/>
                  </a:lnTo>
                  <a:lnTo>
                    <a:pt x="34" y="106"/>
                  </a:lnTo>
                  <a:lnTo>
                    <a:pt x="34" y="76"/>
                  </a:lnTo>
                  <a:lnTo>
                    <a:pt x="25" y="60"/>
                  </a:lnTo>
                  <a:lnTo>
                    <a:pt x="31" y="28"/>
                  </a:lnTo>
                  <a:lnTo>
                    <a:pt x="45" y="0"/>
                  </a:lnTo>
                  <a:lnTo>
                    <a:pt x="59" y="3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218">
              <a:extLst>
                <a:ext uri="{FF2B5EF4-FFF2-40B4-BE49-F238E27FC236}">
                  <a16:creationId xmlns="" xmlns:a16="http://schemas.microsoft.com/office/drawing/2014/main" id="{34AF7797-ABFB-4302-97B2-874128970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8001" y="3509408"/>
              <a:ext cx="113436" cy="56233"/>
            </a:xfrm>
            <a:custGeom>
              <a:avLst/>
              <a:gdLst>
                <a:gd name="T0" fmla="*/ 29 w 117"/>
                <a:gd name="T1" fmla="*/ 47 h 58"/>
                <a:gd name="T2" fmla="*/ 32 w 117"/>
                <a:gd name="T3" fmla="*/ 37 h 58"/>
                <a:gd name="T4" fmla="*/ 27 w 117"/>
                <a:gd name="T5" fmla="*/ 21 h 58"/>
                <a:gd name="T6" fmla="*/ 17 w 117"/>
                <a:gd name="T7" fmla="*/ 13 h 58"/>
                <a:gd name="T8" fmla="*/ 7 w 117"/>
                <a:gd name="T9" fmla="*/ 9 h 58"/>
                <a:gd name="T10" fmla="*/ 0 w 117"/>
                <a:gd name="T11" fmla="*/ 2 h 58"/>
                <a:gd name="T12" fmla="*/ 3 w 117"/>
                <a:gd name="T13" fmla="*/ 0 h 58"/>
                <a:gd name="T14" fmla="*/ 18 w 117"/>
                <a:gd name="T15" fmla="*/ 3 h 58"/>
                <a:gd name="T16" fmla="*/ 43 w 117"/>
                <a:gd name="T17" fmla="*/ 8 h 58"/>
                <a:gd name="T18" fmla="*/ 67 w 117"/>
                <a:gd name="T19" fmla="*/ 18 h 58"/>
                <a:gd name="T20" fmla="*/ 70 w 117"/>
                <a:gd name="T21" fmla="*/ 23 h 58"/>
                <a:gd name="T22" fmla="*/ 80 w 117"/>
                <a:gd name="T23" fmla="*/ 19 h 58"/>
                <a:gd name="T24" fmla="*/ 96 w 117"/>
                <a:gd name="T25" fmla="*/ 24 h 58"/>
                <a:gd name="T26" fmla="*/ 102 w 117"/>
                <a:gd name="T27" fmla="*/ 35 h 58"/>
                <a:gd name="T28" fmla="*/ 113 w 117"/>
                <a:gd name="T29" fmla="*/ 39 h 58"/>
                <a:gd name="T30" fmla="*/ 109 w 117"/>
                <a:gd name="T31" fmla="*/ 43 h 58"/>
                <a:gd name="T32" fmla="*/ 117 w 117"/>
                <a:gd name="T33" fmla="*/ 55 h 58"/>
                <a:gd name="T34" fmla="*/ 115 w 117"/>
                <a:gd name="T35" fmla="*/ 58 h 58"/>
                <a:gd name="T36" fmla="*/ 106 w 117"/>
                <a:gd name="T37" fmla="*/ 56 h 58"/>
                <a:gd name="T38" fmla="*/ 93 w 117"/>
                <a:gd name="T39" fmla="*/ 50 h 58"/>
                <a:gd name="T40" fmla="*/ 88 w 117"/>
                <a:gd name="T41" fmla="*/ 53 h 58"/>
                <a:gd name="T42" fmla="*/ 64 w 117"/>
                <a:gd name="T43" fmla="*/ 56 h 58"/>
                <a:gd name="T44" fmla="*/ 48 w 117"/>
                <a:gd name="T45" fmla="*/ 46 h 58"/>
                <a:gd name="T46" fmla="*/ 29 w 117"/>
                <a:gd name="T47" fmla="*/ 4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58">
                  <a:moveTo>
                    <a:pt x="29" y="47"/>
                  </a:moveTo>
                  <a:lnTo>
                    <a:pt x="32" y="37"/>
                  </a:lnTo>
                  <a:lnTo>
                    <a:pt x="27" y="21"/>
                  </a:lnTo>
                  <a:lnTo>
                    <a:pt x="17" y="13"/>
                  </a:lnTo>
                  <a:lnTo>
                    <a:pt x="7" y="9"/>
                  </a:lnTo>
                  <a:lnTo>
                    <a:pt x="0" y="2"/>
                  </a:lnTo>
                  <a:lnTo>
                    <a:pt x="3" y="0"/>
                  </a:lnTo>
                  <a:lnTo>
                    <a:pt x="18" y="3"/>
                  </a:lnTo>
                  <a:lnTo>
                    <a:pt x="43" y="8"/>
                  </a:lnTo>
                  <a:lnTo>
                    <a:pt x="67" y="18"/>
                  </a:lnTo>
                  <a:lnTo>
                    <a:pt x="70" y="23"/>
                  </a:lnTo>
                  <a:lnTo>
                    <a:pt x="80" y="19"/>
                  </a:lnTo>
                  <a:lnTo>
                    <a:pt x="96" y="24"/>
                  </a:lnTo>
                  <a:lnTo>
                    <a:pt x="102" y="35"/>
                  </a:lnTo>
                  <a:lnTo>
                    <a:pt x="113" y="39"/>
                  </a:lnTo>
                  <a:lnTo>
                    <a:pt x="109" y="43"/>
                  </a:lnTo>
                  <a:lnTo>
                    <a:pt x="117" y="55"/>
                  </a:lnTo>
                  <a:lnTo>
                    <a:pt x="115" y="58"/>
                  </a:lnTo>
                  <a:lnTo>
                    <a:pt x="106" y="56"/>
                  </a:lnTo>
                  <a:lnTo>
                    <a:pt x="93" y="50"/>
                  </a:lnTo>
                  <a:lnTo>
                    <a:pt x="88" y="53"/>
                  </a:lnTo>
                  <a:lnTo>
                    <a:pt x="64" y="56"/>
                  </a:lnTo>
                  <a:lnTo>
                    <a:pt x="48" y="46"/>
                  </a:lnTo>
                  <a:lnTo>
                    <a:pt x="29" y="4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19">
              <a:extLst>
                <a:ext uri="{FF2B5EF4-FFF2-40B4-BE49-F238E27FC236}">
                  <a16:creationId xmlns="" xmlns:a16="http://schemas.microsoft.com/office/drawing/2014/main" id="{45652D56-1F06-4E00-8CF9-F5A276B30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051" y="4223956"/>
              <a:ext cx="48477" cy="62050"/>
            </a:xfrm>
            <a:custGeom>
              <a:avLst/>
              <a:gdLst>
                <a:gd name="T0" fmla="*/ 35 w 50"/>
                <a:gd name="T1" fmla="*/ 57 h 64"/>
                <a:gd name="T2" fmla="*/ 28 w 50"/>
                <a:gd name="T3" fmla="*/ 63 h 64"/>
                <a:gd name="T4" fmla="*/ 20 w 50"/>
                <a:gd name="T5" fmla="*/ 64 h 64"/>
                <a:gd name="T6" fmla="*/ 18 w 50"/>
                <a:gd name="T7" fmla="*/ 59 h 64"/>
                <a:gd name="T8" fmla="*/ 13 w 50"/>
                <a:gd name="T9" fmla="*/ 59 h 64"/>
                <a:gd name="T10" fmla="*/ 8 w 50"/>
                <a:gd name="T11" fmla="*/ 64 h 64"/>
                <a:gd name="T12" fmla="*/ 0 w 50"/>
                <a:gd name="T13" fmla="*/ 60 h 64"/>
                <a:gd name="T14" fmla="*/ 5 w 50"/>
                <a:gd name="T15" fmla="*/ 52 h 64"/>
                <a:gd name="T16" fmla="*/ 6 w 50"/>
                <a:gd name="T17" fmla="*/ 44 h 64"/>
                <a:gd name="T18" fmla="*/ 9 w 50"/>
                <a:gd name="T19" fmla="*/ 37 h 64"/>
                <a:gd name="T20" fmla="*/ 2 w 50"/>
                <a:gd name="T21" fmla="*/ 27 h 64"/>
                <a:gd name="T22" fmla="*/ 1 w 50"/>
                <a:gd name="T23" fmla="*/ 15 h 64"/>
                <a:gd name="T24" fmla="*/ 11 w 50"/>
                <a:gd name="T25" fmla="*/ 0 h 64"/>
                <a:gd name="T26" fmla="*/ 16 w 50"/>
                <a:gd name="T27" fmla="*/ 2 h 64"/>
                <a:gd name="T28" fmla="*/ 29 w 50"/>
                <a:gd name="T29" fmla="*/ 6 h 64"/>
                <a:gd name="T30" fmla="*/ 48 w 50"/>
                <a:gd name="T31" fmla="*/ 21 h 64"/>
                <a:gd name="T32" fmla="*/ 50 w 50"/>
                <a:gd name="T33" fmla="*/ 28 h 64"/>
                <a:gd name="T34" fmla="*/ 40 w 50"/>
                <a:gd name="T35" fmla="*/ 44 h 64"/>
                <a:gd name="T36" fmla="*/ 35 w 50"/>
                <a:gd name="T3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4">
                  <a:moveTo>
                    <a:pt x="35" y="57"/>
                  </a:moveTo>
                  <a:lnTo>
                    <a:pt x="28" y="63"/>
                  </a:lnTo>
                  <a:lnTo>
                    <a:pt x="20" y="64"/>
                  </a:lnTo>
                  <a:lnTo>
                    <a:pt x="18" y="59"/>
                  </a:lnTo>
                  <a:lnTo>
                    <a:pt x="13" y="59"/>
                  </a:lnTo>
                  <a:lnTo>
                    <a:pt x="8" y="64"/>
                  </a:lnTo>
                  <a:lnTo>
                    <a:pt x="0" y="60"/>
                  </a:lnTo>
                  <a:lnTo>
                    <a:pt x="5" y="52"/>
                  </a:lnTo>
                  <a:lnTo>
                    <a:pt x="6" y="44"/>
                  </a:lnTo>
                  <a:lnTo>
                    <a:pt x="9" y="37"/>
                  </a:lnTo>
                  <a:lnTo>
                    <a:pt x="2" y="27"/>
                  </a:lnTo>
                  <a:lnTo>
                    <a:pt x="1" y="15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9" y="6"/>
                  </a:lnTo>
                  <a:lnTo>
                    <a:pt x="48" y="21"/>
                  </a:lnTo>
                  <a:lnTo>
                    <a:pt x="50" y="28"/>
                  </a:lnTo>
                  <a:lnTo>
                    <a:pt x="40" y="44"/>
                  </a:lnTo>
                  <a:lnTo>
                    <a:pt x="35" y="5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220">
              <a:extLst>
                <a:ext uri="{FF2B5EF4-FFF2-40B4-BE49-F238E27FC236}">
                  <a16:creationId xmlns="" xmlns:a16="http://schemas.microsoft.com/office/drawing/2014/main" id="{BB6A70FB-7983-470D-8047-8F841CA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207" y="4282128"/>
              <a:ext cx="32964" cy="21330"/>
            </a:xfrm>
            <a:custGeom>
              <a:avLst/>
              <a:gdLst>
                <a:gd name="T0" fmla="*/ 3 w 34"/>
                <a:gd name="T1" fmla="*/ 22 h 22"/>
                <a:gd name="T2" fmla="*/ 0 w 34"/>
                <a:gd name="T3" fmla="*/ 20 h 22"/>
                <a:gd name="T4" fmla="*/ 5 w 34"/>
                <a:gd name="T5" fmla="*/ 0 h 22"/>
                <a:gd name="T6" fmla="*/ 34 w 34"/>
                <a:gd name="T7" fmla="*/ 0 h 22"/>
                <a:gd name="T8" fmla="*/ 34 w 34"/>
                <a:gd name="T9" fmla="*/ 21 h 22"/>
                <a:gd name="T10" fmla="*/ 9 w 34"/>
                <a:gd name="T11" fmla="*/ 21 h 22"/>
                <a:gd name="T12" fmla="*/ 3 w 34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" y="22"/>
                  </a:moveTo>
                  <a:lnTo>
                    <a:pt x="0" y="20"/>
                  </a:lnTo>
                  <a:lnTo>
                    <a:pt x="5" y="0"/>
                  </a:lnTo>
                  <a:lnTo>
                    <a:pt x="34" y="0"/>
                  </a:lnTo>
                  <a:lnTo>
                    <a:pt x="34" y="21"/>
                  </a:lnTo>
                  <a:lnTo>
                    <a:pt x="9" y="21"/>
                  </a:lnTo>
                  <a:lnTo>
                    <a:pt x="3" y="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221">
              <a:extLst>
                <a:ext uri="{FF2B5EF4-FFF2-40B4-BE49-F238E27FC236}">
                  <a16:creationId xmlns="" xmlns:a16="http://schemas.microsoft.com/office/drawing/2014/main" id="{6D894974-1BBB-4D83-8D4E-F8EF4CBB58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4480" y="3548189"/>
              <a:ext cx="109558" cy="148340"/>
            </a:xfrm>
            <a:custGeom>
              <a:avLst/>
              <a:gdLst>
                <a:gd name="T0" fmla="*/ 71 w 113"/>
                <a:gd name="T1" fmla="*/ 144 h 153"/>
                <a:gd name="T2" fmla="*/ 98 w 113"/>
                <a:gd name="T3" fmla="*/ 144 h 153"/>
                <a:gd name="T4" fmla="*/ 107 w 113"/>
                <a:gd name="T5" fmla="*/ 145 h 153"/>
                <a:gd name="T6" fmla="*/ 80 w 113"/>
                <a:gd name="T7" fmla="*/ 153 h 153"/>
                <a:gd name="T8" fmla="*/ 58 w 113"/>
                <a:gd name="T9" fmla="*/ 145 h 153"/>
                <a:gd name="T10" fmla="*/ 113 w 113"/>
                <a:gd name="T11" fmla="*/ 6 h 153"/>
                <a:gd name="T12" fmla="*/ 103 w 113"/>
                <a:gd name="T13" fmla="*/ 23 h 153"/>
                <a:gd name="T14" fmla="*/ 84 w 113"/>
                <a:gd name="T15" fmla="*/ 20 h 153"/>
                <a:gd name="T16" fmla="*/ 75 w 113"/>
                <a:gd name="T17" fmla="*/ 40 h 153"/>
                <a:gd name="T18" fmla="*/ 56 w 113"/>
                <a:gd name="T19" fmla="*/ 43 h 153"/>
                <a:gd name="T20" fmla="*/ 43 w 113"/>
                <a:gd name="T21" fmla="*/ 36 h 153"/>
                <a:gd name="T22" fmla="*/ 56 w 113"/>
                <a:gd name="T23" fmla="*/ 60 h 153"/>
                <a:gd name="T24" fmla="*/ 59 w 113"/>
                <a:gd name="T25" fmla="*/ 75 h 153"/>
                <a:gd name="T26" fmla="*/ 68 w 113"/>
                <a:gd name="T27" fmla="*/ 94 h 153"/>
                <a:gd name="T28" fmla="*/ 51 w 113"/>
                <a:gd name="T29" fmla="*/ 88 h 153"/>
                <a:gd name="T30" fmla="*/ 51 w 113"/>
                <a:gd name="T31" fmla="*/ 101 h 153"/>
                <a:gd name="T32" fmla="*/ 53 w 113"/>
                <a:gd name="T33" fmla="*/ 120 h 153"/>
                <a:gd name="T34" fmla="*/ 46 w 113"/>
                <a:gd name="T35" fmla="*/ 112 h 153"/>
                <a:gd name="T36" fmla="*/ 41 w 113"/>
                <a:gd name="T37" fmla="*/ 120 h 153"/>
                <a:gd name="T38" fmla="*/ 39 w 113"/>
                <a:gd name="T39" fmla="*/ 115 h 153"/>
                <a:gd name="T40" fmla="*/ 32 w 113"/>
                <a:gd name="T41" fmla="*/ 108 h 153"/>
                <a:gd name="T42" fmla="*/ 31 w 113"/>
                <a:gd name="T43" fmla="*/ 115 h 153"/>
                <a:gd name="T44" fmla="*/ 25 w 113"/>
                <a:gd name="T45" fmla="*/ 105 h 153"/>
                <a:gd name="T46" fmla="*/ 26 w 113"/>
                <a:gd name="T47" fmla="*/ 97 h 153"/>
                <a:gd name="T48" fmla="*/ 20 w 113"/>
                <a:gd name="T49" fmla="*/ 94 h 153"/>
                <a:gd name="T50" fmla="*/ 21 w 113"/>
                <a:gd name="T51" fmla="*/ 86 h 153"/>
                <a:gd name="T52" fmla="*/ 27 w 113"/>
                <a:gd name="T53" fmla="*/ 83 h 153"/>
                <a:gd name="T54" fmla="*/ 32 w 113"/>
                <a:gd name="T55" fmla="*/ 79 h 153"/>
                <a:gd name="T56" fmla="*/ 40 w 113"/>
                <a:gd name="T57" fmla="*/ 83 h 153"/>
                <a:gd name="T58" fmla="*/ 36 w 113"/>
                <a:gd name="T59" fmla="*/ 79 h 153"/>
                <a:gd name="T60" fmla="*/ 25 w 113"/>
                <a:gd name="T61" fmla="*/ 80 h 153"/>
                <a:gd name="T62" fmla="*/ 11 w 113"/>
                <a:gd name="T63" fmla="*/ 70 h 153"/>
                <a:gd name="T64" fmla="*/ 11 w 113"/>
                <a:gd name="T65" fmla="*/ 64 h 153"/>
                <a:gd name="T66" fmla="*/ 0 w 113"/>
                <a:gd name="T67" fmla="*/ 51 h 153"/>
                <a:gd name="T68" fmla="*/ 10 w 113"/>
                <a:gd name="T69" fmla="*/ 33 h 153"/>
                <a:gd name="T70" fmla="*/ 15 w 113"/>
                <a:gd name="T71" fmla="*/ 23 h 153"/>
                <a:gd name="T72" fmla="*/ 34 w 113"/>
                <a:gd name="T73" fmla="*/ 16 h 153"/>
                <a:gd name="T74" fmla="*/ 46 w 113"/>
                <a:gd name="T75" fmla="*/ 13 h 153"/>
                <a:gd name="T76" fmla="*/ 62 w 113"/>
                <a:gd name="T77" fmla="*/ 12 h 153"/>
                <a:gd name="T78" fmla="*/ 88 w 113"/>
                <a:gd name="T79" fmla="*/ 14 h 153"/>
                <a:gd name="T80" fmla="*/ 105 w 113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" h="153">
                  <a:moveTo>
                    <a:pt x="62" y="135"/>
                  </a:moveTo>
                  <a:lnTo>
                    <a:pt x="71" y="144"/>
                  </a:lnTo>
                  <a:lnTo>
                    <a:pt x="85" y="142"/>
                  </a:lnTo>
                  <a:lnTo>
                    <a:pt x="98" y="144"/>
                  </a:lnTo>
                  <a:lnTo>
                    <a:pt x="98" y="147"/>
                  </a:lnTo>
                  <a:lnTo>
                    <a:pt x="107" y="145"/>
                  </a:lnTo>
                  <a:lnTo>
                    <a:pt x="105" y="151"/>
                  </a:lnTo>
                  <a:lnTo>
                    <a:pt x="80" y="153"/>
                  </a:lnTo>
                  <a:lnTo>
                    <a:pt x="80" y="149"/>
                  </a:lnTo>
                  <a:lnTo>
                    <a:pt x="58" y="145"/>
                  </a:lnTo>
                  <a:lnTo>
                    <a:pt x="62" y="135"/>
                  </a:lnTo>
                  <a:close/>
                  <a:moveTo>
                    <a:pt x="113" y="6"/>
                  </a:moveTo>
                  <a:lnTo>
                    <a:pt x="107" y="21"/>
                  </a:lnTo>
                  <a:lnTo>
                    <a:pt x="103" y="23"/>
                  </a:lnTo>
                  <a:lnTo>
                    <a:pt x="93" y="22"/>
                  </a:lnTo>
                  <a:lnTo>
                    <a:pt x="84" y="20"/>
                  </a:lnTo>
                  <a:lnTo>
                    <a:pt x="62" y="27"/>
                  </a:lnTo>
                  <a:lnTo>
                    <a:pt x="75" y="40"/>
                  </a:lnTo>
                  <a:lnTo>
                    <a:pt x="65" y="43"/>
                  </a:lnTo>
                  <a:lnTo>
                    <a:pt x="56" y="43"/>
                  </a:lnTo>
                  <a:lnTo>
                    <a:pt x="47" y="31"/>
                  </a:lnTo>
                  <a:lnTo>
                    <a:pt x="43" y="36"/>
                  </a:lnTo>
                  <a:lnTo>
                    <a:pt x="48" y="50"/>
                  </a:lnTo>
                  <a:lnTo>
                    <a:pt x="56" y="60"/>
                  </a:lnTo>
                  <a:lnTo>
                    <a:pt x="49" y="65"/>
                  </a:lnTo>
                  <a:lnTo>
                    <a:pt x="59" y="75"/>
                  </a:lnTo>
                  <a:lnTo>
                    <a:pt x="68" y="81"/>
                  </a:lnTo>
                  <a:lnTo>
                    <a:pt x="68" y="94"/>
                  </a:lnTo>
                  <a:lnTo>
                    <a:pt x="59" y="87"/>
                  </a:lnTo>
                  <a:lnTo>
                    <a:pt x="51" y="88"/>
                  </a:lnTo>
                  <a:lnTo>
                    <a:pt x="57" y="100"/>
                  </a:lnTo>
                  <a:lnTo>
                    <a:pt x="51" y="101"/>
                  </a:lnTo>
                  <a:lnTo>
                    <a:pt x="46" y="96"/>
                  </a:lnTo>
                  <a:lnTo>
                    <a:pt x="53" y="120"/>
                  </a:lnTo>
                  <a:lnTo>
                    <a:pt x="49" y="120"/>
                  </a:lnTo>
                  <a:lnTo>
                    <a:pt x="46" y="112"/>
                  </a:lnTo>
                  <a:lnTo>
                    <a:pt x="42" y="112"/>
                  </a:lnTo>
                  <a:lnTo>
                    <a:pt x="41" y="120"/>
                  </a:lnTo>
                  <a:lnTo>
                    <a:pt x="39" y="119"/>
                  </a:lnTo>
                  <a:lnTo>
                    <a:pt x="39" y="115"/>
                  </a:lnTo>
                  <a:lnTo>
                    <a:pt x="35" y="108"/>
                  </a:lnTo>
                  <a:lnTo>
                    <a:pt x="32" y="108"/>
                  </a:lnTo>
                  <a:lnTo>
                    <a:pt x="32" y="114"/>
                  </a:lnTo>
                  <a:lnTo>
                    <a:pt x="31" y="115"/>
                  </a:lnTo>
                  <a:lnTo>
                    <a:pt x="27" y="111"/>
                  </a:lnTo>
                  <a:lnTo>
                    <a:pt x="25" y="105"/>
                  </a:lnTo>
                  <a:lnTo>
                    <a:pt x="27" y="102"/>
                  </a:lnTo>
                  <a:lnTo>
                    <a:pt x="26" y="97"/>
                  </a:lnTo>
                  <a:lnTo>
                    <a:pt x="22" y="95"/>
                  </a:lnTo>
                  <a:lnTo>
                    <a:pt x="20" y="94"/>
                  </a:lnTo>
                  <a:lnTo>
                    <a:pt x="17" y="88"/>
                  </a:lnTo>
                  <a:lnTo>
                    <a:pt x="21" y="86"/>
                  </a:lnTo>
                  <a:lnTo>
                    <a:pt x="24" y="82"/>
                  </a:lnTo>
                  <a:lnTo>
                    <a:pt x="27" y="83"/>
                  </a:lnTo>
                  <a:lnTo>
                    <a:pt x="28" y="80"/>
                  </a:lnTo>
                  <a:lnTo>
                    <a:pt x="32" y="79"/>
                  </a:lnTo>
                  <a:lnTo>
                    <a:pt x="36" y="82"/>
                  </a:lnTo>
                  <a:lnTo>
                    <a:pt x="40" y="83"/>
                  </a:lnTo>
                  <a:lnTo>
                    <a:pt x="42" y="80"/>
                  </a:lnTo>
                  <a:lnTo>
                    <a:pt x="36" y="79"/>
                  </a:lnTo>
                  <a:lnTo>
                    <a:pt x="33" y="78"/>
                  </a:lnTo>
                  <a:lnTo>
                    <a:pt x="25" y="80"/>
                  </a:lnTo>
                  <a:lnTo>
                    <a:pt x="17" y="80"/>
                  </a:lnTo>
                  <a:lnTo>
                    <a:pt x="11" y="70"/>
                  </a:lnTo>
                  <a:lnTo>
                    <a:pt x="10" y="68"/>
                  </a:lnTo>
                  <a:lnTo>
                    <a:pt x="11" y="64"/>
                  </a:lnTo>
                  <a:lnTo>
                    <a:pt x="2" y="57"/>
                  </a:lnTo>
                  <a:lnTo>
                    <a:pt x="0" y="51"/>
                  </a:lnTo>
                  <a:lnTo>
                    <a:pt x="9" y="40"/>
                  </a:lnTo>
                  <a:lnTo>
                    <a:pt x="10" y="33"/>
                  </a:lnTo>
                  <a:lnTo>
                    <a:pt x="15" y="29"/>
                  </a:lnTo>
                  <a:lnTo>
                    <a:pt x="15" y="23"/>
                  </a:lnTo>
                  <a:lnTo>
                    <a:pt x="27" y="21"/>
                  </a:lnTo>
                  <a:lnTo>
                    <a:pt x="34" y="16"/>
                  </a:lnTo>
                  <a:lnTo>
                    <a:pt x="43" y="16"/>
                  </a:lnTo>
                  <a:lnTo>
                    <a:pt x="46" y="13"/>
                  </a:lnTo>
                  <a:lnTo>
                    <a:pt x="49" y="12"/>
                  </a:lnTo>
                  <a:lnTo>
                    <a:pt x="62" y="12"/>
                  </a:lnTo>
                  <a:lnTo>
                    <a:pt x="76" y="6"/>
                  </a:lnTo>
                  <a:lnTo>
                    <a:pt x="88" y="14"/>
                  </a:lnTo>
                  <a:lnTo>
                    <a:pt x="103" y="12"/>
                  </a:lnTo>
                  <a:lnTo>
                    <a:pt x="105" y="0"/>
                  </a:lnTo>
                  <a:lnTo>
                    <a:pt x="113" y="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222">
              <a:extLst>
                <a:ext uri="{FF2B5EF4-FFF2-40B4-BE49-F238E27FC236}">
                  <a16:creationId xmlns="" xmlns:a16="http://schemas.microsoft.com/office/drawing/2014/main" id="{6A97C58E-8D61-466B-B0AF-4561B037B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005" y="4017445"/>
              <a:ext cx="66898" cy="70777"/>
            </a:xfrm>
            <a:custGeom>
              <a:avLst/>
              <a:gdLst>
                <a:gd name="T0" fmla="*/ 37 w 69"/>
                <a:gd name="T1" fmla="*/ 73 h 73"/>
                <a:gd name="T2" fmla="*/ 28 w 69"/>
                <a:gd name="T3" fmla="*/ 70 h 73"/>
                <a:gd name="T4" fmla="*/ 17 w 69"/>
                <a:gd name="T5" fmla="*/ 70 h 73"/>
                <a:gd name="T6" fmla="*/ 9 w 69"/>
                <a:gd name="T7" fmla="*/ 66 h 73"/>
                <a:gd name="T8" fmla="*/ 0 w 69"/>
                <a:gd name="T9" fmla="*/ 59 h 73"/>
                <a:gd name="T10" fmla="*/ 0 w 69"/>
                <a:gd name="T11" fmla="*/ 54 h 73"/>
                <a:gd name="T12" fmla="*/ 2 w 69"/>
                <a:gd name="T13" fmla="*/ 50 h 73"/>
                <a:gd name="T14" fmla="*/ 0 w 69"/>
                <a:gd name="T15" fmla="*/ 47 h 73"/>
                <a:gd name="T16" fmla="*/ 8 w 69"/>
                <a:gd name="T17" fmla="*/ 32 h 73"/>
                <a:gd name="T18" fmla="*/ 30 w 69"/>
                <a:gd name="T19" fmla="*/ 32 h 73"/>
                <a:gd name="T20" fmla="*/ 30 w 69"/>
                <a:gd name="T21" fmla="*/ 26 h 73"/>
                <a:gd name="T22" fmla="*/ 28 w 69"/>
                <a:gd name="T23" fmla="*/ 25 h 73"/>
                <a:gd name="T24" fmla="*/ 25 w 69"/>
                <a:gd name="T25" fmla="*/ 20 h 73"/>
                <a:gd name="T26" fmla="*/ 19 w 69"/>
                <a:gd name="T27" fmla="*/ 17 h 73"/>
                <a:gd name="T28" fmla="*/ 12 w 69"/>
                <a:gd name="T29" fmla="*/ 11 h 73"/>
                <a:gd name="T30" fmla="*/ 21 w 69"/>
                <a:gd name="T31" fmla="*/ 11 h 73"/>
                <a:gd name="T32" fmla="*/ 21 w 69"/>
                <a:gd name="T33" fmla="*/ 0 h 73"/>
                <a:gd name="T34" fmla="*/ 37 w 69"/>
                <a:gd name="T35" fmla="*/ 0 h 73"/>
                <a:gd name="T36" fmla="*/ 53 w 69"/>
                <a:gd name="T37" fmla="*/ 0 h 73"/>
                <a:gd name="T38" fmla="*/ 53 w 69"/>
                <a:gd name="T39" fmla="*/ 14 h 73"/>
                <a:gd name="T40" fmla="*/ 52 w 69"/>
                <a:gd name="T41" fmla="*/ 35 h 73"/>
                <a:gd name="T42" fmla="*/ 56 w 69"/>
                <a:gd name="T43" fmla="*/ 35 h 73"/>
                <a:gd name="T44" fmla="*/ 62 w 69"/>
                <a:gd name="T45" fmla="*/ 39 h 73"/>
                <a:gd name="T46" fmla="*/ 63 w 69"/>
                <a:gd name="T47" fmla="*/ 35 h 73"/>
                <a:gd name="T48" fmla="*/ 69 w 69"/>
                <a:gd name="T49" fmla="*/ 37 h 73"/>
                <a:gd name="T50" fmla="*/ 61 w 69"/>
                <a:gd name="T51" fmla="*/ 44 h 73"/>
                <a:gd name="T52" fmla="*/ 53 w 69"/>
                <a:gd name="T53" fmla="*/ 50 h 73"/>
                <a:gd name="T54" fmla="*/ 52 w 69"/>
                <a:gd name="T55" fmla="*/ 52 h 73"/>
                <a:gd name="T56" fmla="*/ 53 w 69"/>
                <a:gd name="T57" fmla="*/ 56 h 73"/>
                <a:gd name="T58" fmla="*/ 50 w 69"/>
                <a:gd name="T59" fmla="*/ 61 h 73"/>
                <a:gd name="T60" fmla="*/ 45 w 69"/>
                <a:gd name="T61" fmla="*/ 62 h 73"/>
                <a:gd name="T62" fmla="*/ 46 w 69"/>
                <a:gd name="T63" fmla="*/ 64 h 73"/>
                <a:gd name="T64" fmla="*/ 43 w 69"/>
                <a:gd name="T65" fmla="*/ 66 h 73"/>
                <a:gd name="T66" fmla="*/ 37 w 69"/>
                <a:gd name="T67" fmla="*/ 71 h 73"/>
                <a:gd name="T68" fmla="*/ 37 w 69"/>
                <a:gd name="T6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3">
                  <a:moveTo>
                    <a:pt x="37" y="73"/>
                  </a:moveTo>
                  <a:lnTo>
                    <a:pt x="28" y="70"/>
                  </a:lnTo>
                  <a:lnTo>
                    <a:pt x="17" y="70"/>
                  </a:lnTo>
                  <a:lnTo>
                    <a:pt x="9" y="66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8" y="32"/>
                  </a:lnTo>
                  <a:lnTo>
                    <a:pt x="30" y="32"/>
                  </a:lnTo>
                  <a:lnTo>
                    <a:pt x="30" y="26"/>
                  </a:lnTo>
                  <a:lnTo>
                    <a:pt x="28" y="25"/>
                  </a:lnTo>
                  <a:lnTo>
                    <a:pt x="25" y="20"/>
                  </a:lnTo>
                  <a:lnTo>
                    <a:pt x="19" y="17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37" y="0"/>
                  </a:lnTo>
                  <a:lnTo>
                    <a:pt x="53" y="0"/>
                  </a:lnTo>
                  <a:lnTo>
                    <a:pt x="53" y="14"/>
                  </a:lnTo>
                  <a:lnTo>
                    <a:pt x="52" y="35"/>
                  </a:lnTo>
                  <a:lnTo>
                    <a:pt x="56" y="35"/>
                  </a:lnTo>
                  <a:lnTo>
                    <a:pt x="62" y="39"/>
                  </a:lnTo>
                  <a:lnTo>
                    <a:pt x="63" y="35"/>
                  </a:lnTo>
                  <a:lnTo>
                    <a:pt x="69" y="37"/>
                  </a:lnTo>
                  <a:lnTo>
                    <a:pt x="61" y="44"/>
                  </a:lnTo>
                  <a:lnTo>
                    <a:pt x="53" y="50"/>
                  </a:lnTo>
                  <a:lnTo>
                    <a:pt x="52" y="52"/>
                  </a:lnTo>
                  <a:lnTo>
                    <a:pt x="53" y="56"/>
                  </a:lnTo>
                  <a:lnTo>
                    <a:pt x="50" y="61"/>
                  </a:lnTo>
                  <a:lnTo>
                    <a:pt x="45" y="62"/>
                  </a:lnTo>
                  <a:lnTo>
                    <a:pt x="46" y="64"/>
                  </a:lnTo>
                  <a:lnTo>
                    <a:pt x="43" y="66"/>
                  </a:lnTo>
                  <a:lnTo>
                    <a:pt x="37" y="71"/>
                  </a:lnTo>
                  <a:lnTo>
                    <a:pt x="37" y="7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223">
              <a:extLst>
                <a:ext uri="{FF2B5EF4-FFF2-40B4-BE49-F238E27FC236}">
                  <a16:creationId xmlns="" xmlns:a16="http://schemas.microsoft.com/office/drawing/2014/main" id="{78055552-EB50-4E9D-B8C3-95E0B1AC5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977" y="4107612"/>
              <a:ext cx="49447" cy="27147"/>
            </a:xfrm>
            <a:custGeom>
              <a:avLst/>
              <a:gdLst>
                <a:gd name="T0" fmla="*/ 27 w 51"/>
                <a:gd name="T1" fmla="*/ 28 h 28"/>
                <a:gd name="T2" fmla="*/ 17 w 51"/>
                <a:gd name="T3" fmla="*/ 21 h 28"/>
                <a:gd name="T4" fmla="*/ 10 w 51"/>
                <a:gd name="T5" fmla="*/ 20 h 28"/>
                <a:gd name="T6" fmla="*/ 6 w 51"/>
                <a:gd name="T7" fmla="*/ 15 h 28"/>
                <a:gd name="T8" fmla="*/ 6 w 51"/>
                <a:gd name="T9" fmla="*/ 11 h 28"/>
                <a:gd name="T10" fmla="*/ 1 w 51"/>
                <a:gd name="T11" fmla="*/ 8 h 28"/>
                <a:gd name="T12" fmla="*/ 0 w 51"/>
                <a:gd name="T13" fmla="*/ 5 h 28"/>
                <a:gd name="T14" fmla="*/ 9 w 51"/>
                <a:gd name="T15" fmla="*/ 1 h 28"/>
                <a:gd name="T16" fmla="*/ 15 w 51"/>
                <a:gd name="T17" fmla="*/ 2 h 28"/>
                <a:gd name="T18" fmla="*/ 20 w 51"/>
                <a:gd name="T19" fmla="*/ 0 h 28"/>
                <a:gd name="T20" fmla="*/ 51 w 51"/>
                <a:gd name="T21" fmla="*/ 1 h 28"/>
                <a:gd name="T22" fmla="*/ 51 w 51"/>
                <a:gd name="T23" fmla="*/ 7 h 28"/>
                <a:gd name="T24" fmla="*/ 49 w 51"/>
                <a:gd name="T25" fmla="*/ 8 h 28"/>
                <a:gd name="T26" fmla="*/ 51 w 51"/>
                <a:gd name="T27" fmla="*/ 14 h 28"/>
                <a:gd name="T28" fmla="*/ 48 w 51"/>
                <a:gd name="T29" fmla="*/ 17 h 28"/>
                <a:gd name="T30" fmla="*/ 44 w 51"/>
                <a:gd name="T31" fmla="*/ 17 h 28"/>
                <a:gd name="T32" fmla="*/ 39 w 51"/>
                <a:gd name="T33" fmla="*/ 20 h 28"/>
                <a:gd name="T34" fmla="*/ 35 w 51"/>
                <a:gd name="T35" fmla="*/ 20 h 28"/>
                <a:gd name="T36" fmla="*/ 27 w 51"/>
                <a:gd name="T3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28">
                  <a:moveTo>
                    <a:pt x="27" y="28"/>
                  </a:moveTo>
                  <a:lnTo>
                    <a:pt x="17" y="21"/>
                  </a:lnTo>
                  <a:lnTo>
                    <a:pt x="10" y="20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9" y="1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51" y="1"/>
                  </a:lnTo>
                  <a:lnTo>
                    <a:pt x="51" y="7"/>
                  </a:lnTo>
                  <a:lnTo>
                    <a:pt x="49" y="8"/>
                  </a:lnTo>
                  <a:lnTo>
                    <a:pt x="51" y="14"/>
                  </a:lnTo>
                  <a:lnTo>
                    <a:pt x="48" y="17"/>
                  </a:lnTo>
                  <a:lnTo>
                    <a:pt x="44" y="17"/>
                  </a:lnTo>
                  <a:lnTo>
                    <a:pt x="39" y="20"/>
                  </a:lnTo>
                  <a:lnTo>
                    <a:pt x="35" y="20"/>
                  </a:lnTo>
                  <a:lnTo>
                    <a:pt x="27" y="2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24">
              <a:extLst>
                <a:ext uri="{FF2B5EF4-FFF2-40B4-BE49-F238E27FC236}">
                  <a16:creationId xmlns="" xmlns:a16="http://schemas.microsoft.com/office/drawing/2014/main" id="{F16F05B1-F3CF-4AB7-BEFD-452A7E88F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677" y="4180327"/>
              <a:ext cx="81441" cy="119253"/>
            </a:xfrm>
            <a:custGeom>
              <a:avLst/>
              <a:gdLst>
                <a:gd name="T0" fmla="*/ 28 w 84"/>
                <a:gd name="T1" fmla="*/ 0 h 123"/>
                <a:gd name="T2" fmla="*/ 39 w 84"/>
                <a:gd name="T3" fmla="*/ 6 h 123"/>
                <a:gd name="T4" fmla="*/ 51 w 84"/>
                <a:gd name="T5" fmla="*/ 17 h 123"/>
                <a:gd name="T6" fmla="*/ 51 w 84"/>
                <a:gd name="T7" fmla="*/ 27 h 123"/>
                <a:gd name="T8" fmla="*/ 58 w 84"/>
                <a:gd name="T9" fmla="*/ 27 h 123"/>
                <a:gd name="T10" fmla="*/ 67 w 84"/>
                <a:gd name="T11" fmla="*/ 35 h 123"/>
                <a:gd name="T12" fmla="*/ 74 w 84"/>
                <a:gd name="T13" fmla="*/ 42 h 123"/>
                <a:gd name="T14" fmla="*/ 71 w 84"/>
                <a:gd name="T15" fmla="*/ 57 h 123"/>
                <a:gd name="T16" fmla="*/ 60 w 84"/>
                <a:gd name="T17" fmla="*/ 61 h 123"/>
                <a:gd name="T18" fmla="*/ 61 w 84"/>
                <a:gd name="T19" fmla="*/ 66 h 123"/>
                <a:gd name="T20" fmla="*/ 58 w 84"/>
                <a:gd name="T21" fmla="*/ 74 h 123"/>
                <a:gd name="T22" fmla="*/ 66 w 84"/>
                <a:gd name="T23" fmla="*/ 87 h 123"/>
                <a:gd name="T24" fmla="*/ 72 w 84"/>
                <a:gd name="T25" fmla="*/ 87 h 123"/>
                <a:gd name="T26" fmla="*/ 74 w 84"/>
                <a:gd name="T27" fmla="*/ 97 h 123"/>
                <a:gd name="T28" fmla="*/ 84 w 84"/>
                <a:gd name="T29" fmla="*/ 112 h 123"/>
                <a:gd name="T30" fmla="*/ 80 w 84"/>
                <a:gd name="T31" fmla="*/ 112 h 123"/>
                <a:gd name="T32" fmla="*/ 71 w 84"/>
                <a:gd name="T33" fmla="*/ 111 h 123"/>
                <a:gd name="T34" fmla="*/ 65 w 84"/>
                <a:gd name="T35" fmla="*/ 116 h 123"/>
                <a:gd name="T36" fmla="*/ 57 w 84"/>
                <a:gd name="T37" fmla="*/ 119 h 123"/>
                <a:gd name="T38" fmla="*/ 51 w 84"/>
                <a:gd name="T39" fmla="*/ 119 h 123"/>
                <a:gd name="T40" fmla="*/ 50 w 84"/>
                <a:gd name="T41" fmla="*/ 123 h 123"/>
                <a:gd name="T42" fmla="*/ 40 w 84"/>
                <a:gd name="T43" fmla="*/ 121 h 123"/>
                <a:gd name="T44" fmla="*/ 30 w 84"/>
                <a:gd name="T45" fmla="*/ 113 h 123"/>
                <a:gd name="T46" fmla="*/ 29 w 84"/>
                <a:gd name="T47" fmla="*/ 105 h 123"/>
                <a:gd name="T48" fmla="*/ 24 w 84"/>
                <a:gd name="T49" fmla="*/ 97 h 123"/>
                <a:gd name="T50" fmla="*/ 28 w 84"/>
                <a:gd name="T51" fmla="*/ 82 h 123"/>
                <a:gd name="T52" fmla="*/ 32 w 84"/>
                <a:gd name="T53" fmla="*/ 76 h 123"/>
                <a:gd name="T54" fmla="*/ 28 w 84"/>
                <a:gd name="T55" fmla="*/ 68 h 123"/>
                <a:gd name="T56" fmla="*/ 22 w 84"/>
                <a:gd name="T57" fmla="*/ 66 h 123"/>
                <a:gd name="T58" fmla="*/ 24 w 84"/>
                <a:gd name="T59" fmla="*/ 58 h 123"/>
                <a:gd name="T60" fmla="*/ 21 w 84"/>
                <a:gd name="T61" fmla="*/ 54 h 123"/>
                <a:gd name="T62" fmla="*/ 11 w 84"/>
                <a:gd name="T63" fmla="*/ 54 h 123"/>
                <a:gd name="T64" fmla="*/ 0 w 84"/>
                <a:gd name="T65" fmla="*/ 42 h 123"/>
                <a:gd name="T66" fmla="*/ 5 w 84"/>
                <a:gd name="T67" fmla="*/ 37 h 123"/>
                <a:gd name="T68" fmla="*/ 3 w 84"/>
                <a:gd name="T69" fmla="*/ 29 h 123"/>
                <a:gd name="T70" fmla="*/ 15 w 84"/>
                <a:gd name="T71" fmla="*/ 25 h 123"/>
                <a:gd name="T72" fmla="*/ 18 w 84"/>
                <a:gd name="T73" fmla="*/ 23 h 123"/>
                <a:gd name="T74" fmla="*/ 13 w 84"/>
                <a:gd name="T75" fmla="*/ 16 h 123"/>
                <a:gd name="T76" fmla="*/ 14 w 84"/>
                <a:gd name="T77" fmla="*/ 10 h 123"/>
                <a:gd name="T78" fmla="*/ 28 w 84"/>
                <a:gd name="T7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123">
                  <a:moveTo>
                    <a:pt x="28" y="0"/>
                  </a:moveTo>
                  <a:lnTo>
                    <a:pt x="39" y="6"/>
                  </a:lnTo>
                  <a:lnTo>
                    <a:pt x="51" y="17"/>
                  </a:lnTo>
                  <a:lnTo>
                    <a:pt x="51" y="27"/>
                  </a:lnTo>
                  <a:lnTo>
                    <a:pt x="58" y="27"/>
                  </a:lnTo>
                  <a:lnTo>
                    <a:pt x="67" y="35"/>
                  </a:lnTo>
                  <a:lnTo>
                    <a:pt x="74" y="42"/>
                  </a:lnTo>
                  <a:lnTo>
                    <a:pt x="71" y="57"/>
                  </a:lnTo>
                  <a:lnTo>
                    <a:pt x="60" y="61"/>
                  </a:lnTo>
                  <a:lnTo>
                    <a:pt x="61" y="66"/>
                  </a:lnTo>
                  <a:lnTo>
                    <a:pt x="58" y="74"/>
                  </a:lnTo>
                  <a:lnTo>
                    <a:pt x="66" y="87"/>
                  </a:lnTo>
                  <a:lnTo>
                    <a:pt x="72" y="87"/>
                  </a:lnTo>
                  <a:lnTo>
                    <a:pt x="74" y="97"/>
                  </a:lnTo>
                  <a:lnTo>
                    <a:pt x="84" y="112"/>
                  </a:lnTo>
                  <a:lnTo>
                    <a:pt x="80" y="112"/>
                  </a:lnTo>
                  <a:lnTo>
                    <a:pt x="71" y="111"/>
                  </a:lnTo>
                  <a:lnTo>
                    <a:pt x="65" y="116"/>
                  </a:lnTo>
                  <a:lnTo>
                    <a:pt x="57" y="119"/>
                  </a:lnTo>
                  <a:lnTo>
                    <a:pt x="51" y="119"/>
                  </a:lnTo>
                  <a:lnTo>
                    <a:pt x="50" y="123"/>
                  </a:lnTo>
                  <a:lnTo>
                    <a:pt x="40" y="121"/>
                  </a:lnTo>
                  <a:lnTo>
                    <a:pt x="30" y="113"/>
                  </a:lnTo>
                  <a:lnTo>
                    <a:pt x="29" y="105"/>
                  </a:lnTo>
                  <a:lnTo>
                    <a:pt x="24" y="97"/>
                  </a:lnTo>
                  <a:lnTo>
                    <a:pt x="28" y="82"/>
                  </a:lnTo>
                  <a:lnTo>
                    <a:pt x="32" y="76"/>
                  </a:lnTo>
                  <a:lnTo>
                    <a:pt x="28" y="68"/>
                  </a:lnTo>
                  <a:lnTo>
                    <a:pt x="22" y="66"/>
                  </a:lnTo>
                  <a:lnTo>
                    <a:pt x="24" y="58"/>
                  </a:lnTo>
                  <a:lnTo>
                    <a:pt x="21" y="54"/>
                  </a:lnTo>
                  <a:lnTo>
                    <a:pt x="11" y="54"/>
                  </a:lnTo>
                  <a:lnTo>
                    <a:pt x="0" y="42"/>
                  </a:lnTo>
                  <a:lnTo>
                    <a:pt x="5" y="37"/>
                  </a:lnTo>
                  <a:lnTo>
                    <a:pt x="3" y="29"/>
                  </a:lnTo>
                  <a:lnTo>
                    <a:pt x="15" y="25"/>
                  </a:lnTo>
                  <a:lnTo>
                    <a:pt x="18" y="23"/>
                  </a:lnTo>
                  <a:lnTo>
                    <a:pt x="13" y="16"/>
                  </a:lnTo>
                  <a:lnTo>
                    <a:pt x="14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25">
              <a:extLst>
                <a:ext uri="{FF2B5EF4-FFF2-40B4-BE49-F238E27FC236}">
                  <a16:creationId xmlns="" xmlns:a16="http://schemas.microsoft.com/office/drawing/2014/main" id="{6107F80B-578C-4C9F-93EB-0677754D7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482" y="4049440"/>
              <a:ext cx="103741" cy="52355"/>
            </a:xfrm>
            <a:custGeom>
              <a:avLst/>
              <a:gdLst>
                <a:gd name="T0" fmla="*/ 34 w 107"/>
                <a:gd name="T1" fmla="*/ 54 h 54"/>
                <a:gd name="T2" fmla="*/ 32 w 107"/>
                <a:gd name="T3" fmla="*/ 48 h 54"/>
                <a:gd name="T4" fmla="*/ 26 w 107"/>
                <a:gd name="T5" fmla="*/ 46 h 54"/>
                <a:gd name="T6" fmla="*/ 27 w 107"/>
                <a:gd name="T7" fmla="*/ 39 h 54"/>
                <a:gd name="T8" fmla="*/ 25 w 107"/>
                <a:gd name="T9" fmla="*/ 38 h 54"/>
                <a:gd name="T10" fmla="*/ 22 w 107"/>
                <a:gd name="T11" fmla="*/ 37 h 54"/>
                <a:gd name="T12" fmla="*/ 15 w 107"/>
                <a:gd name="T13" fmla="*/ 38 h 54"/>
                <a:gd name="T14" fmla="*/ 13 w 107"/>
                <a:gd name="T15" fmla="*/ 36 h 54"/>
                <a:gd name="T16" fmla="*/ 8 w 107"/>
                <a:gd name="T17" fmla="*/ 33 h 54"/>
                <a:gd name="T18" fmla="*/ 4 w 107"/>
                <a:gd name="T19" fmla="*/ 30 h 54"/>
                <a:gd name="T20" fmla="*/ 0 w 107"/>
                <a:gd name="T21" fmla="*/ 28 h 54"/>
                <a:gd name="T22" fmla="*/ 3 w 107"/>
                <a:gd name="T23" fmla="*/ 23 h 54"/>
                <a:gd name="T24" fmla="*/ 2 w 107"/>
                <a:gd name="T25" fmla="*/ 19 h 54"/>
                <a:gd name="T26" fmla="*/ 3 w 107"/>
                <a:gd name="T27" fmla="*/ 17 h 54"/>
                <a:gd name="T28" fmla="*/ 11 w 107"/>
                <a:gd name="T29" fmla="*/ 11 h 54"/>
                <a:gd name="T30" fmla="*/ 19 w 107"/>
                <a:gd name="T31" fmla="*/ 4 h 54"/>
                <a:gd name="T32" fmla="*/ 20 w 107"/>
                <a:gd name="T33" fmla="*/ 6 h 54"/>
                <a:gd name="T34" fmla="*/ 25 w 107"/>
                <a:gd name="T35" fmla="*/ 2 h 54"/>
                <a:gd name="T36" fmla="*/ 30 w 107"/>
                <a:gd name="T37" fmla="*/ 2 h 54"/>
                <a:gd name="T38" fmla="*/ 31 w 107"/>
                <a:gd name="T39" fmla="*/ 3 h 54"/>
                <a:gd name="T40" fmla="*/ 34 w 107"/>
                <a:gd name="T41" fmla="*/ 2 h 54"/>
                <a:gd name="T42" fmla="*/ 42 w 107"/>
                <a:gd name="T43" fmla="*/ 4 h 54"/>
                <a:gd name="T44" fmla="*/ 50 w 107"/>
                <a:gd name="T45" fmla="*/ 3 h 54"/>
                <a:gd name="T46" fmla="*/ 55 w 107"/>
                <a:gd name="T47" fmla="*/ 2 h 54"/>
                <a:gd name="T48" fmla="*/ 57 w 107"/>
                <a:gd name="T49" fmla="*/ 0 h 54"/>
                <a:gd name="T50" fmla="*/ 63 w 107"/>
                <a:gd name="T51" fmla="*/ 1 h 54"/>
                <a:gd name="T52" fmla="*/ 67 w 107"/>
                <a:gd name="T53" fmla="*/ 2 h 54"/>
                <a:gd name="T54" fmla="*/ 71 w 107"/>
                <a:gd name="T55" fmla="*/ 1 h 54"/>
                <a:gd name="T56" fmla="*/ 75 w 107"/>
                <a:gd name="T57" fmla="*/ 0 h 54"/>
                <a:gd name="T58" fmla="*/ 83 w 107"/>
                <a:gd name="T59" fmla="*/ 2 h 54"/>
                <a:gd name="T60" fmla="*/ 86 w 107"/>
                <a:gd name="T61" fmla="*/ 3 h 54"/>
                <a:gd name="T62" fmla="*/ 91 w 107"/>
                <a:gd name="T63" fmla="*/ 6 h 54"/>
                <a:gd name="T64" fmla="*/ 97 w 107"/>
                <a:gd name="T65" fmla="*/ 10 h 54"/>
                <a:gd name="T66" fmla="*/ 103 w 107"/>
                <a:gd name="T67" fmla="*/ 13 h 54"/>
                <a:gd name="T68" fmla="*/ 107 w 107"/>
                <a:gd name="T69" fmla="*/ 18 h 54"/>
                <a:gd name="T70" fmla="*/ 101 w 107"/>
                <a:gd name="T71" fmla="*/ 17 h 54"/>
                <a:gd name="T72" fmla="*/ 99 w 107"/>
                <a:gd name="T73" fmla="*/ 19 h 54"/>
                <a:gd name="T74" fmla="*/ 93 w 107"/>
                <a:gd name="T75" fmla="*/ 22 h 54"/>
                <a:gd name="T76" fmla="*/ 89 w 107"/>
                <a:gd name="T77" fmla="*/ 22 h 54"/>
                <a:gd name="T78" fmla="*/ 84 w 107"/>
                <a:gd name="T79" fmla="*/ 24 h 54"/>
                <a:gd name="T80" fmla="*/ 81 w 107"/>
                <a:gd name="T81" fmla="*/ 24 h 54"/>
                <a:gd name="T82" fmla="*/ 78 w 107"/>
                <a:gd name="T83" fmla="*/ 21 h 54"/>
                <a:gd name="T84" fmla="*/ 76 w 107"/>
                <a:gd name="T85" fmla="*/ 22 h 54"/>
                <a:gd name="T86" fmla="*/ 74 w 107"/>
                <a:gd name="T87" fmla="*/ 25 h 54"/>
                <a:gd name="T88" fmla="*/ 72 w 107"/>
                <a:gd name="T89" fmla="*/ 25 h 54"/>
                <a:gd name="T90" fmla="*/ 72 w 107"/>
                <a:gd name="T91" fmla="*/ 30 h 54"/>
                <a:gd name="T92" fmla="*/ 66 w 107"/>
                <a:gd name="T93" fmla="*/ 35 h 54"/>
                <a:gd name="T94" fmla="*/ 63 w 107"/>
                <a:gd name="T95" fmla="*/ 37 h 54"/>
                <a:gd name="T96" fmla="*/ 61 w 107"/>
                <a:gd name="T97" fmla="*/ 39 h 54"/>
                <a:gd name="T98" fmla="*/ 56 w 107"/>
                <a:gd name="T99" fmla="*/ 35 h 54"/>
                <a:gd name="T100" fmla="*/ 52 w 107"/>
                <a:gd name="T101" fmla="*/ 39 h 54"/>
                <a:gd name="T102" fmla="*/ 48 w 107"/>
                <a:gd name="T103" fmla="*/ 39 h 54"/>
                <a:gd name="T104" fmla="*/ 45 w 107"/>
                <a:gd name="T105" fmla="*/ 40 h 54"/>
                <a:gd name="T106" fmla="*/ 45 w 107"/>
                <a:gd name="T107" fmla="*/ 48 h 54"/>
                <a:gd name="T108" fmla="*/ 42 w 107"/>
                <a:gd name="T109" fmla="*/ 48 h 54"/>
                <a:gd name="T110" fmla="*/ 40 w 107"/>
                <a:gd name="T111" fmla="*/ 53 h 54"/>
                <a:gd name="T112" fmla="*/ 34 w 107"/>
                <a:gd name="T1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" h="54">
                  <a:moveTo>
                    <a:pt x="34" y="54"/>
                  </a:moveTo>
                  <a:lnTo>
                    <a:pt x="32" y="48"/>
                  </a:lnTo>
                  <a:lnTo>
                    <a:pt x="26" y="46"/>
                  </a:lnTo>
                  <a:lnTo>
                    <a:pt x="27" y="39"/>
                  </a:lnTo>
                  <a:lnTo>
                    <a:pt x="25" y="38"/>
                  </a:lnTo>
                  <a:lnTo>
                    <a:pt x="22" y="37"/>
                  </a:lnTo>
                  <a:lnTo>
                    <a:pt x="15" y="38"/>
                  </a:lnTo>
                  <a:lnTo>
                    <a:pt x="13" y="36"/>
                  </a:lnTo>
                  <a:lnTo>
                    <a:pt x="8" y="33"/>
                  </a:lnTo>
                  <a:lnTo>
                    <a:pt x="4" y="30"/>
                  </a:lnTo>
                  <a:lnTo>
                    <a:pt x="0" y="28"/>
                  </a:lnTo>
                  <a:lnTo>
                    <a:pt x="3" y="23"/>
                  </a:lnTo>
                  <a:lnTo>
                    <a:pt x="2" y="19"/>
                  </a:lnTo>
                  <a:lnTo>
                    <a:pt x="3" y="17"/>
                  </a:lnTo>
                  <a:lnTo>
                    <a:pt x="11" y="11"/>
                  </a:lnTo>
                  <a:lnTo>
                    <a:pt x="19" y="4"/>
                  </a:lnTo>
                  <a:lnTo>
                    <a:pt x="20" y="6"/>
                  </a:lnTo>
                  <a:lnTo>
                    <a:pt x="25" y="2"/>
                  </a:lnTo>
                  <a:lnTo>
                    <a:pt x="30" y="2"/>
                  </a:lnTo>
                  <a:lnTo>
                    <a:pt x="31" y="3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50" y="3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63" y="1"/>
                  </a:lnTo>
                  <a:lnTo>
                    <a:pt x="67" y="2"/>
                  </a:lnTo>
                  <a:lnTo>
                    <a:pt x="71" y="1"/>
                  </a:lnTo>
                  <a:lnTo>
                    <a:pt x="75" y="0"/>
                  </a:lnTo>
                  <a:lnTo>
                    <a:pt x="83" y="2"/>
                  </a:lnTo>
                  <a:lnTo>
                    <a:pt x="86" y="3"/>
                  </a:lnTo>
                  <a:lnTo>
                    <a:pt x="91" y="6"/>
                  </a:lnTo>
                  <a:lnTo>
                    <a:pt x="97" y="10"/>
                  </a:lnTo>
                  <a:lnTo>
                    <a:pt x="103" y="13"/>
                  </a:lnTo>
                  <a:lnTo>
                    <a:pt x="107" y="18"/>
                  </a:lnTo>
                  <a:lnTo>
                    <a:pt x="101" y="17"/>
                  </a:lnTo>
                  <a:lnTo>
                    <a:pt x="99" y="19"/>
                  </a:lnTo>
                  <a:lnTo>
                    <a:pt x="93" y="22"/>
                  </a:lnTo>
                  <a:lnTo>
                    <a:pt x="89" y="22"/>
                  </a:lnTo>
                  <a:lnTo>
                    <a:pt x="84" y="24"/>
                  </a:lnTo>
                  <a:lnTo>
                    <a:pt x="81" y="24"/>
                  </a:lnTo>
                  <a:lnTo>
                    <a:pt x="78" y="21"/>
                  </a:lnTo>
                  <a:lnTo>
                    <a:pt x="76" y="22"/>
                  </a:lnTo>
                  <a:lnTo>
                    <a:pt x="74" y="25"/>
                  </a:lnTo>
                  <a:lnTo>
                    <a:pt x="72" y="25"/>
                  </a:lnTo>
                  <a:lnTo>
                    <a:pt x="72" y="30"/>
                  </a:lnTo>
                  <a:lnTo>
                    <a:pt x="66" y="35"/>
                  </a:lnTo>
                  <a:lnTo>
                    <a:pt x="63" y="37"/>
                  </a:lnTo>
                  <a:lnTo>
                    <a:pt x="61" y="39"/>
                  </a:lnTo>
                  <a:lnTo>
                    <a:pt x="56" y="35"/>
                  </a:lnTo>
                  <a:lnTo>
                    <a:pt x="52" y="39"/>
                  </a:lnTo>
                  <a:lnTo>
                    <a:pt x="48" y="39"/>
                  </a:lnTo>
                  <a:lnTo>
                    <a:pt x="45" y="40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40" y="53"/>
                  </a:lnTo>
                  <a:lnTo>
                    <a:pt x="34" y="5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26">
              <a:extLst>
                <a:ext uri="{FF2B5EF4-FFF2-40B4-BE49-F238E27FC236}">
                  <a16:creationId xmlns="" xmlns:a16="http://schemas.microsoft.com/office/drawing/2014/main" id="{2AD3BA64-22A7-4D60-811C-A06FDC7BE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922" y="3438631"/>
              <a:ext cx="97924" cy="95015"/>
            </a:xfrm>
            <a:custGeom>
              <a:avLst/>
              <a:gdLst>
                <a:gd name="T0" fmla="*/ 90 w 101"/>
                <a:gd name="T1" fmla="*/ 15 h 98"/>
                <a:gd name="T2" fmla="*/ 95 w 101"/>
                <a:gd name="T3" fmla="*/ 24 h 98"/>
                <a:gd name="T4" fmla="*/ 101 w 101"/>
                <a:gd name="T5" fmla="*/ 31 h 98"/>
                <a:gd name="T6" fmla="*/ 94 w 101"/>
                <a:gd name="T7" fmla="*/ 40 h 98"/>
                <a:gd name="T8" fmla="*/ 86 w 101"/>
                <a:gd name="T9" fmla="*/ 36 h 98"/>
                <a:gd name="T10" fmla="*/ 74 w 101"/>
                <a:gd name="T11" fmla="*/ 36 h 98"/>
                <a:gd name="T12" fmla="*/ 59 w 101"/>
                <a:gd name="T13" fmla="*/ 31 h 98"/>
                <a:gd name="T14" fmla="*/ 51 w 101"/>
                <a:gd name="T15" fmla="*/ 32 h 98"/>
                <a:gd name="T16" fmla="*/ 46 w 101"/>
                <a:gd name="T17" fmla="*/ 37 h 98"/>
                <a:gd name="T18" fmla="*/ 40 w 101"/>
                <a:gd name="T19" fmla="*/ 31 h 98"/>
                <a:gd name="T20" fmla="*/ 37 w 101"/>
                <a:gd name="T21" fmla="*/ 42 h 98"/>
                <a:gd name="T22" fmla="*/ 45 w 101"/>
                <a:gd name="T23" fmla="*/ 53 h 98"/>
                <a:gd name="T24" fmla="*/ 49 w 101"/>
                <a:gd name="T25" fmla="*/ 61 h 98"/>
                <a:gd name="T26" fmla="*/ 57 w 101"/>
                <a:gd name="T27" fmla="*/ 69 h 98"/>
                <a:gd name="T28" fmla="*/ 64 w 101"/>
                <a:gd name="T29" fmla="*/ 75 h 98"/>
                <a:gd name="T30" fmla="*/ 71 w 101"/>
                <a:gd name="T31" fmla="*/ 84 h 98"/>
                <a:gd name="T32" fmla="*/ 86 w 101"/>
                <a:gd name="T33" fmla="*/ 94 h 98"/>
                <a:gd name="T34" fmla="*/ 83 w 101"/>
                <a:gd name="T35" fmla="*/ 98 h 98"/>
                <a:gd name="T36" fmla="*/ 67 w 101"/>
                <a:gd name="T37" fmla="*/ 89 h 98"/>
                <a:gd name="T38" fmla="*/ 58 w 101"/>
                <a:gd name="T39" fmla="*/ 81 h 98"/>
                <a:gd name="T40" fmla="*/ 42 w 101"/>
                <a:gd name="T41" fmla="*/ 74 h 98"/>
                <a:gd name="T42" fmla="*/ 27 w 101"/>
                <a:gd name="T43" fmla="*/ 55 h 98"/>
                <a:gd name="T44" fmla="*/ 30 w 101"/>
                <a:gd name="T45" fmla="*/ 54 h 98"/>
                <a:gd name="T46" fmla="*/ 22 w 101"/>
                <a:gd name="T47" fmla="*/ 44 h 98"/>
                <a:gd name="T48" fmla="*/ 22 w 101"/>
                <a:gd name="T49" fmla="*/ 36 h 98"/>
                <a:gd name="T50" fmla="*/ 10 w 101"/>
                <a:gd name="T51" fmla="*/ 31 h 98"/>
                <a:gd name="T52" fmla="*/ 6 w 101"/>
                <a:gd name="T53" fmla="*/ 43 h 98"/>
                <a:gd name="T54" fmla="*/ 0 w 101"/>
                <a:gd name="T55" fmla="*/ 34 h 98"/>
                <a:gd name="T56" fmla="*/ 1 w 101"/>
                <a:gd name="T57" fmla="*/ 25 h 98"/>
                <a:gd name="T58" fmla="*/ 1 w 101"/>
                <a:gd name="T59" fmla="*/ 25 h 98"/>
                <a:gd name="T60" fmla="*/ 14 w 101"/>
                <a:gd name="T61" fmla="*/ 27 h 98"/>
                <a:gd name="T62" fmla="*/ 17 w 101"/>
                <a:gd name="T63" fmla="*/ 22 h 98"/>
                <a:gd name="T64" fmla="*/ 23 w 101"/>
                <a:gd name="T65" fmla="*/ 25 h 98"/>
                <a:gd name="T66" fmla="*/ 29 w 101"/>
                <a:gd name="T67" fmla="*/ 27 h 98"/>
                <a:gd name="T68" fmla="*/ 29 w 101"/>
                <a:gd name="T69" fmla="*/ 20 h 98"/>
                <a:gd name="T70" fmla="*/ 36 w 101"/>
                <a:gd name="T71" fmla="*/ 17 h 98"/>
                <a:gd name="T72" fmla="*/ 37 w 101"/>
                <a:gd name="T73" fmla="*/ 7 h 98"/>
                <a:gd name="T74" fmla="*/ 51 w 101"/>
                <a:gd name="T75" fmla="*/ 0 h 98"/>
                <a:gd name="T76" fmla="*/ 57 w 101"/>
                <a:gd name="T77" fmla="*/ 3 h 98"/>
                <a:gd name="T78" fmla="*/ 69 w 101"/>
                <a:gd name="T79" fmla="*/ 14 h 98"/>
                <a:gd name="T80" fmla="*/ 83 w 101"/>
                <a:gd name="T81" fmla="*/ 19 h 98"/>
                <a:gd name="T82" fmla="*/ 90 w 101"/>
                <a:gd name="T83" fmla="*/ 1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98">
                  <a:moveTo>
                    <a:pt x="90" y="15"/>
                  </a:moveTo>
                  <a:lnTo>
                    <a:pt x="95" y="24"/>
                  </a:lnTo>
                  <a:lnTo>
                    <a:pt x="101" y="31"/>
                  </a:lnTo>
                  <a:lnTo>
                    <a:pt x="94" y="40"/>
                  </a:lnTo>
                  <a:lnTo>
                    <a:pt x="86" y="36"/>
                  </a:lnTo>
                  <a:lnTo>
                    <a:pt x="74" y="36"/>
                  </a:lnTo>
                  <a:lnTo>
                    <a:pt x="59" y="31"/>
                  </a:lnTo>
                  <a:lnTo>
                    <a:pt x="51" y="32"/>
                  </a:lnTo>
                  <a:lnTo>
                    <a:pt x="46" y="37"/>
                  </a:lnTo>
                  <a:lnTo>
                    <a:pt x="40" y="31"/>
                  </a:lnTo>
                  <a:lnTo>
                    <a:pt x="37" y="42"/>
                  </a:lnTo>
                  <a:lnTo>
                    <a:pt x="45" y="53"/>
                  </a:lnTo>
                  <a:lnTo>
                    <a:pt x="49" y="61"/>
                  </a:lnTo>
                  <a:lnTo>
                    <a:pt x="57" y="69"/>
                  </a:lnTo>
                  <a:lnTo>
                    <a:pt x="64" y="75"/>
                  </a:lnTo>
                  <a:lnTo>
                    <a:pt x="71" y="84"/>
                  </a:lnTo>
                  <a:lnTo>
                    <a:pt x="86" y="94"/>
                  </a:lnTo>
                  <a:lnTo>
                    <a:pt x="83" y="98"/>
                  </a:lnTo>
                  <a:lnTo>
                    <a:pt x="67" y="89"/>
                  </a:lnTo>
                  <a:lnTo>
                    <a:pt x="58" y="81"/>
                  </a:lnTo>
                  <a:lnTo>
                    <a:pt x="42" y="74"/>
                  </a:lnTo>
                  <a:lnTo>
                    <a:pt x="27" y="55"/>
                  </a:lnTo>
                  <a:lnTo>
                    <a:pt x="30" y="54"/>
                  </a:lnTo>
                  <a:lnTo>
                    <a:pt x="22" y="44"/>
                  </a:lnTo>
                  <a:lnTo>
                    <a:pt x="22" y="36"/>
                  </a:lnTo>
                  <a:lnTo>
                    <a:pt x="10" y="31"/>
                  </a:lnTo>
                  <a:lnTo>
                    <a:pt x="6" y="43"/>
                  </a:lnTo>
                  <a:lnTo>
                    <a:pt x="0" y="3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4" y="27"/>
                  </a:lnTo>
                  <a:lnTo>
                    <a:pt x="17" y="22"/>
                  </a:lnTo>
                  <a:lnTo>
                    <a:pt x="23" y="25"/>
                  </a:lnTo>
                  <a:lnTo>
                    <a:pt x="29" y="27"/>
                  </a:lnTo>
                  <a:lnTo>
                    <a:pt x="29" y="20"/>
                  </a:lnTo>
                  <a:lnTo>
                    <a:pt x="36" y="17"/>
                  </a:lnTo>
                  <a:lnTo>
                    <a:pt x="37" y="7"/>
                  </a:lnTo>
                  <a:lnTo>
                    <a:pt x="51" y="0"/>
                  </a:lnTo>
                  <a:lnTo>
                    <a:pt x="57" y="3"/>
                  </a:lnTo>
                  <a:lnTo>
                    <a:pt x="69" y="14"/>
                  </a:lnTo>
                  <a:lnTo>
                    <a:pt x="83" y="19"/>
                  </a:lnTo>
                  <a:lnTo>
                    <a:pt x="90" y="1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27">
              <a:extLst>
                <a:ext uri="{FF2B5EF4-FFF2-40B4-BE49-F238E27FC236}">
                  <a16:creationId xmlns="" xmlns:a16="http://schemas.microsoft.com/office/drawing/2014/main" id="{1FC99399-B5CD-435D-B21D-594AE7F0C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591" y="3980603"/>
              <a:ext cx="47508" cy="32964"/>
            </a:xfrm>
            <a:custGeom>
              <a:avLst/>
              <a:gdLst>
                <a:gd name="T0" fmla="*/ 22 w 49"/>
                <a:gd name="T1" fmla="*/ 0 h 34"/>
                <a:gd name="T2" fmla="*/ 32 w 49"/>
                <a:gd name="T3" fmla="*/ 0 h 34"/>
                <a:gd name="T4" fmla="*/ 47 w 49"/>
                <a:gd name="T5" fmla="*/ 4 h 34"/>
                <a:gd name="T6" fmla="*/ 49 w 49"/>
                <a:gd name="T7" fmla="*/ 13 h 34"/>
                <a:gd name="T8" fmla="*/ 47 w 49"/>
                <a:gd name="T9" fmla="*/ 20 h 34"/>
                <a:gd name="T10" fmla="*/ 43 w 49"/>
                <a:gd name="T11" fmla="*/ 23 h 34"/>
                <a:gd name="T12" fmla="*/ 47 w 49"/>
                <a:gd name="T13" fmla="*/ 29 h 34"/>
                <a:gd name="T14" fmla="*/ 47 w 49"/>
                <a:gd name="T15" fmla="*/ 34 h 34"/>
                <a:gd name="T16" fmla="*/ 36 w 49"/>
                <a:gd name="T17" fmla="*/ 30 h 34"/>
                <a:gd name="T18" fmla="*/ 28 w 49"/>
                <a:gd name="T19" fmla="*/ 33 h 34"/>
                <a:gd name="T20" fmla="*/ 17 w 49"/>
                <a:gd name="T21" fmla="*/ 30 h 34"/>
                <a:gd name="T22" fmla="*/ 9 w 49"/>
                <a:gd name="T23" fmla="*/ 34 h 34"/>
                <a:gd name="T24" fmla="*/ 0 w 49"/>
                <a:gd name="T25" fmla="*/ 28 h 34"/>
                <a:gd name="T26" fmla="*/ 1 w 49"/>
                <a:gd name="T27" fmla="*/ 22 h 34"/>
                <a:gd name="T28" fmla="*/ 17 w 49"/>
                <a:gd name="T29" fmla="*/ 26 h 34"/>
                <a:gd name="T30" fmla="*/ 30 w 49"/>
                <a:gd name="T31" fmla="*/ 27 h 34"/>
                <a:gd name="T32" fmla="*/ 36 w 49"/>
                <a:gd name="T33" fmla="*/ 22 h 34"/>
                <a:gd name="T34" fmla="*/ 29 w 49"/>
                <a:gd name="T35" fmla="*/ 14 h 34"/>
                <a:gd name="T36" fmla="*/ 29 w 49"/>
                <a:gd name="T37" fmla="*/ 7 h 34"/>
                <a:gd name="T38" fmla="*/ 17 w 49"/>
                <a:gd name="T39" fmla="*/ 5 h 34"/>
                <a:gd name="T40" fmla="*/ 22 w 49"/>
                <a:gd name="T4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4">
                  <a:moveTo>
                    <a:pt x="22" y="0"/>
                  </a:moveTo>
                  <a:lnTo>
                    <a:pt x="32" y="0"/>
                  </a:lnTo>
                  <a:lnTo>
                    <a:pt x="47" y="4"/>
                  </a:lnTo>
                  <a:lnTo>
                    <a:pt x="49" y="13"/>
                  </a:lnTo>
                  <a:lnTo>
                    <a:pt x="47" y="20"/>
                  </a:lnTo>
                  <a:lnTo>
                    <a:pt x="43" y="23"/>
                  </a:lnTo>
                  <a:lnTo>
                    <a:pt x="47" y="29"/>
                  </a:lnTo>
                  <a:lnTo>
                    <a:pt x="47" y="34"/>
                  </a:lnTo>
                  <a:lnTo>
                    <a:pt x="36" y="30"/>
                  </a:lnTo>
                  <a:lnTo>
                    <a:pt x="28" y="33"/>
                  </a:lnTo>
                  <a:lnTo>
                    <a:pt x="17" y="30"/>
                  </a:lnTo>
                  <a:lnTo>
                    <a:pt x="9" y="34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17" y="26"/>
                  </a:lnTo>
                  <a:lnTo>
                    <a:pt x="30" y="27"/>
                  </a:lnTo>
                  <a:lnTo>
                    <a:pt x="36" y="22"/>
                  </a:lnTo>
                  <a:lnTo>
                    <a:pt x="29" y="14"/>
                  </a:lnTo>
                  <a:lnTo>
                    <a:pt x="29" y="7"/>
                  </a:lnTo>
                  <a:lnTo>
                    <a:pt x="17" y="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28">
              <a:extLst>
                <a:ext uri="{FF2B5EF4-FFF2-40B4-BE49-F238E27FC236}">
                  <a16:creationId xmlns="" xmlns:a16="http://schemas.microsoft.com/office/drawing/2014/main" id="{E17CDD6E-7674-4071-A84A-DAFA1919A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8552" y="3386276"/>
              <a:ext cx="108588" cy="70777"/>
            </a:xfrm>
            <a:custGeom>
              <a:avLst/>
              <a:gdLst>
                <a:gd name="T0" fmla="*/ 0 w 112"/>
                <a:gd name="T1" fmla="*/ 46 h 73"/>
                <a:gd name="T2" fmla="*/ 6 w 112"/>
                <a:gd name="T3" fmla="*/ 29 h 73"/>
                <a:gd name="T4" fmla="*/ 2 w 112"/>
                <a:gd name="T5" fmla="*/ 24 h 73"/>
                <a:gd name="T6" fmla="*/ 12 w 112"/>
                <a:gd name="T7" fmla="*/ 24 h 73"/>
                <a:gd name="T8" fmla="*/ 13 w 112"/>
                <a:gd name="T9" fmla="*/ 12 h 73"/>
                <a:gd name="T10" fmla="*/ 22 w 112"/>
                <a:gd name="T11" fmla="*/ 19 h 73"/>
                <a:gd name="T12" fmla="*/ 28 w 112"/>
                <a:gd name="T13" fmla="*/ 23 h 73"/>
                <a:gd name="T14" fmla="*/ 43 w 112"/>
                <a:gd name="T15" fmla="*/ 19 h 73"/>
                <a:gd name="T16" fmla="*/ 44 w 112"/>
                <a:gd name="T17" fmla="*/ 14 h 73"/>
                <a:gd name="T18" fmla="*/ 51 w 112"/>
                <a:gd name="T19" fmla="*/ 14 h 73"/>
                <a:gd name="T20" fmla="*/ 60 w 112"/>
                <a:gd name="T21" fmla="*/ 9 h 73"/>
                <a:gd name="T22" fmla="*/ 61 w 112"/>
                <a:gd name="T23" fmla="*/ 11 h 73"/>
                <a:gd name="T24" fmla="*/ 70 w 112"/>
                <a:gd name="T25" fmla="*/ 8 h 73"/>
                <a:gd name="T26" fmla="*/ 74 w 112"/>
                <a:gd name="T27" fmla="*/ 1 h 73"/>
                <a:gd name="T28" fmla="*/ 80 w 112"/>
                <a:gd name="T29" fmla="*/ 0 h 73"/>
                <a:gd name="T30" fmla="*/ 99 w 112"/>
                <a:gd name="T31" fmla="*/ 8 h 73"/>
                <a:gd name="T32" fmla="*/ 102 w 112"/>
                <a:gd name="T33" fmla="*/ 5 h 73"/>
                <a:gd name="T34" fmla="*/ 111 w 112"/>
                <a:gd name="T35" fmla="*/ 12 h 73"/>
                <a:gd name="T36" fmla="*/ 112 w 112"/>
                <a:gd name="T37" fmla="*/ 19 h 73"/>
                <a:gd name="T38" fmla="*/ 102 w 112"/>
                <a:gd name="T39" fmla="*/ 24 h 73"/>
                <a:gd name="T40" fmla="*/ 94 w 112"/>
                <a:gd name="T41" fmla="*/ 41 h 73"/>
                <a:gd name="T42" fmla="*/ 83 w 112"/>
                <a:gd name="T43" fmla="*/ 59 h 73"/>
                <a:gd name="T44" fmla="*/ 70 w 112"/>
                <a:gd name="T45" fmla="*/ 63 h 73"/>
                <a:gd name="T46" fmla="*/ 59 w 112"/>
                <a:gd name="T47" fmla="*/ 62 h 73"/>
                <a:gd name="T48" fmla="*/ 45 w 112"/>
                <a:gd name="T49" fmla="*/ 69 h 73"/>
                <a:gd name="T50" fmla="*/ 38 w 112"/>
                <a:gd name="T51" fmla="*/ 73 h 73"/>
                <a:gd name="T52" fmla="*/ 24 w 112"/>
                <a:gd name="T53" fmla="*/ 68 h 73"/>
                <a:gd name="T54" fmla="*/ 12 w 112"/>
                <a:gd name="T55" fmla="*/ 57 h 73"/>
                <a:gd name="T56" fmla="*/ 6 w 112"/>
                <a:gd name="T57" fmla="*/ 54 h 73"/>
                <a:gd name="T58" fmla="*/ 2 w 112"/>
                <a:gd name="T59" fmla="*/ 46 h 73"/>
                <a:gd name="T60" fmla="*/ 0 w 112"/>
                <a:gd name="T61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73">
                  <a:moveTo>
                    <a:pt x="0" y="46"/>
                  </a:moveTo>
                  <a:lnTo>
                    <a:pt x="6" y="29"/>
                  </a:lnTo>
                  <a:lnTo>
                    <a:pt x="2" y="24"/>
                  </a:lnTo>
                  <a:lnTo>
                    <a:pt x="12" y="24"/>
                  </a:lnTo>
                  <a:lnTo>
                    <a:pt x="13" y="12"/>
                  </a:lnTo>
                  <a:lnTo>
                    <a:pt x="22" y="19"/>
                  </a:lnTo>
                  <a:lnTo>
                    <a:pt x="28" y="23"/>
                  </a:lnTo>
                  <a:lnTo>
                    <a:pt x="43" y="19"/>
                  </a:lnTo>
                  <a:lnTo>
                    <a:pt x="44" y="14"/>
                  </a:lnTo>
                  <a:lnTo>
                    <a:pt x="51" y="14"/>
                  </a:lnTo>
                  <a:lnTo>
                    <a:pt x="60" y="9"/>
                  </a:lnTo>
                  <a:lnTo>
                    <a:pt x="61" y="11"/>
                  </a:lnTo>
                  <a:lnTo>
                    <a:pt x="70" y="8"/>
                  </a:lnTo>
                  <a:lnTo>
                    <a:pt x="74" y="1"/>
                  </a:lnTo>
                  <a:lnTo>
                    <a:pt x="80" y="0"/>
                  </a:lnTo>
                  <a:lnTo>
                    <a:pt x="99" y="8"/>
                  </a:lnTo>
                  <a:lnTo>
                    <a:pt x="102" y="5"/>
                  </a:lnTo>
                  <a:lnTo>
                    <a:pt x="111" y="12"/>
                  </a:lnTo>
                  <a:lnTo>
                    <a:pt x="112" y="19"/>
                  </a:lnTo>
                  <a:lnTo>
                    <a:pt x="102" y="24"/>
                  </a:lnTo>
                  <a:lnTo>
                    <a:pt x="94" y="41"/>
                  </a:lnTo>
                  <a:lnTo>
                    <a:pt x="83" y="59"/>
                  </a:lnTo>
                  <a:lnTo>
                    <a:pt x="70" y="63"/>
                  </a:lnTo>
                  <a:lnTo>
                    <a:pt x="59" y="62"/>
                  </a:lnTo>
                  <a:lnTo>
                    <a:pt x="45" y="69"/>
                  </a:lnTo>
                  <a:lnTo>
                    <a:pt x="38" y="73"/>
                  </a:lnTo>
                  <a:lnTo>
                    <a:pt x="24" y="68"/>
                  </a:lnTo>
                  <a:lnTo>
                    <a:pt x="12" y="57"/>
                  </a:lnTo>
                  <a:lnTo>
                    <a:pt x="6" y="54"/>
                  </a:lnTo>
                  <a:lnTo>
                    <a:pt x="2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29">
              <a:extLst>
                <a:ext uri="{FF2B5EF4-FFF2-40B4-BE49-F238E27FC236}">
                  <a16:creationId xmlns="" xmlns:a16="http://schemas.microsoft.com/office/drawing/2014/main" id="{90AB34D4-52ED-486A-A13C-A57AC87A6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2635" y="4228804"/>
              <a:ext cx="770782" cy="266623"/>
            </a:xfrm>
            <a:custGeom>
              <a:avLst/>
              <a:gdLst>
                <a:gd name="T0" fmla="*/ 428 w 795"/>
                <a:gd name="T1" fmla="*/ 256 h 275"/>
                <a:gd name="T2" fmla="*/ 507 w 795"/>
                <a:gd name="T3" fmla="*/ 270 h 275"/>
                <a:gd name="T4" fmla="*/ 499 w 795"/>
                <a:gd name="T5" fmla="*/ 255 h 275"/>
                <a:gd name="T6" fmla="*/ 507 w 795"/>
                <a:gd name="T7" fmla="*/ 270 h 275"/>
                <a:gd name="T8" fmla="*/ 414 w 795"/>
                <a:gd name="T9" fmla="*/ 245 h 275"/>
                <a:gd name="T10" fmla="*/ 378 w 795"/>
                <a:gd name="T11" fmla="*/ 241 h 275"/>
                <a:gd name="T12" fmla="*/ 478 w 795"/>
                <a:gd name="T13" fmla="*/ 245 h 275"/>
                <a:gd name="T14" fmla="*/ 442 w 795"/>
                <a:gd name="T15" fmla="*/ 237 h 275"/>
                <a:gd name="T16" fmla="*/ 231 w 795"/>
                <a:gd name="T17" fmla="*/ 211 h 275"/>
                <a:gd name="T18" fmla="*/ 308 w 795"/>
                <a:gd name="T19" fmla="*/ 226 h 275"/>
                <a:gd name="T20" fmla="*/ 316 w 795"/>
                <a:gd name="T21" fmla="*/ 239 h 275"/>
                <a:gd name="T22" fmla="*/ 245 w 795"/>
                <a:gd name="T23" fmla="*/ 229 h 275"/>
                <a:gd name="T24" fmla="*/ 191 w 795"/>
                <a:gd name="T25" fmla="*/ 215 h 275"/>
                <a:gd name="T26" fmla="*/ 222 w 795"/>
                <a:gd name="T27" fmla="*/ 204 h 275"/>
                <a:gd name="T28" fmla="*/ 677 w 795"/>
                <a:gd name="T29" fmla="*/ 214 h 275"/>
                <a:gd name="T30" fmla="*/ 685 w 795"/>
                <a:gd name="T31" fmla="*/ 194 h 275"/>
                <a:gd name="T32" fmla="*/ 537 w 795"/>
                <a:gd name="T33" fmla="*/ 157 h 275"/>
                <a:gd name="T34" fmla="*/ 611 w 795"/>
                <a:gd name="T35" fmla="*/ 148 h 275"/>
                <a:gd name="T36" fmla="*/ 579 w 795"/>
                <a:gd name="T37" fmla="*/ 153 h 275"/>
                <a:gd name="T38" fmla="*/ 611 w 795"/>
                <a:gd name="T39" fmla="*/ 148 h 275"/>
                <a:gd name="T40" fmla="*/ 713 w 795"/>
                <a:gd name="T41" fmla="*/ 134 h 275"/>
                <a:gd name="T42" fmla="*/ 776 w 795"/>
                <a:gd name="T43" fmla="*/ 136 h 275"/>
                <a:gd name="T44" fmla="*/ 780 w 795"/>
                <a:gd name="T45" fmla="*/ 238 h 275"/>
                <a:gd name="T46" fmla="*/ 743 w 795"/>
                <a:gd name="T47" fmla="*/ 226 h 275"/>
                <a:gd name="T48" fmla="*/ 707 w 795"/>
                <a:gd name="T49" fmla="*/ 173 h 275"/>
                <a:gd name="T50" fmla="*/ 655 w 795"/>
                <a:gd name="T51" fmla="*/ 166 h 275"/>
                <a:gd name="T52" fmla="*/ 656 w 795"/>
                <a:gd name="T53" fmla="*/ 137 h 275"/>
                <a:gd name="T54" fmla="*/ 636 w 795"/>
                <a:gd name="T55" fmla="*/ 122 h 275"/>
                <a:gd name="T56" fmla="*/ 645 w 795"/>
                <a:gd name="T57" fmla="*/ 101 h 275"/>
                <a:gd name="T58" fmla="*/ 507 w 795"/>
                <a:gd name="T59" fmla="*/ 88 h 275"/>
                <a:gd name="T60" fmla="*/ 433 w 795"/>
                <a:gd name="T61" fmla="*/ 91 h 275"/>
                <a:gd name="T62" fmla="*/ 487 w 795"/>
                <a:gd name="T63" fmla="*/ 105 h 275"/>
                <a:gd name="T64" fmla="*/ 456 w 795"/>
                <a:gd name="T65" fmla="*/ 128 h 275"/>
                <a:gd name="T66" fmla="*/ 485 w 795"/>
                <a:gd name="T67" fmla="*/ 187 h 275"/>
                <a:gd name="T68" fmla="*/ 459 w 795"/>
                <a:gd name="T69" fmla="*/ 179 h 275"/>
                <a:gd name="T70" fmla="*/ 447 w 795"/>
                <a:gd name="T71" fmla="*/ 140 h 275"/>
                <a:gd name="T72" fmla="*/ 426 w 795"/>
                <a:gd name="T73" fmla="*/ 193 h 275"/>
                <a:gd name="T74" fmla="*/ 413 w 795"/>
                <a:gd name="T75" fmla="*/ 155 h 275"/>
                <a:gd name="T76" fmla="*/ 427 w 795"/>
                <a:gd name="T77" fmla="*/ 92 h 275"/>
                <a:gd name="T78" fmla="*/ 480 w 795"/>
                <a:gd name="T79" fmla="*/ 79 h 275"/>
                <a:gd name="T80" fmla="*/ 581 w 795"/>
                <a:gd name="T81" fmla="*/ 75 h 275"/>
                <a:gd name="T82" fmla="*/ 575 w 795"/>
                <a:gd name="T83" fmla="*/ 108 h 275"/>
                <a:gd name="T84" fmla="*/ 561 w 795"/>
                <a:gd name="T85" fmla="*/ 63 h 275"/>
                <a:gd name="T86" fmla="*/ 581 w 795"/>
                <a:gd name="T87" fmla="*/ 75 h 275"/>
                <a:gd name="T88" fmla="*/ 385 w 795"/>
                <a:gd name="T89" fmla="*/ 93 h 275"/>
                <a:gd name="T90" fmla="*/ 362 w 795"/>
                <a:gd name="T91" fmla="*/ 164 h 275"/>
                <a:gd name="T92" fmla="*/ 321 w 795"/>
                <a:gd name="T93" fmla="*/ 153 h 275"/>
                <a:gd name="T94" fmla="*/ 274 w 795"/>
                <a:gd name="T95" fmla="*/ 148 h 275"/>
                <a:gd name="T96" fmla="*/ 239 w 795"/>
                <a:gd name="T97" fmla="*/ 103 h 275"/>
                <a:gd name="T98" fmla="*/ 252 w 795"/>
                <a:gd name="T99" fmla="*/ 71 h 275"/>
                <a:gd name="T100" fmla="*/ 297 w 795"/>
                <a:gd name="T101" fmla="*/ 70 h 275"/>
                <a:gd name="T102" fmla="*/ 345 w 795"/>
                <a:gd name="T103" fmla="*/ 46 h 275"/>
                <a:gd name="T104" fmla="*/ 392 w 795"/>
                <a:gd name="T105" fmla="*/ 23 h 275"/>
                <a:gd name="T106" fmla="*/ 183 w 795"/>
                <a:gd name="T107" fmla="*/ 196 h 275"/>
                <a:gd name="T108" fmla="*/ 119 w 795"/>
                <a:gd name="T109" fmla="*/ 157 h 275"/>
                <a:gd name="T110" fmla="*/ 69 w 795"/>
                <a:gd name="T111" fmla="*/ 91 h 275"/>
                <a:gd name="T112" fmla="*/ 32 w 795"/>
                <a:gd name="T113" fmla="*/ 38 h 275"/>
                <a:gd name="T114" fmla="*/ 11 w 795"/>
                <a:gd name="T115" fmla="*/ 1 h 275"/>
                <a:gd name="T116" fmla="*/ 76 w 795"/>
                <a:gd name="T117" fmla="*/ 40 h 275"/>
                <a:gd name="T118" fmla="*/ 135 w 795"/>
                <a:gd name="T119" fmla="*/ 85 h 275"/>
                <a:gd name="T120" fmla="*/ 157 w 795"/>
                <a:gd name="T121" fmla="*/ 113 h 275"/>
                <a:gd name="T122" fmla="*/ 189 w 795"/>
                <a:gd name="T123" fmla="*/ 1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5" h="275">
                  <a:moveTo>
                    <a:pt x="442" y="272"/>
                  </a:moveTo>
                  <a:lnTo>
                    <a:pt x="435" y="272"/>
                  </a:lnTo>
                  <a:lnTo>
                    <a:pt x="412" y="260"/>
                  </a:lnTo>
                  <a:lnTo>
                    <a:pt x="428" y="256"/>
                  </a:lnTo>
                  <a:lnTo>
                    <a:pt x="436" y="262"/>
                  </a:lnTo>
                  <a:lnTo>
                    <a:pt x="443" y="268"/>
                  </a:lnTo>
                  <a:lnTo>
                    <a:pt x="442" y="272"/>
                  </a:lnTo>
                  <a:close/>
                  <a:moveTo>
                    <a:pt x="507" y="270"/>
                  </a:moveTo>
                  <a:lnTo>
                    <a:pt x="492" y="275"/>
                  </a:lnTo>
                  <a:lnTo>
                    <a:pt x="490" y="272"/>
                  </a:lnTo>
                  <a:lnTo>
                    <a:pt x="491" y="267"/>
                  </a:lnTo>
                  <a:lnTo>
                    <a:pt x="499" y="255"/>
                  </a:lnTo>
                  <a:lnTo>
                    <a:pt x="516" y="248"/>
                  </a:lnTo>
                  <a:lnTo>
                    <a:pt x="517" y="252"/>
                  </a:lnTo>
                  <a:lnTo>
                    <a:pt x="517" y="257"/>
                  </a:lnTo>
                  <a:lnTo>
                    <a:pt x="507" y="270"/>
                  </a:lnTo>
                  <a:close/>
                  <a:moveTo>
                    <a:pt x="393" y="234"/>
                  </a:moveTo>
                  <a:lnTo>
                    <a:pt x="399" y="239"/>
                  </a:lnTo>
                  <a:lnTo>
                    <a:pt x="410" y="238"/>
                  </a:lnTo>
                  <a:lnTo>
                    <a:pt x="414" y="245"/>
                  </a:lnTo>
                  <a:lnTo>
                    <a:pt x="395" y="249"/>
                  </a:lnTo>
                  <a:lnTo>
                    <a:pt x="382" y="252"/>
                  </a:lnTo>
                  <a:lnTo>
                    <a:pt x="373" y="251"/>
                  </a:lnTo>
                  <a:lnTo>
                    <a:pt x="378" y="241"/>
                  </a:lnTo>
                  <a:lnTo>
                    <a:pt x="389" y="241"/>
                  </a:lnTo>
                  <a:lnTo>
                    <a:pt x="393" y="234"/>
                  </a:lnTo>
                  <a:close/>
                  <a:moveTo>
                    <a:pt x="480" y="234"/>
                  </a:moveTo>
                  <a:lnTo>
                    <a:pt x="478" y="245"/>
                  </a:lnTo>
                  <a:lnTo>
                    <a:pt x="451" y="249"/>
                  </a:lnTo>
                  <a:lnTo>
                    <a:pt x="428" y="247"/>
                  </a:lnTo>
                  <a:lnTo>
                    <a:pt x="428" y="240"/>
                  </a:lnTo>
                  <a:lnTo>
                    <a:pt x="442" y="237"/>
                  </a:lnTo>
                  <a:lnTo>
                    <a:pt x="453" y="242"/>
                  </a:lnTo>
                  <a:lnTo>
                    <a:pt x="464" y="241"/>
                  </a:lnTo>
                  <a:lnTo>
                    <a:pt x="480" y="234"/>
                  </a:lnTo>
                  <a:close/>
                  <a:moveTo>
                    <a:pt x="231" y="211"/>
                  </a:moveTo>
                  <a:lnTo>
                    <a:pt x="265" y="214"/>
                  </a:lnTo>
                  <a:lnTo>
                    <a:pt x="268" y="207"/>
                  </a:lnTo>
                  <a:lnTo>
                    <a:pt x="301" y="215"/>
                  </a:lnTo>
                  <a:lnTo>
                    <a:pt x="308" y="226"/>
                  </a:lnTo>
                  <a:lnTo>
                    <a:pt x="333" y="229"/>
                  </a:lnTo>
                  <a:lnTo>
                    <a:pt x="355" y="239"/>
                  </a:lnTo>
                  <a:lnTo>
                    <a:pt x="334" y="246"/>
                  </a:lnTo>
                  <a:lnTo>
                    <a:pt x="316" y="239"/>
                  </a:lnTo>
                  <a:lnTo>
                    <a:pt x="300" y="240"/>
                  </a:lnTo>
                  <a:lnTo>
                    <a:pt x="282" y="238"/>
                  </a:lnTo>
                  <a:lnTo>
                    <a:pt x="266" y="235"/>
                  </a:lnTo>
                  <a:lnTo>
                    <a:pt x="245" y="229"/>
                  </a:lnTo>
                  <a:lnTo>
                    <a:pt x="233" y="226"/>
                  </a:lnTo>
                  <a:lnTo>
                    <a:pt x="226" y="229"/>
                  </a:lnTo>
                  <a:lnTo>
                    <a:pt x="194" y="222"/>
                  </a:lnTo>
                  <a:lnTo>
                    <a:pt x="191" y="215"/>
                  </a:lnTo>
                  <a:lnTo>
                    <a:pt x="175" y="212"/>
                  </a:lnTo>
                  <a:lnTo>
                    <a:pt x="187" y="196"/>
                  </a:lnTo>
                  <a:lnTo>
                    <a:pt x="208" y="197"/>
                  </a:lnTo>
                  <a:lnTo>
                    <a:pt x="222" y="204"/>
                  </a:lnTo>
                  <a:lnTo>
                    <a:pt x="229" y="205"/>
                  </a:lnTo>
                  <a:lnTo>
                    <a:pt x="231" y="211"/>
                  </a:lnTo>
                  <a:close/>
                  <a:moveTo>
                    <a:pt x="685" y="202"/>
                  </a:moveTo>
                  <a:lnTo>
                    <a:pt x="677" y="214"/>
                  </a:lnTo>
                  <a:lnTo>
                    <a:pt x="675" y="201"/>
                  </a:lnTo>
                  <a:lnTo>
                    <a:pt x="678" y="194"/>
                  </a:lnTo>
                  <a:lnTo>
                    <a:pt x="682" y="188"/>
                  </a:lnTo>
                  <a:lnTo>
                    <a:pt x="685" y="194"/>
                  </a:lnTo>
                  <a:lnTo>
                    <a:pt x="685" y="202"/>
                  </a:lnTo>
                  <a:close/>
                  <a:moveTo>
                    <a:pt x="556" y="155"/>
                  </a:moveTo>
                  <a:lnTo>
                    <a:pt x="549" y="160"/>
                  </a:lnTo>
                  <a:lnTo>
                    <a:pt x="537" y="157"/>
                  </a:lnTo>
                  <a:lnTo>
                    <a:pt x="534" y="149"/>
                  </a:lnTo>
                  <a:lnTo>
                    <a:pt x="551" y="149"/>
                  </a:lnTo>
                  <a:lnTo>
                    <a:pt x="556" y="155"/>
                  </a:lnTo>
                  <a:close/>
                  <a:moveTo>
                    <a:pt x="611" y="148"/>
                  </a:moveTo>
                  <a:lnTo>
                    <a:pt x="618" y="162"/>
                  </a:lnTo>
                  <a:lnTo>
                    <a:pt x="603" y="155"/>
                  </a:lnTo>
                  <a:lnTo>
                    <a:pt x="589" y="152"/>
                  </a:lnTo>
                  <a:lnTo>
                    <a:pt x="579" y="153"/>
                  </a:lnTo>
                  <a:lnTo>
                    <a:pt x="567" y="153"/>
                  </a:lnTo>
                  <a:lnTo>
                    <a:pt x="571" y="144"/>
                  </a:lnTo>
                  <a:lnTo>
                    <a:pt x="593" y="143"/>
                  </a:lnTo>
                  <a:lnTo>
                    <a:pt x="611" y="148"/>
                  </a:lnTo>
                  <a:close/>
                  <a:moveTo>
                    <a:pt x="676" y="114"/>
                  </a:moveTo>
                  <a:lnTo>
                    <a:pt x="681" y="142"/>
                  </a:lnTo>
                  <a:lnTo>
                    <a:pt x="698" y="152"/>
                  </a:lnTo>
                  <a:lnTo>
                    <a:pt x="713" y="134"/>
                  </a:lnTo>
                  <a:lnTo>
                    <a:pt x="733" y="123"/>
                  </a:lnTo>
                  <a:lnTo>
                    <a:pt x="748" y="123"/>
                  </a:lnTo>
                  <a:lnTo>
                    <a:pt x="763" y="130"/>
                  </a:lnTo>
                  <a:lnTo>
                    <a:pt x="776" y="136"/>
                  </a:lnTo>
                  <a:lnTo>
                    <a:pt x="795" y="140"/>
                  </a:lnTo>
                  <a:lnTo>
                    <a:pt x="795" y="196"/>
                  </a:lnTo>
                  <a:lnTo>
                    <a:pt x="795" y="253"/>
                  </a:lnTo>
                  <a:lnTo>
                    <a:pt x="780" y="238"/>
                  </a:lnTo>
                  <a:lnTo>
                    <a:pt x="762" y="234"/>
                  </a:lnTo>
                  <a:lnTo>
                    <a:pt x="758" y="240"/>
                  </a:lnTo>
                  <a:lnTo>
                    <a:pt x="736" y="240"/>
                  </a:lnTo>
                  <a:lnTo>
                    <a:pt x="743" y="226"/>
                  </a:lnTo>
                  <a:lnTo>
                    <a:pt x="755" y="222"/>
                  </a:lnTo>
                  <a:lnTo>
                    <a:pt x="750" y="202"/>
                  </a:lnTo>
                  <a:lnTo>
                    <a:pt x="741" y="188"/>
                  </a:lnTo>
                  <a:lnTo>
                    <a:pt x="707" y="173"/>
                  </a:lnTo>
                  <a:lnTo>
                    <a:pt x="693" y="172"/>
                  </a:lnTo>
                  <a:lnTo>
                    <a:pt x="667" y="156"/>
                  </a:lnTo>
                  <a:lnTo>
                    <a:pt x="662" y="164"/>
                  </a:lnTo>
                  <a:lnTo>
                    <a:pt x="655" y="166"/>
                  </a:lnTo>
                  <a:lnTo>
                    <a:pt x="652" y="159"/>
                  </a:lnTo>
                  <a:lnTo>
                    <a:pt x="652" y="152"/>
                  </a:lnTo>
                  <a:lnTo>
                    <a:pt x="638" y="143"/>
                  </a:lnTo>
                  <a:lnTo>
                    <a:pt x="656" y="137"/>
                  </a:lnTo>
                  <a:lnTo>
                    <a:pt x="669" y="137"/>
                  </a:lnTo>
                  <a:lnTo>
                    <a:pt x="668" y="133"/>
                  </a:lnTo>
                  <a:lnTo>
                    <a:pt x="642" y="133"/>
                  </a:lnTo>
                  <a:lnTo>
                    <a:pt x="636" y="122"/>
                  </a:lnTo>
                  <a:lnTo>
                    <a:pt x="619" y="120"/>
                  </a:lnTo>
                  <a:lnTo>
                    <a:pt x="612" y="111"/>
                  </a:lnTo>
                  <a:lnTo>
                    <a:pt x="636" y="107"/>
                  </a:lnTo>
                  <a:lnTo>
                    <a:pt x="645" y="101"/>
                  </a:lnTo>
                  <a:lnTo>
                    <a:pt x="673" y="108"/>
                  </a:lnTo>
                  <a:lnTo>
                    <a:pt x="676" y="114"/>
                  </a:lnTo>
                  <a:close/>
                  <a:moveTo>
                    <a:pt x="521" y="70"/>
                  </a:moveTo>
                  <a:lnTo>
                    <a:pt x="507" y="88"/>
                  </a:lnTo>
                  <a:lnTo>
                    <a:pt x="493" y="91"/>
                  </a:lnTo>
                  <a:lnTo>
                    <a:pt x="477" y="88"/>
                  </a:lnTo>
                  <a:lnTo>
                    <a:pt x="448" y="88"/>
                  </a:lnTo>
                  <a:lnTo>
                    <a:pt x="433" y="91"/>
                  </a:lnTo>
                  <a:lnTo>
                    <a:pt x="431" y="104"/>
                  </a:lnTo>
                  <a:lnTo>
                    <a:pt x="446" y="119"/>
                  </a:lnTo>
                  <a:lnTo>
                    <a:pt x="455" y="111"/>
                  </a:lnTo>
                  <a:lnTo>
                    <a:pt x="487" y="105"/>
                  </a:lnTo>
                  <a:lnTo>
                    <a:pt x="486" y="113"/>
                  </a:lnTo>
                  <a:lnTo>
                    <a:pt x="479" y="111"/>
                  </a:lnTo>
                  <a:lnTo>
                    <a:pt x="471" y="121"/>
                  </a:lnTo>
                  <a:lnTo>
                    <a:pt x="456" y="128"/>
                  </a:lnTo>
                  <a:lnTo>
                    <a:pt x="472" y="150"/>
                  </a:lnTo>
                  <a:lnTo>
                    <a:pt x="469" y="156"/>
                  </a:lnTo>
                  <a:lnTo>
                    <a:pt x="485" y="175"/>
                  </a:lnTo>
                  <a:lnTo>
                    <a:pt x="485" y="187"/>
                  </a:lnTo>
                  <a:lnTo>
                    <a:pt x="476" y="192"/>
                  </a:lnTo>
                  <a:lnTo>
                    <a:pt x="469" y="186"/>
                  </a:lnTo>
                  <a:lnTo>
                    <a:pt x="477" y="172"/>
                  </a:lnTo>
                  <a:lnTo>
                    <a:pt x="459" y="179"/>
                  </a:lnTo>
                  <a:lnTo>
                    <a:pt x="455" y="173"/>
                  </a:lnTo>
                  <a:lnTo>
                    <a:pt x="457" y="167"/>
                  </a:lnTo>
                  <a:lnTo>
                    <a:pt x="446" y="157"/>
                  </a:lnTo>
                  <a:lnTo>
                    <a:pt x="447" y="140"/>
                  </a:lnTo>
                  <a:lnTo>
                    <a:pt x="435" y="145"/>
                  </a:lnTo>
                  <a:lnTo>
                    <a:pt x="436" y="165"/>
                  </a:lnTo>
                  <a:lnTo>
                    <a:pt x="437" y="190"/>
                  </a:lnTo>
                  <a:lnTo>
                    <a:pt x="426" y="193"/>
                  </a:lnTo>
                  <a:lnTo>
                    <a:pt x="419" y="187"/>
                  </a:lnTo>
                  <a:lnTo>
                    <a:pt x="424" y="172"/>
                  </a:lnTo>
                  <a:lnTo>
                    <a:pt x="421" y="155"/>
                  </a:lnTo>
                  <a:lnTo>
                    <a:pt x="413" y="155"/>
                  </a:lnTo>
                  <a:lnTo>
                    <a:pt x="409" y="143"/>
                  </a:lnTo>
                  <a:lnTo>
                    <a:pt x="415" y="131"/>
                  </a:lnTo>
                  <a:lnTo>
                    <a:pt x="418" y="118"/>
                  </a:lnTo>
                  <a:lnTo>
                    <a:pt x="427" y="92"/>
                  </a:lnTo>
                  <a:lnTo>
                    <a:pt x="431" y="85"/>
                  </a:lnTo>
                  <a:lnTo>
                    <a:pt x="444" y="73"/>
                  </a:lnTo>
                  <a:lnTo>
                    <a:pt x="458" y="77"/>
                  </a:lnTo>
                  <a:lnTo>
                    <a:pt x="480" y="79"/>
                  </a:lnTo>
                  <a:lnTo>
                    <a:pt x="500" y="78"/>
                  </a:lnTo>
                  <a:lnTo>
                    <a:pt x="517" y="67"/>
                  </a:lnTo>
                  <a:lnTo>
                    <a:pt x="521" y="70"/>
                  </a:lnTo>
                  <a:close/>
                  <a:moveTo>
                    <a:pt x="581" y="75"/>
                  </a:moveTo>
                  <a:lnTo>
                    <a:pt x="580" y="90"/>
                  </a:lnTo>
                  <a:lnTo>
                    <a:pt x="571" y="89"/>
                  </a:lnTo>
                  <a:lnTo>
                    <a:pt x="568" y="99"/>
                  </a:lnTo>
                  <a:lnTo>
                    <a:pt x="575" y="108"/>
                  </a:lnTo>
                  <a:lnTo>
                    <a:pt x="571" y="110"/>
                  </a:lnTo>
                  <a:lnTo>
                    <a:pt x="564" y="99"/>
                  </a:lnTo>
                  <a:lnTo>
                    <a:pt x="558" y="77"/>
                  </a:lnTo>
                  <a:lnTo>
                    <a:pt x="561" y="63"/>
                  </a:lnTo>
                  <a:lnTo>
                    <a:pt x="567" y="58"/>
                  </a:lnTo>
                  <a:lnTo>
                    <a:pt x="568" y="67"/>
                  </a:lnTo>
                  <a:lnTo>
                    <a:pt x="579" y="68"/>
                  </a:lnTo>
                  <a:lnTo>
                    <a:pt x="581" y="75"/>
                  </a:lnTo>
                  <a:close/>
                  <a:moveTo>
                    <a:pt x="392" y="63"/>
                  </a:moveTo>
                  <a:lnTo>
                    <a:pt x="412" y="79"/>
                  </a:lnTo>
                  <a:lnTo>
                    <a:pt x="391" y="81"/>
                  </a:lnTo>
                  <a:lnTo>
                    <a:pt x="385" y="93"/>
                  </a:lnTo>
                  <a:lnTo>
                    <a:pt x="387" y="108"/>
                  </a:lnTo>
                  <a:lnTo>
                    <a:pt x="369" y="120"/>
                  </a:lnTo>
                  <a:lnTo>
                    <a:pt x="369" y="137"/>
                  </a:lnTo>
                  <a:lnTo>
                    <a:pt x="362" y="164"/>
                  </a:lnTo>
                  <a:lnTo>
                    <a:pt x="360" y="158"/>
                  </a:lnTo>
                  <a:lnTo>
                    <a:pt x="340" y="165"/>
                  </a:lnTo>
                  <a:lnTo>
                    <a:pt x="333" y="155"/>
                  </a:lnTo>
                  <a:lnTo>
                    <a:pt x="321" y="153"/>
                  </a:lnTo>
                  <a:lnTo>
                    <a:pt x="312" y="149"/>
                  </a:lnTo>
                  <a:lnTo>
                    <a:pt x="292" y="155"/>
                  </a:lnTo>
                  <a:lnTo>
                    <a:pt x="286" y="147"/>
                  </a:lnTo>
                  <a:lnTo>
                    <a:pt x="274" y="148"/>
                  </a:lnTo>
                  <a:lnTo>
                    <a:pt x="259" y="145"/>
                  </a:lnTo>
                  <a:lnTo>
                    <a:pt x="257" y="122"/>
                  </a:lnTo>
                  <a:lnTo>
                    <a:pt x="248" y="118"/>
                  </a:lnTo>
                  <a:lnTo>
                    <a:pt x="239" y="103"/>
                  </a:lnTo>
                  <a:lnTo>
                    <a:pt x="237" y="88"/>
                  </a:lnTo>
                  <a:lnTo>
                    <a:pt x="239" y="71"/>
                  </a:lnTo>
                  <a:lnTo>
                    <a:pt x="250" y="60"/>
                  </a:lnTo>
                  <a:lnTo>
                    <a:pt x="252" y="71"/>
                  </a:lnTo>
                  <a:lnTo>
                    <a:pt x="265" y="81"/>
                  </a:lnTo>
                  <a:lnTo>
                    <a:pt x="275" y="77"/>
                  </a:lnTo>
                  <a:lnTo>
                    <a:pt x="287" y="79"/>
                  </a:lnTo>
                  <a:lnTo>
                    <a:pt x="297" y="70"/>
                  </a:lnTo>
                  <a:lnTo>
                    <a:pt x="305" y="69"/>
                  </a:lnTo>
                  <a:lnTo>
                    <a:pt x="322" y="74"/>
                  </a:lnTo>
                  <a:lnTo>
                    <a:pt x="336" y="70"/>
                  </a:lnTo>
                  <a:lnTo>
                    <a:pt x="345" y="46"/>
                  </a:lnTo>
                  <a:lnTo>
                    <a:pt x="352" y="40"/>
                  </a:lnTo>
                  <a:lnTo>
                    <a:pt x="358" y="21"/>
                  </a:lnTo>
                  <a:lnTo>
                    <a:pt x="377" y="21"/>
                  </a:lnTo>
                  <a:lnTo>
                    <a:pt x="392" y="23"/>
                  </a:lnTo>
                  <a:lnTo>
                    <a:pt x="383" y="39"/>
                  </a:lnTo>
                  <a:lnTo>
                    <a:pt x="396" y="55"/>
                  </a:lnTo>
                  <a:lnTo>
                    <a:pt x="392" y="63"/>
                  </a:lnTo>
                  <a:close/>
                  <a:moveTo>
                    <a:pt x="183" y="196"/>
                  </a:moveTo>
                  <a:lnTo>
                    <a:pt x="163" y="196"/>
                  </a:lnTo>
                  <a:lnTo>
                    <a:pt x="149" y="181"/>
                  </a:lnTo>
                  <a:lnTo>
                    <a:pt x="126" y="167"/>
                  </a:lnTo>
                  <a:lnTo>
                    <a:pt x="119" y="157"/>
                  </a:lnTo>
                  <a:lnTo>
                    <a:pt x="106" y="143"/>
                  </a:lnTo>
                  <a:lnTo>
                    <a:pt x="97" y="130"/>
                  </a:lnTo>
                  <a:lnTo>
                    <a:pt x="84" y="106"/>
                  </a:lnTo>
                  <a:lnTo>
                    <a:pt x="69" y="91"/>
                  </a:lnTo>
                  <a:lnTo>
                    <a:pt x="63" y="77"/>
                  </a:lnTo>
                  <a:lnTo>
                    <a:pt x="58" y="63"/>
                  </a:lnTo>
                  <a:lnTo>
                    <a:pt x="41" y="53"/>
                  </a:lnTo>
                  <a:lnTo>
                    <a:pt x="32" y="38"/>
                  </a:lnTo>
                  <a:lnTo>
                    <a:pt x="19" y="27"/>
                  </a:lnTo>
                  <a:lnTo>
                    <a:pt x="1" y="9"/>
                  </a:lnTo>
                  <a:lnTo>
                    <a:pt x="0" y="0"/>
                  </a:lnTo>
                  <a:lnTo>
                    <a:pt x="11" y="1"/>
                  </a:lnTo>
                  <a:lnTo>
                    <a:pt x="38" y="4"/>
                  </a:lnTo>
                  <a:lnTo>
                    <a:pt x="53" y="21"/>
                  </a:lnTo>
                  <a:lnTo>
                    <a:pt x="67" y="32"/>
                  </a:lnTo>
                  <a:lnTo>
                    <a:pt x="76" y="40"/>
                  </a:lnTo>
                  <a:lnTo>
                    <a:pt x="92" y="59"/>
                  </a:lnTo>
                  <a:lnTo>
                    <a:pt x="111" y="59"/>
                  </a:lnTo>
                  <a:lnTo>
                    <a:pt x="125" y="70"/>
                  </a:lnTo>
                  <a:lnTo>
                    <a:pt x="135" y="85"/>
                  </a:lnTo>
                  <a:lnTo>
                    <a:pt x="148" y="93"/>
                  </a:lnTo>
                  <a:lnTo>
                    <a:pt x="141" y="107"/>
                  </a:lnTo>
                  <a:lnTo>
                    <a:pt x="151" y="113"/>
                  </a:lnTo>
                  <a:lnTo>
                    <a:pt x="157" y="113"/>
                  </a:lnTo>
                  <a:lnTo>
                    <a:pt x="161" y="126"/>
                  </a:lnTo>
                  <a:lnTo>
                    <a:pt x="167" y="135"/>
                  </a:lnTo>
                  <a:lnTo>
                    <a:pt x="179" y="136"/>
                  </a:lnTo>
                  <a:lnTo>
                    <a:pt x="189" y="148"/>
                  </a:lnTo>
                  <a:lnTo>
                    <a:pt x="184" y="168"/>
                  </a:lnTo>
                  <a:lnTo>
                    <a:pt x="183" y="19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30">
              <a:extLst>
                <a:ext uri="{FF2B5EF4-FFF2-40B4-BE49-F238E27FC236}">
                  <a16:creationId xmlns="" xmlns:a16="http://schemas.microsoft.com/office/drawing/2014/main" id="{3CDDEC99-D8E4-4B25-BFC5-C00C27AB3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443" y="3208851"/>
              <a:ext cx="66898" cy="97924"/>
            </a:xfrm>
            <a:custGeom>
              <a:avLst/>
              <a:gdLst>
                <a:gd name="T0" fmla="*/ 66 w 69"/>
                <a:gd name="T1" fmla="*/ 37 h 101"/>
                <a:gd name="T2" fmla="*/ 69 w 69"/>
                <a:gd name="T3" fmla="*/ 58 h 101"/>
                <a:gd name="T4" fmla="*/ 55 w 69"/>
                <a:gd name="T5" fmla="*/ 83 h 101"/>
                <a:gd name="T6" fmla="*/ 25 w 69"/>
                <a:gd name="T7" fmla="*/ 101 h 101"/>
                <a:gd name="T8" fmla="*/ 0 w 69"/>
                <a:gd name="T9" fmla="*/ 96 h 101"/>
                <a:gd name="T10" fmla="*/ 14 w 69"/>
                <a:gd name="T11" fmla="*/ 67 h 101"/>
                <a:gd name="T12" fmla="*/ 6 w 69"/>
                <a:gd name="T13" fmla="*/ 37 h 101"/>
                <a:gd name="T14" fmla="*/ 29 w 69"/>
                <a:gd name="T15" fmla="*/ 14 h 101"/>
                <a:gd name="T16" fmla="*/ 42 w 69"/>
                <a:gd name="T17" fmla="*/ 0 h 101"/>
                <a:gd name="T18" fmla="*/ 46 w 69"/>
                <a:gd name="T19" fmla="*/ 16 h 101"/>
                <a:gd name="T20" fmla="*/ 42 w 69"/>
                <a:gd name="T21" fmla="*/ 31 h 101"/>
                <a:gd name="T22" fmla="*/ 53 w 69"/>
                <a:gd name="T23" fmla="*/ 31 h 101"/>
                <a:gd name="T24" fmla="*/ 66 w 69"/>
                <a:gd name="T25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01">
                  <a:moveTo>
                    <a:pt x="66" y="37"/>
                  </a:moveTo>
                  <a:lnTo>
                    <a:pt x="69" y="58"/>
                  </a:lnTo>
                  <a:lnTo>
                    <a:pt x="55" y="83"/>
                  </a:lnTo>
                  <a:lnTo>
                    <a:pt x="25" y="101"/>
                  </a:lnTo>
                  <a:lnTo>
                    <a:pt x="0" y="96"/>
                  </a:lnTo>
                  <a:lnTo>
                    <a:pt x="14" y="67"/>
                  </a:lnTo>
                  <a:lnTo>
                    <a:pt x="6" y="37"/>
                  </a:lnTo>
                  <a:lnTo>
                    <a:pt x="29" y="14"/>
                  </a:lnTo>
                  <a:lnTo>
                    <a:pt x="42" y="0"/>
                  </a:lnTo>
                  <a:lnTo>
                    <a:pt x="46" y="16"/>
                  </a:lnTo>
                  <a:lnTo>
                    <a:pt x="42" y="31"/>
                  </a:lnTo>
                  <a:lnTo>
                    <a:pt x="53" y="31"/>
                  </a:lnTo>
                  <a:lnTo>
                    <a:pt x="66" y="3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31">
              <a:extLst>
                <a:ext uri="{FF2B5EF4-FFF2-40B4-BE49-F238E27FC236}">
                  <a16:creationId xmlns="" xmlns:a16="http://schemas.microsoft.com/office/drawing/2014/main" id="{4FA896DA-53B1-4DCD-BA8F-8EF4E4C54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2986" y="3728523"/>
              <a:ext cx="27147" cy="75624"/>
            </a:xfrm>
            <a:custGeom>
              <a:avLst/>
              <a:gdLst>
                <a:gd name="T0" fmla="*/ 25 w 28"/>
                <a:gd name="T1" fmla="*/ 13 h 78"/>
                <a:gd name="T2" fmla="*/ 22 w 28"/>
                <a:gd name="T3" fmla="*/ 19 h 78"/>
                <a:gd name="T4" fmla="*/ 16 w 28"/>
                <a:gd name="T5" fmla="*/ 17 h 78"/>
                <a:gd name="T6" fmla="*/ 13 w 28"/>
                <a:gd name="T7" fmla="*/ 30 h 78"/>
                <a:gd name="T8" fmla="*/ 16 w 28"/>
                <a:gd name="T9" fmla="*/ 32 h 78"/>
                <a:gd name="T10" fmla="*/ 13 w 28"/>
                <a:gd name="T11" fmla="*/ 35 h 78"/>
                <a:gd name="T12" fmla="*/ 11 w 28"/>
                <a:gd name="T13" fmla="*/ 41 h 78"/>
                <a:gd name="T14" fmla="*/ 20 w 28"/>
                <a:gd name="T15" fmla="*/ 37 h 78"/>
                <a:gd name="T16" fmla="*/ 20 w 28"/>
                <a:gd name="T17" fmla="*/ 45 h 78"/>
                <a:gd name="T18" fmla="*/ 11 w 28"/>
                <a:gd name="T19" fmla="*/ 78 h 78"/>
                <a:gd name="T20" fmla="*/ 0 w 28"/>
                <a:gd name="T21" fmla="*/ 43 h 78"/>
                <a:gd name="T22" fmla="*/ 5 w 28"/>
                <a:gd name="T23" fmla="*/ 36 h 78"/>
                <a:gd name="T24" fmla="*/ 3 w 28"/>
                <a:gd name="T25" fmla="*/ 35 h 78"/>
                <a:gd name="T26" fmla="*/ 8 w 28"/>
                <a:gd name="T27" fmla="*/ 26 h 78"/>
                <a:gd name="T28" fmla="*/ 11 w 28"/>
                <a:gd name="T29" fmla="*/ 11 h 78"/>
                <a:gd name="T30" fmla="*/ 15 w 28"/>
                <a:gd name="T31" fmla="*/ 5 h 78"/>
                <a:gd name="T32" fmla="*/ 15 w 28"/>
                <a:gd name="T33" fmla="*/ 5 h 78"/>
                <a:gd name="T34" fmla="*/ 21 w 28"/>
                <a:gd name="T35" fmla="*/ 5 h 78"/>
                <a:gd name="T36" fmla="*/ 22 w 28"/>
                <a:gd name="T37" fmla="*/ 1 h 78"/>
                <a:gd name="T38" fmla="*/ 27 w 28"/>
                <a:gd name="T39" fmla="*/ 0 h 78"/>
                <a:gd name="T40" fmla="*/ 28 w 28"/>
                <a:gd name="T41" fmla="*/ 10 h 78"/>
                <a:gd name="T42" fmla="*/ 25 w 28"/>
                <a:gd name="T43" fmla="*/ 12 h 78"/>
                <a:gd name="T44" fmla="*/ 25 w 28"/>
                <a:gd name="T45" fmla="*/ 1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78">
                  <a:moveTo>
                    <a:pt x="25" y="13"/>
                  </a:moveTo>
                  <a:lnTo>
                    <a:pt x="22" y="19"/>
                  </a:lnTo>
                  <a:lnTo>
                    <a:pt x="16" y="17"/>
                  </a:lnTo>
                  <a:lnTo>
                    <a:pt x="13" y="30"/>
                  </a:lnTo>
                  <a:lnTo>
                    <a:pt x="16" y="32"/>
                  </a:lnTo>
                  <a:lnTo>
                    <a:pt x="13" y="35"/>
                  </a:lnTo>
                  <a:lnTo>
                    <a:pt x="11" y="41"/>
                  </a:lnTo>
                  <a:lnTo>
                    <a:pt x="20" y="37"/>
                  </a:lnTo>
                  <a:lnTo>
                    <a:pt x="20" y="45"/>
                  </a:lnTo>
                  <a:lnTo>
                    <a:pt x="11" y="78"/>
                  </a:lnTo>
                  <a:lnTo>
                    <a:pt x="0" y="43"/>
                  </a:lnTo>
                  <a:lnTo>
                    <a:pt x="5" y="36"/>
                  </a:lnTo>
                  <a:lnTo>
                    <a:pt x="3" y="35"/>
                  </a:lnTo>
                  <a:lnTo>
                    <a:pt x="8" y="26"/>
                  </a:lnTo>
                  <a:lnTo>
                    <a:pt x="11" y="11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1" y="5"/>
                  </a:lnTo>
                  <a:lnTo>
                    <a:pt x="22" y="1"/>
                  </a:lnTo>
                  <a:lnTo>
                    <a:pt x="27" y="0"/>
                  </a:lnTo>
                  <a:lnTo>
                    <a:pt x="28" y="10"/>
                  </a:lnTo>
                  <a:lnTo>
                    <a:pt x="25" y="12"/>
                  </a:lnTo>
                  <a:lnTo>
                    <a:pt x="25" y="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32">
              <a:extLst>
                <a:ext uri="{FF2B5EF4-FFF2-40B4-BE49-F238E27FC236}">
                  <a16:creationId xmlns="" xmlns:a16="http://schemas.microsoft.com/office/drawing/2014/main" id="{15638D46-B56D-49D4-ABD5-8F44C1738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9548" y="3424088"/>
              <a:ext cx="196816" cy="236567"/>
            </a:xfrm>
            <a:custGeom>
              <a:avLst/>
              <a:gdLst>
                <a:gd name="T0" fmla="*/ 146 w 203"/>
                <a:gd name="T1" fmla="*/ 227 h 244"/>
                <a:gd name="T2" fmla="*/ 144 w 203"/>
                <a:gd name="T3" fmla="*/ 244 h 244"/>
                <a:gd name="T4" fmla="*/ 122 w 203"/>
                <a:gd name="T5" fmla="*/ 233 h 244"/>
                <a:gd name="T6" fmla="*/ 100 w 203"/>
                <a:gd name="T7" fmla="*/ 211 h 244"/>
                <a:gd name="T8" fmla="*/ 139 w 203"/>
                <a:gd name="T9" fmla="*/ 211 h 244"/>
                <a:gd name="T10" fmla="*/ 43 w 203"/>
                <a:gd name="T11" fmla="*/ 142 h 244"/>
                <a:gd name="T12" fmla="*/ 51 w 203"/>
                <a:gd name="T13" fmla="*/ 188 h 244"/>
                <a:gd name="T14" fmla="*/ 36 w 203"/>
                <a:gd name="T15" fmla="*/ 194 h 244"/>
                <a:gd name="T16" fmla="*/ 27 w 203"/>
                <a:gd name="T17" fmla="*/ 162 h 244"/>
                <a:gd name="T18" fmla="*/ 33 w 203"/>
                <a:gd name="T19" fmla="*/ 149 h 244"/>
                <a:gd name="T20" fmla="*/ 97 w 203"/>
                <a:gd name="T21" fmla="*/ 8 h 244"/>
                <a:gd name="T22" fmla="*/ 120 w 203"/>
                <a:gd name="T23" fmla="*/ 28 h 244"/>
                <a:gd name="T24" fmla="*/ 111 w 203"/>
                <a:gd name="T25" fmla="*/ 35 h 244"/>
                <a:gd name="T26" fmla="*/ 97 w 203"/>
                <a:gd name="T27" fmla="*/ 55 h 244"/>
                <a:gd name="T28" fmla="*/ 100 w 203"/>
                <a:gd name="T29" fmla="*/ 75 h 244"/>
                <a:gd name="T30" fmla="*/ 126 w 203"/>
                <a:gd name="T31" fmla="*/ 106 h 244"/>
                <a:gd name="T32" fmla="*/ 159 w 203"/>
                <a:gd name="T33" fmla="*/ 125 h 244"/>
                <a:gd name="T34" fmla="*/ 158 w 203"/>
                <a:gd name="T35" fmla="*/ 135 h 244"/>
                <a:gd name="T36" fmla="*/ 186 w 203"/>
                <a:gd name="T37" fmla="*/ 150 h 244"/>
                <a:gd name="T38" fmla="*/ 203 w 203"/>
                <a:gd name="T39" fmla="*/ 166 h 244"/>
                <a:gd name="T40" fmla="*/ 191 w 203"/>
                <a:gd name="T41" fmla="*/ 164 h 244"/>
                <a:gd name="T42" fmla="*/ 168 w 203"/>
                <a:gd name="T43" fmla="*/ 175 h 244"/>
                <a:gd name="T44" fmla="*/ 178 w 203"/>
                <a:gd name="T45" fmla="*/ 194 h 244"/>
                <a:gd name="T46" fmla="*/ 162 w 203"/>
                <a:gd name="T47" fmla="*/ 215 h 244"/>
                <a:gd name="T48" fmla="*/ 155 w 203"/>
                <a:gd name="T49" fmla="*/ 210 h 244"/>
                <a:gd name="T50" fmla="*/ 162 w 203"/>
                <a:gd name="T51" fmla="*/ 193 h 244"/>
                <a:gd name="T52" fmla="*/ 150 w 203"/>
                <a:gd name="T53" fmla="*/ 169 h 244"/>
                <a:gd name="T54" fmla="*/ 137 w 203"/>
                <a:gd name="T55" fmla="*/ 156 h 244"/>
                <a:gd name="T56" fmla="*/ 119 w 203"/>
                <a:gd name="T57" fmla="*/ 143 h 244"/>
                <a:gd name="T58" fmla="*/ 92 w 203"/>
                <a:gd name="T59" fmla="*/ 131 h 244"/>
                <a:gd name="T60" fmla="*/ 65 w 203"/>
                <a:gd name="T61" fmla="*/ 103 h 244"/>
                <a:gd name="T62" fmla="*/ 51 w 203"/>
                <a:gd name="T63" fmla="*/ 76 h 244"/>
                <a:gd name="T64" fmla="*/ 29 w 203"/>
                <a:gd name="T65" fmla="*/ 72 h 244"/>
                <a:gd name="T66" fmla="*/ 11 w 203"/>
                <a:gd name="T67" fmla="*/ 84 h 244"/>
                <a:gd name="T68" fmla="*/ 4 w 203"/>
                <a:gd name="T69" fmla="*/ 70 h 244"/>
                <a:gd name="T70" fmla="*/ 5 w 203"/>
                <a:gd name="T71" fmla="*/ 44 h 244"/>
                <a:gd name="T72" fmla="*/ 1 w 203"/>
                <a:gd name="T73" fmla="*/ 28 h 244"/>
                <a:gd name="T74" fmla="*/ 17 w 203"/>
                <a:gd name="T75" fmla="*/ 32 h 244"/>
                <a:gd name="T76" fmla="*/ 30 w 203"/>
                <a:gd name="T77" fmla="*/ 28 h 244"/>
                <a:gd name="T78" fmla="*/ 41 w 203"/>
                <a:gd name="T79" fmla="*/ 17 h 244"/>
                <a:gd name="T80" fmla="*/ 62 w 203"/>
                <a:gd name="T81" fmla="*/ 16 h 244"/>
                <a:gd name="T82" fmla="*/ 74 w 203"/>
                <a:gd name="T83" fmla="*/ 9 h 244"/>
                <a:gd name="T84" fmla="*/ 93 w 203"/>
                <a:gd name="T8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244">
                  <a:moveTo>
                    <a:pt x="151" y="209"/>
                  </a:moveTo>
                  <a:lnTo>
                    <a:pt x="146" y="227"/>
                  </a:lnTo>
                  <a:lnTo>
                    <a:pt x="148" y="233"/>
                  </a:lnTo>
                  <a:lnTo>
                    <a:pt x="144" y="244"/>
                  </a:lnTo>
                  <a:lnTo>
                    <a:pt x="132" y="236"/>
                  </a:lnTo>
                  <a:lnTo>
                    <a:pt x="122" y="233"/>
                  </a:lnTo>
                  <a:lnTo>
                    <a:pt x="98" y="223"/>
                  </a:lnTo>
                  <a:lnTo>
                    <a:pt x="100" y="211"/>
                  </a:lnTo>
                  <a:lnTo>
                    <a:pt x="121" y="214"/>
                  </a:lnTo>
                  <a:lnTo>
                    <a:pt x="139" y="211"/>
                  </a:lnTo>
                  <a:lnTo>
                    <a:pt x="151" y="209"/>
                  </a:lnTo>
                  <a:close/>
                  <a:moveTo>
                    <a:pt x="43" y="142"/>
                  </a:moveTo>
                  <a:lnTo>
                    <a:pt x="53" y="158"/>
                  </a:lnTo>
                  <a:lnTo>
                    <a:pt x="51" y="188"/>
                  </a:lnTo>
                  <a:lnTo>
                    <a:pt x="43" y="187"/>
                  </a:lnTo>
                  <a:lnTo>
                    <a:pt x="36" y="194"/>
                  </a:lnTo>
                  <a:lnTo>
                    <a:pt x="29" y="188"/>
                  </a:lnTo>
                  <a:lnTo>
                    <a:pt x="27" y="162"/>
                  </a:lnTo>
                  <a:lnTo>
                    <a:pt x="24" y="148"/>
                  </a:lnTo>
                  <a:lnTo>
                    <a:pt x="33" y="149"/>
                  </a:lnTo>
                  <a:lnTo>
                    <a:pt x="43" y="142"/>
                  </a:lnTo>
                  <a:close/>
                  <a:moveTo>
                    <a:pt x="97" y="8"/>
                  </a:moveTo>
                  <a:lnTo>
                    <a:pt x="122" y="15"/>
                  </a:lnTo>
                  <a:lnTo>
                    <a:pt x="120" y="28"/>
                  </a:lnTo>
                  <a:lnTo>
                    <a:pt x="125" y="38"/>
                  </a:lnTo>
                  <a:lnTo>
                    <a:pt x="111" y="35"/>
                  </a:lnTo>
                  <a:lnTo>
                    <a:pt x="96" y="43"/>
                  </a:lnTo>
                  <a:lnTo>
                    <a:pt x="97" y="55"/>
                  </a:lnTo>
                  <a:lnTo>
                    <a:pt x="95" y="62"/>
                  </a:lnTo>
                  <a:lnTo>
                    <a:pt x="100" y="75"/>
                  </a:lnTo>
                  <a:lnTo>
                    <a:pt x="117" y="87"/>
                  </a:lnTo>
                  <a:lnTo>
                    <a:pt x="126" y="106"/>
                  </a:lnTo>
                  <a:lnTo>
                    <a:pt x="146" y="125"/>
                  </a:lnTo>
                  <a:lnTo>
                    <a:pt x="159" y="125"/>
                  </a:lnTo>
                  <a:lnTo>
                    <a:pt x="163" y="131"/>
                  </a:lnTo>
                  <a:lnTo>
                    <a:pt x="158" y="135"/>
                  </a:lnTo>
                  <a:lnTo>
                    <a:pt x="173" y="143"/>
                  </a:lnTo>
                  <a:lnTo>
                    <a:pt x="186" y="150"/>
                  </a:lnTo>
                  <a:lnTo>
                    <a:pt x="201" y="162"/>
                  </a:lnTo>
                  <a:lnTo>
                    <a:pt x="203" y="166"/>
                  </a:lnTo>
                  <a:lnTo>
                    <a:pt x="200" y="175"/>
                  </a:lnTo>
                  <a:lnTo>
                    <a:pt x="191" y="164"/>
                  </a:lnTo>
                  <a:lnTo>
                    <a:pt x="176" y="161"/>
                  </a:lnTo>
                  <a:lnTo>
                    <a:pt x="168" y="175"/>
                  </a:lnTo>
                  <a:lnTo>
                    <a:pt x="180" y="183"/>
                  </a:lnTo>
                  <a:lnTo>
                    <a:pt x="178" y="194"/>
                  </a:lnTo>
                  <a:lnTo>
                    <a:pt x="171" y="196"/>
                  </a:lnTo>
                  <a:lnTo>
                    <a:pt x="162" y="215"/>
                  </a:lnTo>
                  <a:lnTo>
                    <a:pt x="155" y="216"/>
                  </a:lnTo>
                  <a:lnTo>
                    <a:pt x="155" y="210"/>
                  </a:lnTo>
                  <a:lnTo>
                    <a:pt x="158" y="198"/>
                  </a:lnTo>
                  <a:lnTo>
                    <a:pt x="162" y="193"/>
                  </a:lnTo>
                  <a:lnTo>
                    <a:pt x="155" y="180"/>
                  </a:lnTo>
                  <a:lnTo>
                    <a:pt x="150" y="169"/>
                  </a:lnTo>
                  <a:lnTo>
                    <a:pt x="143" y="166"/>
                  </a:lnTo>
                  <a:lnTo>
                    <a:pt x="137" y="156"/>
                  </a:lnTo>
                  <a:lnTo>
                    <a:pt x="126" y="153"/>
                  </a:lnTo>
                  <a:lnTo>
                    <a:pt x="119" y="143"/>
                  </a:lnTo>
                  <a:lnTo>
                    <a:pt x="106" y="141"/>
                  </a:lnTo>
                  <a:lnTo>
                    <a:pt x="92" y="131"/>
                  </a:lnTo>
                  <a:lnTo>
                    <a:pt x="76" y="116"/>
                  </a:lnTo>
                  <a:lnTo>
                    <a:pt x="65" y="103"/>
                  </a:lnTo>
                  <a:lnTo>
                    <a:pt x="60" y="79"/>
                  </a:lnTo>
                  <a:lnTo>
                    <a:pt x="51" y="76"/>
                  </a:lnTo>
                  <a:lnTo>
                    <a:pt x="37" y="68"/>
                  </a:lnTo>
                  <a:lnTo>
                    <a:pt x="29" y="72"/>
                  </a:lnTo>
                  <a:lnTo>
                    <a:pt x="18" y="82"/>
                  </a:lnTo>
                  <a:lnTo>
                    <a:pt x="11" y="84"/>
                  </a:lnTo>
                  <a:lnTo>
                    <a:pt x="14" y="74"/>
                  </a:lnTo>
                  <a:lnTo>
                    <a:pt x="4" y="70"/>
                  </a:lnTo>
                  <a:lnTo>
                    <a:pt x="0" y="52"/>
                  </a:lnTo>
                  <a:lnTo>
                    <a:pt x="5" y="44"/>
                  </a:lnTo>
                  <a:lnTo>
                    <a:pt x="0" y="35"/>
                  </a:lnTo>
                  <a:lnTo>
                    <a:pt x="1" y="28"/>
                  </a:lnTo>
                  <a:lnTo>
                    <a:pt x="9" y="34"/>
                  </a:lnTo>
                  <a:lnTo>
                    <a:pt x="17" y="32"/>
                  </a:lnTo>
                  <a:lnTo>
                    <a:pt x="26" y="24"/>
                  </a:lnTo>
                  <a:lnTo>
                    <a:pt x="30" y="28"/>
                  </a:lnTo>
                  <a:lnTo>
                    <a:pt x="38" y="27"/>
                  </a:lnTo>
                  <a:lnTo>
                    <a:pt x="41" y="17"/>
                  </a:lnTo>
                  <a:lnTo>
                    <a:pt x="54" y="20"/>
                  </a:lnTo>
                  <a:lnTo>
                    <a:pt x="62" y="16"/>
                  </a:lnTo>
                  <a:lnTo>
                    <a:pt x="63" y="6"/>
                  </a:lnTo>
                  <a:lnTo>
                    <a:pt x="74" y="9"/>
                  </a:lnTo>
                  <a:lnTo>
                    <a:pt x="76" y="5"/>
                  </a:lnTo>
                  <a:lnTo>
                    <a:pt x="93" y="0"/>
                  </a:lnTo>
                  <a:lnTo>
                    <a:pt x="97" y="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33">
              <a:extLst>
                <a:ext uri="{FF2B5EF4-FFF2-40B4-BE49-F238E27FC236}">
                  <a16:creationId xmlns="" xmlns:a16="http://schemas.microsoft.com/office/drawing/2014/main" id="{4CF5D7A6-D701-456E-A4C7-42845F559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663" y="4005811"/>
              <a:ext cx="35873" cy="14543"/>
            </a:xfrm>
            <a:custGeom>
              <a:avLst/>
              <a:gdLst>
                <a:gd name="T0" fmla="*/ 13 w 37"/>
                <a:gd name="T1" fmla="*/ 0 h 15"/>
                <a:gd name="T2" fmla="*/ 25 w 37"/>
                <a:gd name="T3" fmla="*/ 2 h 15"/>
                <a:gd name="T4" fmla="*/ 34 w 37"/>
                <a:gd name="T5" fmla="*/ 6 h 15"/>
                <a:gd name="T6" fmla="*/ 37 w 37"/>
                <a:gd name="T7" fmla="*/ 11 h 15"/>
                <a:gd name="T8" fmla="*/ 25 w 37"/>
                <a:gd name="T9" fmla="*/ 11 h 15"/>
                <a:gd name="T10" fmla="*/ 19 w 37"/>
                <a:gd name="T11" fmla="*/ 15 h 15"/>
                <a:gd name="T12" fmla="*/ 10 w 37"/>
                <a:gd name="T13" fmla="*/ 11 h 15"/>
                <a:gd name="T14" fmla="*/ 0 w 37"/>
                <a:gd name="T15" fmla="*/ 4 h 15"/>
                <a:gd name="T16" fmla="*/ 2 w 37"/>
                <a:gd name="T17" fmla="*/ 1 h 15"/>
                <a:gd name="T18" fmla="*/ 9 w 37"/>
                <a:gd name="T19" fmla="*/ 0 h 15"/>
                <a:gd name="T20" fmla="*/ 13 w 3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5">
                  <a:moveTo>
                    <a:pt x="13" y="0"/>
                  </a:moveTo>
                  <a:lnTo>
                    <a:pt x="25" y="2"/>
                  </a:lnTo>
                  <a:lnTo>
                    <a:pt x="34" y="6"/>
                  </a:lnTo>
                  <a:lnTo>
                    <a:pt x="37" y="11"/>
                  </a:lnTo>
                  <a:lnTo>
                    <a:pt x="25" y="11"/>
                  </a:lnTo>
                  <a:lnTo>
                    <a:pt x="19" y="15"/>
                  </a:lnTo>
                  <a:lnTo>
                    <a:pt x="10" y="11"/>
                  </a:lnTo>
                  <a:lnTo>
                    <a:pt x="0" y="4"/>
                  </a:lnTo>
                  <a:lnTo>
                    <a:pt x="2" y="1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34">
              <a:extLst>
                <a:ext uri="{FF2B5EF4-FFF2-40B4-BE49-F238E27FC236}">
                  <a16:creationId xmlns="" xmlns:a16="http://schemas.microsoft.com/office/drawing/2014/main" id="{41469049-C8BE-4C2D-BC22-2812E09AE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651" y="3727553"/>
              <a:ext cx="72716" cy="82411"/>
            </a:xfrm>
            <a:custGeom>
              <a:avLst/>
              <a:gdLst>
                <a:gd name="T0" fmla="*/ 11 w 75"/>
                <a:gd name="T1" fmla="*/ 20 h 85"/>
                <a:gd name="T2" fmla="*/ 14 w 75"/>
                <a:gd name="T3" fmla="*/ 14 h 85"/>
                <a:gd name="T4" fmla="*/ 34 w 75"/>
                <a:gd name="T5" fmla="*/ 22 h 85"/>
                <a:gd name="T6" fmla="*/ 68 w 75"/>
                <a:gd name="T7" fmla="*/ 0 h 85"/>
                <a:gd name="T8" fmla="*/ 75 w 75"/>
                <a:gd name="T9" fmla="*/ 24 h 85"/>
                <a:gd name="T10" fmla="*/ 71 w 75"/>
                <a:gd name="T11" fmla="*/ 28 h 85"/>
                <a:gd name="T12" fmla="*/ 36 w 75"/>
                <a:gd name="T13" fmla="*/ 38 h 85"/>
                <a:gd name="T14" fmla="*/ 54 w 75"/>
                <a:gd name="T15" fmla="*/ 58 h 85"/>
                <a:gd name="T16" fmla="*/ 48 w 75"/>
                <a:gd name="T17" fmla="*/ 61 h 85"/>
                <a:gd name="T18" fmla="*/ 46 w 75"/>
                <a:gd name="T19" fmla="*/ 68 h 85"/>
                <a:gd name="T20" fmla="*/ 32 w 75"/>
                <a:gd name="T21" fmla="*/ 71 h 85"/>
                <a:gd name="T22" fmla="*/ 28 w 75"/>
                <a:gd name="T23" fmla="*/ 79 h 85"/>
                <a:gd name="T24" fmla="*/ 20 w 75"/>
                <a:gd name="T25" fmla="*/ 85 h 85"/>
                <a:gd name="T26" fmla="*/ 0 w 75"/>
                <a:gd name="T27" fmla="*/ 81 h 85"/>
                <a:gd name="T28" fmla="*/ 0 w 75"/>
                <a:gd name="T29" fmla="*/ 79 h 85"/>
                <a:gd name="T30" fmla="*/ 9 w 75"/>
                <a:gd name="T31" fmla="*/ 46 h 85"/>
                <a:gd name="T32" fmla="*/ 9 w 75"/>
                <a:gd name="T33" fmla="*/ 38 h 85"/>
                <a:gd name="T34" fmla="*/ 11 w 75"/>
                <a:gd name="T35" fmla="*/ 33 h 85"/>
                <a:gd name="T36" fmla="*/ 11 w 75"/>
                <a:gd name="T3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85">
                  <a:moveTo>
                    <a:pt x="11" y="20"/>
                  </a:moveTo>
                  <a:lnTo>
                    <a:pt x="14" y="14"/>
                  </a:lnTo>
                  <a:lnTo>
                    <a:pt x="34" y="22"/>
                  </a:lnTo>
                  <a:lnTo>
                    <a:pt x="68" y="0"/>
                  </a:lnTo>
                  <a:lnTo>
                    <a:pt x="75" y="24"/>
                  </a:lnTo>
                  <a:lnTo>
                    <a:pt x="71" y="28"/>
                  </a:lnTo>
                  <a:lnTo>
                    <a:pt x="36" y="38"/>
                  </a:lnTo>
                  <a:lnTo>
                    <a:pt x="54" y="58"/>
                  </a:lnTo>
                  <a:lnTo>
                    <a:pt x="48" y="61"/>
                  </a:lnTo>
                  <a:lnTo>
                    <a:pt x="46" y="68"/>
                  </a:lnTo>
                  <a:lnTo>
                    <a:pt x="32" y="71"/>
                  </a:lnTo>
                  <a:lnTo>
                    <a:pt x="28" y="79"/>
                  </a:lnTo>
                  <a:lnTo>
                    <a:pt x="20" y="85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9" y="46"/>
                  </a:lnTo>
                  <a:lnTo>
                    <a:pt x="9" y="38"/>
                  </a:lnTo>
                  <a:lnTo>
                    <a:pt x="11" y="33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35">
              <a:extLst>
                <a:ext uri="{FF2B5EF4-FFF2-40B4-BE49-F238E27FC236}">
                  <a16:creationId xmlns="" xmlns:a16="http://schemas.microsoft.com/office/drawing/2014/main" id="{D854DCC5-B8E8-443E-A365-8D824AC68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7570" y="3461900"/>
              <a:ext cx="272440" cy="312191"/>
            </a:xfrm>
            <a:custGeom>
              <a:avLst/>
              <a:gdLst>
                <a:gd name="T0" fmla="*/ 93 w 281"/>
                <a:gd name="T1" fmla="*/ 265 h 322"/>
                <a:gd name="T2" fmla="*/ 76 w 281"/>
                <a:gd name="T3" fmla="*/ 271 h 322"/>
                <a:gd name="T4" fmla="*/ 63 w 281"/>
                <a:gd name="T5" fmla="*/ 288 h 322"/>
                <a:gd name="T6" fmla="*/ 52 w 281"/>
                <a:gd name="T7" fmla="*/ 272 h 322"/>
                <a:gd name="T8" fmla="*/ 71 w 281"/>
                <a:gd name="T9" fmla="*/ 263 h 322"/>
                <a:gd name="T10" fmla="*/ 91 w 281"/>
                <a:gd name="T11" fmla="*/ 258 h 322"/>
                <a:gd name="T12" fmla="*/ 195 w 281"/>
                <a:gd name="T13" fmla="*/ 212 h 322"/>
                <a:gd name="T14" fmla="*/ 188 w 281"/>
                <a:gd name="T15" fmla="*/ 237 h 322"/>
                <a:gd name="T16" fmla="*/ 136 w 281"/>
                <a:gd name="T17" fmla="*/ 249 h 322"/>
                <a:gd name="T18" fmla="*/ 99 w 281"/>
                <a:gd name="T19" fmla="*/ 264 h 322"/>
                <a:gd name="T20" fmla="*/ 69 w 281"/>
                <a:gd name="T21" fmla="*/ 253 h 322"/>
                <a:gd name="T22" fmla="*/ 27 w 281"/>
                <a:gd name="T23" fmla="*/ 264 h 322"/>
                <a:gd name="T24" fmla="*/ 33 w 281"/>
                <a:gd name="T25" fmla="*/ 313 h 322"/>
                <a:gd name="T26" fmla="*/ 14 w 281"/>
                <a:gd name="T27" fmla="*/ 313 h 322"/>
                <a:gd name="T28" fmla="*/ 8 w 281"/>
                <a:gd name="T29" fmla="*/ 289 h 322"/>
                <a:gd name="T30" fmla="*/ 17 w 281"/>
                <a:gd name="T31" fmla="*/ 270 h 322"/>
                <a:gd name="T32" fmla="*/ 44 w 281"/>
                <a:gd name="T33" fmla="*/ 245 h 322"/>
                <a:gd name="T34" fmla="*/ 91 w 281"/>
                <a:gd name="T35" fmla="*/ 224 h 322"/>
                <a:gd name="T36" fmla="*/ 127 w 281"/>
                <a:gd name="T37" fmla="*/ 191 h 322"/>
                <a:gd name="T38" fmla="*/ 164 w 281"/>
                <a:gd name="T39" fmla="*/ 179 h 322"/>
                <a:gd name="T40" fmla="*/ 185 w 281"/>
                <a:gd name="T41" fmla="*/ 144 h 322"/>
                <a:gd name="T42" fmla="*/ 190 w 281"/>
                <a:gd name="T43" fmla="*/ 104 h 322"/>
                <a:gd name="T44" fmla="*/ 217 w 281"/>
                <a:gd name="T45" fmla="*/ 131 h 322"/>
                <a:gd name="T46" fmla="*/ 201 w 281"/>
                <a:gd name="T47" fmla="*/ 171 h 322"/>
                <a:gd name="T48" fmla="*/ 252 w 281"/>
                <a:gd name="T49" fmla="*/ 34 h 322"/>
                <a:gd name="T50" fmla="*/ 278 w 281"/>
                <a:gd name="T51" fmla="*/ 28 h 322"/>
                <a:gd name="T52" fmla="*/ 256 w 281"/>
                <a:gd name="T53" fmla="*/ 62 h 322"/>
                <a:gd name="T54" fmla="*/ 213 w 281"/>
                <a:gd name="T55" fmla="*/ 70 h 322"/>
                <a:gd name="T56" fmla="*/ 184 w 281"/>
                <a:gd name="T57" fmla="*/ 95 h 322"/>
                <a:gd name="T58" fmla="*/ 190 w 281"/>
                <a:gd name="T59" fmla="*/ 53 h 322"/>
                <a:gd name="T60" fmla="*/ 214 w 281"/>
                <a:gd name="T61" fmla="*/ 19 h 322"/>
                <a:gd name="T62" fmla="*/ 239 w 281"/>
                <a:gd name="T63" fmla="*/ 2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1" h="322">
                  <a:moveTo>
                    <a:pt x="91" y="258"/>
                  </a:moveTo>
                  <a:lnTo>
                    <a:pt x="93" y="265"/>
                  </a:lnTo>
                  <a:lnTo>
                    <a:pt x="84" y="278"/>
                  </a:lnTo>
                  <a:lnTo>
                    <a:pt x="76" y="271"/>
                  </a:lnTo>
                  <a:lnTo>
                    <a:pt x="68" y="275"/>
                  </a:lnTo>
                  <a:lnTo>
                    <a:pt x="63" y="288"/>
                  </a:lnTo>
                  <a:lnTo>
                    <a:pt x="52" y="282"/>
                  </a:lnTo>
                  <a:lnTo>
                    <a:pt x="52" y="272"/>
                  </a:lnTo>
                  <a:lnTo>
                    <a:pt x="61" y="259"/>
                  </a:lnTo>
                  <a:lnTo>
                    <a:pt x="71" y="263"/>
                  </a:lnTo>
                  <a:lnTo>
                    <a:pt x="78" y="253"/>
                  </a:lnTo>
                  <a:lnTo>
                    <a:pt x="91" y="258"/>
                  </a:lnTo>
                  <a:close/>
                  <a:moveTo>
                    <a:pt x="201" y="194"/>
                  </a:moveTo>
                  <a:lnTo>
                    <a:pt x="195" y="212"/>
                  </a:lnTo>
                  <a:lnTo>
                    <a:pt x="198" y="222"/>
                  </a:lnTo>
                  <a:lnTo>
                    <a:pt x="188" y="237"/>
                  </a:lnTo>
                  <a:lnTo>
                    <a:pt x="166" y="246"/>
                  </a:lnTo>
                  <a:lnTo>
                    <a:pt x="136" y="249"/>
                  </a:lnTo>
                  <a:lnTo>
                    <a:pt x="111" y="272"/>
                  </a:lnTo>
                  <a:lnTo>
                    <a:pt x="99" y="264"/>
                  </a:lnTo>
                  <a:lnTo>
                    <a:pt x="99" y="249"/>
                  </a:lnTo>
                  <a:lnTo>
                    <a:pt x="69" y="253"/>
                  </a:lnTo>
                  <a:lnTo>
                    <a:pt x="48" y="263"/>
                  </a:lnTo>
                  <a:lnTo>
                    <a:pt x="27" y="264"/>
                  </a:lnTo>
                  <a:lnTo>
                    <a:pt x="45" y="279"/>
                  </a:lnTo>
                  <a:lnTo>
                    <a:pt x="33" y="313"/>
                  </a:lnTo>
                  <a:lnTo>
                    <a:pt x="23" y="322"/>
                  </a:lnTo>
                  <a:lnTo>
                    <a:pt x="14" y="313"/>
                  </a:lnTo>
                  <a:lnTo>
                    <a:pt x="18" y="296"/>
                  </a:lnTo>
                  <a:lnTo>
                    <a:pt x="8" y="289"/>
                  </a:lnTo>
                  <a:lnTo>
                    <a:pt x="0" y="275"/>
                  </a:lnTo>
                  <a:lnTo>
                    <a:pt x="17" y="270"/>
                  </a:lnTo>
                  <a:lnTo>
                    <a:pt x="26" y="256"/>
                  </a:lnTo>
                  <a:lnTo>
                    <a:pt x="44" y="245"/>
                  </a:lnTo>
                  <a:lnTo>
                    <a:pt x="56" y="230"/>
                  </a:lnTo>
                  <a:lnTo>
                    <a:pt x="91" y="224"/>
                  </a:lnTo>
                  <a:lnTo>
                    <a:pt x="110" y="229"/>
                  </a:lnTo>
                  <a:lnTo>
                    <a:pt x="127" y="191"/>
                  </a:lnTo>
                  <a:lnTo>
                    <a:pt x="139" y="201"/>
                  </a:lnTo>
                  <a:lnTo>
                    <a:pt x="164" y="179"/>
                  </a:lnTo>
                  <a:lnTo>
                    <a:pt x="175" y="170"/>
                  </a:lnTo>
                  <a:lnTo>
                    <a:pt x="185" y="144"/>
                  </a:lnTo>
                  <a:lnTo>
                    <a:pt x="183" y="118"/>
                  </a:lnTo>
                  <a:lnTo>
                    <a:pt x="190" y="104"/>
                  </a:lnTo>
                  <a:lnTo>
                    <a:pt x="208" y="100"/>
                  </a:lnTo>
                  <a:lnTo>
                    <a:pt x="217" y="131"/>
                  </a:lnTo>
                  <a:lnTo>
                    <a:pt x="217" y="149"/>
                  </a:lnTo>
                  <a:lnTo>
                    <a:pt x="201" y="171"/>
                  </a:lnTo>
                  <a:lnTo>
                    <a:pt x="201" y="194"/>
                  </a:lnTo>
                  <a:close/>
                  <a:moveTo>
                    <a:pt x="252" y="34"/>
                  </a:moveTo>
                  <a:lnTo>
                    <a:pt x="265" y="38"/>
                  </a:lnTo>
                  <a:lnTo>
                    <a:pt x="278" y="28"/>
                  </a:lnTo>
                  <a:lnTo>
                    <a:pt x="281" y="56"/>
                  </a:lnTo>
                  <a:lnTo>
                    <a:pt x="256" y="62"/>
                  </a:lnTo>
                  <a:lnTo>
                    <a:pt x="239" y="85"/>
                  </a:lnTo>
                  <a:lnTo>
                    <a:pt x="213" y="70"/>
                  </a:lnTo>
                  <a:lnTo>
                    <a:pt x="203" y="95"/>
                  </a:lnTo>
                  <a:lnTo>
                    <a:pt x="184" y="95"/>
                  </a:lnTo>
                  <a:lnTo>
                    <a:pt x="181" y="72"/>
                  </a:lnTo>
                  <a:lnTo>
                    <a:pt x="190" y="53"/>
                  </a:lnTo>
                  <a:lnTo>
                    <a:pt x="208" y="52"/>
                  </a:lnTo>
                  <a:lnTo>
                    <a:pt x="214" y="19"/>
                  </a:lnTo>
                  <a:lnTo>
                    <a:pt x="219" y="0"/>
                  </a:lnTo>
                  <a:lnTo>
                    <a:pt x="239" y="26"/>
                  </a:lnTo>
                  <a:lnTo>
                    <a:pt x="252" y="3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36">
              <a:extLst>
                <a:ext uri="{FF2B5EF4-FFF2-40B4-BE49-F238E27FC236}">
                  <a16:creationId xmlns="" xmlns:a16="http://schemas.microsoft.com/office/drawing/2014/main" id="{2F9272FC-340B-4D69-932B-333CEB7FD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199" y="4228804"/>
              <a:ext cx="134766" cy="169669"/>
            </a:xfrm>
            <a:custGeom>
              <a:avLst/>
              <a:gdLst>
                <a:gd name="T0" fmla="*/ 124 w 139"/>
                <a:gd name="T1" fmla="*/ 110 h 175"/>
                <a:gd name="T2" fmla="*/ 134 w 139"/>
                <a:gd name="T3" fmla="*/ 123 h 175"/>
                <a:gd name="T4" fmla="*/ 122 w 139"/>
                <a:gd name="T5" fmla="*/ 130 h 175"/>
                <a:gd name="T6" fmla="*/ 118 w 139"/>
                <a:gd name="T7" fmla="*/ 137 h 175"/>
                <a:gd name="T8" fmla="*/ 111 w 139"/>
                <a:gd name="T9" fmla="*/ 138 h 175"/>
                <a:gd name="T10" fmla="*/ 109 w 139"/>
                <a:gd name="T11" fmla="*/ 151 h 175"/>
                <a:gd name="T12" fmla="*/ 103 w 139"/>
                <a:gd name="T13" fmla="*/ 158 h 175"/>
                <a:gd name="T14" fmla="*/ 100 w 139"/>
                <a:gd name="T15" fmla="*/ 170 h 175"/>
                <a:gd name="T16" fmla="*/ 93 w 139"/>
                <a:gd name="T17" fmla="*/ 175 h 175"/>
                <a:gd name="T18" fmla="*/ 68 w 139"/>
                <a:gd name="T19" fmla="*/ 158 h 175"/>
                <a:gd name="T20" fmla="*/ 67 w 139"/>
                <a:gd name="T21" fmla="*/ 148 h 175"/>
                <a:gd name="T22" fmla="*/ 3 w 139"/>
                <a:gd name="T23" fmla="*/ 113 h 175"/>
                <a:gd name="T24" fmla="*/ 1 w 139"/>
                <a:gd name="T25" fmla="*/ 111 h 175"/>
                <a:gd name="T26" fmla="*/ 0 w 139"/>
                <a:gd name="T27" fmla="*/ 92 h 175"/>
                <a:gd name="T28" fmla="*/ 6 w 139"/>
                <a:gd name="T29" fmla="*/ 85 h 175"/>
                <a:gd name="T30" fmla="*/ 14 w 139"/>
                <a:gd name="T31" fmla="*/ 74 h 175"/>
                <a:gd name="T32" fmla="*/ 21 w 139"/>
                <a:gd name="T33" fmla="*/ 62 h 175"/>
                <a:gd name="T34" fmla="*/ 13 w 139"/>
                <a:gd name="T35" fmla="*/ 41 h 175"/>
                <a:gd name="T36" fmla="*/ 10 w 139"/>
                <a:gd name="T37" fmla="*/ 33 h 175"/>
                <a:gd name="T38" fmla="*/ 2 w 139"/>
                <a:gd name="T39" fmla="*/ 22 h 175"/>
                <a:gd name="T40" fmla="*/ 13 w 139"/>
                <a:gd name="T41" fmla="*/ 11 h 175"/>
                <a:gd name="T42" fmla="*/ 25 w 139"/>
                <a:gd name="T43" fmla="*/ 0 h 175"/>
                <a:gd name="T44" fmla="*/ 34 w 139"/>
                <a:gd name="T45" fmla="*/ 2 h 175"/>
                <a:gd name="T46" fmla="*/ 34 w 139"/>
                <a:gd name="T47" fmla="*/ 12 h 175"/>
                <a:gd name="T48" fmla="*/ 39 w 139"/>
                <a:gd name="T49" fmla="*/ 18 h 175"/>
                <a:gd name="T50" fmla="*/ 52 w 139"/>
                <a:gd name="T51" fmla="*/ 18 h 175"/>
                <a:gd name="T52" fmla="*/ 74 w 139"/>
                <a:gd name="T53" fmla="*/ 32 h 175"/>
                <a:gd name="T54" fmla="*/ 80 w 139"/>
                <a:gd name="T55" fmla="*/ 32 h 175"/>
                <a:gd name="T56" fmla="*/ 83 w 139"/>
                <a:gd name="T57" fmla="*/ 32 h 175"/>
                <a:gd name="T58" fmla="*/ 88 w 139"/>
                <a:gd name="T59" fmla="*/ 34 h 175"/>
                <a:gd name="T60" fmla="*/ 100 w 139"/>
                <a:gd name="T61" fmla="*/ 36 h 175"/>
                <a:gd name="T62" fmla="*/ 104 w 139"/>
                <a:gd name="T63" fmla="*/ 29 h 175"/>
                <a:gd name="T64" fmla="*/ 120 w 139"/>
                <a:gd name="T65" fmla="*/ 21 h 175"/>
                <a:gd name="T66" fmla="*/ 127 w 139"/>
                <a:gd name="T67" fmla="*/ 26 h 175"/>
                <a:gd name="T68" fmla="*/ 139 w 139"/>
                <a:gd name="T69" fmla="*/ 26 h 175"/>
                <a:gd name="T70" fmla="*/ 124 w 139"/>
                <a:gd name="T71" fmla="*/ 46 h 175"/>
                <a:gd name="T72" fmla="*/ 124 w 139"/>
                <a:gd name="T73" fmla="*/ 11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" h="175">
                  <a:moveTo>
                    <a:pt x="124" y="110"/>
                  </a:moveTo>
                  <a:lnTo>
                    <a:pt x="134" y="123"/>
                  </a:lnTo>
                  <a:lnTo>
                    <a:pt x="122" y="130"/>
                  </a:lnTo>
                  <a:lnTo>
                    <a:pt x="118" y="137"/>
                  </a:lnTo>
                  <a:lnTo>
                    <a:pt x="111" y="138"/>
                  </a:lnTo>
                  <a:lnTo>
                    <a:pt x="109" y="151"/>
                  </a:lnTo>
                  <a:lnTo>
                    <a:pt x="103" y="158"/>
                  </a:lnTo>
                  <a:lnTo>
                    <a:pt x="100" y="170"/>
                  </a:lnTo>
                  <a:lnTo>
                    <a:pt x="93" y="175"/>
                  </a:lnTo>
                  <a:lnTo>
                    <a:pt x="68" y="158"/>
                  </a:lnTo>
                  <a:lnTo>
                    <a:pt x="67" y="148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92"/>
                  </a:lnTo>
                  <a:lnTo>
                    <a:pt x="6" y="85"/>
                  </a:lnTo>
                  <a:lnTo>
                    <a:pt x="14" y="74"/>
                  </a:lnTo>
                  <a:lnTo>
                    <a:pt x="21" y="62"/>
                  </a:lnTo>
                  <a:lnTo>
                    <a:pt x="13" y="41"/>
                  </a:lnTo>
                  <a:lnTo>
                    <a:pt x="10" y="33"/>
                  </a:lnTo>
                  <a:lnTo>
                    <a:pt x="2" y="22"/>
                  </a:lnTo>
                  <a:lnTo>
                    <a:pt x="13" y="11"/>
                  </a:lnTo>
                  <a:lnTo>
                    <a:pt x="25" y="0"/>
                  </a:lnTo>
                  <a:lnTo>
                    <a:pt x="34" y="2"/>
                  </a:lnTo>
                  <a:lnTo>
                    <a:pt x="34" y="12"/>
                  </a:lnTo>
                  <a:lnTo>
                    <a:pt x="39" y="18"/>
                  </a:lnTo>
                  <a:lnTo>
                    <a:pt x="52" y="18"/>
                  </a:lnTo>
                  <a:lnTo>
                    <a:pt x="74" y="32"/>
                  </a:lnTo>
                  <a:lnTo>
                    <a:pt x="80" y="32"/>
                  </a:lnTo>
                  <a:lnTo>
                    <a:pt x="83" y="32"/>
                  </a:lnTo>
                  <a:lnTo>
                    <a:pt x="88" y="34"/>
                  </a:lnTo>
                  <a:lnTo>
                    <a:pt x="100" y="36"/>
                  </a:lnTo>
                  <a:lnTo>
                    <a:pt x="104" y="29"/>
                  </a:lnTo>
                  <a:lnTo>
                    <a:pt x="120" y="21"/>
                  </a:lnTo>
                  <a:lnTo>
                    <a:pt x="127" y="26"/>
                  </a:lnTo>
                  <a:lnTo>
                    <a:pt x="139" y="26"/>
                  </a:lnTo>
                  <a:lnTo>
                    <a:pt x="124" y="46"/>
                  </a:lnTo>
                  <a:lnTo>
                    <a:pt x="124" y="1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37">
              <a:extLst>
                <a:ext uri="{FF2B5EF4-FFF2-40B4-BE49-F238E27FC236}">
                  <a16:creationId xmlns="" xmlns:a16="http://schemas.microsoft.com/office/drawing/2014/main" id="{BD74776D-6D51-4C72-B0E5-385E44710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43" y="3515225"/>
              <a:ext cx="182273" cy="89197"/>
            </a:xfrm>
            <a:custGeom>
              <a:avLst/>
              <a:gdLst>
                <a:gd name="T0" fmla="*/ 26 w 188"/>
                <a:gd name="T1" fmla="*/ 24 h 92"/>
                <a:gd name="T2" fmla="*/ 31 w 188"/>
                <a:gd name="T3" fmla="*/ 13 h 92"/>
                <a:gd name="T4" fmla="*/ 42 w 188"/>
                <a:gd name="T5" fmla="*/ 10 h 92"/>
                <a:gd name="T6" fmla="*/ 70 w 188"/>
                <a:gd name="T7" fmla="*/ 18 h 92"/>
                <a:gd name="T8" fmla="*/ 73 w 188"/>
                <a:gd name="T9" fmla="*/ 4 h 92"/>
                <a:gd name="T10" fmla="*/ 83 w 188"/>
                <a:gd name="T11" fmla="*/ 0 h 92"/>
                <a:gd name="T12" fmla="*/ 108 w 188"/>
                <a:gd name="T13" fmla="*/ 10 h 92"/>
                <a:gd name="T14" fmla="*/ 114 w 188"/>
                <a:gd name="T15" fmla="*/ 7 h 92"/>
                <a:gd name="T16" fmla="*/ 143 w 188"/>
                <a:gd name="T17" fmla="*/ 8 h 92"/>
                <a:gd name="T18" fmla="*/ 168 w 188"/>
                <a:gd name="T19" fmla="*/ 10 h 92"/>
                <a:gd name="T20" fmla="*/ 178 w 188"/>
                <a:gd name="T21" fmla="*/ 18 h 92"/>
                <a:gd name="T22" fmla="*/ 188 w 188"/>
                <a:gd name="T23" fmla="*/ 22 h 92"/>
                <a:gd name="T24" fmla="*/ 186 w 188"/>
                <a:gd name="T25" fmla="*/ 27 h 92"/>
                <a:gd name="T26" fmla="*/ 158 w 188"/>
                <a:gd name="T27" fmla="*/ 40 h 92"/>
                <a:gd name="T28" fmla="*/ 152 w 188"/>
                <a:gd name="T29" fmla="*/ 49 h 92"/>
                <a:gd name="T30" fmla="*/ 130 w 188"/>
                <a:gd name="T31" fmla="*/ 52 h 92"/>
                <a:gd name="T32" fmla="*/ 123 w 188"/>
                <a:gd name="T33" fmla="*/ 67 h 92"/>
                <a:gd name="T34" fmla="*/ 105 w 188"/>
                <a:gd name="T35" fmla="*/ 63 h 92"/>
                <a:gd name="T36" fmla="*/ 93 w 188"/>
                <a:gd name="T37" fmla="*/ 68 h 92"/>
                <a:gd name="T38" fmla="*/ 76 w 188"/>
                <a:gd name="T39" fmla="*/ 78 h 92"/>
                <a:gd name="T40" fmla="*/ 78 w 188"/>
                <a:gd name="T41" fmla="*/ 84 h 92"/>
                <a:gd name="T42" fmla="*/ 73 w 188"/>
                <a:gd name="T43" fmla="*/ 89 h 92"/>
                <a:gd name="T44" fmla="*/ 41 w 188"/>
                <a:gd name="T45" fmla="*/ 92 h 92"/>
                <a:gd name="T46" fmla="*/ 19 w 188"/>
                <a:gd name="T47" fmla="*/ 85 h 92"/>
                <a:gd name="T48" fmla="*/ 0 w 188"/>
                <a:gd name="T49" fmla="*/ 86 h 92"/>
                <a:gd name="T50" fmla="*/ 2 w 188"/>
                <a:gd name="T51" fmla="*/ 74 h 92"/>
                <a:gd name="T52" fmla="*/ 21 w 188"/>
                <a:gd name="T53" fmla="*/ 77 h 92"/>
                <a:gd name="T54" fmla="*/ 27 w 188"/>
                <a:gd name="T55" fmla="*/ 70 h 92"/>
                <a:gd name="T56" fmla="*/ 41 w 188"/>
                <a:gd name="T57" fmla="*/ 72 h 92"/>
                <a:gd name="T58" fmla="*/ 63 w 188"/>
                <a:gd name="T59" fmla="*/ 56 h 92"/>
                <a:gd name="T60" fmla="*/ 42 w 188"/>
                <a:gd name="T61" fmla="*/ 44 h 92"/>
                <a:gd name="T62" fmla="*/ 29 w 188"/>
                <a:gd name="T63" fmla="*/ 49 h 92"/>
                <a:gd name="T64" fmla="*/ 17 w 188"/>
                <a:gd name="T65" fmla="*/ 41 h 92"/>
                <a:gd name="T66" fmla="*/ 32 w 188"/>
                <a:gd name="T67" fmla="*/ 26 h 92"/>
                <a:gd name="T68" fmla="*/ 26 w 188"/>
                <a:gd name="T69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92">
                  <a:moveTo>
                    <a:pt x="26" y="24"/>
                  </a:moveTo>
                  <a:lnTo>
                    <a:pt x="31" y="13"/>
                  </a:lnTo>
                  <a:lnTo>
                    <a:pt x="42" y="10"/>
                  </a:lnTo>
                  <a:lnTo>
                    <a:pt x="70" y="18"/>
                  </a:lnTo>
                  <a:lnTo>
                    <a:pt x="73" y="4"/>
                  </a:lnTo>
                  <a:lnTo>
                    <a:pt x="83" y="0"/>
                  </a:lnTo>
                  <a:lnTo>
                    <a:pt x="108" y="10"/>
                  </a:lnTo>
                  <a:lnTo>
                    <a:pt x="114" y="7"/>
                  </a:lnTo>
                  <a:lnTo>
                    <a:pt x="143" y="8"/>
                  </a:lnTo>
                  <a:lnTo>
                    <a:pt x="168" y="10"/>
                  </a:lnTo>
                  <a:lnTo>
                    <a:pt x="178" y="18"/>
                  </a:lnTo>
                  <a:lnTo>
                    <a:pt x="188" y="22"/>
                  </a:lnTo>
                  <a:lnTo>
                    <a:pt x="186" y="27"/>
                  </a:lnTo>
                  <a:lnTo>
                    <a:pt x="158" y="40"/>
                  </a:lnTo>
                  <a:lnTo>
                    <a:pt x="152" y="49"/>
                  </a:lnTo>
                  <a:lnTo>
                    <a:pt x="130" y="52"/>
                  </a:lnTo>
                  <a:lnTo>
                    <a:pt x="123" y="67"/>
                  </a:lnTo>
                  <a:lnTo>
                    <a:pt x="105" y="63"/>
                  </a:lnTo>
                  <a:lnTo>
                    <a:pt x="93" y="68"/>
                  </a:lnTo>
                  <a:lnTo>
                    <a:pt x="76" y="78"/>
                  </a:lnTo>
                  <a:lnTo>
                    <a:pt x="78" y="84"/>
                  </a:lnTo>
                  <a:lnTo>
                    <a:pt x="73" y="89"/>
                  </a:lnTo>
                  <a:lnTo>
                    <a:pt x="41" y="92"/>
                  </a:lnTo>
                  <a:lnTo>
                    <a:pt x="19" y="85"/>
                  </a:lnTo>
                  <a:lnTo>
                    <a:pt x="0" y="86"/>
                  </a:lnTo>
                  <a:lnTo>
                    <a:pt x="2" y="74"/>
                  </a:lnTo>
                  <a:lnTo>
                    <a:pt x="21" y="77"/>
                  </a:lnTo>
                  <a:lnTo>
                    <a:pt x="27" y="70"/>
                  </a:lnTo>
                  <a:lnTo>
                    <a:pt x="41" y="72"/>
                  </a:lnTo>
                  <a:lnTo>
                    <a:pt x="63" y="56"/>
                  </a:lnTo>
                  <a:lnTo>
                    <a:pt x="42" y="44"/>
                  </a:lnTo>
                  <a:lnTo>
                    <a:pt x="29" y="49"/>
                  </a:lnTo>
                  <a:lnTo>
                    <a:pt x="17" y="41"/>
                  </a:lnTo>
                  <a:lnTo>
                    <a:pt x="32" y="26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238">
              <a:extLst>
                <a:ext uri="{FF2B5EF4-FFF2-40B4-BE49-F238E27FC236}">
                  <a16:creationId xmlns="" xmlns:a16="http://schemas.microsoft.com/office/drawing/2014/main" id="{A9FA7979-3380-4A34-9677-80D57AB6B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07" y="3618965"/>
              <a:ext cx="56233" cy="87258"/>
            </a:xfrm>
            <a:custGeom>
              <a:avLst/>
              <a:gdLst>
                <a:gd name="T0" fmla="*/ 39 w 58"/>
                <a:gd name="T1" fmla="*/ 0 h 90"/>
                <a:gd name="T2" fmla="*/ 54 w 58"/>
                <a:gd name="T3" fmla="*/ 26 h 90"/>
                <a:gd name="T4" fmla="*/ 58 w 58"/>
                <a:gd name="T5" fmla="*/ 39 h 90"/>
                <a:gd name="T6" fmla="*/ 58 w 58"/>
                <a:gd name="T7" fmla="*/ 65 h 90"/>
                <a:gd name="T8" fmla="*/ 52 w 58"/>
                <a:gd name="T9" fmla="*/ 76 h 90"/>
                <a:gd name="T10" fmla="*/ 36 w 58"/>
                <a:gd name="T11" fmla="*/ 80 h 90"/>
                <a:gd name="T12" fmla="*/ 22 w 58"/>
                <a:gd name="T13" fmla="*/ 89 h 90"/>
                <a:gd name="T14" fmla="*/ 7 w 58"/>
                <a:gd name="T15" fmla="*/ 90 h 90"/>
                <a:gd name="T16" fmla="*/ 5 w 58"/>
                <a:gd name="T17" fmla="*/ 80 h 90"/>
                <a:gd name="T18" fmla="*/ 8 w 58"/>
                <a:gd name="T19" fmla="*/ 64 h 90"/>
                <a:gd name="T20" fmla="*/ 0 w 58"/>
                <a:gd name="T21" fmla="*/ 42 h 90"/>
                <a:gd name="T22" fmla="*/ 13 w 58"/>
                <a:gd name="T23" fmla="*/ 37 h 90"/>
                <a:gd name="T24" fmla="*/ 1 w 58"/>
                <a:gd name="T25" fmla="*/ 19 h 90"/>
                <a:gd name="T26" fmla="*/ 2 w 58"/>
                <a:gd name="T27" fmla="*/ 17 h 90"/>
                <a:gd name="T28" fmla="*/ 10 w 58"/>
                <a:gd name="T29" fmla="*/ 17 h 90"/>
                <a:gd name="T30" fmla="*/ 16 w 58"/>
                <a:gd name="T31" fmla="*/ 8 h 90"/>
                <a:gd name="T32" fmla="*/ 29 w 58"/>
                <a:gd name="T33" fmla="*/ 7 h 90"/>
                <a:gd name="T34" fmla="*/ 36 w 58"/>
                <a:gd name="T35" fmla="*/ 5 h 90"/>
                <a:gd name="T36" fmla="*/ 39 w 58"/>
                <a:gd name="T3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90">
                  <a:moveTo>
                    <a:pt x="39" y="0"/>
                  </a:moveTo>
                  <a:lnTo>
                    <a:pt x="54" y="26"/>
                  </a:lnTo>
                  <a:lnTo>
                    <a:pt x="58" y="39"/>
                  </a:lnTo>
                  <a:lnTo>
                    <a:pt x="58" y="65"/>
                  </a:lnTo>
                  <a:lnTo>
                    <a:pt x="52" y="76"/>
                  </a:lnTo>
                  <a:lnTo>
                    <a:pt x="36" y="80"/>
                  </a:lnTo>
                  <a:lnTo>
                    <a:pt x="22" y="89"/>
                  </a:lnTo>
                  <a:lnTo>
                    <a:pt x="7" y="90"/>
                  </a:lnTo>
                  <a:lnTo>
                    <a:pt x="5" y="80"/>
                  </a:lnTo>
                  <a:lnTo>
                    <a:pt x="8" y="64"/>
                  </a:lnTo>
                  <a:lnTo>
                    <a:pt x="0" y="42"/>
                  </a:lnTo>
                  <a:lnTo>
                    <a:pt x="13" y="37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10" y="17"/>
                  </a:lnTo>
                  <a:lnTo>
                    <a:pt x="16" y="8"/>
                  </a:lnTo>
                  <a:lnTo>
                    <a:pt x="29" y="7"/>
                  </a:lnTo>
                  <a:lnTo>
                    <a:pt x="3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39">
              <a:extLst>
                <a:ext uri="{FF2B5EF4-FFF2-40B4-BE49-F238E27FC236}">
                  <a16:creationId xmlns="" xmlns:a16="http://schemas.microsoft.com/office/drawing/2014/main" id="{2283CCC5-B2F4-46FC-B510-F1E31409D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3511" y="3515225"/>
              <a:ext cx="28117" cy="31995"/>
            </a:xfrm>
            <a:custGeom>
              <a:avLst/>
              <a:gdLst>
                <a:gd name="T0" fmla="*/ 12 w 29"/>
                <a:gd name="T1" fmla="*/ 29 h 33"/>
                <a:gd name="T2" fmla="*/ 11 w 29"/>
                <a:gd name="T3" fmla="*/ 33 h 33"/>
                <a:gd name="T4" fmla="*/ 10 w 29"/>
                <a:gd name="T5" fmla="*/ 33 h 33"/>
                <a:gd name="T6" fmla="*/ 8 w 29"/>
                <a:gd name="T7" fmla="*/ 25 h 33"/>
                <a:gd name="T8" fmla="*/ 4 w 29"/>
                <a:gd name="T9" fmla="*/ 23 h 33"/>
                <a:gd name="T10" fmla="*/ 0 w 29"/>
                <a:gd name="T11" fmla="*/ 16 h 33"/>
                <a:gd name="T12" fmla="*/ 4 w 29"/>
                <a:gd name="T13" fmla="*/ 11 h 33"/>
                <a:gd name="T14" fmla="*/ 7 w 29"/>
                <a:gd name="T15" fmla="*/ 9 h 33"/>
                <a:gd name="T16" fmla="*/ 10 w 29"/>
                <a:gd name="T17" fmla="*/ 2 h 33"/>
                <a:gd name="T18" fmla="*/ 13 w 29"/>
                <a:gd name="T19" fmla="*/ 0 h 33"/>
                <a:gd name="T20" fmla="*/ 15 w 29"/>
                <a:gd name="T21" fmla="*/ 3 h 33"/>
                <a:gd name="T22" fmla="*/ 19 w 29"/>
                <a:gd name="T23" fmla="*/ 5 h 33"/>
                <a:gd name="T24" fmla="*/ 21 w 29"/>
                <a:gd name="T25" fmla="*/ 9 h 33"/>
                <a:gd name="T26" fmla="*/ 23 w 29"/>
                <a:gd name="T27" fmla="*/ 10 h 33"/>
                <a:gd name="T28" fmla="*/ 27 w 29"/>
                <a:gd name="T29" fmla="*/ 15 h 33"/>
                <a:gd name="T30" fmla="*/ 29 w 29"/>
                <a:gd name="T31" fmla="*/ 15 h 33"/>
                <a:gd name="T32" fmla="*/ 28 w 29"/>
                <a:gd name="T33" fmla="*/ 19 h 33"/>
                <a:gd name="T34" fmla="*/ 26 w 29"/>
                <a:gd name="T35" fmla="*/ 23 h 33"/>
                <a:gd name="T36" fmla="*/ 26 w 29"/>
                <a:gd name="T37" fmla="*/ 24 h 33"/>
                <a:gd name="T38" fmla="*/ 22 w 29"/>
                <a:gd name="T39" fmla="*/ 25 h 33"/>
                <a:gd name="T40" fmla="*/ 12 w 29"/>
                <a:gd name="T41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3">
                  <a:moveTo>
                    <a:pt x="12" y="29"/>
                  </a:moveTo>
                  <a:lnTo>
                    <a:pt x="11" y="33"/>
                  </a:lnTo>
                  <a:lnTo>
                    <a:pt x="10" y="33"/>
                  </a:lnTo>
                  <a:lnTo>
                    <a:pt x="8" y="25"/>
                  </a:lnTo>
                  <a:lnTo>
                    <a:pt x="4" y="23"/>
                  </a:lnTo>
                  <a:lnTo>
                    <a:pt x="0" y="16"/>
                  </a:lnTo>
                  <a:lnTo>
                    <a:pt x="4" y="11"/>
                  </a:lnTo>
                  <a:lnTo>
                    <a:pt x="7" y="9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5" y="3"/>
                  </a:lnTo>
                  <a:lnTo>
                    <a:pt x="19" y="5"/>
                  </a:lnTo>
                  <a:lnTo>
                    <a:pt x="21" y="9"/>
                  </a:lnTo>
                  <a:lnTo>
                    <a:pt x="23" y="10"/>
                  </a:lnTo>
                  <a:lnTo>
                    <a:pt x="27" y="15"/>
                  </a:lnTo>
                  <a:lnTo>
                    <a:pt x="29" y="15"/>
                  </a:lnTo>
                  <a:lnTo>
                    <a:pt x="28" y="19"/>
                  </a:lnTo>
                  <a:lnTo>
                    <a:pt x="26" y="23"/>
                  </a:lnTo>
                  <a:lnTo>
                    <a:pt x="26" y="24"/>
                  </a:lnTo>
                  <a:lnTo>
                    <a:pt x="22" y="25"/>
                  </a:lnTo>
                  <a:lnTo>
                    <a:pt x="12" y="2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40">
              <a:extLst>
                <a:ext uri="{FF2B5EF4-FFF2-40B4-BE49-F238E27FC236}">
                  <a16:creationId xmlns="" xmlns:a16="http://schemas.microsoft.com/office/drawing/2014/main" id="{439BCA5B-CF23-4F12-B0C1-5CF8528D2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467" y="3792512"/>
              <a:ext cx="31995" cy="29086"/>
            </a:xfrm>
            <a:custGeom>
              <a:avLst/>
              <a:gdLst>
                <a:gd name="T0" fmla="*/ 24 w 33"/>
                <a:gd name="T1" fmla="*/ 3 h 30"/>
                <a:gd name="T2" fmla="*/ 28 w 33"/>
                <a:gd name="T3" fmla="*/ 11 h 30"/>
                <a:gd name="T4" fmla="*/ 27 w 33"/>
                <a:gd name="T5" fmla="*/ 15 h 30"/>
                <a:gd name="T6" fmla="*/ 33 w 33"/>
                <a:gd name="T7" fmla="*/ 30 h 30"/>
                <a:gd name="T8" fmla="*/ 20 w 33"/>
                <a:gd name="T9" fmla="*/ 30 h 30"/>
                <a:gd name="T10" fmla="*/ 15 w 33"/>
                <a:gd name="T11" fmla="*/ 21 h 30"/>
                <a:gd name="T12" fmla="*/ 0 w 33"/>
                <a:gd name="T13" fmla="*/ 20 h 30"/>
                <a:gd name="T14" fmla="*/ 13 w 33"/>
                <a:gd name="T15" fmla="*/ 0 h 30"/>
                <a:gd name="T16" fmla="*/ 24 w 33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24" y="3"/>
                  </a:moveTo>
                  <a:lnTo>
                    <a:pt x="28" y="11"/>
                  </a:lnTo>
                  <a:lnTo>
                    <a:pt x="27" y="15"/>
                  </a:lnTo>
                  <a:lnTo>
                    <a:pt x="33" y="30"/>
                  </a:lnTo>
                  <a:lnTo>
                    <a:pt x="20" y="30"/>
                  </a:lnTo>
                  <a:lnTo>
                    <a:pt x="15" y="21"/>
                  </a:lnTo>
                  <a:lnTo>
                    <a:pt x="0" y="20"/>
                  </a:lnTo>
                  <a:lnTo>
                    <a:pt x="13" y="0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41">
              <a:extLst>
                <a:ext uri="{FF2B5EF4-FFF2-40B4-BE49-F238E27FC236}">
                  <a16:creationId xmlns="" xmlns:a16="http://schemas.microsoft.com/office/drawing/2014/main" id="{D2944DF5-2B84-4232-9370-7E609186E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7529" y="3702345"/>
              <a:ext cx="24239" cy="31025"/>
            </a:xfrm>
            <a:custGeom>
              <a:avLst/>
              <a:gdLst>
                <a:gd name="T0" fmla="*/ 12 w 25"/>
                <a:gd name="T1" fmla="*/ 27 h 32"/>
                <a:gd name="T2" fmla="*/ 7 w 25"/>
                <a:gd name="T3" fmla="*/ 28 h 32"/>
                <a:gd name="T4" fmla="*/ 6 w 25"/>
                <a:gd name="T5" fmla="*/ 32 h 32"/>
                <a:gd name="T6" fmla="*/ 0 w 25"/>
                <a:gd name="T7" fmla="*/ 32 h 32"/>
                <a:gd name="T8" fmla="*/ 6 w 25"/>
                <a:gd name="T9" fmla="*/ 15 h 32"/>
                <a:gd name="T10" fmla="*/ 15 w 25"/>
                <a:gd name="T11" fmla="*/ 0 h 32"/>
                <a:gd name="T12" fmla="*/ 15 w 25"/>
                <a:gd name="T13" fmla="*/ 0 h 32"/>
                <a:gd name="T14" fmla="*/ 23 w 25"/>
                <a:gd name="T15" fmla="*/ 1 h 32"/>
                <a:gd name="T16" fmla="*/ 25 w 25"/>
                <a:gd name="T17" fmla="*/ 9 h 32"/>
                <a:gd name="T18" fmla="*/ 16 w 25"/>
                <a:gd name="T19" fmla="*/ 17 h 32"/>
                <a:gd name="T20" fmla="*/ 12 w 25"/>
                <a:gd name="T21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2">
                  <a:moveTo>
                    <a:pt x="12" y="27"/>
                  </a:moveTo>
                  <a:lnTo>
                    <a:pt x="7" y="28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6" y="15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3" y="1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42">
              <a:extLst>
                <a:ext uri="{FF2B5EF4-FFF2-40B4-BE49-F238E27FC236}">
                  <a16:creationId xmlns="" xmlns:a16="http://schemas.microsoft.com/office/drawing/2014/main" id="{D8140094-DBB1-4E25-8A79-D07742210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890" y="4156089"/>
              <a:ext cx="34903" cy="64959"/>
            </a:xfrm>
            <a:custGeom>
              <a:avLst/>
              <a:gdLst>
                <a:gd name="T0" fmla="*/ 36 w 36"/>
                <a:gd name="T1" fmla="*/ 39 h 67"/>
                <a:gd name="T2" fmla="*/ 33 w 36"/>
                <a:gd name="T3" fmla="*/ 57 h 67"/>
                <a:gd name="T4" fmla="*/ 25 w 36"/>
                <a:gd name="T5" fmla="*/ 62 h 67"/>
                <a:gd name="T6" fmla="*/ 10 w 36"/>
                <a:gd name="T7" fmla="*/ 67 h 67"/>
                <a:gd name="T8" fmla="*/ 2 w 36"/>
                <a:gd name="T9" fmla="*/ 53 h 67"/>
                <a:gd name="T10" fmla="*/ 0 w 36"/>
                <a:gd name="T11" fmla="*/ 27 h 67"/>
                <a:gd name="T12" fmla="*/ 7 w 36"/>
                <a:gd name="T13" fmla="*/ 0 h 67"/>
                <a:gd name="T14" fmla="*/ 19 w 36"/>
                <a:gd name="T15" fmla="*/ 9 h 67"/>
                <a:gd name="T16" fmla="*/ 28 w 36"/>
                <a:gd name="T17" fmla="*/ 22 h 67"/>
                <a:gd name="T18" fmla="*/ 36 w 36"/>
                <a:gd name="T19" fmla="*/ 3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6" y="39"/>
                  </a:moveTo>
                  <a:lnTo>
                    <a:pt x="33" y="57"/>
                  </a:lnTo>
                  <a:lnTo>
                    <a:pt x="25" y="62"/>
                  </a:lnTo>
                  <a:lnTo>
                    <a:pt x="10" y="67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7" y="0"/>
                  </a:lnTo>
                  <a:lnTo>
                    <a:pt x="19" y="9"/>
                  </a:lnTo>
                  <a:lnTo>
                    <a:pt x="28" y="22"/>
                  </a:lnTo>
                  <a:lnTo>
                    <a:pt x="36" y="3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43">
              <a:extLst>
                <a:ext uri="{FF2B5EF4-FFF2-40B4-BE49-F238E27FC236}">
                  <a16:creationId xmlns="" xmlns:a16="http://schemas.microsoft.com/office/drawing/2014/main" id="{A6EC684C-8006-4372-B45E-D0E9D8AE7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962" y="3172009"/>
              <a:ext cx="93076" cy="71746"/>
            </a:xfrm>
            <a:custGeom>
              <a:avLst/>
              <a:gdLst>
                <a:gd name="T0" fmla="*/ 29 w 96"/>
                <a:gd name="T1" fmla="*/ 62 h 74"/>
                <a:gd name="T2" fmla="*/ 27 w 96"/>
                <a:gd name="T3" fmla="*/ 54 h 74"/>
                <a:gd name="T4" fmla="*/ 29 w 96"/>
                <a:gd name="T5" fmla="*/ 46 h 74"/>
                <a:gd name="T6" fmla="*/ 20 w 96"/>
                <a:gd name="T7" fmla="*/ 42 h 74"/>
                <a:gd name="T8" fmla="*/ 3 w 96"/>
                <a:gd name="T9" fmla="*/ 36 h 74"/>
                <a:gd name="T10" fmla="*/ 0 w 96"/>
                <a:gd name="T11" fmla="*/ 10 h 74"/>
                <a:gd name="T12" fmla="*/ 19 w 96"/>
                <a:gd name="T13" fmla="*/ 1 h 74"/>
                <a:gd name="T14" fmla="*/ 48 w 96"/>
                <a:gd name="T15" fmla="*/ 2 h 74"/>
                <a:gd name="T16" fmla="*/ 66 w 96"/>
                <a:gd name="T17" fmla="*/ 0 h 74"/>
                <a:gd name="T18" fmla="*/ 68 w 96"/>
                <a:gd name="T19" fmla="*/ 6 h 74"/>
                <a:gd name="T20" fmla="*/ 77 w 96"/>
                <a:gd name="T21" fmla="*/ 8 h 74"/>
                <a:gd name="T22" fmla="*/ 93 w 96"/>
                <a:gd name="T23" fmla="*/ 23 h 74"/>
                <a:gd name="T24" fmla="*/ 96 w 96"/>
                <a:gd name="T25" fmla="*/ 37 h 74"/>
                <a:gd name="T26" fmla="*/ 81 w 96"/>
                <a:gd name="T27" fmla="*/ 46 h 74"/>
                <a:gd name="T28" fmla="*/ 77 w 96"/>
                <a:gd name="T29" fmla="*/ 64 h 74"/>
                <a:gd name="T30" fmla="*/ 59 w 96"/>
                <a:gd name="T31" fmla="*/ 74 h 74"/>
                <a:gd name="T32" fmla="*/ 41 w 96"/>
                <a:gd name="T33" fmla="*/ 74 h 74"/>
                <a:gd name="T34" fmla="*/ 37 w 96"/>
                <a:gd name="T35" fmla="*/ 65 h 74"/>
                <a:gd name="T36" fmla="*/ 29 w 96"/>
                <a:gd name="T37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74">
                  <a:moveTo>
                    <a:pt x="29" y="62"/>
                  </a:moveTo>
                  <a:lnTo>
                    <a:pt x="27" y="54"/>
                  </a:lnTo>
                  <a:lnTo>
                    <a:pt x="29" y="46"/>
                  </a:lnTo>
                  <a:lnTo>
                    <a:pt x="20" y="42"/>
                  </a:lnTo>
                  <a:lnTo>
                    <a:pt x="3" y="36"/>
                  </a:lnTo>
                  <a:lnTo>
                    <a:pt x="0" y="10"/>
                  </a:lnTo>
                  <a:lnTo>
                    <a:pt x="19" y="1"/>
                  </a:lnTo>
                  <a:lnTo>
                    <a:pt x="48" y="2"/>
                  </a:lnTo>
                  <a:lnTo>
                    <a:pt x="66" y="0"/>
                  </a:lnTo>
                  <a:lnTo>
                    <a:pt x="68" y="6"/>
                  </a:lnTo>
                  <a:lnTo>
                    <a:pt x="77" y="8"/>
                  </a:lnTo>
                  <a:lnTo>
                    <a:pt x="93" y="23"/>
                  </a:lnTo>
                  <a:lnTo>
                    <a:pt x="96" y="37"/>
                  </a:lnTo>
                  <a:lnTo>
                    <a:pt x="81" y="46"/>
                  </a:lnTo>
                  <a:lnTo>
                    <a:pt x="77" y="64"/>
                  </a:lnTo>
                  <a:lnTo>
                    <a:pt x="59" y="74"/>
                  </a:lnTo>
                  <a:lnTo>
                    <a:pt x="41" y="74"/>
                  </a:lnTo>
                  <a:lnTo>
                    <a:pt x="37" y="65"/>
                  </a:lnTo>
                  <a:lnTo>
                    <a:pt x="29" y="6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44">
              <a:extLst>
                <a:ext uri="{FF2B5EF4-FFF2-40B4-BE49-F238E27FC236}">
                  <a16:creationId xmlns="" xmlns:a16="http://schemas.microsoft.com/office/drawing/2014/main" id="{99A8901A-9A4E-4062-9DD9-FE461153C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157" y="3346525"/>
              <a:ext cx="9695" cy="18422"/>
            </a:xfrm>
            <a:custGeom>
              <a:avLst/>
              <a:gdLst>
                <a:gd name="T0" fmla="*/ 7 w 10"/>
                <a:gd name="T1" fmla="*/ 0 h 19"/>
                <a:gd name="T2" fmla="*/ 10 w 10"/>
                <a:gd name="T3" fmla="*/ 7 h 19"/>
                <a:gd name="T4" fmla="*/ 9 w 10"/>
                <a:gd name="T5" fmla="*/ 19 h 19"/>
                <a:gd name="T6" fmla="*/ 5 w 10"/>
                <a:gd name="T7" fmla="*/ 19 h 19"/>
                <a:gd name="T8" fmla="*/ 0 w 10"/>
                <a:gd name="T9" fmla="*/ 16 h 19"/>
                <a:gd name="T10" fmla="*/ 2 w 10"/>
                <a:gd name="T11" fmla="*/ 1 h 19"/>
                <a:gd name="T12" fmla="*/ 7 w 1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9">
                  <a:moveTo>
                    <a:pt x="7" y="0"/>
                  </a:moveTo>
                  <a:lnTo>
                    <a:pt x="10" y="7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0" y="16"/>
                  </a:lnTo>
                  <a:lnTo>
                    <a:pt x="2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45">
              <a:extLst>
                <a:ext uri="{FF2B5EF4-FFF2-40B4-BE49-F238E27FC236}">
                  <a16:creationId xmlns="" xmlns:a16="http://schemas.microsoft.com/office/drawing/2014/main" id="{DA9A7A9D-C1C7-4ECF-9AD7-C7F9077D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962" y="3121593"/>
              <a:ext cx="120223" cy="72716"/>
            </a:xfrm>
            <a:custGeom>
              <a:avLst/>
              <a:gdLst>
                <a:gd name="T0" fmla="*/ 0 w 124"/>
                <a:gd name="T1" fmla="*/ 62 h 75"/>
                <a:gd name="T2" fmla="*/ 0 w 124"/>
                <a:gd name="T3" fmla="*/ 38 h 75"/>
                <a:gd name="T4" fmla="*/ 8 w 124"/>
                <a:gd name="T5" fmla="*/ 18 h 75"/>
                <a:gd name="T6" fmla="*/ 25 w 124"/>
                <a:gd name="T7" fmla="*/ 8 h 75"/>
                <a:gd name="T8" fmla="*/ 39 w 124"/>
                <a:gd name="T9" fmla="*/ 31 h 75"/>
                <a:gd name="T10" fmla="*/ 53 w 124"/>
                <a:gd name="T11" fmla="*/ 31 h 75"/>
                <a:gd name="T12" fmla="*/ 55 w 124"/>
                <a:gd name="T13" fmla="*/ 6 h 75"/>
                <a:gd name="T14" fmla="*/ 70 w 124"/>
                <a:gd name="T15" fmla="*/ 0 h 75"/>
                <a:gd name="T16" fmla="*/ 78 w 124"/>
                <a:gd name="T17" fmla="*/ 5 h 75"/>
                <a:gd name="T18" fmla="*/ 93 w 124"/>
                <a:gd name="T19" fmla="*/ 16 h 75"/>
                <a:gd name="T20" fmla="*/ 107 w 124"/>
                <a:gd name="T21" fmla="*/ 16 h 75"/>
                <a:gd name="T22" fmla="*/ 115 w 124"/>
                <a:gd name="T23" fmla="*/ 24 h 75"/>
                <a:gd name="T24" fmla="*/ 118 w 124"/>
                <a:gd name="T25" fmla="*/ 39 h 75"/>
                <a:gd name="T26" fmla="*/ 124 w 124"/>
                <a:gd name="T27" fmla="*/ 58 h 75"/>
                <a:gd name="T28" fmla="*/ 104 w 124"/>
                <a:gd name="T29" fmla="*/ 69 h 75"/>
                <a:gd name="T30" fmla="*/ 93 w 124"/>
                <a:gd name="T31" fmla="*/ 75 h 75"/>
                <a:gd name="T32" fmla="*/ 77 w 124"/>
                <a:gd name="T33" fmla="*/ 60 h 75"/>
                <a:gd name="T34" fmla="*/ 68 w 124"/>
                <a:gd name="T35" fmla="*/ 58 h 75"/>
                <a:gd name="T36" fmla="*/ 66 w 124"/>
                <a:gd name="T37" fmla="*/ 52 h 75"/>
                <a:gd name="T38" fmla="*/ 48 w 124"/>
                <a:gd name="T39" fmla="*/ 54 h 75"/>
                <a:gd name="T40" fmla="*/ 19 w 124"/>
                <a:gd name="T41" fmla="*/ 53 h 75"/>
                <a:gd name="T42" fmla="*/ 0 w 124"/>
                <a:gd name="T43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75">
                  <a:moveTo>
                    <a:pt x="0" y="62"/>
                  </a:moveTo>
                  <a:lnTo>
                    <a:pt x="0" y="38"/>
                  </a:lnTo>
                  <a:lnTo>
                    <a:pt x="8" y="18"/>
                  </a:lnTo>
                  <a:lnTo>
                    <a:pt x="25" y="8"/>
                  </a:lnTo>
                  <a:lnTo>
                    <a:pt x="39" y="31"/>
                  </a:lnTo>
                  <a:lnTo>
                    <a:pt x="53" y="31"/>
                  </a:lnTo>
                  <a:lnTo>
                    <a:pt x="55" y="6"/>
                  </a:lnTo>
                  <a:lnTo>
                    <a:pt x="70" y="0"/>
                  </a:lnTo>
                  <a:lnTo>
                    <a:pt x="78" y="5"/>
                  </a:lnTo>
                  <a:lnTo>
                    <a:pt x="93" y="16"/>
                  </a:lnTo>
                  <a:lnTo>
                    <a:pt x="107" y="16"/>
                  </a:lnTo>
                  <a:lnTo>
                    <a:pt x="115" y="24"/>
                  </a:lnTo>
                  <a:lnTo>
                    <a:pt x="118" y="39"/>
                  </a:lnTo>
                  <a:lnTo>
                    <a:pt x="124" y="58"/>
                  </a:lnTo>
                  <a:lnTo>
                    <a:pt x="104" y="69"/>
                  </a:lnTo>
                  <a:lnTo>
                    <a:pt x="93" y="75"/>
                  </a:lnTo>
                  <a:lnTo>
                    <a:pt x="77" y="60"/>
                  </a:lnTo>
                  <a:lnTo>
                    <a:pt x="68" y="58"/>
                  </a:lnTo>
                  <a:lnTo>
                    <a:pt x="66" y="52"/>
                  </a:lnTo>
                  <a:lnTo>
                    <a:pt x="48" y="54"/>
                  </a:lnTo>
                  <a:lnTo>
                    <a:pt x="19" y="5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46">
              <a:extLst>
                <a:ext uri="{FF2B5EF4-FFF2-40B4-BE49-F238E27FC236}">
                  <a16:creationId xmlns="" xmlns:a16="http://schemas.microsoft.com/office/drawing/2014/main" id="{DC2F4E04-43BA-4777-BA6F-6DDF780B2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4038" y="3390154"/>
              <a:ext cx="57203" cy="72716"/>
            </a:xfrm>
            <a:custGeom>
              <a:avLst/>
              <a:gdLst>
                <a:gd name="T0" fmla="*/ 0 w 59"/>
                <a:gd name="T1" fmla="*/ 6 h 75"/>
                <a:gd name="T2" fmla="*/ 4 w 59"/>
                <a:gd name="T3" fmla="*/ 3 h 75"/>
                <a:gd name="T4" fmla="*/ 16 w 59"/>
                <a:gd name="T5" fmla="*/ 0 h 75"/>
                <a:gd name="T6" fmla="*/ 29 w 59"/>
                <a:gd name="T7" fmla="*/ 8 h 75"/>
                <a:gd name="T8" fmla="*/ 36 w 59"/>
                <a:gd name="T9" fmla="*/ 8 h 75"/>
                <a:gd name="T10" fmla="*/ 44 w 59"/>
                <a:gd name="T11" fmla="*/ 15 h 75"/>
                <a:gd name="T12" fmla="*/ 43 w 59"/>
                <a:gd name="T13" fmla="*/ 25 h 75"/>
                <a:gd name="T14" fmla="*/ 48 w 59"/>
                <a:gd name="T15" fmla="*/ 29 h 75"/>
                <a:gd name="T16" fmla="*/ 51 w 59"/>
                <a:gd name="T17" fmla="*/ 40 h 75"/>
                <a:gd name="T18" fmla="*/ 58 w 59"/>
                <a:gd name="T19" fmla="*/ 45 h 75"/>
                <a:gd name="T20" fmla="*/ 56 w 59"/>
                <a:gd name="T21" fmla="*/ 50 h 75"/>
                <a:gd name="T22" fmla="*/ 59 w 59"/>
                <a:gd name="T23" fmla="*/ 52 h 75"/>
                <a:gd name="T24" fmla="*/ 54 w 59"/>
                <a:gd name="T25" fmla="*/ 53 h 75"/>
                <a:gd name="T26" fmla="*/ 44 w 59"/>
                <a:gd name="T27" fmla="*/ 53 h 75"/>
                <a:gd name="T28" fmla="*/ 43 w 59"/>
                <a:gd name="T29" fmla="*/ 50 h 75"/>
                <a:gd name="T30" fmla="*/ 39 w 59"/>
                <a:gd name="T31" fmla="*/ 52 h 75"/>
                <a:gd name="T32" fmla="*/ 40 w 59"/>
                <a:gd name="T33" fmla="*/ 56 h 75"/>
                <a:gd name="T34" fmla="*/ 36 w 59"/>
                <a:gd name="T35" fmla="*/ 64 h 75"/>
                <a:gd name="T36" fmla="*/ 32 w 59"/>
                <a:gd name="T37" fmla="*/ 73 h 75"/>
                <a:gd name="T38" fmla="*/ 28 w 59"/>
                <a:gd name="T39" fmla="*/ 75 h 75"/>
                <a:gd name="T40" fmla="*/ 25 w 59"/>
                <a:gd name="T41" fmla="*/ 64 h 75"/>
                <a:gd name="T42" fmla="*/ 26 w 59"/>
                <a:gd name="T43" fmla="*/ 53 h 75"/>
                <a:gd name="T44" fmla="*/ 26 w 59"/>
                <a:gd name="T45" fmla="*/ 42 h 75"/>
                <a:gd name="T46" fmla="*/ 16 w 59"/>
                <a:gd name="T47" fmla="*/ 27 h 75"/>
                <a:gd name="T48" fmla="*/ 10 w 59"/>
                <a:gd name="T49" fmla="*/ 17 h 75"/>
                <a:gd name="T50" fmla="*/ 6 w 59"/>
                <a:gd name="T51" fmla="*/ 8 h 75"/>
                <a:gd name="T52" fmla="*/ 0 w 59"/>
                <a:gd name="T53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" h="75">
                  <a:moveTo>
                    <a:pt x="0" y="6"/>
                  </a:moveTo>
                  <a:lnTo>
                    <a:pt x="4" y="3"/>
                  </a:lnTo>
                  <a:lnTo>
                    <a:pt x="16" y="0"/>
                  </a:lnTo>
                  <a:lnTo>
                    <a:pt x="29" y="8"/>
                  </a:lnTo>
                  <a:lnTo>
                    <a:pt x="36" y="8"/>
                  </a:lnTo>
                  <a:lnTo>
                    <a:pt x="44" y="15"/>
                  </a:lnTo>
                  <a:lnTo>
                    <a:pt x="43" y="25"/>
                  </a:lnTo>
                  <a:lnTo>
                    <a:pt x="48" y="29"/>
                  </a:lnTo>
                  <a:lnTo>
                    <a:pt x="51" y="40"/>
                  </a:lnTo>
                  <a:lnTo>
                    <a:pt x="58" y="45"/>
                  </a:lnTo>
                  <a:lnTo>
                    <a:pt x="56" y="50"/>
                  </a:lnTo>
                  <a:lnTo>
                    <a:pt x="59" y="52"/>
                  </a:lnTo>
                  <a:lnTo>
                    <a:pt x="54" y="53"/>
                  </a:lnTo>
                  <a:lnTo>
                    <a:pt x="44" y="53"/>
                  </a:lnTo>
                  <a:lnTo>
                    <a:pt x="43" y="50"/>
                  </a:lnTo>
                  <a:lnTo>
                    <a:pt x="39" y="52"/>
                  </a:lnTo>
                  <a:lnTo>
                    <a:pt x="40" y="56"/>
                  </a:lnTo>
                  <a:lnTo>
                    <a:pt x="36" y="64"/>
                  </a:lnTo>
                  <a:lnTo>
                    <a:pt x="32" y="73"/>
                  </a:lnTo>
                  <a:lnTo>
                    <a:pt x="28" y="75"/>
                  </a:lnTo>
                  <a:lnTo>
                    <a:pt x="25" y="64"/>
                  </a:lnTo>
                  <a:lnTo>
                    <a:pt x="26" y="53"/>
                  </a:lnTo>
                  <a:lnTo>
                    <a:pt x="26" y="42"/>
                  </a:lnTo>
                  <a:lnTo>
                    <a:pt x="16" y="27"/>
                  </a:lnTo>
                  <a:lnTo>
                    <a:pt x="10" y="17"/>
                  </a:lnTo>
                  <a:lnTo>
                    <a:pt x="6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47">
              <a:extLst>
                <a:ext uri="{FF2B5EF4-FFF2-40B4-BE49-F238E27FC236}">
                  <a16:creationId xmlns="" xmlns:a16="http://schemas.microsoft.com/office/drawing/2014/main" id="{405B3247-BA48-4449-BE1D-67E150AAC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394" y="3509408"/>
              <a:ext cx="32964" cy="37812"/>
            </a:xfrm>
            <a:custGeom>
              <a:avLst/>
              <a:gdLst>
                <a:gd name="T0" fmla="*/ 25 w 34"/>
                <a:gd name="T1" fmla="*/ 24 h 39"/>
                <a:gd name="T2" fmla="*/ 23 w 34"/>
                <a:gd name="T3" fmla="*/ 19 h 39"/>
                <a:gd name="T4" fmla="*/ 15 w 34"/>
                <a:gd name="T5" fmla="*/ 31 h 39"/>
                <a:gd name="T6" fmla="*/ 17 w 34"/>
                <a:gd name="T7" fmla="*/ 39 h 39"/>
                <a:gd name="T8" fmla="*/ 13 w 34"/>
                <a:gd name="T9" fmla="*/ 37 h 39"/>
                <a:gd name="T10" fmla="*/ 8 w 34"/>
                <a:gd name="T11" fmla="*/ 30 h 39"/>
                <a:gd name="T12" fmla="*/ 0 w 34"/>
                <a:gd name="T13" fmla="*/ 25 h 39"/>
                <a:gd name="T14" fmla="*/ 3 w 34"/>
                <a:gd name="T15" fmla="*/ 21 h 39"/>
                <a:gd name="T16" fmla="*/ 5 w 34"/>
                <a:gd name="T17" fmla="*/ 8 h 39"/>
                <a:gd name="T18" fmla="*/ 11 w 34"/>
                <a:gd name="T19" fmla="*/ 2 h 39"/>
                <a:gd name="T20" fmla="*/ 14 w 34"/>
                <a:gd name="T21" fmla="*/ 0 h 39"/>
                <a:gd name="T22" fmla="*/ 19 w 34"/>
                <a:gd name="T23" fmla="*/ 4 h 39"/>
                <a:gd name="T24" fmla="*/ 21 w 34"/>
                <a:gd name="T25" fmla="*/ 8 h 39"/>
                <a:gd name="T26" fmla="*/ 27 w 34"/>
                <a:gd name="T27" fmla="*/ 10 h 39"/>
                <a:gd name="T28" fmla="*/ 34 w 34"/>
                <a:gd name="T29" fmla="*/ 15 h 39"/>
                <a:gd name="T30" fmla="*/ 33 w 34"/>
                <a:gd name="T31" fmla="*/ 17 h 39"/>
                <a:gd name="T32" fmla="*/ 29 w 34"/>
                <a:gd name="T33" fmla="*/ 22 h 39"/>
                <a:gd name="T34" fmla="*/ 25 w 34"/>
                <a:gd name="T3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25" y="24"/>
                  </a:moveTo>
                  <a:lnTo>
                    <a:pt x="23" y="19"/>
                  </a:lnTo>
                  <a:lnTo>
                    <a:pt x="15" y="31"/>
                  </a:lnTo>
                  <a:lnTo>
                    <a:pt x="17" y="39"/>
                  </a:lnTo>
                  <a:lnTo>
                    <a:pt x="13" y="37"/>
                  </a:lnTo>
                  <a:lnTo>
                    <a:pt x="8" y="30"/>
                  </a:lnTo>
                  <a:lnTo>
                    <a:pt x="0" y="25"/>
                  </a:lnTo>
                  <a:lnTo>
                    <a:pt x="3" y="21"/>
                  </a:lnTo>
                  <a:lnTo>
                    <a:pt x="5" y="8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9" y="4"/>
                  </a:lnTo>
                  <a:lnTo>
                    <a:pt x="21" y="8"/>
                  </a:lnTo>
                  <a:lnTo>
                    <a:pt x="27" y="10"/>
                  </a:lnTo>
                  <a:lnTo>
                    <a:pt x="34" y="15"/>
                  </a:lnTo>
                  <a:lnTo>
                    <a:pt x="33" y="17"/>
                  </a:lnTo>
                  <a:lnTo>
                    <a:pt x="29" y="22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248">
              <a:extLst>
                <a:ext uri="{FF2B5EF4-FFF2-40B4-BE49-F238E27FC236}">
                  <a16:creationId xmlns="" xmlns:a16="http://schemas.microsoft.com/office/drawing/2014/main" id="{415DB3FF-6BD7-4410-9E1C-11D0021A9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234" y="4523544"/>
              <a:ext cx="122162" cy="240445"/>
            </a:xfrm>
            <a:custGeom>
              <a:avLst/>
              <a:gdLst>
                <a:gd name="T0" fmla="*/ 110 w 126"/>
                <a:gd name="T1" fmla="*/ 8 h 248"/>
                <a:gd name="T2" fmla="*/ 115 w 126"/>
                <a:gd name="T3" fmla="*/ 15 h 248"/>
                <a:gd name="T4" fmla="*/ 118 w 126"/>
                <a:gd name="T5" fmla="*/ 26 h 248"/>
                <a:gd name="T6" fmla="*/ 122 w 126"/>
                <a:gd name="T7" fmla="*/ 48 h 248"/>
                <a:gd name="T8" fmla="*/ 126 w 126"/>
                <a:gd name="T9" fmla="*/ 56 h 248"/>
                <a:gd name="T10" fmla="*/ 124 w 126"/>
                <a:gd name="T11" fmla="*/ 64 h 248"/>
                <a:gd name="T12" fmla="*/ 121 w 126"/>
                <a:gd name="T13" fmla="*/ 70 h 248"/>
                <a:gd name="T14" fmla="*/ 115 w 126"/>
                <a:gd name="T15" fmla="*/ 60 h 248"/>
                <a:gd name="T16" fmla="*/ 113 w 126"/>
                <a:gd name="T17" fmla="*/ 66 h 248"/>
                <a:gd name="T18" fmla="*/ 115 w 126"/>
                <a:gd name="T19" fmla="*/ 78 h 248"/>
                <a:gd name="T20" fmla="*/ 114 w 126"/>
                <a:gd name="T21" fmla="*/ 86 h 248"/>
                <a:gd name="T22" fmla="*/ 109 w 126"/>
                <a:gd name="T23" fmla="*/ 90 h 248"/>
                <a:gd name="T24" fmla="*/ 108 w 126"/>
                <a:gd name="T25" fmla="*/ 106 h 248"/>
                <a:gd name="T26" fmla="*/ 101 w 126"/>
                <a:gd name="T27" fmla="*/ 127 h 248"/>
                <a:gd name="T28" fmla="*/ 93 w 126"/>
                <a:gd name="T29" fmla="*/ 152 h 248"/>
                <a:gd name="T30" fmla="*/ 81 w 126"/>
                <a:gd name="T31" fmla="*/ 187 h 248"/>
                <a:gd name="T32" fmla="*/ 76 w 126"/>
                <a:gd name="T33" fmla="*/ 213 h 248"/>
                <a:gd name="T34" fmla="*/ 67 w 126"/>
                <a:gd name="T35" fmla="*/ 235 h 248"/>
                <a:gd name="T36" fmla="*/ 53 w 126"/>
                <a:gd name="T37" fmla="*/ 240 h 248"/>
                <a:gd name="T38" fmla="*/ 37 w 126"/>
                <a:gd name="T39" fmla="*/ 248 h 248"/>
                <a:gd name="T40" fmla="*/ 28 w 126"/>
                <a:gd name="T41" fmla="*/ 242 h 248"/>
                <a:gd name="T42" fmla="*/ 14 w 126"/>
                <a:gd name="T43" fmla="*/ 237 h 248"/>
                <a:gd name="T44" fmla="*/ 9 w 126"/>
                <a:gd name="T45" fmla="*/ 226 h 248"/>
                <a:gd name="T46" fmla="*/ 8 w 126"/>
                <a:gd name="T47" fmla="*/ 209 h 248"/>
                <a:gd name="T48" fmla="*/ 1 w 126"/>
                <a:gd name="T49" fmla="*/ 194 h 248"/>
                <a:gd name="T50" fmla="*/ 0 w 126"/>
                <a:gd name="T51" fmla="*/ 181 h 248"/>
                <a:gd name="T52" fmla="*/ 4 w 126"/>
                <a:gd name="T53" fmla="*/ 167 h 248"/>
                <a:gd name="T54" fmla="*/ 12 w 126"/>
                <a:gd name="T55" fmla="*/ 164 h 248"/>
                <a:gd name="T56" fmla="*/ 12 w 126"/>
                <a:gd name="T57" fmla="*/ 158 h 248"/>
                <a:gd name="T58" fmla="*/ 20 w 126"/>
                <a:gd name="T59" fmla="*/ 144 h 248"/>
                <a:gd name="T60" fmla="*/ 21 w 126"/>
                <a:gd name="T61" fmla="*/ 133 h 248"/>
                <a:gd name="T62" fmla="*/ 18 w 126"/>
                <a:gd name="T63" fmla="*/ 123 h 248"/>
                <a:gd name="T64" fmla="*/ 14 w 126"/>
                <a:gd name="T65" fmla="*/ 112 h 248"/>
                <a:gd name="T66" fmla="*/ 13 w 126"/>
                <a:gd name="T67" fmla="*/ 96 h 248"/>
                <a:gd name="T68" fmla="*/ 19 w 126"/>
                <a:gd name="T69" fmla="*/ 85 h 248"/>
                <a:gd name="T70" fmla="*/ 21 w 126"/>
                <a:gd name="T71" fmla="*/ 74 h 248"/>
                <a:gd name="T72" fmla="*/ 29 w 126"/>
                <a:gd name="T73" fmla="*/ 74 h 248"/>
                <a:gd name="T74" fmla="*/ 40 w 126"/>
                <a:gd name="T75" fmla="*/ 70 h 248"/>
                <a:gd name="T76" fmla="*/ 45 w 126"/>
                <a:gd name="T77" fmla="*/ 67 h 248"/>
                <a:gd name="T78" fmla="*/ 53 w 126"/>
                <a:gd name="T79" fmla="*/ 67 h 248"/>
                <a:gd name="T80" fmla="*/ 64 w 126"/>
                <a:gd name="T81" fmla="*/ 56 h 248"/>
                <a:gd name="T82" fmla="*/ 78 w 126"/>
                <a:gd name="T83" fmla="*/ 45 h 248"/>
                <a:gd name="T84" fmla="*/ 82 w 126"/>
                <a:gd name="T85" fmla="*/ 37 h 248"/>
                <a:gd name="T86" fmla="*/ 80 w 126"/>
                <a:gd name="T87" fmla="*/ 29 h 248"/>
                <a:gd name="T88" fmla="*/ 88 w 126"/>
                <a:gd name="T89" fmla="*/ 31 h 248"/>
                <a:gd name="T90" fmla="*/ 98 w 126"/>
                <a:gd name="T91" fmla="*/ 18 h 248"/>
                <a:gd name="T92" fmla="*/ 98 w 126"/>
                <a:gd name="T93" fmla="*/ 8 h 248"/>
                <a:gd name="T94" fmla="*/ 103 w 126"/>
                <a:gd name="T95" fmla="*/ 0 h 248"/>
                <a:gd name="T96" fmla="*/ 110 w 126"/>
                <a:gd name="T97" fmla="*/ 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248">
                  <a:moveTo>
                    <a:pt x="110" y="8"/>
                  </a:moveTo>
                  <a:lnTo>
                    <a:pt x="115" y="15"/>
                  </a:lnTo>
                  <a:lnTo>
                    <a:pt x="118" y="26"/>
                  </a:lnTo>
                  <a:lnTo>
                    <a:pt x="122" y="48"/>
                  </a:lnTo>
                  <a:lnTo>
                    <a:pt x="126" y="56"/>
                  </a:lnTo>
                  <a:lnTo>
                    <a:pt x="124" y="64"/>
                  </a:lnTo>
                  <a:lnTo>
                    <a:pt x="121" y="70"/>
                  </a:lnTo>
                  <a:lnTo>
                    <a:pt x="115" y="60"/>
                  </a:lnTo>
                  <a:lnTo>
                    <a:pt x="113" y="66"/>
                  </a:lnTo>
                  <a:lnTo>
                    <a:pt x="115" y="78"/>
                  </a:lnTo>
                  <a:lnTo>
                    <a:pt x="114" y="86"/>
                  </a:lnTo>
                  <a:lnTo>
                    <a:pt x="109" y="90"/>
                  </a:lnTo>
                  <a:lnTo>
                    <a:pt x="108" y="106"/>
                  </a:lnTo>
                  <a:lnTo>
                    <a:pt x="101" y="127"/>
                  </a:lnTo>
                  <a:lnTo>
                    <a:pt x="93" y="152"/>
                  </a:lnTo>
                  <a:lnTo>
                    <a:pt x="81" y="187"/>
                  </a:lnTo>
                  <a:lnTo>
                    <a:pt x="76" y="213"/>
                  </a:lnTo>
                  <a:lnTo>
                    <a:pt x="67" y="235"/>
                  </a:lnTo>
                  <a:lnTo>
                    <a:pt x="53" y="240"/>
                  </a:lnTo>
                  <a:lnTo>
                    <a:pt x="37" y="248"/>
                  </a:lnTo>
                  <a:lnTo>
                    <a:pt x="28" y="242"/>
                  </a:lnTo>
                  <a:lnTo>
                    <a:pt x="14" y="237"/>
                  </a:lnTo>
                  <a:lnTo>
                    <a:pt x="9" y="226"/>
                  </a:lnTo>
                  <a:lnTo>
                    <a:pt x="8" y="209"/>
                  </a:lnTo>
                  <a:lnTo>
                    <a:pt x="1" y="194"/>
                  </a:lnTo>
                  <a:lnTo>
                    <a:pt x="0" y="181"/>
                  </a:lnTo>
                  <a:lnTo>
                    <a:pt x="4" y="167"/>
                  </a:lnTo>
                  <a:lnTo>
                    <a:pt x="12" y="164"/>
                  </a:lnTo>
                  <a:lnTo>
                    <a:pt x="12" y="158"/>
                  </a:lnTo>
                  <a:lnTo>
                    <a:pt x="20" y="144"/>
                  </a:lnTo>
                  <a:lnTo>
                    <a:pt x="21" y="133"/>
                  </a:lnTo>
                  <a:lnTo>
                    <a:pt x="18" y="123"/>
                  </a:lnTo>
                  <a:lnTo>
                    <a:pt x="14" y="112"/>
                  </a:lnTo>
                  <a:lnTo>
                    <a:pt x="13" y="96"/>
                  </a:lnTo>
                  <a:lnTo>
                    <a:pt x="19" y="85"/>
                  </a:lnTo>
                  <a:lnTo>
                    <a:pt x="21" y="74"/>
                  </a:lnTo>
                  <a:lnTo>
                    <a:pt x="29" y="74"/>
                  </a:lnTo>
                  <a:lnTo>
                    <a:pt x="40" y="70"/>
                  </a:lnTo>
                  <a:lnTo>
                    <a:pt x="45" y="67"/>
                  </a:lnTo>
                  <a:lnTo>
                    <a:pt x="53" y="67"/>
                  </a:lnTo>
                  <a:lnTo>
                    <a:pt x="64" y="56"/>
                  </a:lnTo>
                  <a:lnTo>
                    <a:pt x="78" y="45"/>
                  </a:lnTo>
                  <a:lnTo>
                    <a:pt x="82" y="37"/>
                  </a:lnTo>
                  <a:lnTo>
                    <a:pt x="80" y="29"/>
                  </a:lnTo>
                  <a:lnTo>
                    <a:pt x="88" y="31"/>
                  </a:lnTo>
                  <a:lnTo>
                    <a:pt x="98" y="18"/>
                  </a:lnTo>
                  <a:lnTo>
                    <a:pt x="98" y="8"/>
                  </a:lnTo>
                  <a:lnTo>
                    <a:pt x="103" y="0"/>
                  </a:lnTo>
                  <a:lnTo>
                    <a:pt x="110" y="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49">
              <a:extLst>
                <a:ext uri="{FF2B5EF4-FFF2-40B4-BE49-F238E27FC236}">
                  <a16:creationId xmlns="" xmlns:a16="http://schemas.microsoft.com/office/drawing/2014/main" id="{F52B0824-6553-48C6-9215-83CE0BCC7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0298" y="3537524"/>
              <a:ext cx="41690" cy="31995"/>
            </a:xfrm>
            <a:custGeom>
              <a:avLst/>
              <a:gdLst>
                <a:gd name="T0" fmla="*/ 3 w 43"/>
                <a:gd name="T1" fmla="*/ 10 h 33"/>
                <a:gd name="T2" fmla="*/ 4 w 43"/>
                <a:gd name="T3" fmla="*/ 10 h 33"/>
                <a:gd name="T4" fmla="*/ 5 w 43"/>
                <a:gd name="T5" fmla="*/ 6 h 33"/>
                <a:gd name="T6" fmla="*/ 15 w 43"/>
                <a:gd name="T7" fmla="*/ 2 h 33"/>
                <a:gd name="T8" fmla="*/ 19 w 43"/>
                <a:gd name="T9" fmla="*/ 1 h 33"/>
                <a:gd name="T10" fmla="*/ 26 w 43"/>
                <a:gd name="T11" fmla="*/ 0 h 33"/>
                <a:gd name="T12" fmla="*/ 33 w 43"/>
                <a:gd name="T13" fmla="*/ 0 h 33"/>
                <a:gd name="T14" fmla="*/ 42 w 43"/>
                <a:gd name="T15" fmla="*/ 7 h 33"/>
                <a:gd name="T16" fmla="*/ 43 w 43"/>
                <a:gd name="T17" fmla="*/ 23 h 33"/>
                <a:gd name="T18" fmla="*/ 40 w 43"/>
                <a:gd name="T19" fmla="*/ 23 h 33"/>
                <a:gd name="T20" fmla="*/ 37 w 43"/>
                <a:gd name="T21" fmla="*/ 27 h 33"/>
                <a:gd name="T22" fmla="*/ 28 w 43"/>
                <a:gd name="T23" fmla="*/ 26 h 33"/>
                <a:gd name="T24" fmla="*/ 21 w 43"/>
                <a:gd name="T25" fmla="*/ 32 h 33"/>
                <a:gd name="T26" fmla="*/ 9 w 43"/>
                <a:gd name="T27" fmla="*/ 33 h 33"/>
                <a:gd name="T28" fmla="*/ 3 w 43"/>
                <a:gd name="T29" fmla="*/ 29 h 33"/>
                <a:gd name="T30" fmla="*/ 0 w 43"/>
                <a:gd name="T31" fmla="*/ 18 h 33"/>
                <a:gd name="T32" fmla="*/ 3 w 43"/>
                <a:gd name="T33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33">
                  <a:moveTo>
                    <a:pt x="3" y="10"/>
                  </a:moveTo>
                  <a:lnTo>
                    <a:pt x="4" y="10"/>
                  </a:lnTo>
                  <a:lnTo>
                    <a:pt x="5" y="6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42" y="7"/>
                  </a:lnTo>
                  <a:lnTo>
                    <a:pt x="43" y="23"/>
                  </a:lnTo>
                  <a:lnTo>
                    <a:pt x="40" y="23"/>
                  </a:lnTo>
                  <a:lnTo>
                    <a:pt x="37" y="27"/>
                  </a:lnTo>
                  <a:lnTo>
                    <a:pt x="28" y="26"/>
                  </a:lnTo>
                  <a:lnTo>
                    <a:pt x="21" y="32"/>
                  </a:lnTo>
                  <a:lnTo>
                    <a:pt x="9" y="33"/>
                  </a:lnTo>
                  <a:lnTo>
                    <a:pt x="3" y="29"/>
                  </a:lnTo>
                  <a:lnTo>
                    <a:pt x="0" y="18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50">
              <a:extLst>
                <a:ext uri="{FF2B5EF4-FFF2-40B4-BE49-F238E27FC236}">
                  <a16:creationId xmlns="" xmlns:a16="http://schemas.microsoft.com/office/drawing/2014/main" id="{F02D188E-561B-406D-B82E-21D149CDB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600" y="3889466"/>
              <a:ext cx="277288" cy="261775"/>
            </a:xfrm>
            <a:custGeom>
              <a:avLst/>
              <a:gdLst>
                <a:gd name="T0" fmla="*/ 5 w 286"/>
                <a:gd name="T1" fmla="*/ 187 h 270"/>
                <a:gd name="T2" fmla="*/ 15 w 286"/>
                <a:gd name="T3" fmla="*/ 175 h 270"/>
                <a:gd name="T4" fmla="*/ 37 w 286"/>
                <a:gd name="T5" fmla="*/ 176 h 270"/>
                <a:gd name="T6" fmla="*/ 46 w 286"/>
                <a:gd name="T7" fmla="*/ 174 h 270"/>
                <a:gd name="T8" fmla="*/ 119 w 286"/>
                <a:gd name="T9" fmla="*/ 161 h 270"/>
                <a:gd name="T10" fmla="*/ 107 w 286"/>
                <a:gd name="T11" fmla="*/ 80 h 270"/>
                <a:gd name="T12" fmla="*/ 126 w 286"/>
                <a:gd name="T13" fmla="*/ 0 h 270"/>
                <a:gd name="T14" fmla="*/ 244 w 286"/>
                <a:gd name="T15" fmla="*/ 82 h 270"/>
                <a:gd name="T16" fmla="*/ 259 w 286"/>
                <a:gd name="T17" fmla="*/ 96 h 270"/>
                <a:gd name="T18" fmla="*/ 267 w 286"/>
                <a:gd name="T19" fmla="*/ 109 h 270"/>
                <a:gd name="T20" fmla="*/ 286 w 286"/>
                <a:gd name="T21" fmla="*/ 150 h 270"/>
                <a:gd name="T22" fmla="*/ 275 w 286"/>
                <a:gd name="T23" fmla="*/ 173 h 270"/>
                <a:gd name="T24" fmla="*/ 236 w 286"/>
                <a:gd name="T25" fmla="*/ 178 h 270"/>
                <a:gd name="T26" fmla="*/ 218 w 286"/>
                <a:gd name="T27" fmla="*/ 184 h 270"/>
                <a:gd name="T28" fmla="*/ 202 w 286"/>
                <a:gd name="T29" fmla="*/ 181 h 270"/>
                <a:gd name="T30" fmla="*/ 177 w 286"/>
                <a:gd name="T31" fmla="*/ 190 h 270"/>
                <a:gd name="T32" fmla="*/ 161 w 286"/>
                <a:gd name="T33" fmla="*/ 204 h 270"/>
                <a:gd name="T34" fmla="*/ 150 w 286"/>
                <a:gd name="T35" fmla="*/ 212 h 270"/>
                <a:gd name="T36" fmla="*/ 137 w 286"/>
                <a:gd name="T37" fmla="*/ 215 h 270"/>
                <a:gd name="T38" fmla="*/ 121 w 286"/>
                <a:gd name="T39" fmla="*/ 241 h 270"/>
                <a:gd name="T40" fmla="*/ 117 w 286"/>
                <a:gd name="T41" fmla="*/ 255 h 270"/>
                <a:gd name="T42" fmla="*/ 111 w 286"/>
                <a:gd name="T43" fmla="*/ 268 h 270"/>
                <a:gd name="T44" fmla="*/ 104 w 286"/>
                <a:gd name="T45" fmla="*/ 262 h 270"/>
                <a:gd name="T46" fmla="*/ 96 w 286"/>
                <a:gd name="T47" fmla="*/ 263 h 270"/>
                <a:gd name="T48" fmla="*/ 80 w 286"/>
                <a:gd name="T49" fmla="*/ 269 h 270"/>
                <a:gd name="T50" fmla="*/ 73 w 286"/>
                <a:gd name="T51" fmla="*/ 268 h 270"/>
                <a:gd name="T52" fmla="*/ 68 w 286"/>
                <a:gd name="T53" fmla="*/ 257 h 270"/>
                <a:gd name="T54" fmla="*/ 62 w 286"/>
                <a:gd name="T55" fmla="*/ 257 h 270"/>
                <a:gd name="T56" fmla="*/ 66 w 286"/>
                <a:gd name="T57" fmla="*/ 247 h 270"/>
                <a:gd name="T58" fmla="*/ 56 w 286"/>
                <a:gd name="T59" fmla="*/ 234 h 270"/>
                <a:gd name="T60" fmla="*/ 49 w 286"/>
                <a:gd name="T61" fmla="*/ 231 h 270"/>
                <a:gd name="T62" fmla="*/ 40 w 286"/>
                <a:gd name="T63" fmla="*/ 235 h 270"/>
                <a:gd name="T64" fmla="*/ 27 w 286"/>
                <a:gd name="T65" fmla="*/ 238 h 270"/>
                <a:gd name="T66" fmla="*/ 19 w 286"/>
                <a:gd name="T67" fmla="*/ 232 h 270"/>
                <a:gd name="T68" fmla="*/ 12 w 286"/>
                <a:gd name="T69" fmla="*/ 234 h 270"/>
                <a:gd name="T70" fmla="*/ 12 w 286"/>
                <a:gd name="T71" fmla="*/ 223 h 270"/>
                <a:gd name="T72" fmla="*/ 4 w 286"/>
                <a:gd name="T73" fmla="*/ 211 h 270"/>
                <a:gd name="T74" fmla="*/ 0 w 286"/>
                <a:gd name="T75" fmla="*/ 189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270">
                  <a:moveTo>
                    <a:pt x="0" y="189"/>
                  </a:moveTo>
                  <a:lnTo>
                    <a:pt x="5" y="187"/>
                  </a:lnTo>
                  <a:lnTo>
                    <a:pt x="9" y="176"/>
                  </a:lnTo>
                  <a:lnTo>
                    <a:pt x="15" y="175"/>
                  </a:lnTo>
                  <a:lnTo>
                    <a:pt x="26" y="180"/>
                  </a:lnTo>
                  <a:lnTo>
                    <a:pt x="37" y="176"/>
                  </a:lnTo>
                  <a:lnTo>
                    <a:pt x="42" y="178"/>
                  </a:lnTo>
                  <a:lnTo>
                    <a:pt x="46" y="174"/>
                  </a:lnTo>
                  <a:lnTo>
                    <a:pt x="115" y="174"/>
                  </a:lnTo>
                  <a:lnTo>
                    <a:pt x="119" y="161"/>
                  </a:lnTo>
                  <a:lnTo>
                    <a:pt x="117" y="159"/>
                  </a:lnTo>
                  <a:lnTo>
                    <a:pt x="107" y="80"/>
                  </a:lnTo>
                  <a:lnTo>
                    <a:pt x="99" y="0"/>
                  </a:lnTo>
                  <a:lnTo>
                    <a:pt x="126" y="0"/>
                  </a:lnTo>
                  <a:lnTo>
                    <a:pt x="185" y="40"/>
                  </a:lnTo>
                  <a:lnTo>
                    <a:pt x="244" y="82"/>
                  </a:lnTo>
                  <a:lnTo>
                    <a:pt x="247" y="90"/>
                  </a:lnTo>
                  <a:lnTo>
                    <a:pt x="259" y="96"/>
                  </a:lnTo>
                  <a:lnTo>
                    <a:pt x="267" y="98"/>
                  </a:lnTo>
                  <a:lnTo>
                    <a:pt x="267" y="109"/>
                  </a:lnTo>
                  <a:lnTo>
                    <a:pt x="286" y="108"/>
                  </a:lnTo>
                  <a:lnTo>
                    <a:pt x="286" y="150"/>
                  </a:lnTo>
                  <a:lnTo>
                    <a:pt x="276" y="161"/>
                  </a:lnTo>
                  <a:lnTo>
                    <a:pt x="275" y="173"/>
                  </a:lnTo>
                  <a:lnTo>
                    <a:pt x="260" y="175"/>
                  </a:lnTo>
                  <a:lnTo>
                    <a:pt x="236" y="178"/>
                  </a:lnTo>
                  <a:lnTo>
                    <a:pt x="229" y="183"/>
                  </a:lnTo>
                  <a:lnTo>
                    <a:pt x="218" y="184"/>
                  </a:lnTo>
                  <a:lnTo>
                    <a:pt x="207" y="184"/>
                  </a:lnTo>
                  <a:lnTo>
                    <a:pt x="202" y="181"/>
                  </a:lnTo>
                  <a:lnTo>
                    <a:pt x="193" y="183"/>
                  </a:lnTo>
                  <a:lnTo>
                    <a:pt x="177" y="190"/>
                  </a:lnTo>
                  <a:lnTo>
                    <a:pt x="173" y="196"/>
                  </a:lnTo>
                  <a:lnTo>
                    <a:pt x="161" y="204"/>
                  </a:lnTo>
                  <a:lnTo>
                    <a:pt x="158" y="209"/>
                  </a:lnTo>
                  <a:lnTo>
                    <a:pt x="150" y="212"/>
                  </a:lnTo>
                  <a:lnTo>
                    <a:pt x="142" y="210"/>
                  </a:lnTo>
                  <a:lnTo>
                    <a:pt x="137" y="215"/>
                  </a:lnTo>
                  <a:lnTo>
                    <a:pt x="135" y="226"/>
                  </a:lnTo>
                  <a:lnTo>
                    <a:pt x="121" y="241"/>
                  </a:lnTo>
                  <a:lnTo>
                    <a:pt x="121" y="247"/>
                  </a:lnTo>
                  <a:lnTo>
                    <a:pt x="117" y="255"/>
                  </a:lnTo>
                  <a:lnTo>
                    <a:pt x="118" y="264"/>
                  </a:lnTo>
                  <a:lnTo>
                    <a:pt x="111" y="268"/>
                  </a:lnTo>
                  <a:lnTo>
                    <a:pt x="106" y="270"/>
                  </a:lnTo>
                  <a:lnTo>
                    <a:pt x="104" y="262"/>
                  </a:lnTo>
                  <a:lnTo>
                    <a:pt x="99" y="264"/>
                  </a:lnTo>
                  <a:lnTo>
                    <a:pt x="96" y="263"/>
                  </a:lnTo>
                  <a:lnTo>
                    <a:pt x="92" y="269"/>
                  </a:lnTo>
                  <a:lnTo>
                    <a:pt x="80" y="269"/>
                  </a:lnTo>
                  <a:lnTo>
                    <a:pt x="75" y="267"/>
                  </a:lnTo>
                  <a:lnTo>
                    <a:pt x="73" y="268"/>
                  </a:lnTo>
                  <a:lnTo>
                    <a:pt x="67" y="263"/>
                  </a:lnTo>
                  <a:lnTo>
                    <a:pt x="68" y="257"/>
                  </a:lnTo>
                  <a:lnTo>
                    <a:pt x="66" y="255"/>
                  </a:lnTo>
                  <a:lnTo>
                    <a:pt x="62" y="257"/>
                  </a:lnTo>
                  <a:lnTo>
                    <a:pt x="62" y="252"/>
                  </a:lnTo>
                  <a:lnTo>
                    <a:pt x="66" y="247"/>
                  </a:lnTo>
                  <a:lnTo>
                    <a:pt x="59" y="239"/>
                  </a:lnTo>
                  <a:lnTo>
                    <a:pt x="56" y="234"/>
                  </a:lnTo>
                  <a:lnTo>
                    <a:pt x="53" y="231"/>
                  </a:lnTo>
                  <a:lnTo>
                    <a:pt x="49" y="231"/>
                  </a:lnTo>
                  <a:lnTo>
                    <a:pt x="45" y="233"/>
                  </a:lnTo>
                  <a:lnTo>
                    <a:pt x="40" y="235"/>
                  </a:lnTo>
                  <a:lnTo>
                    <a:pt x="34" y="239"/>
                  </a:lnTo>
                  <a:lnTo>
                    <a:pt x="27" y="238"/>
                  </a:lnTo>
                  <a:lnTo>
                    <a:pt x="23" y="233"/>
                  </a:lnTo>
                  <a:lnTo>
                    <a:pt x="19" y="232"/>
                  </a:lnTo>
                  <a:lnTo>
                    <a:pt x="15" y="234"/>
                  </a:lnTo>
                  <a:lnTo>
                    <a:pt x="12" y="234"/>
                  </a:lnTo>
                  <a:lnTo>
                    <a:pt x="11" y="228"/>
                  </a:lnTo>
                  <a:lnTo>
                    <a:pt x="12" y="223"/>
                  </a:lnTo>
                  <a:lnTo>
                    <a:pt x="11" y="216"/>
                  </a:lnTo>
                  <a:lnTo>
                    <a:pt x="4" y="211"/>
                  </a:lnTo>
                  <a:lnTo>
                    <a:pt x="1" y="201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51">
              <a:extLst>
                <a:ext uri="{FF2B5EF4-FFF2-40B4-BE49-F238E27FC236}">
                  <a16:creationId xmlns="" xmlns:a16="http://schemas.microsoft.com/office/drawing/2014/main" id="{899D6E1C-A7D3-4F0D-8E72-975050BAF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256" y="3740157"/>
              <a:ext cx="512885" cy="334491"/>
            </a:xfrm>
            <a:custGeom>
              <a:avLst/>
              <a:gdLst>
                <a:gd name="T0" fmla="*/ 339 w 529"/>
                <a:gd name="T1" fmla="*/ 166 h 345"/>
                <a:gd name="T2" fmla="*/ 339 w 529"/>
                <a:gd name="T3" fmla="*/ 211 h 345"/>
                <a:gd name="T4" fmla="*/ 359 w 529"/>
                <a:gd name="T5" fmla="*/ 248 h 345"/>
                <a:gd name="T6" fmla="*/ 388 w 529"/>
                <a:gd name="T7" fmla="*/ 273 h 345"/>
                <a:gd name="T8" fmla="*/ 424 w 529"/>
                <a:gd name="T9" fmla="*/ 274 h 345"/>
                <a:gd name="T10" fmla="*/ 459 w 529"/>
                <a:gd name="T11" fmla="*/ 260 h 345"/>
                <a:gd name="T12" fmla="*/ 468 w 529"/>
                <a:gd name="T13" fmla="*/ 228 h 345"/>
                <a:gd name="T14" fmla="*/ 513 w 529"/>
                <a:gd name="T15" fmla="*/ 219 h 345"/>
                <a:gd name="T16" fmla="*/ 527 w 529"/>
                <a:gd name="T17" fmla="*/ 231 h 345"/>
                <a:gd name="T18" fmla="*/ 518 w 529"/>
                <a:gd name="T19" fmla="*/ 256 h 345"/>
                <a:gd name="T20" fmla="*/ 507 w 529"/>
                <a:gd name="T21" fmla="*/ 274 h 345"/>
                <a:gd name="T22" fmla="*/ 493 w 529"/>
                <a:gd name="T23" fmla="*/ 285 h 345"/>
                <a:gd name="T24" fmla="*/ 488 w 529"/>
                <a:gd name="T25" fmla="*/ 286 h 345"/>
                <a:gd name="T26" fmla="*/ 456 w 529"/>
                <a:gd name="T27" fmla="*/ 297 h 345"/>
                <a:gd name="T28" fmla="*/ 460 w 529"/>
                <a:gd name="T29" fmla="*/ 306 h 345"/>
                <a:gd name="T30" fmla="*/ 465 w 529"/>
                <a:gd name="T31" fmla="*/ 318 h 345"/>
                <a:gd name="T32" fmla="*/ 437 w 529"/>
                <a:gd name="T33" fmla="*/ 336 h 345"/>
                <a:gd name="T34" fmla="*/ 415 w 529"/>
                <a:gd name="T35" fmla="*/ 326 h 345"/>
                <a:gd name="T36" fmla="*/ 381 w 529"/>
                <a:gd name="T37" fmla="*/ 317 h 345"/>
                <a:gd name="T38" fmla="*/ 347 w 529"/>
                <a:gd name="T39" fmla="*/ 320 h 345"/>
                <a:gd name="T40" fmla="*/ 304 w 529"/>
                <a:gd name="T41" fmla="*/ 306 h 345"/>
                <a:gd name="T42" fmla="*/ 266 w 529"/>
                <a:gd name="T43" fmla="*/ 284 h 345"/>
                <a:gd name="T44" fmla="*/ 231 w 529"/>
                <a:gd name="T45" fmla="*/ 269 h 345"/>
                <a:gd name="T46" fmla="*/ 200 w 529"/>
                <a:gd name="T47" fmla="*/ 238 h 345"/>
                <a:gd name="T48" fmla="*/ 208 w 529"/>
                <a:gd name="T49" fmla="*/ 226 h 345"/>
                <a:gd name="T50" fmla="*/ 200 w 529"/>
                <a:gd name="T51" fmla="*/ 204 h 345"/>
                <a:gd name="T52" fmla="*/ 161 w 529"/>
                <a:gd name="T53" fmla="*/ 162 h 345"/>
                <a:gd name="T54" fmla="*/ 135 w 529"/>
                <a:gd name="T55" fmla="*/ 137 h 345"/>
                <a:gd name="T56" fmla="*/ 119 w 529"/>
                <a:gd name="T57" fmla="*/ 111 h 345"/>
                <a:gd name="T58" fmla="*/ 94 w 529"/>
                <a:gd name="T59" fmla="*/ 85 h 345"/>
                <a:gd name="T60" fmla="*/ 76 w 529"/>
                <a:gd name="T61" fmla="*/ 55 h 345"/>
                <a:gd name="T62" fmla="*/ 57 w 529"/>
                <a:gd name="T63" fmla="*/ 24 h 345"/>
                <a:gd name="T64" fmla="*/ 39 w 529"/>
                <a:gd name="T65" fmla="*/ 28 h 345"/>
                <a:gd name="T66" fmla="*/ 50 w 529"/>
                <a:gd name="T67" fmla="*/ 60 h 345"/>
                <a:gd name="T68" fmla="*/ 68 w 529"/>
                <a:gd name="T69" fmla="*/ 80 h 345"/>
                <a:gd name="T70" fmla="*/ 77 w 529"/>
                <a:gd name="T71" fmla="*/ 99 h 345"/>
                <a:gd name="T72" fmla="*/ 97 w 529"/>
                <a:gd name="T73" fmla="*/ 121 h 345"/>
                <a:gd name="T74" fmla="*/ 113 w 529"/>
                <a:gd name="T75" fmla="*/ 156 h 345"/>
                <a:gd name="T76" fmla="*/ 129 w 529"/>
                <a:gd name="T77" fmla="*/ 176 h 345"/>
                <a:gd name="T78" fmla="*/ 128 w 529"/>
                <a:gd name="T79" fmla="*/ 194 h 345"/>
                <a:gd name="T80" fmla="*/ 108 w 529"/>
                <a:gd name="T81" fmla="*/ 172 h 345"/>
                <a:gd name="T82" fmla="*/ 87 w 529"/>
                <a:gd name="T83" fmla="*/ 144 h 345"/>
                <a:gd name="T84" fmla="*/ 64 w 529"/>
                <a:gd name="T85" fmla="*/ 119 h 345"/>
                <a:gd name="T86" fmla="*/ 47 w 529"/>
                <a:gd name="T87" fmla="*/ 112 h 345"/>
                <a:gd name="T88" fmla="*/ 46 w 529"/>
                <a:gd name="T89" fmla="*/ 100 h 345"/>
                <a:gd name="T90" fmla="*/ 39 w 529"/>
                <a:gd name="T91" fmla="*/ 69 h 345"/>
                <a:gd name="T92" fmla="*/ 17 w 529"/>
                <a:gd name="T93" fmla="*/ 39 h 345"/>
                <a:gd name="T94" fmla="*/ 21 w 529"/>
                <a:gd name="T95" fmla="*/ 2 h 345"/>
                <a:gd name="T96" fmla="*/ 68 w 529"/>
                <a:gd name="T97" fmla="*/ 15 h 345"/>
                <a:gd name="T98" fmla="*/ 156 w 529"/>
                <a:gd name="T99" fmla="*/ 29 h 345"/>
                <a:gd name="T100" fmla="*/ 192 w 529"/>
                <a:gd name="T101" fmla="*/ 28 h 345"/>
                <a:gd name="T102" fmla="*/ 217 w 529"/>
                <a:gd name="T103" fmla="*/ 53 h 345"/>
                <a:gd name="T104" fmla="*/ 245 w 529"/>
                <a:gd name="T105" fmla="*/ 76 h 345"/>
                <a:gd name="T106" fmla="*/ 282 w 529"/>
                <a:gd name="T107" fmla="*/ 68 h 345"/>
                <a:gd name="T108" fmla="*/ 307 w 529"/>
                <a:gd name="T109" fmla="*/ 104 h 345"/>
                <a:gd name="T110" fmla="*/ 329 w 529"/>
                <a:gd name="T111" fmla="*/ 13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9" h="345">
                  <a:moveTo>
                    <a:pt x="349" y="136"/>
                  </a:moveTo>
                  <a:lnTo>
                    <a:pt x="342" y="152"/>
                  </a:lnTo>
                  <a:lnTo>
                    <a:pt x="339" y="166"/>
                  </a:lnTo>
                  <a:lnTo>
                    <a:pt x="337" y="192"/>
                  </a:lnTo>
                  <a:lnTo>
                    <a:pt x="336" y="201"/>
                  </a:lnTo>
                  <a:lnTo>
                    <a:pt x="339" y="211"/>
                  </a:lnTo>
                  <a:lnTo>
                    <a:pt x="344" y="221"/>
                  </a:lnTo>
                  <a:lnTo>
                    <a:pt x="348" y="234"/>
                  </a:lnTo>
                  <a:lnTo>
                    <a:pt x="359" y="248"/>
                  </a:lnTo>
                  <a:lnTo>
                    <a:pt x="363" y="259"/>
                  </a:lnTo>
                  <a:lnTo>
                    <a:pt x="370" y="268"/>
                  </a:lnTo>
                  <a:lnTo>
                    <a:pt x="388" y="273"/>
                  </a:lnTo>
                  <a:lnTo>
                    <a:pt x="397" y="281"/>
                  </a:lnTo>
                  <a:lnTo>
                    <a:pt x="412" y="275"/>
                  </a:lnTo>
                  <a:lnTo>
                    <a:pt x="424" y="274"/>
                  </a:lnTo>
                  <a:lnTo>
                    <a:pt x="437" y="270"/>
                  </a:lnTo>
                  <a:lnTo>
                    <a:pt x="449" y="267"/>
                  </a:lnTo>
                  <a:lnTo>
                    <a:pt x="459" y="260"/>
                  </a:lnTo>
                  <a:lnTo>
                    <a:pt x="464" y="248"/>
                  </a:lnTo>
                  <a:lnTo>
                    <a:pt x="465" y="233"/>
                  </a:lnTo>
                  <a:lnTo>
                    <a:pt x="468" y="228"/>
                  </a:lnTo>
                  <a:lnTo>
                    <a:pt x="480" y="223"/>
                  </a:lnTo>
                  <a:lnTo>
                    <a:pt x="498" y="218"/>
                  </a:lnTo>
                  <a:lnTo>
                    <a:pt x="513" y="219"/>
                  </a:lnTo>
                  <a:lnTo>
                    <a:pt x="524" y="218"/>
                  </a:lnTo>
                  <a:lnTo>
                    <a:pt x="529" y="222"/>
                  </a:lnTo>
                  <a:lnTo>
                    <a:pt x="527" y="231"/>
                  </a:lnTo>
                  <a:lnTo>
                    <a:pt x="518" y="241"/>
                  </a:lnTo>
                  <a:lnTo>
                    <a:pt x="515" y="253"/>
                  </a:lnTo>
                  <a:lnTo>
                    <a:pt x="518" y="256"/>
                  </a:lnTo>
                  <a:lnTo>
                    <a:pt x="515" y="263"/>
                  </a:lnTo>
                  <a:lnTo>
                    <a:pt x="511" y="278"/>
                  </a:lnTo>
                  <a:lnTo>
                    <a:pt x="507" y="274"/>
                  </a:lnTo>
                  <a:lnTo>
                    <a:pt x="503" y="274"/>
                  </a:lnTo>
                  <a:lnTo>
                    <a:pt x="500" y="274"/>
                  </a:lnTo>
                  <a:lnTo>
                    <a:pt x="493" y="285"/>
                  </a:lnTo>
                  <a:lnTo>
                    <a:pt x="490" y="283"/>
                  </a:lnTo>
                  <a:lnTo>
                    <a:pt x="488" y="284"/>
                  </a:lnTo>
                  <a:lnTo>
                    <a:pt x="488" y="286"/>
                  </a:lnTo>
                  <a:lnTo>
                    <a:pt x="472" y="286"/>
                  </a:lnTo>
                  <a:lnTo>
                    <a:pt x="456" y="286"/>
                  </a:lnTo>
                  <a:lnTo>
                    <a:pt x="456" y="297"/>
                  </a:lnTo>
                  <a:lnTo>
                    <a:pt x="447" y="297"/>
                  </a:lnTo>
                  <a:lnTo>
                    <a:pt x="454" y="303"/>
                  </a:lnTo>
                  <a:lnTo>
                    <a:pt x="460" y="306"/>
                  </a:lnTo>
                  <a:lnTo>
                    <a:pt x="463" y="311"/>
                  </a:lnTo>
                  <a:lnTo>
                    <a:pt x="465" y="312"/>
                  </a:lnTo>
                  <a:lnTo>
                    <a:pt x="465" y="318"/>
                  </a:lnTo>
                  <a:lnTo>
                    <a:pt x="443" y="318"/>
                  </a:lnTo>
                  <a:lnTo>
                    <a:pt x="435" y="333"/>
                  </a:lnTo>
                  <a:lnTo>
                    <a:pt x="437" y="336"/>
                  </a:lnTo>
                  <a:lnTo>
                    <a:pt x="435" y="340"/>
                  </a:lnTo>
                  <a:lnTo>
                    <a:pt x="435" y="345"/>
                  </a:lnTo>
                  <a:lnTo>
                    <a:pt x="415" y="326"/>
                  </a:lnTo>
                  <a:lnTo>
                    <a:pt x="406" y="320"/>
                  </a:lnTo>
                  <a:lnTo>
                    <a:pt x="392" y="315"/>
                  </a:lnTo>
                  <a:lnTo>
                    <a:pt x="381" y="317"/>
                  </a:lnTo>
                  <a:lnTo>
                    <a:pt x="368" y="323"/>
                  </a:lnTo>
                  <a:lnTo>
                    <a:pt x="359" y="325"/>
                  </a:lnTo>
                  <a:lnTo>
                    <a:pt x="347" y="320"/>
                  </a:lnTo>
                  <a:lnTo>
                    <a:pt x="334" y="317"/>
                  </a:lnTo>
                  <a:lnTo>
                    <a:pt x="318" y="308"/>
                  </a:lnTo>
                  <a:lnTo>
                    <a:pt x="304" y="306"/>
                  </a:lnTo>
                  <a:lnTo>
                    <a:pt x="284" y="298"/>
                  </a:lnTo>
                  <a:lnTo>
                    <a:pt x="270" y="289"/>
                  </a:lnTo>
                  <a:lnTo>
                    <a:pt x="266" y="284"/>
                  </a:lnTo>
                  <a:lnTo>
                    <a:pt x="256" y="283"/>
                  </a:lnTo>
                  <a:lnTo>
                    <a:pt x="238" y="277"/>
                  </a:lnTo>
                  <a:lnTo>
                    <a:pt x="231" y="269"/>
                  </a:lnTo>
                  <a:lnTo>
                    <a:pt x="212" y="259"/>
                  </a:lnTo>
                  <a:lnTo>
                    <a:pt x="203" y="247"/>
                  </a:lnTo>
                  <a:lnTo>
                    <a:pt x="200" y="238"/>
                  </a:lnTo>
                  <a:lnTo>
                    <a:pt x="205" y="237"/>
                  </a:lnTo>
                  <a:lnTo>
                    <a:pt x="203" y="231"/>
                  </a:lnTo>
                  <a:lnTo>
                    <a:pt x="208" y="226"/>
                  </a:lnTo>
                  <a:lnTo>
                    <a:pt x="208" y="221"/>
                  </a:lnTo>
                  <a:lnTo>
                    <a:pt x="202" y="211"/>
                  </a:lnTo>
                  <a:lnTo>
                    <a:pt x="200" y="204"/>
                  </a:lnTo>
                  <a:lnTo>
                    <a:pt x="194" y="195"/>
                  </a:lnTo>
                  <a:lnTo>
                    <a:pt x="179" y="177"/>
                  </a:lnTo>
                  <a:lnTo>
                    <a:pt x="161" y="162"/>
                  </a:lnTo>
                  <a:lnTo>
                    <a:pt x="153" y="150"/>
                  </a:lnTo>
                  <a:lnTo>
                    <a:pt x="138" y="142"/>
                  </a:lnTo>
                  <a:lnTo>
                    <a:pt x="135" y="137"/>
                  </a:lnTo>
                  <a:lnTo>
                    <a:pt x="137" y="125"/>
                  </a:lnTo>
                  <a:lnTo>
                    <a:pt x="129" y="121"/>
                  </a:lnTo>
                  <a:lnTo>
                    <a:pt x="119" y="111"/>
                  </a:lnTo>
                  <a:lnTo>
                    <a:pt x="114" y="98"/>
                  </a:lnTo>
                  <a:lnTo>
                    <a:pt x="105" y="96"/>
                  </a:lnTo>
                  <a:lnTo>
                    <a:pt x="94" y="85"/>
                  </a:lnTo>
                  <a:lnTo>
                    <a:pt x="86" y="76"/>
                  </a:lnTo>
                  <a:lnTo>
                    <a:pt x="85" y="70"/>
                  </a:lnTo>
                  <a:lnTo>
                    <a:pt x="76" y="55"/>
                  </a:lnTo>
                  <a:lnTo>
                    <a:pt x="70" y="39"/>
                  </a:lnTo>
                  <a:lnTo>
                    <a:pt x="70" y="32"/>
                  </a:lnTo>
                  <a:lnTo>
                    <a:pt x="57" y="24"/>
                  </a:lnTo>
                  <a:lnTo>
                    <a:pt x="51" y="25"/>
                  </a:lnTo>
                  <a:lnTo>
                    <a:pt x="42" y="20"/>
                  </a:lnTo>
                  <a:lnTo>
                    <a:pt x="39" y="28"/>
                  </a:lnTo>
                  <a:lnTo>
                    <a:pt x="42" y="37"/>
                  </a:lnTo>
                  <a:lnTo>
                    <a:pt x="43" y="52"/>
                  </a:lnTo>
                  <a:lnTo>
                    <a:pt x="50" y="60"/>
                  </a:lnTo>
                  <a:lnTo>
                    <a:pt x="63" y="74"/>
                  </a:lnTo>
                  <a:lnTo>
                    <a:pt x="65" y="78"/>
                  </a:lnTo>
                  <a:lnTo>
                    <a:pt x="68" y="80"/>
                  </a:lnTo>
                  <a:lnTo>
                    <a:pt x="70" y="87"/>
                  </a:lnTo>
                  <a:lnTo>
                    <a:pt x="73" y="87"/>
                  </a:lnTo>
                  <a:lnTo>
                    <a:pt x="77" y="99"/>
                  </a:lnTo>
                  <a:lnTo>
                    <a:pt x="83" y="104"/>
                  </a:lnTo>
                  <a:lnTo>
                    <a:pt x="86" y="111"/>
                  </a:lnTo>
                  <a:lnTo>
                    <a:pt x="97" y="121"/>
                  </a:lnTo>
                  <a:lnTo>
                    <a:pt x="102" y="139"/>
                  </a:lnTo>
                  <a:lnTo>
                    <a:pt x="108" y="147"/>
                  </a:lnTo>
                  <a:lnTo>
                    <a:pt x="113" y="156"/>
                  </a:lnTo>
                  <a:lnTo>
                    <a:pt x="114" y="166"/>
                  </a:lnTo>
                  <a:lnTo>
                    <a:pt x="122" y="166"/>
                  </a:lnTo>
                  <a:lnTo>
                    <a:pt x="129" y="176"/>
                  </a:lnTo>
                  <a:lnTo>
                    <a:pt x="135" y="184"/>
                  </a:lnTo>
                  <a:lnTo>
                    <a:pt x="135" y="187"/>
                  </a:lnTo>
                  <a:lnTo>
                    <a:pt x="128" y="194"/>
                  </a:lnTo>
                  <a:lnTo>
                    <a:pt x="124" y="194"/>
                  </a:lnTo>
                  <a:lnTo>
                    <a:pt x="120" y="182"/>
                  </a:lnTo>
                  <a:lnTo>
                    <a:pt x="108" y="172"/>
                  </a:lnTo>
                  <a:lnTo>
                    <a:pt x="95" y="163"/>
                  </a:lnTo>
                  <a:lnTo>
                    <a:pt x="87" y="158"/>
                  </a:lnTo>
                  <a:lnTo>
                    <a:pt x="87" y="144"/>
                  </a:lnTo>
                  <a:lnTo>
                    <a:pt x="85" y="134"/>
                  </a:lnTo>
                  <a:lnTo>
                    <a:pt x="77" y="127"/>
                  </a:lnTo>
                  <a:lnTo>
                    <a:pt x="64" y="119"/>
                  </a:lnTo>
                  <a:lnTo>
                    <a:pt x="62" y="121"/>
                  </a:lnTo>
                  <a:lnTo>
                    <a:pt x="58" y="117"/>
                  </a:lnTo>
                  <a:lnTo>
                    <a:pt x="47" y="112"/>
                  </a:lnTo>
                  <a:lnTo>
                    <a:pt x="38" y="100"/>
                  </a:lnTo>
                  <a:lnTo>
                    <a:pt x="39" y="99"/>
                  </a:lnTo>
                  <a:lnTo>
                    <a:pt x="46" y="100"/>
                  </a:lnTo>
                  <a:lnTo>
                    <a:pt x="51" y="92"/>
                  </a:lnTo>
                  <a:lnTo>
                    <a:pt x="53" y="84"/>
                  </a:lnTo>
                  <a:lnTo>
                    <a:pt x="39" y="69"/>
                  </a:lnTo>
                  <a:lnTo>
                    <a:pt x="29" y="65"/>
                  </a:lnTo>
                  <a:lnTo>
                    <a:pt x="22" y="52"/>
                  </a:lnTo>
                  <a:lnTo>
                    <a:pt x="17" y="39"/>
                  </a:lnTo>
                  <a:lnTo>
                    <a:pt x="9" y="23"/>
                  </a:lnTo>
                  <a:lnTo>
                    <a:pt x="0" y="5"/>
                  </a:lnTo>
                  <a:lnTo>
                    <a:pt x="21" y="2"/>
                  </a:lnTo>
                  <a:lnTo>
                    <a:pt x="43" y="0"/>
                  </a:lnTo>
                  <a:lnTo>
                    <a:pt x="41" y="5"/>
                  </a:lnTo>
                  <a:lnTo>
                    <a:pt x="68" y="15"/>
                  </a:lnTo>
                  <a:lnTo>
                    <a:pt x="107" y="29"/>
                  </a:lnTo>
                  <a:lnTo>
                    <a:pt x="142" y="29"/>
                  </a:lnTo>
                  <a:lnTo>
                    <a:pt x="156" y="29"/>
                  </a:lnTo>
                  <a:lnTo>
                    <a:pt x="156" y="20"/>
                  </a:lnTo>
                  <a:lnTo>
                    <a:pt x="186" y="20"/>
                  </a:lnTo>
                  <a:lnTo>
                    <a:pt x="192" y="28"/>
                  </a:lnTo>
                  <a:lnTo>
                    <a:pt x="201" y="33"/>
                  </a:lnTo>
                  <a:lnTo>
                    <a:pt x="211" y="43"/>
                  </a:lnTo>
                  <a:lnTo>
                    <a:pt x="217" y="53"/>
                  </a:lnTo>
                  <a:lnTo>
                    <a:pt x="222" y="63"/>
                  </a:lnTo>
                  <a:lnTo>
                    <a:pt x="231" y="70"/>
                  </a:lnTo>
                  <a:lnTo>
                    <a:pt x="245" y="76"/>
                  </a:lnTo>
                  <a:lnTo>
                    <a:pt x="256" y="60"/>
                  </a:lnTo>
                  <a:lnTo>
                    <a:pt x="270" y="60"/>
                  </a:lnTo>
                  <a:lnTo>
                    <a:pt x="282" y="68"/>
                  </a:lnTo>
                  <a:lnTo>
                    <a:pt x="291" y="81"/>
                  </a:lnTo>
                  <a:lnTo>
                    <a:pt x="297" y="92"/>
                  </a:lnTo>
                  <a:lnTo>
                    <a:pt x="307" y="104"/>
                  </a:lnTo>
                  <a:lnTo>
                    <a:pt x="311" y="118"/>
                  </a:lnTo>
                  <a:lnTo>
                    <a:pt x="317" y="127"/>
                  </a:lnTo>
                  <a:lnTo>
                    <a:pt x="329" y="133"/>
                  </a:lnTo>
                  <a:lnTo>
                    <a:pt x="342" y="136"/>
                  </a:lnTo>
                  <a:lnTo>
                    <a:pt x="349" y="13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52">
              <a:extLst>
                <a:ext uri="{FF2B5EF4-FFF2-40B4-BE49-F238E27FC236}">
                  <a16:creationId xmlns="" xmlns:a16="http://schemas.microsoft.com/office/drawing/2014/main" id="{98840241-2BE5-4027-8BBA-950BE5DF5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629" y="4065922"/>
              <a:ext cx="76594" cy="73685"/>
            </a:xfrm>
            <a:custGeom>
              <a:avLst/>
              <a:gdLst>
                <a:gd name="T0" fmla="*/ 34 w 79"/>
                <a:gd name="T1" fmla="*/ 71 h 76"/>
                <a:gd name="T2" fmla="*/ 28 w 79"/>
                <a:gd name="T3" fmla="*/ 65 h 76"/>
                <a:gd name="T4" fmla="*/ 20 w 79"/>
                <a:gd name="T5" fmla="*/ 58 h 76"/>
                <a:gd name="T6" fmla="*/ 17 w 79"/>
                <a:gd name="T7" fmla="*/ 51 h 76"/>
                <a:gd name="T8" fmla="*/ 10 w 79"/>
                <a:gd name="T9" fmla="*/ 46 h 76"/>
                <a:gd name="T10" fmla="*/ 0 w 79"/>
                <a:gd name="T11" fmla="*/ 38 h 76"/>
                <a:gd name="T12" fmla="*/ 3 w 79"/>
                <a:gd name="T13" fmla="*/ 35 h 76"/>
                <a:gd name="T14" fmla="*/ 5 w 79"/>
                <a:gd name="T15" fmla="*/ 38 h 76"/>
                <a:gd name="T16" fmla="*/ 6 w 79"/>
                <a:gd name="T17" fmla="*/ 37 h 76"/>
                <a:gd name="T18" fmla="*/ 12 w 79"/>
                <a:gd name="T19" fmla="*/ 36 h 76"/>
                <a:gd name="T20" fmla="*/ 14 w 79"/>
                <a:gd name="T21" fmla="*/ 31 h 76"/>
                <a:gd name="T22" fmla="*/ 17 w 79"/>
                <a:gd name="T23" fmla="*/ 31 h 76"/>
                <a:gd name="T24" fmla="*/ 17 w 79"/>
                <a:gd name="T25" fmla="*/ 23 h 76"/>
                <a:gd name="T26" fmla="*/ 20 w 79"/>
                <a:gd name="T27" fmla="*/ 22 h 76"/>
                <a:gd name="T28" fmla="*/ 24 w 79"/>
                <a:gd name="T29" fmla="*/ 22 h 76"/>
                <a:gd name="T30" fmla="*/ 28 w 79"/>
                <a:gd name="T31" fmla="*/ 18 h 76"/>
                <a:gd name="T32" fmla="*/ 33 w 79"/>
                <a:gd name="T33" fmla="*/ 22 h 76"/>
                <a:gd name="T34" fmla="*/ 35 w 79"/>
                <a:gd name="T35" fmla="*/ 20 h 76"/>
                <a:gd name="T36" fmla="*/ 38 w 79"/>
                <a:gd name="T37" fmla="*/ 18 h 76"/>
                <a:gd name="T38" fmla="*/ 44 w 79"/>
                <a:gd name="T39" fmla="*/ 13 h 76"/>
                <a:gd name="T40" fmla="*/ 44 w 79"/>
                <a:gd name="T41" fmla="*/ 8 h 76"/>
                <a:gd name="T42" fmla="*/ 46 w 79"/>
                <a:gd name="T43" fmla="*/ 8 h 76"/>
                <a:gd name="T44" fmla="*/ 48 w 79"/>
                <a:gd name="T45" fmla="*/ 5 h 76"/>
                <a:gd name="T46" fmla="*/ 50 w 79"/>
                <a:gd name="T47" fmla="*/ 4 h 76"/>
                <a:gd name="T48" fmla="*/ 53 w 79"/>
                <a:gd name="T49" fmla="*/ 7 h 76"/>
                <a:gd name="T50" fmla="*/ 56 w 79"/>
                <a:gd name="T51" fmla="*/ 7 h 76"/>
                <a:gd name="T52" fmla="*/ 61 w 79"/>
                <a:gd name="T53" fmla="*/ 5 h 76"/>
                <a:gd name="T54" fmla="*/ 65 w 79"/>
                <a:gd name="T55" fmla="*/ 5 h 76"/>
                <a:gd name="T56" fmla="*/ 71 w 79"/>
                <a:gd name="T57" fmla="*/ 2 h 76"/>
                <a:gd name="T58" fmla="*/ 73 w 79"/>
                <a:gd name="T59" fmla="*/ 0 h 76"/>
                <a:gd name="T60" fmla="*/ 79 w 79"/>
                <a:gd name="T61" fmla="*/ 1 h 76"/>
                <a:gd name="T62" fmla="*/ 78 w 79"/>
                <a:gd name="T63" fmla="*/ 2 h 76"/>
                <a:gd name="T64" fmla="*/ 77 w 79"/>
                <a:gd name="T65" fmla="*/ 7 h 76"/>
                <a:gd name="T66" fmla="*/ 78 w 79"/>
                <a:gd name="T67" fmla="*/ 13 h 76"/>
                <a:gd name="T68" fmla="*/ 75 w 79"/>
                <a:gd name="T69" fmla="*/ 19 h 76"/>
                <a:gd name="T70" fmla="*/ 72 w 79"/>
                <a:gd name="T71" fmla="*/ 27 h 76"/>
                <a:gd name="T72" fmla="*/ 72 w 79"/>
                <a:gd name="T73" fmla="*/ 34 h 76"/>
                <a:gd name="T74" fmla="*/ 73 w 79"/>
                <a:gd name="T75" fmla="*/ 38 h 76"/>
                <a:gd name="T76" fmla="*/ 73 w 79"/>
                <a:gd name="T77" fmla="*/ 46 h 76"/>
                <a:gd name="T78" fmla="*/ 71 w 79"/>
                <a:gd name="T79" fmla="*/ 49 h 76"/>
                <a:gd name="T80" fmla="*/ 69 w 79"/>
                <a:gd name="T81" fmla="*/ 56 h 76"/>
                <a:gd name="T82" fmla="*/ 70 w 79"/>
                <a:gd name="T83" fmla="*/ 60 h 76"/>
                <a:gd name="T84" fmla="*/ 66 w 79"/>
                <a:gd name="T85" fmla="*/ 65 h 76"/>
                <a:gd name="T86" fmla="*/ 68 w 79"/>
                <a:gd name="T87" fmla="*/ 70 h 76"/>
                <a:gd name="T88" fmla="*/ 70 w 79"/>
                <a:gd name="T89" fmla="*/ 73 h 76"/>
                <a:gd name="T90" fmla="*/ 66 w 79"/>
                <a:gd name="T91" fmla="*/ 76 h 76"/>
                <a:gd name="T92" fmla="*/ 61 w 79"/>
                <a:gd name="T93" fmla="*/ 75 h 76"/>
                <a:gd name="T94" fmla="*/ 58 w 79"/>
                <a:gd name="T95" fmla="*/ 72 h 76"/>
                <a:gd name="T96" fmla="*/ 53 w 79"/>
                <a:gd name="T97" fmla="*/ 71 h 76"/>
                <a:gd name="T98" fmla="*/ 49 w 79"/>
                <a:gd name="T99" fmla="*/ 73 h 76"/>
                <a:gd name="T100" fmla="*/ 38 w 79"/>
                <a:gd name="T101" fmla="*/ 68 h 76"/>
                <a:gd name="T102" fmla="*/ 34 w 79"/>
                <a:gd name="T103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" h="76">
                  <a:moveTo>
                    <a:pt x="34" y="71"/>
                  </a:moveTo>
                  <a:lnTo>
                    <a:pt x="28" y="65"/>
                  </a:lnTo>
                  <a:lnTo>
                    <a:pt x="20" y="58"/>
                  </a:lnTo>
                  <a:lnTo>
                    <a:pt x="17" y="51"/>
                  </a:lnTo>
                  <a:lnTo>
                    <a:pt x="10" y="46"/>
                  </a:lnTo>
                  <a:lnTo>
                    <a:pt x="0" y="38"/>
                  </a:lnTo>
                  <a:lnTo>
                    <a:pt x="3" y="35"/>
                  </a:lnTo>
                  <a:lnTo>
                    <a:pt x="5" y="38"/>
                  </a:lnTo>
                  <a:lnTo>
                    <a:pt x="6" y="37"/>
                  </a:lnTo>
                  <a:lnTo>
                    <a:pt x="12" y="36"/>
                  </a:lnTo>
                  <a:lnTo>
                    <a:pt x="14" y="31"/>
                  </a:lnTo>
                  <a:lnTo>
                    <a:pt x="17" y="31"/>
                  </a:lnTo>
                  <a:lnTo>
                    <a:pt x="17" y="23"/>
                  </a:lnTo>
                  <a:lnTo>
                    <a:pt x="20" y="22"/>
                  </a:lnTo>
                  <a:lnTo>
                    <a:pt x="24" y="22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5" y="20"/>
                  </a:lnTo>
                  <a:lnTo>
                    <a:pt x="38" y="18"/>
                  </a:lnTo>
                  <a:lnTo>
                    <a:pt x="44" y="13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8" y="5"/>
                  </a:lnTo>
                  <a:lnTo>
                    <a:pt x="50" y="4"/>
                  </a:lnTo>
                  <a:lnTo>
                    <a:pt x="53" y="7"/>
                  </a:lnTo>
                  <a:lnTo>
                    <a:pt x="56" y="7"/>
                  </a:lnTo>
                  <a:lnTo>
                    <a:pt x="61" y="5"/>
                  </a:lnTo>
                  <a:lnTo>
                    <a:pt x="65" y="5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78" y="2"/>
                  </a:lnTo>
                  <a:lnTo>
                    <a:pt x="77" y="7"/>
                  </a:lnTo>
                  <a:lnTo>
                    <a:pt x="78" y="13"/>
                  </a:lnTo>
                  <a:lnTo>
                    <a:pt x="75" y="19"/>
                  </a:lnTo>
                  <a:lnTo>
                    <a:pt x="72" y="27"/>
                  </a:lnTo>
                  <a:lnTo>
                    <a:pt x="72" y="34"/>
                  </a:lnTo>
                  <a:lnTo>
                    <a:pt x="73" y="38"/>
                  </a:lnTo>
                  <a:lnTo>
                    <a:pt x="73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70" y="60"/>
                  </a:lnTo>
                  <a:lnTo>
                    <a:pt x="66" y="65"/>
                  </a:lnTo>
                  <a:lnTo>
                    <a:pt x="68" y="70"/>
                  </a:lnTo>
                  <a:lnTo>
                    <a:pt x="70" y="73"/>
                  </a:lnTo>
                  <a:lnTo>
                    <a:pt x="66" y="76"/>
                  </a:lnTo>
                  <a:lnTo>
                    <a:pt x="61" y="75"/>
                  </a:lnTo>
                  <a:lnTo>
                    <a:pt x="58" y="72"/>
                  </a:lnTo>
                  <a:lnTo>
                    <a:pt x="53" y="71"/>
                  </a:lnTo>
                  <a:lnTo>
                    <a:pt x="49" y="73"/>
                  </a:lnTo>
                  <a:lnTo>
                    <a:pt x="38" y="68"/>
                  </a:lnTo>
                  <a:lnTo>
                    <a:pt x="34" y="7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53">
              <a:extLst>
                <a:ext uri="{FF2B5EF4-FFF2-40B4-BE49-F238E27FC236}">
                  <a16:creationId xmlns="" xmlns:a16="http://schemas.microsoft.com/office/drawing/2014/main" id="{AC06922F-575B-4A9D-A115-0C396FB1B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406" y="3255389"/>
              <a:ext cx="63989" cy="74655"/>
            </a:xfrm>
            <a:custGeom>
              <a:avLst/>
              <a:gdLst>
                <a:gd name="T0" fmla="*/ 48 w 66"/>
                <a:gd name="T1" fmla="*/ 0 h 77"/>
                <a:gd name="T2" fmla="*/ 63 w 66"/>
                <a:gd name="T3" fmla="*/ 1 h 77"/>
                <a:gd name="T4" fmla="*/ 66 w 66"/>
                <a:gd name="T5" fmla="*/ 11 h 77"/>
                <a:gd name="T6" fmla="*/ 62 w 66"/>
                <a:gd name="T7" fmla="*/ 36 h 77"/>
                <a:gd name="T8" fmla="*/ 57 w 66"/>
                <a:gd name="T9" fmla="*/ 47 h 77"/>
                <a:gd name="T10" fmla="*/ 47 w 66"/>
                <a:gd name="T11" fmla="*/ 47 h 77"/>
                <a:gd name="T12" fmla="*/ 50 w 66"/>
                <a:gd name="T13" fmla="*/ 77 h 77"/>
                <a:gd name="T14" fmla="*/ 40 w 66"/>
                <a:gd name="T15" fmla="*/ 70 h 77"/>
                <a:gd name="T16" fmla="*/ 29 w 66"/>
                <a:gd name="T17" fmla="*/ 58 h 77"/>
                <a:gd name="T18" fmla="*/ 13 w 66"/>
                <a:gd name="T19" fmla="*/ 64 h 77"/>
                <a:gd name="T20" fmla="*/ 0 w 66"/>
                <a:gd name="T21" fmla="*/ 62 h 77"/>
                <a:gd name="T22" fmla="*/ 10 w 66"/>
                <a:gd name="T23" fmla="*/ 54 h 77"/>
                <a:gd name="T24" fmla="*/ 25 w 66"/>
                <a:gd name="T25" fmla="*/ 12 h 77"/>
                <a:gd name="T26" fmla="*/ 48 w 66"/>
                <a:gd name="T2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7">
                  <a:moveTo>
                    <a:pt x="48" y="0"/>
                  </a:moveTo>
                  <a:lnTo>
                    <a:pt x="63" y="1"/>
                  </a:lnTo>
                  <a:lnTo>
                    <a:pt x="66" y="11"/>
                  </a:lnTo>
                  <a:lnTo>
                    <a:pt x="62" y="36"/>
                  </a:lnTo>
                  <a:lnTo>
                    <a:pt x="57" y="47"/>
                  </a:lnTo>
                  <a:lnTo>
                    <a:pt x="47" y="47"/>
                  </a:lnTo>
                  <a:lnTo>
                    <a:pt x="50" y="77"/>
                  </a:lnTo>
                  <a:lnTo>
                    <a:pt x="40" y="70"/>
                  </a:lnTo>
                  <a:lnTo>
                    <a:pt x="29" y="58"/>
                  </a:lnTo>
                  <a:lnTo>
                    <a:pt x="13" y="64"/>
                  </a:lnTo>
                  <a:lnTo>
                    <a:pt x="0" y="62"/>
                  </a:lnTo>
                  <a:lnTo>
                    <a:pt x="10" y="54"/>
                  </a:lnTo>
                  <a:lnTo>
                    <a:pt x="25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54">
              <a:extLst>
                <a:ext uri="{FF2B5EF4-FFF2-40B4-BE49-F238E27FC236}">
                  <a16:creationId xmlns="" xmlns:a16="http://schemas.microsoft.com/office/drawing/2014/main" id="{DD802293-F03E-4398-B26B-4F430F5BD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523" y="2593195"/>
              <a:ext cx="444048" cy="525489"/>
            </a:xfrm>
            <a:custGeom>
              <a:avLst/>
              <a:gdLst>
                <a:gd name="T0" fmla="*/ 403 w 458"/>
                <a:gd name="T1" fmla="*/ 0 h 542"/>
                <a:gd name="T2" fmla="*/ 458 w 458"/>
                <a:gd name="T3" fmla="*/ 38 h 542"/>
                <a:gd name="T4" fmla="*/ 436 w 458"/>
                <a:gd name="T5" fmla="*/ 52 h 542"/>
                <a:gd name="T6" fmla="*/ 455 w 458"/>
                <a:gd name="T7" fmla="*/ 84 h 542"/>
                <a:gd name="T8" fmla="*/ 425 w 458"/>
                <a:gd name="T9" fmla="*/ 104 h 542"/>
                <a:gd name="T10" fmla="*/ 411 w 458"/>
                <a:gd name="T11" fmla="*/ 108 h 542"/>
                <a:gd name="T12" fmla="*/ 418 w 458"/>
                <a:gd name="T13" fmla="*/ 73 h 542"/>
                <a:gd name="T14" fmla="*/ 396 w 458"/>
                <a:gd name="T15" fmla="*/ 53 h 542"/>
                <a:gd name="T16" fmla="*/ 370 w 458"/>
                <a:gd name="T17" fmla="*/ 70 h 542"/>
                <a:gd name="T18" fmla="*/ 361 w 458"/>
                <a:gd name="T19" fmla="*/ 107 h 542"/>
                <a:gd name="T20" fmla="*/ 344 w 458"/>
                <a:gd name="T21" fmla="*/ 128 h 542"/>
                <a:gd name="T22" fmla="*/ 326 w 458"/>
                <a:gd name="T23" fmla="*/ 116 h 542"/>
                <a:gd name="T24" fmla="*/ 303 w 458"/>
                <a:gd name="T25" fmla="*/ 119 h 542"/>
                <a:gd name="T26" fmla="*/ 283 w 458"/>
                <a:gd name="T27" fmla="*/ 93 h 542"/>
                <a:gd name="T28" fmla="*/ 273 w 458"/>
                <a:gd name="T29" fmla="*/ 106 h 542"/>
                <a:gd name="T30" fmla="*/ 262 w 458"/>
                <a:gd name="T31" fmla="*/ 108 h 542"/>
                <a:gd name="T32" fmla="*/ 260 w 458"/>
                <a:gd name="T33" fmla="*/ 139 h 542"/>
                <a:gd name="T34" fmla="*/ 227 w 458"/>
                <a:gd name="T35" fmla="*/ 131 h 542"/>
                <a:gd name="T36" fmla="*/ 223 w 458"/>
                <a:gd name="T37" fmla="*/ 158 h 542"/>
                <a:gd name="T38" fmla="*/ 205 w 458"/>
                <a:gd name="T39" fmla="*/ 158 h 542"/>
                <a:gd name="T40" fmla="*/ 194 w 458"/>
                <a:gd name="T41" fmla="*/ 190 h 542"/>
                <a:gd name="T42" fmla="*/ 176 w 458"/>
                <a:gd name="T43" fmla="*/ 239 h 542"/>
                <a:gd name="T44" fmla="*/ 150 w 458"/>
                <a:gd name="T45" fmla="*/ 298 h 542"/>
                <a:gd name="T46" fmla="*/ 156 w 458"/>
                <a:gd name="T47" fmla="*/ 312 h 542"/>
                <a:gd name="T48" fmla="*/ 150 w 458"/>
                <a:gd name="T49" fmla="*/ 328 h 542"/>
                <a:gd name="T50" fmla="*/ 132 w 458"/>
                <a:gd name="T51" fmla="*/ 327 h 542"/>
                <a:gd name="T52" fmla="*/ 122 w 458"/>
                <a:gd name="T53" fmla="*/ 364 h 542"/>
                <a:gd name="T54" fmla="*/ 123 w 458"/>
                <a:gd name="T55" fmla="*/ 413 h 542"/>
                <a:gd name="T56" fmla="*/ 134 w 458"/>
                <a:gd name="T57" fmla="*/ 432 h 542"/>
                <a:gd name="T58" fmla="*/ 128 w 458"/>
                <a:gd name="T59" fmla="*/ 473 h 542"/>
                <a:gd name="T60" fmla="*/ 114 w 458"/>
                <a:gd name="T61" fmla="*/ 496 h 542"/>
                <a:gd name="T62" fmla="*/ 106 w 458"/>
                <a:gd name="T63" fmla="*/ 516 h 542"/>
                <a:gd name="T64" fmla="*/ 94 w 458"/>
                <a:gd name="T65" fmla="*/ 495 h 542"/>
                <a:gd name="T66" fmla="*/ 59 w 458"/>
                <a:gd name="T67" fmla="*/ 535 h 542"/>
                <a:gd name="T68" fmla="*/ 36 w 458"/>
                <a:gd name="T69" fmla="*/ 542 h 542"/>
                <a:gd name="T70" fmla="*/ 12 w 458"/>
                <a:gd name="T71" fmla="*/ 525 h 542"/>
                <a:gd name="T72" fmla="*/ 6 w 458"/>
                <a:gd name="T73" fmla="*/ 488 h 542"/>
                <a:gd name="T74" fmla="*/ 0 w 458"/>
                <a:gd name="T75" fmla="*/ 406 h 542"/>
                <a:gd name="T76" fmla="*/ 17 w 458"/>
                <a:gd name="T77" fmla="*/ 383 h 542"/>
                <a:gd name="T78" fmla="*/ 63 w 458"/>
                <a:gd name="T79" fmla="*/ 351 h 542"/>
                <a:gd name="T80" fmla="*/ 97 w 458"/>
                <a:gd name="T81" fmla="*/ 310 h 542"/>
                <a:gd name="T82" fmla="*/ 129 w 458"/>
                <a:gd name="T83" fmla="*/ 253 h 542"/>
                <a:gd name="T84" fmla="*/ 171 w 458"/>
                <a:gd name="T85" fmla="*/ 167 h 542"/>
                <a:gd name="T86" fmla="*/ 200 w 458"/>
                <a:gd name="T87" fmla="*/ 132 h 542"/>
                <a:gd name="T88" fmla="*/ 248 w 458"/>
                <a:gd name="T89" fmla="*/ 71 h 542"/>
                <a:gd name="T90" fmla="*/ 285 w 458"/>
                <a:gd name="T91" fmla="*/ 48 h 542"/>
                <a:gd name="T92" fmla="*/ 314 w 458"/>
                <a:gd name="T93" fmla="*/ 52 h 542"/>
                <a:gd name="T94" fmla="*/ 341 w 458"/>
                <a:gd name="T95" fmla="*/ 8 h 542"/>
                <a:gd name="T96" fmla="*/ 372 w 458"/>
                <a:gd name="T97" fmla="*/ 10 h 542"/>
                <a:gd name="T98" fmla="*/ 403 w 458"/>
                <a:gd name="T99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8" h="542">
                  <a:moveTo>
                    <a:pt x="403" y="0"/>
                  </a:moveTo>
                  <a:lnTo>
                    <a:pt x="458" y="38"/>
                  </a:lnTo>
                  <a:lnTo>
                    <a:pt x="436" y="52"/>
                  </a:lnTo>
                  <a:lnTo>
                    <a:pt x="455" y="84"/>
                  </a:lnTo>
                  <a:lnTo>
                    <a:pt x="425" y="104"/>
                  </a:lnTo>
                  <a:lnTo>
                    <a:pt x="411" y="108"/>
                  </a:lnTo>
                  <a:lnTo>
                    <a:pt x="418" y="73"/>
                  </a:lnTo>
                  <a:lnTo>
                    <a:pt x="396" y="53"/>
                  </a:lnTo>
                  <a:lnTo>
                    <a:pt x="370" y="70"/>
                  </a:lnTo>
                  <a:lnTo>
                    <a:pt x="361" y="107"/>
                  </a:lnTo>
                  <a:lnTo>
                    <a:pt x="344" y="128"/>
                  </a:lnTo>
                  <a:lnTo>
                    <a:pt x="326" y="116"/>
                  </a:lnTo>
                  <a:lnTo>
                    <a:pt x="303" y="119"/>
                  </a:lnTo>
                  <a:lnTo>
                    <a:pt x="283" y="93"/>
                  </a:lnTo>
                  <a:lnTo>
                    <a:pt x="273" y="106"/>
                  </a:lnTo>
                  <a:lnTo>
                    <a:pt x="262" y="108"/>
                  </a:lnTo>
                  <a:lnTo>
                    <a:pt x="260" y="139"/>
                  </a:lnTo>
                  <a:lnTo>
                    <a:pt x="227" y="131"/>
                  </a:lnTo>
                  <a:lnTo>
                    <a:pt x="223" y="158"/>
                  </a:lnTo>
                  <a:lnTo>
                    <a:pt x="205" y="158"/>
                  </a:lnTo>
                  <a:lnTo>
                    <a:pt x="194" y="190"/>
                  </a:lnTo>
                  <a:lnTo>
                    <a:pt x="176" y="239"/>
                  </a:lnTo>
                  <a:lnTo>
                    <a:pt x="150" y="298"/>
                  </a:lnTo>
                  <a:lnTo>
                    <a:pt x="156" y="312"/>
                  </a:lnTo>
                  <a:lnTo>
                    <a:pt x="150" y="328"/>
                  </a:lnTo>
                  <a:lnTo>
                    <a:pt x="132" y="327"/>
                  </a:lnTo>
                  <a:lnTo>
                    <a:pt x="122" y="364"/>
                  </a:lnTo>
                  <a:lnTo>
                    <a:pt x="123" y="413"/>
                  </a:lnTo>
                  <a:lnTo>
                    <a:pt x="134" y="432"/>
                  </a:lnTo>
                  <a:lnTo>
                    <a:pt x="128" y="473"/>
                  </a:lnTo>
                  <a:lnTo>
                    <a:pt x="114" y="496"/>
                  </a:lnTo>
                  <a:lnTo>
                    <a:pt x="106" y="516"/>
                  </a:lnTo>
                  <a:lnTo>
                    <a:pt x="94" y="495"/>
                  </a:lnTo>
                  <a:lnTo>
                    <a:pt x="59" y="535"/>
                  </a:lnTo>
                  <a:lnTo>
                    <a:pt x="36" y="542"/>
                  </a:lnTo>
                  <a:lnTo>
                    <a:pt x="12" y="525"/>
                  </a:lnTo>
                  <a:lnTo>
                    <a:pt x="6" y="488"/>
                  </a:lnTo>
                  <a:lnTo>
                    <a:pt x="0" y="406"/>
                  </a:lnTo>
                  <a:lnTo>
                    <a:pt x="17" y="383"/>
                  </a:lnTo>
                  <a:lnTo>
                    <a:pt x="63" y="351"/>
                  </a:lnTo>
                  <a:lnTo>
                    <a:pt x="97" y="310"/>
                  </a:lnTo>
                  <a:lnTo>
                    <a:pt x="129" y="253"/>
                  </a:lnTo>
                  <a:lnTo>
                    <a:pt x="171" y="167"/>
                  </a:lnTo>
                  <a:lnTo>
                    <a:pt x="200" y="132"/>
                  </a:lnTo>
                  <a:lnTo>
                    <a:pt x="248" y="71"/>
                  </a:lnTo>
                  <a:lnTo>
                    <a:pt x="285" y="48"/>
                  </a:lnTo>
                  <a:lnTo>
                    <a:pt x="314" y="52"/>
                  </a:lnTo>
                  <a:lnTo>
                    <a:pt x="341" y="8"/>
                  </a:lnTo>
                  <a:lnTo>
                    <a:pt x="372" y="1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55">
              <a:extLst>
                <a:ext uri="{FF2B5EF4-FFF2-40B4-BE49-F238E27FC236}">
                  <a16:creationId xmlns="" xmlns:a16="http://schemas.microsoft.com/office/drawing/2014/main" id="{979C4C13-4FD3-41B8-9448-4BFEC6FE4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07" y="3785725"/>
              <a:ext cx="136705" cy="76594"/>
            </a:xfrm>
            <a:custGeom>
              <a:avLst/>
              <a:gdLst>
                <a:gd name="T0" fmla="*/ 140 w 141"/>
                <a:gd name="T1" fmla="*/ 50 h 79"/>
                <a:gd name="T2" fmla="*/ 139 w 141"/>
                <a:gd name="T3" fmla="*/ 59 h 79"/>
                <a:gd name="T4" fmla="*/ 141 w 141"/>
                <a:gd name="T5" fmla="*/ 71 h 79"/>
                <a:gd name="T6" fmla="*/ 139 w 141"/>
                <a:gd name="T7" fmla="*/ 79 h 79"/>
                <a:gd name="T8" fmla="*/ 125 w 141"/>
                <a:gd name="T9" fmla="*/ 79 h 79"/>
                <a:gd name="T10" fmla="*/ 104 w 141"/>
                <a:gd name="T11" fmla="*/ 74 h 79"/>
                <a:gd name="T12" fmla="*/ 90 w 141"/>
                <a:gd name="T13" fmla="*/ 73 h 79"/>
                <a:gd name="T14" fmla="*/ 79 w 141"/>
                <a:gd name="T15" fmla="*/ 63 h 79"/>
                <a:gd name="T16" fmla="*/ 56 w 141"/>
                <a:gd name="T17" fmla="*/ 60 h 79"/>
                <a:gd name="T18" fmla="*/ 33 w 141"/>
                <a:gd name="T19" fmla="*/ 50 h 79"/>
                <a:gd name="T20" fmla="*/ 17 w 141"/>
                <a:gd name="T21" fmla="*/ 40 h 79"/>
                <a:gd name="T22" fmla="*/ 0 w 141"/>
                <a:gd name="T23" fmla="*/ 33 h 79"/>
                <a:gd name="T24" fmla="*/ 7 w 141"/>
                <a:gd name="T25" fmla="*/ 14 h 79"/>
                <a:gd name="T26" fmla="*/ 18 w 141"/>
                <a:gd name="T27" fmla="*/ 5 h 79"/>
                <a:gd name="T28" fmla="*/ 25 w 141"/>
                <a:gd name="T29" fmla="*/ 0 h 79"/>
                <a:gd name="T30" fmla="*/ 39 w 141"/>
                <a:gd name="T31" fmla="*/ 6 h 79"/>
                <a:gd name="T32" fmla="*/ 56 w 141"/>
                <a:gd name="T33" fmla="*/ 19 h 79"/>
                <a:gd name="T34" fmla="*/ 67 w 141"/>
                <a:gd name="T35" fmla="*/ 22 h 79"/>
                <a:gd name="T36" fmla="*/ 73 w 141"/>
                <a:gd name="T37" fmla="*/ 31 h 79"/>
                <a:gd name="T38" fmla="*/ 85 w 141"/>
                <a:gd name="T39" fmla="*/ 35 h 79"/>
                <a:gd name="T40" fmla="*/ 100 w 141"/>
                <a:gd name="T41" fmla="*/ 44 h 79"/>
                <a:gd name="T42" fmla="*/ 120 w 141"/>
                <a:gd name="T43" fmla="*/ 49 h 79"/>
                <a:gd name="T44" fmla="*/ 140 w 141"/>
                <a:gd name="T45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79">
                  <a:moveTo>
                    <a:pt x="140" y="50"/>
                  </a:moveTo>
                  <a:lnTo>
                    <a:pt x="139" y="59"/>
                  </a:lnTo>
                  <a:lnTo>
                    <a:pt x="141" y="71"/>
                  </a:lnTo>
                  <a:lnTo>
                    <a:pt x="139" y="79"/>
                  </a:lnTo>
                  <a:lnTo>
                    <a:pt x="125" y="79"/>
                  </a:lnTo>
                  <a:lnTo>
                    <a:pt x="104" y="74"/>
                  </a:lnTo>
                  <a:lnTo>
                    <a:pt x="90" y="73"/>
                  </a:lnTo>
                  <a:lnTo>
                    <a:pt x="79" y="63"/>
                  </a:lnTo>
                  <a:lnTo>
                    <a:pt x="56" y="60"/>
                  </a:lnTo>
                  <a:lnTo>
                    <a:pt x="33" y="50"/>
                  </a:lnTo>
                  <a:lnTo>
                    <a:pt x="17" y="40"/>
                  </a:lnTo>
                  <a:lnTo>
                    <a:pt x="0" y="33"/>
                  </a:lnTo>
                  <a:lnTo>
                    <a:pt x="7" y="14"/>
                  </a:lnTo>
                  <a:lnTo>
                    <a:pt x="18" y="5"/>
                  </a:lnTo>
                  <a:lnTo>
                    <a:pt x="25" y="0"/>
                  </a:lnTo>
                  <a:lnTo>
                    <a:pt x="39" y="6"/>
                  </a:lnTo>
                  <a:lnTo>
                    <a:pt x="56" y="19"/>
                  </a:lnTo>
                  <a:lnTo>
                    <a:pt x="67" y="22"/>
                  </a:lnTo>
                  <a:lnTo>
                    <a:pt x="73" y="31"/>
                  </a:lnTo>
                  <a:lnTo>
                    <a:pt x="85" y="35"/>
                  </a:lnTo>
                  <a:lnTo>
                    <a:pt x="100" y="44"/>
                  </a:lnTo>
                  <a:lnTo>
                    <a:pt x="120" y="49"/>
                  </a:lnTo>
                  <a:lnTo>
                    <a:pt x="140" y="5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56">
              <a:extLst>
                <a:ext uri="{FF2B5EF4-FFF2-40B4-BE49-F238E27FC236}">
                  <a16:creationId xmlns="" xmlns:a16="http://schemas.microsoft.com/office/drawing/2014/main" id="{36BC85C3-59D5-4C9A-801A-2EE4CAE0E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891" y="4935597"/>
              <a:ext cx="201664" cy="269531"/>
            </a:xfrm>
            <a:custGeom>
              <a:avLst/>
              <a:gdLst>
                <a:gd name="T0" fmla="*/ 117 w 208"/>
                <a:gd name="T1" fmla="*/ 150 h 278"/>
                <a:gd name="T2" fmla="*/ 134 w 208"/>
                <a:gd name="T3" fmla="*/ 151 h 278"/>
                <a:gd name="T4" fmla="*/ 128 w 208"/>
                <a:gd name="T5" fmla="*/ 171 h 278"/>
                <a:gd name="T6" fmla="*/ 108 w 208"/>
                <a:gd name="T7" fmla="*/ 199 h 278"/>
                <a:gd name="T8" fmla="*/ 101 w 208"/>
                <a:gd name="T9" fmla="*/ 210 h 278"/>
                <a:gd name="T10" fmla="*/ 81 w 208"/>
                <a:gd name="T11" fmla="*/ 236 h 278"/>
                <a:gd name="T12" fmla="*/ 58 w 208"/>
                <a:gd name="T13" fmla="*/ 272 h 278"/>
                <a:gd name="T14" fmla="*/ 33 w 208"/>
                <a:gd name="T15" fmla="*/ 278 h 278"/>
                <a:gd name="T16" fmla="*/ 2 w 208"/>
                <a:gd name="T17" fmla="*/ 268 h 278"/>
                <a:gd name="T18" fmla="*/ 9 w 208"/>
                <a:gd name="T19" fmla="*/ 240 h 278"/>
                <a:gd name="T20" fmla="*/ 43 w 208"/>
                <a:gd name="T21" fmla="*/ 211 h 278"/>
                <a:gd name="T22" fmla="*/ 69 w 208"/>
                <a:gd name="T23" fmla="*/ 191 h 278"/>
                <a:gd name="T24" fmla="*/ 88 w 208"/>
                <a:gd name="T25" fmla="*/ 161 h 278"/>
                <a:gd name="T26" fmla="*/ 97 w 208"/>
                <a:gd name="T27" fmla="*/ 142 h 278"/>
                <a:gd name="T28" fmla="*/ 113 w 208"/>
                <a:gd name="T29" fmla="*/ 141 h 278"/>
                <a:gd name="T30" fmla="*/ 153 w 208"/>
                <a:gd name="T31" fmla="*/ 59 h 278"/>
                <a:gd name="T32" fmla="*/ 162 w 208"/>
                <a:gd name="T33" fmla="*/ 50 h 278"/>
                <a:gd name="T34" fmla="*/ 178 w 208"/>
                <a:gd name="T35" fmla="*/ 73 h 278"/>
                <a:gd name="T36" fmla="*/ 200 w 208"/>
                <a:gd name="T37" fmla="*/ 67 h 278"/>
                <a:gd name="T38" fmla="*/ 205 w 208"/>
                <a:gd name="T39" fmla="*/ 89 h 278"/>
                <a:gd name="T40" fmla="*/ 186 w 208"/>
                <a:gd name="T41" fmla="*/ 100 h 278"/>
                <a:gd name="T42" fmla="*/ 183 w 208"/>
                <a:gd name="T43" fmla="*/ 118 h 278"/>
                <a:gd name="T44" fmla="*/ 174 w 208"/>
                <a:gd name="T45" fmla="*/ 134 h 278"/>
                <a:gd name="T46" fmla="*/ 152 w 208"/>
                <a:gd name="T47" fmla="*/ 158 h 278"/>
                <a:gd name="T48" fmla="*/ 141 w 208"/>
                <a:gd name="T49" fmla="*/ 149 h 278"/>
                <a:gd name="T50" fmla="*/ 146 w 208"/>
                <a:gd name="T51" fmla="*/ 118 h 278"/>
                <a:gd name="T52" fmla="*/ 127 w 208"/>
                <a:gd name="T53" fmla="*/ 100 h 278"/>
                <a:gd name="T54" fmla="*/ 143 w 208"/>
                <a:gd name="T55" fmla="*/ 76 h 278"/>
                <a:gd name="T56" fmla="*/ 135 w 208"/>
                <a:gd name="T57" fmla="*/ 47 h 278"/>
                <a:gd name="T58" fmla="*/ 127 w 208"/>
                <a:gd name="T59" fmla="*/ 35 h 278"/>
                <a:gd name="T60" fmla="*/ 106 w 208"/>
                <a:gd name="T61" fmla="*/ 1 h 278"/>
                <a:gd name="T62" fmla="*/ 123 w 208"/>
                <a:gd name="T63" fmla="*/ 11 h 278"/>
                <a:gd name="T64" fmla="*/ 141 w 208"/>
                <a:gd name="T65" fmla="*/ 3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78">
                  <a:moveTo>
                    <a:pt x="113" y="141"/>
                  </a:moveTo>
                  <a:lnTo>
                    <a:pt x="117" y="150"/>
                  </a:lnTo>
                  <a:lnTo>
                    <a:pt x="130" y="141"/>
                  </a:lnTo>
                  <a:lnTo>
                    <a:pt x="134" y="151"/>
                  </a:lnTo>
                  <a:lnTo>
                    <a:pt x="134" y="161"/>
                  </a:lnTo>
                  <a:lnTo>
                    <a:pt x="128" y="171"/>
                  </a:lnTo>
                  <a:lnTo>
                    <a:pt x="117" y="188"/>
                  </a:lnTo>
                  <a:lnTo>
                    <a:pt x="108" y="199"/>
                  </a:lnTo>
                  <a:lnTo>
                    <a:pt x="114" y="210"/>
                  </a:lnTo>
                  <a:lnTo>
                    <a:pt x="101" y="210"/>
                  </a:lnTo>
                  <a:lnTo>
                    <a:pt x="86" y="220"/>
                  </a:lnTo>
                  <a:lnTo>
                    <a:pt x="81" y="236"/>
                  </a:lnTo>
                  <a:lnTo>
                    <a:pt x="72" y="260"/>
                  </a:lnTo>
                  <a:lnTo>
                    <a:pt x="58" y="272"/>
                  </a:lnTo>
                  <a:lnTo>
                    <a:pt x="48" y="278"/>
                  </a:lnTo>
                  <a:lnTo>
                    <a:pt x="33" y="278"/>
                  </a:lnTo>
                  <a:lnTo>
                    <a:pt x="22" y="269"/>
                  </a:lnTo>
                  <a:lnTo>
                    <a:pt x="2" y="268"/>
                  </a:lnTo>
                  <a:lnTo>
                    <a:pt x="0" y="259"/>
                  </a:lnTo>
                  <a:lnTo>
                    <a:pt x="9" y="240"/>
                  </a:lnTo>
                  <a:lnTo>
                    <a:pt x="31" y="216"/>
                  </a:lnTo>
                  <a:lnTo>
                    <a:pt x="43" y="211"/>
                  </a:lnTo>
                  <a:lnTo>
                    <a:pt x="54" y="203"/>
                  </a:lnTo>
                  <a:lnTo>
                    <a:pt x="69" y="191"/>
                  </a:lnTo>
                  <a:lnTo>
                    <a:pt x="80" y="178"/>
                  </a:lnTo>
                  <a:lnTo>
                    <a:pt x="88" y="161"/>
                  </a:lnTo>
                  <a:lnTo>
                    <a:pt x="95" y="155"/>
                  </a:lnTo>
                  <a:lnTo>
                    <a:pt x="97" y="142"/>
                  </a:lnTo>
                  <a:lnTo>
                    <a:pt x="109" y="132"/>
                  </a:lnTo>
                  <a:lnTo>
                    <a:pt x="113" y="141"/>
                  </a:lnTo>
                  <a:close/>
                  <a:moveTo>
                    <a:pt x="141" y="36"/>
                  </a:moveTo>
                  <a:lnTo>
                    <a:pt x="153" y="59"/>
                  </a:lnTo>
                  <a:lnTo>
                    <a:pt x="154" y="44"/>
                  </a:lnTo>
                  <a:lnTo>
                    <a:pt x="162" y="50"/>
                  </a:lnTo>
                  <a:lnTo>
                    <a:pt x="164" y="66"/>
                  </a:lnTo>
                  <a:lnTo>
                    <a:pt x="178" y="73"/>
                  </a:lnTo>
                  <a:lnTo>
                    <a:pt x="190" y="75"/>
                  </a:lnTo>
                  <a:lnTo>
                    <a:pt x="200" y="67"/>
                  </a:lnTo>
                  <a:lnTo>
                    <a:pt x="208" y="69"/>
                  </a:lnTo>
                  <a:lnTo>
                    <a:pt x="205" y="89"/>
                  </a:lnTo>
                  <a:lnTo>
                    <a:pt x="199" y="102"/>
                  </a:lnTo>
                  <a:lnTo>
                    <a:pt x="186" y="100"/>
                  </a:lnTo>
                  <a:lnTo>
                    <a:pt x="182" y="107"/>
                  </a:lnTo>
                  <a:lnTo>
                    <a:pt x="183" y="118"/>
                  </a:lnTo>
                  <a:lnTo>
                    <a:pt x="180" y="121"/>
                  </a:lnTo>
                  <a:lnTo>
                    <a:pt x="174" y="134"/>
                  </a:lnTo>
                  <a:lnTo>
                    <a:pt x="165" y="149"/>
                  </a:lnTo>
                  <a:lnTo>
                    <a:pt x="152" y="158"/>
                  </a:lnTo>
                  <a:lnTo>
                    <a:pt x="148" y="152"/>
                  </a:lnTo>
                  <a:lnTo>
                    <a:pt x="141" y="149"/>
                  </a:lnTo>
                  <a:lnTo>
                    <a:pt x="152" y="131"/>
                  </a:lnTo>
                  <a:lnTo>
                    <a:pt x="146" y="118"/>
                  </a:lnTo>
                  <a:lnTo>
                    <a:pt x="127" y="110"/>
                  </a:lnTo>
                  <a:lnTo>
                    <a:pt x="127" y="100"/>
                  </a:lnTo>
                  <a:lnTo>
                    <a:pt x="140" y="94"/>
                  </a:lnTo>
                  <a:lnTo>
                    <a:pt x="143" y="76"/>
                  </a:lnTo>
                  <a:lnTo>
                    <a:pt x="142" y="62"/>
                  </a:lnTo>
                  <a:lnTo>
                    <a:pt x="135" y="47"/>
                  </a:lnTo>
                  <a:lnTo>
                    <a:pt x="135" y="44"/>
                  </a:lnTo>
                  <a:lnTo>
                    <a:pt x="127" y="35"/>
                  </a:lnTo>
                  <a:lnTo>
                    <a:pt x="113" y="16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3" y="11"/>
                  </a:lnTo>
                  <a:lnTo>
                    <a:pt x="135" y="17"/>
                  </a:lnTo>
                  <a:lnTo>
                    <a:pt x="141" y="3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57">
              <a:extLst>
                <a:ext uri="{FF2B5EF4-FFF2-40B4-BE49-F238E27FC236}">
                  <a16:creationId xmlns="" xmlns:a16="http://schemas.microsoft.com/office/drawing/2014/main" id="{161A9A70-80E6-44C5-AFCB-2F2713D91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604" y="3862319"/>
              <a:ext cx="132827" cy="175487"/>
            </a:xfrm>
            <a:custGeom>
              <a:avLst/>
              <a:gdLst>
                <a:gd name="T0" fmla="*/ 120 w 137"/>
                <a:gd name="T1" fmla="*/ 99 h 181"/>
                <a:gd name="T2" fmla="*/ 113 w 137"/>
                <a:gd name="T3" fmla="*/ 112 h 181"/>
                <a:gd name="T4" fmla="*/ 105 w 137"/>
                <a:gd name="T5" fmla="*/ 112 h 181"/>
                <a:gd name="T6" fmla="*/ 102 w 137"/>
                <a:gd name="T7" fmla="*/ 115 h 181"/>
                <a:gd name="T8" fmla="*/ 100 w 137"/>
                <a:gd name="T9" fmla="*/ 125 h 181"/>
                <a:gd name="T10" fmla="*/ 101 w 137"/>
                <a:gd name="T11" fmla="*/ 137 h 181"/>
                <a:gd name="T12" fmla="*/ 100 w 137"/>
                <a:gd name="T13" fmla="*/ 140 h 181"/>
                <a:gd name="T14" fmla="*/ 91 w 137"/>
                <a:gd name="T15" fmla="*/ 140 h 181"/>
                <a:gd name="T16" fmla="*/ 81 w 137"/>
                <a:gd name="T17" fmla="*/ 147 h 181"/>
                <a:gd name="T18" fmla="*/ 79 w 137"/>
                <a:gd name="T19" fmla="*/ 155 h 181"/>
                <a:gd name="T20" fmla="*/ 75 w 137"/>
                <a:gd name="T21" fmla="*/ 159 h 181"/>
                <a:gd name="T22" fmla="*/ 65 w 137"/>
                <a:gd name="T23" fmla="*/ 159 h 181"/>
                <a:gd name="T24" fmla="*/ 58 w 137"/>
                <a:gd name="T25" fmla="*/ 164 h 181"/>
                <a:gd name="T26" fmla="*/ 58 w 137"/>
                <a:gd name="T27" fmla="*/ 171 h 181"/>
                <a:gd name="T28" fmla="*/ 49 w 137"/>
                <a:gd name="T29" fmla="*/ 176 h 181"/>
                <a:gd name="T30" fmla="*/ 39 w 137"/>
                <a:gd name="T31" fmla="*/ 174 h 181"/>
                <a:gd name="T32" fmla="*/ 28 w 137"/>
                <a:gd name="T33" fmla="*/ 180 h 181"/>
                <a:gd name="T34" fmla="*/ 20 w 137"/>
                <a:gd name="T35" fmla="*/ 181 h 181"/>
                <a:gd name="T36" fmla="*/ 14 w 137"/>
                <a:gd name="T37" fmla="*/ 169 h 181"/>
                <a:gd name="T38" fmla="*/ 0 w 137"/>
                <a:gd name="T39" fmla="*/ 139 h 181"/>
                <a:gd name="T40" fmla="*/ 52 w 137"/>
                <a:gd name="T41" fmla="*/ 120 h 181"/>
                <a:gd name="T42" fmla="*/ 64 w 137"/>
                <a:gd name="T43" fmla="*/ 83 h 181"/>
                <a:gd name="T44" fmla="*/ 57 w 137"/>
                <a:gd name="T45" fmla="*/ 70 h 181"/>
                <a:gd name="T46" fmla="*/ 57 w 137"/>
                <a:gd name="T47" fmla="*/ 62 h 181"/>
                <a:gd name="T48" fmla="*/ 61 w 137"/>
                <a:gd name="T49" fmla="*/ 54 h 181"/>
                <a:gd name="T50" fmla="*/ 61 w 137"/>
                <a:gd name="T51" fmla="*/ 47 h 181"/>
                <a:gd name="T52" fmla="*/ 69 w 137"/>
                <a:gd name="T53" fmla="*/ 44 h 181"/>
                <a:gd name="T54" fmla="*/ 67 w 137"/>
                <a:gd name="T55" fmla="*/ 40 h 181"/>
                <a:gd name="T56" fmla="*/ 68 w 137"/>
                <a:gd name="T57" fmla="*/ 29 h 181"/>
                <a:gd name="T58" fmla="*/ 76 w 137"/>
                <a:gd name="T59" fmla="*/ 28 h 181"/>
                <a:gd name="T60" fmla="*/ 84 w 137"/>
                <a:gd name="T61" fmla="*/ 41 h 181"/>
                <a:gd name="T62" fmla="*/ 95 w 137"/>
                <a:gd name="T63" fmla="*/ 48 h 181"/>
                <a:gd name="T64" fmla="*/ 108 w 137"/>
                <a:gd name="T65" fmla="*/ 51 h 181"/>
                <a:gd name="T66" fmla="*/ 118 w 137"/>
                <a:gd name="T67" fmla="*/ 54 h 181"/>
                <a:gd name="T68" fmla="*/ 125 w 137"/>
                <a:gd name="T69" fmla="*/ 65 h 181"/>
                <a:gd name="T70" fmla="*/ 130 w 137"/>
                <a:gd name="T71" fmla="*/ 70 h 181"/>
                <a:gd name="T72" fmla="*/ 137 w 137"/>
                <a:gd name="T73" fmla="*/ 73 h 181"/>
                <a:gd name="T74" fmla="*/ 137 w 137"/>
                <a:gd name="T75" fmla="*/ 77 h 181"/>
                <a:gd name="T76" fmla="*/ 130 w 137"/>
                <a:gd name="T77" fmla="*/ 89 h 181"/>
                <a:gd name="T78" fmla="*/ 127 w 137"/>
                <a:gd name="T79" fmla="*/ 93 h 181"/>
                <a:gd name="T80" fmla="*/ 120 w 137"/>
                <a:gd name="T81" fmla="*/ 99 h 181"/>
                <a:gd name="T82" fmla="*/ 76 w 137"/>
                <a:gd name="T83" fmla="*/ 10 h 181"/>
                <a:gd name="T84" fmla="*/ 74 w 137"/>
                <a:gd name="T85" fmla="*/ 14 h 181"/>
                <a:gd name="T86" fmla="*/ 72 w 137"/>
                <a:gd name="T87" fmla="*/ 7 h 181"/>
                <a:gd name="T88" fmla="*/ 76 w 137"/>
                <a:gd name="T89" fmla="*/ 0 h 181"/>
                <a:gd name="T90" fmla="*/ 79 w 137"/>
                <a:gd name="T91" fmla="*/ 2 h 181"/>
                <a:gd name="T92" fmla="*/ 76 w 137"/>
                <a:gd name="T93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181">
                  <a:moveTo>
                    <a:pt x="120" y="99"/>
                  </a:moveTo>
                  <a:lnTo>
                    <a:pt x="113" y="112"/>
                  </a:lnTo>
                  <a:lnTo>
                    <a:pt x="105" y="112"/>
                  </a:lnTo>
                  <a:lnTo>
                    <a:pt x="102" y="115"/>
                  </a:lnTo>
                  <a:lnTo>
                    <a:pt x="100" y="125"/>
                  </a:lnTo>
                  <a:lnTo>
                    <a:pt x="101" y="137"/>
                  </a:lnTo>
                  <a:lnTo>
                    <a:pt x="100" y="140"/>
                  </a:lnTo>
                  <a:lnTo>
                    <a:pt x="91" y="140"/>
                  </a:lnTo>
                  <a:lnTo>
                    <a:pt x="81" y="147"/>
                  </a:lnTo>
                  <a:lnTo>
                    <a:pt x="79" y="155"/>
                  </a:lnTo>
                  <a:lnTo>
                    <a:pt x="75" y="159"/>
                  </a:lnTo>
                  <a:lnTo>
                    <a:pt x="65" y="159"/>
                  </a:lnTo>
                  <a:lnTo>
                    <a:pt x="58" y="164"/>
                  </a:lnTo>
                  <a:lnTo>
                    <a:pt x="58" y="171"/>
                  </a:lnTo>
                  <a:lnTo>
                    <a:pt x="49" y="176"/>
                  </a:lnTo>
                  <a:lnTo>
                    <a:pt x="39" y="174"/>
                  </a:lnTo>
                  <a:lnTo>
                    <a:pt x="28" y="180"/>
                  </a:lnTo>
                  <a:lnTo>
                    <a:pt x="20" y="181"/>
                  </a:lnTo>
                  <a:lnTo>
                    <a:pt x="14" y="169"/>
                  </a:lnTo>
                  <a:lnTo>
                    <a:pt x="0" y="139"/>
                  </a:lnTo>
                  <a:lnTo>
                    <a:pt x="52" y="120"/>
                  </a:lnTo>
                  <a:lnTo>
                    <a:pt x="64" y="83"/>
                  </a:lnTo>
                  <a:lnTo>
                    <a:pt x="57" y="70"/>
                  </a:lnTo>
                  <a:lnTo>
                    <a:pt x="57" y="62"/>
                  </a:lnTo>
                  <a:lnTo>
                    <a:pt x="61" y="54"/>
                  </a:lnTo>
                  <a:lnTo>
                    <a:pt x="61" y="47"/>
                  </a:lnTo>
                  <a:lnTo>
                    <a:pt x="69" y="44"/>
                  </a:lnTo>
                  <a:lnTo>
                    <a:pt x="67" y="40"/>
                  </a:lnTo>
                  <a:lnTo>
                    <a:pt x="68" y="29"/>
                  </a:lnTo>
                  <a:lnTo>
                    <a:pt x="76" y="28"/>
                  </a:lnTo>
                  <a:lnTo>
                    <a:pt x="84" y="41"/>
                  </a:lnTo>
                  <a:lnTo>
                    <a:pt x="95" y="48"/>
                  </a:lnTo>
                  <a:lnTo>
                    <a:pt x="108" y="51"/>
                  </a:lnTo>
                  <a:lnTo>
                    <a:pt x="118" y="54"/>
                  </a:lnTo>
                  <a:lnTo>
                    <a:pt x="125" y="65"/>
                  </a:lnTo>
                  <a:lnTo>
                    <a:pt x="130" y="70"/>
                  </a:lnTo>
                  <a:lnTo>
                    <a:pt x="137" y="73"/>
                  </a:lnTo>
                  <a:lnTo>
                    <a:pt x="137" y="77"/>
                  </a:lnTo>
                  <a:lnTo>
                    <a:pt x="130" y="89"/>
                  </a:lnTo>
                  <a:lnTo>
                    <a:pt x="127" y="93"/>
                  </a:lnTo>
                  <a:lnTo>
                    <a:pt x="120" y="99"/>
                  </a:lnTo>
                  <a:close/>
                  <a:moveTo>
                    <a:pt x="76" y="10"/>
                  </a:moveTo>
                  <a:lnTo>
                    <a:pt x="74" y="14"/>
                  </a:lnTo>
                  <a:lnTo>
                    <a:pt x="72" y="7"/>
                  </a:lnTo>
                  <a:lnTo>
                    <a:pt x="76" y="0"/>
                  </a:lnTo>
                  <a:lnTo>
                    <a:pt x="79" y="2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58">
              <a:extLst>
                <a:ext uri="{FF2B5EF4-FFF2-40B4-BE49-F238E27FC236}">
                  <a16:creationId xmlns="" xmlns:a16="http://schemas.microsoft.com/office/drawing/2014/main" id="{E333D897-7B27-4D80-85E1-156907B9D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100" y="4158998"/>
              <a:ext cx="95984" cy="40721"/>
            </a:xfrm>
            <a:custGeom>
              <a:avLst/>
              <a:gdLst>
                <a:gd name="T0" fmla="*/ 88 w 99"/>
                <a:gd name="T1" fmla="*/ 42 h 42"/>
                <a:gd name="T2" fmla="*/ 82 w 99"/>
                <a:gd name="T3" fmla="*/ 37 h 42"/>
                <a:gd name="T4" fmla="*/ 78 w 99"/>
                <a:gd name="T5" fmla="*/ 27 h 42"/>
                <a:gd name="T6" fmla="*/ 83 w 99"/>
                <a:gd name="T7" fmla="*/ 22 h 42"/>
                <a:gd name="T8" fmla="*/ 78 w 99"/>
                <a:gd name="T9" fmla="*/ 21 h 42"/>
                <a:gd name="T10" fmla="*/ 75 w 99"/>
                <a:gd name="T11" fmla="*/ 15 h 42"/>
                <a:gd name="T12" fmla="*/ 66 w 99"/>
                <a:gd name="T13" fmla="*/ 10 h 42"/>
                <a:gd name="T14" fmla="*/ 59 w 99"/>
                <a:gd name="T15" fmla="*/ 12 h 42"/>
                <a:gd name="T16" fmla="*/ 55 w 99"/>
                <a:gd name="T17" fmla="*/ 17 h 42"/>
                <a:gd name="T18" fmla="*/ 48 w 99"/>
                <a:gd name="T19" fmla="*/ 22 h 42"/>
                <a:gd name="T20" fmla="*/ 45 w 99"/>
                <a:gd name="T21" fmla="*/ 23 h 42"/>
                <a:gd name="T22" fmla="*/ 43 w 99"/>
                <a:gd name="T23" fmla="*/ 27 h 42"/>
                <a:gd name="T24" fmla="*/ 51 w 99"/>
                <a:gd name="T25" fmla="*/ 36 h 42"/>
                <a:gd name="T26" fmla="*/ 46 w 99"/>
                <a:gd name="T27" fmla="*/ 38 h 42"/>
                <a:gd name="T28" fmla="*/ 44 w 99"/>
                <a:gd name="T29" fmla="*/ 41 h 42"/>
                <a:gd name="T30" fmla="*/ 36 w 99"/>
                <a:gd name="T31" fmla="*/ 42 h 42"/>
                <a:gd name="T32" fmla="*/ 32 w 99"/>
                <a:gd name="T33" fmla="*/ 31 h 42"/>
                <a:gd name="T34" fmla="*/ 30 w 99"/>
                <a:gd name="T35" fmla="*/ 35 h 42"/>
                <a:gd name="T36" fmla="*/ 24 w 99"/>
                <a:gd name="T37" fmla="*/ 34 h 42"/>
                <a:gd name="T38" fmla="*/ 21 w 99"/>
                <a:gd name="T39" fmla="*/ 27 h 42"/>
                <a:gd name="T40" fmla="*/ 14 w 99"/>
                <a:gd name="T41" fmla="*/ 26 h 42"/>
                <a:gd name="T42" fmla="*/ 9 w 99"/>
                <a:gd name="T43" fmla="*/ 23 h 42"/>
                <a:gd name="T44" fmla="*/ 2 w 99"/>
                <a:gd name="T45" fmla="*/ 23 h 42"/>
                <a:gd name="T46" fmla="*/ 1 w 99"/>
                <a:gd name="T47" fmla="*/ 27 h 42"/>
                <a:gd name="T48" fmla="*/ 0 w 99"/>
                <a:gd name="T49" fmla="*/ 24 h 42"/>
                <a:gd name="T50" fmla="*/ 1 w 99"/>
                <a:gd name="T51" fmla="*/ 21 h 42"/>
                <a:gd name="T52" fmla="*/ 2 w 99"/>
                <a:gd name="T53" fmla="*/ 17 h 42"/>
                <a:gd name="T54" fmla="*/ 1 w 99"/>
                <a:gd name="T55" fmla="*/ 14 h 42"/>
                <a:gd name="T56" fmla="*/ 3 w 99"/>
                <a:gd name="T57" fmla="*/ 12 h 42"/>
                <a:gd name="T58" fmla="*/ 0 w 99"/>
                <a:gd name="T59" fmla="*/ 9 h 42"/>
                <a:gd name="T60" fmla="*/ 0 w 99"/>
                <a:gd name="T61" fmla="*/ 2 h 42"/>
                <a:gd name="T62" fmla="*/ 7 w 99"/>
                <a:gd name="T63" fmla="*/ 1 h 42"/>
                <a:gd name="T64" fmla="*/ 12 w 99"/>
                <a:gd name="T65" fmla="*/ 7 h 42"/>
                <a:gd name="T66" fmla="*/ 12 w 99"/>
                <a:gd name="T67" fmla="*/ 10 h 42"/>
                <a:gd name="T68" fmla="*/ 19 w 99"/>
                <a:gd name="T69" fmla="*/ 12 h 42"/>
                <a:gd name="T70" fmla="*/ 22 w 99"/>
                <a:gd name="T71" fmla="*/ 10 h 42"/>
                <a:gd name="T72" fmla="*/ 26 w 99"/>
                <a:gd name="T73" fmla="*/ 14 h 42"/>
                <a:gd name="T74" fmla="*/ 34 w 99"/>
                <a:gd name="T75" fmla="*/ 13 h 42"/>
                <a:gd name="T76" fmla="*/ 41 w 99"/>
                <a:gd name="T77" fmla="*/ 8 h 42"/>
                <a:gd name="T78" fmla="*/ 53 w 99"/>
                <a:gd name="T79" fmla="*/ 5 h 42"/>
                <a:gd name="T80" fmla="*/ 59 w 99"/>
                <a:gd name="T81" fmla="*/ 0 h 42"/>
                <a:gd name="T82" fmla="*/ 68 w 99"/>
                <a:gd name="T83" fmla="*/ 1 h 42"/>
                <a:gd name="T84" fmla="*/ 67 w 99"/>
                <a:gd name="T85" fmla="*/ 2 h 42"/>
                <a:gd name="T86" fmla="*/ 77 w 99"/>
                <a:gd name="T87" fmla="*/ 4 h 42"/>
                <a:gd name="T88" fmla="*/ 85 w 99"/>
                <a:gd name="T89" fmla="*/ 6 h 42"/>
                <a:gd name="T90" fmla="*/ 90 w 99"/>
                <a:gd name="T91" fmla="*/ 12 h 42"/>
                <a:gd name="T92" fmla="*/ 97 w 99"/>
                <a:gd name="T93" fmla="*/ 16 h 42"/>
                <a:gd name="T94" fmla="*/ 95 w 99"/>
                <a:gd name="T95" fmla="*/ 19 h 42"/>
                <a:gd name="T96" fmla="*/ 99 w 99"/>
                <a:gd name="T97" fmla="*/ 29 h 42"/>
                <a:gd name="T98" fmla="*/ 96 w 99"/>
                <a:gd name="T99" fmla="*/ 35 h 42"/>
                <a:gd name="T100" fmla="*/ 90 w 99"/>
                <a:gd name="T101" fmla="*/ 34 h 42"/>
                <a:gd name="T102" fmla="*/ 88 w 99"/>
                <a:gd name="T10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9" h="42">
                  <a:moveTo>
                    <a:pt x="88" y="42"/>
                  </a:moveTo>
                  <a:lnTo>
                    <a:pt x="82" y="37"/>
                  </a:lnTo>
                  <a:lnTo>
                    <a:pt x="78" y="27"/>
                  </a:lnTo>
                  <a:lnTo>
                    <a:pt x="83" y="22"/>
                  </a:lnTo>
                  <a:lnTo>
                    <a:pt x="78" y="21"/>
                  </a:lnTo>
                  <a:lnTo>
                    <a:pt x="75" y="15"/>
                  </a:lnTo>
                  <a:lnTo>
                    <a:pt x="66" y="10"/>
                  </a:lnTo>
                  <a:lnTo>
                    <a:pt x="59" y="12"/>
                  </a:lnTo>
                  <a:lnTo>
                    <a:pt x="55" y="17"/>
                  </a:lnTo>
                  <a:lnTo>
                    <a:pt x="48" y="22"/>
                  </a:lnTo>
                  <a:lnTo>
                    <a:pt x="45" y="23"/>
                  </a:lnTo>
                  <a:lnTo>
                    <a:pt x="43" y="27"/>
                  </a:lnTo>
                  <a:lnTo>
                    <a:pt x="51" y="36"/>
                  </a:lnTo>
                  <a:lnTo>
                    <a:pt x="46" y="38"/>
                  </a:lnTo>
                  <a:lnTo>
                    <a:pt x="44" y="41"/>
                  </a:lnTo>
                  <a:lnTo>
                    <a:pt x="36" y="42"/>
                  </a:lnTo>
                  <a:lnTo>
                    <a:pt x="32" y="31"/>
                  </a:lnTo>
                  <a:lnTo>
                    <a:pt x="30" y="35"/>
                  </a:lnTo>
                  <a:lnTo>
                    <a:pt x="24" y="34"/>
                  </a:lnTo>
                  <a:lnTo>
                    <a:pt x="21" y="27"/>
                  </a:lnTo>
                  <a:lnTo>
                    <a:pt x="14" y="26"/>
                  </a:lnTo>
                  <a:lnTo>
                    <a:pt x="9" y="23"/>
                  </a:lnTo>
                  <a:lnTo>
                    <a:pt x="2" y="23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1" y="21"/>
                  </a:lnTo>
                  <a:lnTo>
                    <a:pt x="2" y="17"/>
                  </a:lnTo>
                  <a:lnTo>
                    <a:pt x="1" y="14"/>
                  </a:lnTo>
                  <a:lnTo>
                    <a:pt x="3" y="12"/>
                  </a:lnTo>
                  <a:lnTo>
                    <a:pt x="0" y="9"/>
                  </a:lnTo>
                  <a:lnTo>
                    <a:pt x="0" y="2"/>
                  </a:lnTo>
                  <a:lnTo>
                    <a:pt x="7" y="1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19" y="12"/>
                  </a:lnTo>
                  <a:lnTo>
                    <a:pt x="22" y="10"/>
                  </a:lnTo>
                  <a:lnTo>
                    <a:pt x="26" y="14"/>
                  </a:lnTo>
                  <a:lnTo>
                    <a:pt x="34" y="13"/>
                  </a:lnTo>
                  <a:lnTo>
                    <a:pt x="41" y="8"/>
                  </a:lnTo>
                  <a:lnTo>
                    <a:pt x="53" y="5"/>
                  </a:lnTo>
                  <a:lnTo>
                    <a:pt x="59" y="0"/>
                  </a:lnTo>
                  <a:lnTo>
                    <a:pt x="68" y="1"/>
                  </a:lnTo>
                  <a:lnTo>
                    <a:pt x="67" y="2"/>
                  </a:lnTo>
                  <a:lnTo>
                    <a:pt x="77" y="4"/>
                  </a:lnTo>
                  <a:lnTo>
                    <a:pt x="85" y="6"/>
                  </a:lnTo>
                  <a:lnTo>
                    <a:pt x="90" y="12"/>
                  </a:lnTo>
                  <a:lnTo>
                    <a:pt x="97" y="16"/>
                  </a:lnTo>
                  <a:lnTo>
                    <a:pt x="95" y="19"/>
                  </a:lnTo>
                  <a:lnTo>
                    <a:pt x="99" y="29"/>
                  </a:lnTo>
                  <a:lnTo>
                    <a:pt x="96" y="35"/>
                  </a:lnTo>
                  <a:lnTo>
                    <a:pt x="90" y="34"/>
                  </a:lnTo>
                  <a:lnTo>
                    <a:pt x="88" y="4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59">
              <a:extLst>
                <a:ext uri="{FF2B5EF4-FFF2-40B4-BE49-F238E27FC236}">
                  <a16:creationId xmlns="" xmlns:a16="http://schemas.microsoft.com/office/drawing/2014/main" id="{4D0BD6ED-0EBE-4133-82CF-013F54652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308" y="4321880"/>
              <a:ext cx="216207" cy="311222"/>
            </a:xfrm>
            <a:custGeom>
              <a:avLst/>
              <a:gdLst>
                <a:gd name="T0" fmla="*/ 202 w 223"/>
                <a:gd name="T1" fmla="*/ 316 h 321"/>
                <a:gd name="T2" fmla="*/ 175 w 223"/>
                <a:gd name="T3" fmla="*/ 311 h 321"/>
                <a:gd name="T4" fmla="*/ 139 w 223"/>
                <a:gd name="T5" fmla="*/ 285 h 321"/>
                <a:gd name="T6" fmla="*/ 94 w 223"/>
                <a:gd name="T7" fmla="*/ 254 h 321"/>
                <a:gd name="T8" fmla="*/ 89 w 223"/>
                <a:gd name="T9" fmla="*/ 234 h 321"/>
                <a:gd name="T10" fmla="*/ 58 w 223"/>
                <a:gd name="T11" fmla="*/ 179 h 321"/>
                <a:gd name="T12" fmla="*/ 35 w 223"/>
                <a:gd name="T13" fmla="*/ 136 h 321"/>
                <a:gd name="T14" fmla="*/ 15 w 223"/>
                <a:gd name="T15" fmla="*/ 112 h 321"/>
                <a:gd name="T16" fmla="*/ 8 w 223"/>
                <a:gd name="T17" fmla="*/ 97 h 321"/>
                <a:gd name="T18" fmla="*/ 6 w 223"/>
                <a:gd name="T19" fmla="*/ 68 h 321"/>
                <a:gd name="T20" fmla="*/ 22 w 223"/>
                <a:gd name="T21" fmla="*/ 64 h 321"/>
                <a:gd name="T22" fmla="*/ 18 w 223"/>
                <a:gd name="T23" fmla="*/ 75 h 321"/>
                <a:gd name="T24" fmla="*/ 32 w 223"/>
                <a:gd name="T25" fmla="*/ 76 h 321"/>
                <a:gd name="T26" fmla="*/ 49 w 223"/>
                <a:gd name="T27" fmla="*/ 77 h 321"/>
                <a:gd name="T28" fmla="*/ 63 w 223"/>
                <a:gd name="T29" fmla="*/ 51 h 321"/>
                <a:gd name="T30" fmla="*/ 102 w 223"/>
                <a:gd name="T31" fmla="*/ 25 h 321"/>
                <a:gd name="T32" fmla="*/ 106 w 223"/>
                <a:gd name="T33" fmla="*/ 1 h 321"/>
                <a:gd name="T34" fmla="*/ 122 w 223"/>
                <a:gd name="T35" fmla="*/ 8 h 321"/>
                <a:gd name="T36" fmla="*/ 136 w 223"/>
                <a:gd name="T37" fmla="*/ 20 h 321"/>
                <a:gd name="T38" fmla="*/ 159 w 223"/>
                <a:gd name="T39" fmla="*/ 40 h 321"/>
                <a:gd name="T40" fmla="*/ 174 w 223"/>
                <a:gd name="T41" fmla="*/ 39 h 321"/>
                <a:gd name="T42" fmla="*/ 198 w 223"/>
                <a:gd name="T43" fmla="*/ 46 h 321"/>
                <a:gd name="T44" fmla="*/ 193 w 223"/>
                <a:gd name="T45" fmla="*/ 63 h 321"/>
                <a:gd name="T46" fmla="*/ 186 w 223"/>
                <a:gd name="T47" fmla="*/ 72 h 321"/>
                <a:gd name="T48" fmla="*/ 168 w 223"/>
                <a:gd name="T49" fmla="*/ 78 h 321"/>
                <a:gd name="T50" fmla="*/ 147 w 223"/>
                <a:gd name="T51" fmla="*/ 98 h 321"/>
                <a:gd name="T52" fmla="*/ 145 w 223"/>
                <a:gd name="T53" fmla="*/ 113 h 321"/>
                <a:gd name="T54" fmla="*/ 135 w 223"/>
                <a:gd name="T55" fmla="*/ 126 h 321"/>
                <a:gd name="T56" fmla="*/ 137 w 223"/>
                <a:gd name="T57" fmla="*/ 144 h 321"/>
                <a:gd name="T58" fmla="*/ 143 w 223"/>
                <a:gd name="T59" fmla="*/ 163 h 321"/>
                <a:gd name="T60" fmla="*/ 161 w 223"/>
                <a:gd name="T61" fmla="*/ 173 h 321"/>
                <a:gd name="T62" fmla="*/ 190 w 223"/>
                <a:gd name="T63" fmla="*/ 163 h 321"/>
                <a:gd name="T64" fmla="*/ 197 w 223"/>
                <a:gd name="T65" fmla="*/ 191 h 321"/>
                <a:gd name="T66" fmla="*/ 223 w 223"/>
                <a:gd name="T67" fmla="*/ 217 h 321"/>
                <a:gd name="T68" fmla="*/ 218 w 223"/>
                <a:gd name="T69" fmla="*/ 235 h 321"/>
                <a:gd name="T70" fmla="*/ 210 w 223"/>
                <a:gd name="T71" fmla="*/ 260 h 321"/>
                <a:gd name="T72" fmla="*/ 210 w 223"/>
                <a:gd name="T73" fmla="*/ 272 h 321"/>
                <a:gd name="T74" fmla="*/ 206 w 223"/>
                <a:gd name="T75" fmla="*/ 30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" h="321">
                  <a:moveTo>
                    <a:pt x="206" y="307"/>
                  </a:moveTo>
                  <a:lnTo>
                    <a:pt x="202" y="316"/>
                  </a:lnTo>
                  <a:lnTo>
                    <a:pt x="193" y="321"/>
                  </a:lnTo>
                  <a:lnTo>
                    <a:pt x="175" y="311"/>
                  </a:lnTo>
                  <a:lnTo>
                    <a:pt x="174" y="302"/>
                  </a:lnTo>
                  <a:lnTo>
                    <a:pt x="139" y="285"/>
                  </a:lnTo>
                  <a:lnTo>
                    <a:pt x="108" y="265"/>
                  </a:lnTo>
                  <a:lnTo>
                    <a:pt x="94" y="254"/>
                  </a:lnTo>
                  <a:lnTo>
                    <a:pt x="87" y="239"/>
                  </a:lnTo>
                  <a:lnTo>
                    <a:pt x="89" y="234"/>
                  </a:lnTo>
                  <a:lnTo>
                    <a:pt x="76" y="211"/>
                  </a:lnTo>
                  <a:lnTo>
                    <a:pt x="58" y="179"/>
                  </a:lnTo>
                  <a:lnTo>
                    <a:pt x="42" y="144"/>
                  </a:lnTo>
                  <a:lnTo>
                    <a:pt x="35" y="136"/>
                  </a:lnTo>
                  <a:lnTo>
                    <a:pt x="29" y="123"/>
                  </a:lnTo>
                  <a:lnTo>
                    <a:pt x="15" y="112"/>
                  </a:lnTo>
                  <a:lnTo>
                    <a:pt x="3" y="105"/>
                  </a:lnTo>
                  <a:lnTo>
                    <a:pt x="8" y="97"/>
                  </a:lnTo>
                  <a:lnTo>
                    <a:pt x="0" y="81"/>
                  </a:lnTo>
                  <a:lnTo>
                    <a:pt x="6" y="68"/>
                  </a:lnTo>
                  <a:lnTo>
                    <a:pt x="20" y="57"/>
                  </a:lnTo>
                  <a:lnTo>
                    <a:pt x="22" y="64"/>
                  </a:lnTo>
                  <a:lnTo>
                    <a:pt x="17" y="69"/>
                  </a:lnTo>
                  <a:lnTo>
                    <a:pt x="18" y="75"/>
                  </a:lnTo>
                  <a:lnTo>
                    <a:pt x="25" y="74"/>
                  </a:lnTo>
                  <a:lnTo>
                    <a:pt x="32" y="76"/>
                  </a:lnTo>
                  <a:lnTo>
                    <a:pt x="39" y="84"/>
                  </a:lnTo>
                  <a:lnTo>
                    <a:pt x="49" y="77"/>
                  </a:lnTo>
                  <a:lnTo>
                    <a:pt x="52" y="66"/>
                  </a:lnTo>
                  <a:lnTo>
                    <a:pt x="63" y="51"/>
                  </a:lnTo>
                  <a:lnTo>
                    <a:pt x="84" y="44"/>
                  </a:lnTo>
                  <a:lnTo>
                    <a:pt x="102" y="25"/>
                  </a:lnTo>
                  <a:lnTo>
                    <a:pt x="108" y="15"/>
                  </a:lnTo>
                  <a:lnTo>
                    <a:pt x="106" y="1"/>
                  </a:lnTo>
                  <a:lnTo>
                    <a:pt x="110" y="0"/>
                  </a:lnTo>
                  <a:lnTo>
                    <a:pt x="122" y="8"/>
                  </a:lnTo>
                  <a:lnTo>
                    <a:pt x="128" y="16"/>
                  </a:lnTo>
                  <a:lnTo>
                    <a:pt x="136" y="20"/>
                  </a:lnTo>
                  <a:lnTo>
                    <a:pt x="145" y="39"/>
                  </a:lnTo>
                  <a:lnTo>
                    <a:pt x="159" y="40"/>
                  </a:lnTo>
                  <a:lnTo>
                    <a:pt x="168" y="35"/>
                  </a:lnTo>
                  <a:lnTo>
                    <a:pt x="174" y="39"/>
                  </a:lnTo>
                  <a:lnTo>
                    <a:pt x="184" y="38"/>
                  </a:lnTo>
                  <a:lnTo>
                    <a:pt x="198" y="46"/>
                  </a:lnTo>
                  <a:lnTo>
                    <a:pt x="187" y="63"/>
                  </a:lnTo>
                  <a:lnTo>
                    <a:pt x="193" y="63"/>
                  </a:lnTo>
                  <a:lnTo>
                    <a:pt x="201" y="72"/>
                  </a:lnTo>
                  <a:lnTo>
                    <a:pt x="186" y="72"/>
                  </a:lnTo>
                  <a:lnTo>
                    <a:pt x="183" y="75"/>
                  </a:lnTo>
                  <a:lnTo>
                    <a:pt x="168" y="78"/>
                  </a:lnTo>
                  <a:lnTo>
                    <a:pt x="149" y="90"/>
                  </a:lnTo>
                  <a:lnTo>
                    <a:pt x="147" y="98"/>
                  </a:lnTo>
                  <a:lnTo>
                    <a:pt x="143" y="104"/>
                  </a:lnTo>
                  <a:lnTo>
                    <a:pt x="145" y="113"/>
                  </a:lnTo>
                  <a:lnTo>
                    <a:pt x="135" y="119"/>
                  </a:lnTo>
                  <a:lnTo>
                    <a:pt x="135" y="126"/>
                  </a:lnTo>
                  <a:lnTo>
                    <a:pt x="130" y="129"/>
                  </a:lnTo>
                  <a:lnTo>
                    <a:pt x="137" y="144"/>
                  </a:lnTo>
                  <a:lnTo>
                    <a:pt x="146" y="155"/>
                  </a:lnTo>
                  <a:lnTo>
                    <a:pt x="143" y="163"/>
                  </a:lnTo>
                  <a:lnTo>
                    <a:pt x="154" y="164"/>
                  </a:lnTo>
                  <a:lnTo>
                    <a:pt x="161" y="173"/>
                  </a:lnTo>
                  <a:lnTo>
                    <a:pt x="176" y="173"/>
                  </a:lnTo>
                  <a:lnTo>
                    <a:pt x="190" y="163"/>
                  </a:lnTo>
                  <a:lnTo>
                    <a:pt x="189" y="189"/>
                  </a:lnTo>
                  <a:lnTo>
                    <a:pt x="197" y="191"/>
                  </a:lnTo>
                  <a:lnTo>
                    <a:pt x="208" y="189"/>
                  </a:lnTo>
                  <a:lnTo>
                    <a:pt x="223" y="217"/>
                  </a:lnTo>
                  <a:lnTo>
                    <a:pt x="218" y="223"/>
                  </a:lnTo>
                  <a:lnTo>
                    <a:pt x="218" y="235"/>
                  </a:lnTo>
                  <a:lnTo>
                    <a:pt x="217" y="250"/>
                  </a:lnTo>
                  <a:lnTo>
                    <a:pt x="210" y="260"/>
                  </a:lnTo>
                  <a:lnTo>
                    <a:pt x="213" y="267"/>
                  </a:lnTo>
                  <a:lnTo>
                    <a:pt x="210" y="272"/>
                  </a:lnTo>
                  <a:lnTo>
                    <a:pt x="217" y="287"/>
                  </a:lnTo>
                  <a:lnTo>
                    <a:pt x="206" y="30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60">
              <a:extLst>
                <a:ext uri="{FF2B5EF4-FFF2-40B4-BE49-F238E27FC236}">
                  <a16:creationId xmlns="" xmlns:a16="http://schemas.microsoft.com/office/drawing/2014/main" id="{7419F4DD-9C6F-4878-97EC-25F0BC578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3417" y="4361631"/>
              <a:ext cx="253050" cy="137674"/>
            </a:xfrm>
            <a:custGeom>
              <a:avLst/>
              <a:gdLst>
                <a:gd name="T0" fmla="*/ 254 w 261"/>
                <a:gd name="T1" fmla="*/ 78 h 142"/>
                <a:gd name="T2" fmla="*/ 239 w 261"/>
                <a:gd name="T3" fmla="*/ 59 h 142"/>
                <a:gd name="T4" fmla="*/ 238 w 261"/>
                <a:gd name="T5" fmla="*/ 44 h 142"/>
                <a:gd name="T6" fmla="*/ 245 w 261"/>
                <a:gd name="T7" fmla="*/ 53 h 142"/>
                <a:gd name="T8" fmla="*/ 261 w 261"/>
                <a:gd name="T9" fmla="*/ 71 h 142"/>
                <a:gd name="T10" fmla="*/ 191 w 261"/>
                <a:gd name="T11" fmla="*/ 52 h 142"/>
                <a:gd name="T12" fmla="*/ 179 w 261"/>
                <a:gd name="T13" fmla="*/ 58 h 142"/>
                <a:gd name="T14" fmla="*/ 160 w 261"/>
                <a:gd name="T15" fmla="*/ 67 h 142"/>
                <a:gd name="T16" fmla="*/ 137 w 261"/>
                <a:gd name="T17" fmla="*/ 62 h 142"/>
                <a:gd name="T18" fmla="*/ 129 w 261"/>
                <a:gd name="T19" fmla="*/ 51 h 142"/>
                <a:gd name="T20" fmla="*/ 153 w 261"/>
                <a:gd name="T21" fmla="*/ 52 h 142"/>
                <a:gd name="T22" fmla="*/ 159 w 261"/>
                <a:gd name="T23" fmla="*/ 44 h 142"/>
                <a:gd name="T24" fmla="*/ 171 w 261"/>
                <a:gd name="T25" fmla="*/ 52 h 142"/>
                <a:gd name="T26" fmla="*/ 186 w 261"/>
                <a:gd name="T27" fmla="*/ 40 h 142"/>
                <a:gd name="T28" fmla="*/ 194 w 261"/>
                <a:gd name="T29" fmla="*/ 29 h 142"/>
                <a:gd name="T30" fmla="*/ 197 w 261"/>
                <a:gd name="T31" fmla="*/ 42 h 142"/>
                <a:gd name="T32" fmla="*/ 108 w 261"/>
                <a:gd name="T33" fmla="*/ 86 h 142"/>
                <a:gd name="T34" fmla="*/ 135 w 261"/>
                <a:gd name="T35" fmla="*/ 115 h 142"/>
                <a:gd name="T36" fmla="*/ 144 w 261"/>
                <a:gd name="T37" fmla="*/ 123 h 142"/>
                <a:gd name="T38" fmla="*/ 152 w 261"/>
                <a:gd name="T39" fmla="*/ 129 h 142"/>
                <a:gd name="T40" fmla="*/ 168 w 261"/>
                <a:gd name="T41" fmla="*/ 141 h 142"/>
                <a:gd name="T42" fmla="*/ 153 w 261"/>
                <a:gd name="T43" fmla="*/ 138 h 142"/>
                <a:gd name="T44" fmla="*/ 121 w 261"/>
                <a:gd name="T45" fmla="*/ 133 h 142"/>
                <a:gd name="T46" fmla="*/ 96 w 261"/>
                <a:gd name="T47" fmla="*/ 112 h 142"/>
                <a:gd name="T48" fmla="*/ 65 w 261"/>
                <a:gd name="T49" fmla="*/ 89 h 142"/>
                <a:gd name="T50" fmla="*/ 40 w 261"/>
                <a:gd name="T51" fmla="*/ 101 h 142"/>
                <a:gd name="T52" fmla="*/ 28 w 261"/>
                <a:gd name="T53" fmla="*/ 119 h 142"/>
                <a:gd name="T54" fmla="*/ 0 w 261"/>
                <a:gd name="T55" fmla="*/ 116 h 142"/>
                <a:gd name="T56" fmla="*/ 0 w 261"/>
                <a:gd name="T57" fmla="*/ 3 h 142"/>
                <a:gd name="T58" fmla="*/ 62 w 261"/>
                <a:gd name="T59" fmla="*/ 25 h 142"/>
                <a:gd name="T60" fmla="*/ 84 w 261"/>
                <a:gd name="T61" fmla="*/ 42 h 142"/>
                <a:gd name="T62" fmla="*/ 116 w 261"/>
                <a:gd name="T63" fmla="*/ 63 h 142"/>
                <a:gd name="T64" fmla="*/ 103 w 261"/>
                <a:gd name="T65" fmla="*/ 74 h 142"/>
                <a:gd name="T66" fmla="*/ 211 w 261"/>
                <a:gd name="T67" fmla="*/ 35 h 142"/>
                <a:gd name="T68" fmla="*/ 202 w 261"/>
                <a:gd name="T69" fmla="*/ 29 h 142"/>
                <a:gd name="T70" fmla="*/ 190 w 261"/>
                <a:gd name="T71" fmla="*/ 18 h 142"/>
                <a:gd name="T72" fmla="*/ 168 w 261"/>
                <a:gd name="T73" fmla="*/ 5 h 142"/>
                <a:gd name="T74" fmla="*/ 182 w 261"/>
                <a:gd name="T75" fmla="*/ 6 h 142"/>
                <a:gd name="T76" fmla="*/ 195 w 261"/>
                <a:gd name="T77" fmla="*/ 13 h 142"/>
                <a:gd name="T78" fmla="*/ 209 w 261"/>
                <a:gd name="T79" fmla="*/ 2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1" h="142">
                  <a:moveTo>
                    <a:pt x="259" y="75"/>
                  </a:moveTo>
                  <a:lnTo>
                    <a:pt x="254" y="78"/>
                  </a:lnTo>
                  <a:lnTo>
                    <a:pt x="246" y="71"/>
                  </a:lnTo>
                  <a:lnTo>
                    <a:pt x="239" y="59"/>
                  </a:lnTo>
                  <a:lnTo>
                    <a:pt x="235" y="46"/>
                  </a:lnTo>
                  <a:lnTo>
                    <a:pt x="238" y="44"/>
                  </a:lnTo>
                  <a:lnTo>
                    <a:pt x="239" y="50"/>
                  </a:lnTo>
                  <a:lnTo>
                    <a:pt x="245" y="53"/>
                  </a:lnTo>
                  <a:lnTo>
                    <a:pt x="253" y="65"/>
                  </a:lnTo>
                  <a:lnTo>
                    <a:pt x="261" y="71"/>
                  </a:lnTo>
                  <a:lnTo>
                    <a:pt x="259" y="75"/>
                  </a:lnTo>
                  <a:close/>
                  <a:moveTo>
                    <a:pt x="191" y="52"/>
                  </a:moveTo>
                  <a:lnTo>
                    <a:pt x="182" y="53"/>
                  </a:lnTo>
                  <a:lnTo>
                    <a:pt x="179" y="58"/>
                  </a:lnTo>
                  <a:lnTo>
                    <a:pt x="169" y="63"/>
                  </a:lnTo>
                  <a:lnTo>
                    <a:pt x="160" y="67"/>
                  </a:lnTo>
                  <a:lnTo>
                    <a:pt x="151" y="67"/>
                  </a:lnTo>
                  <a:lnTo>
                    <a:pt x="137" y="62"/>
                  </a:lnTo>
                  <a:lnTo>
                    <a:pt x="128" y="57"/>
                  </a:lnTo>
                  <a:lnTo>
                    <a:pt x="129" y="51"/>
                  </a:lnTo>
                  <a:lnTo>
                    <a:pt x="144" y="55"/>
                  </a:lnTo>
                  <a:lnTo>
                    <a:pt x="153" y="52"/>
                  </a:lnTo>
                  <a:lnTo>
                    <a:pt x="157" y="44"/>
                  </a:lnTo>
                  <a:lnTo>
                    <a:pt x="159" y="44"/>
                  </a:lnTo>
                  <a:lnTo>
                    <a:pt x="160" y="53"/>
                  </a:lnTo>
                  <a:lnTo>
                    <a:pt x="171" y="52"/>
                  </a:lnTo>
                  <a:lnTo>
                    <a:pt x="175" y="46"/>
                  </a:lnTo>
                  <a:lnTo>
                    <a:pt x="186" y="40"/>
                  </a:lnTo>
                  <a:lnTo>
                    <a:pt x="183" y="29"/>
                  </a:lnTo>
                  <a:lnTo>
                    <a:pt x="194" y="29"/>
                  </a:lnTo>
                  <a:lnTo>
                    <a:pt x="197" y="33"/>
                  </a:lnTo>
                  <a:lnTo>
                    <a:pt x="197" y="42"/>
                  </a:lnTo>
                  <a:lnTo>
                    <a:pt x="191" y="52"/>
                  </a:lnTo>
                  <a:close/>
                  <a:moveTo>
                    <a:pt x="108" y="86"/>
                  </a:moveTo>
                  <a:lnTo>
                    <a:pt x="123" y="96"/>
                  </a:lnTo>
                  <a:lnTo>
                    <a:pt x="135" y="115"/>
                  </a:lnTo>
                  <a:lnTo>
                    <a:pt x="144" y="115"/>
                  </a:lnTo>
                  <a:lnTo>
                    <a:pt x="144" y="123"/>
                  </a:lnTo>
                  <a:lnTo>
                    <a:pt x="157" y="125"/>
                  </a:lnTo>
                  <a:lnTo>
                    <a:pt x="152" y="129"/>
                  </a:lnTo>
                  <a:lnTo>
                    <a:pt x="171" y="135"/>
                  </a:lnTo>
                  <a:lnTo>
                    <a:pt x="168" y="141"/>
                  </a:lnTo>
                  <a:lnTo>
                    <a:pt x="157" y="142"/>
                  </a:lnTo>
                  <a:lnTo>
                    <a:pt x="153" y="138"/>
                  </a:lnTo>
                  <a:lnTo>
                    <a:pt x="138" y="135"/>
                  </a:lnTo>
                  <a:lnTo>
                    <a:pt x="121" y="133"/>
                  </a:lnTo>
                  <a:lnTo>
                    <a:pt x="107" y="122"/>
                  </a:lnTo>
                  <a:lnTo>
                    <a:pt x="96" y="112"/>
                  </a:lnTo>
                  <a:lnTo>
                    <a:pt x="88" y="97"/>
                  </a:lnTo>
                  <a:lnTo>
                    <a:pt x="65" y="89"/>
                  </a:lnTo>
                  <a:lnTo>
                    <a:pt x="50" y="95"/>
                  </a:lnTo>
                  <a:lnTo>
                    <a:pt x="40" y="101"/>
                  </a:lnTo>
                  <a:lnTo>
                    <a:pt x="42" y="114"/>
                  </a:lnTo>
                  <a:lnTo>
                    <a:pt x="28" y="119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59"/>
                  </a:lnTo>
                  <a:lnTo>
                    <a:pt x="0" y="3"/>
                  </a:lnTo>
                  <a:lnTo>
                    <a:pt x="30" y="14"/>
                  </a:lnTo>
                  <a:lnTo>
                    <a:pt x="62" y="25"/>
                  </a:lnTo>
                  <a:lnTo>
                    <a:pt x="74" y="33"/>
                  </a:lnTo>
                  <a:lnTo>
                    <a:pt x="84" y="42"/>
                  </a:lnTo>
                  <a:lnTo>
                    <a:pt x="86" y="52"/>
                  </a:lnTo>
                  <a:lnTo>
                    <a:pt x="116" y="63"/>
                  </a:lnTo>
                  <a:lnTo>
                    <a:pt x="120" y="72"/>
                  </a:lnTo>
                  <a:lnTo>
                    <a:pt x="103" y="74"/>
                  </a:lnTo>
                  <a:lnTo>
                    <a:pt x="108" y="86"/>
                  </a:lnTo>
                  <a:close/>
                  <a:moveTo>
                    <a:pt x="211" y="35"/>
                  </a:moveTo>
                  <a:lnTo>
                    <a:pt x="205" y="40"/>
                  </a:lnTo>
                  <a:lnTo>
                    <a:pt x="202" y="29"/>
                  </a:lnTo>
                  <a:lnTo>
                    <a:pt x="198" y="23"/>
                  </a:lnTo>
                  <a:lnTo>
                    <a:pt x="190" y="18"/>
                  </a:lnTo>
                  <a:lnTo>
                    <a:pt x="181" y="10"/>
                  </a:lnTo>
                  <a:lnTo>
                    <a:pt x="168" y="5"/>
                  </a:lnTo>
                  <a:lnTo>
                    <a:pt x="173" y="0"/>
                  </a:lnTo>
                  <a:lnTo>
                    <a:pt x="182" y="6"/>
                  </a:lnTo>
                  <a:lnTo>
                    <a:pt x="188" y="10"/>
                  </a:lnTo>
                  <a:lnTo>
                    <a:pt x="195" y="13"/>
                  </a:lnTo>
                  <a:lnTo>
                    <a:pt x="202" y="21"/>
                  </a:lnTo>
                  <a:lnTo>
                    <a:pt x="209" y="26"/>
                  </a:lnTo>
                  <a:lnTo>
                    <a:pt x="211" y="3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61">
              <a:extLst>
                <a:ext uri="{FF2B5EF4-FFF2-40B4-BE49-F238E27FC236}">
                  <a16:creationId xmlns="" xmlns:a16="http://schemas.microsoft.com/office/drawing/2014/main" id="{548271E8-765C-4283-9222-E1CD353AD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882" y="3649990"/>
              <a:ext cx="286014" cy="262745"/>
            </a:xfrm>
            <a:custGeom>
              <a:avLst/>
              <a:gdLst>
                <a:gd name="T0" fmla="*/ 262 w 295"/>
                <a:gd name="T1" fmla="*/ 11 h 271"/>
                <a:gd name="T2" fmla="*/ 295 w 295"/>
                <a:gd name="T3" fmla="*/ 35 h 271"/>
                <a:gd name="T4" fmla="*/ 258 w 295"/>
                <a:gd name="T5" fmla="*/ 56 h 271"/>
                <a:gd name="T6" fmla="*/ 224 w 295"/>
                <a:gd name="T7" fmla="*/ 61 h 271"/>
                <a:gd name="T8" fmla="*/ 236 w 295"/>
                <a:gd name="T9" fmla="*/ 93 h 271"/>
                <a:gd name="T10" fmla="*/ 235 w 295"/>
                <a:gd name="T11" fmla="*/ 115 h 271"/>
                <a:gd name="T12" fmla="*/ 219 w 295"/>
                <a:gd name="T13" fmla="*/ 148 h 271"/>
                <a:gd name="T14" fmla="*/ 190 w 295"/>
                <a:gd name="T15" fmla="*/ 190 h 271"/>
                <a:gd name="T16" fmla="*/ 151 w 295"/>
                <a:gd name="T17" fmla="*/ 208 h 271"/>
                <a:gd name="T18" fmla="*/ 163 w 295"/>
                <a:gd name="T19" fmla="*/ 232 h 271"/>
                <a:gd name="T20" fmla="*/ 177 w 295"/>
                <a:gd name="T21" fmla="*/ 258 h 271"/>
                <a:gd name="T22" fmla="*/ 127 w 295"/>
                <a:gd name="T23" fmla="*/ 271 h 271"/>
                <a:gd name="T24" fmla="*/ 109 w 295"/>
                <a:gd name="T25" fmla="*/ 252 h 271"/>
                <a:gd name="T26" fmla="*/ 64 w 295"/>
                <a:gd name="T27" fmla="*/ 241 h 271"/>
                <a:gd name="T28" fmla="*/ 11 w 295"/>
                <a:gd name="T29" fmla="*/ 244 h 271"/>
                <a:gd name="T30" fmla="*/ 42 w 295"/>
                <a:gd name="T31" fmla="*/ 212 h 271"/>
                <a:gd name="T32" fmla="*/ 33 w 295"/>
                <a:gd name="T33" fmla="*/ 200 h 271"/>
                <a:gd name="T34" fmla="*/ 15 w 295"/>
                <a:gd name="T35" fmla="*/ 174 h 271"/>
                <a:gd name="T36" fmla="*/ 0 w 295"/>
                <a:gd name="T37" fmla="*/ 152 h 271"/>
                <a:gd name="T38" fmla="*/ 46 w 295"/>
                <a:gd name="T39" fmla="*/ 159 h 271"/>
                <a:gd name="T40" fmla="*/ 60 w 295"/>
                <a:gd name="T41" fmla="*/ 158 h 271"/>
                <a:gd name="T42" fmla="*/ 95 w 295"/>
                <a:gd name="T43" fmla="*/ 151 h 271"/>
                <a:gd name="T44" fmla="*/ 105 w 295"/>
                <a:gd name="T45" fmla="*/ 122 h 271"/>
                <a:gd name="T46" fmla="*/ 121 w 295"/>
                <a:gd name="T47" fmla="*/ 117 h 271"/>
                <a:gd name="T48" fmla="*/ 140 w 295"/>
                <a:gd name="T49" fmla="*/ 116 h 271"/>
                <a:gd name="T50" fmla="*/ 146 w 295"/>
                <a:gd name="T51" fmla="*/ 98 h 271"/>
                <a:gd name="T52" fmla="*/ 165 w 295"/>
                <a:gd name="T53" fmla="*/ 80 h 271"/>
                <a:gd name="T54" fmla="*/ 174 w 295"/>
                <a:gd name="T55" fmla="*/ 67 h 271"/>
                <a:gd name="T56" fmla="*/ 178 w 295"/>
                <a:gd name="T57" fmla="*/ 51 h 271"/>
                <a:gd name="T58" fmla="*/ 184 w 295"/>
                <a:gd name="T59" fmla="*/ 32 h 271"/>
                <a:gd name="T60" fmla="*/ 191 w 295"/>
                <a:gd name="T61" fmla="*/ 14 h 271"/>
                <a:gd name="T62" fmla="*/ 229 w 295"/>
                <a:gd name="T63" fmla="*/ 6 h 271"/>
                <a:gd name="T64" fmla="*/ 248 w 295"/>
                <a:gd name="T65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71">
                  <a:moveTo>
                    <a:pt x="248" y="0"/>
                  </a:moveTo>
                  <a:lnTo>
                    <a:pt x="262" y="11"/>
                  </a:lnTo>
                  <a:lnTo>
                    <a:pt x="266" y="27"/>
                  </a:lnTo>
                  <a:lnTo>
                    <a:pt x="295" y="35"/>
                  </a:lnTo>
                  <a:lnTo>
                    <a:pt x="278" y="54"/>
                  </a:lnTo>
                  <a:lnTo>
                    <a:pt x="258" y="56"/>
                  </a:lnTo>
                  <a:lnTo>
                    <a:pt x="233" y="51"/>
                  </a:lnTo>
                  <a:lnTo>
                    <a:pt x="224" y="61"/>
                  </a:lnTo>
                  <a:lnTo>
                    <a:pt x="231" y="79"/>
                  </a:lnTo>
                  <a:lnTo>
                    <a:pt x="236" y="93"/>
                  </a:lnTo>
                  <a:lnTo>
                    <a:pt x="250" y="102"/>
                  </a:lnTo>
                  <a:lnTo>
                    <a:pt x="235" y="115"/>
                  </a:lnTo>
                  <a:lnTo>
                    <a:pt x="235" y="129"/>
                  </a:lnTo>
                  <a:lnTo>
                    <a:pt x="219" y="148"/>
                  </a:lnTo>
                  <a:lnTo>
                    <a:pt x="207" y="169"/>
                  </a:lnTo>
                  <a:lnTo>
                    <a:pt x="190" y="190"/>
                  </a:lnTo>
                  <a:lnTo>
                    <a:pt x="169" y="188"/>
                  </a:lnTo>
                  <a:lnTo>
                    <a:pt x="151" y="208"/>
                  </a:lnTo>
                  <a:lnTo>
                    <a:pt x="161" y="218"/>
                  </a:lnTo>
                  <a:lnTo>
                    <a:pt x="163" y="232"/>
                  </a:lnTo>
                  <a:lnTo>
                    <a:pt x="174" y="242"/>
                  </a:lnTo>
                  <a:lnTo>
                    <a:pt x="177" y="258"/>
                  </a:lnTo>
                  <a:lnTo>
                    <a:pt x="139" y="258"/>
                  </a:lnTo>
                  <a:lnTo>
                    <a:pt x="127" y="271"/>
                  </a:lnTo>
                  <a:lnTo>
                    <a:pt x="115" y="266"/>
                  </a:lnTo>
                  <a:lnTo>
                    <a:pt x="109" y="252"/>
                  </a:lnTo>
                  <a:lnTo>
                    <a:pt x="95" y="237"/>
                  </a:lnTo>
                  <a:lnTo>
                    <a:pt x="64" y="241"/>
                  </a:lnTo>
                  <a:lnTo>
                    <a:pt x="35" y="242"/>
                  </a:lnTo>
                  <a:lnTo>
                    <a:pt x="11" y="244"/>
                  </a:lnTo>
                  <a:lnTo>
                    <a:pt x="17" y="222"/>
                  </a:lnTo>
                  <a:lnTo>
                    <a:pt x="42" y="212"/>
                  </a:lnTo>
                  <a:lnTo>
                    <a:pt x="41" y="203"/>
                  </a:lnTo>
                  <a:lnTo>
                    <a:pt x="33" y="200"/>
                  </a:lnTo>
                  <a:lnTo>
                    <a:pt x="33" y="183"/>
                  </a:lnTo>
                  <a:lnTo>
                    <a:pt x="15" y="174"/>
                  </a:lnTo>
                  <a:lnTo>
                    <a:pt x="8" y="162"/>
                  </a:lnTo>
                  <a:lnTo>
                    <a:pt x="0" y="152"/>
                  </a:lnTo>
                  <a:lnTo>
                    <a:pt x="29" y="162"/>
                  </a:lnTo>
                  <a:lnTo>
                    <a:pt x="46" y="159"/>
                  </a:lnTo>
                  <a:lnTo>
                    <a:pt x="57" y="161"/>
                  </a:lnTo>
                  <a:lnTo>
                    <a:pt x="60" y="158"/>
                  </a:lnTo>
                  <a:lnTo>
                    <a:pt x="72" y="159"/>
                  </a:lnTo>
                  <a:lnTo>
                    <a:pt x="95" y="151"/>
                  </a:lnTo>
                  <a:lnTo>
                    <a:pt x="96" y="133"/>
                  </a:lnTo>
                  <a:lnTo>
                    <a:pt x="105" y="122"/>
                  </a:lnTo>
                  <a:lnTo>
                    <a:pt x="118" y="122"/>
                  </a:lnTo>
                  <a:lnTo>
                    <a:pt x="121" y="117"/>
                  </a:lnTo>
                  <a:lnTo>
                    <a:pt x="133" y="114"/>
                  </a:lnTo>
                  <a:lnTo>
                    <a:pt x="140" y="116"/>
                  </a:lnTo>
                  <a:lnTo>
                    <a:pt x="147" y="110"/>
                  </a:lnTo>
                  <a:lnTo>
                    <a:pt x="146" y="98"/>
                  </a:lnTo>
                  <a:lnTo>
                    <a:pt x="153" y="86"/>
                  </a:lnTo>
                  <a:lnTo>
                    <a:pt x="165" y="80"/>
                  </a:lnTo>
                  <a:lnTo>
                    <a:pt x="158" y="66"/>
                  </a:lnTo>
                  <a:lnTo>
                    <a:pt x="174" y="67"/>
                  </a:lnTo>
                  <a:lnTo>
                    <a:pt x="178" y="59"/>
                  </a:lnTo>
                  <a:lnTo>
                    <a:pt x="178" y="51"/>
                  </a:lnTo>
                  <a:lnTo>
                    <a:pt x="187" y="43"/>
                  </a:lnTo>
                  <a:lnTo>
                    <a:pt x="184" y="32"/>
                  </a:lnTo>
                  <a:lnTo>
                    <a:pt x="181" y="24"/>
                  </a:lnTo>
                  <a:lnTo>
                    <a:pt x="191" y="14"/>
                  </a:lnTo>
                  <a:lnTo>
                    <a:pt x="210" y="10"/>
                  </a:lnTo>
                  <a:lnTo>
                    <a:pt x="229" y="6"/>
                  </a:lnTo>
                  <a:lnTo>
                    <a:pt x="239" y="3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262">
              <a:extLst>
                <a:ext uri="{FF2B5EF4-FFF2-40B4-BE49-F238E27FC236}">
                  <a16:creationId xmlns="" xmlns:a16="http://schemas.microsoft.com/office/drawing/2014/main" id="{63904EAE-E824-4E96-BDB0-5292016E9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784" y="4005811"/>
              <a:ext cx="28117" cy="9695"/>
            </a:xfrm>
            <a:custGeom>
              <a:avLst/>
              <a:gdLst>
                <a:gd name="T0" fmla="*/ 16 w 29"/>
                <a:gd name="T1" fmla="*/ 0 h 10"/>
                <a:gd name="T2" fmla="*/ 25 w 29"/>
                <a:gd name="T3" fmla="*/ 1 h 10"/>
                <a:gd name="T4" fmla="*/ 29 w 29"/>
                <a:gd name="T5" fmla="*/ 4 h 10"/>
                <a:gd name="T6" fmla="*/ 24 w 29"/>
                <a:gd name="T7" fmla="*/ 9 h 10"/>
                <a:gd name="T8" fmla="*/ 12 w 29"/>
                <a:gd name="T9" fmla="*/ 9 h 10"/>
                <a:gd name="T10" fmla="*/ 1 w 29"/>
                <a:gd name="T11" fmla="*/ 10 h 10"/>
                <a:gd name="T12" fmla="*/ 0 w 29"/>
                <a:gd name="T13" fmla="*/ 2 h 10"/>
                <a:gd name="T14" fmla="*/ 2 w 29"/>
                <a:gd name="T15" fmla="*/ 0 h 10"/>
                <a:gd name="T16" fmla="*/ 16 w 2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0">
                  <a:moveTo>
                    <a:pt x="16" y="0"/>
                  </a:moveTo>
                  <a:lnTo>
                    <a:pt x="25" y="1"/>
                  </a:lnTo>
                  <a:lnTo>
                    <a:pt x="29" y="4"/>
                  </a:lnTo>
                  <a:lnTo>
                    <a:pt x="24" y="9"/>
                  </a:lnTo>
                  <a:lnTo>
                    <a:pt x="12" y="9"/>
                  </a:lnTo>
                  <a:lnTo>
                    <a:pt x="1" y="10"/>
                  </a:lnTo>
                  <a:lnTo>
                    <a:pt x="0" y="2"/>
                  </a:lnTo>
                  <a:lnTo>
                    <a:pt x="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263">
              <a:extLst>
                <a:ext uri="{FF2B5EF4-FFF2-40B4-BE49-F238E27FC236}">
                  <a16:creationId xmlns="" xmlns:a16="http://schemas.microsoft.com/office/drawing/2014/main" id="{AFB9A9DE-B141-4F6E-AC96-136AA18AA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651" y="3745005"/>
              <a:ext cx="10665" cy="23269"/>
            </a:xfrm>
            <a:custGeom>
              <a:avLst/>
              <a:gdLst>
                <a:gd name="T0" fmla="*/ 11 w 11"/>
                <a:gd name="T1" fmla="*/ 2 h 24"/>
                <a:gd name="T2" fmla="*/ 11 w 11"/>
                <a:gd name="T3" fmla="*/ 15 h 24"/>
                <a:gd name="T4" fmla="*/ 9 w 11"/>
                <a:gd name="T5" fmla="*/ 20 h 24"/>
                <a:gd name="T6" fmla="*/ 0 w 11"/>
                <a:gd name="T7" fmla="*/ 24 h 24"/>
                <a:gd name="T8" fmla="*/ 2 w 11"/>
                <a:gd name="T9" fmla="*/ 18 h 24"/>
                <a:gd name="T10" fmla="*/ 5 w 11"/>
                <a:gd name="T11" fmla="*/ 15 h 24"/>
                <a:gd name="T12" fmla="*/ 2 w 11"/>
                <a:gd name="T13" fmla="*/ 13 h 24"/>
                <a:gd name="T14" fmla="*/ 5 w 11"/>
                <a:gd name="T15" fmla="*/ 0 h 24"/>
                <a:gd name="T16" fmla="*/ 11 w 11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4">
                  <a:moveTo>
                    <a:pt x="11" y="2"/>
                  </a:moveTo>
                  <a:lnTo>
                    <a:pt x="11" y="15"/>
                  </a:lnTo>
                  <a:lnTo>
                    <a:pt x="9" y="2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5"/>
                  </a:lnTo>
                  <a:lnTo>
                    <a:pt x="2" y="13"/>
                  </a:lnTo>
                  <a:lnTo>
                    <a:pt x="5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264">
              <a:extLst>
                <a:ext uri="{FF2B5EF4-FFF2-40B4-BE49-F238E27FC236}">
                  <a16:creationId xmlns="" xmlns:a16="http://schemas.microsoft.com/office/drawing/2014/main" id="{12022B27-4295-48CF-945D-7CF12FF37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199" y="3538494"/>
              <a:ext cx="52355" cy="117314"/>
            </a:xfrm>
            <a:custGeom>
              <a:avLst/>
              <a:gdLst>
                <a:gd name="T0" fmla="*/ 8 w 54"/>
                <a:gd name="T1" fmla="*/ 9 h 121"/>
                <a:gd name="T2" fmla="*/ 15 w 54"/>
                <a:gd name="T3" fmla="*/ 3 h 121"/>
                <a:gd name="T4" fmla="*/ 22 w 54"/>
                <a:gd name="T5" fmla="*/ 0 h 121"/>
                <a:gd name="T6" fmla="*/ 27 w 54"/>
                <a:gd name="T7" fmla="*/ 11 h 121"/>
                <a:gd name="T8" fmla="*/ 37 w 54"/>
                <a:gd name="T9" fmla="*/ 11 h 121"/>
                <a:gd name="T10" fmla="*/ 39 w 54"/>
                <a:gd name="T11" fmla="*/ 8 h 121"/>
                <a:gd name="T12" fmla="*/ 50 w 54"/>
                <a:gd name="T13" fmla="*/ 9 h 121"/>
                <a:gd name="T14" fmla="*/ 54 w 54"/>
                <a:gd name="T15" fmla="*/ 21 h 121"/>
                <a:gd name="T16" fmla="*/ 46 w 54"/>
                <a:gd name="T17" fmla="*/ 26 h 121"/>
                <a:gd name="T18" fmla="*/ 46 w 54"/>
                <a:gd name="T19" fmla="*/ 45 h 121"/>
                <a:gd name="T20" fmla="*/ 44 w 54"/>
                <a:gd name="T21" fmla="*/ 47 h 121"/>
                <a:gd name="T22" fmla="*/ 43 w 54"/>
                <a:gd name="T23" fmla="*/ 59 h 121"/>
                <a:gd name="T24" fmla="*/ 36 w 54"/>
                <a:gd name="T25" fmla="*/ 60 h 121"/>
                <a:gd name="T26" fmla="*/ 43 w 54"/>
                <a:gd name="T27" fmla="*/ 74 h 121"/>
                <a:gd name="T28" fmla="*/ 37 w 54"/>
                <a:gd name="T29" fmla="*/ 88 h 121"/>
                <a:gd name="T30" fmla="*/ 44 w 54"/>
                <a:gd name="T31" fmla="*/ 95 h 121"/>
                <a:gd name="T32" fmla="*/ 42 w 54"/>
                <a:gd name="T33" fmla="*/ 100 h 121"/>
                <a:gd name="T34" fmla="*/ 35 w 54"/>
                <a:gd name="T35" fmla="*/ 109 h 121"/>
                <a:gd name="T36" fmla="*/ 36 w 54"/>
                <a:gd name="T37" fmla="*/ 117 h 121"/>
                <a:gd name="T38" fmla="*/ 29 w 54"/>
                <a:gd name="T39" fmla="*/ 121 h 121"/>
                <a:gd name="T40" fmla="*/ 20 w 54"/>
                <a:gd name="T41" fmla="*/ 119 h 121"/>
                <a:gd name="T42" fmla="*/ 12 w 54"/>
                <a:gd name="T43" fmla="*/ 121 h 121"/>
                <a:gd name="T44" fmla="*/ 14 w 54"/>
                <a:gd name="T45" fmla="*/ 104 h 121"/>
                <a:gd name="T46" fmla="*/ 12 w 54"/>
                <a:gd name="T47" fmla="*/ 90 h 121"/>
                <a:gd name="T48" fmla="*/ 5 w 54"/>
                <a:gd name="T49" fmla="*/ 89 h 121"/>
                <a:gd name="T50" fmla="*/ 0 w 54"/>
                <a:gd name="T51" fmla="*/ 80 h 121"/>
                <a:gd name="T52" fmla="*/ 1 w 54"/>
                <a:gd name="T53" fmla="*/ 66 h 121"/>
                <a:gd name="T54" fmla="*/ 8 w 54"/>
                <a:gd name="T55" fmla="*/ 58 h 121"/>
                <a:gd name="T56" fmla="*/ 9 w 54"/>
                <a:gd name="T57" fmla="*/ 48 h 121"/>
                <a:gd name="T58" fmla="*/ 13 w 54"/>
                <a:gd name="T59" fmla="*/ 35 h 121"/>
                <a:gd name="T60" fmla="*/ 13 w 54"/>
                <a:gd name="T61" fmla="*/ 25 h 121"/>
                <a:gd name="T62" fmla="*/ 9 w 54"/>
                <a:gd name="T63" fmla="*/ 16 h 121"/>
                <a:gd name="T64" fmla="*/ 8 w 54"/>
                <a:gd name="T65" fmla="*/ 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121">
                  <a:moveTo>
                    <a:pt x="8" y="9"/>
                  </a:moveTo>
                  <a:lnTo>
                    <a:pt x="15" y="3"/>
                  </a:lnTo>
                  <a:lnTo>
                    <a:pt x="22" y="0"/>
                  </a:lnTo>
                  <a:lnTo>
                    <a:pt x="27" y="11"/>
                  </a:lnTo>
                  <a:lnTo>
                    <a:pt x="37" y="11"/>
                  </a:lnTo>
                  <a:lnTo>
                    <a:pt x="39" y="8"/>
                  </a:lnTo>
                  <a:lnTo>
                    <a:pt x="50" y="9"/>
                  </a:lnTo>
                  <a:lnTo>
                    <a:pt x="54" y="21"/>
                  </a:lnTo>
                  <a:lnTo>
                    <a:pt x="46" y="26"/>
                  </a:lnTo>
                  <a:lnTo>
                    <a:pt x="46" y="45"/>
                  </a:lnTo>
                  <a:lnTo>
                    <a:pt x="44" y="47"/>
                  </a:lnTo>
                  <a:lnTo>
                    <a:pt x="43" y="59"/>
                  </a:lnTo>
                  <a:lnTo>
                    <a:pt x="36" y="60"/>
                  </a:lnTo>
                  <a:lnTo>
                    <a:pt x="43" y="74"/>
                  </a:lnTo>
                  <a:lnTo>
                    <a:pt x="37" y="88"/>
                  </a:lnTo>
                  <a:lnTo>
                    <a:pt x="44" y="95"/>
                  </a:lnTo>
                  <a:lnTo>
                    <a:pt x="42" y="100"/>
                  </a:lnTo>
                  <a:lnTo>
                    <a:pt x="35" y="109"/>
                  </a:lnTo>
                  <a:lnTo>
                    <a:pt x="36" y="117"/>
                  </a:lnTo>
                  <a:lnTo>
                    <a:pt x="29" y="121"/>
                  </a:lnTo>
                  <a:lnTo>
                    <a:pt x="20" y="119"/>
                  </a:lnTo>
                  <a:lnTo>
                    <a:pt x="12" y="121"/>
                  </a:lnTo>
                  <a:lnTo>
                    <a:pt x="14" y="104"/>
                  </a:lnTo>
                  <a:lnTo>
                    <a:pt x="12" y="90"/>
                  </a:lnTo>
                  <a:lnTo>
                    <a:pt x="5" y="89"/>
                  </a:lnTo>
                  <a:lnTo>
                    <a:pt x="0" y="80"/>
                  </a:lnTo>
                  <a:lnTo>
                    <a:pt x="1" y="66"/>
                  </a:lnTo>
                  <a:lnTo>
                    <a:pt x="8" y="58"/>
                  </a:lnTo>
                  <a:lnTo>
                    <a:pt x="9" y="48"/>
                  </a:lnTo>
                  <a:lnTo>
                    <a:pt x="13" y="35"/>
                  </a:lnTo>
                  <a:lnTo>
                    <a:pt x="13" y="25"/>
                  </a:lnTo>
                  <a:lnTo>
                    <a:pt x="9" y="16"/>
                  </a:lnTo>
                  <a:lnTo>
                    <a:pt x="8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265">
              <a:extLst>
                <a:ext uri="{FF2B5EF4-FFF2-40B4-BE49-F238E27FC236}">
                  <a16:creationId xmlns="" xmlns:a16="http://schemas.microsoft.com/office/drawing/2014/main" id="{5CAEF804-BABF-4BC3-A876-7C7EA63E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377" y="4649583"/>
              <a:ext cx="141552" cy="150279"/>
            </a:xfrm>
            <a:custGeom>
              <a:avLst/>
              <a:gdLst>
                <a:gd name="T0" fmla="*/ 0 w 146"/>
                <a:gd name="T1" fmla="*/ 55 h 155"/>
                <a:gd name="T2" fmla="*/ 7 w 146"/>
                <a:gd name="T3" fmla="*/ 33 h 155"/>
                <a:gd name="T4" fmla="*/ 8 w 146"/>
                <a:gd name="T5" fmla="*/ 22 h 155"/>
                <a:gd name="T6" fmla="*/ 16 w 146"/>
                <a:gd name="T7" fmla="*/ 6 h 155"/>
                <a:gd name="T8" fmla="*/ 46 w 146"/>
                <a:gd name="T9" fmla="*/ 0 h 155"/>
                <a:gd name="T10" fmla="*/ 62 w 146"/>
                <a:gd name="T11" fmla="*/ 1 h 155"/>
                <a:gd name="T12" fmla="*/ 78 w 146"/>
                <a:gd name="T13" fmla="*/ 11 h 155"/>
                <a:gd name="T14" fmla="*/ 78 w 146"/>
                <a:gd name="T15" fmla="*/ 16 h 155"/>
                <a:gd name="T16" fmla="*/ 84 w 146"/>
                <a:gd name="T17" fmla="*/ 27 h 155"/>
                <a:gd name="T18" fmla="*/ 83 w 146"/>
                <a:gd name="T19" fmla="*/ 51 h 155"/>
                <a:gd name="T20" fmla="*/ 102 w 146"/>
                <a:gd name="T21" fmla="*/ 55 h 155"/>
                <a:gd name="T22" fmla="*/ 109 w 146"/>
                <a:gd name="T23" fmla="*/ 51 h 155"/>
                <a:gd name="T24" fmla="*/ 120 w 146"/>
                <a:gd name="T25" fmla="*/ 57 h 155"/>
                <a:gd name="T26" fmla="*/ 124 w 146"/>
                <a:gd name="T27" fmla="*/ 62 h 155"/>
                <a:gd name="T28" fmla="*/ 125 w 146"/>
                <a:gd name="T29" fmla="*/ 79 h 155"/>
                <a:gd name="T30" fmla="*/ 127 w 146"/>
                <a:gd name="T31" fmla="*/ 87 h 155"/>
                <a:gd name="T32" fmla="*/ 133 w 146"/>
                <a:gd name="T33" fmla="*/ 87 h 155"/>
                <a:gd name="T34" fmla="*/ 140 w 146"/>
                <a:gd name="T35" fmla="*/ 85 h 155"/>
                <a:gd name="T36" fmla="*/ 146 w 146"/>
                <a:gd name="T37" fmla="*/ 88 h 155"/>
                <a:gd name="T38" fmla="*/ 146 w 146"/>
                <a:gd name="T39" fmla="*/ 98 h 155"/>
                <a:gd name="T40" fmla="*/ 143 w 146"/>
                <a:gd name="T41" fmla="*/ 109 h 155"/>
                <a:gd name="T42" fmla="*/ 141 w 146"/>
                <a:gd name="T43" fmla="*/ 120 h 155"/>
                <a:gd name="T44" fmla="*/ 138 w 146"/>
                <a:gd name="T45" fmla="*/ 138 h 155"/>
                <a:gd name="T46" fmla="*/ 121 w 146"/>
                <a:gd name="T47" fmla="*/ 153 h 155"/>
                <a:gd name="T48" fmla="*/ 109 w 146"/>
                <a:gd name="T49" fmla="*/ 155 h 155"/>
                <a:gd name="T50" fmla="*/ 89 w 146"/>
                <a:gd name="T51" fmla="*/ 153 h 155"/>
                <a:gd name="T52" fmla="*/ 72 w 146"/>
                <a:gd name="T53" fmla="*/ 147 h 155"/>
                <a:gd name="T54" fmla="*/ 88 w 146"/>
                <a:gd name="T55" fmla="*/ 118 h 155"/>
                <a:gd name="T56" fmla="*/ 85 w 146"/>
                <a:gd name="T57" fmla="*/ 109 h 155"/>
                <a:gd name="T58" fmla="*/ 68 w 146"/>
                <a:gd name="T59" fmla="*/ 102 h 155"/>
                <a:gd name="T60" fmla="*/ 46 w 146"/>
                <a:gd name="T61" fmla="*/ 88 h 155"/>
                <a:gd name="T62" fmla="*/ 32 w 146"/>
                <a:gd name="T63" fmla="*/ 85 h 155"/>
                <a:gd name="T64" fmla="*/ 0 w 146"/>
                <a:gd name="T6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55">
                  <a:moveTo>
                    <a:pt x="0" y="55"/>
                  </a:moveTo>
                  <a:lnTo>
                    <a:pt x="7" y="33"/>
                  </a:lnTo>
                  <a:lnTo>
                    <a:pt x="8" y="22"/>
                  </a:lnTo>
                  <a:lnTo>
                    <a:pt x="16" y="6"/>
                  </a:lnTo>
                  <a:lnTo>
                    <a:pt x="46" y="0"/>
                  </a:lnTo>
                  <a:lnTo>
                    <a:pt x="62" y="1"/>
                  </a:lnTo>
                  <a:lnTo>
                    <a:pt x="78" y="11"/>
                  </a:lnTo>
                  <a:lnTo>
                    <a:pt x="78" y="16"/>
                  </a:lnTo>
                  <a:lnTo>
                    <a:pt x="84" y="27"/>
                  </a:lnTo>
                  <a:lnTo>
                    <a:pt x="83" y="51"/>
                  </a:lnTo>
                  <a:lnTo>
                    <a:pt x="102" y="55"/>
                  </a:lnTo>
                  <a:lnTo>
                    <a:pt x="109" y="51"/>
                  </a:lnTo>
                  <a:lnTo>
                    <a:pt x="120" y="57"/>
                  </a:lnTo>
                  <a:lnTo>
                    <a:pt x="124" y="62"/>
                  </a:lnTo>
                  <a:lnTo>
                    <a:pt x="125" y="79"/>
                  </a:lnTo>
                  <a:lnTo>
                    <a:pt x="127" y="87"/>
                  </a:lnTo>
                  <a:lnTo>
                    <a:pt x="133" y="87"/>
                  </a:lnTo>
                  <a:lnTo>
                    <a:pt x="140" y="85"/>
                  </a:lnTo>
                  <a:lnTo>
                    <a:pt x="146" y="88"/>
                  </a:lnTo>
                  <a:lnTo>
                    <a:pt x="146" y="98"/>
                  </a:lnTo>
                  <a:lnTo>
                    <a:pt x="143" y="109"/>
                  </a:lnTo>
                  <a:lnTo>
                    <a:pt x="141" y="120"/>
                  </a:lnTo>
                  <a:lnTo>
                    <a:pt x="138" y="138"/>
                  </a:lnTo>
                  <a:lnTo>
                    <a:pt x="121" y="153"/>
                  </a:lnTo>
                  <a:lnTo>
                    <a:pt x="109" y="155"/>
                  </a:lnTo>
                  <a:lnTo>
                    <a:pt x="89" y="153"/>
                  </a:lnTo>
                  <a:lnTo>
                    <a:pt x="72" y="147"/>
                  </a:lnTo>
                  <a:lnTo>
                    <a:pt x="88" y="118"/>
                  </a:lnTo>
                  <a:lnTo>
                    <a:pt x="85" y="109"/>
                  </a:lnTo>
                  <a:lnTo>
                    <a:pt x="68" y="102"/>
                  </a:lnTo>
                  <a:lnTo>
                    <a:pt x="46" y="88"/>
                  </a:lnTo>
                  <a:lnTo>
                    <a:pt x="32" y="8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266">
              <a:extLst>
                <a:ext uri="{FF2B5EF4-FFF2-40B4-BE49-F238E27FC236}">
                  <a16:creationId xmlns="" xmlns:a16="http://schemas.microsoft.com/office/drawing/2014/main" id="{B04106DD-9DA5-4C58-8962-C29053336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243" y="3868136"/>
              <a:ext cx="14543" cy="29086"/>
            </a:xfrm>
            <a:custGeom>
              <a:avLst/>
              <a:gdLst>
                <a:gd name="T0" fmla="*/ 1 w 15"/>
                <a:gd name="T1" fmla="*/ 25 h 30"/>
                <a:gd name="T2" fmla="*/ 0 w 15"/>
                <a:gd name="T3" fmla="*/ 11 h 30"/>
                <a:gd name="T4" fmla="*/ 5 w 15"/>
                <a:gd name="T5" fmla="*/ 2 h 30"/>
                <a:gd name="T6" fmla="*/ 9 w 15"/>
                <a:gd name="T7" fmla="*/ 0 h 30"/>
                <a:gd name="T8" fmla="*/ 14 w 15"/>
                <a:gd name="T9" fmla="*/ 5 h 30"/>
                <a:gd name="T10" fmla="*/ 15 w 15"/>
                <a:gd name="T11" fmla="*/ 17 h 30"/>
                <a:gd name="T12" fmla="*/ 11 w 15"/>
                <a:gd name="T13" fmla="*/ 27 h 30"/>
                <a:gd name="T14" fmla="*/ 6 w 15"/>
                <a:gd name="T15" fmla="*/ 30 h 30"/>
                <a:gd name="T16" fmla="*/ 1 w 15"/>
                <a:gd name="T1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30">
                  <a:moveTo>
                    <a:pt x="1" y="25"/>
                  </a:moveTo>
                  <a:lnTo>
                    <a:pt x="0" y="11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1" y="27"/>
                  </a:lnTo>
                  <a:lnTo>
                    <a:pt x="6" y="3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267">
              <a:extLst>
                <a:ext uri="{FF2B5EF4-FFF2-40B4-BE49-F238E27FC236}">
                  <a16:creationId xmlns="" xmlns:a16="http://schemas.microsoft.com/office/drawing/2014/main" id="{41F526F3-0ED4-4348-8C87-F6972629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773" y="3750822"/>
              <a:ext cx="354851" cy="292800"/>
            </a:xfrm>
            <a:custGeom>
              <a:avLst/>
              <a:gdLst>
                <a:gd name="T0" fmla="*/ 139 w 366"/>
                <a:gd name="T1" fmla="*/ 294 h 302"/>
                <a:gd name="T2" fmla="*/ 132 w 366"/>
                <a:gd name="T3" fmla="*/ 281 h 302"/>
                <a:gd name="T4" fmla="*/ 114 w 366"/>
                <a:gd name="T5" fmla="*/ 259 h 302"/>
                <a:gd name="T6" fmla="*/ 97 w 366"/>
                <a:gd name="T7" fmla="*/ 232 h 302"/>
                <a:gd name="T8" fmla="*/ 77 w 366"/>
                <a:gd name="T9" fmla="*/ 212 h 302"/>
                <a:gd name="T10" fmla="*/ 76 w 366"/>
                <a:gd name="T11" fmla="*/ 188 h 302"/>
                <a:gd name="T12" fmla="*/ 59 w 366"/>
                <a:gd name="T13" fmla="*/ 159 h 302"/>
                <a:gd name="T14" fmla="*/ 43 w 366"/>
                <a:gd name="T15" fmla="*/ 145 h 302"/>
                <a:gd name="T16" fmla="*/ 39 w 366"/>
                <a:gd name="T17" fmla="*/ 130 h 302"/>
                <a:gd name="T18" fmla="*/ 28 w 366"/>
                <a:gd name="T19" fmla="*/ 111 h 302"/>
                <a:gd name="T20" fmla="*/ 8 w 366"/>
                <a:gd name="T21" fmla="*/ 82 h 302"/>
                <a:gd name="T22" fmla="*/ 2 w 366"/>
                <a:gd name="T23" fmla="*/ 72 h 302"/>
                <a:gd name="T24" fmla="*/ 4 w 366"/>
                <a:gd name="T25" fmla="*/ 57 h 302"/>
                <a:gd name="T26" fmla="*/ 32 w 366"/>
                <a:gd name="T27" fmla="*/ 55 h 302"/>
                <a:gd name="T28" fmla="*/ 50 w 366"/>
                <a:gd name="T29" fmla="*/ 44 h 302"/>
                <a:gd name="T30" fmla="*/ 58 w 366"/>
                <a:gd name="T31" fmla="*/ 34 h 302"/>
                <a:gd name="T32" fmla="*/ 75 w 366"/>
                <a:gd name="T33" fmla="*/ 4 h 302"/>
                <a:gd name="T34" fmla="*/ 99 w 366"/>
                <a:gd name="T35" fmla="*/ 6 h 302"/>
                <a:gd name="T36" fmla="*/ 175 w 366"/>
                <a:gd name="T37" fmla="*/ 61 h 302"/>
                <a:gd name="T38" fmla="*/ 222 w 366"/>
                <a:gd name="T39" fmla="*/ 64 h 302"/>
                <a:gd name="T40" fmla="*/ 240 w 366"/>
                <a:gd name="T41" fmla="*/ 73 h 302"/>
                <a:gd name="T42" fmla="*/ 255 w 366"/>
                <a:gd name="T43" fmla="*/ 94 h 302"/>
                <a:gd name="T44" fmla="*/ 270 w 366"/>
                <a:gd name="T45" fmla="*/ 109 h 302"/>
                <a:gd name="T46" fmla="*/ 269 w 366"/>
                <a:gd name="T47" fmla="*/ 124 h 302"/>
                <a:gd name="T48" fmla="*/ 275 w 366"/>
                <a:gd name="T49" fmla="*/ 136 h 302"/>
                <a:gd name="T50" fmla="*/ 281 w 366"/>
                <a:gd name="T51" fmla="*/ 146 h 302"/>
                <a:gd name="T52" fmla="*/ 291 w 366"/>
                <a:gd name="T53" fmla="*/ 148 h 302"/>
                <a:gd name="T54" fmla="*/ 295 w 366"/>
                <a:gd name="T55" fmla="*/ 161 h 302"/>
                <a:gd name="T56" fmla="*/ 354 w 366"/>
                <a:gd name="T57" fmla="*/ 189 h 302"/>
                <a:gd name="T58" fmla="*/ 366 w 366"/>
                <a:gd name="T59" fmla="*/ 198 h 302"/>
                <a:gd name="T60" fmla="*/ 301 w 366"/>
                <a:gd name="T61" fmla="*/ 254 h 302"/>
                <a:gd name="T62" fmla="*/ 235 w 366"/>
                <a:gd name="T63" fmla="*/ 269 h 302"/>
                <a:gd name="T64" fmla="*/ 214 w 366"/>
                <a:gd name="T65" fmla="*/ 291 h 302"/>
                <a:gd name="T66" fmla="*/ 204 w 366"/>
                <a:gd name="T67" fmla="*/ 286 h 302"/>
                <a:gd name="T68" fmla="*/ 184 w 366"/>
                <a:gd name="T69" fmla="*/ 282 h 302"/>
                <a:gd name="T70" fmla="*/ 158 w 366"/>
                <a:gd name="T71" fmla="*/ 285 h 302"/>
                <a:gd name="T72" fmla="*/ 147 w 366"/>
                <a:gd name="T73" fmla="*/ 288 h 302"/>
                <a:gd name="T74" fmla="*/ 141 w 366"/>
                <a:gd name="T7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302">
                  <a:moveTo>
                    <a:pt x="141" y="302"/>
                  </a:moveTo>
                  <a:lnTo>
                    <a:pt x="139" y="294"/>
                  </a:lnTo>
                  <a:lnTo>
                    <a:pt x="133" y="288"/>
                  </a:lnTo>
                  <a:lnTo>
                    <a:pt x="132" y="281"/>
                  </a:lnTo>
                  <a:lnTo>
                    <a:pt x="124" y="274"/>
                  </a:lnTo>
                  <a:lnTo>
                    <a:pt x="114" y="259"/>
                  </a:lnTo>
                  <a:lnTo>
                    <a:pt x="109" y="244"/>
                  </a:lnTo>
                  <a:lnTo>
                    <a:pt x="97" y="232"/>
                  </a:lnTo>
                  <a:lnTo>
                    <a:pt x="89" y="229"/>
                  </a:lnTo>
                  <a:lnTo>
                    <a:pt x="77" y="212"/>
                  </a:lnTo>
                  <a:lnTo>
                    <a:pt x="76" y="198"/>
                  </a:lnTo>
                  <a:lnTo>
                    <a:pt x="76" y="188"/>
                  </a:lnTo>
                  <a:lnTo>
                    <a:pt x="67" y="167"/>
                  </a:lnTo>
                  <a:lnTo>
                    <a:pt x="59" y="159"/>
                  </a:lnTo>
                  <a:lnTo>
                    <a:pt x="48" y="155"/>
                  </a:lnTo>
                  <a:lnTo>
                    <a:pt x="43" y="145"/>
                  </a:lnTo>
                  <a:lnTo>
                    <a:pt x="44" y="140"/>
                  </a:lnTo>
                  <a:lnTo>
                    <a:pt x="39" y="130"/>
                  </a:lnTo>
                  <a:lnTo>
                    <a:pt x="35" y="126"/>
                  </a:lnTo>
                  <a:lnTo>
                    <a:pt x="28" y="111"/>
                  </a:lnTo>
                  <a:lnTo>
                    <a:pt x="17" y="96"/>
                  </a:lnTo>
                  <a:lnTo>
                    <a:pt x="8" y="82"/>
                  </a:lnTo>
                  <a:lnTo>
                    <a:pt x="0" y="82"/>
                  </a:lnTo>
                  <a:lnTo>
                    <a:pt x="2" y="72"/>
                  </a:lnTo>
                  <a:lnTo>
                    <a:pt x="3" y="65"/>
                  </a:lnTo>
                  <a:lnTo>
                    <a:pt x="4" y="57"/>
                  </a:lnTo>
                  <a:lnTo>
                    <a:pt x="24" y="61"/>
                  </a:lnTo>
                  <a:lnTo>
                    <a:pt x="32" y="55"/>
                  </a:lnTo>
                  <a:lnTo>
                    <a:pt x="36" y="47"/>
                  </a:lnTo>
                  <a:lnTo>
                    <a:pt x="50" y="44"/>
                  </a:lnTo>
                  <a:lnTo>
                    <a:pt x="52" y="37"/>
                  </a:lnTo>
                  <a:lnTo>
                    <a:pt x="58" y="34"/>
                  </a:lnTo>
                  <a:lnTo>
                    <a:pt x="40" y="14"/>
                  </a:lnTo>
                  <a:lnTo>
                    <a:pt x="75" y="4"/>
                  </a:lnTo>
                  <a:lnTo>
                    <a:pt x="79" y="0"/>
                  </a:lnTo>
                  <a:lnTo>
                    <a:pt x="99" y="6"/>
                  </a:lnTo>
                  <a:lnTo>
                    <a:pt x="126" y="20"/>
                  </a:lnTo>
                  <a:lnTo>
                    <a:pt x="175" y="61"/>
                  </a:lnTo>
                  <a:lnTo>
                    <a:pt x="207" y="63"/>
                  </a:lnTo>
                  <a:lnTo>
                    <a:pt x="222" y="64"/>
                  </a:lnTo>
                  <a:lnTo>
                    <a:pt x="227" y="73"/>
                  </a:lnTo>
                  <a:lnTo>
                    <a:pt x="240" y="73"/>
                  </a:lnTo>
                  <a:lnTo>
                    <a:pt x="245" y="91"/>
                  </a:lnTo>
                  <a:lnTo>
                    <a:pt x="255" y="94"/>
                  </a:lnTo>
                  <a:lnTo>
                    <a:pt x="257" y="101"/>
                  </a:lnTo>
                  <a:lnTo>
                    <a:pt x="270" y="109"/>
                  </a:lnTo>
                  <a:lnTo>
                    <a:pt x="271" y="117"/>
                  </a:lnTo>
                  <a:lnTo>
                    <a:pt x="269" y="124"/>
                  </a:lnTo>
                  <a:lnTo>
                    <a:pt x="271" y="130"/>
                  </a:lnTo>
                  <a:lnTo>
                    <a:pt x="275" y="136"/>
                  </a:lnTo>
                  <a:lnTo>
                    <a:pt x="278" y="141"/>
                  </a:lnTo>
                  <a:lnTo>
                    <a:pt x="281" y="146"/>
                  </a:lnTo>
                  <a:lnTo>
                    <a:pt x="286" y="151"/>
                  </a:lnTo>
                  <a:lnTo>
                    <a:pt x="291" y="148"/>
                  </a:lnTo>
                  <a:lnTo>
                    <a:pt x="294" y="156"/>
                  </a:lnTo>
                  <a:lnTo>
                    <a:pt x="295" y="161"/>
                  </a:lnTo>
                  <a:lnTo>
                    <a:pt x="302" y="180"/>
                  </a:lnTo>
                  <a:lnTo>
                    <a:pt x="354" y="189"/>
                  </a:lnTo>
                  <a:lnTo>
                    <a:pt x="358" y="185"/>
                  </a:lnTo>
                  <a:lnTo>
                    <a:pt x="366" y="198"/>
                  </a:lnTo>
                  <a:lnTo>
                    <a:pt x="354" y="235"/>
                  </a:lnTo>
                  <a:lnTo>
                    <a:pt x="301" y="254"/>
                  </a:lnTo>
                  <a:lnTo>
                    <a:pt x="251" y="260"/>
                  </a:lnTo>
                  <a:lnTo>
                    <a:pt x="235" y="269"/>
                  </a:lnTo>
                  <a:lnTo>
                    <a:pt x="222" y="288"/>
                  </a:lnTo>
                  <a:lnTo>
                    <a:pt x="214" y="291"/>
                  </a:lnTo>
                  <a:lnTo>
                    <a:pt x="211" y="285"/>
                  </a:lnTo>
                  <a:lnTo>
                    <a:pt x="204" y="286"/>
                  </a:lnTo>
                  <a:lnTo>
                    <a:pt x="186" y="284"/>
                  </a:lnTo>
                  <a:lnTo>
                    <a:pt x="184" y="282"/>
                  </a:lnTo>
                  <a:lnTo>
                    <a:pt x="163" y="282"/>
                  </a:lnTo>
                  <a:lnTo>
                    <a:pt x="158" y="285"/>
                  </a:lnTo>
                  <a:lnTo>
                    <a:pt x="152" y="279"/>
                  </a:lnTo>
                  <a:lnTo>
                    <a:pt x="147" y="288"/>
                  </a:lnTo>
                  <a:lnTo>
                    <a:pt x="149" y="296"/>
                  </a:lnTo>
                  <a:lnTo>
                    <a:pt x="141" y="30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268">
              <a:extLst>
                <a:ext uri="{FF2B5EF4-FFF2-40B4-BE49-F238E27FC236}">
                  <a16:creationId xmlns="" xmlns:a16="http://schemas.microsoft.com/office/drawing/2014/main" id="{5DD98094-4FDA-409E-A0D5-D7F98A90E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0628" y="1911610"/>
              <a:ext cx="286983" cy="337399"/>
            </a:xfrm>
            <a:custGeom>
              <a:avLst/>
              <a:gdLst>
                <a:gd name="T0" fmla="*/ 249 w 296"/>
                <a:gd name="T1" fmla="*/ 262 h 348"/>
                <a:gd name="T2" fmla="*/ 210 w 296"/>
                <a:gd name="T3" fmla="*/ 296 h 348"/>
                <a:gd name="T4" fmla="*/ 180 w 296"/>
                <a:gd name="T5" fmla="*/ 276 h 348"/>
                <a:gd name="T6" fmla="*/ 191 w 296"/>
                <a:gd name="T7" fmla="*/ 255 h 348"/>
                <a:gd name="T8" fmla="*/ 181 w 296"/>
                <a:gd name="T9" fmla="*/ 229 h 348"/>
                <a:gd name="T10" fmla="*/ 217 w 296"/>
                <a:gd name="T11" fmla="*/ 211 h 348"/>
                <a:gd name="T12" fmla="*/ 224 w 296"/>
                <a:gd name="T13" fmla="*/ 244 h 348"/>
                <a:gd name="T14" fmla="*/ 249 w 296"/>
                <a:gd name="T15" fmla="*/ 262 h 348"/>
                <a:gd name="T16" fmla="*/ 136 w 296"/>
                <a:gd name="T17" fmla="*/ 97 h 348"/>
                <a:gd name="T18" fmla="*/ 194 w 296"/>
                <a:gd name="T19" fmla="*/ 166 h 348"/>
                <a:gd name="T20" fmla="*/ 150 w 296"/>
                <a:gd name="T21" fmla="*/ 202 h 348"/>
                <a:gd name="T22" fmla="*/ 140 w 296"/>
                <a:gd name="T23" fmla="*/ 265 h 348"/>
                <a:gd name="T24" fmla="*/ 125 w 296"/>
                <a:gd name="T25" fmla="*/ 280 h 348"/>
                <a:gd name="T26" fmla="*/ 116 w 296"/>
                <a:gd name="T27" fmla="*/ 345 h 348"/>
                <a:gd name="T28" fmla="*/ 95 w 296"/>
                <a:gd name="T29" fmla="*/ 348 h 348"/>
                <a:gd name="T30" fmla="*/ 58 w 296"/>
                <a:gd name="T31" fmla="*/ 300 h 348"/>
                <a:gd name="T32" fmla="*/ 74 w 296"/>
                <a:gd name="T33" fmla="*/ 271 h 348"/>
                <a:gd name="T34" fmla="*/ 48 w 296"/>
                <a:gd name="T35" fmla="*/ 248 h 348"/>
                <a:gd name="T36" fmla="*/ 14 w 296"/>
                <a:gd name="T37" fmla="*/ 174 h 348"/>
                <a:gd name="T38" fmla="*/ 0 w 296"/>
                <a:gd name="T39" fmla="*/ 102 h 348"/>
                <a:gd name="T40" fmla="*/ 48 w 296"/>
                <a:gd name="T41" fmla="*/ 67 h 348"/>
                <a:gd name="T42" fmla="*/ 57 w 296"/>
                <a:gd name="T43" fmla="*/ 102 h 348"/>
                <a:gd name="T44" fmla="*/ 83 w 296"/>
                <a:gd name="T45" fmla="*/ 99 h 348"/>
                <a:gd name="T46" fmla="*/ 88 w 296"/>
                <a:gd name="T47" fmla="*/ 66 h 348"/>
                <a:gd name="T48" fmla="*/ 114 w 296"/>
                <a:gd name="T49" fmla="*/ 62 h 348"/>
                <a:gd name="T50" fmla="*/ 136 w 296"/>
                <a:gd name="T51" fmla="*/ 97 h 348"/>
                <a:gd name="T52" fmla="*/ 262 w 296"/>
                <a:gd name="T53" fmla="*/ 26 h 348"/>
                <a:gd name="T54" fmla="*/ 296 w 296"/>
                <a:gd name="T55" fmla="*/ 62 h 348"/>
                <a:gd name="T56" fmla="*/ 270 w 296"/>
                <a:gd name="T57" fmla="*/ 114 h 348"/>
                <a:gd name="T58" fmla="*/ 219 w 296"/>
                <a:gd name="T59" fmla="*/ 126 h 348"/>
                <a:gd name="T60" fmla="*/ 168 w 296"/>
                <a:gd name="T61" fmla="*/ 110 h 348"/>
                <a:gd name="T62" fmla="*/ 165 w 296"/>
                <a:gd name="T63" fmla="*/ 83 h 348"/>
                <a:gd name="T64" fmla="*/ 140 w 296"/>
                <a:gd name="T65" fmla="*/ 82 h 348"/>
                <a:gd name="T66" fmla="*/ 121 w 296"/>
                <a:gd name="T67" fmla="*/ 36 h 348"/>
                <a:gd name="T68" fmla="*/ 175 w 296"/>
                <a:gd name="T69" fmla="*/ 6 h 348"/>
                <a:gd name="T70" fmla="*/ 200 w 296"/>
                <a:gd name="T71" fmla="*/ 31 h 348"/>
                <a:gd name="T72" fmla="*/ 218 w 296"/>
                <a:gd name="T73" fmla="*/ 0 h 348"/>
                <a:gd name="T74" fmla="*/ 262 w 296"/>
                <a:gd name="T75" fmla="*/ 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6" h="348">
                  <a:moveTo>
                    <a:pt x="249" y="262"/>
                  </a:moveTo>
                  <a:lnTo>
                    <a:pt x="210" y="296"/>
                  </a:lnTo>
                  <a:lnTo>
                    <a:pt x="180" y="276"/>
                  </a:lnTo>
                  <a:lnTo>
                    <a:pt x="191" y="255"/>
                  </a:lnTo>
                  <a:lnTo>
                    <a:pt x="181" y="229"/>
                  </a:lnTo>
                  <a:lnTo>
                    <a:pt x="217" y="211"/>
                  </a:lnTo>
                  <a:lnTo>
                    <a:pt x="224" y="244"/>
                  </a:lnTo>
                  <a:lnTo>
                    <a:pt x="249" y="262"/>
                  </a:lnTo>
                  <a:close/>
                  <a:moveTo>
                    <a:pt x="136" y="97"/>
                  </a:moveTo>
                  <a:lnTo>
                    <a:pt x="194" y="166"/>
                  </a:lnTo>
                  <a:lnTo>
                    <a:pt x="150" y="202"/>
                  </a:lnTo>
                  <a:lnTo>
                    <a:pt x="140" y="265"/>
                  </a:lnTo>
                  <a:lnTo>
                    <a:pt x="125" y="280"/>
                  </a:lnTo>
                  <a:lnTo>
                    <a:pt x="116" y="345"/>
                  </a:lnTo>
                  <a:lnTo>
                    <a:pt x="95" y="348"/>
                  </a:lnTo>
                  <a:lnTo>
                    <a:pt x="58" y="300"/>
                  </a:lnTo>
                  <a:lnTo>
                    <a:pt x="74" y="271"/>
                  </a:lnTo>
                  <a:lnTo>
                    <a:pt x="48" y="248"/>
                  </a:lnTo>
                  <a:lnTo>
                    <a:pt x="14" y="174"/>
                  </a:lnTo>
                  <a:lnTo>
                    <a:pt x="0" y="102"/>
                  </a:lnTo>
                  <a:lnTo>
                    <a:pt x="48" y="67"/>
                  </a:lnTo>
                  <a:lnTo>
                    <a:pt x="57" y="102"/>
                  </a:lnTo>
                  <a:lnTo>
                    <a:pt x="83" y="99"/>
                  </a:lnTo>
                  <a:lnTo>
                    <a:pt x="88" y="66"/>
                  </a:lnTo>
                  <a:lnTo>
                    <a:pt x="114" y="62"/>
                  </a:lnTo>
                  <a:lnTo>
                    <a:pt x="136" y="97"/>
                  </a:lnTo>
                  <a:close/>
                  <a:moveTo>
                    <a:pt x="262" y="26"/>
                  </a:moveTo>
                  <a:lnTo>
                    <a:pt x="296" y="62"/>
                  </a:lnTo>
                  <a:lnTo>
                    <a:pt x="270" y="114"/>
                  </a:lnTo>
                  <a:lnTo>
                    <a:pt x="219" y="126"/>
                  </a:lnTo>
                  <a:lnTo>
                    <a:pt x="168" y="110"/>
                  </a:lnTo>
                  <a:lnTo>
                    <a:pt x="165" y="83"/>
                  </a:lnTo>
                  <a:lnTo>
                    <a:pt x="140" y="82"/>
                  </a:lnTo>
                  <a:lnTo>
                    <a:pt x="121" y="36"/>
                  </a:lnTo>
                  <a:lnTo>
                    <a:pt x="175" y="6"/>
                  </a:lnTo>
                  <a:lnTo>
                    <a:pt x="200" y="31"/>
                  </a:lnTo>
                  <a:lnTo>
                    <a:pt x="218" y="0"/>
                  </a:lnTo>
                  <a:lnTo>
                    <a:pt x="262" y="2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269">
              <a:extLst>
                <a:ext uri="{FF2B5EF4-FFF2-40B4-BE49-F238E27FC236}">
                  <a16:creationId xmlns="" xmlns:a16="http://schemas.microsoft.com/office/drawing/2014/main" id="{95B3205A-1809-45A0-90EB-5D0C9728A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186" y="3361068"/>
              <a:ext cx="95015" cy="47508"/>
            </a:xfrm>
            <a:custGeom>
              <a:avLst/>
              <a:gdLst>
                <a:gd name="T0" fmla="*/ 33 w 98"/>
                <a:gd name="T1" fmla="*/ 3 h 49"/>
                <a:gd name="T2" fmla="*/ 34 w 98"/>
                <a:gd name="T3" fmla="*/ 4 h 49"/>
                <a:gd name="T4" fmla="*/ 43 w 98"/>
                <a:gd name="T5" fmla="*/ 0 h 49"/>
                <a:gd name="T6" fmla="*/ 51 w 98"/>
                <a:gd name="T7" fmla="*/ 11 h 49"/>
                <a:gd name="T8" fmla="*/ 61 w 98"/>
                <a:gd name="T9" fmla="*/ 5 h 49"/>
                <a:gd name="T10" fmla="*/ 69 w 98"/>
                <a:gd name="T11" fmla="*/ 7 h 49"/>
                <a:gd name="T12" fmla="*/ 82 w 98"/>
                <a:gd name="T13" fmla="*/ 4 h 49"/>
                <a:gd name="T14" fmla="*/ 98 w 98"/>
                <a:gd name="T15" fmla="*/ 14 h 49"/>
                <a:gd name="T16" fmla="*/ 93 w 98"/>
                <a:gd name="T17" fmla="*/ 20 h 49"/>
                <a:gd name="T18" fmla="*/ 90 w 98"/>
                <a:gd name="T19" fmla="*/ 31 h 49"/>
                <a:gd name="T20" fmla="*/ 87 w 98"/>
                <a:gd name="T21" fmla="*/ 34 h 49"/>
                <a:gd name="T22" fmla="*/ 68 w 98"/>
                <a:gd name="T23" fmla="*/ 26 h 49"/>
                <a:gd name="T24" fmla="*/ 62 w 98"/>
                <a:gd name="T25" fmla="*/ 27 h 49"/>
                <a:gd name="T26" fmla="*/ 58 w 98"/>
                <a:gd name="T27" fmla="*/ 34 h 49"/>
                <a:gd name="T28" fmla="*/ 49 w 98"/>
                <a:gd name="T29" fmla="*/ 37 h 49"/>
                <a:gd name="T30" fmla="*/ 48 w 98"/>
                <a:gd name="T31" fmla="*/ 35 h 49"/>
                <a:gd name="T32" fmla="*/ 39 w 98"/>
                <a:gd name="T33" fmla="*/ 40 h 49"/>
                <a:gd name="T34" fmla="*/ 32 w 98"/>
                <a:gd name="T35" fmla="*/ 40 h 49"/>
                <a:gd name="T36" fmla="*/ 31 w 98"/>
                <a:gd name="T37" fmla="*/ 45 h 49"/>
                <a:gd name="T38" fmla="*/ 16 w 98"/>
                <a:gd name="T39" fmla="*/ 49 h 49"/>
                <a:gd name="T40" fmla="*/ 10 w 98"/>
                <a:gd name="T41" fmla="*/ 45 h 49"/>
                <a:gd name="T42" fmla="*/ 1 w 98"/>
                <a:gd name="T43" fmla="*/ 38 h 49"/>
                <a:gd name="T44" fmla="*/ 0 w 98"/>
                <a:gd name="T45" fmla="*/ 30 h 49"/>
                <a:gd name="T46" fmla="*/ 1 w 98"/>
                <a:gd name="T47" fmla="*/ 27 h 49"/>
                <a:gd name="T48" fmla="*/ 3 w 98"/>
                <a:gd name="T49" fmla="*/ 21 h 49"/>
                <a:gd name="T50" fmla="*/ 11 w 98"/>
                <a:gd name="T51" fmla="*/ 21 h 49"/>
                <a:gd name="T52" fmla="*/ 17 w 98"/>
                <a:gd name="T53" fmla="*/ 19 h 49"/>
                <a:gd name="T54" fmla="*/ 17 w 98"/>
                <a:gd name="T55" fmla="*/ 16 h 49"/>
                <a:gd name="T56" fmla="*/ 21 w 98"/>
                <a:gd name="T57" fmla="*/ 14 h 49"/>
                <a:gd name="T58" fmla="*/ 22 w 98"/>
                <a:gd name="T59" fmla="*/ 8 h 49"/>
                <a:gd name="T60" fmla="*/ 26 w 98"/>
                <a:gd name="T61" fmla="*/ 7 h 49"/>
                <a:gd name="T62" fmla="*/ 29 w 98"/>
                <a:gd name="T63" fmla="*/ 3 h 49"/>
                <a:gd name="T64" fmla="*/ 33 w 98"/>
                <a:gd name="T65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9">
                  <a:moveTo>
                    <a:pt x="33" y="3"/>
                  </a:moveTo>
                  <a:lnTo>
                    <a:pt x="34" y="4"/>
                  </a:lnTo>
                  <a:lnTo>
                    <a:pt x="43" y="0"/>
                  </a:lnTo>
                  <a:lnTo>
                    <a:pt x="51" y="11"/>
                  </a:lnTo>
                  <a:lnTo>
                    <a:pt x="61" y="5"/>
                  </a:lnTo>
                  <a:lnTo>
                    <a:pt x="69" y="7"/>
                  </a:lnTo>
                  <a:lnTo>
                    <a:pt x="82" y="4"/>
                  </a:lnTo>
                  <a:lnTo>
                    <a:pt x="98" y="14"/>
                  </a:lnTo>
                  <a:lnTo>
                    <a:pt x="93" y="20"/>
                  </a:lnTo>
                  <a:lnTo>
                    <a:pt x="90" y="31"/>
                  </a:lnTo>
                  <a:lnTo>
                    <a:pt x="87" y="34"/>
                  </a:lnTo>
                  <a:lnTo>
                    <a:pt x="68" y="26"/>
                  </a:lnTo>
                  <a:lnTo>
                    <a:pt x="62" y="27"/>
                  </a:lnTo>
                  <a:lnTo>
                    <a:pt x="58" y="34"/>
                  </a:lnTo>
                  <a:lnTo>
                    <a:pt x="49" y="37"/>
                  </a:lnTo>
                  <a:lnTo>
                    <a:pt x="48" y="35"/>
                  </a:lnTo>
                  <a:lnTo>
                    <a:pt x="39" y="40"/>
                  </a:lnTo>
                  <a:lnTo>
                    <a:pt x="32" y="40"/>
                  </a:lnTo>
                  <a:lnTo>
                    <a:pt x="31" y="45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1" y="38"/>
                  </a:lnTo>
                  <a:lnTo>
                    <a:pt x="0" y="30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11" y="21"/>
                  </a:lnTo>
                  <a:lnTo>
                    <a:pt x="17" y="19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9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270">
              <a:extLst>
                <a:ext uri="{FF2B5EF4-FFF2-40B4-BE49-F238E27FC236}">
                  <a16:creationId xmlns="" xmlns:a16="http://schemas.microsoft.com/office/drawing/2014/main" id="{1566E8D6-2ACB-4B1E-9ACA-5172953CA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179" y="4151241"/>
              <a:ext cx="51386" cy="56233"/>
            </a:xfrm>
            <a:custGeom>
              <a:avLst/>
              <a:gdLst>
                <a:gd name="T0" fmla="*/ 31 w 53"/>
                <a:gd name="T1" fmla="*/ 58 h 58"/>
                <a:gd name="T2" fmla="*/ 27 w 53"/>
                <a:gd name="T3" fmla="*/ 55 h 58"/>
                <a:gd name="T4" fmla="*/ 15 w 53"/>
                <a:gd name="T5" fmla="*/ 49 h 58"/>
                <a:gd name="T6" fmla="*/ 6 w 53"/>
                <a:gd name="T7" fmla="*/ 39 h 58"/>
                <a:gd name="T8" fmla="*/ 2 w 53"/>
                <a:gd name="T9" fmla="*/ 34 h 58"/>
                <a:gd name="T10" fmla="*/ 0 w 53"/>
                <a:gd name="T11" fmla="*/ 21 h 58"/>
                <a:gd name="T12" fmla="*/ 9 w 53"/>
                <a:gd name="T13" fmla="*/ 13 h 58"/>
                <a:gd name="T14" fmla="*/ 12 w 53"/>
                <a:gd name="T15" fmla="*/ 8 h 58"/>
                <a:gd name="T16" fmla="*/ 15 w 53"/>
                <a:gd name="T17" fmla="*/ 3 h 58"/>
                <a:gd name="T18" fmla="*/ 20 w 53"/>
                <a:gd name="T19" fmla="*/ 3 h 58"/>
                <a:gd name="T20" fmla="*/ 23 w 53"/>
                <a:gd name="T21" fmla="*/ 0 h 58"/>
                <a:gd name="T22" fmla="*/ 37 w 53"/>
                <a:gd name="T23" fmla="*/ 0 h 58"/>
                <a:gd name="T24" fmla="*/ 42 w 53"/>
                <a:gd name="T25" fmla="*/ 7 h 58"/>
                <a:gd name="T26" fmla="*/ 46 w 53"/>
                <a:gd name="T27" fmla="*/ 14 h 58"/>
                <a:gd name="T28" fmla="*/ 45 w 53"/>
                <a:gd name="T29" fmla="*/ 20 h 58"/>
                <a:gd name="T30" fmla="*/ 49 w 53"/>
                <a:gd name="T31" fmla="*/ 23 h 58"/>
                <a:gd name="T32" fmla="*/ 48 w 53"/>
                <a:gd name="T33" fmla="*/ 30 h 58"/>
                <a:gd name="T34" fmla="*/ 53 w 53"/>
                <a:gd name="T35" fmla="*/ 29 h 58"/>
                <a:gd name="T36" fmla="*/ 44 w 53"/>
                <a:gd name="T37" fmla="*/ 37 h 58"/>
                <a:gd name="T38" fmla="*/ 37 w 53"/>
                <a:gd name="T39" fmla="*/ 46 h 58"/>
                <a:gd name="T40" fmla="*/ 36 w 53"/>
                <a:gd name="T41" fmla="*/ 52 h 58"/>
                <a:gd name="T42" fmla="*/ 31 w 53"/>
                <a:gd name="T4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58">
                  <a:moveTo>
                    <a:pt x="31" y="58"/>
                  </a:moveTo>
                  <a:lnTo>
                    <a:pt x="27" y="55"/>
                  </a:lnTo>
                  <a:lnTo>
                    <a:pt x="15" y="49"/>
                  </a:lnTo>
                  <a:lnTo>
                    <a:pt x="6" y="39"/>
                  </a:lnTo>
                  <a:lnTo>
                    <a:pt x="2" y="34"/>
                  </a:lnTo>
                  <a:lnTo>
                    <a:pt x="0" y="21"/>
                  </a:lnTo>
                  <a:lnTo>
                    <a:pt x="9" y="13"/>
                  </a:lnTo>
                  <a:lnTo>
                    <a:pt x="12" y="8"/>
                  </a:lnTo>
                  <a:lnTo>
                    <a:pt x="15" y="3"/>
                  </a:lnTo>
                  <a:lnTo>
                    <a:pt x="20" y="3"/>
                  </a:lnTo>
                  <a:lnTo>
                    <a:pt x="23" y="0"/>
                  </a:lnTo>
                  <a:lnTo>
                    <a:pt x="37" y="0"/>
                  </a:lnTo>
                  <a:lnTo>
                    <a:pt x="42" y="7"/>
                  </a:lnTo>
                  <a:lnTo>
                    <a:pt x="46" y="14"/>
                  </a:lnTo>
                  <a:lnTo>
                    <a:pt x="45" y="20"/>
                  </a:lnTo>
                  <a:lnTo>
                    <a:pt x="49" y="23"/>
                  </a:lnTo>
                  <a:lnTo>
                    <a:pt x="48" y="30"/>
                  </a:lnTo>
                  <a:lnTo>
                    <a:pt x="53" y="29"/>
                  </a:lnTo>
                  <a:lnTo>
                    <a:pt x="44" y="37"/>
                  </a:lnTo>
                  <a:lnTo>
                    <a:pt x="37" y="46"/>
                  </a:lnTo>
                  <a:lnTo>
                    <a:pt x="36" y="52"/>
                  </a:lnTo>
                  <a:lnTo>
                    <a:pt x="31" y="5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271">
              <a:extLst>
                <a:ext uri="{FF2B5EF4-FFF2-40B4-BE49-F238E27FC236}">
                  <a16:creationId xmlns="" xmlns:a16="http://schemas.microsoft.com/office/drawing/2014/main" id="{042D0C26-6DA3-448C-A0C8-78EFA7AAB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494" y="4038775"/>
              <a:ext cx="103741" cy="74655"/>
            </a:xfrm>
            <a:custGeom>
              <a:avLst/>
              <a:gdLst>
                <a:gd name="T0" fmla="*/ 16 w 107"/>
                <a:gd name="T1" fmla="*/ 54 h 77"/>
                <a:gd name="T2" fmla="*/ 9 w 107"/>
                <a:gd name="T3" fmla="*/ 40 h 77"/>
                <a:gd name="T4" fmla="*/ 0 w 107"/>
                <a:gd name="T5" fmla="*/ 34 h 77"/>
                <a:gd name="T6" fmla="*/ 8 w 107"/>
                <a:gd name="T7" fmla="*/ 30 h 77"/>
                <a:gd name="T8" fmla="*/ 16 w 107"/>
                <a:gd name="T9" fmla="*/ 18 h 77"/>
                <a:gd name="T10" fmla="*/ 21 w 107"/>
                <a:gd name="T11" fmla="*/ 9 h 77"/>
                <a:gd name="T12" fmla="*/ 26 w 107"/>
                <a:gd name="T13" fmla="*/ 3 h 77"/>
                <a:gd name="T14" fmla="*/ 34 w 107"/>
                <a:gd name="T15" fmla="*/ 4 h 77"/>
                <a:gd name="T16" fmla="*/ 44 w 107"/>
                <a:gd name="T17" fmla="*/ 0 h 77"/>
                <a:gd name="T18" fmla="*/ 53 w 107"/>
                <a:gd name="T19" fmla="*/ 0 h 77"/>
                <a:gd name="T20" fmla="*/ 61 w 107"/>
                <a:gd name="T21" fmla="*/ 5 h 77"/>
                <a:gd name="T22" fmla="*/ 73 w 107"/>
                <a:gd name="T23" fmla="*/ 10 h 77"/>
                <a:gd name="T24" fmla="*/ 83 w 107"/>
                <a:gd name="T25" fmla="*/ 24 h 77"/>
                <a:gd name="T26" fmla="*/ 95 w 107"/>
                <a:gd name="T27" fmla="*/ 35 h 77"/>
                <a:gd name="T28" fmla="*/ 96 w 107"/>
                <a:gd name="T29" fmla="*/ 47 h 77"/>
                <a:gd name="T30" fmla="*/ 99 w 107"/>
                <a:gd name="T31" fmla="*/ 57 h 77"/>
                <a:gd name="T32" fmla="*/ 106 w 107"/>
                <a:gd name="T33" fmla="*/ 62 h 77"/>
                <a:gd name="T34" fmla="*/ 107 w 107"/>
                <a:gd name="T35" fmla="*/ 69 h 77"/>
                <a:gd name="T36" fmla="*/ 106 w 107"/>
                <a:gd name="T37" fmla="*/ 74 h 77"/>
                <a:gd name="T38" fmla="*/ 104 w 107"/>
                <a:gd name="T39" fmla="*/ 76 h 77"/>
                <a:gd name="T40" fmla="*/ 95 w 107"/>
                <a:gd name="T41" fmla="*/ 74 h 77"/>
                <a:gd name="T42" fmla="*/ 93 w 107"/>
                <a:gd name="T43" fmla="*/ 76 h 77"/>
                <a:gd name="T44" fmla="*/ 89 w 107"/>
                <a:gd name="T45" fmla="*/ 77 h 77"/>
                <a:gd name="T46" fmla="*/ 77 w 107"/>
                <a:gd name="T47" fmla="*/ 72 h 77"/>
                <a:gd name="T48" fmla="*/ 68 w 107"/>
                <a:gd name="T49" fmla="*/ 72 h 77"/>
                <a:gd name="T50" fmla="*/ 37 w 107"/>
                <a:gd name="T51" fmla="*/ 71 h 77"/>
                <a:gd name="T52" fmla="*/ 32 w 107"/>
                <a:gd name="T53" fmla="*/ 73 h 77"/>
                <a:gd name="T54" fmla="*/ 26 w 107"/>
                <a:gd name="T55" fmla="*/ 72 h 77"/>
                <a:gd name="T56" fmla="*/ 17 w 107"/>
                <a:gd name="T57" fmla="*/ 76 h 77"/>
                <a:gd name="T58" fmla="*/ 14 w 107"/>
                <a:gd name="T59" fmla="*/ 62 h 77"/>
                <a:gd name="T60" fmla="*/ 30 w 107"/>
                <a:gd name="T61" fmla="*/ 62 h 77"/>
                <a:gd name="T62" fmla="*/ 33 w 107"/>
                <a:gd name="T63" fmla="*/ 59 h 77"/>
                <a:gd name="T64" fmla="*/ 37 w 107"/>
                <a:gd name="T65" fmla="*/ 59 h 77"/>
                <a:gd name="T66" fmla="*/ 44 w 107"/>
                <a:gd name="T67" fmla="*/ 56 h 77"/>
                <a:gd name="T68" fmla="*/ 51 w 107"/>
                <a:gd name="T69" fmla="*/ 59 h 77"/>
                <a:gd name="T70" fmla="*/ 59 w 107"/>
                <a:gd name="T71" fmla="*/ 59 h 77"/>
                <a:gd name="T72" fmla="*/ 66 w 107"/>
                <a:gd name="T73" fmla="*/ 56 h 77"/>
                <a:gd name="T74" fmla="*/ 62 w 107"/>
                <a:gd name="T75" fmla="*/ 50 h 77"/>
                <a:gd name="T76" fmla="*/ 56 w 107"/>
                <a:gd name="T77" fmla="*/ 54 h 77"/>
                <a:gd name="T78" fmla="*/ 52 w 107"/>
                <a:gd name="T79" fmla="*/ 54 h 77"/>
                <a:gd name="T80" fmla="*/ 45 w 107"/>
                <a:gd name="T81" fmla="*/ 49 h 77"/>
                <a:gd name="T82" fmla="*/ 39 w 107"/>
                <a:gd name="T83" fmla="*/ 49 h 77"/>
                <a:gd name="T84" fmla="*/ 34 w 107"/>
                <a:gd name="T85" fmla="*/ 54 h 77"/>
                <a:gd name="T86" fmla="*/ 16 w 107"/>
                <a:gd name="T87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77">
                  <a:moveTo>
                    <a:pt x="16" y="54"/>
                  </a:moveTo>
                  <a:lnTo>
                    <a:pt x="9" y="40"/>
                  </a:lnTo>
                  <a:lnTo>
                    <a:pt x="0" y="34"/>
                  </a:lnTo>
                  <a:lnTo>
                    <a:pt x="8" y="30"/>
                  </a:lnTo>
                  <a:lnTo>
                    <a:pt x="16" y="18"/>
                  </a:lnTo>
                  <a:lnTo>
                    <a:pt x="21" y="9"/>
                  </a:lnTo>
                  <a:lnTo>
                    <a:pt x="26" y="3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3" y="0"/>
                  </a:lnTo>
                  <a:lnTo>
                    <a:pt x="61" y="5"/>
                  </a:lnTo>
                  <a:lnTo>
                    <a:pt x="73" y="10"/>
                  </a:lnTo>
                  <a:lnTo>
                    <a:pt x="83" y="24"/>
                  </a:lnTo>
                  <a:lnTo>
                    <a:pt x="95" y="35"/>
                  </a:lnTo>
                  <a:lnTo>
                    <a:pt x="96" y="47"/>
                  </a:lnTo>
                  <a:lnTo>
                    <a:pt x="99" y="5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95" y="74"/>
                  </a:lnTo>
                  <a:lnTo>
                    <a:pt x="93" y="76"/>
                  </a:lnTo>
                  <a:lnTo>
                    <a:pt x="89" y="77"/>
                  </a:lnTo>
                  <a:lnTo>
                    <a:pt x="77" y="72"/>
                  </a:lnTo>
                  <a:lnTo>
                    <a:pt x="68" y="72"/>
                  </a:lnTo>
                  <a:lnTo>
                    <a:pt x="37" y="71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17" y="76"/>
                  </a:lnTo>
                  <a:lnTo>
                    <a:pt x="14" y="62"/>
                  </a:lnTo>
                  <a:lnTo>
                    <a:pt x="30" y="62"/>
                  </a:lnTo>
                  <a:lnTo>
                    <a:pt x="33" y="59"/>
                  </a:lnTo>
                  <a:lnTo>
                    <a:pt x="37" y="59"/>
                  </a:lnTo>
                  <a:lnTo>
                    <a:pt x="44" y="56"/>
                  </a:lnTo>
                  <a:lnTo>
                    <a:pt x="51" y="59"/>
                  </a:lnTo>
                  <a:lnTo>
                    <a:pt x="59" y="59"/>
                  </a:lnTo>
                  <a:lnTo>
                    <a:pt x="66" y="56"/>
                  </a:lnTo>
                  <a:lnTo>
                    <a:pt x="62" y="50"/>
                  </a:lnTo>
                  <a:lnTo>
                    <a:pt x="56" y="54"/>
                  </a:lnTo>
                  <a:lnTo>
                    <a:pt x="52" y="54"/>
                  </a:lnTo>
                  <a:lnTo>
                    <a:pt x="45" y="49"/>
                  </a:lnTo>
                  <a:lnTo>
                    <a:pt x="39" y="49"/>
                  </a:lnTo>
                  <a:lnTo>
                    <a:pt x="34" y="54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272">
              <a:extLst>
                <a:ext uri="{FF2B5EF4-FFF2-40B4-BE49-F238E27FC236}">
                  <a16:creationId xmlns="" xmlns:a16="http://schemas.microsoft.com/office/drawing/2014/main" id="{34ED5851-AEE5-4445-98F4-FB1B48184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225" y="3648051"/>
              <a:ext cx="112466" cy="100832"/>
            </a:xfrm>
            <a:custGeom>
              <a:avLst/>
              <a:gdLst>
                <a:gd name="T0" fmla="*/ 54 w 116"/>
                <a:gd name="T1" fmla="*/ 82 h 104"/>
                <a:gd name="T2" fmla="*/ 20 w 116"/>
                <a:gd name="T3" fmla="*/ 104 h 104"/>
                <a:gd name="T4" fmla="*/ 0 w 116"/>
                <a:gd name="T5" fmla="*/ 96 h 104"/>
                <a:gd name="T6" fmla="*/ 0 w 116"/>
                <a:gd name="T7" fmla="*/ 95 h 104"/>
                <a:gd name="T8" fmla="*/ 3 w 116"/>
                <a:gd name="T9" fmla="*/ 93 h 104"/>
                <a:gd name="T10" fmla="*/ 2 w 116"/>
                <a:gd name="T11" fmla="*/ 83 h 104"/>
                <a:gd name="T12" fmla="*/ 6 w 116"/>
                <a:gd name="T13" fmla="*/ 73 h 104"/>
                <a:gd name="T14" fmla="*/ 15 w 116"/>
                <a:gd name="T15" fmla="*/ 65 h 104"/>
                <a:gd name="T16" fmla="*/ 13 w 116"/>
                <a:gd name="T17" fmla="*/ 57 h 104"/>
                <a:gd name="T18" fmla="*/ 5 w 116"/>
                <a:gd name="T19" fmla="*/ 56 h 104"/>
                <a:gd name="T20" fmla="*/ 4 w 116"/>
                <a:gd name="T21" fmla="*/ 39 h 104"/>
                <a:gd name="T22" fmla="*/ 7 w 116"/>
                <a:gd name="T23" fmla="*/ 30 h 104"/>
                <a:gd name="T24" fmla="*/ 12 w 116"/>
                <a:gd name="T25" fmla="*/ 26 h 104"/>
                <a:gd name="T26" fmla="*/ 17 w 116"/>
                <a:gd name="T27" fmla="*/ 21 h 104"/>
                <a:gd name="T28" fmla="*/ 18 w 116"/>
                <a:gd name="T29" fmla="*/ 9 h 104"/>
                <a:gd name="T30" fmla="*/ 24 w 116"/>
                <a:gd name="T31" fmla="*/ 13 h 104"/>
                <a:gd name="T32" fmla="*/ 43 w 116"/>
                <a:gd name="T33" fmla="*/ 7 h 104"/>
                <a:gd name="T34" fmla="*/ 52 w 116"/>
                <a:gd name="T35" fmla="*/ 12 h 104"/>
                <a:gd name="T36" fmla="*/ 66 w 116"/>
                <a:gd name="T37" fmla="*/ 12 h 104"/>
                <a:gd name="T38" fmla="*/ 86 w 116"/>
                <a:gd name="T39" fmla="*/ 4 h 104"/>
                <a:gd name="T40" fmla="*/ 95 w 116"/>
                <a:gd name="T41" fmla="*/ 4 h 104"/>
                <a:gd name="T42" fmla="*/ 116 w 116"/>
                <a:gd name="T43" fmla="*/ 0 h 104"/>
                <a:gd name="T44" fmla="*/ 107 w 116"/>
                <a:gd name="T45" fmla="*/ 14 h 104"/>
                <a:gd name="T46" fmla="*/ 98 w 116"/>
                <a:gd name="T47" fmla="*/ 19 h 104"/>
                <a:gd name="T48" fmla="*/ 99 w 116"/>
                <a:gd name="T49" fmla="*/ 35 h 104"/>
                <a:gd name="T50" fmla="*/ 92 w 116"/>
                <a:gd name="T51" fmla="*/ 60 h 104"/>
                <a:gd name="T52" fmla="*/ 54 w 116"/>
                <a:gd name="T53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104">
                  <a:moveTo>
                    <a:pt x="54" y="82"/>
                  </a:moveTo>
                  <a:lnTo>
                    <a:pt x="20" y="104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3" y="93"/>
                  </a:lnTo>
                  <a:lnTo>
                    <a:pt x="2" y="83"/>
                  </a:lnTo>
                  <a:lnTo>
                    <a:pt x="6" y="73"/>
                  </a:lnTo>
                  <a:lnTo>
                    <a:pt x="15" y="65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4" y="39"/>
                  </a:lnTo>
                  <a:lnTo>
                    <a:pt x="7" y="30"/>
                  </a:lnTo>
                  <a:lnTo>
                    <a:pt x="12" y="26"/>
                  </a:lnTo>
                  <a:lnTo>
                    <a:pt x="17" y="21"/>
                  </a:lnTo>
                  <a:lnTo>
                    <a:pt x="18" y="9"/>
                  </a:lnTo>
                  <a:lnTo>
                    <a:pt x="24" y="13"/>
                  </a:lnTo>
                  <a:lnTo>
                    <a:pt x="43" y="7"/>
                  </a:lnTo>
                  <a:lnTo>
                    <a:pt x="52" y="12"/>
                  </a:lnTo>
                  <a:lnTo>
                    <a:pt x="66" y="12"/>
                  </a:lnTo>
                  <a:lnTo>
                    <a:pt x="86" y="4"/>
                  </a:lnTo>
                  <a:lnTo>
                    <a:pt x="95" y="4"/>
                  </a:lnTo>
                  <a:lnTo>
                    <a:pt x="116" y="0"/>
                  </a:lnTo>
                  <a:lnTo>
                    <a:pt x="107" y="14"/>
                  </a:lnTo>
                  <a:lnTo>
                    <a:pt x="98" y="19"/>
                  </a:lnTo>
                  <a:lnTo>
                    <a:pt x="99" y="35"/>
                  </a:lnTo>
                  <a:lnTo>
                    <a:pt x="92" y="60"/>
                  </a:lnTo>
                  <a:lnTo>
                    <a:pt x="54" y="8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273">
              <a:extLst>
                <a:ext uri="{FF2B5EF4-FFF2-40B4-BE49-F238E27FC236}">
                  <a16:creationId xmlns="" xmlns:a16="http://schemas.microsoft.com/office/drawing/2014/main" id="{8FDDE63D-CD96-4B92-9832-41BD6E833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905" y="4764958"/>
              <a:ext cx="24239" cy="30056"/>
            </a:xfrm>
            <a:custGeom>
              <a:avLst/>
              <a:gdLst>
                <a:gd name="T0" fmla="*/ 25 w 25"/>
                <a:gd name="T1" fmla="*/ 21 h 31"/>
                <a:gd name="T2" fmla="*/ 21 w 25"/>
                <a:gd name="T3" fmla="*/ 29 h 31"/>
                <a:gd name="T4" fmla="*/ 11 w 25"/>
                <a:gd name="T5" fmla="*/ 31 h 31"/>
                <a:gd name="T6" fmla="*/ 0 w 25"/>
                <a:gd name="T7" fmla="*/ 21 h 31"/>
                <a:gd name="T8" fmla="*/ 0 w 25"/>
                <a:gd name="T9" fmla="*/ 14 h 31"/>
                <a:gd name="T10" fmla="*/ 5 w 25"/>
                <a:gd name="T11" fmla="*/ 7 h 31"/>
                <a:gd name="T12" fmla="*/ 7 w 25"/>
                <a:gd name="T13" fmla="*/ 1 h 31"/>
                <a:gd name="T14" fmla="*/ 12 w 25"/>
                <a:gd name="T15" fmla="*/ 0 h 31"/>
                <a:gd name="T16" fmla="*/ 21 w 25"/>
                <a:gd name="T17" fmla="*/ 4 h 31"/>
                <a:gd name="T18" fmla="*/ 24 w 25"/>
                <a:gd name="T19" fmla="*/ 12 h 31"/>
                <a:gd name="T20" fmla="*/ 25 w 25"/>
                <a:gd name="T21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1">
                  <a:moveTo>
                    <a:pt x="25" y="21"/>
                  </a:moveTo>
                  <a:lnTo>
                    <a:pt x="21" y="29"/>
                  </a:lnTo>
                  <a:lnTo>
                    <a:pt x="11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7" y="1"/>
                  </a:lnTo>
                  <a:lnTo>
                    <a:pt x="12" y="0"/>
                  </a:lnTo>
                  <a:lnTo>
                    <a:pt x="21" y="4"/>
                  </a:lnTo>
                  <a:lnTo>
                    <a:pt x="24" y="12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274">
              <a:extLst>
                <a:ext uri="{FF2B5EF4-FFF2-40B4-BE49-F238E27FC236}">
                  <a16:creationId xmlns="" xmlns:a16="http://schemas.microsoft.com/office/drawing/2014/main" id="{7B4B9E29-E31A-4312-88D1-7E3376E12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203" y="4135729"/>
              <a:ext cx="32964" cy="85319"/>
            </a:xfrm>
            <a:custGeom>
              <a:avLst/>
              <a:gdLst>
                <a:gd name="T0" fmla="*/ 34 w 34"/>
                <a:gd name="T1" fmla="*/ 84 h 88"/>
                <a:gd name="T2" fmla="*/ 20 w 34"/>
                <a:gd name="T3" fmla="*/ 88 h 88"/>
                <a:gd name="T4" fmla="*/ 17 w 34"/>
                <a:gd name="T5" fmla="*/ 82 h 88"/>
                <a:gd name="T6" fmla="*/ 12 w 34"/>
                <a:gd name="T7" fmla="*/ 71 h 88"/>
                <a:gd name="T8" fmla="*/ 11 w 34"/>
                <a:gd name="T9" fmla="*/ 62 h 88"/>
                <a:gd name="T10" fmla="*/ 14 w 34"/>
                <a:gd name="T11" fmla="*/ 47 h 88"/>
                <a:gd name="T12" fmla="*/ 10 w 34"/>
                <a:gd name="T13" fmla="*/ 40 h 88"/>
                <a:gd name="T14" fmla="*/ 8 w 34"/>
                <a:gd name="T15" fmla="*/ 26 h 88"/>
                <a:gd name="T16" fmla="*/ 8 w 34"/>
                <a:gd name="T17" fmla="*/ 14 h 88"/>
                <a:gd name="T18" fmla="*/ 0 w 34"/>
                <a:gd name="T19" fmla="*/ 4 h 88"/>
                <a:gd name="T20" fmla="*/ 3 w 34"/>
                <a:gd name="T21" fmla="*/ 0 h 88"/>
                <a:gd name="T22" fmla="*/ 18 w 34"/>
                <a:gd name="T23" fmla="*/ 0 h 88"/>
                <a:gd name="T24" fmla="*/ 15 w 34"/>
                <a:gd name="T25" fmla="*/ 9 h 88"/>
                <a:gd name="T26" fmla="*/ 20 w 34"/>
                <a:gd name="T27" fmla="*/ 14 h 88"/>
                <a:gd name="T28" fmla="*/ 27 w 34"/>
                <a:gd name="T29" fmla="*/ 21 h 88"/>
                <a:gd name="T30" fmla="*/ 27 w 34"/>
                <a:gd name="T31" fmla="*/ 29 h 88"/>
                <a:gd name="T32" fmla="*/ 30 w 34"/>
                <a:gd name="T33" fmla="*/ 32 h 88"/>
                <a:gd name="T34" fmla="*/ 30 w 34"/>
                <a:gd name="T35" fmla="*/ 73 h 88"/>
                <a:gd name="T36" fmla="*/ 34 w 34"/>
                <a:gd name="T37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88">
                  <a:moveTo>
                    <a:pt x="34" y="84"/>
                  </a:moveTo>
                  <a:lnTo>
                    <a:pt x="20" y="88"/>
                  </a:lnTo>
                  <a:lnTo>
                    <a:pt x="17" y="82"/>
                  </a:lnTo>
                  <a:lnTo>
                    <a:pt x="12" y="71"/>
                  </a:lnTo>
                  <a:lnTo>
                    <a:pt x="11" y="62"/>
                  </a:lnTo>
                  <a:lnTo>
                    <a:pt x="14" y="47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8" y="14"/>
                  </a:lnTo>
                  <a:lnTo>
                    <a:pt x="0" y="4"/>
                  </a:lnTo>
                  <a:lnTo>
                    <a:pt x="3" y="0"/>
                  </a:lnTo>
                  <a:lnTo>
                    <a:pt x="18" y="0"/>
                  </a:lnTo>
                  <a:lnTo>
                    <a:pt x="15" y="9"/>
                  </a:lnTo>
                  <a:lnTo>
                    <a:pt x="20" y="14"/>
                  </a:lnTo>
                  <a:lnTo>
                    <a:pt x="27" y="21"/>
                  </a:lnTo>
                  <a:lnTo>
                    <a:pt x="27" y="29"/>
                  </a:lnTo>
                  <a:lnTo>
                    <a:pt x="30" y="32"/>
                  </a:lnTo>
                  <a:lnTo>
                    <a:pt x="30" y="73"/>
                  </a:lnTo>
                  <a:lnTo>
                    <a:pt x="34" y="8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275">
              <a:extLst>
                <a:ext uri="{FF2B5EF4-FFF2-40B4-BE49-F238E27FC236}">
                  <a16:creationId xmlns="" xmlns:a16="http://schemas.microsoft.com/office/drawing/2014/main" id="{3EBE4CBB-C36C-45B0-ACE5-045B46FC3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916" y="4459554"/>
              <a:ext cx="39751" cy="18422"/>
            </a:xfrm>
            <a:custGeom>
              <a:avLst/>
              <a:gdLst>
                <a:gd name="T0" fmla="*/ 0 w 41"/>
                <a:gd name="T1" fmla="*/ 10 h 19"/>
                <a:gd name="T2" fmla="*/ 3 w 41"/>
                <a:gd name="T3" fmla="*/ 7 h 19"/>
                <a:gd name="T4" fmla="*/ 16 w 41"/>
                <a:gd name="T5" fmla="*/ 2 h 19"/>
                <a:gd name="T6" fmla="*/ 29 w 41"/>
                <a:gd name="T7" fmla="*/ 2 h 19"/>
                <a:gd name="T8" fmla="*/ 35 w 41"/>
                <a:gd name="T9" fmla="*/ 0 h 19"/>
                <a:gd name="T10" fmla="*/ 41 w 41"/>
                <a:gd name="T11" fmla="*/ 2 h 19"/>
                <a:gd name="T12" fmla="*/ 35 w 41"/>
                <a:gd name="T13" fmla="*/ 7 h 19"/>
                <a:gd name="T14" fmla="*/ 16 w 41"/>
                <a:gd name="T15" fmla="*/ 14 h 19"/>
                <a:gd name="T16" fmla="*/ 3 w 41"/>
                <a:gd name="T17" fmla="*/ 19 h 19"/>
                <a:gd name="T18" fmla="*/ 1 w 41"/>
                <a:gd name="T19" fmla="*/ 14 h 19"/>
                <a:gd name="T20" fmla="*/ 0 w 41"/>
                <a:gd name="T2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9">
                  <a:moveTo>
                    <a:pt x="0" y="10"/>
                  </a:moveTo>
                  <a:lnTo>
                    <a:pt x="3" y="7"/>
                  </a:lnTo>
                  <a:lnTo>
                    <a:pt x="16" y="2"/>
                  </a:lnTo>
                  <a:lnTo>
                    <a:pt x="29" y="2"/>
                  </a:lnTo>
                  <a:lnTo>
                    <a:pt x="35" y="0"/>
                  </a:lnTo>
                  <a:lnTo>
                    <a:pt x="41" y="2"/>
                  </a:lnTo>
                  <a:lnTo>
                    <a:pt x="35" y="7"/>
                  </a:lnTo>
                  <a:lnTo>
                    <a:pt x="16" y="14"/>
                  </a:lnTo>
                  <a:lnTo>
                    <a:pt x="3" y="19"/>
                  </a:lnTo>
                  <a:lnTo>
                    <a:pt x="1" y="1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276">
              <a:extLst>
                <a:ext uri="{FF2B5EF4-FFF2-40B4-BE49-F238E27FC236}">
                  <a16:creationId xmlns="" xmlns:a16="http://schemas.microsoft.com/office/drawing/2014/main" id="{15D91CC6-9DAE-4792-9CAC-766F1CD3C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475" y="3882679"/>
              <a:ext cx="30056" cy="61081"/>
            </a:xfrm>
            <a:custGeom>
              <a:avLst/>
              <a:gdLst>
                <a:gd name="T0" fmla="*/ 29 w 31"/>
                <a:gd name="T1" fmla="*/ 17 h 63"/>
                <a:gd name="T2" fmla="*/ 18 w 31"/>
                <a:gd name="T3" fmla="*/ 47 h 63"/>
                <a:gd name="T4" fmla="*/ 10 w 31"/>
                <a:gd name="T5" fmla="*/ 63 h 63"/>
                <a:gd name="T6" fmla="*/ 1 w 31"/>
                <a:gd name="T7" fmla="*/ 47 h 63"/>
                <a:gd name="T8" fmla="*/ 0 w 31"/>
                <a:gd name="T9" fmla="*/ 33 h 63"/>
                <a:gd name="T10" fmla="*/ 10 w 31"/>
                <a:gd name="T11" fmla="*/ 15 h 63"/>
                <a:gd name="T12" fmla="*/ 24 w 31"/>
                <a:gd name="T13" fmla="*/ 0 h 63"/>
                <a:gd name="T14" fmla="*/ 31 w 31"/>
                <a:gd name="T15" fmla="*/ 5 h 63"/>
                <a:gd name="T16" fmla="*/ 29 w 31"/>
                <a:gd name="T1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63">
                  <a:moveTo>
                    <a:pt x="29" y="17"/>
                  </a:moveTo>
                  <a:lnTo>
                    <a:pt x="18" y="47"/>
                  </a:lnTo>
                  <a:lnTo>
                    <a:pt x="10" y="63"/>
                  </a:lnTo>
                  <a:lnTo>
                    <a:pt x="1" y="47"/>
                  </a:lnTo>
                  <a:lnTo>
                    <a:pt x="0" y="33"/>
                  </a:lnTo>
                  <a:lnTo>
                    <a:pt x="10" y="15"/>
                  </a:lnTo>
                  <a:lnTo>
                    <a:pt x="24" y="0"/>
                  </a:lnTo>
                  <a:lnTo>
                    <a:pt x="31" y="5"/>
                  </a:lnTo>
                  <a:lnTo>
                    <a:pt x="29" y="1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277">
              <a:extLst>
                <a:ext uri="{FF2B5EF4-FFF2-40B4-BE49-F238E27FC236}">
                  <a16:creationId xmlns="" xmlns:a16="http://schemas.microsoft.com/office/drawing/2014/main" id="{58C888AB-E126-4550-A899-4A303130F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606" y="4336423"/>
              <a:ext cx="185182" cy="181304"/>
            </a:xfrm>
            <a:custGeom>
              <a:avLst/>
              <a:gdLst>
                <a:gd name="T0" fmla="*/ 80 w 191"/>
                <a:gd name="T1" fmla="*/ 0 h 187"/>
                <a:gd name="T2" fmla="*/ 82 w 191"/>
                <a:gd name="T3" fmla="*/ 2 h 187"/>
                <a:gd name="T4" fmla="*/ 146 w 191"/>
                <a:gd name="T5" fmla="*/ 37 h 187"/>
                <a:gd name="T6" fmla="*/ 147 w 191"/>
                <a:gd name="T7" fmla="*/ 47 h 187"/>
                <a:gd name="T8" fmla="*/ 172 w 191"/>
                <a:gd name="T9" fmla="*/ 64 h 187"/>
                <a:gd name="T10" fmla="*/ 163 w 191"/>
                <a:gd name="T11" fmla="*/ 85 h 187"/>
                <a:gd name="T12" fmla="*/ 165 w 191"/>
                <a:gd name="T13" fmla="*/ 96 h 187"/>
                <a:gd name="T14" fmla="*/ 176 w 191"/>
                <a:gd name="T15" fmla="*/ 101 h 187"/>
                <a:gd name="T16" fmla="*/ 176 w 191"/>
                <a:gd name="T17" fmla="*/ 106 h 187"/>
                <a:gd name="T18" fmla="*/ 172 w 191"/>
                <a:gd name="T19" fmla="*/ 116 h 187"/>
                <a:gd name="T20" fmla="*/ 173 w 191"/>
                <a:gd name="T21" fmla="*/ 122 h 187"/>
                <a:gd name="T22" fmla="*/ 172 w 191"/>
                <a:gd name="T23" fmla="*/ 130 h 187"/>
                <a:gd name="T24" fmla="*/ 177 w 191"/>
                <a:gd name="T25" fmla="*/ 142 h 187"/>
                <a:gd name="T26" fmla="*/ 184 w 191"/>
                <a:gd name="T27" fmla="*/ 159 h 187"/>
                <a:gd name="T28" fmla="*/ 191 w 191"/>
                <a:gd name="T29" fmla="*/ 163 h 187"/>
                <a:gd name="T30" fmla="*/ 177 w 191"/>
                <a:gd name="T31" fmla="*/ 173 h 187"/>
                <a:gd name="T32" fmla="*/ 159 w 191"/>
                <a:gd name="T33" fmla="*/ 180 h 187"/>
                <a:gd name="T34" fmla="*/ 148 w 191"/>
                <a:gd name="T35" fmla="*/ 179 h 187"/>
                <a:gd name="T36" fmla="*/ 141 w 191"/>
                <a:gd name="T37" fmla="*/ 185 h 187"/>
                <a:gd name="T38" fmla="*/ 130 w 191"/>
                <a:gd name="T39" fmla="*/ 185 h 187"/>
                <a:gd name="T40" fmla="*/ 125 w 191"/>
                <a:gd name="T41" fmla="*/ 187 h 187"/>
                <a:gd name="T42" fmla="*/ 104 w 191"/>
                <a:gd name="T43" fmla="*/ 182 h 187"/>
                <a:gd name="T44" fmla="*/ 91 w 191"/>
                <a:gd name="T45" fmla="*/ 183 h 187"/>
                <a:gd name="T46" fmla="*/ 86 w 191"/>
                <a:gd name="T47" fmla="*/ 159 h 187"/>
                <a:gd name="T48" fmla="*/ 80 w 191"/>
                <a:gd name="T49" fmla="*/ 151 h 187"/>
                <a:gd name="T50" fmla="*/ 77 w 191"/>
                <a:gd name="T51" fmla="*/ 146 h 187"/>
                <a:gd name="T52" fmla="*/ 59 w 191"/>
                <a:gd name="T53" fmla="*/ 143 h 187"/>
                <a:gd name="T54" fmla="*/ 50 w 191"/>
                <a:gd name="T55" fmla="*/ 138 h 187"/>
                <a:gd name="T56" fmla="*/ 38 w 191"/>
                <a:gd name="T57" fmla="*/ 135 h 187"/>
                <a:gd name="T58" fmla="*/ 31 w 191"/>
                <a:gd name="T59" fmla="*/ 133 h 187"/>
                <a:gd name="T60" fmla="*/ 25 w 191"/>
                <a:gd name="T61" fmla="*/ 128 h 187"/>
                <a:gd name="T62" fmla="*/ 15 w 191"/>
                <a:gd name="T63" fmla="*/ 106 h 187"/>
                <a:gd name="T64" fmla="*/ 5 w 191"/>
                <a:gd name="T65" fmla="*/ 97 h 187"/>
                <a:gd name="T66" fmla="*/ 1 w 191"/>
                <a:gd name="T67" fmla="*/ 86 h 187"/>
                <a:gd name="T68" fmla="*/ 4 w 191"/>
                <a:gd name="T69" fmla="*/ 77 h 187"/>
                <a:gd name="T70" fmla="*/ 0 w 191"/>
                <a:gd name="T71" fmla="*/ 61 h 187"/>
                <a:gd name="T72" fmla="*/ 7 w 191"/>
                <a:gd name="T73" fmla="*/ 61 h 187"/>
                <a:gd name="T74" fmla="*/ 14 w 191"/>
                <a:gd name="T75" fmla="*/ 54 h 187"/>
                <a:gd name="T76" fmla="*/ 21 w 191"/>
                <a:gd name="T77" fmla="*/ 45 h 187"/>
                <a:gd name="T78" fmla="*/ 25 w 191"/>
                <a:gd name="T79" fmla="*/ 41 h 187"/>
                <a:gd name="T80" fmla="*/ 25 w 191"/>
                <a:gd name="T81" fmla="*/ 36 h 187"/>
                <a:gd name="T82" fmla="*/ 21 w 191"/>
                <a:gd name="T83" fmla="*/ 32 h 187"/>
                <a:gd name="T84" fmla="*/ 20 w 191"/>
                <a:gd name="T85" fmla="*/ 25 h 187"/>
                <a:gd name="T86" fmla="*/ 25 w 191"/>
                <a:gd name="T87" fmla="*/ 23 h 187"/>
                <a:gd name="T88" fmla="*/ 26 w 191"/>
                <a:gd name="T89" fmla="*/ 12 h 187"/>
                <a:gd name="T90" fmla="*/ 19 w 191"/>
                <a:gd name="T91" fmla="*/ 3 h 187"/>
                <a:gd name="T92" fmla="*/ 26 w 191"/>
                <a:gd name="T93" fmla="*/ 1 h 187"/>
                <a:gd name="T94" fmla="*/ 44 w 191"/>
                <a:gd name="T95" fmla="*/ 1 h 187"/>
                <a:gd name="T96" fmla="*/ 80 w 191"/>
                <a:gd name="T9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87">
                  <a:moveTo>
                    <a:pt x="80" y="0"/>
                  </a:moveTo>
                  <a:lnTo>
                    <a:pt x="82" y="2"/>
                  </a:lnTo>
                  <a:lnTo>
                    <a:pt x="146" y="37"/>
                  </a:lnTo>
                  <a:lnTo>
                    <a:pt x="147" y="47"/>
                  </a:lnTo>
                  <a:lnTo>
                    <a:pt x="172" y="64"/>
                  </a:lnTo>
                  <a:lnTo>
                    <a:pt x="163" y="85"/>
                  </a:lnTo>
                  <a:lnTo>
                    <a:pt x="165" y="96"/>
                  </a:lnTo>
                  <a:lnTo>
                    <a:pt x="176" y="101"/>
                  </a:lnTo>
                  <a:lnTo>
                    <a:pt x="176" y="106"/>
                  </a:lnTo>
                  <a:lnTo>
                    <a:pt x="172" y="116"/>
                  </a:lnTo>
                  <a:lnTo>
                    <a:pt x="173" y="122"/>
                  </a:lnTo>
                  <a:lnTo>
                    <a:pt x="172" y="130"/>
                  </a:lnTo>
                  <a:lnTo>
                    <a:pt x="177" y="142"/>
                  </a:lnTo>
                  <a:lnTo>
                    <a:pt x="184" y="159"/>
                  </a:lnTo>
                  <a:lnTo>
                    <a:pt x="191" y="163"/>
                  </a:lnTo>
                  <a:lnTo>
                    <a:pt x="177" y="173"/>
                  </a:lnTo>
                  <a:lnTo>
                    <a:pt x="159" y="180"/>
                  </a:lnTo>
                  <a:lnTo>
                    <a:pt x="148" y="179"/>
                  </a:lnTo>
                  <a:lnTo>
                    <a:pt x="141" y="185"/>
                  </a:lnTo>
                  <a:lnTo>
                    <a:pt x="130" y="185"/>
                  </a:lnTo>
                  <a:lnTo>
                    <a:pt x="125" y="187"/>
                  </a:lnTo>
                  <a:lnTo>
                    <a:pt x="104" y="182"/>
                  </a:lnTo>
                  <a:lnTo>
                    <a:pt x="91" y="183"/>
                  </a:lnTo>
                  <a:lnTo>
                    <a:pt x="86" y="159"/>
                  </a:lnTo>
                  <a:lnTo>
                    <a:pt x="80" y="151"/>
                  </a:lnTo>
                  <a:lnTo>
                    <a:pt x="77" y="146"/>
                  </a:lnTo>
                  <a:lnTo>
                    <a:pt x="59" y="143"/>
                  </a:lnTo>
                  <a:lnTo>
                    <a:pt x="50" y="138"/>
                  </a:lnTo>
                  <a:lnTo>
                    <a:pt x="38" y="135"/>
                  </a:lnTo>
                  <a:lnTo>
                    <a:pt x="31" y="133"/>
                  </a:lnTo>
                  <a:lnTo>
                    <a:pt x="25" y="128"/>
                  </a:lnTo>
                  <a:lnTo>
                    <a:pt x="15" y="106"/>
                  </a:lnTo>
                  <a:lnTo>
                    <a:pt x="5" y="97"/>
                  </a:lnTo>
                  <a:lnTo>
                    <a:pt x="1" y="86"/>
                  </a:lnTo>
                  <a:lnTo>
                    <a:pt x="4" y="77"/>
                  </a:lnTo>
                  <a:lnTo>
                    <a:pt x="0" y="61"/>
                  </a:lnTo>
                  <a:lnTo>
                    <a:pt x="7" y="61"/>
                  </a:lnTo>
                  <a:lnTo>
                    <a:pt x="14" y="54"/>
                  </a:lnTo>
                  <a:lnTo>
                    <a:pt x="21" y="45"/>
                  </a:lnTo>
                  <a:lnTo>
                    <a:pt x="25" y="41"/>
                  </a:lnTo>
                  <a:lnTo>
                    <a:pt x="25" y="36"/>
                  </a:lnTo>
                  <a:lnTo>
                    <a:pt x="21" y="32"/>
                  </a:lnTo>
                  <a:lnTo>
                    <a:pt x="20" y="25"/>
                  </a:lnTo>
                  <a:lnTo>
                    <a:pt x="25" y="23"/>
                  </a:lnTo>
                  <a:lnTo>
                    <a:pt x="26" y="12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44" y="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278">
              <a:extLst>
                <a:ext uri="{FF2B5EF4-FFF2-40B4-BE49-F238E27FC236}">
                  <a16:creationId xmlns="" xmlns:a16="http://schemas.microsoft.com/office/drawing/2014/main" id="{C077EE92-3DB2-492B-93C9-4B4D48D8D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445" y="3288353"/>
              <a:ext cx="303465" cy="201664"/>
            </a:xfrm>
            <a:custGeom>
              <a:avLst/>
              <a:gdLst>
                <a:gd name="T0" fmla="*/ 175 w 313"/>
                <a:gd name="T1" fmla="*/ 7 h 208"/>
                <a:gd name="T2" fmla="*/ 185 w 313"/>
                <a:gd name="T3" fmla="*/ 2 h 208"/>
                <a:gd name="T4" fmla="*/ 214 w 313"/>
                <a:gd name="T5" fmla="*/ 15 h 208"/>
                <a:gd name="T6" fmla="*/ 211 w 313"/>
                <a:gd name="T7" fmla="*/ 30 h 208"/>
                <a:gd name="T8" fmla="*/ 232 w 313"/>
                <a:gd name="T9" fmla="*/ 43 h 208"/>
                <a:gd name="T10" fmla="*/ 254 w 313"/>
                <a:gd name="T11" fmla="*/ 58 h 208"/>
                <a:gd name="T12" fmla="*/ 277 w 313"/>
                <a:gd name="T13" fmla="*/ 66 h 208"/>
                <a:gd name="T14" fmla="*/ 313 w 313"/>
                <a:gd name="T15" fmla="*/ 75 h 208"/>
                <a:gd name="T16" fmla="*/ 306 w 313"/>
                <a:gd name="T17" fmla="*/ 96 h 208"/>
                <a:gd name="T18" fmla="*/ 307 w 313"/>
                <a:gd name="T19" fmla="*/ 119 h 208"/>
                <a:gd name="T20" fmla="*/ 281 w 313"/>
                <a:gd name="T21" fmla="*/ 128 h 208"/>
                <a:gd name="T22" fmla="*/ 267 w 313"/>
                <a:gd name="T23" fmla="*/ 142 h 208"/>
                <a:gd name="T24" fmla="*/ 239 w 313"/>
                <a:gd name="T25" fmla="*/ 152 h 208"/>
                <a:gd name="T26" fmla="*/ 215 w 313"/>
                <a:gd name="T27" fmla="*/ 168 h 208"/>
                <a:gd name="T28" fmla="*/ 234 w 313"/>
                <a:gd name="T29" fmla="*/ 183 h 208"/>
                <a:gd name="T30" fmla="*/ 248 w 313"/>
                <a:gd name="T31" fmla="*/ 190 h 208"/>
                <a:gd name="T32" fmla="*/ 205 w 313"/>
                <a:gd name="T33" fmla="*/ 208 h 208"/>
                <a:gd name="T34" fmla="*/ 199 w 313"/>
                <a:gd name="T35" fmla="*/ 192 h 208"/>
                <a:gd name="T36" fmla="*/ 183 w 313"/>
                <a:gd name="T37" fmla="*/ 179 h 208"/>
                <a:gd name="T38" fmla="*/ 200 w 313"/>
                <a:gd name="T39" fmla="*/ 164 h 208"/>
                <a:gd name="T40" fmla="*/ 196 w 313"/>
                <a:gd name="T41" fmla="*/ 165 h 208"/>
                <a:gd name="T42" fmla="*/ 167 w 313"/>
                <a:gd name="T43" fmla="*/ 150 h 208"/>
                <a:gd name="T44" fmla="*/ 145 w 313"/>
                <a:gd name="T45" fmla="*/ 167 h 208"/>
                <a:gd name="T46" fmla="*/ 123 w 313"/>
                <a:gd name="T47" fmla="*/ 182 h 208"/>
                <a:gd name="T48" fmla="*/ 107 w 313"/>
                <a:gd name="T49" fmla="*/ 180 h 208"/>
                <a:gd name="T50" fmla="*/ 115 w 313"/>
                <a:gd name="T51" fmla="*/ 169 h 208"/>
                <a:gd name="T52" fmla="*/ 118 w 313"/>
                <a:gd name="T53" fmla="*/ 157 h 208"/>
                <a:gd name="T54" fmla="*/ 123 w 313"/>
                <a:gd name="T55" fmla="*/ 158 h 208"/>
                <a:gd name="T56" fmla="*/ 138 w 313"/>
                <a:gd name="T57" fmla="*/ 157 h 208"/>
                <a:gd name="T58" fmla="*/ 137 w 313"/>
                <a:gd name="T59" fmla="*/ 150 h 208"/>
                <a:gd name="T60" fmla="*/ 127 w 313"/>
                <a:gd name="T61" fmla="*/ 134 h 208"/>
                <a:gd name="T62" fmla="*/ 123 w 313"/>
                <a:gd name="T63" fmla="*/ 120 h 208"/>
                <a:gd name="T64" fmla="*/ 108 w 313"/>
                <a:gd name="T65" fmla="*/ 113 h 208"/>
                <a:gd name="T66" fmla="*/ 83 w 313"/>
                <a:gd name="T67" fmla="*/ 108 h 208"/>
                <a:gd name="T68" fmla="*/ 72 w 313"/>
                <a:gd name="T69" fmla="*/ 111 h 208"/>
                <a:gd name="T70" fmla="*/ 54 w 313"/>
                <a:gd name="T71" fmla="*/ 120 h 208"/>
                <a:gd name="T72" fmla="*/ 41 w 313"/>
                <a:gd name="T73" fmla="*/ 118 h 208"/>
                <a:gd name="T74" fmla="*/ 19 w 313"/>
                <a:gd name="T75" fmla="*/ 115 h 208"/>
                <a:gd name="T76" fmla="*/ 9 w 313"/>
                <a:gd name="T77" fmla="*/ 113 h 208"/>
                <a:gd name="T78" fmla="*/ 3 w 313"/>
                <a:gd name="T79" fmla="*/ 95 h 208"/>
                <a:gd name="T80" fmla="*/ 12 w 313"/>
                <a:gd name="T81" fmla="*/ 90 h 208"/>
                <a:gd name="T82" fmla="*/ 23 w 313"/>
                <a:gd name="T83" fmla="*/ 56 h 208"/>
                <a:gd name="T84" fmla="*/ 34 w 313"/>
                <a:gd name="T85" fmla="*/ 45 h 208"/>
                <a:gd name="T86" fmla="*/ 34 w 313"/>
                <a:gd name="T87" fmla="*/ 20 h 208"/>
                <a:gd name="T88" fmla="*/ 57 w 313"/>
                <a:gd name="T89" fmla="*/ 12 h 208"/>
                <a:gd name="T90" fmla="*/ 94 w 313"/>
                <a:gd name="T91" fmla="*/ 21 h 208"/>
                <a:gd name="T92" fmla="*/ 113 w 313"/>
                <a:gd name="T93" fmla="*/ 26 h 208"/>
                <a:gd name="T94" fmla="*/ 125 w 313"/>
                <a:gd name="T95" fmla="*/ 27 h 208"/>
                <a:gd name="T96" fmla="*/ 147 w 313"/>
                <a:gd name="T97" fmla="*/ 28 h 208"/>
                <a:gd name="T98" fmla="*/ 154 w 313"/>
                <a:gd name="T99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3" h="208">
                  <a:moveTo>
                    <a:pt x="169" y="6"/>
                  </a:moveTo>
                  <a:lnTo>
                    <a:pt x="175" y="7"/>
                  </a:lnTo>
                  <a:lnTo>
                    <a:pt x="179" y="1"/>
                  </a:lnTo>
                  <a:lnTo>
                    <a:pt x="185" y="2"/>
                  </a:lnTo>
                  <a:lnTo>
                    <a:pt x="203" y="0"/>
                  </a:lnTo>
                  <a:lnTo>
                    <a:pt x="214" y="15"/>
                  </a:lnTo>
                  <a:lnTo>
                    <a:pt x="210" y="21"/>
                  </a:lnTo>
                  <a:lnTo>
                    <a:pt x="211" y="30"/>
                  </a:lnTo>
                  <a:lnTo>
                    <a:pt x="225" y="31"/>
                  </a:lnTo>
                  <a:lnTo>
                    <a:pt x="232" y="43"/>
                  </a:lnTo>
                  <a:lnTo>
                    <a:pt x="230" y="49"/>
                  </a:lnTo>
                  <a:lnTo>
                    <a:pt x="254" y="58"/>
                  </a:lnTo>
                  <a:lnTo>
                    <a:pt x="266" y="53"/>
                  </a:lnTo>
                  <a:lnTo>
                    <a:pt x="277" y="66"/>
                  </a:lnTo>
                  <a:lnTo>
                    <a:pt x="287" y="66"/>
                  </a:lnTo>
                  <a:lnTo>
                    <a:pt x="313" y="75"/>
                  </a:lnTo>
                  <a:lnTo>
                    <a:pt x="313" y="82"/>
                  </a:lnTo>
                  <a:lnTo>
                    <a:pt x="306" y="96"/>
                  </a:lnTo>
                  <a:lnTo>
                    <a:pt x="310" y="111"/>
                  </a:lnTo>
                  <a:lnTo>
                    <a:pt x="307" y="119"/>
                  </a:lnTo>
                  <a:lnTo>
                    <a:pt x="291" y="122"/>
                  </a:lnTo>
                  <a:lnTo>
                    <a:pt x="281" y="128"/>
                  </a:lnTo>
                  <a:lnTo>
                    <a:pt x="281" y="140"/>
                  </a:lnTo>
                  <a:lnTo>
                    <a:pt x="267" y="142"/>
                  </a:lnTo>
                  <a:lnTo>
                    <a:pt x="255" y="150"/>
                  </a:lnTo>
                  <a:lnTo>
                    <a:pt x="239" y="152"/>
                  </a:lnTo>
                  <a:lnTo>
                    <a:pt x="223" y="161"/>
                  </a:lnTo>
                  <a:lnTo>
                    <a:pt x="215" y="168"/>
                  </a:lnTo>
                  <a:lnTo>
                    <a:pt x="225" y="177"/>
                  </a:lnTo>
                  <a:lnTo>
                    <a:pt x="234" y="183"/>
                  </a:lnTo>
                  <a:lnTo>
                    <a:pt x="251" y="180"/>
                  </a:lnTo>
                  <a:lnTo>
                    <a:pt x="248" y="190"/>
                  </a:lnTo>
                  <a:lnTo>
                    <a:pt x="229" y="194"/>
                  </a:lnTo>
                  <a:lnTo>
                    <a:pt x="205" y="208"/>
                  </a:lnTo>
                  <a:lnTo>
                    <a:pt x="196" y="204"/>
                  </a:lnTo>
                  <a:lnTo>
                    <a:pt x="199" y="192"/>
                  </a:lnTo>
                  <a:lnTo>
                    <a:pt x="181" y="184"/>
                  </a:lnTo>
                  <a:lnTo>
                    <a:pt x="183" y="179"/>
                  </a:lnTo>
                  <a:lnTo>
                    <a:pt x="203" y="170"/>
                  </a:lnTo>
                  <a:lnTo>
                    <a:pt x="200" y="164"/>
                  </a:lnTo>
                  <a:lnTo>
                    <a:pt x="198" y="167"/>
                  </a:lnTo>
                  <a:lnTo>
                    <a:pt x="196" y="165"/>
                  </a:lnTo>
                  <a:lnTo>
                    <a:pt x="168" y="160"/>
                  </a:lnTo>
                  <a:lnTo>
                    <a:pt x="167" y="150"/>
                  </a:lnTo>
                  <a:lnTo>
                    <a:pt x="151" y="153"/>
                  </a:lnTo>
                  <a:lnTo>
                    <a:pt x="145" y="167"/>
                  </a:lnTo>
                  <a:lnTo>
                    <a:pt x="131" y="185"/>
                  </a:lnTo>
                  <a:lnTo>
                    <a:pt x="123" y="182"/>
                  </a:lnTo>
                  <a:lnTo>
                    <a:pt x="115" y="185"/>
                  </a:lnTo>
                  <a:lnTo>
                    <a:pt x="107" y="180"/>
                  </a:lnTo>
                  <a:lnTo>
                    <a:pt x="111" y="178"/>
                  </a:lnTo>
                  <a:lnTo>
                    <a:pt x="115" y="169"/>
                  </a:lnTo>
                  <a:lnTo>
                    <a:pt x="119" y="161"/>
                  </a:lnTo>
                  <a:lnTo>
                    <a:pt x="118" y="157"/>
                  </a:lnTo>
                  <a:lnTo>
                    <a:pt x="122" y="155"/>
                  </a:lnTo>
                  <a:lnTo>
                    <a:pt x="123" y="158"/>
                  </a:lnTo>
                  <a:lnTo>
                    <a:pt x="133" y="158"/>
                  </a:lnTo>
                  <a:lnTo>
                    <a:pt x="138" y="157"/>
                  </a:lnTo>
                  <a:lnTo>
                    <a:pt x="135" y="155"/>
                  </a:lnTo>
                  <a:lnTo>
                    <a:pt x="137" y="150"/>
                  </a:lnTo>
                  <a:lnTo>
                    <a:pt x="130" y="145"/>
                  </a:lnTo>
                  <a:lnTo>
                    <a:pt x="127" y="134"/>
                  </a:lnTo>
                  <a:lnTo>
                    <a:pt x="122" y="130"/>
                  </a:lnTo>
                  <a:lnTo>
                    <a:pt x="123" y="120"/>
                  </a:lnTo>
                  <a:lnTo>
                    <a:pt x="115" y="113"/>
                  </a:lnTo>
                  <a:lnTo>
                    <a:pt x="108" y="113"/>
                  </a:lnTo>
                  <a:lnTo>
                    <a:pt x="95" y="105"/>
                  </a:lnTo>
                  <a:lnTo>
                    <a:pt x="83" y="108"/>
                  </a:lnTo>
                  <a:lnTo>
                    <a:pt x="79" y="111"/>
                  </a:lnTo>
                  <a:lnTo>
                    <a:pt x="72" y="111"/>
                  </a:lnTo>
                  <a:lnTo>
                    <a:pt x="67" y="117"/>
                  </a:lnTo>
                  <a:lnTo>
                    <a:pt x="54" y="120"/>
                  </a:lnTo>
                  <a:lnTo>
                    <a:pt x="49" y="124"/>
                  </a:lnTo>
                  <a:lnTo>
                    <a:pt x="41" y="118"/>
                  </a:lnTo>
                  <a:lnTo>
                    <a:pt x="29" y="117"/>
                  </a:lnTo>
                  <a:lnTo>
                    <a:pt x="19" y="115"/>
                  </a:lnTo>
                  <a:lnTo>
                    <a:pt x="10" y="120"/>
                  </a:lnTo>
                  <a:lnTo>
                    <a:pt x="9" y="113"/>
                  </a:lnTo>
                  <a:lnTo>
                    <a:pt x="0" y="106"/>
                  </a:lnTo>
                  <a:lnTo>
                    <a:pt x="3" y="95"/>
                  </a:lnTo>
                  <a:lnTo>
                    <a:pt x="8" y="89"/>
                  </a:lnTo>
                  <a:lnTo>
                    <a:pt x="12" y="90"/>
                  </a:lnTo>
                  <a:lnTo>
                    <a:pt x="8" y="79"/>
                  </a:lnTo>
                  <a:lnTo>
                    <a:pt x="23" y="56"/>
                  </a:lnTo>
                  <a:lnTo>
                    <a:pt x="32" y="53"/>
                  </a:lnTo>
                  <a:lnTo>
                    <a:pt x="34" y="45"/>
                  </a:lnTo>
                  <a:lnTo>
                    <a:pt x="25" y="21"/>
                  </a:lnTo>
                  <a:lnTo>
                    <a:pt x="34" y="20"/>
                  </a:lnTo>
                  <a:lnTo>
                    <a:pt x="43" y="13"/>
                  </a:lnTo>
                  <a:lnTo>
                    <a:pt x="57" y="12"/>
                  </a:lnTo>
                  <a:lnTo>
                    <a:pt x="74" y="14"/>
                  </a:lnTo>
                  <a:lnTo>
                    <a:pt x="94" y="21"/>
                  </a:lnTo>
                  <a:lnTo>
                    <a:pt x="108" y="21"/>
                  </a:lnTo>
                  <a:lnTo>
                    <a:pt x="113" y="26"/>
                  </a:lnTo>
                  <a:lnTo>
                    <a:pt x="120" y="20"/>
                  </a:lnTo>
                  <a:lnTo>
                    <a:pt x="125" y="27"/>
                  </a:lnTo>
                  <a:lnTo>
                    <a:pt x="140" y="26"/>
                  </a:lnTo>
                  <a:lnTo>
                    <a:pt x="147" y="28"/>
                  </a:lnTo>
                  <a:lnTo>
                    <a:pt x="148" y="14"/>
                  </a:lnTo>
                  <a:lnTo>
                    <a:pt x="154" y="8"/>
                  </a:lnTo>
                  <a:lnTo>
                    <a:pt x="169" y="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279">
              <a:extLst>
                <a:ext uri="{FF2B5EF4-FFF2-40B4-BE49-F238E27FC236}">
                  <a16:creationId xmlns="" xmlns:a16="http://schemas.microsoft.com/office/drawing/2014/main" id="{851E70B7-9939-4523-83E1-3511CA9A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454" y="4250134"/>
              <a:ext cx="92106" cy="95015"/>
            </a:xfrm>
            <a:custGeom>
              <a:avLst/>
              <a:gdLst>
                <a:gd name="T0" fmla="*/ 39 w 95"/>
                <a:gd name="T1" fmla="*/ 90 h 98"/>
                <a:gd name="T2" fmla="*/ 21 w 95"/>
                <a:gd name="T3" fmla="*/ 90 h 98"/>
                <a:gd name="T4" fmla="*/ 14 w 95"/>
                <a:gd name="T5" fmla="*/ 92 h 98"/>
                <a:gd name="T6" fmla="*/ 3 w 95"/>
                <a:gd name="T7" fmla="*/ 98 h 98"/>
                <a:gd name="T8" fmla="*/ 0 w 95"/>
                <a:gd name="T9" fmla="*/ 96 h 98"/>
                <a:gd name="T10" fmla="*/ 0 w 95"/>
                <a:gd name="T11" fmla="*/ 83 h 98"/>
                <a:gd name="T12" fmla="*/ 3 w 95"/>
                <a:gd name="T13" fmla="*/ 76 h 98"/>
                <a:gd name="T14" fmla="*/ 4 w 95"/>
                <a:gd name="T15" fmla="*/ 62 h 98"/>
                <a:gd name="T16" fmla="*/ 8 w 95"/>
                <a:gd name="T17" fmla="*/ 54 h 98"/>
                <a:gd name="T18" fmla="*/ 15 w 95"/>
                <a:gd name="T19" fmla="*/ 45 h 98"/>
                <a:gd name="T20" fmla="*/ 22 w 95"/>
                <a:gd name="T21" fmla="*/ 40 h 98"/>
                <a:gd name="T22" fmla="*/ 28 w 95"/>
                <a:gd name="T23" fmla="*/ 34 h 98"/>
                <a:gd name="T24" fmla="*/ 21 w 95"/>
                <a:gd name="T25" fmla="*/ 32 h 98"/>
                <a:gd name="T26" fmla="*/ 21 w 95"/>
                <a:gd name="T27" fmla="*/ 12 h 98"/>
                <a:gd name="T28" fmla="*/ 29 w 95"/>
                <a:gd name="T29" fmla="*/ 8 h 98"/>
                <a:gd name="T30" fmla="*/ 39 w 95"/>
                <a:gd name="T31" fmla="*/ 11 h 98"/>
                <a:gd name="T32" fmla="*/ 53 w 95"/>
                <a:gd name="T33" fmla="*/ 7 h 98"/>
                <a:gd name="T34" fmla="*/ 66 w 95"/>
                <a:gd name="T35" fmla="*/ 7 h 98"/>
                <a:gd name="T36" fmla="*/ 76 w 95"/>
                <a:gd name="T37" fmla="*/ 0 h 98"/>
                <a:gd name="T38" fmla="*/ 84 w 95"/>
                <a:gd name="T39" fmla="*/ 11 h 98"/>
                <a:gd name="T40" fmla="*/ 87 w 95"/>
                <a:gd name="T41" fmla="*/ 19 h 98"/>
                <a:gd name="T42" fmla="*/ 95 w 95"/>
                <a:gd name="T43" fmla="*/ 40 h 98"/>
                <a:gd name="T44" fmla="*/ 88 w 95"/>
                <a:gd name="T45" fmla="*/ 52 h 98"/>
                <a:gd name="T46" fmla="*/ 80 w 95"/>
                <a:gd name="T47" fmla="*/ 63 h 98"/>
                <a:gd name="T48" fmla="*/ 74 w 95"/>
                <a:gd name="T49" fmla="*/ 70 h 98"/>
                <a:gd name="T50" fmla="*/ 75 w 95"/>
                <a:gd name="T51" fmla="*/ 89 h 98"/>
                <a:gd name="T52" fmla="*/ 39 w 95"/>
                <a:gd name="T53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5" h="98">
                  <a:moveTo>
                    <a:pt x="39" y="90"/>
                  </a:moveTo>
                  <a:lnTo>
                    <a:pt x="21" y="90"/>
                  </a:lnTo>
                  <a:lnTo>
                    <a:pt x="14" y="92"/>
                  </a:lnTo>
                  <a:lnTo>
                    <a:pt x="3" y="98"/>
                  </a:lnTo>
                  <a:lnTo>
                    <a:pt x="0" y="96"/>
                  </a:lnTo>
                  <a:lnTo>
                    <a:pt x="0" y="83"/>
                  </a:lnTo>
                  <a:lnTo>
                    <a:pt x="3" y="76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5" y="45"/>
                  </a:lnTo>
                  <a:lnTo>
                    <a:pt x="22" y="40"/>
                  </a:lnTo>
                  <a:lnTo>
                    <a:pt x="28" y="34"/>
                  </a:lnTo>
                  <a:lnTo>
                    <a:pt x="21" y="32"/>
                  </a:lnTo>
                  <a:lnTo>
                    <a:pt x="21" y="12"/>
                  </a:lnTo>
                  <a:lnTo>
                    <a:pt x="29" y="8"/>
                  </a:lnTo>
                  <a:lnTo>
                    <a:pt x="39" y="11"/>
                  </a:lnTo>
                  <a:lnTo>
                    <a:pt x="53" y="7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4" y="11"/>
                  </a:lnTo>
                  <a:lnTo>
                    <a:pt x="87" y="19"/>
                  </a:lnTo>
                  <a:lnTo>
                    <a:pt x="95" y="40"/>
                  </a:lnTo>
                  <a:lnTo>
                    <a:pt x="88" y="52"/>
                  </a:lnTo>
                  <a:lnTo>
                    <a:pt x="80" y="63"/>
                  </a:lnTo>
                  <a:lnTo>
                    <a:pt x="74" y="70"/>
                  </a:lnTo>
                  <a:lnTo>
                    <a:pt x="75" y="89"/>
                  </a:lnTo>
                  <a:lnTo>
                    <a:pt x="39" y="9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280">
              <a:extLst>
                <a:ext uri="{FF2B5EF4-FFF2-40B4-BE49-F238E27FC236}">
                  <a16:creationId xmlns="" xmlns:a16="http://schemas.microsoft.com/office/drawing/2014/main" id="{0CE3AAF9-F208-48B1-A921-944514A7B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502" y="3460931"/>
              <a:ext cx="288922" cy="189060"/>
            </a:xfrm>
            <a:custGeom>
              <a:avLst/>
              <a:gdLst>
                <a:gd name="T0" fmla="*/ 185 w 298"/>
                <a:gd name="T1" fmla="*/ 191 h 195"/>
                <a:gd name="T2" fmla="*/ 185 w 298"/>
                <a:gd name="T3" fmla="*/ 177 h 195"/>
                <a:gd name="T4" fmla="*/ 161 w 298"/>
                <a:gd name="T5" fmla="*/ 168 h 195"/>
                <a:gd name="T6" fmla="*/ 143 w 298"/>
                <a:gd name="T7" fmla="*/ 156 h 195"/>
                <a:gd name="T8" fmla="*/ 132 w 298"/>
                <a:gd name="T9" fmla="*/ 146 h 195"/>
                <a:gd name="T10" fmla="*/ 112 w 298"/>
                <a:gd name="T11" fmla="*/ 131 h 195"/>
                <a:gd name="T12" fmla="*/ 103 w 298"/>
                <a:gd name="T13" fmla="*/ 108 h 195"/>
                <a:gd name="T14" fmla="*/ 98 w 298"/>
                <a:gd name="T15" fmla="*/ 103 h 195"/>
                <a:gd name="T16" fmla="*/ 79 w 298"/>
                <a:gd name="T17" fmla="*/ 104 h 195"/>
                <a:gd name="T18" fmla="*/ 72 w 298"/>
                <a:gd name="T19" fmla="*/ 100 h 195"/>
                <a:gd name="T20" fmla="*/ 70 w 298"/>
                <a:gd name="T21" fmla="*/ 81 h 195"/>
                <a:gd name="T22" fmla="*/ 47 w 298"/>
                <a:gd name="T23" fmla="*/ 68 h 195"/>
                <a:gd name="T24" fmla="*/ 32 w 298"/>
                <a:gd name="T25" fmla="*/ 82 h 195"/>
                <a:gd name="T26" fmla="*/ 18 w 298"/>
                <a:gd name="T27" fmla="*/ 90 h 195"/>
                <a:gd name="T28" fmla="*/ 20 w 298"/>
                <a:gd name="T29" fmla="*/ 102 h 195"/>
                <a:gd name="T30" fmla="*/ 0 w 298"/>
                <a:gd name="T31" fmla="*/ 102 h 195"/>
                <a:gd name="T32" fmla="*/ 0 w 298"/>
                <a:gd name="T33" fmla="*/ 14 h 195"/>
                <a:gd name="T34" fmla="*/ 44 w 298"/>
                <a:gd name="T35" fmla="*/ 0 h 195"/>
                <a:gd name="T36" fmla="*/ 48 w 298"/>
                <a:gd name="T37" fmla="*/ 2 h 195"/>
                <a:gd name="T38" fmla="*/ 75 w 298"/>
                <a:gd name="T39" fmla="*/ 20 h 195"/>
                <a:gd name="T40" fmla="*/ 90 w 298"/>
                <a:gd name="T41" fmla="*/ 29 h 195"/>
                <a:gd name="T42" fmla="*/ 106 w 298"/>
                <a:gd name="T43" fmla="*/ 51 h 195"/>
                <a:gd name="T44" fmla="*/ 127 w 298"/>
                <a:gd name="T45" fmla="*/ 48 h 195"/>
                <a:gd name="T46" fmla="*/ 156 w 298"/>
                <a:gd name="T47" fmla="*/ 45 h 195"/>
                <a:gd name="T48" fmla="*/ 176 w 298"/>
                <a:gd name="T49" fmla="*/ 63 h 195"/>
                <a:gd name="T50" fmla="*/ 175 w 298"/>
                <a:gd name="T51" fmla="*/ 86 h 195"/>
                <a:gd name="T52" fmla="*/ 183 w 298"/>
                <a:gd name="T53" fmla="*/ 87 h 195"/>
                <a:gd name="T54" fmla="*/ 188 w 298"/>
                <a:gd name="T55" fmla="*/ 105 h 195"/>
                <a:gd name="T56" fmla="*/ 210 w 298"/>
                <a:gd name="T57" fmla="*/ 106 h 195"/>
                <a:gd name="T58" fmla="*/ 215 w 298"/>
                <a:gd name="T59" fmla="*/ 117 h 195"/>
                <a:gd name="T60" fmla="*/ 220 w 298"/>
                <a:gd name="T61" fmla="*/ 117 h 195"/>
                <a:gd name="T62" fmla="*/ 229 w 298"/>
                <a:gd name="T63" fmla="*/ 101 h 195"/>
                <a:gd name="T64" fmla="*/ 252 w 298"/>
                <a:gd name="T65" fmla="*/ 85 h 195"/>
                <a:gd name="T66" fmla="*/ 261 w 298"/>
                <a:gd name="T67" fmla="*/ 80 h 195"/>
                <a:gd name="T68" fmla="*/ 267 w 298"/>
                <a:gd name="T69" fmla="*/ 82 h 195"/>
                <a:gd name="T70" fmla="*/ 252 w 298"/>
                <a:gd name="T71" fmla="*/ 97 h 195"/>
                <a:gd name="T72" fmla="*/ 264 w 298"/>
                <a:gd name="T73" fmla="*/ 105 h 195"/>
                <a:gd name="T74" fmla="*/ 277 w 298"/>
                <a:gd name="T75" fmla="*/ 100 h 195"/>
                <a:gd name="T76" fmla="*/ 298 w 298"/>
                <a:gd name="T77" fmla="*/ 112 h 195"/>
                <a:gd name="T78" fmla="*/ 276 w 298"/>
                <a:gd name="T79" fmla="*/ 128 h 195"/>
                <a:gd name="T80" fmla="*/ 262 w 298"/>
                <a:gd name="T81" fmla="*/ 126 h 195"/>
                <a:gd name="T82" fmla="*/ 255 w 298"/>
                <a:gd name="T83" fmla="*/ 127 h 195"/>
                <a:gd name="T84" fmla="*/ 253 w 298"/>
                <a:gd name="T85" fmla="*/ 120 h 195"/>
                <a:gd name="T86" fmla="*/ 256 w 298"/>
                <a:gd name="T87" fmla="*/ 110 h 195"/>
                <a:gd name="T88" fmla="*/ 233 w 298"/>
                <a:gd name="T89" fmla="*/ 116 h 195"/>
                <a:gd name="T90" fmla="*/ 227 w 298"/>
                <a:gd name="T91" fmla="*/ 130 h 195"/>
                <a:gd name="T92" fmla="*/ 219 w 298"/>
                <a:gd name="T93" fmla="*/ 142 h 195"/>
                <a:gd name="T94" fmla="*/ 204 w 298"/>
                <a:gd name="T95" fmla="*/ 141 h 195"/>
                <a:gd name="T96" fmla="*/ 200 w 298"/>
                <a:gd name="T97" fmla="*/ 152 h 195"/>
                <a:gd name="T98" fmla="*/ 213 w 298"/>
                <a:gd name="T99" fmla="*/ 156 h 195"/>
                <a:gd name="T100" fmla="*/ 217 w 298"/>
                <a:gd name="T101" fmla="*/ 173 h 195"/>
                <a:gd name="T102" fmla="*/ 207 w 298"/>
                <a:gd name="T103" fmla="*/ 195 h 195"/>
                <a:gd name="T104" fmla="*/ 194 w 298"/>
                <a:gd name="T105" fmla="*/ 191 h 195"/>
                <a:gd name="T106" fmla="*/ 185 w 298"/>
                <a:gd name="T107" fmla="*/ 19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8" h="195">
                  <a:moveTo>
                    <a:pt x="185" y="191"/>
                  </a:moveTo>
                  <a:lnTo>
                    <a:pt x="185" y="177"/>
                  </a:lnTo>
                  <a:lnTo>
                    <a:pt x="161" y="168"/>
                  </a:lnTo>
                  <a:lnTo>
                    <a:pt x="143" y="156"/>
                  </a:lnTo>
                  <a:lnTo>
                    <a:pt x="132" y="146"/>
                  </a:lnTo>
                  <a:lnTo>
                    <a:pt x="112" y="131"/>
                  </a:lnTo>
                  <a:lnTo>
                    <a:pt x="103" y="108"/>
                  </a:lnTo>
                  <a:lnTo>
                    <a:pt x="98" y="103"/>
                  </a:lnTo>
                  <a:lnTo>
                    <a:pt x="79" y="104"/>
                  </a:lnTo>
                  <a:lnTo>
                    <a:pt x="72" y="100"/>
                  </a:lnTo>
                  <a:lnTo>
                    <a:pt x="70" y="81"/>
                  </a:lnTo>
                  <a:lnTo>
                    <a:pt x="47" y="68"/>
                  </a:lnTo>
                  <a:lnTo>
                    <a:pt x="32" y="82"/>
                  </a:lnTo>
                  <a:lnTo>
                    <a:pt x="18" y="90"/>
                  </a:lnTo>
                  <a:lnTo>
                    <a:pt x="20" y="102"/>
                  </a:lnTo>
                  <a:lnTo>
                    <a:pt x="0" y="102"/>
                  </a:lnTo>
                  <a:lnTo>
                    <a:pt x="0" y="14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75" y="20"/>
                  </a:lnTo>
                  <a:lnTo>
                    <a:pt x="90" y="29"/>
                  </a:lnTo>
                  <a:lnTo>
                    <a:pt x="106" y="51"/>
                  </a:lnTo>
                  <a:lnTo>
                    <a:pt x="127" y="48"/>
                  </a:lnTo>
                  <a:lnTo>
                    <a:pt x="156" y="45"/>
                  </a:lnTo>
                  <a:lnTo>
                    <a:pt x="176" y="63"/>
                  </a:lnTo>
                  <a:lnTo>
                    <a:pt x="175" y="86"/>
                  </a:lnTo>
                  <a:lnTo>
                    <a:pt x="183" y="87"/>
                  </a:lnTo>
                  <a:lnTo>
                    <a:pt x="188" y="105"/>
                  </a:lnTo>
                  <a:lnTo>
                    <a:pt x="210" y="106"/>
                  </a:lnTo>
                  <a:lnTo>
                    <a:pt x="215" y="117"/>
                  </a:lnTo>
                  <a:lnTo>
                    <a:pt x="220" y="117"/>
                  </a:lnTo>
                  <a:lnTo>
                    <a:pt x="229" y="101"/>
                  </a:lnTo>
                  <a:lnTo>
                    <a:pt x="252" y="85"/>
                  </a:lnTo>
                  <a:lnTo>
                    <a:pt x="261" y="80"/>
                  </a:lnTo>
                  <a:lnTo>
                    <a:pt x="267" y="82"/>
                  </a:lnTo>
                  <a:lnTo>
                    <a:pt x="252" y="97"/>
                  </a:lnTo>
                  <a:lnTo>
                    <a:pt x="264" y="105"/>
                  </a:lnTo>
                  <a:lnTo>
                    <a:pt x="277" y="100"/>
                  </a:lnTo>
                  <a:lnTo>
                    <a:pt x="298" y="112"/>
                  </a:lnTo>
                  <a:lnTo>
                    <a:pt x="276" y="128"/>
                  </a:lnTo>
                  <a:lnTo>
                    <a:pt x="262" y="126"/>
                  </a:lnTo>
                  <a:lnTo>
                    <a:pt x="255" y="127"/>
                  </a:lnTo>
                  <a:lnTo>
                    <a:pt x="253" y="120"/>
                  </a:lnTo>
                  <a:lnTo>
                    <a:pt x="256" y="110"/>
                  </a:lnTo>
                  <a:lnTo>
                    <a:pt x="233" y="116"/>
                  </a:lnTo>
                  <a:lnTo>
                    <a:pt x="227" y="130"/>
                  </a:lnTo>
                  <a:lnTo>
                    <a:pt x="219" y="142"/>
                  </a:lnTo>
                  <a:lnTo>
                    <a:pt x="204" y="141"/>
                  </a:lnTo>
                  <a:lnTo>
                    <a:pt x="200" y="152"/>
                  </a:lnTo>
                  <a:lnTo>
                    <a:pt x="213" y="156"/>
                  </a:lnTo>
                  <a:lnTo>
                    <a:pt x="217" y="173"/>
                  </a:lnTo>
                  <a:lnTo>
                    <a:pt x="207" y="195"/>
                  </a:lnTo>
                  <a:lnTo>
                    <a:pt x="194" y="191"/>
                  </a:lnTo>
                  <a:lnTo>
                    <a:pt x="185" y="19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281">
              <a:extLst>
                <a:ext uri="{FF2B5EF4-FFF2-40B4-BE49-F238E27FC236}">
                  <a16:creationId xmlns="" xmlns:a16="http://schemas.microsoft.com/office/drawing/2014/main" id="{B55A89CA-72ED-4C31-8AE0-7211EFD43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82" y="4115368"/>
              <a:ext cx="227842" cy="192938"/>
            </a:xfrm>
            <a:custGeom>
              <a:avLst/>
              <a:gdLst>
                <a:gd name="T0" fmla="*/ 33 w 235"/>
                <a:gd name="T1" fmla="*/ 12 h 199"/>
                <a:gd name="T2" fmla="*/ 29 w 235"/>
                <a:gd name="T3" fmla="*/ 21 h 199"/>
                <a:gd name="T4" fmla="*/ 20 w 235"/>
                <a:gd name="T5" fmla="*/ 40 h 199"/>
                <a:gd name="T6" fmla="*/ 36 w 235"/>
                <a:gd name="T7" fmla="*/ 53 h 199"/>
                <a:gd name="T8" fmla="*/ 33 w 235"/>
                <a:gd name="T9" fmla="*/ 35 h 199"/>
                <a:gd name="T10" fmla="*/ 54 w 235"/>
                <a:gd name="T11" fmla="*/ 14 h 199"/>
                <a:gd name="T12" fmla="*/ 58 w 235"/>
                <a:gd name="T13" fmla="*/ 0 h 199"/>
                <a:gd name="T14" fmla="*/ 76 w 235"/>
                <a:gd name="T15" fmla="*/ 13 h 199"/>
                <a:gd name="T16" fmla="*/ 89 w 235"/>
                <a:gd name="T17" fmla="*/ 29 h 199"/>
                <a:gd name="T18" fmla="*/ 122 w 235"/>
                <a:gd name="T19" fmla="*/ 27 h 199"/>
                <a:gd name="T20" fmla="*/ 146 w 235"/>
                <a:gd name="T21" fmla="*/ 37 h 199"/>
                <a:gd name="T22" fmla="*/ 156 w 235"/>
                <a:gd name="T23" fmla="*/ 27 h 199"/>
                <a:gd name="T24" fmla="*/ 199 w 235"/>
                <a:gd name="T25" fmla="*/ 25 h 199"/>
                <a:gd name="T26" fmla="*/ 190 w 235"/>
                <a:gd name="T27" fmla="*/ 39 h 199"/>
                <a:gd name="T28" fmla="*/ 216 w 235"/>
                <a:gd name="T29" fmla="*/ 49 h 199"/>
                <a:gd name="T30" fmla="*/ 229 w 235"/>
                <a:gd name="T31" fmla="*/ 62 h 199"/>
                <a:gd name="T32" fmla="*/ 221 w 235"/>
                <a:gd name="T33" fmla="*/ 77 h 199"/>
                <a:gd name="T34" fmla="*/ 225 w 235"/>
                <a:gd name="T35" fmla="*/ 90 h 199"/>
                <a:gd name="T36" fmla="*/ 210 w 235"/>
                <a:gd name="T37" fmla="*/ 96 h 199"/>
                <a:gd name="T38" fmla="*/ 207 w 235"/>
                <a:gd name="T39" fmla="*/ 109 h 199"/>
                <a:gd name="T40" fmla="*/ 221 w 235"/>
                <a:gd name="T41" fmla="*/ 127 h 199"/>
                <a:gd name="T42" fmla="*/ 194 w 235"/>
                <a:gd name="T43" fmla="*/ 140 h 199"/>
                <a:gd name="T44" fmla="*/ 177 w 235"/>
                <a:gd name="T45" fmla="*/ 147 h 199"/>
                <a:gd name="T46" fmla="*/ 150 w 235"/>
                <a:gd name="T47" fmla="*/ 140 h 199"/>
                <a:gd name="T48" fmla="*/ 155 w 235"/>
                <a:gd name="T49" fmla="*/ 146 h 199"/>
                <a:gd name="T50" fmla="*/ 157 w 235"/>
                <a:gd name="T51" fmla="*/ 169 h 199"/>
                <a:gd name="T52" fmla="*/ 172 w 235"/>
                <a:gd name="T53" fmla="*/ 173 h 199"/>
                <a:gd name="T54" fmla="*/ 158 w 235"/>
                <a:gd name="T55" fmla="*/ 186 h 199"/>
                <a:gd name="T56" fmla="*/ 137 w 235"/>
                <a:gd name="T57" fmla="*/ 193 h 199"/>
                <a:gd name="T58" fmla="*/ 121 w 235"/>
                <a:gd name="T59" fmla="*/ 199 h 199"/>
                <a:gd name="T60" fmla="*/ 106 w 235"/>
                <a:gd name="T61" fmla="*/ 172 h 199"/>
                <a:gd name="T62" fmla="*/ 95 w 235"/>
                <a:gd name="T63" fmla="*/ 163 h 199"/>
                <a:gd name="T64" fmla="*/ 104 w 235"/>
                <a:gd name="T65" fmla="*/ 150 h 199"/>
                <a:gd name="T66" fmla="*/ 95 w 235"/>
                <a:gd name="T67" fmla="*/ 134 h 199"/>
                <a:gd name="T68" fmla="*/ 100 w 235"/>
                <a:gd name="T69" fmla="*/ 116 h 199"/>
                <a:gd name="T70" fmla="*/ 97 w 235"/>
                <a:gd name="T71" fmla="*/ 103 h 199"/>
                <a:gd name="T72" fmla="*/ 75 w 235"/>
                <a:gd name="T73" fmla="*/ 104 h 199"/>
                <a:gd name="T74" fmla="*/ 55 w 235"/>
                <a:gd name="T75" fmla="*/ 91 h 199"/>
                <a:gd name="T76" fmla="*/ 23 w 235"/>
                <a:gd name="T77" fmla="*/ 90 h 199"/>
                <a:gd name="T78" fmla="*/ 15 w 235"/>
                <a:gd name="T79" fmla="*/ 83 h 199"/>
                <a:gd name="T80" fmla="*/ 16 w 235"/>
                <a:gd name="T81" fmla="*/ 73 h 199"/>
                <a:gd name="T82" fmla="*/ 11 w 235"/>
                <a:gd name="T83" fmla="*/ 62 h 199"/>
                <a:gd name="T84" fmla="*/ 0 w 235"/>
                <a:gd name="T85" fmla="*/ 53 h 199"/>
                <a:gd name="T86" fmla="*/ 7 w 235"/>
                <a:gd name="T87" fmla="*/ 30 h 199"/>
                <a:gd name="T88" fmla="*/ 18 w 235"/>
                <a:gd name="T89" fmla="*/ 19 h 199"/>
                <a:gd name="T90" fmla="*/ 34 w 235"/>
                <a:gd name="T91" fmla="*/ 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5" h="199">
                  <a:moveTo>
                    <a:pt x="34" y="7"/>
                  </a:moveTo>
                  <a:lnTo>
                    <a:pt x="33" y="12"/>
                  </a:lnTo>
                  <a:lnTo>
                    <a:pt x="23" y="13"/>
                  </a:lnTo>
                  <a:lnTo>
                    <a:pt x="29" y="21"/>
                  </a:lnTo>
                  <a:lnTo>
                    <a:pt x="29" y="30"/>
                  </a:lnTo>
                  <a:lnTo>
                    <a:pt x="20" y="40"/>
                  </a:lnTo>
                  <a:lnTo>
                    <a:pt x="27" y="54"/>
                  </a:lnTo>
                  <a:lnTo>
                    <a:pt x="36" y="53"/>
                  </a:lnTo>
                  <a:lnTo>
                    <a:pt x="39" y="40"/>
                  </a:lnTo>
                  <a:lnTo>
                    <a:pt x="33" y="35"/>
                  </a:lnTo>
                  <a:lnTo>
                    <a:pt x="32" y="21"/>
                  </a:lnTo>
                  <a:lnTo>
                    <a:pt x="54" y="14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4" y="13"/>
                  </a:lnTo>
                  <a:lnTo>
                    <a:pt x="76" y="13"/>
                  </a:lnTo>
                  <a:lnTo>
                    <a:pt x="88" y="23"/>
                  </a:lnTo>
                  <a:lnTo>
                    <a:pt x="89" y="29"/>
                  </a:lnTo>
                  <a:lnTo>
                    <a:pt x="104" y="29"/>
                  </a:lnTo>
                  <a:lnTo>
                    <a:pt x="122" y="27"/>
                  </a:lnTo>
                  <a:lnTo>
                    <a:pt x="133" y="35"/>
                  </a:lnTo>
                  <a:lnTo>
                    <a:pt x="146" y="37"/>
                  </a:lnTo>
                  <a:lnTo>
                    <a:pt x="156" y="31"/>
                  </a:lnTo>
                  <a:lnTo>
                    <a:pt x="156" y="27"/>
                  </a:lnTo>
                  <a:lnTo>
                    <a:pt x="178" y="25"/>
                  </a:lnTo>
                  <a:lnTo>
                    <a:pt x="199" y="25"/>
                  </a:lnTo>
                  <a:lnTo>
                    <a:pt x="184" y="31"/>
                  </a:lnTo>
                  <a:lnTo>
                    <a:pt x="190" y="39"/>
                  </a:lnTo>
                  <a:lnTo>
                    <a:pt x="203" y="40"/>
                  </a:lnTo>
                  <a:lnTo>
                    <a:pt x="216" y="49"/>
                  </a:lnTo>
                  <a:lnTo>
                    <a:pt x="220" y="64"/>
                  </a:lnTo>
                  <a:lnTo>
                    <a:pt x="229" y="62"/>
                  </a:lnTo>
                  <a:lnTo>
                    <a:pt x="235" y="67"/>
                  </a:lnTo>
                  <a:lnTo>
                    <a:pt x="221" y="77"/>
                  </a:lnTo>
                  <a:lnTo>
                    <a:pt x="220" y="83"/>
                  </a:lnTo>
                  <a:lnTo>
                    <a:pt x="225" y="90"/>
                  </a:lnTo>
                  <a:lnTo>
                    <a:pt x="222" y="92"/>
                  </a:lnTo>
                  <a:lnTo>
                    <a:pt x="210" y="96"/>
                  </a:lnTo>
                  <a:lnTo>
                    <a:pt x="212" y="104"/>
                  </a:lnTo>
                  <a:lnTo>
                    <a:pt x="207" y="109"/>
                  </a:lnTo>
                  <a:lnTo>
                    <a:pt x="218" y="121"/>
                  </a:lnTo>
                  <a:lnTo>
                    <a:pt x="221" y="127"/>
                  </a:lnTo>
                  <a:lnTo>
                    <a:pt x="214" y="133"/>
                  </a:lnTo>
                  <a:lnTo>
                    <a:pt x="194" y="140"/>
                  </a:lnTo>
                  <a:lnTo>
                    <a:pt x="183" y="142"/>
                  </a:lnTo>
                  <a:lnTo>
                    <a:pt x="177" y="147"/>
                  </a:lnTo>
                  <a:lnTo>
                    <a:pt x="163" y="142"/>
                  </a:lnTo>
                  <a:lnTo>
                    <a:pt x="150" y="140"/>
                  </a:lnTo>
                  <a:lnTo>
                    <a:pt x="147" y="141"/>
                  </a:lnTo>
                  <a:lnTo>
                    <a:pt x="155" y="146"/>
                  </a:lnTo>
                  <a:lnTo>
                    <a:pt x="155" y="157"/>
                  </a:lnTo>
                  <a:lnTo>
                    <a:pt x="157" y="169"/>
                  </a:lnTo>
                  <a:lnTo>
                    <a:pt x="171" y="170"/>
                  </a:lnTo>
                  <a:lnTo>
                    <a:pt x="172" y="173"/>
                  </a:lnTo>
                  <a:lnTo>
                    <a:pt x="159" y="178"/>
                  </a:lnTo>
                  <a:lnTo>
                    <a:pt x="158" y="186"/>
                  </a:lnTo>
                  <a:lnTo>
                    <a:pt x="150" y="188"/>
                  </a:lnTo>
                  <a:lnTo>
                    <a:pt x="137" y="193"/>
                  </a:lnTo>
                  <a:lnTo>
                    <a:pt x="134" y="198"/>
                  </a:lnTo>
                  <a:lnTo>
                    <a:pt x="121" y="199"/>
                  </a:lnTo>
                  <a:lnTo>
                    <a:pt x="111" y="190"/>
                  </a:lnTo>
                  <a:lnTo>
                    <a:pt x="106" y="172"/>
                  </a:lnTo>
                  <a:lnTo>
                    <a:pt x="102" y="166"/>
                  </a:lnTo>
                  <a:lnTo>
                    <a:pt x="95" y="163"/>
                  </a:lnTo>
                  <a:lnTo>
                    <a:pt x="104" y="155"/>
                  </a:lnTo>
                  <a:lnTo>
                    <a:pt x="104" y="150"/>
                  </a:lnTo>
                  <a:lnTo>
                    <a:pt x="98" y="146"/>
                  </a:lnTo>
                  <a:lnTo>
                    <a:pt x="95" y="134"/>
                  </a:lnTo>
                  <a:lnTo>
                    <a:pt x="96" y="121"/>
                  </a:lnTo>
                  <a:lnTo>
                    <a:pt x="100" y="116"/>
                  </a:lnTo>
                  <a:lnTo>
                    <a:pt x="103" y="106"/>
                  </a:lnTo>
                  <a:lnTo>
                    <a:pt x="97" y="103"/>
                  </a:lnTo>
                  <a:lnTo>
                    <a:pt x="88" y="105"/>
                  </a:lnTo>
                  <a:lnTo>
                    <a:pt x="75" y="104"/>
                  </a:lnTo>
                  <a:lnTo>
                    <a:pt x="68" y="106"/>
                  </a:lnTo>
                  <a:lnTo>
                    <a:pt x="55" y="91"/>
                  </a:lnTo>
                  <a:lnTo>
                    <a:pt x="45" y="89"/>
                  </a:lnTo>
                  <a:lnTo>
                    <a:pt x="23" y="90"/>
                  </a:lnTo>
                  <a:lnTo>
                    <a:pt x="18" y="84"/>
                  </a:lnTo>
                  <a:lnTo>
                    <a:pt x="15" y="83"/>
                  </a:lnTo>
                  <a:lnTo>
                    <a:pt x="13" y="80"/>
                  </a:lnTo>
                  <a:lnTo>
                    <a:pt x="16" y="73"/>
                  </a:lnTo>
                  <a:lnTo>
                    <a:pt x="15" y="66"/>
                  </a:lnTo>
                  <a:lnTo>
                    <a:pt x="11" y="62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4" y="43"/>
                  </a:lnTo>
                  <a:lnTo>
                    <a:pt x="7" y="30"/>
                  </a:lnTo>
                  <a:lnTo>
                    <a:pt x="11" y="24"/>
                  </a:lnTo>
                  <a:lnTo>
                    <a:pt x="18" y="19"/>
                  </a:lnTo>
                  <a:lnTo>
                    <a:pt x="23" y="10"/>
                  </a:lnTo>
                  <a:lnTo>
                    <a:pt x="34" y="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282">
              <a:extLst>
                <a:ext uri="{FF2B5EF4-FFF2-40B4-BE49-F238E27FC236}">
                  <a16:creationId xmlns="" xmlns:a16="http://schemas.microsoft.com/office/drawing/2014/main" id="{C1EF9611-8D27-4F57-A2F8-965F3D7A6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3569" y="3997084"/>
              <a:ext cx="177426" cy="111497"/>
            </a:xfrm>
            <a:custGeom>
              <a:avLst/>
              <a:gdLst>
                <a:gd name="T0" fmla="*/ 183 w 183"/>
                <a:gd name="T1" fmla="*/ 42 h 115"/>
                <a:gd name="T2" fmla="*/ 170 w 183"/>
                <a:gd name="T3" fmla="*/ 47 h 115"/>
                <a:gd name="T4" fmla="*/ 166 w 183"/>
                <a:gd name="T5" fmla="*/ 55 h 115"/>
                <a:gd name="T6" fmla="*/ 166 w 183"/>
                <a:gd name="T7" fmla="*/ 61 h 115"/>
                <a:gd name="T8" fmla="*/ 149 w 183"/>
                <a:gd name="T9" fmla="*/ 69 h 115"/>
                <a:gd name="T10" fmla="*/ 121 w 183"/>
                <a:gd name="T11" fmla="*/ 77 h 115"/>
                <a:gd name="T12" fmla="*/ 106 w 183"/>
                <a:gd name="T13" fmla="*/ 90 h 115"/>
                <a:gd name="T14" fmla="*/ 98 w 183"/>
                <a:gd name="T15" fmla="*/ 91 h 115"/>
                <a:gd name="T16" fmla="*/ 92 w 183"/>
                <a:gd name="T17" fmla="*/ 90 h 115"/>
                <a:gd name="T18" fmla="*/ 83 w 183"/>
                <a:gd name="T19" fmla="*/ 97 h 115"/>
                <a:gd name="T20" fmla="*/ 71 w 183"/>
                <a:gd name="T21" fmla="*/ 100 h 115"/>
                <a:gd name="T22" fmla="*/ 58 w 183"/>
                <a:gd name="T23" fmla="*/ 101 h 115"/>
                <a:gd name="T24" fmla="*/ 53 w 183"/>
                <a:gd name="T25" fmla="*/ 102 h 115"/>
                <a:gd name="T26" fmla="*/ 48 w 183"/>
                <a:gd name="T27" fmla="*/ 107 h 115"/>
                <a:gd name="T28" fmla="*/ 44 w 183"/>
                <a:gd name="T29" fmla="*/ 108 h 115"/>
                <a:gd name="T30" fmla="*/ 41 w 183"/>
                <a:gd name="T31" fmla="*/ 113 h 115"/>
                <a:gd name="T32" fmla="*/ 33 w 183"/>
                <a:gd name="T33" fmla="*/ 113 h 115"/>
                <a:gd name="T34" fmla="*/ 27 w 183"/>
                <a:gd name="T35" fmla="*/ 115 h 115"/>
                <a:gd name="T36" fmla="*/ 15 w 183"/>
                <a:gd name="T37" fmla="*/ 114 h 115"/>
                <a:gd name="T38" fmla="*/ 11 w 183"/>
                <a:gd name="T39" fmla="*/ 104 h 115"/>
                <a:gd name="T40" fmla="*/ 11 w 183"/>
                <a:gd name="T41" fmla="*/ 94 h 115"/>
                <a:gd name="T42" fmla="*/ 9 w 183"/>
                <a:gd name="T43" fmla="*/ 89 h 115"/>
                <a:gd name="T44" fmla="*/ 5 w 183"/>
                <a:gd name="T45" fmla="*/ 76 h 115"/>
                <a:gd name="T46" fmla="*/ 0 w 183"/>
                <a:gd name="T47" fmla="*/ 68 h 115"/>
                <a:gd name="T48" fmla="*/ 3 w 183"/>
                <a:gd name="T49" fmla="*/ 67 h 115"/>
                <a:gd name="T50" fmla="*/ 2 w 183"/>
                <a:gd name="T51" fmla="*/ 58 h 115"/>
                <a:gd name="T52" fmla="*/ 4 w 183"/>
                <a:gd name="T53" fmla="*/ 55 h 115"/>
                <a:gd name="T54" fmla="*/ 3 w 183"/>
                <a:gd name="T55" fmla="*/ 48 h 115"/>
                <a:gd name="T56" fmla="*/ 11 w 183"/>
                <a:gd name="T57" fmla="*/ 42 h 115"/>
                <a:gd name="T58" fmla="*/ 9 w 183"/>
                <a:gd name="T59" fmla="*/ 34 h 115"/>
                <a:gd name="T60" fmla="*/ 14 w 183"/>
                <a:gd name="T61" fmla="*/ 25 h 115"/>
                <a:gd name="T62" fmla="*/ 20 w 183"/>
                <a:gd name="T63" fmla="*/ 31 h 115"/>
                <a:gd name="T64" fmla="*/ 25 w 183"/>
                <a:gd name="T65" fmla="*/ 28 h 115"/>
                <a:gd name="T66" fmla="*/ 46 w 183"/>
                <a:gd name="T67" fmla="*/ 28 h 115"/>
                <a:gd name="T68" fmla="*/ 48 w 183"/>
                <a:gd name="T69" fmla="*/ 30 h 115"/>
                <a:gd name="T70" fmla="*/ 66 w 183"/>
                <a:gd name="T71" fmla="*/ 32 h 115"/>
                <a:gd name="T72" fmla="*/ 73 w 183"/>
                <a:gd name="T73" fmla="*/ 31 h 115"/>
                <a:gd name="T74" fmla="*/ 76 w 183"/>
                <a:gd name="T75" fmla="*/ 37 h 115"/>
                <a:gd name="T76" fmla="*/ 84 w 183"/>
                <a:gd name="T77" fmla="*/ 34 h 115"/>
                <a:gd name="T78" fmla="*/ 97 w 183"/>
                <a:gd name="T79" fmla="*/ 15 h 115"/>
                <a:gd name="T80" fmla="*/ 113 w 183"/>
                <a:gd name="T81" fmla="*/ 6 h 115"/>
                <a:gd name="T82" fmla="*/ 163 w 183"/>
                <a:gd name="T83" fmla="*/ 0 h 115"/>
                <a:gd name="T84" fmla="*/ 177 w 183"/>
                <a:gd name="T85" fmla="*/ 30 h 115"/>
                <a:gd name="T86" fmla="*/ 183 w 183"/>
                <a:gd name="T87" fmla="*/ 4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115">
                  <a:moveTo>
                    <a:pt x="183" y="42"/>
                  </a:moveTo>
                  <a:lnTo>
                    <a:pt x="170" y="47"/>
                  </a:lnTo>
                  <a:lnTo>
                    <a:pt x="166" y="55"/>
                  </a:lnTo>
                  <a:lnTo>
                    <a:pt x="166" y="61"/>
                  </a:lnTo>
                  <a:lnTo>
                    <a:pt x="149" y="69"/>
                  </a:lnTo>
                  <a:lnTo>
                    <a:pt x="121" y="77"/>
                  </a:lnTo>
                  <a:lnTo>
                    <a:pt x="106" y="90"/>
                  </a:lnTo>
                  <a:lnTo>
                    <a:pt x="98" y="91"/>
                  </a:lnTo>
                  <a:lnTo>
                    <a:pt x="92" y="90"/>
                  </a:lnTo>
                  <a:lnTo>
                    <a:pt x="83" y="97"/>
                  </a:lnTo>
                  <a:lnTo>
                    <a:pt x="71" y="100"/>
                  </a:lnTo>
                  <a:lnTo>
                    <a:pt x="58" y="101"/>
                  </a:lnTo>
                  <a:lnTo>
                    <a:pt x="53" y="102"/>
                  </a:lnTo>
                  <a:lnTo>
                    <a:pt x="48" y="107"/>
                  </a:lnTo>
                  <a:lnTo>
                    <a:pt x="44" y="108"/>
                  </a:lnTo>
                  <a:lnTo>
                    <a:pt x="41" y="113"/>
                  </a:lnTo>
                  <a:lnTo>
                    <a:pt x="33" y="113"/>
                  </a:lnTo>
                  <a:lnTo>
                    <a:pt x="27" y="115"/>
                  </a:lnTo>
                  <a:lnTo>
                    <a:pt x="15" y="114"/>
                  </a:lnTo>
                  <a:lnTo>
                    <a:pt x="11" y="104"/>
                  </a:lnTo>
                  <a:lnTo>
                    <a:pt x="11" y="94"/>
                  </a:lnTo>
                  <a:lnTo>
                    <a:pt x="9" y="89"/>
                  </a:lnTo>
                  <a:lnTo>
                    <a:pt x="5" y="76"/>
                  </a:lnTo>
                  <a:lnTo>
                    <a:pt x="0" y="68"/>
                  </a:lnTo>
                  <a:lnTo>
                    <a:pt x="3" y="67"/>
                  </a:lnTo>
                  <a:lnTo>
                    <a:pt x="2" y="58"/>
                  </a:lnTo>
                  <a:lnTo>
                    <a:pt x="4" y="55"/>
                  </a:lnTo>
                  <a:lnTo>
                    <a:pt x="3" y="48"/>
                  </a:lnTo>
                  <a:lnTo>
                    <a:pt x="11" y="42"/>
                  </a:lnTo>
                  <a:lnTo>
                    <a:pt x="9" y="34"/>
                  </a:lnTo>
                  <a:lnTo>
                    <a:pt x="14" y="25"/>
                  </a:lnTo>
                  <a:lnTo>
                    <a:pt x="20" y="31"/>
                  </a:lnTo>
                  <a:lnTo>
                    <a:pt x="25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66" y="32"/>
                  </a:lnTo>
                  <a:lnTo>
                    <a:pt x="73" y="31"/>
                  </a:lnTo>
                  <a:lnTo>
                    <a:pt x="76" y="37"/>
                  </a:lnTo>
                  <a:lnTo>
                    <a:pt x="84" y="34"/>
                  </a:lnTo>
                  <a:lnTo>
                    <a:pt x="97" y="15"/>
                  </a:lnTo>
                  <a:lnTo>
                    <a:pt x="113" y="6"/>
                  </a:lnTo>
                  <a:lnTo>
                    <a:pt x="163" y="0"/>
                  </a:lnTo>
                  <a:lnTo>
                    <a:pt x="177" y="30"/>
                  </a:lnTo>
                  <a:lnTo>
                    <a:pt x="183" y="4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283">
              <a:extLst>
                <a:ext uri="{FF2B5EF4-FFF2-40B4-BE49-F238E27FC236}">
                  <a16:creationId xmlns="" xmlns:a16="http://schemas.microsoft.com/office/drawing/2014/main" id="{3A4F8B34-4EC2-4BA2-97EC-8C4301E11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0491" y="4699029"/>
              <a:ext cx="277288" cy="243354"/>
            </a:xfrm>
            <a:custGeom>
              <a:avLst/>
              <a:gdLst>
                <a:gd name="T0" fmla="*/ 261 w 286"/>
                <a:gd name="T1" fmla="*/ 141 h 251"/>
                <a:gd name="T2" fmla="*/ 248 w 286"/>
                <a:gd name="T3" fmla="*/ 161 h 251"/>
                <a:gd name="T4" fmla="*/ 219 w 286"/>
                <a:gd name="T5" fmla="*/ 197 h 251"/>
                <a:gd name="T6" fmla="*/ 194 w 286"/>
                <a:gd name="T7" fmla="*/ 219 h 251"/>
                <a:gd name="T8" fmla="*/ 166 w 286"/>
                <a:gd name="T9" fmla="*/ 228 h 251"/>
                <a:gd name="T10" fmla="*/ 153 w 286"/>
                <a:gd name="T11" fmla="*/ 230 h 251"/>
                <a:gd name="T12" fmla="*/ 127 w 286"/>
                <a:gd name="T13" fmla="*/ 230 h 251"/>
                <a:gd name="T14" fmla="*/ 108 w 286"/>
                <a:gd name="T15" fmla="*/ 231 h 251"/>
                <a:gd name="T16" fmla="*/ 76 w 286"/>
                <a:gd name="T17" fmla="*/ 243 h 251"/>
                <a:gd name="T18" fmla="*/ 57 w 286"/>
                <a:gd name="T19" fmla="*/ 251 h 251"/>
                <a:gd name="T20" fmla="*/ 43 w 286"/>
                <a:gd name="T21" fmla="*/ 243 h 251"/>
                <a:gd name="T22" fmla="*/ 35 w 286"/>
                <a:gd name="T23" fmla="*/ 237 h 251"/>
                <a:gd name="T24" fmla="*/ 33 w 286"/>
                <a:gd name="T25" fmla="*/ 220 h 251"/>
                <a:gd name="T26" fmla="*/ 33 w 286"/>
                <a:gd name="T27" fmla="*/ 201 h 251"/>
                <a:gd name="T28" fmla="*/ 21 w 286"/>
                <a:gd name="T29" fmla="*/ 167 h 251"/>
                <a:gd name="T30" fmla="*/ 13 w 286"/>
                <a:gd name="T31" fmla="*/ 150 h 251"/>
                <a:gd name="T32" fmla="*/ 9 w 286"/>
                <a:gd name="T33" fmla="*/ 115 h 251"/>
                <a:gd name="T34" fmla="*/ 18 w 286"/>
                <a:gd name="T35" fmla="*/ 128 h 251"/>
                <a:gd name="T36" fmla="*/ 37 w 286"/>
                <a:gd name="T37" fmla="*/ 133 h 251"/>
                <a:gd name="T38" fmla="*/ 62 w 286"/>
                <a:gd name="T39" fmla="*/ 123 h 251"/>
                <a:gd name="T40" fmla="*/ 66 w 286"/>
                <a:gd name="T41" fmla="*/ 53 h 251"/>
                <a:gd name="T42" fmla="*/ 76 w 286"/>
                <a:gd name="T43" fmla="*/ 83 h 251"/>
                <a:gd name="T44" fmla="*/ 92 w 286"/>
                <a:gd name="T45" fmla="*/ 88 h 251"/>
                <a:gd name="T46" fmla="*/ 108 w 286"/>
                <a:gd name="T47" fmla="*/ 74 h 251"/>
                <a:gd name="T48" fmla="*/ 121 w 286"/>
                <a:gd name="T49" fmla="*/ 60 h 251"/>
                <a:gd name="T50" fmla="*/ 137 w 286"/>
                <a:gd name="T51" fmla="*/ 68 h 251"/>
                <a:gd name="T52" fmla="*/ 163 w 286"/>
                <a:gd name="T53" fmla="*/ 65 h 251"/>
                <a:gd name="T54" fmla="*/ 167 w 286"/>
                <a:gd name="T55" fmla="*/ 50 h 251"/>
                <a:gd name="T56" fmla="*/ 182 w 286"/>
                <a:gd name="T57" fmla="*/ 41 h 251"/>
                <a:gd name="T58" fmla="*/ 203 w 286"/>
                <a:gd name="T59" fmla="*/ 14 h 251"/>
                <a:gd name="T60" fmla="*/ 234 w 286"/>
                <a:gd name="T61" fmla="*/ 0 h 251"/>
                <a:gd name="T62" fmla="*/ 249 w 286"/>
                <a:gd name="T63" fmla="*/ 1 h 251"/>
                <a:gd name="T64" fmla="*/ 267 w 286"/>
                <a:gd name="T65" fmla="*/ 30 h 251"/>
                <a:gd name="T66" fmla="*/ 268 w 286"/>
                <a:gd name="T67" fmla="*/ 65 h 251"/>
                <a:gd name="T68" fmla="*/ 261 w 286"/>
                <a:gd name="T69" fmla="*/ 68 h 251"/>
                <a:gd name="T70" fmla="*/ 254 w 286"/>
                <a:gd name="T71" fmla="*/ 75 h 251"/>
                <a:gd name="T72" fmla="*/ 249 w 286"/>
                <a:gd name="T73" fmla="*/ 89 h 251"/>
                <a:gd name="T74" fmla="*/ 270 w 286"/>
                <a:gd name="T75" fmla="*/ 97 h 251"/>
                <a:gd name="T76" fmla="*/ 286 w 286"/>
                <a:gd name="T77" fmla="*/ 89 h 251"/>
                <a:gd name="T78" fmla="*/ 281 w 286"/>
                <a:gd name="T79" fmla="*/ 119 h 251"/>
                <a:gd name="T80" fmla="*/ 264 w 286"/>
                <a:gd name="T81" fmla="*/ 138 h 251"/>
                <a:gd name="T82" fmla="*/ 212 w 286"/>
                <a:gd name="T83" fmla="*/ 126 h 251"/>
                <a:gd name="T84" fmla="*/ 195 w 286"/>
                <a:gd name="T85" fmla="*/ 138 h 251"/>
                <a:gd name="T86" fmla="*/ 198 w 286"/>
                <a:gd name="T87" fmla="*/ 165 h 251"/>
                <a:gd name="T88" fmla="*/ 208 w 286"/>
                <a:gd name="T89" fmla="*/ 157 h 251"/>
                <a:gd name="T90" fmla="*/ 220 w 286"/>
                <a:gd name="T91" fmla="*/ 148 h 251"/>
                <a:gd name="T92" fmla="*/ 220 w 286"/>
                <a:gd name="T93" fmla="*/ 13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6" h="251">
                  <a:moveTo>
                    <a:pt x="264" y="138"/>
                  </a:moveTo>
                  <a:lnTo>
                    <a:pt x="261" y="141"/>
                  </a:lnTo>
                  <a:lnTo>
                    <a:pt x="253" y="150"/>
                  </a:lnTo>
                  <a:lnTo>
                    <a:pt x="248" y="161"/>
                  </a:lnTo>
                  <a:lnTo>
                    <a:pt x="239" y="176"/>
                  </a:lnTo>
                  <a:lnTo>
                    <a:pt x="219" y="197"/>
                  </a:lnTo>
                  <a:lnTo>
                    <a:pt x="207" y="209"/>
                  </a:lnTo>
                  <a:lnTo>
                    <a:pt x="194" y="219"/>
                  </a:lnTo>
                  <a:lnTo>
                    <a:pt x="175" y="227"/>
                  </a:lnTo>
                  <a:lnTo>
                    <a:pt x="166" y="228"/>
                  </a:lnTo>
                  <a:lnTo>
                    <a:pt x="165" y="232"/>
                  </a:lnTo>
                  <a:lnTo>
                    <a:pt x="153" y="230"/>
                  </a:lnTo>
                  <a:lnTo>
                    <a:pt x="145" y="234"/>
                  </a:lnTo>
                  <a:lnTo>
                    <a:pt x="127" y="230"/>
                  </a:lnTo>
                  <a:lnTo>
                    <a:pt x="116" y="232"/>
                  </a:lnTo>
                  <a:lnTo>
                    <a:pt x="108" y="231"/>
                  </a:lnTo>
                  <a:lnTo>
                    <a:pt x="91" y="239"/>
                  </a:lnTo>
                  <a:lnTo>
                    <a:pt x="76" y="243"/>
                  </a:lnTo>
                  <a:lnTo>
                    <a:pt x="65" y="251"/>
                  </a:lnTo>
                  <a:lnTo>
                    <a:pt x="57" y="251"/>
                  </a:lnTo>
                  <a:lnTo>
                    <a:pt x="50" y="244"/>
                  </a:lnTo>
                  <a:lnTo>
                    <a:pt x="43" y="243"/>
                  </a:lnTo>
                  <a:lnTo>
                    <a:pt x="36" y="234"/>
                  </a:lnTo>
                  <a:lnTo>
                    <a:pt x="35" y="237"/>
                  </a:lnTo>
                  <a:lnTo>
                    <a:pt x="33" y="231"/>
                  </a:lnTo>
                  <a:lnTo>
                    <a:pt x="33" y="220"/>
                  </a:lnTo>
                  <a:lnTo>
                    <a:pt x="28" y="206"/>
                  </a:lnTo>
                  <a:lnTo>
                    <a:pt x="33" y="201"/>
                  </a:lnTo>
                  <a:lnTo>
                    <a:pt x="33" y="186"/>
                  </a:lnTo>
                  <a:lnTo>
                    <a:pt x="21" y="167"/>
                  </a:lnTo>
                  <a:lnTo>
                    <a:pt x="13" y="150"/>
                  </a:lnTo>
                  <a:lnTo>
                    <a:pt x="13" y="150"/>
                  </a:lnTo>
                  <a:lnTo>
                    <a:pt x="0" y="125"/>
                  </a:lnTo>
                  <a:lnTo>
                    <a:pt x="9" y="115"/>
                  </a:lnTo>
                  <a:lnTo>
                    <a:pt x="15" y="120"/>
                  </a:lnTo>
                  <a:lnTo>
                    <a:pt x="18" y="128"/>
                  </a:lnTo>
                  <a:lnTo>
                    <a:pt x="26" y="130"/>
                  </a:lnTo>
                  <a:lnTo>
                    <a:pt x="37" y="133"/>
                  </a:lnTo>
                  <a:lnTo>
                    <a:pt x="47" y="132"/>
                  </a:lnTo>
                  <a:lnTo>
                    <a:pt x="62" y="123"/>
                  </a:lnTo>
                  <a:lnTo>
                    <a:pt x="62" y="51"/>
                  </a:lnTo>
                  <a:lnTo>
                    <a:pt x="66" y="53"/>
                  </a:lnTo>
                  <a:lnTo>
                    <a:pt x="77" y="72"/>
                  </a:lnTo>
                  <a:lnTo>
                    <a:pt x="76" y="83"/>
                  </a:lnTo>
                  <a:lnTo>
                    <a:pt x="79" y="90"/>
                  </a:lnTo>
                  <a:lnTo>
                    <a:pt x="92" y="88"/>
                  </a:lnTo>
                  <a:lnTo>
                    <a:pt x="100" y="80"/>
                  </a:lnTo>
                  <a:lnTo>
                    <a:pt x="108" y="74"/>
                  </a:lnTo>
                  <a:lnTo>
                    <a:pt x="113" y="65"/>
                  </a:lnTo>
                  <a:lnTo>
                    <a:pt x="121" y="60"/>
                  </a:lnTo>
                  <a:lnTo>
                    <a:pt x="129" y="63"/>
                  </a:lnTo>
                  <a:lnTo>
                    <a:pt x="137" y="68"/>
                  </a:lnTo>
                  <a:lnTo>
                    <a:pt x="151" y="69"/>
                  </a:lnTo>
                  <a:lnTo>
                    <a:pt x="163" y="65"/>
                  </a:lnTo>
                  <a:lnTo>
                    <a:pt x="164" y="59"/>
                  </a:lnTo>
                  <a:lnTo>
                    <a:pt x="167" y="50"/>
                  </a:lnTo>
                  <a:lnTo>
                    <a:pt x="176" y="47"/>
                  </a:lnTo>
                  <a:lnTo>
                    <a:pt x="182" y="41"/>
                  </a:lnTo>
                  <a:lnTo>
                    <a:pt x="188" y="28"/>
                  </a:lnTo>
                  <a:lnTo>
                    <a:pt x="203" y="14"/>
                  </a:lnTo>
                  <a:lnTo>
                    <a:pt x="227" y="0"/>
                  </a:lnTo>
                  <a:lnTo>
                    <a:pt x="234" y="0"/>
                  </a:lnTo>
                  <a:lnTo>
                    <a:pt x="244" y="4"/>
                  </a:lnTo>
                  <a:lnTo>
                    <a:pt x="249" y="1"/>
                  </a:lnTo>
                  <a:lnTo>
                    <a:pt x="259" y="4"/>
                  </a:lnTo>
                  <a:lnTo>
                    <a:pt x="267" y="30"/>
                  </a:lnTo>
                  <a:lnTo>
                    <a:pt x="271" y="43"/>
                  </a:lnTo>
                  <a:lnTo>
                    <a:pt x="268" y="65"/>
                  </a:lnTo>
                  <a:lnTo>
                    <a:pt x="269" y="72"/>
                  </a:lnTo>
                  <a:lnTo>
                    <a:pt x="261" y="68"/>
                  </a:lnTo>
                  <a:lnTo>
                    <a:pt x="256" y="69"/>
                  </a:lnTo>
                  <a:lnTo>
                    <a:pt x="254" y="75"/>
                  </a:lnTo>
                  <a:lnTo>
                    <a:pt x="249" y="82"/>
                  </a:lnTo>
                  <a:lnTo>
                    <a:pt x="249" y="89"/>
                  </a:lnTo>
                  <a:lnTo>
                    <a:pt x="260" y="99"/>
                  </a:lnTo>
                  <a:lnTo>
                    <a:pt x="270" y="97"/>
                  </a:lnTo>
                  <a:lnTo>
                    <a:pt x="274" y="88"/>
                  </a:lnTo>
                  <a:lnTo>
                    <a:pt x="286" y="89"/>
                  </a:lnTo>
                  <a:lnTo>
                    <a:pt x="283" y="103"/>
                  </a:lnTo>
                  <a:lnTo>
                    <a:pt x="281" y="119"/>
                  </a:lnTo>
                  <a:lnTo>
                    <a:pt x="276" y="128"/>
                  </a:lnTo>
                  <a:lnTo>
                    <a:pt x="264" y="138"/>
                  </a:lnTo>
                  <a:close/>
                  <a:moveTo>
                    <a:pt x="220" y="132"/>
                  </a:moveTo>
                  <a:lnTo>
                    <a:pt x="212" y="126"/>
                  </a:lnTo>
                  <a:lnTo>
                    <a:pt x="204" y="130"/>
                  </a:lnTo>
                  <a:lnTo>
                    <a:pt x="195" y="138"/>
                  </a:lnTo>
                  <a:lnTo>
                    <a:pt x="186" y="150"/>
                  </a:lnTo>
                  <a:lnTo>
                    <a:pt x="198" y="165"/>
                  </a:lnTo>
                  <a:lnTo>
                    <a:pt x="204" y="163"/>
                  </a:lnTo>
                  <a:lnTo>
                    <a:pt x="208" y="157"/>
                  </a:lnTo>
                  <a:lnTo>
                    <a:pt x="218" y="154"/>
                  </a:lnTo>
                  <a:lnTo>
                    <a:pt x="220" y="148"/>
                  </a:lnTo>
                  <a:lnTo>
                    <a:pt x="226" y="138"/>
                  </a:lnTo>
                  <a:lnTo>
                    <a:pt x="220" y="13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284">
              <a:extLst>
                <a:ext uri="{FF2B5EF4-FFF2-40B4-BE49-F238E27FC236}">
                  <a16:creationId xmlns="" xmlns:a16="http://schemas.microsoft.com/office/drawing/2014/main" id="{ADE6B35C-AA01-4D1C-AFE6-03C42727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422" y="4117307"/>
              <a:ext cx="170639" cy="230750"/>
            </a:xfrm>
            <a:custGeom>
              <a:avLst/>
              <a:gdLst>
                <a:gd name="T0" fmla="*/ 176 w 176"/>
                <a:gd name="T1" fmla="*/ 5 h 238"/>
                <a:gd name="T2" fmla="*/ 176 w 176"/>
                <a:gd name="T3" fmla="*/ 0 h 238"/>
                <a:gd name="T4" fmla="*/ 169 w 176"/>
                <a:gd name="T5" fmla="*/ 0 h 238"/>
                <a:gd name="T6" fmla="*/ 161 w 176"/>
                <a:gd name="T7" fmla="*/ 7 h 238"/>
                <a:gd name="T8" fmla="*/ 152 w 176"/>
                <a:gd name="T9" fmla="*/ 8 h 238"/>
                <a:gd name="T10" fmla="*/ 143 w 176"/>
                <a:gd name="T11" fmla="*/ 11 h 238"/>
                <a:gd name="T12" fmla="*/ 139 w 176"/>
                <a:gd name="T13" fmla="*/ 12 h 238"/>
                <a:gd name="T14" fmla="*/ 128 w 176"/>
                <a:gd name="T15" fmla="*/ 12 h 238"/>
                <a:gd name="T16" fmla="*/ 123 w 176"/>
                <a:gd name="T17" fmla="*/ 15 h 238"/>
                <a:gd name="T18" fmla="*/ 113 w 176"/>
                <a:gd name="T19" fmla="*/ 17 h 238"/>
                <a:gd name="T20" fmla="*/ 98 w 176"/>
                <a:gd name="T21" fmla="*/ 22 h 238"/>
                <a:gd name="T22" fmla="*/ 80 w 176"/>
                <a:gd name="T23" fmla="*/ 23 h 238"/>
                <a:gd name="T24" fmla="*/ 62 w 176"/>
                <a:gd name="T25" fmla="*/ 28 h 238"/>
                <a:gd name="T26" fmla="*/ 54 w 176"/>
                <a:gd name="T27" fmla="*/ 28 h 238"/>
                <a:gd name="T28" fmla="*/ 46 w 176"/>
                <a:gd name="T29" fmla="*/ 21 h 238"/>
                <a:gd name="T30" fmla="*/ 43 w 176"/>
                <a:gd name="T31" fmla="*/ 14 h 238"/>
                <a:gd name="T32" fmla="*/ 37 w 176"/>
                <a:gd name="T33" fmla="*/ 11 h 238"/>
                <a:gd name="T34" fmla="*/ 31 w 176"/>
                <a:gd name="T35" fmla="*/ 20 h 238"/>
                <a:gd name="T36" fmla="*/ 28 w 176"/>
                <a:gd name="T37" fmla="*/ 26 h 238"/>
                <a:gd name="T38" fmla="*/ 33 w 176"/>
                <a:gd name="T39" fmla="*/ 36 h 238"/>
                <a:gd name="T40" fmla="*/ 40 w 176"/>
                <a:gd name="T41" fmla="*/ 44 h 238"/>
                <a:gd name="T42" fmla="*/ 46 w 176"/>
                <a:gd name="T43" fmla="*/ 50 h 238"/>
                <a:gd name="T44" fmla="*/ 104 w 176"/>
                <a:gd name="T45" fmla="*/ 71 h 238"/>
                <a:gd name="T46" fmla="*/ 118 w 176"/>
                <a:gd name="T47" fmla="*/ 71 h 238"/>
                <a:gd name="T48" fmla="*/ 69 w 176"/>
                <a:gd name="T49" fmla="*/ 123 h 238"/>
                <a:gd name="T50" fmla="*/ 46 w 176"/>
                <a:gd name="T51" fmla="*/ 124 h 238"/>
                <a:gd name="T52" fmla="*/ 31 w 176"/>
                <a:gd name="T53" fmla="*/ 137 h 238"/>
                <a:gd name="T54" fmla="*/ 20 w 176"/>
                <a:gd name="T55" fmla="*/ 137 h 238"/>
                <a:gd name="T56" fmla="*/ 15 w 176"/>
                <a:gd name="T57" fmla="*/ 141 h 238"/>
                <a:gd name="T58" fmla="*/ 0 w 176"/>
                <a:gd name="T59" fmla="*/ 161 h 238"/>
                <a:gd name="T60" fmla="*/ 0 w 176"/>
                <a:gd name="T61" fmla="*/ 225 h 238"/>
                <a:gd name="T62" fmla="*/ 10 w 176"/>
                <a:gd name="T63" fmla="*/ 238 h 238"/>
                <a:gd name="T64" fmla="*/ 14 w 176"/>
                <a:gd name="T65" fmla="*/ 235 h 238"/>
                <a:gd name="T66" fmla="*/ 18 w 176"/>
                <a:gd name="T67" fmla="*/ 226 h 238"/>
                <a:gd name="T68" fmla="*/ 37 w 176"/>
                <a:gd name="T69" fmla="*/ 205 h 238"/>
                <a:gd name="T70" fmla="*/ 53 w 176"/>
                <a:gd name="T71" fmla="*/ 191 h 238"/>
                <a:gd name="T72" fmla="*/ 80 w 176"/>
                <a:gd name="T73" fmla="*/ 175 h 238"/>
                <a:gd name="T74" fmla="*/ 97 w 176"/>
                <a:gd name="T75" fmla="*/ 160 h 238"/>
                <a:gd name="T76" fmla="*/ 117 w 176"/>
                <a:gd name="T77" fmla="*/ 137 h 238"/>
                <a:gd name="T78" fmla="*/ 132 w 176"/>
                <a:gd name="T79" fmla="*/ 117 h 238"/>
                <a:gd name="T80" fmla="*/ 147 w 176"/>
                <a:gd name="T81" fmla="*/ 92 h 238"/>
                <a:gd name="T82" fmla="*/ 157 w 176"/>
                <a:gd name="T83" fmla="*/ 70 h 238"/>
                <a:gd name="T84" fmla="*/ 167 w 176"/>
                <a:gd name="T85" fmla="*/ 50 h 238"/>
                <a:gd name="T86" fmla="*/ 171 w 176"/>
                <a:gd name="T87" fmla="*/ 32 h 238"/>
                <a:gd name="T88" fmla="*/ 175 w 176"/>
                <a:gd name="T89" fmla="*/ 25 h 238"/>
                <a:gd name="T90" fmla="*/ 175 w 176"/>
                <a:gd name="T91" fmla="*/ 15 h 238"/>
                <a:gd name="T92" fmla="*/ 176 w 176"/>
                <a:gd name="T93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6" h="238">
                  <a:moveTo>
                    <a:pt x="176" y="5"/>
                  </a:moveTo>
                  <a:lnTo>
                    <a:pt x="176" y="0"/>
                  </a:lnTo>
                  <a:lnTo>
                    <a:pt x="169" y="0"/>
                  </a:lnTo>
                  <a:lnTo>
                    <a:pt x="161" y="7"/>
                  </a:lnTo>
                  <a:lnTo>
                    <a:pt x="152" y="8"/>
                  </a:lnTo>
                  <a:lnTo>
                    <a:pt x="143" y="11"/>
                  </a:lnTo>
                  <a:lnTo>
                    <a:pt x="139" y="12"/>
                  </a:lnTo>
                  <a:lnTo>
                    <a:pt x="128" y="12"/>
                  </a:lnTo>
                  <a:lnTo>
                    <a:pt x="123" y="15"/>
                  </a:lnTo>
                  <a:lnTo>
                    <a:pt x="113" y="17"/>
                  </a:lnTo>
                  <a:lnTo>
                    <a:pt x="98" y="22"/>
                  </a:lnTo>
                  <a:lnTo>
                    <a:pt x="80" y="23"/>
                  </a:lnTo>
                  <a:lnTo>
                    <a:pt x="62" y="28"/>
                  </a:lnTo>
                  <a:lnTo>
                    <a:pt x="54" y="28"/>
                  </a:lnTo>
                  <a:lnTo>
                    <a:pt x="46" y="21"/>
                  </a:lnTo>
                  <a:lnTo>
                    <a:pt x="43" y="14"/>
                  </a:lnTo>
                  <a:lnTo>
                    <a:pt x="37" y="11"/>
                  </a:lnTo>
                  <a:lnTo>
                    <a:pt x="31" y="20"/>
                  </a:lnTo>
                  <a:lnTo>
                    <a:pt x="28" y="26"/>
                  </a:lnTo>
                  <a:lnTo>
                    <a:pt x="33" y="36"/>
                  </a:lnTo>
                  <a:lnTo>
                    <a:pt x="40" y="44"/>
                  </a:lnTo>
                  <a:lnTo>
                    <a:pt x="46" y="50"/>
                  </a:lnTo>
                  <a:lnTo>
                    <a:pt x="104" y="71"/>
                  </a:lnTo>
                  <a:lnTo>
                    <a:pt x="118" y="71"/>
                  </a:lnTo>
                  <a:lnTo>
                    <a:pt x="69" y="123"/>
                  </a:lnTo>
                  <a:lnTo>
                    <a:pt x="46" y="124"/>
                  </a:lnTo>
                  <a:lnTo>
                    <a:pt x="31" y="137"/>
                  </a:lnTo>
                  <a:lnTo>
                    <a:pt x="20" y="137"/>
                  </a:lnTo>
                  <a:lnTo>
                    <a:pt x="15" y="141"/>
                  </a:lnTo>
                  <a:lnTo>
                    <a:pt x="0" y="161"/>
                  </a:lnTo>
                  <a:lnTo>
                    <a:pt x="0" y="225"/>
                  </a:lnTo>
                  <a:lnTo>
                    <a:pt x="10" y="238"/>
                  </a:lnTo>
                  <a:lnTo>
                    <a:pt x="14" y="235"/>
                  </a:lnTo>
                  <a:lnTo>
                    <a:pt x="18" y="226"/>
                  </a:lnTo>
                  <a:lnTo>
                    <a:pt x="37" y="205"/>
                  </a:lnTo>
                  <a:lnTo>
                    <a:pt x="53" y="191"/>
                  </a:lnTo>
                  <a:lnTo>
                    <a:pt x="80" y="175"/>
                  </a:lnTo>
                  <a:lnTo>
                    <a:pt x="97" y="160"/>
                  </a:lnTo>
                  <a:lnTo>
                    <a:pt x="117" y="137"/>
                  </a:lnTo>
                  <a:lnTo>
                    <a:pt x="132" y="117"/>
                  </a:lnTo>
                  <a:lnTo>
                    <a:pt x="147" y="92"/>
                  </a:lnTo>
                  <a:lnTo>
                    <a:pt x="157" y="70"/>
                  </a:lnTo>
                  <a:lnTo>
                    <a:pt x="167" y="50"/>
                  </a:lnTo>
                  <a:lnTo>
                    <a:pt x="171" y="32"/>
                  </a:lnTo>
                  <a:lnTo>
                    <a:pt x="175" y="25"/>
                  </a:lnTo>
                  <a:lnTo>
                    <a:pt x="175" y="15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285">
              <a:extLst>
                <a:ext uri="{FF2B5EF4-FFF2-40B4-BE49-F238E27FC236}">
                  <a16:creationId xmlns="" xmlns:a16="http://schemas.microsoft.com/office/drawing/2014/main" id="{CD7881CA-9DF7-4685-B207-92A792946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910" y="4219109"/>
              <a:ext cx="69807" cy="70777"/>
            </a:xfrm>
            <a:custGeom>
              <a:avLst/>
              <a:gdLst>
                <a:gd name="T0" fmla="*/ 16 w 72"/>
                <a:gd name="T1" fmla="*/ 2 h 73"/>
                <a:gd name="T2" fmla="*/ 37 w 72"/>
                <a:gd name="T3" fmla="*/ 5 h 73"/>
                <a:gd name="T4" fmla="*/ 38 w 72"/>
                <a:gd name="T5" fmla="*/ 2 h 73"/>
                <a:gd name="T6" fmla="*/ 52 w 72"/>
                <a:gd name="T7" fmla="*/ 0 h 73"/>
                <a:gd name="T8" fmla="*/ 72 w 72"/>
                <a:gd name="T9" fmla="*/ 5 h 73"/>
                <a:gd name="T10" fmla="*/ 62 w 72"/>
                <a:gd name="T11" fmla="*/ 20 h 73"/>
                <a:gd name="T12" fmla="*/ 63 w 72"/>
                <a:gd name="T13" fmla="*/ 32 h 73"/>
                <a:gd name="T14" fmla="*/ 70 w 72"/>
                <a:gd name="T15" fmla="*/ 42 h 73"/>
                <a:gd name="T16" fmla="*/ 67 w 72"/>
                <a:gd name="T17" fmla="*/ 49 h 73"/>
                <a:gd name="T18" fmla="*/ 66 w 72"/>
                <a:gd name="T19" fmla="*/ 57 h 73"/>
                <a:gd name="T20" fmla="*/ 61 w 72"/>
                <a:gd name="T21" fmla="*/ 65 h 73"/>
                <a:gd name="T22" fmla="*/ 51 w 72"/>
                <a:gd name="T23" fmla="*/ 61 h 73"/>
                <a:gd name="T24" fmla="*/ 43 w 72"/>
                <a:gd name="T25" fmla="*/ 63 h 73"/>
                <a:gd name="T26" fmla="*/ 36 w 72"/>
                <a:gd name="T27" fmla="*/ 62 h 73"/>
                <a:gd name="T28" fmla="*/ 35 w 72"/>
                <a:gd name="T29" fmla="*/ 66 h 73"/>
                <a:gd name="T30" fmla="*/ 37 w 72"/>
                <a:gd name="T31" fmla="*/ 70 h 73"/>
                <a:gd name="T32" fmla="*/ 36 w 72"/>
                <a:gd name="T33" fmla="*/ 73 h 73"/>
                <a:gd name="T34" fmla="*/ 26 w 72"/>
                <a:gd name="T35" fmla="*/ 72 h 73"/>
                <a:gd name="T36" fmla="*/ 16 w 72"/>
                <a:gd name="T37" fmla="*/ 57 h 73"/>
                <a:gd name="T38" fmla="*/ 14 w 72"/>
                <a:gd name="T39" fmla="*/ 47 h 73"/>
                <a:gd name="T40" fmla="*/ 8 w 72"/>
                <a:gd name="T41" fmla="*/ 47 h 73"/>
                <a:gd name="T42" fmla="*/ 0 w 72"/>
                <a:gd name="T43" fmla="*/ 34 h 73"/>
                <a:gd name="T44" fmla="*/ 3 w 72"/>
                <a:gd name="T45" fmla="*/ 26 h 73"/>
                <a:gd name="T46" fmla="*/ 2 w 72"/>
                <a:gd name="T47" fmla="*/ 21 h 73"/>
                <a:gd name="T48" fmla="*/ 13 w 72"/>
                <a:gd name="T49" fmla="*/ 17 h 73"/>
                <a:gd name="T50" fmla="*/ 16 w 72"/>
                <a:gd name="T51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73">
                  <a:moveTo>
                    <a:pt x="16" y="2"/>
                  </a:moveTo>
                  <a:lnTo>
                    <a:pt x="37" y="5"/>
                  </a:lnTo>
                  <a:lnTo>
                    <a:pt x="38" y="2"/>
                  </a:lnTo>
                  <a:lnTo>
                    <a:pt x="52" y="0"/>
                  </a:lnTo>
                  <a:lnTo>
                    <a:pt x="72" y="5"/>
                  </a:lnTo>
                  <a:lnTo>
                    <a:pt x="62" y="20"/>
                  </a:lnTo>
                  <a:lnTo>
                    <a:pt x="63" y="32"/>
                  </a:lnTo>
                  <a:lnTo>
                    <a:pt x="70" y="42"/>
                  </a:lnTo>
                  <a:lnTo>
                    <a:pt x="67" y="49"/>
                  </a:lnTo>
                  <a:lnTo>
                    <a:pt x="66" y="57"/>
                  </a:lnTo>
                  <a:lnTo>
                    <a:pt x="61" y="65"/>
                  </a:lnTo>
                  <a:lnTo>
                    <a:pt x="51" y="61"/>
                  </a:lnTo>
                  <a:lnTo>
                    <a:pt x="43" y="63"/>
                  </a:lnTo>
                  <a:lnTo>
                    <a:pt x="36" y="62"/>
                  </a:lnTo>
                  <a:lnTo>
                    <a:pt x="35" y="66"/>
                  </a:lnTo>
                  <a:lnTo>
                    <a:pt x="37" y="70"/>
                  </a:lnTo>
                  <a:lnTo>
                    <a:pt x="36" y="73"/>
                  </a:lnTo>
                  <a:lnTo>
                    <a:pt x="26" y="72"/>
                  </a:lnTo>
                  <a:lnTo>
                    <a:pt x="16" y="57"/>
                  </a:lnTo>
                  <a:lnTo>
                    <a:pt x="14" y="47"/>
                  </a:lnTo>
                  <a:lnTo>
                    <a:pt x="8" y="47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2" y="21"/>
                  </a:lnTo>
                  <a:lnTo>
                    <a:pt x="13" y="17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286">
              <a:extLst>
                <a:ext uri="{FF2B5EF4-FFF2-40B4-BE49-F238E27FC236}">
                  <a16:creationId xmlns="" xmlns:a16="http://schemas.microsoft.com/office/drawing/2014/main" id="{12CC6642-6D6F-49A4-BF60-8B936302F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190" y="3842928"/>
              <a:ext cx="204573" cy="229781"/>
            </a:xfrm>
            <a:custGeom>
              <a:avLst/>
              <a:gdLst>
                <a:gd name="T0" fmla="*/ 85 w 211"/>
                <a:gd name="T1" fmla="*/ 237 h 237"/>
                <a:gd name="T2" fmla="*/ 73 w 211"/>
                <a:gd name="T3" fmla="*/ 226 h 237"/>
                <a:gd name="T4" fmla="*/ 63 w 211"/>
                <a:gd name="T5" fmla="*/ 212 h 237"/>
                <a:gd name="T6" fmla="*/ 51 w 211"/>
                <a:gd name="T7" fmla="*/ 207 h 237"/>
                <a:gd name="T8" fmla="*/ 43 w 211"/>
                <a:gd name="T9" fmla="*/ 202 h 237"/>
                <a:gd name="T10" fmla="*/ 34 w 211"/>
                <a:gd name="T11" fmla="*/ 202 h 237"/>
                <a:gd name="T12" fmla="*/ 24 w 211"/>
                <a:gd name="T13" fmla="*/ 206 h 237"/>
                <a:gd name="T14" fmla="*/ 16 w 211"/>
                <a:gd name="T15" fmla="*/ 205 h 237"/>
                <a:gd name="T16" fmla="*/ 11 w 211"/>
                <a:gd name="T17" fmla="*/ 211 h 237"/>
                <a:gd name="T18" fmla="*/ 9 w 211"/>
                <a:gd name="T19" fmla="*/ 201 h 237"/>
                <a:gd name="T20" fmla="*/ 14 w 211"/>
                <a:gd name="T21" fmla="*/ 192 h 237"/>
                <a:gd name="T22" fmla="*/ 16 w 211"/>
                <a:gd name="T23" fmla="*/ 175 h 237"/>
                <a:gd name="T24" fmla="*/ 14 w 211"/>
                <a:gd name="T25" fmla="*/ 157 h 237"/>
                <a:gd name="T26" fmla="*/ 12 w 211"/>
                <a:gd name="T27" fmla="*/ 148 h 237"/>
                <a:gd name="T28" fmla="*/ 14 w 211"/>
                <a:gd name="T29" fmla="*/ 139 h 237"/>
                <a:gd name="T30" fmla="*/ 9 w 211"/>
                <a:gd name="T31" fmla="*/ 130 h 237"/>
                <a:gd name="T32" fmla="*/ 0 w 211"/>
                <a:gd name="T33" fmla="*/ 122 h 237"/>
                <a:gd name="T34" fmla="*/ 4 w 211"/>
                <a:gd name="T35" fmla="*/ 116 h 237"/>
                <a:gd name="T36" fmla="*/ 72 w 211"/>
                <a:gd name="T37" fmla="*/ 116 h 237"/>
                <a:gd name="T38" fmla="*/ 68 w 211"/>
                <a:gd name="T39" fmla="*/ 89 h 237"/>
                <a:gd name="T40" fmla="*/ 73 w 211"/>
                <a:gd name="T41" fmla="*/ 79 h 237"/>
                <a:gd name="T42" fmla="*/ 89 w 211"/>
                <a:gd name="T43" fmla="*/ 78 h 237"/>
                <a:gd name="T44" fmla="*/ 88 w 211"/>
                <a:gd name="T45" fmla="*/ 29 h 237"/>
                <a:gd name="T46" fmla="*/ 146 w 211"/>
                <a:gd name="T47" fmla="*/ 30 h 237"/>
                <a:gd name="T48" fmla="*/ 146 w 211"/>
                <a:gd name="T49" fmla="*/ 0 h 237"/>
                <a:gd name="T50" fmla="*/ 211 w 211"/>
                <a:gd name="T51" fmla="*/ 48 h 237"/>
                <a:gd name="T52" fmla="*/ 184 w 211"/>
                <a:gd name="T53" fmla="*/ 48 h 237"/>
                <a:gd name="T54" fmla="*/ 192 w 211"/>
                <a:gd name="T55" fmla="*/ 128 h 237"/>
                <a:gd name="T56" fmla="*/ 202 w 211"/>
                <a:gd name="T57" fmla="*/ 207 h 237"/>
                <a:gd name="T58" fmla="*/ 204 w 211"/>
                <a:gd name="T59" fmla="*/ 209 h 237"/>
                <a:gd name="T60" fmla="*/ 200 w 211"/>
                <a:gd name="T61" fmla="*/ 222 h 237"/>
                <a:gd name="T62" fmla="*/ 131 w 211"/>
                <a:gd name="T63" fmla="*/ 222 h 237"/>
                <a:gd name="T64" fmla="*/ 127 w 211"/>
                <a:gd name="T65" fmla="*/ 226 h 237"/>
                <a:gd name="T66" fmla="*/ 122 w 211"/>
                <a:gd name="T67" fmla="*/ 224 h 237"/>
                <a:gd name="T68" fmla="*/ 111 w 211"/>
                <a:gd name="T69" fmla="*/ 228 h 237"/>
                <a:gd name="T70" fmla="*/ 100 w 211"/>
                <a:gd name="T71" fmla="*/ 223 h 237"/>
                <a:gd name="T72" fmla="*/ 94 w 211"/>
                <a:gd name="T73" fmla="*/ 224 h 237"/>
                <a:gd name="T74" fmla="*/ 90 w 211"/>
                <a:gd name="T75" fmla="*/ 235 h 237"/>
                <a:gd name="T76" fmla="*/ 85 w 211"/>
                <a:gd name="T7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1" h="237">
                  <a:moveTo>
                    <a:pt x="85" y="237"/>
                  </a:moveTo>
                  <a:lnTo>
                    <a:pt x="73" y="226"/>
                  </a:lnTo>
                  <a:lnTo>
                    <a:pt x="63" y="212"/>
                  </a:lnTo>
                  <a:lnTo>
                    <a:pt x="51" y="207"/>
                  </a:lnTo>
                  <a:lnTo>
                    <a:pt x="43" y="202"/>
                  </a:lnTo>
                  <a:lnTo>
                    <a:pt x="34" y="202"/>
                  </a:lnTo>
                  <a:lnTo>
                    <a:pt x="24" y="206"/>
                  </a:lnTo>
                  <a:lnTo>
                    <a:pt x="16" y="205"/>
                  </a:lnTo>
                  <a:lnTo>
                    <a:pt x="11" y="211"/>
                  </a:lnTo>
                  <a:lnTo>
                    <a:pt x="9" y="201"/>
                  </a:lnTo>
                  <a:lnTo>
                    <a:pt x="14" y="192"/>
                  </a:lnTo>
                  <a:lnTo>
                    <a:pt x="16" y="175"/>
                  </a:lnTo>
                  <a:lnTo>
                    <a:pt x="14" y="157"/>
                  </a:lnTo>
                  <a:lnTo>
                    <a:pt x="12" y="148"/>
                  </a:lnTo>
                  <a:lnTo>
                    <a:pt x="14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72" y="116"/>
                  </a:lnTo>
                  <a:lnTo>
                    <a:pt x="68" y="89"/>
                  </a:lnTo>
                  <a:lnTo>
                    <a:pt x="73" y="79"/>
                  </a:lnTo>
                  <a:lnTo>
                    <a:pt x="89" y="78"/>
                  </a:lnTo>
                  <a:lnTo>
                    <a:pt x="88" y="29"/>
                  </a:lnTo>
                  <a:lnTo>
                    <a:pt x="146" y="30"/>
                  </a:lnTo>
                  <a:lnTo>
                    <a:pt x="146" y="0"/>
                  </a:lnTo>
                  <a:lnTo>
                    <a:pt x="211" y="48"/>
                  </a:lnTo>
                  <a:lnTo>
                    <a:pt x="184" y="48"/>
                  </a:lnTo>
                  <a:lnTo>
                    <a:pt x="192" y="128"/>
                  </a:lnTo>
                  <a:lnTo>
                    <a:pt x="202" y="207"/>
                  </a:lnTo>
                  <a:lnTo>
                    <a:pt x="204" y="209"/>
                  </a:lnTo>
                  <a:lnTo>
                    <a:pt x="200" y="222"/>
                  </a:lnTo>
                  <a:lnTo>
                    <a:pt x="131" y="222"/>
                  </a:lnTo>
                  <a:lnTo>
                    <a:pt x="127" y="226"/>
                  </a:lnTo>
                  <a:lnTo>
                    <a:pt x="122" y="224"/>
                  </a:lnTo>
                  <a:lnTo>
                    <a:pt x="111" y="228"/>
                  </a:lnTo>
                  <a:lnTo>
                    <a:pt x="100" y="223"/>
                  </a:lnTo>
                  <a:lnTo>
                    <a:pt x="94" y="224"/>
                  </a:lnTo>
                  <a:lnTo>
                    <a:pt x="90" y="235"/>
                  </a:lnTo>
                  <a:lnTo>
                    <a:pt x="85" y="23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287">
              <a:extLst>
                <a:ext uri="{FF2B5EF4-FFF2-40B4-BE49-F238E27FC236}">
                  <a16:creationId xmlns="" xmlns:a16="http://schemas.microsoft.com/office/drawing/2014/main" id="{16185F93-5716-4E29-A5ED-2F91C333E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154" y="4108582"/>
              <a:ext cx="123132" cy="90167"/>
            </a:xfrm>
            <a:custGeom>
              <a:avLst/>
              <a:gdLst>
                <a:gd name="T0" fmla="*/ 111 w 127"/>
                <a:gd name="T1" fmla="*/ 86 h 93"/>
                <a:gd name="T2" fmla="*/ 103 w 127"/>
                <a:gd name="T3" fmla="*/ 93 h 93"/>
                <a:gd name="T4" fmla="*/ 100 w 127"/>
                <a:gd name="T5" fmla="*/ 81 h 93"/>
                <a:gd name="T6" fmla="*/ 89 w 127"/>
                <a:gd name="T7" fmla="*/ 73 h 93"/>
                <a:gd name="T8" fmla="*/ 80 w 127"/>
                <a:gd name="T9" fmla="*/ 74 h 93"/>
                <a:gd name="T10" fmla="*/ 77 w 127"/>
                <a:gd name="T11" fmla="*/ 64 h 93"/>
                <a:gd name="T12" fmla="*/ 74 w 127"/>
                <a:gd name="T13" fmla="*/ 51 h 93"/>
                <a:gd name="T14" fmla="*/ 55 w 127"/>
                <a:gd name="T15" fmla="*/ 44 h 93"/>
                <a:gd name="T16" fmla="*/ 47 w 127"/>
                <a:gd name="T17" fmla="*/ 47 h 93"/>
                <a:gd name="T18" fmla="*/ 41 w 127"/>
                <a:gd name="T19" fmla="*/ 57 h 93"/>
                <a:gd name="T20" fmla="*/ 25 w 127"/>
                <a:gd name="T21" fmla="*/ 54 h 93"/>
                <a:gd name="T22" fmla="*/ 14 w 127"/>
                <a:gd name="T23" fmla="*/ 45 h 93"/>
                <a:gd name="T24" fmla="*/ 7 w 127"/>
                <a:gd name="T25" fmla="*/ 34 h 93"/>
                <a:gd name="T26" fmla="*/ 0 w 127"/>
                <a:gd name="T27" fmla="*/ 27 h 93"/>
                <a:gd name="T28" fmla="*/ 12 w 127"/>
                <a:gd name="T29" fmla="*/ 19 h 93"/>
                <a:gd name="T30" fmla="*/ 21 w 127"/>
                <a:gd name="T31" fmla="*/ 16 h 93"/>
                <a:gd name="T32" fmla="*/ 22 w 127"/>
                <a:gd name="T33" fmla="*/ 7 h 93"/>
                <a:gd name="T34" fmla="*/ 24 w 127"/>
                <a:gd name="T35" fmla="*/ 0 h 93"/>
                <a:gd name="T36" fmla="*/ 45 w 127"/>
                <a:gd name="T37" fmla="*/ 5 h 93"/>
                <a:gd name="T38" fmla="*/ 51 w 127"/>
                <a:gd name="T39" fmla="*/ 2 h 93"/>
                <a:gd name="T40" fmla="*/ 62 w 127"/>
                <a:gd name="T41" fmla="*/ 2 h 93"/>
                <a:gd name="T42" fmla="*/ 66 w 127"/>
                <a:gd name="T43" fmla="*/ 8 h 93"/>
                <a:gd name="T44" fmla="*/ 74 w 127"/>
                <a:gd name="T45" fmla="*/ 7 h 93"/>
                <a:gd name="T46" fmla="*/ 85 w 127"/>
                <a:gd name="T47" fmla="*/ 13 h 93"/>
                <a:gd name="T48" fmla="*/ 96 w 127"/>
                <a:gd name="T49" fmla="*/ 7 h 93"/>
                <a:gd name="T50" fmla="*/ 104 w 127"/>
                <a:gd name="T51" fmla="*/ 5 h 93"/>
                <a:gd name="T52" fmla="*/ 110 w 127"/>
                <a:gd name="T53" fmla="*/ 13 h 93"/>
                <a:gd name="T54" fmla="*/ 113 w 127"/>
                <a:gd name="T55" fmla="*/ 26 h 93"/>
                <a:gd name="T56" fmla="*/ 117 w 127"/>
                <a:gd name="T57" fmla="*/ 29 h 93"/>
                <a:gd name="T58" fmla="*/ 118 w 127"/>
                <a:gd name="T59" fmla="*/ 37 h 93"/>
                <a:gd name="T60" fmla="*/ 120 w 127"/>
                <a:gd name="T61" fmla="*/ 43 h 93"/>
                <a:gd name="T62" fmla="*/ 122 w 127"/>
                <a:gd name="T63" fmla="*/ 56 h 93"/>
                <a:gd name="T64" fmla="*/ 120 w 127"/>
                <a:gd name="T65" fmla="*/ 72 h 93"/>
                <a:gd name="T66" fmla="*/ 120 w 127"/>
                <a:gd name="T67" fmla="*/ 78 h 93"/>
                <a:gd name="T68" fmla="*/ 115 w 127"/>
                <a:gd name="T69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93">
                  <a:moveTo>
                    <a:pt x="115" y="86"/>
                  </a:moveTo>
                  <a:lnTo>
                    <a:pt x="111" y="86"/>
                  </a:lnTo>
                  <a:lnTo>
                    <a:pt x="107" y="93"/>
                  </a:lnTo>
                  <a:lnTo>
                    <a:pt x="103" y="93"/>
                  </a:lnTo>
                  <a:lnTo>
                    <a:pt x="99" y="88"/>
                  </a:lnTo>
                  <a:lnTo>
                    <a:pt x="100" y="81"/>
                  </a:lnTo>
                  <a:lnTo>
                    <a:pt x="93" y="71"/>
                  </a:lnTo>
                  <a:lnTo>
                    <a:pt x="89" y="73"/>
                  </a:lnTo>
                  <a:lnTo>
                    <a:pt x="85" y="73"/>
                  </a:lnTo>
                  <a:lnTo>
                    <a:pt x="80" y="74"/>
                  </a:lnTo>
                  <a:lnTo>
                    <a:pt x="81" y="67"/>
                  </a:lnTo>
                  <a:lnTo>
                    <a:pt x="77" y="64"/>
                  </a:lnTo>
                  <a:lnTo>
                    <a:pt x="78" y="58"/>
                  </a:lnTo>
                  <a:lnTo>
                    <a:pt x="74" y="51"/>
                  </a:lnTo>
                  <a:lnTo>
                    <a:pt x="69" y="44"/>
                  </a:lnTo>
                  <a:lnTo>
                    <a:pt x="55" y="44"/>
                  </a:lnTo>
                  <a:lnTo>
                    <a:pt x="52" y="47"/>
                  </a:lnTo>
                  <a:lnTo>
                    <a:pt x="47" y="47"/>
                  </a:lnTo>
                  <a:lnTo>
                    <a:pt x="44" y="52"/>
                  </a:lnTo>
                  <a:lnTo>
                    <a:pt x="41" y="57"/>
                  </a:lnTo>
                  <a:lnTo>
                    <a:pt x="32" y="65"/>
                  </a:lnTo>
                  <a:lnTo>
                    <a:pt x="25" y="54"/>
                  </a:lnTo>
                  <a:lnTo>
                    <a:pt x="18" y="47"/>
                  </a:lnTo>
                  <a:lnTo>
                    <a:pt x="14" y="45"/>
                  </a:lnTo>
                  <a:lnTo>
                    <a:pt x="9" y="42"/>
                  </a:lnTo>
                  <a:lnTo>
                    <a:pt x="7" y="34"/>
                  </a:lnTo>
                  <a:lnTo>
                    <a:pt x="4" y="30"/>
                  </a:lnTo>
                  <a:lnTo>
                    <a:pt x="0" y="27"/>
                  </a:lnTo>
                  <a:lnTo>
                    <a:pt x="8" y="19"/>
                  </a:lnTo>
                  <a:lnTo>
                    <a:pt x="12" y="19"/>
                  </a:lnTo>
                  <a:lnTo>
                    <a:pt x="17" y="16"/>
                  </a:lnTo>
                  <a:lnTo>
                    <a:pt x="21" y="16"/>
                  </a:lnTo>
                  <a:lnTo>
                    <a:pt x="24" y="13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45" y="5"/>
                  </a:lnTo>
                  <a:lnTo>
                    <a:pt x="49" y="4"/>
                  </a:lnTo>
                  <a:lnTo>
                    <a:pt x="51" y="2"/>
                  </a:lnTo>
                  <a:lnTo>
                    <a:pt x="60" y="4"/>
                  </a:lnTo>
                  <a:lnTo>
                    <a:pt x="62" y="2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70" y="6"/>
                  </a:lnTo>
                  <a:lnTo>
                    <a:pt x="74" y="7"/>
                  </a:lnTo>
                  <a:lnTo>
                    <a:pt x="78" y="12"/>
                  </a:lnTo>
                  <a:lnTo>
                    <a:pt x="85" y="13"/>
                  </a:lnTo>
                  <a:lnTo>
                    <a:pt x="91" y="9"/>
                  </a:lnTo>
                  <a:lnTo>
                    <a:pt x="96" y="7"/>
                  </a:lnTo>
                  <a:lnTo>
                    <a:pt x="100" y="5"/>
                  </a:lnTo>
                  <a:lnTo>
                    <a:pt x="104" y="5"/>
                  </a:lnTo>
                  <a:lnTo>
                    <a:pt x="107" y="8"/>
                  </a:lnTo>
                  <a:lnTo>
                    <a:pt x="110" y="13"/>
                  </a:lnTo>
                  <a:lnTo>
                    <a:pt x="117" y="21"/>
                  </a:lnTo>
                  <a:lnTo>
                    <a:pt x="113" y="26"/>
                  </a:lnTo>
                  <a:lnTo>
                    <a:pt x="113" y="31"/>
                  </a:lnTo>
                  <a:lnTo>
                    <a:pt x="117" y="29"/>
                  </a:lnTo>
                  <a:lnTo>
                    <a:pt x="119" y="31"/>
                  </a:lnTo>
                  <a:lnTo>
                    <a:pt x="118" y="37"/>
                  </a:lnTo>
                  <a:lnTo>
                    <a:pt x="124" y="42"/>
                  </a:lnTo>
                  <a:lnTo>
                    <a:pt x="120" y="43"/>
                  </a:lnTo>
                  <a:lnTo>
                    <a:pt x="118" y="49"/>
                  </a:lnTo>
                  <a:lnTo>
                    <a:pt x="122" y="56"/>
                  </a:lnTo>
                  <a:lnTo>
                    <a:pt x="127" y="71"/>
                  </a:lnTo>
                  <a:lnTo>
                    <a:pt x="120" y="72"/>
                  </a:lnTo>
                  <a:lnTo>
                    <a:pt x="119" y="74"/>
                  </a:lnTo>
                  <a:lnTo>
                    <a:pt x="120" y="78"/>
                  </a:lnTo>
                  <a:lnTo>
                    <a:pt x="119" y="86"/>
                  </a:lnTo>
                  <a:lnTo>
                    <a:pt x="115" y="8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288">
              <a:extLst>
                <a:ext uri="{FF2B5EF4-FFF2-40B4-BE49-F238E27FC236}">
                  <a16:creationId xmlns="" xmlns:a16="http://schemas.microsoft.com/office/drawing/2014/main" id="{D3E2139A-C01F-4F05-8F13-D36D99BFD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263" y="4257890"/>
              <a:ext cx="123132" cy="146400"/>
            </a:xfrm>
            <a:custGeom>
              <a:avLst/>
              <a:gdLst>
                <a:gd name="T0" fmla="*/ 32 w 127"/>
                <a:gd name="T1" fmla="*/ 147 h 151"/>
                <a:gd name="T2" fmla="*/ 27 w 127"/>
                <a:gd name="T3" fmla="*/ 141 h 151"/>
                <a:gd name="T4" fmla="*/ 21 w 127"/>
                <a:gd name="T5" fmla="*/ 144 h 151"/>
                <a:gd name="T6" fmla="*/ 14 w 127"/>
                <a:gd name="T7" fmla="*/ 151 h 151"/>
                <a:gd name="T8" fmla="*/ 0 w 127"/>
                <a:gd name="T9" fmla="*/ 133 h 151"/>
                <a:gd name="T10" fmla="*/ 13 w 127"/>
                <a:gd name="T11" fmla="*/ 123 h 151"/>
                <a:gd name="T12" fmla="*/ 7 w 127"/>
                <a:gd name="T13" fmla="*/ 112 h 151"/>
                <a:gd name="T14" fmla="*/ 13 w 127"/>
                <a:gd name="T15" fmla="*/ 108 h 151"/>
                <a:gd name="T16" fmla="*/ 24 w 127"/>
                <a:gd name="T17" fmla="*/ 106 h 151"/>
                <a:gd name="T18" fmla="*/ 25 w 127"/>
                <a:gd name="T19" fmla="*/ 98 h 151"/>
                <a:gd name="T20" fmla="*/ 35 w 127"/>
                <a:gd name="T21" fmla="*/ 106 h 151"/>
                <a:gd name="T22" fmla="*/ 50 w 127"/>
                <a:gd name="T23" fmla="*/ 107 h 151"/>
                <a:gd name="T24" fmla="*/ 56 w 127"/>
                <a:gd name="T25" fmla="*/ 99 h 151"/>
                <a:gd name="T26" fmla="*/ 58 w 127"/>
                <a:gd name="T27" fmla="*/ 88 h 151"/>
                <a:gd name="T28" fmla="*/ 56 w 127"/>
                <a:gd name="T29" fmla="*/ 74 h 151"/>
                <a:gd name="T30" fmla="*/ 47 w 127"/>
                <a:gd name="T31" fmla="*/ 63 h 151"/>
                <a:gd name="T32" fmla="*/ 56 w 127"/>
                <a:gd name="T33" fmla="*/ 44 h 151"/>
                <a:gd name="T34" fmla="*/ 51 w 127"/>
                <a:gd name="T35" fmla="*/ 40 h 151"/>
                <a:gd name="T36" fmla="*/ 38 w 127"/>
                <a:gd name="T37" fmla="*/ 41 h 151"/>
                <a:gd name="T38" fmla="*/ 34 w 127"/>
                <a:gd name="T39" fmla="*/ 33 h 151"/>
                <a:gd name="T40" fmla="*/ 35 w 127"/>
                <a:gd name="T41" fmla="*/ 25 h 151"/>
                <a:gd name="T42" fmla="*/ 57 w 127"/>
                <a:gd name="T43" fmla="*/ 26 h 151"/>
                <a:gd name="T44" fmla="*/ 71 w 127"/>
                <a:gd name="T45" fmla="*/ 31 h 151"/>
                <a:gd name="T46" fmla="*/ 84 w 127"/>
                <a:gd name="T47" fmla="*/ 34 h 151"/>
                <a:gd name="T48" fmla="*/ 86 w 127"/>
                <a:gd name="T49" fmla="*/ 25 h 151"/>
                <a:gd name="T50" fmla="*/ 95 w 127"/>
                <a:gd name="T51" fmla="*/ 9 h 151"/>
                <a:gd name="T52" fmla="*/ 105 w 127"/>
                <a:gd name="T53" fmla="*/ 0 h 151"/>
                <a:gd name="T54" fmla="*/ 117 w 127"/>
                <a:gd name="T55" fmla="*/ 3 h 151"/>
                <a:gd name="T56" fmla="*/ 127 w 127"/>
                <a:gd name="T57" fmla="*/ 4 h 151"/>
                <a:gd name="T58" fmla="*/ 127 w 127"/>
                <a:gd name="T59" fmla="*/ 15 h 151"/>
                <a:gd name="T60" fmla="*/ 122 w 127"/>
                <a:gd name="T61" fmla="*/ 24 h 151"/>
                <a:gd name="T62" fmla="*/ 118 w 127"/>
                <a:gd name="T63" fmla="*/ 34 h 151"/>
                <a:gd name="T64" fmla="*/ 116 w 127"/>
                <a:gd name="T65" fmla="*/ 49 h 151"/>
                <a:gd name="T66" fmla="*/ 117 w 127"/>
                <a:gd name="T67" fmla="*/ 60 h 151"/>
                <a:gd name="T68" fmla="*/ 115 w 127"/>
                <a:gd name="T69" fmla="*/ 66 h 151"/>
                <a:gd name="T70" fmla="*/ 113 w 127"/>
                <a:gd name="T71" fmla="*/ 71 h 151"/>
                <a:gd name="T72" fmla="*/ 112 w 127"/>
                <a:gd name="T73" fmla="*/ 77 h 151"/>
                <a:gd name="T74" fmla="*/ 101 w 127"/>
                <a:gd name="T75" fmla="*/ 85 h 151"/>
                <a:gd name="T76" fmla="*/ 93 w 127"/>
                <a:gd name="T77" fmla="*/ 95 h 151"/>
                <a:gd name="T78" fmla="*/ 84 w 127"/>
                <a:gd name="T79" fmla="*/ 112 h 151"/>
                <a:gd name="T80" fmla="*/ 86 w 127"/>
                <a:gd name="T81" fmla="*/ 126 h 151"/>
                <a:gd name="T82" fmla="*/ 81 w 127"/>
                <a:gd name="T83" fmla="*/ 132 h 151"/>
                <a:gd name="T84" fmla="*/ 71 w 127"/>
                <a:gd name="T85" fmla="*/ 140 h 151"/>
                <a:gd name="T86" fmla="*/ 60 w 127"/>
                <a:gd name="T87" fmla="*/ 150 h 151"/>
                <a:gd name="T88" fmla="*/ 54 w 127"/>
                <a:gd name="T89" fmla="*/ 148 h 151"/>
                <a:gd name="T90" fmla="*/ 53 w 127"/>
                <a:gd name="T91" fmla="*/ 142 h 151"/>
                <a:gd name="T92" fmla="*/ 44 w 127"/>
                <a:gd name="T93" fmla="*/ 142 h 151"/>
                <a:gd name="T94" fmla="*/ 37 w 127"/>
                <a:gd name="T95" fmla="*/ 149 h 151"/>
                <a:gd name="T96" fmla="*/ 32 w 127"/>
                <a:gd name="T9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51">
                  <a:moveTo>
                    <a:pt x="32" y="147"/>
                  </a:moveTo>
                  <a:lnTo>
                    <a:pt x="27" y="141"/>
                  </a:lnTo>
                  <a:lnTo>
                    <a:pt x="21" y="144"/>
                  </a:lnTo>
                  <a:lnTo>
                    <a:pt x="14" y="151"/>
                  </a:lnTo>
                  <a:lnTo>
                    <a:pt x="0" y="133"/>
                  </a:lnTo>
                  <a:lnTo>
                    <a:pt x="13" y="123"/>
                  </a:lnTo>
                  <a:lnTo>
                    <a:pt x="7" y="112"/>
                  </a:lnTo>
                  <a:lnTo>
                    <a:pt x="13" y="108"/>
                  </a:lnTo>
                  <a:lnTo>
                    <a:pt x="24" y="106"/>
                  </a:lnTo>
                  <a:lnTo>
                    <a:pt x="25" y="98"/>
                  </a:lnTo>
                  <a:lnTo>
                    <a:pt x="35" y="106"/>
                  </a:lnTo>
                  <a:lnTo>
                    <a:pt x="50" y="107"/>
                  </a:lnTo>
                  <a:lnTo>
                    <a:pt x="56" y="99"/>
                  </a:lnTo>
                  <a:lnTo>
                    <a:pt x="58" y="88"/>
                  </a:lnTo>
                  <a:lnTo>
                    <a:pt x="56" y="74"/>
                  </a:lnTo>
                  <a:lnTo>
                    <a:pt x="47" y="63"/>
                  </a:lnTo>
                  <a:lnTo>
                    <a:pt x="56" y="44"/>
                  </a:lnTo>
                  <a:lnTo>
                    <a:pt x="51" y="40"/>
                  </a:lnTo>
                  <a:lnTo>
                    <a:pt x="38" y="41"/>
                  </a:lnTo>
                  <a:lnTo>
                    <a:pt x="34" y="33"/>
                  </a:lnTo>
                  <a:lnTo>
                    <a:pt x="35" y="25"/>
                  </a:lnTo>
                  <a:lnTo>
                    <a:pt x="57" y="26"/>
                  </a:lnTo>
                  <a:lnTo>
                    <a:pt x="71" y="31"/>
                  </a:lnTo>
                  <a:lnTo>
                    <a:pt x="84" y="34"/>
                  </a:lnTo>
                  <a:lnTo>
                    <a:pt x="86" y="25"/>
                  </a:lnTo>
                  <a:lnTo>
                    <a:pt x="95" y="9"/>
                  </a:lnTo>
                  <a:lnTo>
                    <a:pt x="105" y="0"/>
                  </a:lnTo>
                  <a:lnTo>
                    <a:pt x="117" y="3"/>
                  </a:lnTo>
                  <a:lnTo>
                    <a:pt x="127" y="4"/>
                  </a:lnTo>
                  <a:lnTo>
                    <a:pt x="127" y="15"/>
                  </a:lnTo>
                  <a:lnTo>
                    <a:pt x="122" y="24"/>
                  </a:lnTo>
                  <a:lnTo>
                    <a:pt x="118" y="34"/>
                  </a:lnTo>
                  <a:lnTo>
                    <a:pt x="116" y="49"/>
                  </a:lnTo>
                  <a:lnTo>
                    <a:pt x="117" y="60"/>
                  </a:lnTo>
                  <a:lnTo>
                    <a:pt x="115" y="66"/>
                  </a:lnTo>
                  <a:lnTo>
                    <a:pt x="113" y="71"/>
                  </a:lnTo>
                  <a:lnTo>
                    <a:pt x="112" y="77"/>
                  </a:lnTo>
                  <a:lnTo>
                    <a:pt x="101" y="85"/>
                  </a:lnTo>
                  <a:lnTo>
                    <a:pt x="93" y="95"/>
                  </a:lnTo>
                  <a:lnTo>
                    <a:pt x="84" y="112"/>
                  </a:lnTo>
                  <a:lnTo>
                    <a:pt x="86" y="126"/>
                  </a:lnTo>
                  <a:lnTo>
                    <a:pt x="81" y="132"/>
                  </a:lnTo>
                  <a:lnTo>
                    <a:pt x="71" y="140"/>
                  </a:lnTo>
                  <a:lnTo>
                    <a:pt x="60" y="150"/>
                  </a:lnTo>
                  <a:lnTo>
                    <a:pt x="54" y="148"/>
                  </a:lnTo>
                  <a:lnTo>
                    <a:pt x="53" y="142"/>
                  </a:lnTo>
                  <a:lnTo>
                    <a:pt x="44" y="142"/>
                  </a:lnTo>
                  <a:lnTo>
                    <a:pt x="37" y="149"/>
                  </a:lnTo>
                  <a:lnTo>
                    <a:pt x="32" y="14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289">
              <a:extLst>
                <a:ext uri="{FF2B5EF4-FFF2-40B4-BE49-F238E27FC236}">
                  <a16:creationId xmlns="" xmlns:a16="http://schemas.microsoft.com/office/drawing/2014/main" id="{BF46787E-7750-497F-830D-5F6C751C0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943" y="3406637"/>
              <a:ext cx="73685" cy="50416"/>
            </a:xfrm>
            <a:custGeom>
              <a:avLst/>
              <a:gdLst>
                <a:gd name="T0" fmla="*/ 61 w 76"/>
                <a:gd name="T1" fmla="*/ 8 h 52"/>
                <a:gd name="T2" fmla="*/ 62 w 76"/>
                <a:gd name="T3" fmla="*/ 12 h 52"/>
                <a:gd name="T4" fmla="*/ 60 w 76"/>
                <a:gd name="T5" fmla="*/ 18 h 52"/>
                <a:gd name="T6" fmla="*/ 67 w 76"/>
                <a:gd name="T7" fmla="*/ 23 h 52"/>
                <a:gd name="T8" fmla="*/ 76 w 76"/>
                <a:gd name="T9" fmla="*/ 24 h 52"/>
                <a:gd name="T10" fmla="*/ 75 w 76"/>
                <a:gd name="T11" fmla="*/ 34 h 52"/>
                <a:gd name="T12" fmla="*/ 67 w 76"/>
                <a:gd name="T13" fmla="*/ 38 h 52"/>
                <a:gd name="T14" fmla="*/ 54 w 76"/>
                <a:gd name="T15" fmla="*/ 35 h 52"/>
                <a:gd name="T16" fmla="*/ 51 w 76"/>
                <a:gd name="T17" fmla="*/ 45 h 52"/>
                <a:gd name="T18" fmla="*/ 43 w 76"/>
                <a:gd name="T19" fmla="*/ 46 h 52"/>
                <a:gd name="T20" fmla="*/ 39 w 76"/>
                <a:gd name="T21" fmla="*/ 42 h 52"/>
                <a:gd name="T22" fmla="*/ 30 w 76"/>
                <a:gd name="T23" fmla="*/ 50 h 52"/>
                <a:gd name="T24" fmla="*/ 22 w 76"/>
                <a:gd name="T25" fmla="*/ 52 h 52"/>
                <a:gd name="T26" fmla="*/ 14 w 76"/>
                <a:gd name="T27" fmla="*/ 46 h 52"/>
                <a:gd name="T28" fmla="*/ 8 w 76"/>
                <a:gd name="T29" fmla="*/ 35 h 52"/>
                <a:gd name="T30" fmla="*/ 0 w 76"/>
                <a:gd name="T31" fmla="*/ 39 h 52"/>
                <a:gd name="T32" fmla="*/ 0 w 76"/>
                <a:gd name="T33" fmla="*/ 27 h 52"/>
                <a:gd name="T34" fmla="*/ 13 w 76"/>
                <a:gd name="T35" fmla="*/ 13 h 52"/>
                <a:gd name="T36" fmla="*/ 11 w 76"/>
                <a:gd name="T37" fmla="*/ 6 h 52"/>
                <a:gd name="T38" fmla="*/ 20 w 76"/>
                <a:gd name="T39" fmla="*/ 9 h 52"/>
                <a:gd name="T40" fmla="*/ 24 w 76"/>
                <a:gd name="T41" fmla="*/ 5 h 52"/>
                <a:gd name="T42" fmla="*/ 39 w 76"/>
                <a:gd name="T43" fmla="*/ 5 h 52"/>
                <a:gd name="T44" fmla="*/ 43 w 76"/>
                <a:gd name="T45" fmla="*/ 0 h 52"/>
                <a:gd name="T46" fmla="*/ 61 w 76"/>
                <a:gd name="T4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52">
                  <a:moveTo>
                    <a:pt x="61" y="8"/>
                  </a:moveTo>
                  <a:lnTo>
                    <a:pt x="62" y="12"/>
                  </a:lnTo>
                  <a:lnTo>
                    <a:pt x="60" y="18"/>
                  </a:lnTo>
                  <a:lnTo>
                    <a:pt x="67" y="23"/>
                  </a:lnTo>
                  <a:lnTo>
                    <a:pt x="76" y="24"/>
                  </a:lnTo>
                  <a:lnTo>
                    <a:pt x="75" y="34"/>
                  </a:lnTo>
                  <a:lnTo>
                    <a:pt x="67" y="38"/>
                  </a:lnTo>
                  <a:lnTo>
                    <a:pt x="54" y="35"/>
                  </a:lnTo>
                  <a:lnTo>
                    <a:pt x="51" y="45"/>
                  </a:lnTo>
                  <a:lnTo>
                    <a:pt x="43" y="46"/>
                  </a:lnTo>
                  <a:lnTo>
                    <a:pt x="39" y="42"/>
                  </a:lnTo>
                  <a:lnTo>
                    <a:pt x="30" y="50"/>
                  </a:lnTo>
                  <a:lnTo>
                    <a:pt x="22" y="52"/>
                  </a:lnTo>
                  <a:lnTo>
                    <a:pt x="14" y="46"/>
                  </a:lnTo>
                  <a:lnTo>
                    <a:pt x="8" y="35"/>
                  </a:lnTo>
                  <a:lnTo>
                    <a:pt x="0" y="39"/>
                  </a:lnTo>
                  <a:lnTo>
                    <a:pt x="0" y="27"/>
                  </a:lnTo>
                  <a:lnTo>
                    <a:pt x="13" y="13"/>
                  </a:lnTo>
                  <a:lnTo>
                    <a:pt x="11" y="6"/>
                  </a:lnTo>
                  <a:lnTo>
                    <a:pt x="20" y="9"/>
                  </a:lnTo>
                  <a:lnTo>
                    <a:pt x="24" y="5"/>
                  </a:lnTo>
                  <a:lnTo>
                    <a:pt x="39" y="5"/>
                  </a:lnTo>
                  <a:lnTo>
                    <a:pt x="43" y="0"/>
                  </a:lnTo>
                  <a:lnTo>
                    <a:pt x="61" y="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290">
              <a:extLst>
                <a:ext uri="{FF2B5EF4-FFF2-40B4-BE49-F238E27FC236}">
                  <a16:creationId xmlns="" xmlns:a16="http://schemas.microsoft.com/office/drawing/2014/main" id="{CEDE7AF2-EADC-4223-84C1-698716E39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1739" y="4582685"/>
              <a:ext cx="127979" cy="120223"/>
            </a:xfrm>
            <a:custGeom>
              <a:avLst/>
              <a:gdLst>
                <a:gd name="T0" fmla="*/ 103 w 132"/>
                <a:gd name="T1" fmla="*/ 124 h 124"/>
                <a:gd name="T2" fmla="*/ 93 w 132"/>
                <a:gd name="T3" fmla="*/ 121 h 124"/>
                <a:gd name="T4" fmla="*/ 88 w 132"/>
                <a:gd name="T5" fmla="*/ 124 h 124"/>
                <a:gd name="T6" fmla="*/ 79 w 132"/>
                <a:gd name="T7" fmla="*/ 121 h 124"/>
                <a:gd name="T8" fmla="*/ 71 w 132"/>
                <a:gd name="T9" fmla="*/ 120 h 124"/>
                <a:gd name="T10" fmla="*/ 61 w 132"/>
                <a:gd name="T11" fmla="*/ 112 h 124"/>
                <a:gd name="T12" fmla="*/ 47 w 132"/>
                <a:gd name="T13" fmla="*/ 110 h 124"/>
                <a:gd name="T14" fmla="*/ 42 w 132"/>
                <a:gd name="T15" fmla="*/ 97 h 124"/>
                <a:gd name="T16" fmla="*/ 42 w 132"/>
                <a:gd name="T17" fmla="*/ 91 h 124"/>
                <a:gd name="T18" fmla="*/ 34 w 132"/>
                <a:gd name="T19" fmla="*/ 89 h 124"/>
                <a:gd name="T20" fmla="*/ 15 w 132"/>
                <a:gd name="T21" fmla="*/ 69 h 124"/>
                <a:gd name="T22" fmla="*/ 10 w 132"/>
                <a:gd name="T23" fmla="*/ 58 h 124"/>
                <a:gd name="T24" fmla="*/ 7 w 132"/>
                <a:gd name="T25" fmla="*/ 55 h 124"/>
                <a:gd name="T26" fmla="*/ 0 w 132"/>
                <a:gd name="T27" fmla="*/ 40 h 124"/>
                <a:gd name="T28" fmla="*/ 19 w 132"/>
                <a:gd name="T29" fmla="*/ 43 h 124"/>
                <a:gd name="T30" fmla="*/ 24 w 132"/>
                <a:gd name="T31" fmla="*/ 45 h 124"/>
                <a:gd name="T32" fmla="*/ 31 w 132"/>
                <a:gd name="T33" fmla="*/ 44 h 124"/>
                <a:gd name="T34" fmla="*/ 40 w 132"/>
                <a:gd name="T35" fmla="*/ 32 h 124"/>
                <a:gd name="T36" fmla="*/ 55 w 132"/>
                <a:gd name="T37" fmla="*/ 17 h 124"/>
                <a:gd name="T38" fmla="*/ 61 w 132"/>
                <a:gd name="T39" fmla="*/ 16 h 124"/>
                <a:gd name="T40" fmla="*/ 63 w 132"/>
                <a:gd name="T41" fmla="*/ 10 h 124"/>
                <a:gd name="T42" fmla="*/ 74 w 132"/>
                <a:gd name="T43" fmla="*/ 3 h 124"/>
                <a:gd name="T44" fmla="*/ 86 w 132"/>
                <a:gd name="T45" fmla="*/ 0 h 124"/>
                <a:gd name="T46" fmla="*/ 88 w 132"/>
                <a:gd name="T47" fmla="*/ 7 h 124"/>
                <a:gd name="T48" fmla="*/ 103 w 132"/>
                <a:gd name="T49" fmla="*/ 7 h 124"/>
                <a:gd name="T50" fmla="*/ 111 w 132"/>
                <a:gd name="T51" fmla="*/ 10 h 124"/>
                <a:gd name="T52" fmla="*/ 114 w 132"/>
                <a:gd name="T53" fmla="*/ 15 h 124"/>
                <a:gd name="T54" fmla="*/ 122 w 132"/>
                <a:gd name="T55" fmla="*/ 16 h 124"/>
                <a:gd name="T56" fmla="*/ 132 w 132"/>
                <a:gd name="T57" fmla="*/ 22 h 124"/>
                <a:gd name="T58" fmla="*/ 132 w 132"/>
                <a:gd name="T59" fmla="*/ 45 h 124"/>
                <a:gd name="T60" fmla="*/ 128 w 132"/>
                <a:gd name="T61" fmla="*/ 58 h 124"/>
                <a:gd name="T62" fmla="*/ 127 w 132"/>
                <a:gd name="T63" fmla="*/ 72 h 124"/>
                <a:gd name="T64" fmla="*/ 130 w 132"/>
                <a:gd name="T65" fmla="*/ 76 h 124"/>
                <a:gd name="T66" fmla="*/ 128 w 132"/>
                <a:gd name="T67" fmla="*/ 88 h 124"/>
                <a:gd name="T68" fmla="*/ 126 w 132"/>
                <a:gd name="T69" fmla="*/ 89 h 124"/>
                <a:gd name="T70" fmla="*/ 121 w 132"/>
                <a:gd name="T71" fmla="*/ 103 h 124"/>
                <a:gd name="T72" fmla="*/ 103 w 132"/>
                <a:gd name="T73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24">
                  <a:moveTo>
                    <a:pt x="103" y="124"/>
                  </a:moveTo>
                  <a:lnTo>
                    <a:pt x="93" y="121"/>
                  </a:lnTo>
                  <a:lnTo>
                    <a:pt x="88" y="124"/>
                  </a:lnTo>
                  <a:lnTo>
                    <a:pt x="79" y="121"/>
                  </a:lnTo>
                  <a:lnTo>
                    <a:pt x="71" y="120"/>
                  </a:lnTo>
                  <a:lnTo>
                    <a:pt x="61" y="112"/>
                  </a:lnTo>
                  <a:lnTo>
                    <a:pt x="47" y="110"/>
                  </a:lnTo>
                  <a:lnTo>
                    <a:pt x="42" y="97"/>
                  </a:lnTo>
                  <a:lnTo>
                    <a:pt x="42" y="91"/>
                  </a:lnTo>
                  <a:lnTo>
                    <a:pt x="34" y="89"/>
                  </a:lnTo>
                  <a:lnTo>
                    <a:pt x="15" y="69"/>
                  </a:lnTo>
                  <a:lnTo>
                    <a:pt x="10" y="58"/>
                  </a:lnTo>
                  <a:lnTo>
                    <a:pt x="7" y="55"/>
                  </a:lnTo>
                  <a:lnTo>
                    <a:pt x="0" y="40"/>
                  </a:lnTo>
                  <a:lnTo>
                    <a:pt x="19" y="43"/>
                  </a:lnTo>
                  <a:lnTo>
                    <a:pt x="24" y="45"/>
                  </a:lnTo>
                  <a:lnTo>
                    <a:pt x="31" y="44"/>
                  </a:lnTo>
                  <a:lnTo>
                    <a:pt x="40" y="32"/>
                  </a:lnTo>
                  <a:lnTo>
                    <a:pt x="55" y="17"/>
                  </a:lnTo>
                  <a:lnTo>
                    <a:pt x="61" y="16"/>
                  </a:lnTo>
                  <a:lnTo>
                    <a:pt x="63" y="10"/>
                  </a:lnTo>
                  <a:lnTo>
                    <a:pt x="74" y="3"/>
                  </a:lnTo>
                  <a:lnTo>
                    <a:pt x="86" y="0"/>
                  </a:lnTo>
                  <a:lnTo>
                    <a:pt x="8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4" y="15"/>
                  </a:lnTo>
                  <a:lnTo>
                    <a:pt x="122" y="16"/>
                  </a:lnTo>
                  <a:lnTo>
                    <a:pt x="132" y="22"/>
                  </a:lnTo>
                  <a:lnTo>
                    <a:pt x="132" y="45"/>
                  </a:lnTo>
                  <a:lnTo>
                    <a:pt x="128" y="58"/>
                  </a:lnTo>
                  <a:lnTo>
                    <a:pt x="127" y="72"/>
                  </a:lnTo>
                  <a:lnTo>
                    <a:pt x="130" y="76"/>
                  </a:lnTo>
                  <a:lnTo>
                    <a:pt x="128" y="88"/>
                  </a:lnTo>
                  <a:lnTo>
                    <a:pt x="126" y="89"/>
                  </a:lnTo>
                  <a:lnTo>
                    <a:pt x="121" y="103"/>
                  </a:lnTo>
                  <a:lnTo>
                    <a:pt x="103" y="12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291">
              <a:extLst>
                <a:ext uri="{FF2B5EF4-FFF2-40B4-BE49-F238E27FC236}">
                  <a16:creationId xmlns="" xmlns:a16="http://schemas.microsoft.com/office/drawing/2014/main" id="{D5BB87BA-3E36-4F8A-8A8E-937E25309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12" y="3522011"/>
              <a:ext cx="110527" cy="117314"/>
            </a:xfrm>
            <a:custGeom>
              <a:avLst/>
              <a:gdLst>
                <a:gd name="T0" fmla="*/ 112 w 114"/>
                <a:gd name="T1" fmla="*/ 13 h 121"/>
                <a:gd name="T2" fmla="*/ 114 w 114"/>
                <a:gd name="T3" fmla="*/ 18 h 121"/>
                <a:gd name="T4" fmla="*/ 107 w 114"/>
                <a:gd name="T5" fmla="*/ 17 h 121"/>
                <a:gd name="T6" fmla="*/ 100 w 114"/>
                <a:gd name="T7" fmla="*/ 25 h 121"/>
                <a:gd name="T8" fmla="*/ 94 w 114"/>
                <a:gd name="T9" fmla="*/ 32 h 121"/>
                <a:gd name="T10" fmla="*/ 95 w 114"/>
                <a:gd name="T11" fmla="*/ 49 h 121"/>
                <a:gd name="T12" fmla="*/ 86 w 114"/>
                <a:gd name="T13" fmla="*/ 54 h 121"/>
                <a:gd name="T14" fmla="*/ 83 w 114"/>
                <a:gd name="T15" fmla="*/ 57 h 121"/>
                <a:gd name="T16" fmla="*/ 77 w 114"/>
                <a:gd name="T17" fmla="*/ 64 h 121"/>
                <a:gd name="T18" fmla="*/ 65 w 114"/>
                <a:gd name="T19" fmla="*/ 69 h 121"/>
                <a:gd name="T20" fmla="*/ 57 w 114"/>
                <a:gd name="T21" fmla="*/ 75 h 121"/>
                <a:gd name="T22" fmla="*/ 57 w 114"/>
                <a:gd name="T23" fmla="*/ 84 h 121"/>
                <a:gd name="T24" fmla="*/ 55 w 114"/>
                <a:gd name="T25" fmla="*/ 86 h 121"/>
                <a:gd name="T26" fmla="*/ 62 w 114"/>
                <a:gd name="T27" fmla="*/ 90 h 121"/>
                <a:gd name="T28" fmla="*/ 72 w 114"/>
                <a:gd name="T29" fmla="*/ 100 h 121"/>
                <a:gd name="T30" fmla="*/ 69 w 114"/>
                <a:gd name="T31" fmla="*/ 105 h 121"/>
                <a:gd name="T32" fmla="*/ 62 w 114"/>
                <a:gd name="T33" fmla="*/ 107 h 121"/>
                <a:gd name="T34" fmla="*/ 49 w 114"/>
                <a:gd name="T35" fmla="*/ 108 h 121"/>
                <a:gd name="T36" fmla="*/ 43 w 114"/>
                <a:gd name="T37" fmla="*/ 117 h 121"/>
                <a:gd name="T38" fmla="*/ 35 w 114"/>
                <a:gd name="T39" fmla="*/ 117 h 121"/>
                <a:gd name="T40" fmla="*/ 34 w 114"/>
                <a:gd name="T41" fmla="*/ 119 h 121"/>
                <a:gd name="T42" fmla="*/ 26 w 114"/>
                <a:gd name="T43" fmla="*/ 115 h 121"/>
                <a:gd name="T44" fmla="*/ 24 w 114"/>
                <a:gd name="T45" fmla="*/ 119 h 121"/>
                <a:gd name="T46" fmla="*/ 18 w 114"/>
                <a:gd name="T47" fmla="*/ 121 h 121"/>
                <a:gd name="T48" fmla="*/ 18 w 114"/>
                <a:gd name="T49" fmla="*/ 116 h 121"/>
                <a:gd name="T50" fmla="*/ 13 w 114"/>
                <a:gd name="T51" fmla="*/ 115 h 121"/>
                <a:gd name="T52" fmla="*/ 9 w 114"/>
                <a:gd name="T53" fmla="*/ 110 h 121"/>
                <a:gd name="T54" fmla="*/ 13 w 114"/>
                <a:gd name="T55" fmla="*/ 101 h 121"/>
                <a:gd name="T56" fmla="*/ 18 w 114"/>
                <a:gd name="T57" fmla="*/ 99 h 121"/>
                <a:gd name="T58" fmla="*/ 16 w 114"/>
                <a:gd name="T59" fmla="*/ 94 h 121"/>
                <a:gd name="T60" fmla="*/ 20 w 114"/>
                <a:gd name="T61" fmla="*/ 83 h 121"/>
                <a:gd name="T62" fmla="*/ 19 w 114"/>
                <a:gd name="T63" fmla="*/ 79 h 121"/>
                <a:gd name="T64" fmla="*/ 9 w 114"/>
                <a:gd name="T65" fmla="*/ 77 h 121"/>
                <a:gd name="T66" fmla="*/ 0 w 114"/>
                <a:gd name="T67" fmla="*/ 70 h 121"/>
                <a:gd name="T68" fmla="*/ 14 w 114"/>
                <a:gd name="T69" fmla="*/ 56 h 121"/>
                <a:gd name="T70" fmla="*/ 34 w 114"/>
                <a:gd name="T71" fmla="*/ 43 h 121"/>
                <a:gd name="T72" fmla="*/ 46 w 114"/>
                <a:gd name="T73" fmla="*/ 27 h 121"/>
                <a:gd name="T74" fmla="*/ 54 w 114"/>
                <a:gd name="T75" fmla="*/ 34 h 121"/>
                <a:gd name="T76" fmla="*/ 69 w 114"/>
                <a:gd name="T77" fmla="*/ 35 h 121"/>
                <a:gd name="T78" fmla="*/ 67 w 114"/>
                <a:gd name="T79" fmla="*/ 23 h 121"/>
                <a:gd name="T80" fmla="*/ 93 w 114"/>
                <a:gd name="T81" fmla="*/ 13 h 121"/>
                <a:gd name="T82" fmla="*/ 100 w 114"/>
                <a:gd name="T83" fmla="*/ 0 h 121"/>
                <a:gd name="T84" fmla="*/ 112 w 114"/>
                <a:gd name="T85" fmla="*/ 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21">
                  <a:moveTo>
                    <a:pt x="112" y="13"/>
                  </a:moveTo>
                  <a:lnTo>
                    <a:pt x="114" y="18"/>
                  </a:lnTo>
                  <a:lnTo>
                    <a:pt x="107" y="17"/>
                  </a:lnTo>
                  <a:lnTo>
                    <a:pt x="100" y="25"/>
                  </a:lnTo>
                  <a:lnTo>
                    <a:pt x="94" y="32"/>
                  </a:lnTo>
                  <a:lnTo>
                    <a:pt x="95" y="49"/>
                  </a:lnTo>
                  <a:lnTo>
                    <a:pt x="86" y="54"/>
                  </a:lnTo>
                  <a:lnTo>
                    <a:pt x="83" y="57"/>
                  </a:lnTo>
                  <a:lnTo>
                    <a:pt x="77" y="64"/>
                  </a:lnTo>
                  <a:lnTo>
                    <a:pt x="65" y="69"/>
                  </a:lnTo>
                  <a:lnTo>
                    <a:pt x="57" y="75"/>
                  </a:lnTo>
                  <a:lnTo>
                    <a:pt x="57" y="84"/>
                  </a:lnTo>
                  <a:lnTo>
                    <a:pt x="55" y="86"/>
                  </a:lnTo>
                  <a:lnTo>
                    <a:pt x="62" y="90"/>
                  </a:lnTo>
                  <a:lnTo>
                    <a:pt x="72" y="100"/>
                  </a:lnTo>
                  <a:lnTo>
                    <a:pt x="69" y="105"/>
                  </a:lnTo>
                  <a:lnTo>
                    <a:pt x="62" y="107"/>
                  </a:lnTo>
                  <a:lnTo>
                    <a:pt x="49" y="108"/>
                  </a:lnTo>
                  <a:lnTo>
                    <a:pt x="43" y="117"/>
                  </a:lnTo>
                  <a:lnTo>
                    <a:pt x="35" y="117"/>
                  </a:lnTo>
                  <a:lnTo>
                    <a:pt x="34" y="119"/>
                  </a:lnTo>
                  <a:lnTo>
                    <a:pt x="26" y="115"/>
                  </a:lnTo>
                  <a:lnTo>
                    <a:pt x="24" y="119"/>
                  </a:lnTo>
                  <a:lnTo>
                    <a:pt x="18" y="121"/>
                  </a:lnTo>
                  <a:lnTo>
                    <a:pt x="18" y="116"/>
                  </a:lnTo>
                  <a:lnTo>
                    <a:pt x="13" y="115"/>
                  </a:lnTo>
                  <a:lnTo>
                    <a:pt x="9" y="110"/>
                  </a:lnTo>
                  <a:lnTo>
                    <a:pt x="13" y="101"/>
                  </a:lnTo>
                  <a:lnTo>
                    <a:pt x="18" y="99"/>
                  </a:lnTo>
                  <a:lnTo>
                    <a:pt x="16" y="94"/>
                  </a:lnTo>
                  <a:lnTo>
                    <a:pt x="20" y="83"/>
                  </a:lnTo>
                  <a:lnTo>
                    <a:pt x="19" y="79"/>
                  </a:lnTo>
                  <a:lnTo>
                    <a:pt x="9" y="77"/>
                  </a:lnTo>
                  <a:lnTo>
                    <a:pt x="0" y="70"/>
                  </a:lnTo>
                  <a:lnTo>
                    <a:pt x="14" y="56"/>
                  </a:lnTo>
                  <a:lnTo>
                    <a:pt x="34" y="43"/>
                  </a:lnTo>
                  <a:lnTo>
                    <a:pt x="46" y="27"/>
                  </a:lnTo>
                  <a:lnTo>
                    <a:pt x="54" y="34"/>
                  </a:lnTo>
                  <a:lnTo>
                    <a:pt x="69" y="35"/>
                  </a:lnTo>
                  <a:lnTo>
                    <a:pt x="67" y="23"/>
                  </a:lnTo>
                  <a:lnTo>
                    <a:pt x="93" y="13"/>
                  </a:lnTo>
                  <a:lnTo>
                    <a:pt x="100" y="0"/>
                  </a:lnTo>
                  <a:lnTo>
                    <a:pt x="112" y="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292">
              <a:extLst>
                <a:ext uri="{FF2B5EF4-FFF2-40B4-BE49-F238E27FC236}">
                  <a16:creationId xmlns="" xmlns:a16="http://schemas.microsoft.com/office/drawing/2014/main" id="{9B79669F-4A2C-48FF-9A1B-6B23B69A3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419" y="3395971"/>
              <a:ext cx="158035" cy="109558"/>
            </a:xfrm>
            <a:custGeom>
              <a:avLst/>
              <a:gdLst>
                <a:gd name="T0" fmla="*/ 42 w 163"/>
                <a:gd name="T1" fmla="*/ 9 h 113"/>
                <a:gd name="T2" fmla="*/ 51 w 163"/>
                <a:gd name="T3" fmla="*/ 4 h 113"/>
                <a:gd name="T4" fmla="*/ 61 w 163"/>
                <a:gd name="T5" fmla="*/ 6 h 113"/>
                <a:gd name="T6" fmla="*/ 73 w 163"/>
                <a:gd name="T7" fmla="*/ 7 h 113"/>
                <a:gd name="T8" fmla="*/ 81 w 163"/>
                <a:gd name="T9" fmla="*/ 13 h 113"/>
                <a:gd name="T10" fmla="*/ 86 w 163"/>
                <a:gd name="T11" fmla="*/ 9 h 113"/>
                <a:gd name="T12" fmla="*/ 99 w 163"/>
                <a:gd name="T13" fmla="*/ 6 h 113"/>
                <a:gd name="T14" fmla="*/ 104 w 163"/>
                <a:gd name="T15" fmla="*/ 0 h 113"/>
                <a:gd name="T16" fmla="*/ 111 w 163"/>
                <a:gd name="T17" fmla="*/ 0 h 113"/>
                <a:gd name="T18" fmla="*/ 117 w 163"/>
                <a:gd name="T19" fmla="*/ 2 h 113"/>
                <a:gd name="T20" fmla="*/ 121 w 163"/>
                <a:gd name="T21" fmla="*/ 11 h 113"/>
                <a:gd name="T22" fmla="*/ 127 w 163"/>
                <a:gd name="T23" fmla="*/ 21 h 113"/>
                <a:gd name="T24" fmla="*/ 137 w 163"/>
                <a:gd name="T25" fmla="*/ 36 h 113"/>
                <a:gd name="T26" fmla="*/ 137 w 163"/>
                <a:gd name="T27" fmla="*/ 47 h 113"/>
                <a:gd name="T28" fmla="*/ 136 w 163"/>
                <a:gd name="T29" fmla="*/ 58 h 113"/>
                <a:gd name="T30" fmla="*/ 139 w 163"/>
                <a:gd name="T31" fmla="*/ 69 h 113"/>
                <a:gd name="T32" fmla="*/ 147 w 163"/>
                <a:gd name="T33" fmla="*/ 74 h 113"/>
                <a:gd name="T34" fmla="*/ 155 w 163"/>
                <a:gd name="T35" fmla="*/ 71 h 113"/>
                <a:gd name="T36" fmla="*/ 163 w 163"/>
                <a:gd name="T37" fmla="*/ 74 h 113"/>
                <a:gd name="T38" fmla="*/ 163 w 163"/>
                <a:gd name="T39" fmla="*/ 81 h 113"/>
                <a:gd name="T40" fmla="*/ 155 w 163"/>
                <a:gd name="T41" fmla="*/ 86 h 113"/>
                <a:gd name="T42" fmla="*/ 149 w 163"/>
                <a:gd name="T43" fmla="*/ 83 h 113"/>
                <a:gd name="T44" fmla="*/ 144 w 163"/>
                <a:gd name="T45" fmla="*/ 113 h 113"/>
                <a:gd name="T46" fmla="*/ 134 w 163"/>
                <a:gd name="T47" fmla="*/ 110 h 113"/>
                <a:gd name="T48" fmla="*/ 122 w 163"/>
                <a:gd name="T49" fmla="*/ 102 h 113"/>
                <a:gd name="T50" fmla="*/ 101 w 163"/>
                <a:gd name="T51" fmla="*/ 108 h 113"/>
                <a:gd name="T52" fmla="*/ 92 w 163"/>
                <a:gd name="T53" fmla="*/ 113 h 113"/>
                <a:gd name="T54" fmla="*/ 67 w 163"/>
                <a:gd name="T55" fmla="*/ 112 h 113"/>
                <a:gd name="T56" fmla="*/ 54 w 163"/>
                <a:gd name="T57" fmla="*/ 109 h 113"/>
                <a:gd name="T58" fmla="*/ 47 w 163"/>
                <a:gd name="T59" fmla="*/ 110 h 113"/>
                <a:gd name="T60" fmla="*/ 42 w 163"/>
                <a:gd name="T61" fmla="*/ 101 h 113"/>
                <a:gd name="T62" fmla="*/ 39 w 163"/>
                <a:gd name="T63" fmla="*/ 96 h 113"/>
                <a:gd name="T64" fmla="*/ 42 w 163"/>
                <a:gd name="T65" fmla="*/ 91 h 113"/>
                <a:gd name="T66" fmla="*/ 39 w 163"/>
                <a:gd name="T67" fmla="*/ 89 h 113"/>
                <a:gd name="T68" fmla="*/ 33 w 163"/>
                <a:gd name="T69" fmla="*/ 94 h 113"/>
                <a:gd name="T70" fmla="*/ 23 w 163"/>
                <a:gd name="T71" fmla="*/ 87 h 113"/>
                <a:gd name="T72" fmla="*/ 22 w 163"/>
                <a:gd name="T73" fmla="*/ 78 h 113"/>
                <a:gd name="T74" fmla="*/ 11 w 163"/>
                <a:gd name="T75" fmla="*/ 72 h 113"/>
                <a:gd name="T76" fmla="*/ 9 w 163"/>
                <a:gd name="T77" fmla="*/ 64 h 113"/>
                <a:gd name="T78" fmla="*/ 0 w 163"/>
                <a:gd name="T79" fmla="*/ 53 h 113"/>
                <a:gd name="T80" fmla="*/ 13 w 163"/>
                <a:gd name="T81" fmla="*/ 49 h 113"/>
                <a:gd name="T82" fmla="*/ 24 w 163"/>
                <a:gd name="T83" fmla="*/ 31 h 113"/>
                <a:gd name="T84" fmla="*/ 32 w 163"/>
                <a:gd name="T85" fmla="*/ 14 h 113"/>
                <a:gd name="T86" fmla="*/ 42 w 163"/>
                <a:gd name="T87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3" h="113">
                  <a:moveTo>
                    <a:pt x="42" y="9"/>
                  </a:moveTo>
                  <a:lnTo>
                    <a:pt x="51" y="4"/>
                  </a:lnTo>
                  <a:lnTo>
                    <a:pt x="61" y="6"/>
                  </a:lnTo>
                  <a:lnTo>
                    <a:pt x="73" y="7"/>
                  </a:lnTo>
                  <a:lnTo>
                    <a:pt x="81" y="13"/>
                  </a:lnTo>
                  <a:lnTo>
                    <a:pt x="86" y="9"/>
                  </a:lnTo>
                  <a:lnTo>
                    <a:pt x="99" y="6"/>
                  </a:lnTo>
                  <a:lnTo>
                    <a:pt x="104" y="0"/>
                  </a:lnTo>
                  <a:lnTo>
                    <a:pt x="111" y="0"/>
                  </a:lnTo>
                  <a:lnTo>
                    <a:pt x="117" y="2"/>
                  </a:lnTo>
                  <a:lnTo>
                    <a:pt x="121" y="11"/>
                  </a:lnTo>
                  <a:lnTo>
                    <a:pt x="127" y="21"/>
                  </a:lnTo>
                  <a:lnTo>
                    <a:pt x="137" y="36"/>
                  </a:lnTo>
                  <a:lnTo>
                    <a:pt x="137" y="47"/>
                  </a:lnTo>
                  <a:lnTo>
                    <a:pt x="136" y="58"/>
                  </a:lnTo>
                  <a:lnTo>
                    <a:pt x="139" y="69"/>
                  </a:lnTo>
                  <a:lnTo>
                    <a:pt x="147" y="74"/>
                  </a:lnTo>
                  <a:lnTo>
                    <a:pt x="155" y="71"/>
                  </a:lnTo>
                  <a:lnTo>
                    <a:pt x="163" y="74"/>
                  </a:lnTo>
                  <a:lnTo>
                    <a:pt x="163" y="81"/>
                  </a:lnTo>
                  <a:lnTo>
                    <a:pt x="155" y="86"/>
                  </a:lnTo>
                  <a:lnTo>
                    <a:pt x="149" y="83"/>
                  </a:lnTo>
                  <a:lnTo>
                    <a:pt x="144" y="113"/>
                  </a:lnTo>
                  <a:lnTo>
                    <a:pt x="134" y="110"/>
                  </a:lnTo>
                  <a:lnTo>
                    <a:pt x="122" y="102"/>
                  </a:lnTo>
                  <a:lnTo>
                    <a:pt x="101" y="108"/>
                  </a:lnTo>
                  <a:lnTo>
                    <a:pt x="92" y="113"/>
                  </a:lnTo>
                  <a:lnTo>
                    <a:pt x="67" y="112"/>
                  </a:lnTo>
                  <a:lnTo>
                    <a:pt x="54" y="109"/>
                  </a:lnTo>
                  <a:lnTo>
                    <a:pt x="47" y="110"/>
                  </a:lnTo>
                  <a:lnTo>
                    <a:pt x="42" y="101"/>
                  </a:lnTo>
                  <a:lnTo>
                    <a:pt x="39" y="96"/>
                  </a:lnTo>
                  <a:lnTo>
                    <a:pt x="42" y="91"/>
                  </a:lnTo>
                  <a:lnTo>
                    <a:pt x="39" y="89"/>
                  </a:lnTo>
                  <a:lnTo>
                    <a:pt x="33" y="94"/>
                  </a:lnTo>
                  <a:lnTo>
                    <a:pt x="23" y="87"/>
                  </a:lnTo>
                  <a:lnTo>
                    <a:pt x="22" y="78"/>
                  </a:lnTo>
                  <a:lnTo>
                    <a:pt x="11" y="72"/>
                  </a:lnTo>
                  <a:lnTo>
                    <a:pt x="9" y="64"/>
                  </a:lnTo>
                  <a:lnTo>
                    <a:pt x="0" y="53"/>
                  </a:lnTo>
                  <a:lnTo>
                    <a:pt x="13" y="49"/>
                  </a:lnTo>
                  <a:lnTo>
                    <a:pt x="24" y="31"/>
                  </a:lnTo>
                  <a:lnTo>
                    <a:pt x="32" y="14"/>
                  </a:lnTo>
                  <a:lnTo>
                    <a:pt x="42" y="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293">
              <a:extLst>
                <a:ext uri="{FF2B5EF4-FFF2-40B4-BE49-F238E27FC236}">
                  <a16:creationId xmlns="" xmlns:a16="http://schemas.microsoft.com/office/drawing/2014/main" id="{C59019D2-9E4C-4F24-B880-C24945C2B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181" y="3446387"/>
              <a:ext cx="70777" cy="92106"/>
            </a:xfrm>
            <a:custGeom>
              <a:avLst/>
              <a:gdLst>
                <a:gd name="T0" fmla="*/ 36 w 73"/>
                <a:gd name="T1" fmla="*/ 20 h 95"/>
                <a:gd name="T2" fmla="*/ 47 w 73"/>
                <a:gd name="T3" fmla="*/ 26 h 95"/>
                <a:gd name="T4" fmla="*/ 48 w 73"/>
                <a:gd name="T5" fmla="*/ 35 h 95"/>
                <a:gd name="T6" fmla="*/ 58 w 73"/>
                <a:gd name="T7" fmla="*/ 42 h 95"/>
                <a:gd name="T8" fmla="*/ 64 w 73"/>
                <a:gd name="T9" fmla="*/ 37 h 95"/>
                <a:gd name="T10" fmla="*/ 67 w 73"/>
                <a:gd name="T11" fmla="*/ 39 h 95"/>
                <a:gd name="T12" fmla="*/ 64 w 73"/>
                <a:gd name="T13" fmla="*/ 44 h 95"/>
                <a:gd name="T14" fmla="*/ 67 w 73"/>
                <a:gd name="T15" fmla="*/ 49 h 95"/>
                <a:gd name="T16" fmla="*/ 63 w 73"/>
                <a:gd name="T17" fmla="*/ 53 h 95"/>
                <a:gd name="T18" fmla="*/ 64 w 73"/>
                <a:gd name="T19" fmla="*/ 63 h 95"/>
                <a:gd name="T20" fmla="*/ 73 w 73"/>
                <a:gd name="T21" fmla="*/ 73 h 95"/>
                <a:gd name="T22" fmla="*/ 66 w 73"/>
                <a:gd name="T23" fmla="*/ 80 h 95"/>
                <a:gd name="T24" fmla="*/ 63 w 73"/>
                <a:gd name="T25" fmla="*/ 88 h 95"/>
                <a:gd name="T26" fmla="*/ 65 w 73"/>
                <a:gd name="T27" fmla="*/ 90 h 95"/>
                <a:gd name="T28" fmla="*/ 62 w 73"/>
                <a:gd name="T29" fmla="*/ 94 h 95"/>
                <a:gd name="T30" fmla="*/ 55 w 73"/>
                <a:gd name="T31" fmla="*/ 94 h 95"/>
                <a:gd name="T32" fmla="*/ 48 w 73"/>
                <a:gd name="T33" fmla="*/ 95 h 95"/>
                <a:gd name="T34" fmla="*/ 48 w 73"/>
                <a:gd name="T35" fmla="*/ 94 h 95"/>
                <a:gd name="T36" fmla="*/ 50 w 73"/>
                <a:gd name="T37" fmla="*/ 90 h 95"/>
                <a:gd name="T38" fmla="*/ 51 w 73"/>
                <a:gd name="T39" fmla="*/ 86 h 95"/>
                <a:gd name="T40" fmla="*/ 49 w 73"/>
                <a:gd name="T41" fmla="*/ 86 h 95"/>
                <a:gd name="T42" fmla="*/ 45 w 73"/>
                <a:gd name="T43" fmla="*/ 81 h 95"/>
                <a:gd name="T44" fmla="*/ 43 w 73"/>
                <a:gd name="T45" fmla="*/ 80 h 95"/>
                <a:gd name="T46" fmla="*/ 41 w 73"/>
                <a:gd name="T47" fmla="*/ 76 h 95"/>
                <a:gd name="T48" fmla="*/ 37 w 73"/>
                <a:gd name="T49" fmla="*/ 74 h 95"/>
                <a:gd name="T50" fmla="*/ 35 w 73"/>
                <a:gd name="T51" fmla="*/ 71 h 95"/>
                <a:gd name="T52" fmla="*/ 32 w 73"/>
                <a:gd name="T53" fmla="*/ 73 h 95"/>
                <a:gd name="T54" fmla="*/ 29 w 73"/>
                <a:gd name="T55" fmla="*/ 80 h 95"/>
                <a:gd name="T56" fmla="*/ 26 w 73"/>
                <a:gd name="T57" fmla="*/ 82 h 95"/>
                <a:gd name="T58" fmla="*/ 27 w 73"/>
                <a:gd name="T59" fmla="*/ 80 h 95"/>
                <a:gd name="T60" fmla="*/ 20 w 73"/>
                <a:gd name="T61" fmla="*/ 75 h 95"/>
                <a:gd name="T62" fmla="*/ 14 w 73"/>
                <a:gd name="T63" fmla="*/ 73 h 95"/>
                <a:gd name="T64" fmla="*/ 12 w 73"/>
                <a:gd name="T65" fmla="*/ 69 h 95"/>
                <a:gd name="T66" fmla="*/ 7 w 73"/>
                <a:gd name="T67" fmla="*/ 65 h 95"/>
                <a:gd name="T68" fmla="*/ 11 w 73"/>
                <a:gd name="T69" fmla="*/ 64 h 95"/>
                <a:gd name="T70" fmla="*/ 14 w 73"/>
                <a:gd name="T71" fmla="*/ 53 h 95"/>
                <a:gd name="T72" fmla="*/ 5 w 73"/>
                <a:gd name="T73" fmla="*/ 44 h 95"/>
                <a:gd name="T74" fmla="*/ 10 w 73"/>
                <a:gd name="T75" fmla="*/ 32 h 95"/>
                <a:gd name="T76" fmla="*/ 4 w 73"/>
                <a:gd name="T77" fmla="*/ 32 h 95"/>
                <a:gd name="T78" fmla="*/ 11 w 73"/>
                <a:gd name="T79" fmla="*/ 23 h 95"/>
                <a:gd name="T80" fmla="*/ 5 w 73"/>
                <a:gd name="T81" fmla="*/ 16 h 95"/>
                <a:gd name="T82" fmla="*/ 0 w 73"/>
                <a:gd name="T83" fmla="*/ 7 h 95"/>
                <a:gd name="T84" fmla="*/ 14 w 73"/>
                <a:gd name="T85" fmla="*/ 0 h 95"/>
                <a:gd name="T86" fmla="*/ 25 w 73"/>
                <a:gd name="T87" fmla="*/ 1 h 95"/>
                <a:gd name="T88" fmla="*/ 34 w 73"/>
                <a:gd name="T89" fmla="*/ 12 h 95"/>
                <a:gd name="T90" fmla="*/ 36 w 73"/>
                <a:gd name="T91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5">
                  <a:moveTo>
                    <a:pt x="36" y="20"/>
                  </a:moveTo>
                  <a:lnTo>
                    <a:pt x="47" y="26"/>
                  </a:lnTo>
                  <a:lnTo>
                    <a:pt x="48" y="35"/>
                  </a:lnTo>
                  <a:lnTo>
                    <a:pt x="58" y="42"/>
                  </a:lnTo>
                  <a:lnTo>
                    <a:pt x="64" y="37"/>
                  </a:lnTo>
                  <a:lnTo>
                    <a:pt x="67" y="39"/>
                  </a:lnTo>
                  <a:lnTo>
                    <a:pt x="64" y="44"/>
                  </a:lnTo>
                  <a:lnTo>
                    <a:pt x="67" y="49"/>
                  </a:lnTo>
                  <a:lnTo>
                    <a:pt x="63" y="53"/>
                  </a:lnTo>
                  <a:lnTo>
                    <a:pt x="64" y="63"/>
                  </a:lnTo>
                  <a:lnTo>
                    <a:pt x="73" y="73"/>
                  </a:lnTo>
                  <a:lnTo>
                    <a:pt x="66" y="80"/>
                  </a:lnTo>
                  <a:lnTo>
                    <a:pt x="63" y="88"/>
                  </a:lnTo>
                  <a:lnTo>
                    <a:pt x="65" y="90"/>
                  </a:lnTo>
                  <a:lnTo>
                    <a:pt x="62" y="94"/>
                  </a:lnTo>
                  <a:lnTo>
                    <a:pt x="55" y="94"/>
                  </a:lnTo>
                  <a:lnTo>
                    <a:pt x="48" y="95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1" y="86"/>
                  </a:lnTo>
                  <a:lnTo>
                    <a:pt x="49" y="86"/>
                  </a:lnTo>
                  <a:lnTo>
                    <a:pt x="45" y="81"/>
                  </a:lnTo>
                  <a:lnTo>
                    <a:pt x="43" y="80"/>
                  </a:lnTo>
                  <a:lnTo>
                    <a:pt x="41" y="76"/>
                  </a:lnTo>
                  <a:lnTo>
                    <a:pt x="37" y="74"/>
                  </a:lnTo>
                  <a:lnTo>
                    <a:pt x="35" y="71"/>
                  </a:lnTo>
                  <a:lnTo>
                    <a:pt x="32" y="73"/>
                  </a:lnTo>
                  <a:lnTo>
                    <a:pt x="29" y="80"/>
                  </a:lnTo>
                  <a:lnTo>
                    <a:pt x="26" y="82"/>
                  </a:lnTo>
                  <a:lnTo>
                    <a:pt x="27" y="80"/>
                  </a:lnTo>
                  <a:lnTo>
                    <a:pt x="20" y="75"/>
                  </a:lnTo>
                  <a:lnTo>
                    <a:pt x="14" y="73"/>
                  </a:lnTo>
                  <a:lnTo>
                    <a:pt x="12" y="69"/>
                  </a:lnTo>
                  <a:lnTo>
                    <a:pt x="7" y="65"/>
                  </a:lnTo>
                  <a:lnTo>
                    <a:pt x="11" y="64"/>
                  </a:lnTo>
                  <a:lnTo>
                    <a:pt x="14" y="53"/>
                  </a:lnTo>
                  <a:lnTo>
                    <a:pt x="5" y="44"/>
                  </a:lnTo>
                  <a:lnTo>
                    <a:pt x="10" y="32"/>
                  </a:lnTo>
                  <a:lnTo>
                    <a:pt x="4" y="32"/>
                  </a:lnTo>
                  <a:lnTo>
                    <a:pt x="11" y="23"/>
                  </a:lnTo>
                  <a:lnTo>
                    <a:pt x="5" y="16"/>
                  </a:lnTo>
                  <a:lnTo>
                    <a:pt x="0" y="7"/>
                  </a:lnTo>
                  <a:lnTo>
                    <a:pt x="14" y="0"/>
                  </a:lnTo>
                  <a:lnTo>
                    <a:pt x="25" y="1"/>
                  </a:lnTo>
                  <a:lnTo>
                    <a:pt x="34" y="12"/>
                  </a:lnTo>
                  <a:lnTo>
                    <a:pt x="36" y="2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294">
              <a:extLst>
                <a:ext uri="{FF2B5EF4-FFF2-40B4-BE49-F238E27FC236}">
                  <a16:creationId xmlns="" xmlns:a16="http://schemas.microsoft.com/office/drawing/2014/main" id="{1B4FB7BB-206B-4D2C-B0EF-120C99CCB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5974" y="3213698"/>
              <a:ext cx="152218" cy="205542"/>
            </a:xfrm>
            <a:custGeom>
              <a:avLst/>
              <a:gdLst>
                <a:gd name="T0" fmla="*/ 68 w 157"/>
                <a:gd name="T1" fmla="*/ 0 h 212"/>
                <a:gd name="T2" fmla="*/ 69 w 157"/>
                <a:gd name="T3" fmla="*/ 11 h 212"/>
                <a:gd name="T4" fmla="*/ 87 w 157"/>
                <a:gd name="T5" fmla="*/ 18 h 212"/>
                <a:gd name="T6" fmla="*/ 87 w 157"/>
                <a:gd name="T7" fmla="*/ 29 h 212"/>
                <a:gd name="T8" fmla="*/ 104 w 157"/>
                <a:gd name="T9" fmla="*/ 23 h 212"/>
                <a:gd name="T10" fmla="*/ 113 w 157"/>
                <a:gd name="T11" fmla="*/ 15 h 212"/>
                <a:gd name="T12" fmla="*/ 133 w 157"/>
                <a:gd name="T13" fmla="*/ 26 h 212"/>
                <a:gd name="T14" fmla="*/ 141 w 157"/>
                <a:gd name="T15" fmla="*/ 36 h 212"/>
                <a:gd name="T16" fmla="*/ 146 w 157"/>
                <a:gd name="T17" fmla="*/ 51 h 212"/>
                <a:gd name="T18" fmla="*/ 141 w 157"/>
                <a:gd name="T19" fmla="*/ 59 h 212"/>
                <a:gd name="T20" fmla="*/ 147 w 157"/>
                <a:gd name="T21" fmla="*/ 69 h 212"/>
                <a:gd name="T22" fmla="*/ 151 w 157"/>
                <a:gd name="T23" fmla="*/ 84 h 212"/>
                <a:gd name="T24" fmla="*/ 150 w 157"/>
                <a:gd name="T25" fmla="*/ 93 h 212"/>
                <a:gd name="T26" fmla="*/ 157 w 157"/>
                <a:gd name="T27" fmla="*/ 111 h 212"/>
                <a:gd name="T28" fmla="*/ 149 w 157"/>
                <a:gd name="T29" fmla="*/ 114 h 212"/>
                <a:gd name="T30" fmla="*/ 145 w 157"/>
                <a:gd name="T31" fmla="*/ 111 h 212"/>
                <a:gd name="T32" fmla="*/ 140 w 157"/>
                <a:gd name="T33" fmla="*/ 116 h 212"/>
                <a:gd name="T34" fmla="*/ 128 w 157"/>
                <a:gd name="T35" fmla="*/ 121 h 212"/>
                <a:gd name="T36" fmla="*/ 121 w 157"/>
                <a:gd name="T37" fmla="*/ 128 h 212"/>
                <a:gd name="T38" fmla="*/ 109 w 157"/>
                <a:gd name="T39" fmla="*/ 134 h 212"/>
                <a:gd name="T40" fmla="*/ 112 w 157"/>
                <a:gd name="T41" fmla="*/ 142 h 212"/>
                <a:gd name="T42" fmla="*/ 113 w 157"/>
                <a:gd name="T43" fmla="*/ 153 h 212"/>
                <a:gd name="T44" fmla="*/ 123 w 157"/>
                <a:gd name="T45" fmla="*/ 159 h 212"/>
                <a:gd name="T46" fmla="*/ 132 w 157"/>
                <a:gd name="T47" fmla="*/ 171 h 212"/>
                <a:gd name="T48" fmla="*/ 126 w 157"/>
                <a:gd name="T49" fmla="*/ 183 h 212"/>
                <a:gd name="T50" fmla="*/ 120 w 157"/>
                <a:gd name="T51" fmla="*/ 187 h 212"/>
                <a:gd name="T52" fmla="*/ 123 w 157"/>
                <a:gd name="T53" fmla="*/ 203 h 212"/>
                <a:gd name="T54" fmla="*/ 120 w 157"/>
                <a:gd name="T55" fmla="*/ 208 h 212"/>
                <a:gd name="T56" fmla="*/ 116 w 157"/>
                <a:gd name="T57" fmla="*/ 202 h 212"/>
                <a:gd name="T58" fmla="*/ 107 w 157"/>
                <a:gd name="T59" fmla="*/ 202 h 212"/>
                <a:gd name="T60" fmla="*/ 95 w 157"/>
                <a:gd name="T61" fmla="*/ 207 h 212"/>
                <a:gd name="T62" fmla="*/ 80 w 157"/>
                <a:gd name="T63" fmla="*/ 205 h 212"/>
                <a:gd name="T64" fmla="*/ 77 w 157"/>
                <a:gd name="T65" fmla="*/ 212 h 212"/>
                <a:gd name="T66" fmla="*/ 68 w 157"/>
                <a:gd name="T67" fmla="*/ 205 h 212"/>
                <a:gd name="T68" fmla="*/ 62 w 157"/>
                <a:gd name="T69" fmla="*/ 207 h 212"/>
                <a:gd name="T70" fmla="*/ 44 w 157"/>
                <a:gd name="T71" fmla="*/ 199 h 212"/>
                <a:gd name="T72" fmla="*/ 40 w 157"/>
                <a:gd name="T73" fmla="*/ 204 h 212"/>
                <a:gd name="T74" fmla="*/ 25 w 157"/>
                <a:gd name="T75" fmla="*/ 204 h 212"/>
                <a:gd name="T76" fmla="*/ 28 w 157"/>
                <a:gd name="T77" fmla="*/ 186 h 212"/>
                <a:gd name="T78" fmla="*/ 37 w 157"/>
                <a:gd name="T79" fmla="*/ 167 h 212"/>
                <a:gd name="T80" fmla="*/ 11 w 157"/>
                <a:gd name="T81" fmla="*/ 163 h 212"/>
                <a:gd name="T82" fmla="*/ 3 w 157"/>
                <a:gd name="T83" fmla="*/ 156 h 212"/>
                <a:gd name="T84" fmla="*/ 4 w 157"/>
                <a:gd name="T85" fmla="*/ 144 h 212"/>
                <a:gd name="T86" fmla="*/ 1 w 157"/>
                <a:gd name="T87" fmla="*/ 137 h 212"/>
                <a:gd name="T88" fmla="*/ 3 w 157"/>
                <a:gd name="T89" fmla="*/ 120 h 212"/>
                <a:gd name="T90" fmla="*/ 0 w 157"/>
                <a:gd name="T91" fmla="*/ 90 h 212"/>
                <a:gd name="T92" fmla="*/ 10 w 157"/>
                <a:gd name="T93" fmla="*/ 90 h 212"/>
                <a:gd name="T94" fmla="*/ 15 w 157"/>
                <a:gd name="T95" fmla="*/ 79 h 212"/>
                <a:gd name="T96" fmla="*/ 19 w 157"/>
                <a:gd name="T97" fmla="*/ 54 h 212"/>
                <a:gd name="T98" fmla="*/ 16 w 157"/>
                <a:gd name="T99" fmla="*/ 44 h 212"/>
                <a:gd name="T100" fmla="*/ 19 w 157"/>
                <a:gd name="T101" fmla="*/ 38 h 212"/>
                <a:gd name="T102" fmla="*/ 33 w 157"/>
                <a:gd name="T103" fmla="*/ 36 h 212"/>
                <a:gd name="T104" fmla="*/ 37 w 157"/>
                <a:gd name="T105" fmla="*/ 43 h 212"/>
                <a:gd name="T106" fmla="*/ 48 w 157"/>
                <a:gd name="T107" fmla="*/ 27 h 212"/>
                <a:gd name="T108" fmla="*/ 45 w 157"/>
                <a:gd name="T109" fmla="*/ 17 h 212"/>
                <a:gd name="T110" fmla="*/ 44 w 157"/>
                <a:gd name="T111" fmla="*/ 0 h 212"/>
                <a:gd name="T112" fmla="*/ 58 w 157"/>
                <a:gd name="T113" fmla="*/ 4 h 212"/>
                <a:gd name="T114" fmla="*/ 68 w 157"/>
                <a:gd name="T1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" h="212">
                  <a:moveTo>
                    <a:pt x="68" y="0"/>
                  </a:moveTo>
                  <a:lnTo>
                    <a:pt x="69" y="11"/>
                  </a:lnTo>
                  <a:lnTo>
                    <a:pt x="87" y="18"/>
                  </a:lnTo>
                  <a:lnTo>
                    <a:pt x="87" y="29"/>
                  </a:lnTo>
                  <a:lnTo>
                    <a:pt x="104" y="23"/>
                  </a:lnTo>
                  <a:lnTo>
                    <a:pt x="113" y="15"/>
                  </a:lnTo>
                  <a:lnTo>
                    <a:pt x="133" y="26"/>
                  </a:lnTo>
                  <a:lnTo>
                    <a:pt x="141" y="36"/>
                  </a:lnTo>
                  <a:lnTo>
                    <a:pt x="146" y="51"/>
                  </a:lnTo>
                  <a:lnTo>
                    <a:pt x="141" y="59"/>
                  </a:lnTo>
                  <a:lnTo>
                    <a:pt x="147" y="69"/>
                  </a:lnTo>
                  <a:lnTo>
                    <a:pt x="151" y="84"/>
                  </a:lnTo>
                  <a:lnTo>
                    <a:pt x="150" y="93"/>
                  </a:lnTo>
                  <a:lnTo>
                    <a:pt x="157" y="111"/>
                  </a:lnTo>
                  <a:lnTo>
                    <a:pt x="149" y="114"/>
                  </a:lnTo>
                  <a:lnTo>
                    <a:pt x="145" y="111"/>
                  </a:lnTo>
                  <a:lnTo>
                    <a:pt x="140" y="116"/>
                  </a:lnTo>
                  <a:lnTo>
                    <a:pt x="128" y="121"/>
                  </a:lnTo>
                  <a:lnTo>
                    <a:pt x="121" y="128"/>
                  </a:lnTo>
                  <a:lnTo>
                    <a:pt x="109" y="134"/>
                  </a:lnTo>
                  <a:lnTo>
                    <a:pt x="112" y="142"/>
                  </a:lnTo>
                  <a:lnTo>
                    <a:pt x="113" y="153"/>
                  </a:lnTo>
                  <a:lnTo>
                    <a:pt x="123" y="159"/>
                  </a:lnTo>
                  <a:lnTo>
                    <a:pt x="132" y="171"/>
                  </a:lnTo>
                  <a:lnTo>
                    <a:pt x="126" y="183"/>
                  </a:lnTo>
                  <a:lnTo>
                    <a:pt x="120" y="187"/>
                  </a:lnTo>
                  <a:lnTo>
                    <a:pt x="123" y="203"/>
                  </a:lnTo>
                  <a:lnTo>
                    <a:pt x="120" y="208"/>
                  </a:lnTo>
                  <a:lnTo>
                    <a:pt x="116" y="202"/>
                  </a:lnTo>
                  <a:lnTo>
                    <a:pt x="107" y="202"/>
                  </a:lnTo>
                  <a:lnTo>
                    <a:pt x="95" y="207"/>
                  </a:lnTo>
                  <a:lnTo>
                    <a:pt x="80" y="205"/>
                  </a:lnTo>
                  <a:lnTo>
                    <a:pt x="77" y="212"/>
                  </a:lnTo>
                  <a:lnTo>
                    <a:pt x="68" y="205"/>
                  </a:lnTo>
                  <a:lnTo>
                    <a:pt x="62" y="207"/>
                  </a:lnTo>
                  <a:lnTo>
                    <a:pt x="44" y="199"/>
                  </a:lnTo>
                  <a:lnTo>
                    <a:pt x="40" y="204"/>
                  </a:lnTo>
                  <a:lnTo>
                    <a:pt x="25" y="204"/>
                  </a:lnTo>
                  <a:lnTo>
                    <a:pt x="28" y="186"/>
                  </a:lnTo>
                  <a:lnTo>
                    <a:pt x="37" y="167"/>
                  </a:lnTo>
                  <a:lnTo>
                    <a:pt x="11" y="163"/>
                  </a:lnTo>
                  <a:lnTo>
                    <a:pt x="3" y="156"/>
                  </a:lnTo>
                  <a:lnTo>
                    <a:pt x="4" y="144"/>
                  </a:lnTo>
                  <a:lnTo>
                    <a:pt x="1" y="137"/>
                  </a:lnTo>
                  <a:lnTo>
                    <a:pt x="3" y="120"/>
                  </a:lnTo>
                  <a:lnTo>
                    <a:pt x="0" y="90"/>
                  </a:lnTo>
                  <a:lnTo>
                    <a:pt x="10" y="90"/>
                  </a:lnTo>
                  <a:lnTo>
                    <a:pt x="15" y="79"/>
                  </a:lnTo>
                  <a:lnTo>
                    <a:pt x="19" y="54"/>
                  </a:lnTo>
                  <a:lnTo>
                    <a:pt x="16" y="44"/>
                  </a:lnTo>
                  <a:lnTo>
                    <a:pt x="19" y="38"/>
                  </a:lnTo>
                  <a:lnTo>
                    <a:pt x="33" y="36"/>
                  </a:lnTo>
                  <a:lnTo>
                    <a:pt x="37" y="43"/>
                  </a:lnTo>
                  <a:lnTo>
                    <a:pt x="48" y="27"/>
                  </a:lnTo>
                  <a:lnTo>
                    <a:pt x="45" y="17"/>
                  </a:lnTo>
                  <a:lnTo>
                    <a:pt x="44" y="0"/>
                  </a:lnTo>
                  <a:lnTo>
                    <a:pt x="58" y="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295">
              <a:extLst>
                <a:ext uri="{FF2B5EF4-FFF2-40B4-BE49-F238E27FC236}">
                  <a16:creationId xmlns="" xmlns:a16="http://schemas.microsoft.com/office/drawing/2014/main" id="{687DAD25-7E09-4300-B0FA-C8699EC16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087" y="4106643"/>
              <a:ext cx="28117" cy="30056"/>
            </a:xfrm>
            <a:custGeom>
              <a:avLst/>
              <a:gdLst>
                <a:gd name="T0" fmla="*/ 25 w 29"/>
                <a:gd name="T1" fmla="*/ 0 h 31"/>
                <a:gd name="T2" fmla="*/ 29 w 29"/>
                <a:gd name="T3" fmla="*/ 6 h 31"/>
                <a:gd name="T4" fmla="*/ 29 w 29"/>
                <a:gd name="T5" fmla="*/ 12 h 31"/>
                <a:gd name="T6" fmla="*/ 19 w 29"/>
                <a:gd name="T7" fmla="*/ 17 h 31"/>
                <a:gd name="T8" fmla="*/ 26 w 29"/>
                <a:gd name="T9" fmla="*/ 22 h 31"/>
                <a:gd name="T10" fmla="*/ 20 w 29"/>
                <a:gd name="T11" fmla="*/ 31 h 31"/>
                <a:gd name="T12" fmla="*/ 17 w 29"/>
                <a:gd name="T13" fmla="*/ 28 h 31"/>
                <a:gd name="T14" fmla="*/ 12 w 29"/>
                <a:gd name="T15" fmla="*/ 29 h 31"/>
                <a:gd name="T16" fmla="*/ 3 w 29"/>
                <a:gd name="T17" fmla="*/ 29 h 31"/>
                <a:gd name="T18" fmla="*/ 2 w 29"/>
                <a:gd name="T19" fmla="*/ 23 h 31"/>
                <a:gd name="T20" fmla="*/ 0 w 29"/>
                <a:gd name="T21" fmla="*/ 18 h 31"/>
                <a:gd name="T22" fmla="*/ 6 w 29"/>
                <a:gd name="T23" fmla="*/ 10 h 31"/>
                <a:gd name="T24" fmla="*/ 13 w 29"/>
                <a:gd name="T25" fmla="*/ 2 h 31"/>
                <a:gd name="T26" fmla="*/ 20 w 29"/>
                <a:gd name="T27" fmla="*/ 4 h 31"/>
                <a:gd name="T28" fmla="*/ 25 w 29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31">
                  <a:moveTo>
                    <a:pt x="25" y="0"/>
                  </a:moveTo>
                  <a:lnTo>
                    <a:pt x="29" y="6"/>
                  </a:lnTo>
                  <a:lnTo>
                    <a:pt x="29" y="12"/>
                  </a:lnTo>
                  <a:lnTo>
                    <a:pt x="19" y="17"/>
                  </a:lnTo>
                  <a:lnTo>
                    <a:pt x="26" y="22"/>
                  </a:lnTo>
                  <a:lnTo>
                    <a:pt x="20" y="31"/>
                  </a:lnTo>
                  <a:lnTo>
                    <a:pt x="17" y="28"/>
                  </a:lnTo>
                  <a:lnTo>
                    <a:pt x="12" y="29"/>
                  </a:lnTo>
                  <a:lnTo>
                    <a:pt x="3" y="29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6" y="10"/>
                  </a:lnTo>
                  <a:lnTo>
                    <a:pt x="13" y="2"/>
                  </a:lnTo>
                  <a:lnTo>
                    <a:pt x="20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296">
              <a:extLst>
                <a:ext uri="{FF2B5EF4-FFF2-40B4-BE49-F238E27FC236}">
                  <a16:creationId xmlns="" xmlns:a16="http://schemas.microsoft.com/office/drawing/2014/main" id="{44140F56-E288-4E84-86AB-E28FB173D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5892" y="3430875"/>
              <a:ext cx="48477" cy="33934"/>
            </a:xfrm>
            <a:custGeom>
              <a:avLst/>
              <a:gdLst>
                <a:gd name="T0" fmla="*/ 2 w 50"/>
                <a:gd name="T1" fmla="*/ 8 h 35"/>
                <a:gd name="T2" fmla="*/ 16 w 50"/>
                <a:gd name="T3" fmla="*/ 10 h 35"/>
                <a:gd name="T4" fmla="*/ 26 w 50"/>
                <a:gd name="T5" fmla="*/ 5 h 35"/>
                <a:gd name="T6" fmla="*/ 41 w 50"/>
                <a:gd name="T7" fmla="*/ 3 h 35"/>
                <a:gd name="T8" fmla="*/ 44 w 50"/>
                <a:gd name="T9" fmla="*/ 0 h 35"/>
                <a:gd name="T10" fmla="*/ 46 w 50"/>
                <a:gd name="T11" fmla="*/ 0 h 35"/>
                <a:gd name="T12" fmla="*/ 50 w 50"/>
                <a:gd name="T13" fmla="*/ 8 h 35"/>
                <a:gd name="T14" fmla="*/ 36 w 50"/>
                <a:gd name="T15" fmla="*/ 15 h 35"/>
                <a:gd name="T16" fmla="*/ 35 w 50"/>
                <a:gd name="T17" fmla="*/ 25 h 35"/>
                <a:gd name="T18" fmla="*/ 28 w 50"/>
                <a:gd name="T19" fmla="*/ 28 h 35"/>
                <a:gd name="T20" fmla="*/ 28 w 50"/>
                <a:gd name="T21" fmla="*/ 35 h 35"/>
                <a:gd name="T22" fmla="*/ 22 w 50"/>
                <a:gd name="T23" fmla="*/ 33 h 35"/>
                <a:gd name="T24" fmla="*/ 16 w 50"/>
                <a:gd name="T25" fmla="*/ 30 h 35"/>
                <a:gd name="T26" fmla="*/ 13 w 50"/>
                <a:gd name="T27" fmla="*/ 35 h 35"/>
                <a:gd name="T28" fmla="*/ 0 w 50"/>
                <a:gd name="T29" fmla="*/ 33 h 35"/>
                <a:gd name="T30" fmla="*/ 5 w 50"/>
                <a:gd name="T31" fmla="*/ 31 h 35"/>
                <a:gd name="T32" fmla="*/ 0 w 50"/>
                <a:gd name="T33" fmla="*/ 21 h 35"/>
                <a:gd name="T34" fmla="*/ 2 w 50"/>
                <a:gd name="T3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5">
                  <a:moveTo>
                    <a:pt x="2" y="8"/>
                  </a:moveTo>
                  <a:lnTo>
                    <a:pt x="16" y="10"/>
                  </a:lnTo>
                  <a:lnTo>
                    <a:pt x="26" y="5"/>
                  </a:lnTo>
                  <a:lnTo>
                    <a:pt x="41" y="3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8"/>
                  </a:lnTo>
                  <a:lnTo>
                    <a:pt x="36" y="15"/>
                  </a:lnTo>
                  <a:lnTo>
                    <a:pt x="35" y="25"/>
                  </a:lnTo>
                  <a:lnTo>
                    <a:pt x="28" y="28"/>
                  </a:lnTo>
                  <a:lnTo>
                    <a:pt x="28" y="35"/>
                  </a:lnTo>
                  <a:lnTo>
                    <a:pt x="22" y="33"/>
                  </a:lnTo>
                  <a:lnTo>
                    <a:pt x="16" y="30"/>
                  </a:lnTo>
                  <a:lnTo>
                    <a:pt x="13" y="35"/>
                  </a:lnTo>
                  <a:lnTo>
                    <a:pt x="0" y="33"/>
                  </a:lnTo>
                  <a:lnTo>
                    <a:pt x="5" y="31"/>
                  </a:lnTo>
                  <a:lnTo>
                    <a:pt x="0" y="21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297">
              <a:extLst>
                <a:ext uri="{FF2B5EF4-FFF2-40B4-BE49-F238E27FC236}">
                  <a16:creationId xmlns="" xmlns:a16="http://schemas.microsoft.com/office/drawing/2014/main" id="{F0629EE4-2781-4C27-8325-6B396D2B9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013" y="3683924"/>
              <a:ext cx="493495" cy="503190"/>
            </a:xfrm>
            <a:custGeom>
              <a:avLst/>
              <a:gdLst>
                <a:gd name="T0" fmla="*/ 185 w 509"/>
                <a:gd name="T1" fmla="*/ 42 h 519"/>
                <a:gd name="T2" fmla="*/ 179 w 509"/>
                <a:gd name="T3" fmla="*/ 60 h 519"/>
                <a:gd name="T4" fmla="*/ 225 w 509"/>
                <a:gd name="T5" fmla="*/ 110 h 519"/>
                <a:gd name="T6" fmla="*/ 224 w 509"/>
                <a:gd name="T7" fmla="*/ 145 h 519"/>
                <a:gd name="T8" fmla="*/ 286 w 509"/>
                <a:gd name="T9" fmla="*/ 168 h 519"/>
                <a:gd name="T10" fmla="*/ 332 w 509"/>
                <a:gd name="T11" fmla="*/ 184 h 519"/>
                <a:gd name="T12" fmla="*/ 346 w 509"/>
                <a:gd name="T13" fmla="*/ 164 h 519"/>
                <a:gd name="T14" fmla="*/ 359 w 509"/>
                <a:gd name="T15" fmla="*/ 167 h 519"/>
                <a:gd name="T16" fmla="*/ 386 w 509"/>
                <a:gd name="T17" fmla="*/ 175 h 519"/>
                <a:gd name="T18" fmla="*/ 416 w 509"/>
                <a:gd name="T19" fmla="*/ 163 h 519"/>
                <a:gd name="T20" fmla="*/ 439 w 509"/>
                <a:gd name="T21" fmla="*/ 140 h 519"/>
                <a:gd name="T22" fmla="*/ 486 w 509"/>
                <a:gd name="T23" fmla="*/ 125 h 519"/>
                <a:gd name="T24" fmla="*/ 507 w 509"/>
                <a:gd name="T25" fmla="*/ 148 h 519"/>
                <a:gd name="T26" fmla="*/ 504 w 509"/>
                <a:gd name="T27" fmla="*/ 171 h 519"/>
                <a:gd name="T28" fmla="*/ 469 w 509"/>
                <a:gd name="T29" fmla="*/ 192 h 519"/>
                <a:gd name="T30" fmla="*/ 451 w 509"/>
                <a:gd name="T31" fmla="*/ 232 h 519"/>
                <a:gd name="T32" fmla="*/ 432 w 509"/>
                <a:gd name="T33" fmla="*/ 254 h 519"/>
                <a:gd name="T34" fmla="*/ 417 w 509"/>
                <a:gd name="T35" fmla="*/ 237 h 519"/>
                <a:gd name="T36" fmla="*/ 400 w 509"/>
                <a:gd name="T37" fmla="*/ 239 h 519"/>
                <a:gd name="T38" fmla="*/ 421 w 509"/>
                <a:gd name="T39" fmla="*/ 212 h 519"/>
                <a:gd name="T40" fmla="*/ 378 w 509"/>
                <a:gd name="T41" fmla="*/ 206 h 519"/>
                <a:gd name="T42" fmla="*/ 355 w 509"/>
                <a:gd name="T43" fmla="*/ 183 h 519"/>
                <a:gd name="T44" fmla="*/ 350 w 509"/>
                <a:gd name="T45" fmla="*/ 214 h 519"/>
                <a:gd name="T46" fmla="*/ 354 w 509"/>
                <a:gd name="T47" fmla="*/ 237 h 519"/>
                <a:gd name="T48" fmla="*/ 361 w 509"/>
                <a:gd name="T49" fmla="*/ 273 h 519"/>
                <a:gd name="T50" fmla="*/ 328 w 509"/>
                <a:gd name="T51" fmla="*/ 290 h 519"/>
                <a:gd name="T52" fmla="*/ 274 w 509"/>
                <a:gd name="T53" fmla="*/ 335 h 519"/>
                <a:gd name="T54" fmla="*/ 244 w 509"/>
                <a:gd name="T55" fmla="*/ 366 h 519"/>
                <a:gd name="T56" fmla="*/ 211 w 509"/>
                <a:gd name="T57" fmla="*/ 379 h 519"/>
                <a:gd name="T58" fmla="*/ 210 w 509"/>
                <a:gd name="T59" fmla="*/ 430 h 519"/>
                <a:gd name="T60" fmla="*/ 194 w 509"/>
                <a:gd name="T61" fmla="*/ 477 h 519"/>
                <a:gd name="T62" fmla="*/ 175 w 509"/>
                <a:gd name="T63" fmla="*/ 502 h 519"/>
                <a:gd name="T64" fmla="*/ 146 w 509"/>
                <a:gd name="T65" fmla="*/ 503 h 519"/>
                <a:gd name="T66" fmla="*/ 126 w 509"/>
                <a:gd name="T67" fmla="*/ 452 h 519"/>
                <a:gd name="T68" fmla="*/ 109 w 509"/>
                <a:gd name="T69" fmla="*/ 401 h 519"/>
                <a:gd name="T70" fmla="*/ 80 w 509"/>
                <a:gd name="T71" fmla="*/ 319 h 519"/>
                <a:gd name="T72" fmla="*/ 53 w 509"/>
                <a:gd name="T73" fmla="*/ 290 h 519"/>
                <a:gd name="T74" fmla="*/ 26 w 509"/>
                <a:gd name="T75" fmla="*/ 259 h 519"/>
                <a:gd name="T76" fmla="*/ 12 w 509"/>
                <a:gd name="T77" fmla="*/ 223 h 519"/>
                <a:gd name="T78" fmla="*/ 36 w 509"/>
                <a:gd name="T79" fmla="*/ 197 h 519"/>
                <a:gd name="T80" fmla="*/ 42 w 509"/>
                <a:gd name="T81" fmla="*/ 153 h 519"/>
                <a:gd name="T82" fmla="*/ 92 w 509"/>
                <a:gd name="T83" fmla="*/ 113 h 519"/>
                <a:gd name="T84" fmla="*/ 123 w 509"/>
                <a:gd name="T85" fmla="*/ 67 h 519"/>
                <a:gd name="T86" fmla="*/ 97 w 509"/>
                <a:gd name="T87" fmla="*/ 26 h 519"/>
                <a:gd name="T88" fmla="*/ 151 w 509"/>
                <a:gd name="T89" fmla="*/ 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" h="519">
                  <a:moveTo>
                    <a:pt x="168" y="0"/>
                  </a:moveTo>
                  <a:lnTo>
                    <a:pt x="187" y="26"/>
                  </a:lnTo>
                  <a:lnTo>
                    <a:pt x="185" y="42"/>
                  </a:lnTo>
                  <a:lnTo>
                    <a:pt x="192" y="53"/>
                  </a:lnTo>
                  <a:lnTo>
                    <a:pt x="192" y="64"/>
                  </a:lnTo>
                  <a:lnTo>
                    <a:pt x="179" y="60"/>
                  </a:lnTo>
                  <a:lnTo>
                    <a:pt x="183" y="83"/>
                  </a:lnTo>
                  <a:lnTo>
                    <a:pt x="201" y="96"/>
                  </a:lnTo>
                  <a:lnTo>
                    <a:pt x="225" y="110"/>
                  </a:lnTo>
                  <a:lnTo>
                    <a:pt x="214" y="119"/>
                  </a:lnTo>
                  <a:lnTo>
                    <a:pt x="207" y="138"/>
                  </a:lnTo>
                  <a:lnTo>
                    <a:pt x="224" y="145"/>
                  </a:lnTo>
                  <a:lnTo>
                    <a:pt x="240" y="155"/>
                  </a:lnTo>
                  <a:lnTo>
                    <a:pt x="263" y="165"/>
                  </a:lnTo>
                  <a:lnTo>
                    <a:pt x="286" y="168"/>
                  </a:lnTo>
                  <a:lnTo>
                    <a:pt x="297" y="178"/>
                  </a:lnTo>
                  <a:lnTo>
                    <a:pt x="311" y="179"/>
                  </a:lnTo>
                  <a:lnTo>
                    <a:pt x="332" y="184"/>
                  </a:lnTo>
                  <a:lnTo>
                    <a:pt x="346" y="184"/>
                  </a:lnTo>
                  <a:lnTo>
                    <a:pt x="348" y="176"/>
                  </a:lnTo>
                  <a:lnTo>
                    <a:pt x="346" y="164"/>
                  </a:lnTo>
                  <a:lnTo>
                    <a:pt x="347" y="155"/>
                  </a:lnTo>
                  <a:lnTo>
                    <a:pt x="357" y="151"/>
                  </a:lnTo>
                  <a:lnTo>
                    <a:pt x="359" y="167"/>
                  </a:lnTo>
                  <a:lnTo>
                    <a:pt x="359" y="170"/>
                  </a:lnTo>
                  <a:lnTo>
                    <a:pt x="376" y="178"/>
                  </a:lnTo>
                  <a:lnTo>
                    <a:pt x="386" y="175"/>
                  </a:lnTo>
                  <a:lnTo>
                    <a:pt x="401" y="176"/>
                  </a:lnTo>
                  <a:lnTo>
                    <a:pt x="415" y="176"/>
                  </a:lnTo>
                  <a:lnTo>
                    <a:pt x="416" y="163"/>
                  </a:lnTo>
                  <a:lnTo>
                    <a:pt x="409" y="157"/>
                  </a:lnTo>
                  <a:lnTo>
                    <a:pt x="423" y="155"/>
                  </a:lnTo>
                  <a:lnTo>
                    <a:pt x="439" y="140"/>
                  </a:lnTo>
                  <a:lnTo>
                    <a:pt x="459" y="128"/>
                  </a:lnTo>
                  <a:lnTo>
                    <a:pt x="474" y="133"/>
                  </a:lnTo>
                  <a:lnTo>
                    <a:pt x="486" y="125"/>
                  </a:lnTo>
                  <a:lnTo>
                    <a:pt x="494" y="136"/>
                  </a:lnTo>
                  <a:lnTo>
                    <a:pt x="488" y="145"/>
                  </a:lnTo>
                  <a:lnTo>
                    <a:pt x="507" y="148"/>
                  </a:lnTo>
                  <a:lnTo>
                    <a:pt x="509" y="155"/>
                  </a:lnTo>
                  <a:lnTo>
                    <a:pt x="502" y="158"/>
                  </a:lnTo>
                  <a:lnTo>
                    <a:pt x="504" y="171"/>
                  </a:lnTo>
                  <a:lnTo>
                    <a:pt x="491" y="168"/>
                  </a:lnTo>
                  <a:lnTo>
                    <a:pt x="468" y="180"/>
                  </a:lnTo>
                  <a:lnTo>
                    <a:pt x="469" y="192"/>
                  </a:lnTo>
                  <a:lnTo>
                    <a:pt x="460" y="208"/>
                  </a:lnTo>
                  <a:lnTo>
                    <a:pt x="459" y="217"/>
                  </a:lnTo>
                  <a:lnTo>
                    <a:pt x="451" y="232"/>
                  </a:lnTo>
                  <a:lnTo>
                    <a:pt x="437" y="228"/>
                  </a:lnTo>
                  <a:lnTo>
                    <a:pt x="437" y="247"/>
                  </a:lnTo>
                  <a:lnTo>
                    <a:pt x="432" y="254"/>
                  </a:lnTo>
                  <a:lnTo>
                    <a:pt x="435" y="262"/>
                  </a:lnTo>
                  <a:lnTo>
                    <a:pt x="427" y="267"/>
                  </a:lnTo>
                  <a:lnTo>
                    <a:pt x="417" y="237"/>
                  </a:lnTo>
                  <a:lnTo>
                    <a:pt x="412" y="237"/>
                  </a:lnTo>
                  <a:lnTo>
                    <a:pt x="409" y="249"/>
                  </a:lnTo>
                  <a:lnTo>
                    <a:pt x="400" y="239"/>
                  </a:lnTo>
                  <a:lnTo>
                    <a:pt x="405" y="229"/>
                  </a:lnTo>
                  <a:lnTo>
                    <a:pt x="413" y="228"/>
                  </a:lnTo>
                  <a:lnTo>
                    <a:pt x="421" y="212"/>
                  </a:lnTo>
                  <a:lnTo>
                    <a:pt x="410" y="208"/>
                  </a:lnTo>
                  <a:lnTo>
                    <a:pt x="394" y="208"/>
                  </a:lnTo>
                  <a:lnTo>
                    <a:pt x="378" y="206"/>
                  </a:lnTo>
                  <a:lnTo>
                    <a:pt x="377" y="192"/>
                  </a:lnTo>
                  <a:lnTo>
                    <a:pt x="369" y="192"/>
                  </a:lnTo>
                  <a:lnTo>
                    <a:pt x="355" y="183"/>
                  </a:lnTo>
                  <a:lnTo>
                    <a:pt x="348" y="197"/>
                  </a:lnTo>
                  <a:lnTo>
                    <a:pt x="361" y="206"/>
                  </a:lnTo>
                  <a:lnTo>
                    <a:pt x="350" y="214"/>
                  </a:lnTo>
                  <a:lnTo>
                    <a:pt x="347" y="221"/>
                  </a:lnTo>
                  <a:lnTo>
                    <a:pt x="357" y="225"/>
                  </a:lnTo>
                  <a:lnTo>
                    <a:pt x="354" y="237"/>
                  </a:lnTo>
                  <a:lnTo>
                    <a:pt x="361" y="251"/>
                  </a:lnTo>
                  <a:lnTo>
                    <a:pt x="363" y="266"/>
                  </a:lnTo>
                  <a:lnTo>
                    <a:pt x="361" y="273"/>
                  </a:lnTo>
                  <a:lnTo>
                    <a:pt x="348" y="273"/>
                  </a:lnTo>
                  <a:lnTo>
                    <a:pt x="327" y="276"/>
                  </a:lnTo>
                  <a:lnTo>
                    <a:pt x="328" y="290"/>
                  </a:lnTo>
                  <a:lnTo>
                    <a:pt x="319" y="302"/>
                  </a:lnTo>
                  <a:lnTo>
                    <a:pt x="293" y="314"/>
                  </a:lnTo>
                  <a:lnTo>
                    <a:pt x="274" y="335"/>
                  </a:lnTo>
                  <a:lnTo>
                    <a:pt x="261" y="347"/>
                  </a:lnTo>
                  <a:lnTo>
                    <a:pt x="244" y="358"/>
                  </a:lnTo>
                  <a:lnTo>
                    <a:pt x="244" y="366"/>
                  </a:lnTo>
                  <a:lnTo>
                    <a:pt x="236" y="371"/>
                  </a:lnTo>
                  <a:lnTo>
                    <a:pt x="219" y="378"/>
                  </a:lnTo>
                  <a:lnTo>
                    <a:pt x="211" y="379"/>
                  </a:lnTo>
                  <a:lnTo>
                    <a:pt x="207" y="392"/>
                  </a:lnTo>
                  <a:lnTo>
                    <a:pt x="210" y="416"/>
                  </a:lnTo>
                  <a:lnTo>
                    <a:pt x="210" y="430"/>
                  </a:lnTo>
                  <a:lnTo>
                    <a:pt x="203" y="447"/>
                  </a:lnTo>
                  <a:lnTo>
                    <a:pt x="203" y="477"/>
                  </a:lnTo>
                  <a:lnTo>
                    <a:pt x="194" y="477"/>
                  </a:lnTo>
                  <a:lnTo>
                    <a:pt x="186" y="491"/>
                  </a:lnTo>
                  <a:lnTo>
                    <a:pt x="192" y="497"/>
                  </a:lnTo>
                  <a:lnTo>
                    <a:pt x="175" y="502"/>
                  </a:lnTo>
                  <a:lnTo>
                    <a:pt x="170" y="513"/>
                  </a:lnTo>
                  <a:lnTo>
                    <a:pt x="163" y="519"/>
                  </a:lnTo>
                  <a:lnTo>
                    <a:pt x="146" y="503"/>
                  </a:lnTo>
                  <a:lnTo>
                    <a:pt x="138" y="477"/>
                  </a:lnTo>
                  <a:lnTo>
                    <a:pt x="131" y="460"/>
                  </a:lnTo>
                  <a:lnTo>
                    <a:pt x="126" y="452"/>
                  </a:lnTo>
                  <a:lnTo>
                    <a:pt x="116" y="435"/>
                  </a:lnTo>
                  <a:lnTo>
                    <a:pt x="112" y="413"/>
                  </a:lnTo>
                  <a:lnTo>
                    <a:pt x="109" y="401"/>
                  </a:lnTo>
                  <a:lnTo>
                    <a:pt x="93" y="377"/>
                  </a:lnTo>
                  <a:lnTo>
                    <a:pt x="86" y="342"/>
                  </a:lnTo>
                  <a:lnTo>
                    <a:pt x="80" y="319"/>
                  </a:lnTo>
                  <a:lnTo>
                    <a:pt x="80" y="297"/>
                  </a:lnTo>
                  <a:lnTo>
                    <a:pt x="77" y="280"/>
                  </a:lnTo>
                  <a:lnTo>
                    <a:pt x="53" y="290"/>
                  </a:lnTo>
                  <a:lnTo>
                    <a:pt x="40" y="288"/>
                  </a:lnTo>
                  <a:lnTo>
                    <a:pt x="17" y="266"/>
                  </a:lnTo>
                  <a:lnTo>
                    <a:pt x="26" y="259"/>
                  </a:lnTo>
                  <a:lnTo>
                    <a:pt x="20" y="252"/>
                  </a:lnTo>
                  <a:lnTo>
                    <a:pt x="0" y="236"/>
                  </a:lnTo>
                  <a:lnTo>
                    <a:pt x="12" y="223"/>
                  </a:lnTo>
                  <a:lnTo>
                    <a:pt x="50" y="223"/>
                  </a:lnTo>
                  <a:lnTo>
                    <a:pt x="47" y="207"/>
                  </a:lnTo>
                  <a:lnTo>
                    <a:pt x="36" y="197"/>
                  </a:lnTo>
                  <a:lnTo>
                    <a:pt x="34" y="183"/>
                  </a:lnTo>
                  <a:lnTo>
                    <a:pt x="24" y="173"/>
                  </a:lnTo>
                  <a:lnTo>
                    <a:pt x="42" y="153"/>
                  </a:lnTo>
                  <a:lnTo>
                    <a:pt x="63" y="155"/>
                  </a:lnTo>
                  <a:lnTo>
                    <a:pt x="80" y="134"/>
                  </a:lnTo>
                  <a:lnTo>
                    <a:pt x="92" y="113"/>
                  </a:lnTo>
                  <a:lnTo>
                    <a:pt x="108" y="94"/>
                  </a:lnTo>
                  <a:lnTo>
                    <a:pt x="108" y="80"/>
                  </a:lnTo>
                  <a:lnTo>
                    <a:pt x="123" y="67"/>
                  </a:lnTo>
                  <a:lnTo>
                    <a:pt x="109" y="58"/>
                  </a:lnTo>
                  <a:lnTo>
                    <a:pt x="104" y="44"/>
                  </a:lnTo>
                  <a:lnTo>
                    <a:pt x="97" y="26"/>
                  </a:lnTo>
                  <a:lnTo>
                    <a:pt x="106" y="16"/>
                  </a:lnTo>
                  <a:lnTo>
                    <a:pt x="131" y="21"/>
                  </a:lnTo>
                  <a:lnTo>
                    <a:pt x="151" y="1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298">
              <a:extLst>
                <a:ext uri="{FF2B5EF4-FFF2-40B4-BE49-F238E27FC236}">
                  <a16:creationId xmlns="" xmlns:a16="http://schemas.microsoft.com/office/drawing/2014/main" id="{8CCF6E44-3B2F-460C-AC78-BB5D5438B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9580" y="3645143"/>
              <a:ext cx="164821" cy="166760"/>
            </a:xfrm>
            <a:custGeom>
              <a:avLst/>
              <a:gdLst>
                <a:gd name="T0" fmla="*/ 115 w 170"/>
                <a:gd name="T1" fmla="*/ 30 h 172"/>
                <a:gd name="T2" fmla="*/ 126 w 170"/>
                <a:gd name="T3" fmla="*/ 37 h 172"/>
                <a:gd name="T4" fmla="*/ 128 w 170"/>
                <a:gd name="T5" fmla="*/ 49 h 172"/>
                <a:gd name="T6" fmla="*/ 119 w 170"/>
                <a:gd name="T7" fmla="*/ 56 h 172"/>
                <a:gd name="T8" fmla="*/ 115 w 170"/>
                <a:gd name="T9" fmla="*/ 72 h 172"/>
                <a:gd name="T10" fmla="*/ 127 w 170"/>
                <a:gd name="T11" fmla="*/ 92 h 172"/>
                <a:gd name="T12" fmla="*/ 148 w 170"/>
                <a:gd name="T13" fmla="*/ 104 h 172"/>
                <a:gd name="T14" fmla="*/ 157 w 170"/>
                <a:gd name="T15" fmla="*/ 119 h 172"/>
                <a:gd name="T16" fmla="*/ 155 w 170"/>
                <a:gd name="T17" fmla="*/ 134 h 172"/>
                <a:gd name="T18" fmla="*/ 159 w 170"/>
                <a:gd name="T19" fmla="*/ 134 h 172"/>
                <a:gd name="T20" fmla="*/ 161 w 170"/>
                <a:gd name="T21" fmla="*/ 144 h 172"/>
                <a:gd name="T22" fmla="*/ 170 w 170"/>
                <a:gd name="T23" fmla="*/ 155 h 172"/>
                <a:gd name="T24" fmla="*/ 159 w 170"/>
                <a:gd name="T25" fmla="*/ 155 h 172"/>
                <a:gd name="T26" fmla="*/ 148 w 170"/>
                <a:gd name="T27" fmla="*/ 152 h 172"/>
                <a:gd name="T28" fmla="*/ 135 w 170"/>
                <a:gd name="T29" fmla="*/ 172 h 172"/>
                <a:gd name="T30" fmla="*/ 103 w 170"/>
                <a:gd name="T31" fmla="*/ 170 h 172"/>
                <a:gd name="T32" fmla="*/ 54 w 170"/>
                <a:gd name="T33" fmla="*/ 129 h 172"/>
                <a:gd name="T34" fmla="*/ 27 w 170"/>
                <a:gd name="T35" fmla="*/ 115 h 172"/>
                <a:gd name="T36" fmla="*/ 7 w 170"/>
                <a:gd name="T37" fmla="*/ 109 h 172"/>
                <a:gd name="T38" fmla="*/ 0 w 170"/>
                <a:gd name="T39" fmla="*/ 85 h 172"/>
                <a:gd name="T40" fmla="*/ 38 w 170"/>
                <a:gd name="T41" fmla="*/ 63 h 172"/>
                <a:gd name="T42" fmla="*/ 45 w 170"/>
                <a:gd name="T43" fmla="*/ 38 h 172"/>
                <a:gd name="T44" fmla="*/ 44 w 170"/>
                <a:gd name="T45" fmla="*/ 22 h 172"/>
                <a:gd name="T46" fmla="*/ 53 w 170"/>
                <a:gd name="T47" fmla="*/ 17 h 172"/>
                <a:gd name="T48" fmla="*/ 62 w 170"/>
                <a:gd name="T49" fmla="*/ 3 h 172"/>
                <a:gd name="T50" fmla="*/ 69 w 170"/>
                <a:gd name="T51" fmla="*/ 0 h 172"/>
                <a:gd name="T52" fmla="*/ 89 w 170"/>
                <a:gd name="T53" fmla="*/ 3 h 172"/>
                <a:gd name="T54" fmla="*/ 96 w 170"/>
                <a:gd name="T55" fmla="*/ 8 h 172"/>
                <a:gd name="T56" fmla="*/ 104 w 170"/>
                <a:gd name="T57" fmla="*/ 4 h 172"/>
                <a:gd name="T58" fmla="*/ 115 w 170"/>
                <a:gd name="T59" fmla="*/ 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" h="172">
                  <a:moveTo>
                    <a:pt x="115" y="30"/>
                  </a:moveTo>
                  <a:lnTo>
                    <a:pt x="126" y="37"/>
                  </a:lnTo>
                  <a:lnTo>
                    <a:pt x="128" y="49"/>
                  </a:lnTo>
                  <a:lnTo>
                    <a:pt x="119" y="56"/>
                  </a:lnTo>
                  <a:lnTo>
                    <a:pt x="115" y="72"/>
                  </a:lnTo>
                  <a:lnTo>
                    <a:pt x="127" y="92"/>
                  </a:lnTo>
                  <a:lnTo>
                    <a:pt x="148" y="104"/>
                  </a:lnTo>
                  <a:lnTo>
                    <a:pt x="157" y="119"/>
                  </a:lnTo>
                  <a:lnTo>
                    <a:pt x="155" y="134"/>
                  </a:lnTo>
                  <a:lnTo>
                    <a:pt x="159" y="134"/>
                  </a:lnTo>
                  <a:lnTo>
                    <a:pt x="161" y="144"/>
                  </a:lnTo>
                  <a:lnTo>
                    <a:pt x="170" y="155"/>
                  </a:lnTo>
                  <a:lnTo>
                    <a:pt x="159" y="155"/>
                  </a:lnTo>
                  <a:lnTo>
                    <a:pt x="148" y="152"/>
                  </a:lnTo>
                  <a:lnTo>
                    <a:pt x="135" y="172"/>
                  </a:lnTo>
                  <a:lnTo>
                    <a:pt x="103" y="170"/>
                  </a:lnTo>
                  <a:lnTo>
                    <a:pt x="54" y="129"/>
                  </a:lnTo>
                  <a:lnTo>
                    <a:pt x="27" y="115"/>
                  </a:lnTo>
                  <a:lnTo>
                    <a:pt x="7" y="109"/>
                  </a:lnTo>
                  <a:lnTo>
                    <a:pt x="0" y="85"/>
                  </a:lnTo>
                  <a:lnTo>
                    <a:pt x="38" y="63"/>
                  </a:lnTo>
                  <a:lnTo>
                    <a:pt x="45" y="38"/>
                  </a:lnTo>
                  <a:lnTo>
                    <a:pt x="44" y="22"/>
                  </a:lnTo>
                  <a:lnTo>
                    <a:pt x="53" y="17"/>
                  </a:lnTo>
                  <a:lnTo>
                    <a:pt x="62" y="3"/>
                  </a:lnTo>
                  <a:lnTo>
                    <a:pt x="69" y="0"/>
                  </a:lnTo>
                  <a:lnTo>
                    <a:pt x="89" y="3"/>
                  </a:lnTo>
                  <a:lnTo>
                    <a:pt x="96" y="8"/>
                  </a:lnTo>
                  <a:lnTo>
                    <a:pt x="104" y="4"/>
                  </a:lnTo>
                  <a:lnTo>
                    <a:pt x="115" y="3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299">
              <a:extLst>
                <a:ext uri="{FF2B5EF4-FFF2-40B4-BE49-F238E27FC236}">
                  <a16:creationId xmlns="" xmlns:a16="http://schemas.microsoft.com/office/drawing/2014/main" id="{DC2A70B5-87CD-48A0-9E16-91579BFF3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219" y="3826446"/>
              <a:ext cx="149309" cy="326734"/>
            </a:xfrm>
            <a:custGeom>
              <a:avLst/>
              <a:gdLst>
                <a:gd name="T0" fmla="*/ 115 w 154"/>
                <a:gd name="T1" fmla="*/ 162 h 337"/>
                <a:gd name="T2" fmla="*/ 96 w 154"/>
                <a:gd name="T3" fmla="*/ 182 h 337"/>
                <a:gd name="T4" fmla="*/ 96 w 154"/>
                <a:gd name="T5" fmla="*/ 202 h 337"/>
                <a:gd name="T6" fmla="*/ 114 w 154"/>
                <a:gd name="T7" fmla="*/ 226 h 337"/>
                <a:gd name="T8" fmla="*/ 102 w 154"/>
                <a:gd name="T9" fmla="*/ 246 h 337"/>
                <a:gd name="T10" fmla="*/ 118 w 154"/>
                <a:gd name="T11" fmla="*/ 269 h 337"/>
                <a:gd name="T12" fmla="*/ 120 w 154"/>
                <a:gd name="T13" fmla="*/ 286 h 337"/>
                <a:gd name="T14" fmla="*/ 117 w 154"/>
                <a:gd name="T15" fmla="*/ 319 h 337"/>
                <a:gd name="T16" fmla="*/ 106 w 154"/>
                <a:gd name="T17" fmla="*/ 325 h 337"/>
                <a:gd name="T18" fmla="*/ 106 w 154"/>
                <a:gd name="T19" fmla="*/ 300 h 337"/>
                <a:gd name="T20" fmla="*/ 100 w 154"/>
                <a:gd name="T21" fmla="*/ 273 h 337"/>
                <a:gd name="T22" fmla="*/ 92 w 154"/>
                <a:gd name="T23" fmla="*/ 228 h 337"/>
                <a:gd name="T24" fmla="*/ 73 w 154"/>
                <a:gd name="T25" fmla="*/ 222 h 337"/>
                <a:gd name="T26" fmla="*/ 44 w 154"/>
                <a:gd name="T27" fmla="*/ 233 h 337"/>
                <a:gd name="T28" fmla="*/ 38 w 154"/>
                <a:gd name="T29" fmla="*/ 207 h 337"/>
                <a:gd name="T30" fmla="*/ 22 w 154"/>
                <a:gd name="T31" fmla="*/ 169 h 337"/>
                <a:gd name="T32" fmla="*/ 14 w 154"/>
                <a:gd name="T33" fmla="*/ 161 h 337"/>
                <a:gd name="T34" fmla="*/ 0 w 154"/>
                <a:gd name="T35" fmla="*/ 130 h 337"/>
                <a:gd name="T36" fmla="*/ 7 w 154"/>
                <a:gd name="T37" fmla="*/ 120 h 337"/>
                <a:gd name="T38" fmla="*/ 12 w 154"/>
                <a:gd name="T39" fmla="*/ 107 h 337"/>
                <a:gd name="T40" fmla="*/ 17 w 154"/>
                <a:gd name="T41" fmla="*/ 81 h 337"/>
                <a:gd name="T42" fmla="*/ 39 w 154"/>
                <a:gd name="T43" fmla="*/ 70 h 337"/>
                <a:gd name="T44" fmla="*/ 49 w 154"/>
                <a:gd name="T45" fmla="*/ 45 h 337"/>
                <a:gd name="T46" fmla="*/ 71 w 154"/>
                <a:gd name="T47" fmla="*/ 21 h 337"/>
                <a:gd name="T48" fmla="*/ 82 w 154"/>
                <a:gd name="T49" fmla="*/ 11 h 337"/>
                <a:gd name="T50" fmla="*/ 87 w 154"/>
                <a:gd name="T51" fmla="*/ 1 h 337"/>
                <a:gd name="T52" fmla="*/ 103 w 154"/>
                <a:gd name="T53" fmla="*/ 11 h 337"/>
                <a:gd name="T54" fmla="*/ 111 w 154"/>
                <a:gd name="T55" fmla="*/ 30 h 337"/>
                <a:gd name="T56" fmla="*/ 93 w 154"/>
                <a:gd name="T57" fmla="*/ 62 h 337"/>
                <a:gd name="T58" fmla="*/ 110 w 154"/>
                <a:gd name="T59" fmla="*/ 82 h 337"/>
                <a:gd name="T60" fmla="*/ 126 w 154"/>
                <a:gd name="T61" fmla="*/ 103 h 337"/>
                <a:gd name="T62" fmla="*/ 133 w 154"/>
                <a:gd name="T63" fmla="*/ 125 h 337"/>
                <a:gd name="T64" fmla="*/ 154 w 154"/>
                <a:gd name="T65" fmla="*/ 124 h 337"/>
                <a:gd name="T66" fmla="*/ 140 w 154"/>
                <a:gd name="T67" fmla="*/ 143 h 337"/>
                <a:gd name="T68" fmla="*/ 126 w 154"/>
                <a:gd name="T69" fmla="*/ 15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4" h="337">
                  <a:moveTo>
                    <a:pt x="126" y="154"/>
                  </a:moveTo>
                  <a:lnTo>
                    <a:pt x="115" y="162"/>
                  </a:lnTo>
                  <a:lnTo>
                    <a:pt x="103" y="163"/>
                  </a:lnTo>
                  <a:lnTo>
                    <a:pt x="96" y="182"/>
                  </a:lnTo>
                  <a:lnTo>
                    <a:pt x="88" y="186"/>
                  </a:lnTo>
                  <a:lnTo>
                    <a:pt x="96" y="202"/>
                  </a:lnTo>
                  <a:lnTo>
                    <a:pt x="107" y="215"/>
                  </a:lnTo>
                  <a:lnTo>
                    <a:pt x="114" y="226"/>
                  </a:lnTo>
                  <a:lnTo>
                    <a:pt x="109" y="243"/>
                  </a:lnTo>
                  <a:lnTo>
                    <a:pt x="102" y="246"/>
                  </a:lnTo>
                  <a:lnTo>
                    <a:pt x="106" y="254"/>
                  </a:lnTo>
                  <a:lnTo>
                    <a:pt x="118" y="269"/>
                  </a:lnTo>
                  <a:lnTo>
                    <a:pt x="120" y="278"/>
                  </a:lnTo>
                  <a:lnTo>
                    <a:pt x="120" y="286"/>
                  </a:lnTo>
                  <a:lnTo>
                    <a:pt x="126" y="303"/>
                  </a:lnTo>
                  <a:lnTo>
                    <a:pt x="117" y="319"/>
                  </a:lnTo>
                  <a:lnTo>
                    <a:pt x="109" y="337"/>
                  </a:lnTo>
                  <a:lnTo>
                    <a:pt x="106" y="325"/>
                  </a:lnTo>
                  <a:lnTo>
                    <a:pt x="112" y="311"/>
                  </a:lnTo>
                  <a:lnTo>
                    <a:pt x="106" y="300"/>
                  </a:lnTo>
                  <a:lnTo>
                    <a:pt x="107" y="281"/>
                  </a:lnTo>
                  <a:lnTo>
                    <a:pt x="100" y="273"/>
                  </a:lnTo>
                  <a:lnTo>
                    <a:pt x="95" y="251"/>
                  </a:lnTo>
                  <a:lnTo>
                    <a:pt x="92" y="228"/>
                  </a:lnTo>
                  <a:lnTo>
                    <a:pt x="84" y="214"/>
                  </a:lnTo>
                  <a:lnTo>
                    <a:pt x="73" y="222"/>
                  </a:lnTo>
                  <a:lnTo>
                    <a:pt x="53" y="234"/>
                  </a:lnTo>
                  <a:lnTo>
                    <a:pt x="44" y="233"/>
                  </a:lnTo>
                  <a:lnTo>
                    <a:pt x="32" y="229"/>
                  </a:lnTo>
                  <a:lnTo>
                    <a:pt x="38" y="207"/>
                  </a:lnTo>
                  <a:lnTo>
                    <a:pt x="34" y="189"/>
                  </a:lnTo>
                  <a:lnTo>
                    <a:pt x="22" y="169"/>
                  </a:lnTo>
                  <a:lnTo>
                    <a:pt x="23" y="163"/>
                  </a:lnTo>
                  <a:lnTo>
                    <a:pt x="14" y="161"/>
                  </a:lnTo>
                  <a:lnTo>
                    <a:pt x="1" y="145"/>
                  </a:lnTo>
                  <a:lnTo>
                    <a:pt x="0" y="130"/>
                  </a:lnTo>
                  <a:lnTo>
                    <a:pt x="5" y="133"/>
                  </a:lnTo>
                  <a:lnTo>
                    <a:pt x="7" y="120"/>
                  </a:lnTo>
                  <a:lnTo>
                    <a:pt x="15" y="115"/>
                  </a:lnTo>
                  <a:lnTo>
                    <a:pt x="12" y="107"/>
                  </a:lnTo>
                  <a:lnTo>
                    <a:pt x="17" y="100"/>
                  </a:lnTo>
                  <a:lnTo>
                    <a:pt x="17" y="81"/>
                  </a:lnTo>
                  <a:lnTo>
                    <a:pt x="31" y="85"/>
                  </a:lnTo>
                  <a:lnTo>
                    <a:pt x="39" y="70"/>
                  </a:lnTo>
                  <a:lnTo>
                    <a:pt x="40" y="61"/>
                  </a:lnTo>
                  <a:lnTo>
                    <a:pt x="49" y="45"/>
                  </a:lnTo>
                  <a:lnTo>
                    <a:pt x="48" y="33"/>
                  </a:lnTo>
                  <a:lnTo>
                    <a:pt x="71" y="21"/>
                  </a:lnTo>
                  <a:lnTo>
                    <a:pt x="84" y="24"/>
                  </a:lnTo>
                  <a:lnTo>
                    <a:pt x="82" y="11"/>
                  </a:lnTo>
                  <a:lnTo>
                    <a:pt x="89" y="8"/>
                  </a:lnTo>
                  <a:lnTo>
                    <a:pt x="87" y="1"/>
                  </a:lnTo>
                  <a:lnTo>
                    <a:pt x="97" y="0"/>
                  </a:lnTo>
                  <a:lnTo>
                    <a:pt x="103" y="11"/>
                  </a:lnTo>
                  <a:lnTo>
                    <a:pt x="111" y="16"/>
                  </a:lnTo>
                  <a:lnTo>
                    <a:pt x="111" y="30"/>
                  </a:lnTo>
                  <a:lnTo>
                    <a:pt x="111" y="46"/>
                  </a:lnTo>
                  <a:lnTo>
                    <a:pt x="93" y="62"/>
                  </a:lnTo>
                  <a:lnTo>
                    <a:pt x="92" y="84"/>
                  </a:lnTo>
                  <a:lnTo>
                    <a:pt x="110" y="82"/>
                  </a:lnTo>
                  <a:lnTo>
                    <a:pt x="114" y="99"/>
                  </a:lnTo>
                  <a:lnTo>
                    <a:pt x="126" y="103"/>
                  </a:lnTo>
                  <a:lnTo>
                    <a:pt x="120" y="118"/>
                  </a:lnTo>
                  <a:lnTo>
                    <a:pt x="133" y="125"/>
                  </a:lnTo>
                  <a:lnTo>
                    <a:pt x="141" y="128"/>
                  </a:lnTo>
                  <a:lnTo>
                    <a:pt x="154" y="124"/>
                  </a:lnTo>
                  <a:lnTo>
                    <a:pt x="154" y="130"/>
                  </a:lnTo>
                  <a:lnTo>
                    <a:pt x="140" y="143"/>
                  </a:lnTo>
                  <a:lnTo>
                    <a:pt x="135" y="150"/>
                  </a:lnTo>
                  <a:lnTo>
                    <a:pt x="126" y="15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00">
              <a:extLst>
                <a:ext uri="{FF2B5EF4-FFF2-40B4-BE49-F238E27FC236}">
                  <a16:creationId xmlns="" xmlns:a16="http://schemas.microsoft.com/office/drawing/2014/main" id="{2FA36424-C06D-465C-8014-24D3FDAE9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2409" y="3567580"/>
              <a:ext cx="127979" cy="91137"/>
            </a:xfrm>
            <a:custGeom>
              <a:avLst/>
              <a:gdLst>
                <a:gd name="T0" fmla="*/ 62 w 132"/>
                <a:gd name="T1" fmla="*/ 16 h 94"/>
                <a:gd name="T2" fmla="*/ 56 w 132"/>
                <a:gd name="T3" fmla="*/ 23 h 94"/>
                <a:gd name="T4" fmla="*/ 37 w 132"/>
                <a:gd name="T5" fmla="*/ 20 h 94"/>
                <a:gd name="T6" fmla="*/ 35 w 132"/>
                <a:gd name="T7" fmla="*/ 32 h 94"/>
                <a:gd name="T8" fmla="*/ 54 w 132"/>
                <a:gd name="T9" fmla="*/ 31 h 94"/>
                <a:gd name="T10" fmla="*/ 76 w 132"/>
                <a:gd name="T11" fmla="*/ 38 h 94"/>
                <a:gd name="T12" fmla="*/ 108 w 132"/>
                <a:gd name="T13" fmla="*/ 35 h 94"/>
                <a:gd name="T14" fmla="*/ 113 w 132"/>
                <a:gd name="T15" fmla="*/ 55 h 94"/>
                <a:gd name="T16" fmla="*/ 119 w 132"/>
                <a:gd name="T17" fmla="*/ 53 h 94"/>
                <a:gd name="T18" fmla="*/ 129 w 132"/>
                <a:gd name="T19" fmla="*/ 58 h 94"/>
                <a:gd name="T20" fmla="*/ 128 w 132"/>
                <a:gd name="T21" fmla="*/ 67 h 94"/>
                <a:gd name="T22" fmla="*/ 132 w 132"/>
                <a:gd name="T23" fmla="*/ 79 h 94"/>
                <a:gd name="T24" fmla="*/ 113 w 132"/>
                <a:gd name="T25" fmla="*/ 79 h 94"/>
                <a:gd name="T26" fmla="*/ 101 w 132"/>
                <a:gd name="T27" fmla="*/ 77 h 94"/>
                <a:gd name="T28" fmla="*/ 91 w 132"/>
                <a:gd name="T29" fmla="*/ 88 h 94"/>
                <a:gd name="T30" fmla="*/ 83 w 132"/>
                <a:gd name="T31" fmla="*/ 89 h 94"/>
                <a:gd name="T32" fmla="*/ 77 w 132"/>
                <a:gd name="T33" fmla="*/ 94 h 94"/>
                <a:gd name="T34" fmla="*/ 70 w 132"/>
                <a:gd name="T35" fmla="*/ 87 h 94"/>
                <a:gd name="T36" fmla="*/ 71 w 132"/>
                <a:gd name="T37" fmla="*/ 68 h 94"/>
                <a:gd name="T38" fmla="*/ 67 w 132"/>
                <a:gd name="T39" fmla="*/ 67 h 94"/>
                <a:gd name="T40" fmla="*/ 68 w 132"/>
                <a:gd name="T41" fmla="*/ 61 h 94"/>
                <a:gd name="T42" fmla="*/ 59 w 132"/>
                <a:gd name="T43" fmla="*/ 55 h 94"/>
                <a:gd name="T44" fmla="*/ 52 w 132"/>
                <a:gd name="T45" fmla="*/ 63 h 94"/>
                <a:gd name="T46" fmla="*/ 49 w 132"/>
                <a:gd name="T47" fmla="*/ 73 h 94"/>
                <a:gd name="T48" fmla="*/ 47 w 132"/>
                <a:gd name="T49" fmla="*/ 75 h 94"/>
                <a:gd name="T50" fmla="*/ 37 w 132"/>
                <a:gd name="T51" fmla="*/ 75 h 94"/>
                <a:gd name="T52" fmla="*/ 31 w 132"/>
                <a:gd name="T53" fmla="*/ 85 h 94"/>
                <a:gd name="T54" fmla="*/ 25 w 132"/>
                <a:gd name="T55" fmla="*/ 81 h 94"/>
                <a:gd name="T56" fmla="*/ 12 w 132"/>
                <a:gd name="T57" fmla="*/ 88 h 94"/>
                <a:gd name="T58" fmla="*/ 7 w 132"/>
                <a:gd name="T59" fmla="*/ 85 h 94"/>
                <a:gd name="T60" fmla="*/ 17 w 132"/>
                <a:gd name="T61" fmla="*/ 63 h 94"/>
                <a:gd name="T62" fmla="*/ 13 w 132"/>
                <a:gd name="T63" fmla="*/ 46 h 94"/>
                <a:gd name="T64" fmla="*/ 0 w 132"/>
                <a:gd name="T65" fmla="*/ 42 h 94"/>
                <a:gd name="T66" fmla="*/ 4 w 132"/>
                <a:gd name="T67" fmla="*/ 31 h 94"/>
                <a:gd name="T68" fmla="*/ 19 w 132"/>
                <a:gd name="T69" fmla="*/ 32 h 94"/>
                <a:gd name="T70" fmla="*/ 27 w 132"/>
                <a:gd name="T71" fmla="*/ 20 h 94"/>
                <a:gd name="T72" fmla="*/ 33 w 132"/>
                <a:gd name="T73" fmla="*/ 6 h 94"/>
                <a:gd name="T74" fmla="*/ 56 w 132"/>
                <a:gd name="T75" fmla="*/ 0 h 94"/>
                <a:gd name="T76" fmla="*/ 53 w 132"/>
                <a:gd name="T77" fmla="*/ 10 h 94"/>
                <a:gd name="T78" fmla="*/ 55 w 132"/>
                <a:gd name="T79" fmla="*/ 17 h 94"/>
                <a:gd name="T80" fmla="*/ 62 w 132"/>
                <a:gd name="T81" fmla="*/ 1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" h="94">
                  <a:moveTo>
                    <a:pt x="62" y="16"/>
                  </a:moveTo>
                  <a:lnTo>
                    <a:pt x="56" y="23"/>
                  </a:lnTo>
                  <a:lnTo>
                    <a:pt x="37" y="20"/>
                  </a:lnTo>
                  <a:lnTo>
                    <a:pt x="35" y="32"/>
                  </a:lnTo>
                  <a:lnTo>
                    <a:pt x="54" y="31"/>
                  </a:lnTo>
                  <a:lnTo>
                    <a:pt x="76" y="38"/>
                  </a:lnTo>
                  <a:lnTo>
                    <a:pt x="108" y="35"/>
                  </a:lnTo>
                  <a:lnTo>
                    <a:pt x="113" y="55"/>
                  </a:lnTo>
                  <a:lnTo>
                    <a:pt x="119" y="53"/>
                  </a:lnTo>
                  <a:lnTo>
                    <a:pt x="129" y="58"/>
                  </a:lnTo>
                  <a:lnTo>
                    <a:pt x="128" y="67"/>
                  </a:lnTo>
                  <a:lnTo>
                    <a:pt x="132" y="79"/>
                  </a:lnTo>
                  <a:lnTo>
                    <a:pt x="113" y="79"/>
                  </a:lnTo>
                  <a:lnTo>
                    <a:pt x="101" y="77"/>
                  </a:lnTo>
                  <a:lnTo>
                    <a:pt x="91" y="88"/>
                  </a:lnTo>
                  <a:lnTo>
                    <a:pt x="83" y="89"/>
                  </a:lnTo>
                  <a:lnTo>
                    <a:pt x="77" y="94"/>
                  </a:lnTo>
                  <a:lnTo>
                    <a:pt x="70" y="87"/>
                  </a:lnTo>
                  <a:lnTo>
                    <a:pt x="71" y="68"/>
                  </a:lnTo>
                  <a:lnTo>
                    <a:pt x="67" y="67"/>
                  </a:lnTo>
                  <a:lnTo>
                    <a:pt x="68" y="61"/>
                  </a:lnTo>
                  <a:lnTo>
                    <a:pt x="59" y="55"/>
                  </a:lnTo>
                  <a:lnTo>
                    <a:pt x="52" y="63"/>
                  </a:lnTo>
                  <a:lnTo>
                    <a:pt x="49" y="73"/>
                  </a:lnTo>
                  <a:lnTo>
                    <a:pt x="47" y="75"/>
                  </a:lnTo>
                  <a:lnTo>
                    <a:pt x="37" y="75"/>
                  </a:lnTo>
                  <a:lnTo>
                    <a:pt x="31" y="85"/>
                  </a:lnTo>
                  <a:lnTo>
                    <a:pt x="25" y="81"/>
                  </a:lnTo>
                  <a:lnTo>
                    <a:pt x="12" y="88"/>
                  </a:lnTo>
                  <a:lnTo>
                    <a:pt x="7" y="85"/>
                  </a:lnTo>
                  <a:lnTo>
                    <a:pt x="17" y="63"/>
                  </a:lnTo>
                  <a:lnTo>
                    <a:pt x="13" y="46"/>
                  </a:lnTo>
                  <a:lnTo>
                    <a:pt x="0" y="42"/>
                  </a:lnTo>
                  <a:lnTo>
                    <a:pt x="4" y="31"/>
                  </a:lnTo>
                  <a:lnTo>
                    <a:pt x="19" y="32"/>
                  </a:lnTo>
                  <a:lnTo>
                    <a:pt x="27" y="20"/>
                  </a:lnTo>
                  <a:lnTo>
                    <a:pt x="33" y="6"/>
                  </a:lnTo>
                  <a:lnTo>
                    <a:pt x="56" y="0"/>
                  </a:lnTo>
                  <a:lnTo>
                    <a:pt x="53" y="10"/>
                  </a:lnTo>
                  <a:lnTo>
                    <a:pt x="55" y="17"/>
                  </a:lnTo>
                  <a:lnTo>
                    <a:pt x="62" y="1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01">
              <a:extLst>
                <a:ext uri="{FF2B5EF4-FFF2-40B4-BE49-F238E27FC236}">
                  <a16:creationId xmlns="" xmlns:a16="http://schemas.microsoft.com/office/drawing/2014/main" id="{5CB926EF-4609-41C9-9EA0-8DB966A49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1888" y="4073678"/>
              <a:ext cx="88228" cy="70777"/>
            </a:xfrm>
            <a:custGeom>
              <a:avLst/>
              <a:gdLst>
                <a:gd name="T0" fmla="*/ 19 w 91"/>
                <a:gd name="T1" fmla="*/ 70 h 73"/>
                <a:gd name="T2" fmla="*/ 12 w 91"/>
                <a:gd name="T3" fmla="*/ 62 h 73"/>
                <a:gd name="T4" fmla="*/ 3 w 91"/>
                <a:gd name="T5" fmla="*/ 43 h 73"/>
                <a:gd name="T6" fmla="*/ 0 w 91"/>
                <a:gd name="T7" fmla="*/ 21 h 73"/>
                <a:gd name="T8" fmla="*/ 11 w 91"/>
                <a:gd name="T9" fmla="*/ 7 h 73"/>
                <a:gd name="T10" fmla="*/ 33 w 91"/>
                <a:gd name="T11" fmla="*/ 4 h 73"/>
                <a:gd name="T12" fmla="*/ 49 w 91"/>
                <a:gd name="T13" fmla="*/ 6 h 73"/>
                <a:gd name="T14" fmla="*/ 63 w 91"/>
                <a:gd name="T15" fmla="*/ 13 h 73"/>
                <a:gd name="T16" fmla="*/ 71 w 91"/>
                <a:gd name="T17" fmla="*/ 0 h 73"/>
                <a:gd name="T18" fmla="*/ 88 w 91"/>
                <a:gd name="T19" fmla="*/ 7 h 73"/>
                <a:gd name="T20" fmla="*/ 91 w 91"/>
                <a:gd name="T21" fmla="*/ 19 h 73"/>
                <a:gd name="T22" fmla="*/ 89 w 91"/>
                <a:gd name="T23" fmla="*/ 40 h 73"/>
                <a:gd name="T24" fmla="*/ 60 w 91"/>
                <a:gd name="T25" fmla="*/ 53 h 73"/>
                <a:gd name="T26" fmla="*/ 68 w 91"/>
                <a:gd name="T27" fmla="*/ 64 h 73"/>
                <a:gd name="T28" fmla="*/ 49 w 91"/>
                <a:gd name="T29" fmla="*/ 66 h 73"/>
                <a:gd name="T30" fmla="*/ 34 w 91"/>
                <a:gd name="T31" fmla="*/ 73 h 73"/>
                <a:gd name="T32" fmla="*/ 19 w 91"/>
                <a:gd name="T33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73">
                  <a:moveTo>
                    <a:pt x="19" y="70"/>
                  </a:moveTo>
                  <a:lnTo>
                    <a:pt x="12" y="62"/>
                  </a:lnTo>
                  <a:lnTo>
                    <a:pt x="3" y="43"/>
                  </a:lnTo>
                  <a:lnTo>
                    <a:pt x="0" y="21"/>
                  </a:lnTo>
                  <a:lnTo>
                    <a:pt x="11" y="7"/>
                  </a:lnTo>
                  <a:lnTo>
                    <a:pt x="33" y="4"/>
                  </a:lnTo>
                  <a:lnTo>
                    <a:pt x="49" y="6"/>
                  </a:lnTo>
                  <a:lnTo>
                    <a:pt x="63" y="13"/>
                  </a:lnTo>
                  <a:lnTo>
                    <a:pt x="71" y="0"/>
                  </a:lnTo>
                  <a:lnTo>
                    <a:pt x="88" y="7"/>
                  </a:lnTo>
                  <a:lnTo>
                    <a:pt x="91" y="19"/>
                  </a:lnTo>
                  <a:lnTo>
                    <a:pt x="89" y="40"/>
                  </a:lnTo>
                  <a:lnTo>
                    <a:pt x="60" y="53"/>
                  </a:lnTo>
                  <a:lnTo>
                    <a:pt x="68" y="64"/>
                  </a:lnTo>
                  <a:lnTo>
                    <a:pt x="49" y="66"/>
                  </a:lnTo>
                  <a:lnTo>
                    <a:pt x="34" y="73"/>
                  </a:lnTo>
                  <a:lnTo>
                    <a:pt x="19" y="7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02">
              <a:extLst>
                <a:ext uri="{FF2B5EF4-FFF2-40B4-BE49-F238E27FC236}">
                  <a16:creationId xmlns="" xmlns:a16="http://schemas.microsoft.com/office/drawing/2014/main" id="{53FDDDDF-7642-489A-8753-FF9A39EF9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5830" y="4568142"/>
              <a:ext cx="20361" cy="33934"/>
            </a:xfrm>
            <a:custGeom>
              <a:avLst/>
              <a:gdLst>
                <a:gd name="T0" fmla="*/ 21 w 21"/>
                <a:gd name="T1" fmla="*/ 32 h 35"/>
                <a:gd name="T2" fmla="*/ 15 w 21"/>
                <a:gd name="T3" fmla="*/ 35 h 35"/>
                <a:gd name="T4" fmla="*/ 9 w 21"/>
                <a:gd name="T5" fmla="*/ 28 h 35"/>
                <a:gd name="T6" fmla="*/ 11 w 21"/>
                <a:gd name="T7" fmla="*/ 22 h 35"/>
                <a:gd name="T8" fmla="*/ 21 w 21"/>
                <a:gd name="T9" fmla="*/ 32 h 35"/>
                <a:gd name="T10" fmla="*/ 8 w 21"/>
                <a:gd name="T11" fmla="*/ 5 h 35"/>
                <a:gd name="T12" fmla="*/ 11 w 21"/>
                <a:gd name="T13" fmla="*/ 20 h 35"/>
                <a:gd name="T14" fmla="*/ 6 w 21"/>
                <a:gd name="T15" fmla="*/ 17 h 35"/>
                <a:gd name="T16" fmla="*/ 2 w 21"/>
                <a:gd name="T17" fmla="*/ 18 h 35"/>
                <a:gd name="T18" fmla="*/ 0 w 21"/>
                <a:gd name="T19" fmla="*/ 14 h 35"/>
                <a:gd name="T20" fmla="*/ 0 w 21"/>
                <a:gd name="T21" fmla="*/ 0 h 35"/>
                <a:gd name="T22" fmla="*/ 8 w 21"/>
                <a:gd name="T2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35">
                  <a:moveTo>
                    <a:pt x="21" y="32"/>
                  </a:moveTo>
                  <a:lnTo>
                    <a:pt x="15" y="35"/>
                  </a:lnTo>
                  <a:lnTo>
                    <a:pt x="9" y="28"/>
                  </a:lnTo>
                  <a:lnTo>
                    <a:pt x="11" y="22"/>
                  </a:lnTo>
                  <a:lnTo>
                    <a:pt x="21" y="32"/>
                  </a:lnTo>
                  <a:close/>
                  <a:moveTo>
                    <a:pt x="8" y="5"/>
                  </a:moveTo>
                  <a:lnTo>
                    <a:pt x="11" y="20"/>
                  </a:lnTo>
                  <a:lnTo>
                    <a:pt x="6" y="17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03">
              <a:extLst>
                <a:ext uri="{FF2B5EF4-FFF2-40B4-BE49-F238E27FC236}">
                  <a16:creationId xmlns="" xmlns:a16="http://schemas.microsoft.com/office/drawing/2014/main" id="{B0A67B50-4AF7-41D7-95F1-E35AA42EAF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3106" y="4203596"/>
              <a:ext cx="321886" cy="103741"/>
            </a:xfrm>
            <a:custGeom>
              <a:avLst/>
              <a:gdLst>
                <a:gd name="T0" fmla="*/ 18 w 332"/>
                <a:gd name="T1" fmla="*/ 13 h 107"/>
                <a:gd name="T2" fmla="*/ 19 w 332"/>
                <a:gd name="T3" fmla="*/ 22 h 107"/>
                <a:gd name="T4" fmla="*/ 30 w 332"/>
                <a:gd name="T5" fmla="*/ 20 h 107"/>
                <a:gd name="T6" fmla="*/ 36 w 332"/>
                <a:gd name="T7" fmla="*/ 13 h 107"/>
                <a:gd name="T8" fmla="*/ 40 w 332"/>
                <a:gd name="T9" fmla="*/ 14 h 107"/>
                <a:gd name="T10" fmla="*/ 50 w 332"/>
                <a:gd name="T11" fmla="*/ 25 h 107"/>
                <a:gd name="T12" fmla="*/ 57 w 332"/>
                <a:gd name="T13" fmla="*/ 37 h 107"/>
                <a:gd name="T14" fmla="*/ 58 w 332"/>
                <a:gd name="T15" fmla="*/ 49 h 107"/>
                <a:gd name="T16" fmla="*/ 57 w 332"/>
                <a:gd name="T17" fmla="*/ 56 h 107"/>
                <a:gd name="T18" fmla="*/ 58 w 332"/>
                <a:gd name="T19" fmla="*/ 63 h 107"/>
                <a:gd name="T20" fmla="*/ 59 w 332"/>
                <a:gd name="T21" fmla="*/ 72 h 107"/>
                <a:gd name="T22" fmla="*/ 66 w 332"/>
                <a:gd name="T23" fmla="*/ 78 h 107"/>
                <a:gd name="T24" fmla="*/ 72 w 332"/>
                <a:gd name="T25" fmla="*/ 93 h 107"/>
                <a:gd name="T26" fmla="*/ 72 w 332"/>
                <a:gd name="T27" fmla="*/ 99 h 107"/>
                <a:gd name="T28" fmla="*/ 60 w 332"/>
                <a:gd name="T29" fmla="*/ 100 h 107"/>
                <a:gd name="T30" fmla="*/ 43 w 332"/>
                <a:gd name="T31" fmla="*/ 87 h 107"/>
                <a:gd name="T32" fmla="*/ 23 w 332"/>
                <a:gd name="T33" fmla="*/ 73 h 107"/>
                <a:gd name="T34" fmla="*/ 21 w 332"/>
                <a:gd name="T35" fmla="*/ 64 h 107"/>
                <a:gd name="T36" fmla="*/ 11 w 332"/>
                <a:gd name="T37" fmla="*/ 52 h 107"/>
                <a:gd name="T38" fmla="*/ 8 w 332"/>
                <a:gd name="T39" fmla="*/ 38 h 107"/>
                <a:gd name="T40" fmla="*/ 2 w 332"/>
                <a:gd name="T41" fmla="*/ 29 h 107"/>
                <a:gd name="T42" fmla="*/ 4 w 332"/>
                <a:gd name="T43" fmla="*/ 16 h 107"/>
                <a:gd name="T44" fmla="*/ 0 w 332"/>
                <a:gd name="T45" fmla="*/ 8 h 107"/>
                <a:gd name="T46" fmla="*/ 4 w 332"/>
                <a:gd name="T47" fmla="*/ 6 h 107"/>
                <a:gd name="T48" fmla="*/ 18 w 332"/>
                <a:gd name="T49" fmla="*/ 13 h 107"/>
                <a:gd name="T50" fmla="*/ 322 w 332"/>
                <a:gd name="T51" fmla="*/ 43 h 107"/>
                <a:gd name="T52" fmla="*/ 309 w 332"/>
                <a:gd name="T53" fmla="*/ 49 h 107"/>
                <a:gd name="T54" fmla="*/ 294 w 332"/>
                <a:gd name="T55" fmla="*/ 47 h 107"/>
                <a:gd name="T56" fmla="*/ 275 w 332"/>
                <a:gd name="T57" fmla="*/ 47 h 107"/>
                <a:gd name="T58" fmla="*/ 269 w 332"/>
                <a:gd name="T59" fmla="*/ 66 h 107"/>
                <a:gd name="T60" fmla="*/ 262 w 332"/>
                <a:gd name="T61" fmla="*/ 72 h 107"/>
                <a:gd name="T62" fmla="*/ 253 w 332"/>
                <a:gd name="T63" fmla="*/ 96 h 107"/>
                <a:gd name="T64" fmla="*/ 239 w 332"/>
                <a:gd name="T65" fmla="*/ 100 h 107"/>
                <a:gd name="T66" fmla="*/ 222 w 332"/>
                <a:gd name="T67" fmla="*/ 95 h 107"/>
                <a:gd name="T68" fmla="*/ 214 w 332"/>
                <a:gd name="T69" fmla="*/ 96 h 107"/>
                <a:gd name="T70" fmla="*/ 204 w 332"/>
                <a:gd name="T71" fmla="*/ 105 h 107"/>
                <a:gd name="T72" fmla="*/ 192 w 332"/>
                <a:gd name="T73" fmla="*/ 103 h 107"/>
                <a:gd name="T74" fmla="*/ 182 w 332"/>
                <a:gd name="T75" fmla="*/ 107 h 107"/>
                <a:gd name="T76" fmla="*/ 169 w 332"/>
                <a:gd name="T77" fmla="*/ 97 h 107"/>
                <a:gd name="T78" fmla="*/ 167 w 332"/>
                <a:gd name="T79" fmla="*/ 86 h 107"/>
                <a:gd name="T80" fmla="*/ 180 w 332"/>
                <a:gd name="T81" fmla="*/ 92 h 107"/>
                <a:gd name="T82" fmla="*/ 192 w 332"/>
                <a:gd name="T83" fmla="*/ 88 h 107"/>
                <a:gd name="T84" fmla="*/ 196 w 332"/>
                <a:gd name="T85" fmla="*/ 74 h 107"/>
                <a:gd name="T86" fmla="*/ 204 w 332"/>
                <a:gd name="T87" fmla="*/ 71 h 107"/>
                <a:gd name="T88" fmla="*/ 225 w 332"/>
                <a:gd name="T89" fmla="*/ 67 h 107"/>
                <a:gd name="T90" fmla="*/ 238 w 332"/>
                <a:gd name="T91" fmla="*/ 53 h 107"/>
                <a:gd name="T92" fmla="*/ 246 w 332"/>
                <a:gd name="T93" fmla="*/ 42 h 107"/>
                <a:gd name="T94" fmla="*/ 254 w 332"/>
                <a:gd name="T95" fmla="*/ 51 h 107"/>
                <a:gd name="T96" fmla="*/ 257 w 332"/>
                <a:gd name="T97" fmla="*/ 45 h 107"/>
                <a:gd name="T98" fmla="*/ 265 w 332"/>
                <a:gd name="T99" fmla="*/ 47 h 107"/>
                <a:gd name="T100" fmla="*/ 266 w 332"/>
                <a:gd name="T101" fmla="*/ 35 h 107"/>
                <a:gd name="T102" fmla="*/ 268 w 332"/>
                <a:gd name="T103" fmla="*/ 27 h 107"/>
                <a:gd name="T104" fmla="*/ 280 w 332"/>
                <a:gd name="T105" fmla="*/ 14 h 107"/>
                <a:gd name="T106" fmla="*/ 290 w 332"/>
                <a:gd name="T107" fmla="*/ 0 h 107"/>
                <a:gd name="T108" fmla="*/ 297 w 332"/>
                <a:gd name="T109" fmla="*/ 0 h 107"/>
                <a:gd name="T110" fmla="*/ 306 w 332"/>
                <a:gd name="T111" fmla="*/ 10 h 107"/>
                <a:gd name="T112" fmla="*/ 306 w 332"/>
                <a:gd name="T113" fmla="*/ 18 h 107"/>
                <a:gd name="T114" fmla="*/ 317 w 332"/>
                <a:gd name="T115" fmla="*/ 22 h 107"/>
                <a:gd name="T116" fmla="*/ 332 w 332"/>
                <a:gd name="T117" fmla="*/ 27 h 107"/>
                <a:gd name="T118" fmla="*/ 331 w 332"/>
                <a:gd name="T119" fmla="*/ 34 h 107"/>
                <a:gd name="T120" fmla="*/ 320 w 332"/>
                <a:gd name="T121" fmla="*/ 35 h 107"/>
                <a:gd name="T122" fmla="*/ 322 w 332"/>
                <a:gd name="T123" fmla="*/ 4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07">
                  <a:moveTo>
                    <a:pt x="18" y="13"/>
                  </a:moveTo>
                  <a:lnTo>
                    <a:pt x="19" y="22"/>
                  </a:lnTo>
                  <a:lnTo>
                    <a:pt x="30" y="20"/>
                  </a:lnTo>
                  <a:lnTo>
                    <a:pt x="36" y="13"/>
                  </a:lnTo>
                  <a:lnTo>
                    <a:pt x="40" y="14"/>
                  </a:lnTo>
                  <a:lnTo>
                    <a:pt x="50" y="25"/>
                  </a:lnTo>
                  <a:lnTo>
                    <a:pt x="57" y="37"/>
                  </a:lnTo>
                  <a:lnTo>
                    <a:pt x="58" y="49"/>
                  </a:lnTo>
                  <a:lnTo>
                    <a:pt x="57" y="56"/>
                  </a:lnTo>
                  <a:lnTo>
                    <a:pt x="58" y="63"/>
                  </a:lnTo>
                  <a:lnTo>
                    <a:pt x="59" y="72"/>
                  </a:lnTo>
                  <a:lnTo>
                    <a:pt x="66" y="78"/>
                  </a:lnTo>
                  <a:lnTo>
                    <a:pt x="72" y="93"/>
                  </a:lnTo>
                  <a:lnTo>
                    <a:pt x="72" y="99"/>
                  </a:lnTo>
                  <a:lnTo>
                    <a:pt x="60" y="100"/>
                  </a:lnTo>
                  <a:lnTo>
                    <a:pt x="43" y="87"/>
                  </a:lnTo>
                  <a:lnTo>
                    <a:pt x="23" y="73"/>
                  </a:lnTo>
                  <a:lnTo>
                    <a:pt x="21" y="64"/>
                  </a:lnTo>
                  <a:lnTo>
                    <a:pt x="11" y="52"/>
                  </a:lnTo>
                  <a:lnTo>
                    <a:pt x="8" y="38"/>
                  </a:lnTo>
                  <a:lnTo>
                    <a:pt x="2" y="29"/>
                  </a:lnTo>
                  <a:lnTo>
                    <a:pt x="4" y="16"/>
                  </a:lnTo>
                  <a:lnTo>
                    <a:pt x="0" y="8"/>
                  </a:lnTo>
                  <a:lnTo>
                    <a:pt x="4" y="6"/>
                  </a:lnTo>
                  <a:lnTo>
                    <a:pt x="18" y="13"/>
                  </a:lnTo>
                  <a:close/>
                  <a:moveTo>
                    <a:pt x="322" y="43"/>
                  </a:moveTo>
                  <a:lnTo>
                    <a:pt x="309" y="49"/>
                  </a:lnTo>
                  <a:lnTo>
                    <a:pt x="294" y="47"/>
                  </a:lnTo>
                  <a:lnTo>
                    <a:pt x="275" y="47"/>
                  </a:lnTo>
                  <a:lnTo>
                    <a:pt x="269" y="66"/>
                  </a:lnTo>
                  <a:lnTo>
                    <a:pt x="262" y="72"/>
                  </a:lnTo>
                  <a:lnTo>
                    <a:pt x="253" y="96"/>
                  </a:lnTo>
                  <a:lnTo>
                    <a:pt x="239" y="100"/>
                  </a:lnTo>
                  <a:lnTo>
                    <a:pt x="222" y="95"/>
                  </a:lnTo>
                  <a:lnTo>
                    <a:pt x="214" y="96"/>
                  </a:lnTo>
                  <a:lnTo>
                    <a:pt x="204" y="105"/>
                  </a:lnTo>
                  <a:lnTo>
                    <a:pt x="192" y="103"/>
                  </a:lnTo>
                  <a:lnTo>
                    <a:pt x="182" y="107"/>
                  </a:lnTo>
                  <a:lnTo>
                    <a:pt x="169" y="97"/>
                  </a:lnTo>
                  <a:lnTo>
                    <a:pt x="167" y="86"/>
                  </a:lnTo>
                  <a:lnTo>
                    <a:pt x="180" y="92"/>
                  </a:lnTo>
                  <a:lnTo>
                    <a:pt x="192" y="88"/>
                  </a:lnTo>
                  <a:lnTo>
                    <a:pt x="196" y="74"/>
                  </a:lnTo>
                  <a:lnTo>
                    <a:pt x="204" y="71"/>
                  </a:lnTo>
                  <a:lnTo>
                    <a:pt x="225" y="67"/>
                  </a:lnTo>
                  <a:lnTo>
                    <a:pt x="238" y="53"/>
                  </a:lnTo>
                  <a:lnTo>
                    <a:pt x="246" y="42"/>
                  </a:lnTo>
                  <a:lnTo>
                    <a:pt x="254" y="51"/>
                  </a:lnTo>
                  <a:lnTo>
                    <a:pt x="257" y="45"/>
                  </a:lnTo>
                  <a:lnTo>
                    <a:pt x="265" y="47"/>
                  </a:lnTo>
                  <a:lnTo>
                    <a:pt x="266" y="35"/>
                  </a:lnTo>
                  <a:lnTo>
                    <a:pt x="268" y="27"/>
                  </a:lnTo>
                  <a:lnTo>
                    <a:pt x="280" y="14"/>
                  </a:lnTo>
                  <a:lnTo>
                    <a:pt x="290" y="0"/>
                  </a:lnTo>
                  <a:lnTo>
                    <a:pt x="297" y="0"/>
                  </a:lnTo>
                  <a:lnTo>
                    <a:pt x="306" y="10"/>
                  </a:lnTo>
                  <a:lnTo>
                    <a:pt x="306" y="18"/>
                  </a:lnTo>
                  <a:lnTo>
                    <a:pt x="317" y="22"/>
                  </a:lnTo>
                  <a:lnTo>
                    <a:pt x="332" y="27"/>
                  </a:lnTo>
                  <a:lnTo>
                    <a:pt x="331" y="34"/>
                  </a:lnTo>
                  <a:lnTo>
                    <a:pt x="320" y="35"/>
                  </a:lnTo>
                  <a:lnTo>
                    <a:pt x="322" y="4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04">
              <a:extLst>
                <a:ext uri="{FF2B5EF4-FFF2-40B4-BE49-F238E27FC236}">
                  <a16:creationId xmlns="" xmlns:a16="http://schemas.microsoft.com/office/drawing/2014/main" id="{32A71C00-301C-4B16-8637-C4F0010E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149" y="4494457"/>
              <a:ext cx="178395" cy="290861"/>
            </a:xfrm>
            <a:custGeom>
              <a:avLst/>
              <a:gdLst>
                <a:gd name="T0" fmla="*/ 89 w 184"/>
                <a:gd name="T1" fmla="*/ 19 h 300"/>
                <a:gd name="T2" fmla="*/ 115 w 184"/>
                <a:gd name="T3" fmla="*/ 22 h 300"/>
                <a:gd name="T4" fmla="*/ 133 w 184"/>
                <a:gd name="T5" fmla="*/ 16 h 300"/>
                <a:gd name="T6" fmla="*/ 162 w 184"/>
                <a:gd name="T7" fmla="*/ 10 h 300"/>
                <a:gd name="T8" fmla="*/ 179 w 184"/>
                <a:gd name="T9" fmla="*/ 8 h 300"/>
                <a:gd name="T10" fmla="*/ 181 w 184"/>
                <a:gd name="T11" fmla="*/ 40 h 300"/>
                <a:gd name="T12" fmla="*/ 184 w 184"/>
                <a:gd name="T13" fmla="*/ 77 h 300"/>
                <a:gd name="T14" fmla="*/ 173 w 184"/>
                <a:gd name="T15" fmla="*/ 102 h 300"/>
                <a:gd name="T16" fmla="*/ 145 w 184"/>
                <a:gd name="T17" fmla="*/ 120 h 300"/>
                <a:gd name="T18" fmla="*/ 106 w 184"/>
                <a:gd name="T19" fmla="*/ 149 h 300"/>
                <a:gd name="T20" fmla="*/ 87 w 184"/>
                <a:gd name="T21" fmla="*/ 165 h 300"/>
                <a:gd name="T22" fmla="*/ 79 w 184"/>
                <a:gd name="T23" fmla="*/ 182 h 300"/>
                <a:gd name="T24" fmla="*/ 91 w 184"/>
                <a:gd name="T25" fmla="*/ 206 h 300"/>
                <a:gd name="T26" fmla="*/ 93 w 184"/>
                <a:gd name="T27" fmla="*/ 211 h 300"/>
                <a:gd name="T28" fmla="*/ 91 w 184"/>
                <a:gd name="T29" fmla="*/ 239 h 300"/>
                <a:gd name="T30" fmla="*/ 92 w 184"/>
                <a:gd name="T31" fmla="*/ 249 h 300"/>
                <a:gd name="T32" fmla="*/ 70 w 184"/>
                <a:gd name="T33" fmla="*/ 263 h 300"/>
                <a:gd name="T34" fmla="*/ 42 w 184"/>
                <a:gd name="T35" fmla="*/ 280 h 300"/>
                <a:gd name="T36" fmla="*/ 48 w 184"/>
                <a:gd name="T37" fmla="*/ 290 h 300"/>
                <a:gd name="T38" fmla="*/ 33 w 184"/>
                <a:gd name="T39" fmla="*/ 300 h 300"/>
                <a:gd name="T40" fmla="*/ 29 w 184"/>
                <a:gd name="T41" fmla="*/ 283 h 300"/>
                <a:gd name="T42" fmla="*/ 30 w 184"/>
                <a:gd name="T43" fmla="*/ 254 h 300"/>
                <a:gd name="T44" fmla="*/ 18 w 184"/>
                <a:gd name="T45" fmla="*/ 215 h 300"/>
                <a:gd name="T46" fmla="*/ 41 w 184"/>
                <a:gd name="T47" fmla="*/ 180 h 300"/>
                <a:gd name="T48" fmla="*/ 45 w 184"/>
                <a:gd name="T49" fmla="*/ 167 h 300"/>
                <a:gd name="T50" fmla="*/ 43 w 184"/>
                <a:gd name="T51" fmla="*/ 149 h 300"/>
                <a:gd name="T52" fmla="*/ 47 w 184"/>
                <a:gd name="T53" fmla="*/ 113 h 300"/>
                <a:gd name="T54" fmla="*/ 29 w 184"/>
                <a:gd name="T55" fmla="*/ 106 h 300"/>
                <a:gd name="T56" fmla="*/ 18 w 184"/>
                <a:gd name="T57" fmla="*/ 98 h 300"/>
                <a:gd name="T58" fmla="*/ 1 w 184"/>
                <a:gd name="T59" fmla="*/ 91 h 300"/>
                <a:gd name="T60" fmla="*/ 52 w 184"/>
                <a:gd name="T61" fmla="*/ 64 h 300"/>
                <a:gd name="T62" fmla="*/ 67 w 184"/>
                <a:gd name="T63" fmla="*/ 71 h 300"/>
                <a:gd name="T64" fmla="*/ 76 w 184"/>
                <a:gd name="T65" fmla="*/ 83 h 300"/>
                <a:gd name="T66" fmla="*/ 73 w 184"/>
                <a:gd name="T67" fmla="*/ 104 h 300"/>
                <a:gd name="T68" fmla="*/ 89 w 184"/>
                <a:gd name="T69" fmla="*/ 102 h 300"/>
                <a:gd name="T70" fmla="*/ 95 w 184"/>
                <a:gd name="T71" fmla="*/ 76 h 300"/>
                <a:gd name="T72" fmla="*/ 82 w 184"/>
                <a:gd name="T73" fmla="*/ 56 h 300"/>
                <a:gd name="T74" fmla="*/ 71 w 184"/>
                <a:gd name="T75" fmla="*/ 3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" h="300">
                  <a:moveTo>
                    <a:pt x="76" y="20"/>
                  </a:moveTo>
                  <a:lnTo>
                    <a:pt x="89" y="19"/>
                  </a:lnTo>
                  <a:lnTo>
                    <a:pt x="110" y="24"/>
                  </a:lnTo>
                  <a:lnTo>
                    <a:pt x="115" y="22"/>
                  </a:lnTo>
                  <a:lnTo>
                    <a:pt x="126" y="22"/>
                  </a:lnTo>
                  <a:lnTo>
                    <a:pt x="133" y="16"/>
                  </a:lnTo>
                  <a:lnTo>
                    <a:pt x="144" y="17"/>
                  </a:lnTo>
                  <a:lnTo>
                    <a:pt x="162" y="10"/>
                  </a:lnTo>
                  <a:lnTo>
                    <a:pt x="176" y="0"/>
                  </a:lnTo>
                  <a:lnTo>
                    <a:pt x="179" y="8"/>
                  </a:lnTo>
                  <a:lnTo>
                    <a:pt x="179" y="25"/>
                  </a:lnTo>
                  <a:lnTo>
                    <a:pt x="181" y="40"/>
                  </a:lnTo>
                  <a:lnTo>
                    <a:pt x="181" y="68"/>
                  </a:lnTo>
                  <a:lnTo>
                    <a:pt x="184" y="77"/>
                  </a:lnTo>
                  <a:lnTo>
                    <a:pt x="179" y="90"/>
                  </a:lnTo>
                  <a:lnTo>
                    <a:pt x="173" y="102"/>
                  </a:lnTo>
                  <a:lnTo>
                    <a:pt x="161" y="113"/>
                  </a:lnTo>
                  <a:lnTo>
                    <a:pt x="145" y="120"/>
                  </a:lnTo>
                  <a:lnTo>
                    <a:pt x="125" y="129"/>
                  </a:lnTo>
                  <a:lnTo>
                    <a:pt x="106" y="149"/>
                  </a:lnTo>
                  <a:lnTo>
                    <a:pt x="100" y="152"/>
                  </a:lnTo>
                  <a:lnTo>
                    <a:pt x="87" y="165"/>
                  </a:lnTo>
                  <a:lnTo>
                    <a:pt x="80" y="168"/>
                  </a:lnTo>
                  <a:lnTo>
                    <a:pt x="79" y="182"/>
                  </a:lnTo>
                  <a:lnTo>
                    <a:pt x="87" y="196"/>
                  </a:lnTo>
                  <a:lnTo>
                    <a:pt x="91" y="206"/>
                  </a:lnTo>
                  <a:lnTo>
                    <a:pt x="91" y="212"/>
                  </a:lnTo>
                  <a:lnTo>
                    <a:pt x="93" y="211"/>
                  </a:lnTo>
                  <a:lnTo>
                    <a:pt x="93" y="230"/>
                  </a:lnTo>
                  <a:lnTo>
                    <a:pt x="91" y="239"/>
                  </a:lnTo>
                  <a:lnTo>
                    <a:pt x="94" y="241"/>
                  </a:lnTo>
                  <a:lnTo>
                    <a:pt x="92" y="249"/>
                  </a:lnTo>
                  <a:lnTo>
                    <a:pt x="85" y="256"/>
                  </a:lnTo>
                  <a:lnTo>
                    <a:pt x="70" y="263"/>
                  </a:lnTo>
                  <a:lnTo>
                    <a:pt x="49" y="274"/>
                  </a:lnTo>
                  <a:lnTo>
                    <a:pt x="42" y="280"/>
                  </a:lnTo>
                  <a:lnTo>
                    <a:pt x="43" y="289"/>
                  </a:lnTo>
                  <a:lnTo>
                    <a:pt x="48" y="290"/>
                  </a:lnTo>
                  <a:lnTo>
                    <a:pt x="45" y="300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29" y="283"/>
                  </a:lnTo>
                  <a:lnTo>
                    <a:pt x="27" y="276"/>
                  </a:lnTo>
                  <a:lnTo>
                    <a:pt x="30" y="254"/>
                  </a:lnTo>
                  <a:lnTo>
                    <a:pt x="26" y="241"/>
                  </a:lnTo>
                  <a:lnTo>
                    <a:pt x="18" y="215"/>
                  </a:lnTo>
                  <a:lnTo>
                    <a:pt x="36" y="194"/>
                  </a:lnTo>
                  <a:lnTo>
                    <a:pt x="41" y="180"/>
                  </a:lnTo>
                  <a:lnTo>
                    <a:pt x="43" y="179"/>
                  </a:lnTo>
                  <a:lnTo>
                    <a:pt x="45" y="167"/>
                  </a:lnTo>
                  <a:lnTo>
                    <a:pt x="42" y="163"/>
                  </a:lnTo>
                  <a:lnTo>
                    <a:pt x="43" y="149"/>
                  </a:lnTo>
                  <a:lnTo>
                    <a:pt x="47" y="136"/>
                  </a:lnTo>
                  <a:lnTo>
                    <a:pt x="47" y="113"/>
                  </a:lnTo>
                  <a:lnTo>
                    <a:pt x="37" y="107"/>
                  </a:lnTo>
                  <a:lnTo>
                    <a:pt x="29" y="106"/>
                  </a:lnTo>
                  <a:lnTo>
                    <a:pt x="26" y="101"/>
                  </a:lnTo>
                  <a:lnTo>
                    <a:pt x="18" y="98"/>
                  </a:lnTo>
                  <a:lnTo>
                    <a:pt x="3" y="98"/>
                  </a:lnTo>
                  <a:lnTo>
                    <a:pt x="1" y="91"/>
                  </a:lnTo>
                  <a:lnTo>
                    <a:pt x="0" y="78"/>
                  </a:lnTo>
                  <a:lnTo>
                    <a:pt x="52" y="64"/>
                  </a:lnTo>
                  <a:lnTo>
                    <a:pt x="63" y="72"/>
                  </a:lnTo>
                  <a:lnTo>
                    <a:pt x="67" y="71"/>
                  </a:lnTo>
                  <a:lnTo>
                    <a:pt x="74" y="76"/>
                  </a:lnTo>
                  <a:lnTo>
                    <a:pt x="76" y="83"/>
                  </a:lnTo>
                  <a:lnTo>
                    <a:pt x="72" y="91"/>
                  </a:lnTo>
                  <a:lnTo>
                    <a:pt x="73" y="104"/>
                  </a:lnTo>
                  <a:lnTo>
                    <a:pt x="85" y="114"/>
                  </a:lnTo>
                  <a:lnTo>
                    <a:pt x="89" y="102"/>
                  </a:lnTo>
                  <a:lnTo>
                    <a:pt x="98" y="98"/>
                  </a:lnTo>
                  <a:lnTo>
                    <a:pt x="95" y="76"/>
                  </a:lnTo>
                  <a:lnTo>
                    <a:pt x="88" y="62"/>
                  </a:lnTo>
                  <a:lnTo>
                    <a:pt x="82" y="56"/>
                  </a:lnTo>
                  <a:lnTo>
                    <a:pt x="76" y="57"/>
                  </a:lnTo>
                  <a:lnTo>
                    <a:pt x="71" y="34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05">
              <a:extLst>
                <a:ext uri="{FF2B5EF4-FFF2-40B4-BE49-F238E27FC236}">
                  <a16:creationId xmlns="" xmlns:a16="http://schemas.microsoft.com/office/drawing/2014/main" id="{2C1F9D07-CEB4-4823-A98A-144650B76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2028" y="4005811"/>
              <a:ext cx="157065" cy="222024"/>
            </a:xfrm>
            <a:custGeom>
              <a:avLst/>
              <a:gdLst>
                <a:gd name="T0" fmla="*/ 161 w 162"/>
                <a:gd name="T1" fmla="*/ 190 h 229"/>
                <a:gd name="T2" fmla="*/ 156 w 162"/>
                <a:gd name="T3" fmla="*/ 216 h 229"/>
                <a:gd name="T4" fmla="*/ 142 w 162"/>
                <a:gd name="T5" fmla="*/ 208 h 229"/>
                <a:gd name="T6" fmla="*/ 142 w 162"/>
                <a:gd name="T7" fmla="*/ 229 h 229"/>
                <a:gd name="T8" fmla="*/ 117 w 162"/>
                <a:gd name="T9" fmla="*/ 205 h 229"/>
                <a:gd name="T10" fmla="*/ 111 w 162"/>
                <a:gd name="T11" fmla="*/ 189 h 229"/>
                <a:gd name="T12" fmla="*/ 98 w 162"/>
                <a:gd name="T13" fmla="*/ 195 h 229"/>
                <a:gd name="T14" fmla="*/ 82 w 162"/>
                <a:gd name="T15" fmla="*/ 200 h 229"/>
                <a:gd name="T16" fmla="*/ 99 w 162"/>
                <a:gd name="T17" fmla="*/ 180 h 229"/>
                <a:gd name="T18" fmla="*/ 116 w 162"/>
                <a:gd name="T19" fmla="*/ 182 h 229"/>
                <a:gd name="T20" fmla="*/ 132 w 162"/>
                <a:gd name="T21" fmla="*/ 170 h 229"/>
                <a:gd name="T22" fmla="*/ 142 w 162"/>
                <a:gd name="T23" fmla="*/ 156 h 229"/>
                <a:gd name="T24" fmla="*/ 158 w 162"/>
                <a:gd name="T25" fmla="*/ 172 h 229"/>
                <a:gd name="T26" fmla="*/ 118 w 162"/>
                <a:gd name="T27" fmla="*/ 147 h 229"/>
                <a:gd name="T28" fmla="*/ 106 w 162"/>
                <a:gd name="T29" fmla="*/ 163 h 229"/>
                <a:gd name="T30" fmla="*/ 90 w 162"/>
                <a:gd name="T31" fmla="*/ 156 h 229"/>
                <a:gd name="T32" fmla="*/ 98 w 162"/>
                <a:gd name="T33" fmla="*/ 147 h 229"/>
                <a:gd name="T34" fmla="*/ 110 w 162"/>
                <a:gd name="T35" fmla="*/ 135 h 229"/>
                <a:gd name="T36" fmla="*/ 119 w 162"/>
                <a:gd name="T37" fmla="*/ 129 h 229"/>
                <a:gd name="T38" fmla="*/ 23 w 162"/>
                <a:gd name="T39" fmla="*/ 163 h 229"/>
                <a:gd name="T40" fmla="*/ 8 w 162"/>
                <a:gd name="T41" fmla="*/ 167 h 229"/>
                <a:gd name="T42" fmla="*/ 31 w 162"/>
                <a:gd name="T43" fmla="*/ 144 h 229"/>
                <a:gd name="T44" fmla="*/ 43 w 162"/>
                <a:gd name="T45" fmla="*/ 142 h 229"/>
                <a:gd name="T46" fmla="*/ 23 w 162"/>
                <a:gd name="T47" fmla="*/ 163 h 229"/>
                <a:gd name="T48" fmla="*/ 91 w 162"/>
                <a:gd name="T49" fmla="*/ 123 h 229"/>
                <a:gd name="T50" fmla="*/ 103 w 162"/>
                <a:gd name="T51" fmla="*/ 130 h 229"/>
                <a:gd name="T52" fmla="*/ 83 w 162"/>
                <a:gd name="T53" fmla="*/ 143 h 229"/>
                <a:gd name="T54" fmla="*/ 84 w 162"/>
                <a:gd name="T55" fmla="*/ 126 h 229"/>
                <a:gd name="T56" fmla="*/ 144 w 162"/>
                <a:gd name="T57" fmla="*/ 113 h 229"/>
                <a:gd name="T58" fmla="*/ 135 w 162"/>
                <a:gd name="T59" fmla="*/ 128 h 229"/>
                <a:gd name="T60" fmla="*/ 140 w 162"/>
                <a:gd name="T61" fmla="*/ 145 h 229"/>
                <a:gd name="T62" fmla="*/ 132 w 162"/>
                <a:gd name="T63" fmla="*/ 136 h 229"/>
                <a:gd name="T64" fmla="*/ 124 w 162"/>
                <a:gd name="T65" fmla="*/ 125 h 229"/>
                <a:gd name="T66" fmla="*/ 133 w 162"/>
                <a:gd name="T67" fmla="*/ 120 h 229"/>
                <a:gd name="T68" fmla="*/ 140 w 162"/>
                <a:gd name="T69" fmla="*/ 106 h 229"/>
                <a:gd name="T70" fmla="*/ 75 w 162"/>
                <a:gd name="T71" fmla="*/ 97 h 229"/>
                <a:gd name="T72" fmla="*/ 63 w 162"/>
                <a:gd name="T73" fmla="*/ 104 h 229"/>
                <a:gd name="T74" fmla="*/ 69 w 162"/>
                <a:gd name="T75" fmla="*/ 91 h 229"/>
                <a:gd name="T76" fmla="*/ 72 w 162"/>
                <a:gd name="T77" fmla="*/ 0 h 229"/>
                <a:gd name="T78" fmla="*/ 88 w 162"/>
                <a:gd name="T79" fmla="*/ 0 h 229"/>
                <a:gd name="T80" fmla="*/ 87 w 162"/>
                <a:gd name="T81" fmla="*/ 12 h 229"/>
                <a:gd name="T82" fmla="*/ 88 w 162"/>
                <a:gd name="T83" fmla="*/ 40 h 229"/>
                <a:gd name="T84" fmla="*/ 75 w 162"/>
                <a:gd name="T85" fmla="*/ 61 h 229"/>
                <a:gd name="T86" fmla="*/ 88 w 162"/>
                <a:gd name="T87" fmla="*/ 77 h 229"/>
                <a:gd name="T88" fmla="*/ 117 w 162"/>
                <a:gd name="T89" fmla="*/ 84 h 229"/>
                <a:gd name="T90" fmla="*/ 121 w 162"/>
                <a:gd name="T91" fmla="*/ 98 h 229"/>
                <a:gd name="T92" fmla="*/ 106 w 162"/>
                <a:gd name="T93" fmla="*/ 98 h 229"/>
                <a:gd name="T94" fmla="*/ 95 w 162"/>
                <a:gd name="T95" fmla="*/ 96 h 229"/>
                <a:gd name="T96" fmla="*/ 68 w 162"/>
                <a:gd name="T97" fmla="*/ 88 h 229"/>
                <a:gd name="T98" fmla="*/ 60 w 162"/>
                <a:gd name="T99" fmla="*/ 76 h 229"/>
                <a:gd name="T100" fmla="*/ 60 w 162"/>
                <a:gd name="T101" fmla="*/ 67 h 229"/>
                <a:gd name="T102" fmla="*/ 50 w 162"/>
                <a:gd name="T103" fmla="*/ 63 h 229"/>
                <a:gd name="T104" fmla="*/ 46 w 162"/>
                <a:gd name="T105" fmla="*/ 39 h 229"/>
                <a:gd name="T106" fmla="*/ 55 w 162"/>
                <a:gd name="T107" fmla="*/ 16 h 229"/>
                <a:gd name="T108" fmla="*/ 72 w 162"/>
                <a:gd name="T10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29">
                  <a:moveTo>
                    <a:pt x="160" y="179"/>
                  </a:moveTo>
                  <a:lnTo>
                    <a:pt x="161" y="190"/>
                  </a:lnTo>
                  <a:lnTo>
                    <a:pt x="162" y="200"/>
                  </a:lnTo>
                  <a:lnTo>
                    <a:pt x="156" y="216"/>
                  </a:lnTo>
                  <a:lnTo>
                    <a:pt x="150" y="199"/>
                  </a:lnTo>
                  <a:lnTo>
                    <a:pt x="142" y="208"/>
                  </a:lnTo>
                  <a:lnTo>
                    <a:pt x="148" y="220"/>
                  </a:lnTo>
                  <a:lnTo>
                    <a:pt x="142" y="229"/>
                  </a:lnTo>
                  <a:lnTo>
                    <a:pt x="122" y="218"/>
                  </a:lnTo>
                  <a:lnTo>
                    <a:pt x="117" y="205"/>
                  </a:lnTo>
                  <a:lnTo>
                    <a:pt x="122" y="197"/>
                  </a:lnTo>
                  <a:lnTo>
                    <a:pt x="111" y="189"/>
                  </a:lnTo>
                  <a:lnTo>
                    <a:pt x="106" y="196"/>
                  </a:lnTo>
                  <a:lnTo>
                    <a:pt x="98" y="195"/>
                  </a:lnTo>
                  <a:lnTo>
                    <a:pt x="84" y="205"/>
                  </a:lnTo>
                  <a:lnTo>
                    <a:pt x="82" y="200"/>
                  </a:lnTo>
                  <a:lnTo>
                    <a:pt x="89" y="186"/>
                  </a:lnTo>
                  <a:lnTo>
                    <a:pt x="99" y="180"/>
                  </a:lnTo>
                  <a:lnTo>
                    <a:pt x="110" y="174"/>
                  </a:lnTo>
                  <a:lnTo>
                    <a:pt x="116" y="182"/>
                  </a:lnTo>
                  <a:lnTo>
                    <a:pt x="128" y="177"/>
                  </a:lnTo>
                  <a:lnTo>
                    <a:pt x="132" y="170"/>
                  </a:lnTo>
                  <a:lnTo>
                    <a:pt x="143" y="168"/>
                  </a:lnTo>
                  <a:lnTo>
                    <a:pt x="142" y="156"/>
                  </a:lnTo>
                  <a:lnTo>
                    <a:pt x="157" y="164"/>
                  </a:lnTo>
                  <a:lnTo>
                    <a:pt x="158" y="172"/>
                  </a:lnTo>
                  <a:lnTo>
                    <a:pt x="160" y="179"/>
                  </a:lnTo>
                  <a:close/>
                  <a:moveTo>
                    <a:pt x="118" y="147"/>
                  </a:moveTo>
                  <a:lnTo>
                    <a:pt x="112" y="152"/>
                  </a:lnTo>
                  <a:lnTo>
                    <a:pt x="106" y="163"/>
                  </a:lnTo>
                  <a:lnTo>
                    <a:pt x="100" y="168"/>
                  </a:lnTo>
                  <a:lnTo>
                    <a:pt x="90" y="156"/>
                  </a:lnTo>
                  <a:lnTo>
                    <a:pt x="94" y="151"/>
                  </a:lnTo>
                  <a:lnTo>
                    <a:pt x="98" y="147"/>
                  </a:lnTo>
                  <a:lnTo>
                    <a:pt x="99" y="136"/>
                  </a:lnTo>
                  <a:lnTo>
                    <a:pt x="110" y="135"/>
                  </a:lnTo>
                  <a:lnTo>
                    <a:pt x="106" y="147"/>
                  </a:lnTo>
                  <a:lnTo>
                    <a:pt x="119" y="129"/>
                  </a:lnTo>
                  <a:lnTo>
                    <a:pt x="118" y="147"/>
                  </a:lnTo>
                  <a:close/>
                  <a:moveTo>
                    <a:pt x="23" y="163"/>
                  </a:moveTo>
                  <a:lnTo>
                    <a:pt x="0" y="180"/>
                  </a:lnTo>
                  <a:lnTo>
                    <a:pt x="8" y="167"/>
                  </a:lnTo>
                  <a:lnTo>
                    <a:pt x="21" y="157"/>
                  </a:lnTo>
                  <a:lnTo>
                    <a:pt x="31" y="144"/>
                  </a:lnTo>
                  <a:lnTo>
                    <a:pt x="40" y="127"/>
                  </a:lnTo>
                  <a:lnTo>
                    <a:pt x="43" y="142"/>
                  </a:lnTo>
                  <a:lnTo>
                    <a:pt x="32" y="151"/>
                  </a:lnTo>
                  <a:lnTo>
                    <a:pt x="23" y="163"/>
                  </a:lnTo>
                  <a:close/>
                  <a:moveTo>
                    <a:pt x="81" y="118"/>
                  </a:moveTo>
                  <a:lnTo>
                    <a:pt x="91" y="123"/>
                  </a:lnTo>
                  <a:lnTo>
                    <a:pt x="103" y="123"/>
                  </a:lnTo>
                  <a:lnTo>
                    <a:pt x="103" y="130"/>
                  </a:lnTo>
                  <a:lnTo>
                    <a:pt x="95" y="138"/>
                  </a:lnTo>
                  <a:lnTo>
                    <a:pt x="83" y="143"/>
                  </a:lnTo>
                  <a:lnTo>
                    <a:pt x="83" y="135"/>
                  </a:lnTo>
                  <a:lnTo>
                    <a:pt x="84" y="126"/>
                  </a:lnTo>
                  <a:lnTo>
                    <a:pt x="81" y="118"/>
                  </a:lnTo>
                  <a:close/>
                  <a:moveTo>
                    <a:pt x="144" y="113"/>
                  </a:moveTo>
                  <a:lnTo>
                    <a:pt x="149" y="133"/>
                  </a:lnTo>
                  <a:lnTo>
                    <a:pt x="135" y="128"/>
                  </a:lnTo>
                  <a:lnTo>
                    <a:pt x="136" y="134"/>
                  </a:lnTo>
                  <a:lnTo>
                    <a:pt x="140" y="145"/>
                  </a:lnTo>
                  <a:lnTo>
                    <a:pt x="132" y="149"/>
                  </a:lnTo>
                  <a:lnTo>
                    <a:pt x="132" y="136"/>
                  </a:lnTo>
                  <a:lnTo>
                    <a:pt x="126" y="136"/>
                  </a:lnTo>
                  <a:lnTo>
                    <a:pt x="124" y="125"/>
                  </a:lnTo>
                  <a:lnTo>
                    <a:pt x="134" y="127"/>
                  </a:lnTo>
                  <a:lnTo>
                    <a:pt x="133" y="120"/>
                  </a:lnTo>
                  <a:lnTo>
                    <a:pt x="122" y="106"/>
                  </a:lnTo>
                  <a:lnTo>
                    <a:pt x="140" y="106"/>
                  </a:lnTo>
                  <a:lnTo>
                    <a:pt x="144" y="113"/>
                  </a:lnTo>
                  <a:close/>
                  <a:moveTo>
                    <a:pt x="75" y="97"/>
                  </a:moveTo>
                  <a:lnTo>
                    <a:pt x="70" y="112"/>
                  </a:lnTo>
                  <a:lnTo>
                    <a:pt x="63" y="104"/>
                  </a:lnTo>
                  <a:lnTo>
                    <a:pt x="54" y="90"/>
                  </a:lnTo>
                  <a:lnTo>
                    <a:pt x="69" y="91"/>
                  </a:lnTo>
                  <a:lnTo>
                    <a:pt x="75" y="97"/>
                  </a:lnTo>
                  <a:close/>
                  <a:moveTo>
                    <a:pt x="72" y="0"/>
                  </a:moveTo>
                  <a:lnTo>
                    <a:pt x="82" y="4"/>
                  </a:lnTo>
                  <a:lnTo>
                    <a:pt x="88" y="0"/>
                  </a:lnTo>
                  <a:lnTo>
                    <a:pt x="89" y="4"/>
                  </a:lnTo>
                  <a:lnTo>
                    <a:pt x="87" y="12"/>
                  </a:lnTo>
                  <a:lnTo>
                    <a:pt x="92" y="25"/>
                  </a:lnTo>
                  <a:lnTo>
                    <a:pt x="88" y="40"/>
                  </a:lnTo>
                  <a:lnTo>
                    <a:pt x="77" y="46"/>
                  </a:lnTo>
                  <a:lnTo>
                    <a:pt x="75" y="61"/>
                  </a:lnTo>
                  <a:lnTo>
                    <a:pt x="78" y="75"/>
                  </a:lnTo>
                  <a:lnTo>
                    <a:pt x="88" y="77"/>
                  </a:lnTo>
                  <a:lnTo>
                    <a:pt x="96" y="75"/>
                  </a:lnTo>
                  <a:lnTo>
                    <a:pt x="117" y="84"/>
                  </a:lnTo>
                  <a:lnTo>
                    <a:pt x="116" y="95"/>
                  </a:lnTo>
                  <a:lnTo>
                    <a:pt x="121" y="98"/>
                  </a:lnTo>
                  <a:lnTo>
                    <a:pt x="119" y="107"/>
                  </a:lnTo>
                  <a:lnTo>
                    <a:pt x="106" y="98"/>
                  </a:lnTo>
                  <a:lnTo>
                    <a:pt x="99" y="89"/>
                  </a:lnTo>
                  <a:lnTo>
                    <a:pt x="95" y="96"/>
                  </a:lnTo>
                  <a:lnTo>
                    <a:pt x="84" y="84"/>
                  </a:lnTo>
                  <a:lnTo>
                    <a:pt x="68" y="88"/>
                  </a:lnTo>
                  <a:lnTo>
                    <a:pt x="60" y="83"/>
                  </a:lnTo>
                  <a:lnTo>
                    <a:pt x="60" y="76"/>
                  </a:lnTo>
                  <a:lnTo>
                    <a:pt x="66" y="71"/>
                  </a:lnTo>
                  <a:lnTo>
                    <a:pt x="60" y="67"/>
                  </a:lnTo>
                  <a:lnTo>
                    <a:pt x="59" y="74"/>
                  </a:lnTo>
                  <a:lnTo>
                    <a:pt x="50" y="63"/>
                  </a:lnTo>
                  <a:lnTo>
                    <a:pt x="47" y="55"/>
                  </a:lnTo>
                  <a:lnTo>
                    <a:pt x="46" y="39"/>
                  </a:lnTo>
                  <a:lnTo>
                    <a:pt x="53" y="45"/>
                  </a:lnTo>
                  <a:lnTo>
                    <a:pt x="55" y="16"/>
                  </a:lnTo>
                  <a:lnTo>
                    <a:pt x="61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06">
              <a:extLst>
                <a:ext uri="{FF2B5EF4-FFF2-40B4-BE49-F238E27FC236}">
                  <a16:creationId xmlns="" xmlns:a16="http://schemas.microsoft.com/office/drawing/2014/main" id="{C42A6B86-9FD5-44FE-ADEB-575BF075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679" y="3216607"/>
              <a:ext cx="167730" cy="159004"/>
            </a:xfrm>
            <a:custGeom>
              <a:avLst/>
              <a:gdLst>
                <a:gd name="T0" fmla="*/ 16 w 173"/>
                <a:gd name="T1" fmla="*/ 108 h 164"/>
                <a:gd name="T2" fmla="*/ 9 w 173"/>
                <a:gd name="T3" fmla="*/ 90 h 164"/>
                <a:gd name="T4" fmla="*/ 10 w 173"/>
                <a:gd name="T5" fmla="*/ 81 h 164"/>
                <a:gd name="T6" fmla="*/ 6 w 173"/>
                <a:gd name="T7" fmla="*/ 66 h 164"/>
                <a:gd name="T8" fmla="*/ 0 w 173"/>
                <a:gd name="T9" fmla="*/ 56 h 164"/>
                <a:gd name="T10" fmla="*/ 5 w 173"/>
                <a:gd name="T11" fmla="*/ 48 h 164"/>
                <a:gd name="T12" fmla="*/ 0 w 173"/>
                <a:gd name="T13" fmla="*/ 33 h 164"/>
                <a:gd name="T14" fmla="*/ 13 w 173"/>
                <a:gd name="T15" fmla="*/ 24 h 164"/>
                <a:gd name="T16" fmla="*/ 39 w 173"/>
                <a:gd name="T17" fmla="*/ 11 h 164"/>
                <a:gd name="T18" fmla="*/ 61 w 173"/>
                <a:gd name="T19" fmla="*/ 0 h 164"/>
                <a:gd name="T20" fmla="*/ 79 w 173"/>
                <a:gd name="T21" fmla="*/ 5 h 164"/>
                <a:gd name="T22" fmla="*/ 80 w 173"/>
                <a:gd name="T23" fmla="*/ 13 h 164"/>
                <a:gd name="T24" fmla="*/ 97 w 173"/>
                <a:gd name="T25" fmla="*/ 13 h 164"/>
                <a:gd name="T26" fmla="*/ 118 w 173"/>
                <a:gd name="T27" fmla="*/ 16 h 164"/>
                <a:gd name="T28" fmla="*/ 151 w 173"/>
                <a:gd name="T29" fmla="*/ 16 h 164"/>
                <a:gd name="T30" fmla="*/ 159 w 173"/>
                <a:gd name="T31" fmla="*/ 19 h 164"/>
                <a:gd name="T32" fmla="*/ 163 w 173"/>
                <a:gd name="T33" fmla="*/ 28 h 164"/>
                <a:gd name="T34" fmla="*/ 164 w 173"/>
                <a:gd name="T35" fmla="*/ 41 h 164"/>
                <a:gd name="T36" fmla="*/ 169 w 173"/>
                <a:gd name="T37" fmla="*/ 52 h 164"/>
                <a:gd name="T38" fmla="*/ 169 w 173"/>
                <a:gd name="T39" fmla="*/ 64 h 164"/>
                <a:gd name="T40" fmla="*/ 159 w 173"/>
                <a:gd name="T41" fmla="*/ 70 h 164"/>
                <a:gd name="T42" fmla="*/ 163 w 173"/>
                <a:gd name="T43" fmla="*/ 82 h 164"/>
                <a:gd name="T44" fmla="*/ 164 w 173"/>
                <a:gd name="T45" fmla="*/ 95 h 164"/>
                <a:gd name="T46" fmla="*/ 173 w 173"/>
                <a:gd name="T47" fmla="*/ 119 h 164"/>
                <a:gd name="T48" fmla="*/ 171 w 173"/>
                <a:gd name="T49" fmla="*/ 127 h 164"/>
                <a:gd name="T50" fmla="*/ 162 w 173"/>
                <a:gd name="T51" fmla="*/ 130 h 164"/>
                <a:gd name="T52" fmla="*/ 147 w 173"/>
                <a:gd name="T53" fmla="*/ 153 h 164"/>
                <a:gd name="T54" fmla="*/ 151 w 173"/>
                <a:gd name="T55" fmla="*/ 164 h 164"/>
                <a:gd name="T56" fmla="*/ 147 w 173"/>
                <a:gd name="T57" fmla="*/ 163 h 164"/>
                <a:gd name="T58" fmla="*/ 131 w 173"/>
                <a:gd name="T59" fmla="*/ 153 h 164"/>
                <a:gd name="T60" fmla="*/ 118 w 173"/>
                <a:gd name="T61" fmla="*/ 156 h 164"/>
                <a:gd name="T62" fmla="*/ 110 w 173"/>
                <a:gd name="T63" fmla="*/ 154 h 164"/>
                <a:gd name="T64" fmla="*/ 100 w 173"/>
                <a:gd name="T65" fmla="*/ 160 h 164"/>
                <a:gd name="T66" fmla="*/ 92 w 173"/>
                <a:gd name="T67" fmla="*/ 149 h 164"/>
                <a:gd name="T68" fmla="*/ 83 w 173"/>
                <a:gd name="T69" fmla="*/ 153 h 164"/>
                <a:gd name="T70" fmla="*/ 82 w 173"/>
                <a:gd name="T71" fmla="*/ 152 h 164"/>
                <a:gd name="T72" fmla="*/ 75 w 173"/>
                <a:gd name="T73" fmla="*/ 139 h 164"/>
                <a:gd name="T74" fmla="*/ 61 w 173"/>
                <a:gd name="T75" fmla="*/ 137 h 164"/>
                <a:gd name="T76" fmla="*/ 60 w 173"/>
                <a:gd name="T77" fmla="*/ 128 h 164"/>
                <a:gd name="T78" fmla="*/ 49 w 173"/>
                <a:gd name="T79" fmla="*/ 125 h 164"/>
                <a:gd name="T80" fmla="*/ 45 w 173"/>
                <a:gd name="T81" fmla="*/ 132 h 164"/>
                <a:gd name="T82" fmla="*/ 36 w 173"/>
                <a:gd name="T83" fmla="*/ 127 h 164"/>
                <a:gd name="T84" fmla="*/ 37 w 173"/>
                <a:gd name="T85" fmla="*/ 119 h 164"/>
                <a:gd name="T86" fmla="*/ 24 w 173"/>
                <a:gd name="T87" fmla="*/ 117 h 164"/>
                <a:gd name="T88" fmla="*/ 16 w 173"/>
                <a:gd name="T89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" h="164">
                  <a:moveTo>
                    <a:pt x="16" y="108"/>
                  </a:moveTo>
                  <a:lnTo>
                    <a:pt x="9" y="90"/>
                  </a:lnTo>
                  <a:lnTo>
                    <a:pt x="10" y="81"/>
                  </a:lnTo>
                  <a:lnTo>
                    <a:pt x="6" y="66"/>
                  </a:lnTo>
                  <a:lnTo>
                    <a:pt x="0" y="56"/>
                  </a:lnTo>
                  <a:lnTo>
                    <a:pt x="5" y="48"/>
                  </a:lnTo>
                  <a:lnTo>
                    <a:pt x="0" y="33"/>
                  </a:lnTo>
                  <a:lnTo>
                    <a:pt x="13" y="24"/>
                  </a:lnTo>
                  <a:lnTo>
                    <a:pt x="39" y="11"/>
                  </a:lnTo>
                  <a:lnTo>
                    <a:pt x="61" y="0"/>
                  </a:lnTo>
                  <a:lnTo>
                    <a:pt x="79" y="5"/>
                  </a:lnTo>
                  <a:lnTo>
                    <a:pt x="80" y="13"/>
                  </a:lnTo>
                  <a:lnTo>
                    <a:pt x="97" y="13"/>
                  </a:lnTo>
                  <a:lnTo>
                    <a:pt x="118" y="16"/>
                  </a:lnTo>
                  <a:lnTo>
                    <a:pt x="151" y="16"/>
                  </a:lnTo>
                  <a:lnTo>
                    <a:pt x="159" y="19"/>
                  </a:lnTo>
                  <a:lnTo>
                    <a:pt x="163" y="28"/>
                  </a:lnTo>
                  <a:lnTo>
                    <a:pt x="164" y="41"/>
                  </a:lnTo>
                  <a:lnTo>
                    <a:pt x="169" y="52"/>
                  </a:lnTo>
                  <a:lnTo>
                    <a:pt x="169" y="64"/>
                  </a:lnTo>
                  <a:lnTo>
                    <a:pt x="159" y="70"/>
                  </a:lnTo>
                  <a:lnTo>
                    <a:pt x="163" y="82"/>
                  </a:lnTo>
                  <a:lnTo>
                    <a:pt x="164" y="95"/>
                  </a:lnTo>
                  <a:lnTo>
                    <a:pt x="173" y="119"/>
                  </a:lnTo>
                  <a:lnTo>
                    <a:pt x="171" y="127"/>
                  </a:lnTo>
                  <a:lnTo>
                    <a:pt x="162" y="130"/>
                  </a:lnTo>
                  <a:lnTo>
                    <a:pt x="147" y="153"/>
                  </a:lnTo>
                  <a:lnTo>
                    <a:pt x="151" y="164"/>
                  </a:lnTo>
                  <a:lnTo>
                    <a:pt x="147" y="163"/>
                  </a:lnTo>
                  <a:lnTo>
                    <a:pt x="131" y="153"/>
                  </a:lnTo>
                  <a:lnTo>
                    <a:pt x="118" y="156"/>
                  </a:lnTo>
                  <a:lnTo>
                    <a:pt x="110" y="154"/>
                  </a:lnTo>
                  <a:lnTo>
                    <a:pt x="100" y="160"/>
                  </a:lnTo>
                  <a:lnTo>
                    <a:pt x="92" y="149"/>
                  </a:lnTo>
                  <a:lnTo>
                    <a:pt x="83" y="153"/>
                  </a:lnTo>
                  <a:lnTo>
                    <a:pt x="82" y="152"/>
                  </a:lnTo>
                  <a:lnTo>
                    <a:pt x="75" y="139"/>
                  </a:lnTo>
                  <a:lnTo>
                    <a:pt x="61" y="137"/>
                  </a:lnTo>
                  <a:lnTo>
                    <a:pt x="60" y="128"/>
                  </a:lnTo>
                  <a:lnTo>
                    <a:pt x="49" y="125"/>
                  </a:lnTo>
                  <a:lnTo>
                    <a:pt x="45" y="132"/>
                  </a:lnTo>
                  <a:lnTo>
                    <a:pt x="36" y="127"/>
                  </a:lnTo>
                  <a:lnTo>
                    <a:pt x="37" y="119"/>
                  </a:lnTo>
                  <a:lnTo>
                    <a:pt x="24" y="117"/>
                  </a:lnTo>
                  <a:lnTo>
                    <a:pt x="16" y="10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07">
              <a:extLst>
                <a:ext uri="{FF2B5EF4-FFF2-40B4-BE49-F238E27FC236}">
                  <a16:creationId xmlns="" xmlns:a16="http://schemas.microsoft.com/office/drawing/2014/main" id="{14B48980-D71F-4740-BBF0-5DD01A8C7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528" y="3201095"/>
              <a:ext cx="690310" cy="373272"/>
            </a:xfrm>
            <a:custGeom>
              <a:avLst/>
              <a:gdLst>
                <a:gd name="T0" fmla="*/ 417 w 712"/>
                <a:gd name="T1" fmla="*/ 353 h 385"/>
                <a:gd name="T2" fmla="*/ 385 w 712"/>
                <a:gd name="T3" fmla="*/ 385 h 385"/>
                <a:gd name="T4" fmla="*/ 375 w 712"/>
                <a:gd name="T5" fmla="*/ 374 h 385"/>
                <a:gd name="T6" fmla="*/ 348 w 712"/>
                <a:gd name="T7" fmla="*/ 355 h 385"/>
                <a:gd name="T8" fmla="*/ 341 w 712"/>
                <a:gd name="T9" fmla="*/ 331 h 385"/>
                <a:gd name="T10" fmla="*/ 292 w 712"/>
                <a:gd name="T11" fmla="*/ 316 h 385"/>
                <a:gd name="T12" fmla="*/ 255 w 712"/>
                <a:gd name="T13" fmla="*/ 297 h 385"/>
                <a:gd name="T14" fmla="*/ 213 w 712"/>
                <a:gd name="T15" fmla="*/ 270 h 385"/>
                <a:gd name="T16" fmla="*/ 165 w 712"/>
                <a:gd name="T17" fmla="*/ 282 h 385"/>
                <a:gd name="T18" fmla="*/ 156 w 712"/>
                <a:gd name="T19" fmla="*/ 371 h 385"/>
                <a:gd name="T20" fmla="*/ 133 w 712"/>
                <a:gd name="T21" fmla="*/ 347 h 385"/>
                <a:gd name="T22" fmla="*/ 105 w 712"/>
                <a:gd name="T23" fmla="*/ 359 h 385"/>
                <a:gd name="T24" fmla="*/ 109 w 712"/>
                <a:gd name="T25" fmla="*/ 343 h 385"/>
                <a:gd name="T26" fmla="*/ 86 w 712"/>
                <a:gd name="T27" fmla="*/ 327 h 385"/>
                <a:gd name="T28" fmla="*/ 68 w 712"/>
                <a:gd name="T29" fmla="*/ 299 h 385"/>
                <a:gd name="T30" fmla="*/ 84 w 712"/>
                <a:gd name="T31" fmla="*/ 295 h 385"/>
                <a:gd name="T32" fmla="*/ 99 w 712"/>
                <a:gd name="T33" fmla="*/ 273 h 385"/>
                <a:gd name="T34" fmla="*/ 118 w 712"/>
                <a:gd name="T35" fmla="*/ 252 h 385"/>
                <a:gd name="T36" fmla="*/ 97 w 712"/>
                <a:gd name="T37" fmla="*/ 238 h 385"/>
                <a:gd name="T38" fmla="*/ 62 w 712"/>
                <a:gd name="T39" fmla="*/ 243 h 385"/>
                <a:gd name="T40" fmla="*/ 37 w 712"/>
                <a:gd name="T41" fmla="*/ 244 h 385"/>
                <a:gd name="T42" fmla="*/ 28 w 712"/>
                <a:gd name="T43" fmla="*/ 214 h 385"/>
                <a:gd name="T44" fmla="*/ 0 w 712"/>
                <a:gd name="T45" fmla="*/ 196 h 385"/>
                <a:gd name="T46" fmla="*/ 6 w 712"/>
                <a:gd name="T47" fmla="*/ 171 h 385"/>
                <a:gd name="T48" fmla="*/ 37 w 712"/>
                <a:gd name="T49" fmla="*/ 157 h 385"/>
                <a:gd name="T50" fmla="*/ 75 w 712"/>
                <a:gd name="T51" fmla="*/ 108 h 385"/>
                <a:gd name="T52" fmla="*/ 141 w 712"/>
                <a:gd name="T53" fmla="*/ 126 h 385"/>
                <a:gd name="T54" fmla="*/ 179 w 712"/>
                <a:gd name="T55" fmla="*/ 126 h 385"/>
                <a:gd name="T56" fmla="*/ 229 w 712"/>
                <a:gd name="T57" fmla="*/ 140 h 385"/>
                <a:gd name="T58" fmla="*/ 259 w 712"/>
                <a:gd name="T59" fmla="*/ 133 h 385"/>
                <a:gd name="T60" fmla="*/ 235 w 712"/>
                <a:gd name="T61" fmla="*/ 101 h 385"/>
                <a:gd name="T62" fmla="*/ 249 w 712"/>
                <a:gd name="T63" fmla="*/ 79 h 385"/>
                <a:gd name="T64" fmla="*/ 252 w 712"/>
                <a:gd name="T65" fmla="*/ 52 h 385"/>
                <a:gd name="T66" fmla="*/ 325 w 712"/>
                <a:gd name="T67" fmla="*/ 31 h 385"/>
                <a:gd name="T68" fmla="*/ 377 w 712"/>
                <a:gd name="T69" fmla="*/ 13 h 385"/>
                <a:gd name="T70" fmla="*/ 425 w 712"/>
                <a:gd name="T71" fmla="*/ 7 h 385"/>
                <a:gd name="T72" fmla="*/ 448 w 712"/>
                <a:gd name="T73" fmla="*/ 30 h 385"/>
                <a:gd name="T74" fmla="*/ 469 w 712"/>
                <a:gd name="T75" fmla="*/ 57 h 385"/>
                <a:gd name="T76" fmla="*/ 529 w 712"/>
                <a:gd name="T77" fmla="*/ 27 h 385"/>
                <a:gd name="T78" fmla="*/ 545 w 712"/>
                <a:gd name="T79" fmla="*/ 59 h 385"/>
                <a:gd name="T80" fmla="*/ 594 w 712"/>
                <a:gd name="T81" fmla="*/ 117 h 385"/>
                <a:gd name="T82" fmla="*/ 642 w 712"/>
                <a:gd name="T83" fmla="*/ 125 h 385"/>
                <a:gd name="T84" fmla="*/ 660 w 712"/>
                <a:gd name="T85" fmla="*/ 146 h 385"/>
                <a:gd name="T86" fmla="*/ 680 w 712"/>
                <a:gd name="T87" fmla="*/ 163 h 385"/>
                <a:gd name="T88" fmla="*/ 712 w 712"/>
                <a:gd name="T89" fmla="*/ 176 h 385"/>
                <a:gd name="T90" fmla="*/ 684 w 712"/>
                <a:gd name="T91" fmla="*/ 195 h 385"/>
                <a:gd name="T92" fmla="*/ 674 w 712"/>
                <a:gd name="T93" fmla="*/ 232 h 385"/>
                <a:gd name="T94" fmla="*/ 626 w 712"/>
                <a:gd name="T95" fmla="*/ 269 h 385"/>
                <a:gd name="T96" fmla="*/ 583 w 712"/>
                <a:gd name="T97" fmla="*/ 284 h 385"/>
                <a:gd name="T98" fmla="*/ 587 w 712"/>
                <a:gd name="T99" fmla="*/ 333 h 385"/>
                <a:gd name="T100" fmla="*/ 578 w 712"/>
                <a:gd name="T101" fmla="*/ 342 h 385"/>
                <a:gd name="T102" fmla="*/ 543 w 712"/>
                <a:gd name="T103" fmla="*/ 332 h 385"/>
                <a:gd name="T104" fmla="*/ 508 w 712"/>
                <a:gd name="T105" fmla="*/ 334 h 385"/>
                <a:gd name="T106" fmla="*/ 473 w 712"/>
                <a:gd name="T107" fmla="*/ 328 h 385"/>
                <a:gd name="T108" fmla="*/ 442 w 712"/>
                <a:gd name="T109" fmla="*/ 334 h 385"/>
                <a:gd name="T110" fmla="*/ 426 w 712"/>
                <a:gd name="T111" fmla="*/ 34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2" h="385">
                  <a:moveTo>
                    <a:pt x="426" y="348"/>
                  </a:moveTo>
                  <a:lnTo>
                    <a:pt x="417" y="353"/>
                  </a:lnTo>
                  <a:lnTo>
                    <a:pt x="394" y="369"/>
                  </a:lnTo>
                  <a:lnTo>
                    <a:pt x="385" y="385"/>
                  </a:lnTo>
                  <a:lnTo>
                    <a:pt x="380" y="385"/>
                  </a:lnTo>
                  <a:lnTo>
                    <a:pt x="375" y="374"/>
                  </a:lnTo>
                  <a:lnTo>
                    <a:pt x="353" y="373"/>
                  </a:lnTo>
                  <a:lnTo>
                    <a:pt x="348" y="355"/>
                  </a:lnTo>
                  <a:lnTo>
                    <a:pt x="340" y="354"/>
                  </a:lnTo>
                  <a:lnTo>
                    <a:pt x="341" y="331"/>
                  </a:lnTo>
                  <a:lnTo>
                    <a:pt x="321" y="313"/>
                  </a:lnTo>
                  <a:lnTo>
                    <a:pt x="292" y="316"/>
                  </a:lnTo>
                  <a:lnTo>
                    <a:pt x="271" y="319"/>
                  </a:lnTo>
                  <a:lnTo>
                    <a:pt x="255" y="297"/>
                  </a:lnTo>
                  <a:lnTo>
                    <a:pt x="240" y="288"/>
                  </a:lnTo>
                  <a:lnTo>
                    <a:pt x="213" y="270"/>
                  </a:lnTo>
                  <a:lnTo>
                    <a:pt x="209" y="268"/>
                  </a:lnTo>
                  <a:lnTo>
                    <a:pt x="165" y="282"/>
                  </a:lnTo>
                  <a:lnTo>
                    <a:pt x="165" y="370"/>
                  </a:lnTo>
                  <a:lnTo>
                    <a:pt x="156" y="371"/>
                  </a:lnTo>
                  <a:lnTo>
                    <a:pt x="145" y="353"/>
                  </a:lnTo>
                  <a:lnTo>
                    <a:pt x="133" y="347"/>
                  </a:lnTo>
                  <a:lnTo>
                    <a:pt x="113" y="351"/>
                  </a:lnTo>
                  <a:lnTo>
                    <a:pt x="105" y="359"/>
                  </a:lnTo>
                  <a:lnTo>
                    <a:pt x="104" y="354"/>
                  </a:lnTo>
                  <a:lnTo>
                    <a:pt x="109" y="343"/>
                  </a:lnTo>
                  <a:lnTo>
                    <a:pt x="105" y="335"/>
                  </a:lnTo>
                  <a:lnTo>
                    <a:pt x="86" y="327"/>
                  </a:lnTo>
                  <a:lnTo>
                    <a:pt x="77" y="306"/>
                  </a:lnTo>
                  <a:lnTo>
                    <a:pt x="68" y="299"/>
                  </a:lnTo>
                  <a:lnTo>
                    <a:pt x="67" y="292"/>
                  </a:lnTo>
                  <a:lnTo>
                    <a:pt x="84" y="295"/>
                  </a:lnTo>
                  <a:lnTo>
                    <a:pt x="84" y="276"/>
                  </a:lnTo>
                  <a:lnTo>
                    <a:pt x="99" y="273"/>
                  </a:lnTo>
                  <a:lnTo>
                    <a:pt x="114" y="276"/>
                  </a:lnTo>
                  <a:lnTo>
                    <a:pt x="118" y="252"/>
                  </a:lnTo>
                  <a:lnTo>
                    <a:pt x="114" y="237"/>
                  </a:lnTo>
                  <a:lnTo>
                    <a:pt x="97" y="238"/>
                  </a:lnTo>
                  <a:lnTo>
                    <a:pt x="82" y="231"/>
                  </a:lnTo>
                  <a:lnTo>
                    <a:pt x="62" y="243"/>
                  </a:lnTo>
                  <a:lnTo>
                    <a:pt x="46" y="247"/>
                  </a:lnTo>
                  <a:lnTo>
                    <a:pt x="37" y="244"/>
                  </a:lnTo>
                  <a:lnTo>
                    <a:pt x="39" y="231"/>
                  </a:lnTo>
                  <a:lnTo>
                    <a:pt x="28" y="214"/>
                  </a:lnTo>
                  <a:lnTo>
                    <a:pt x="15" y="214"/>
                  </a:lnTo>
                  <a:lnTo>
                    <a:pt x="0" y="196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20" y="142"/>
                  </a:lnTo>
                  <a:lnTo>
                    <a:pt x="37" y="157"/>
                  </a:lnTo>
                  <a:lnTo>
                    <a:pt x="39" y="138"/>
                  </a:lnTo>
                  <a:lnTo>
                    <a:pt x="75" y="108"/>
                  </a:lnTo>
                  <a:lnTo>
                    <a:pt x="102" y="108"/>
                  </a:lnTo>
                  <a:lnTo>
                    <a:pt x="141" y="126"/>
                  </a:lnTo>
                  <a:lnTo>
                    <a:pt x="161" y="138"/>
                  </a:lnTo>
                  <a:lnTo>
                    <a:pt x="179" y="126"/>
                  </a:lnTo>
                  <a:lnTo>
                    <a:pt x="207" y="125"/>
                  </a:lnTo>
                  <a:lnTo>
                    <a:pt x="229" y="140"/>
                  </a:lnTo>
                  <a:lnTo>
                    <a:pt x="235" y="132"/>
                  </a:lnTo>
                  <a:lnTo>
                    <a:pt x="259" y="133"/>
                  </a:lnTo>
                  <a:lnTo>
                    <a:pt x="264" y="119"/>
                  </a:lnTo>
                  <a:lnTo>
                    <a:pt x="235" y="101"/>
                  </a:lnTo>
                  <a:lnTo>
                    <a:pt x="252" y="87"/>
                  </a:lnTo>
                  <a:lnTo>
                    <a:pt x="249" y="79"/>
                  </a:lnTo>
                  <a:lnTo>
                    <a:pt x="265" y="72"/>
                  </a:lnTo>
                  <a:lnTo>
                    <a:pt x="252" y="52"/>
                  </a:lnTo>
                  <a:lnTo>
                    <a:pt x="260" y="42"/>
                  </a:lnTo>
                  <a:lnTo>
                    <a:pt x="325" y="31"/>
                  </a:lnTo>
                  <a:lnTo>
                    <a:pt x="334" y="24"/>
                  </a:lnTo>
                  <a:lnTo>
                    <a:pt x="377" y="13"/>
                  </a:lnTo>
                  <a:lnTo>
                    <a:pt x="394" y="0"/>
                  </a:lnTo>
                  <a:lnTo>
                    <a:pt x="425" y="7"/>
                  </a:lnTo>
                  <a:lnTo>
                    <a:pt x="431" y="38"/>
                  </a:lnTo>
                  <a:lnTo>
                    <a:pt x="448" y="30"/>
                  </a:lnTo>
                  <a:lnTo>
                    <a:pt x="471" y="40"/>
                  </a:lnTo>
                  <a:lnTo>
                    <a:pt x="469" y="57"/>
                  </a:lnTo>
                  <a:lnTo>
                    <a:pt x="486" y="54"/>
                  </a:lnTo>
                  <a:lnTo>
                    <a:pt x="529" y="27"/>
                  </a:lnTo>
                  <a:lnTo>
                    <a:pt x="523" y="36"/>
                  </a:lnTo>
                  <a:lnTo>
                    <a:pt x="545" y="59"/>
                  </a:lnTo>
                  <a:lnTo>
                    <a:pt x="585" y="131"/>
                  </a:lnTo>
                  <a:lnTo>
                    <a:pt x="594" y="117"/>
                  </a:lnTo>
                  <a:lnTo>
                    <a:pt x="617" y="132"/>
                  </a:lnTo>
                  <a:lnTo>
                    <a:pt x="642" y="125"/>
                  </a:lnTo>
                  <a:lnTo>
                    <a:pt x="652" y="131"/>
                  </a:lnTo>
                  <a:lnTo>
                    <a:pt x="660" y="146"/>
                  </a:lnTo>
                  <a:lnTo>
                    <a:pt x="673" y="151"/>
                  </a:lnTo>
                  <a:lnTo>
                    <a:pt x="680" y="163"/>
                  </a:lnTo>
                  <a:lnTo>
                    <a:pt x="703" y="158"/>
                  </a:lnTo>
                  <a:lnTo>
                    <a:pt x="712" y="176"/>
                  </a:lnTo>
                  <a:lnTo>
                    <a:pt x="698" y="193"/>
                  </a:lnTo>
                  <a:lnTo>
                    <a:pt x="684" y="195"/>
                  </a:lnTo>
                  <a:lnTo>
                    <a:pt x="683" y="221"/>
                  </a:lnTo>
                  <a:lnTo>
                    <a:pt x="674" y="232"/>
                  </a:lnTo>
                  <a:lnTo>
                    <a:pt x="639" y="224"/>
                  </a:lnTo>
                  <a:lnTo>
                    <a:pt x="626" y="269"/>
                  </a:lnTo>
                  <a:lnTo>
                    <a:pt x="617" y="275"/>
                  </a:lnTo>
                  <a:lnTo>
                    <a:pt x="583" y="284"/>
                  </a:lnTo>
                  <a:lnTo>
                    <a:pt x="598" y="326"/>
                  </a:lnTo>
                  <a:lnTo>
                    <a:pt x="587" y="333"/>
                  </a:lnTo>
                  <a:lnTo>
                    <a:pt x="588" y="346"/>
                  </a:lnTo>
                  <a:lnTo>
                    <a:pt x="578" y="342"/>
                  </a:lnTo>
                  <a:lnTo>
                    <a:pt x="568" y="334"/>
                  </a:lnTo>
                  <a:lnTo>
                    <a:pt x="543" y="332"/>
                  </a:lnTo>
                  <a:lnTo>
                    <a:pt x="514" y="331"/>
                  </a:lnTo>
                  <a:lnTo>
                    <a:pt x="508" y="334"/>
                  </a:lnTo>
                  <a:lnTo>
                    <a:pt x="483" y="324"/>
                  </a:lnTo>
                  <a:lnTo>
                    <a:pt x="473" y="328"/>
                  </a:lnTo>
                  <a:lnTo>
                    <a:pt x="470" y="342"/>
                  </a:lnTo>
                  <a:lnTo>
                    <a:pt x="442" y="334"/>
                  </a:lnTo>
                  <a:lnTo>
                    <a:pt x="431" y="337"/>
                  </a:lnTo>
                  <a:lnTo>
                    <a:pt x="426" y="34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08">
              <a:extLst>
                <a:ext uri="{FF2B5EF4-FFF2-40B4-BE49-F238E27FC236}">
                  <a16:creationId xmlns="" xmlns:a16="http://schemas.microsoft.com/office/drawing/2014/main" id="{690156F5-6FDD-4B91-BC4F-CF12FE29C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010" y="3918552"/>
              <a:ext cx="121192" cy="256928"/>
            </a:xfrm>
            <a:custGeom>
              <a:avLst/>
              <a:gdLst>
                <a:gd name="T0" fmla="*/ 103 w 125"/>
                <a:gd name="T1" fmla="*/ 33 h 265"/>
                <a:gd name="T2" fmla="*/ 80 w 125"/>
                <a:gd name="T3" fmla="*/ 49 h 265"/>
                <a:gd name="T4" fmla="*/ 65 w 125"/>
                <a:gd name="T5" fmla="*/ 67 h 265"/>
                <a:gd name="T6" fmla="*/ 61 w 125"/>
                <a:gd name="T7" fmla="*/ 79 h 265"/>
                <a:gd name="T8" fmla="*/ 74 w 125"/>
                <a:gd name="T9" fmla="*/ 99 h 265"/>
                <a:gd name="T10" fmla="*/ 90 w 125"/>
                <a:gd name="T11" fmla="*/ 122 h 265"/>
                <a:gd name="T12" fmla="*/ 107 w 125"/>
                <a:gd name="T13" fmla="*/ 134 h 265"/>
                <a:gd name="T14" fmla="*/ 117 w 125"/>
                <a:gd name="T15" fmla="*/ 148 h 265"/>
                <a:gd name="T16" fmla="*/ 125 w 125"/>
                <a:gd name="T17" fmla="*/ 181 h 265"/>
                <a:gd name="T18" fmla="*/ 123 w 125"/>
                <a:gd name="T19" fmla="*/ 212 h 265"/>
                <a:gd name="T20" fmla="*/ 108 w 125"/>
                <a:gd name="T21" fmla="*/ 224 h 265"/>
                <a:gd name="T22" fmla="*/ 88 w 125"/>
                <a:gd name="T23" fmla="*/ 235 h 265"/>
                <a:gd name="T24" fmla="*/ 74 w 125"/>
                <a:gd name="T25" fmla="*/ 249 h 265"/>
                <a:gd name="T26" fmla="*/ 52 w 125"/>
                <a:gd name="T27" fmla="*/ 265 h 265"/>
                <a:gd name="T28" fmla="*/ 46 w 125"/>
                <a:gd name="T29" fmla="*/ 254 h 265"/>
                <a:gd name="T30" fmla="*/ 51 w 125"/>
                <a:gd name="T31" fmla="*/ 242 h 265"/>
                <a:gd name="T32" fmla="*/ 38 w 125"/>
                <a:gd name="T33" fmla="*/ 233 h 265"/>
                <a:gd name="T34" fmla="*/ 53 w 125"/>
                <a:gd name="T35" fmla="*/ 226 h 265"/>
                <a:gd name="T36" fmla="*/ 72 w 125"/>
                <a:gd name="T37" fmla="*/ 224 h 265"/>
                <a:gd name="T38" fmla="*/ 64 w 125"/>
                <a:gd name="T39" fmla="*/ 213 h 265"/>
                <a:gd name="T40" fmla="*/ 93 w 125"/>
                <a:gd name="T41" fmla="*/ 200 h 265"/>
                <a:gd name="T42" fmla="*/ 95 w 125"/>
                <a:gd name="T43" fmla="*/ 179 h 265"/>
                <a:gd name="T44" fmla="*/ 92 w 125"/>
                <a:gd name="T45" fmla="*/ 167 h 265"/>
                <a:gd name="T46" fmla="*/ 94 w 125"/>
                <a:gd name="T47" fmla="*/ 149 h 265"/>
                <a:gd name="T48" fmla="*/ 89 w 125"/>
                <a:gd name="T49" fmla="*/ 136 h 265"/>
                <a:gd name="T50" fmla="*/ 76 w 125"/>
                <a:gd name="T51" fmla="*/ 124 h 265"/>
                <a:gd name="T52" fmla="*/ 66 w 125"/>
                <a:gd name="T53" fmla="*/ 108 h 265"/>
                <a:gd name="T54" fmla="*/ 51 w 125"/>
                <a:gd name="T55" fmla="*/ 86 h 265"/>
                <a:gd name="T56" fmla="*/ 30 w 125"/>
                <a:gd name="T57" fmla="*/ 76 h 265"/>
                <a:gd name="T58" fmla="*/ 35 w 125"/>
                <a:gd name="T59" fmla="*/ 69 h 265"/>
                <a:gd name="T60" fmla="*/ 46 w 125"/>
                <a:gd name="T61" fmla="*/ 64 h 265"/>
                <a:gd name="T62" fmla="*/ 39 w 125"/>
                <a:gd name="T63" fmla="*/ 48 h 265"/>
                <a:gd name="T64" fmla="*/ 19 w 125"/>
                <a:gd name="T65" fmla="*/ 48 h 265"/>
                <a:gd name="T66" fmla="*/ 10 w 125"/>
                <a:gd name="T67" fmla="*/ 31 h 265"/>
                <a:gd name="T68" fmla="*/ 0 w 125"/>
                <a:gd name="T69" fmla="*/ 17 h 265"/>
                <a:gd name="T70" fmla="*/ 9 w 125"/>
                <a:gd name="T71" fmla="*/ 12 h 265"/>
                <a:gd name="T72" fmla="*/ 23 w 125"/>
                <a:gd name="T73" fmla="*/ 12 h 265"/>
                <a:gd name="T74" fmla="*/ 41 w 125"/>
                <a:gd name="T75" fmla="*/ 10 h 265"/>
                <a:gd name="T76" fmla="*/ 56 w 125"/>
                <a:gd name="T77" fmla="*/ 0 h 265"/>
                <a:gd name="T78" fmla="*/ 64 w 125"/>
                <a:gd name="T79" fmla="*/ 7 h 265"/>
                <a:gd name="T80" fmla="*/ 80 w 125"/>
                <a:gd name="T81" fmla="*/ 10 h 265"/>
                <a:gd name="T82" fmla="*/ 76 w 125"/>
                <a:gd name="T83" fmla="*/ 22 h 265"/>
                <a:gd name="T84" fmla="*/ 85 w 125"/>
                <a:gd name="T85" fmla="*/ 29 h 265"/>
                <a:gd name="T86" fmla="*/ 103 w 125"/>
                <a:gd name="T87" fmla="*/ 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265">
                  <a:moveTo>
                    <a:pt x="103" y="33"/>
                  </a:moveTo>
                  <a:lnTo>
                    <a:pt x="80" y="49"/>
                  </a:lnTo>
                  <a:lnTo>
                    <a:pt x="65" y="67"/>
                  </a:lnTo>
                  <a:lnTo>
                    <a:pt x="61" y="79"/>
                  </a:lnTo>
                  <a:lnTo>
                    <a:pt x="74" y="99"/>
                  </a:lnTo>
                  <a:lnTo>
                    <a:pt x="90" y="122"/>
                  </a:lnTo>
                  <a:lnTo>
                    <a:pt x="107" y="134"/>
                  </a:lnTo>
                  <a:lnTo>
                    <a:pt x="117" y="148"/>
                  </a:lnTo>
                  <a:lnTo>
                    <a:pt x="125" y="181"/>
                  </a:lnTo>
                  <a:lnTo>
                    <a:pt x="123" y="212"/>
                  </a:lnTo>
                  <a:lnTo>
                    <a:pt x="108" y="224"/>
                  </a:lnTo>
                  <a:lnTo>
                    <a:pt x="88" y="235"/>
                  </a:lnTo>
                  <a:lnTo>
                    <a:pt x="74" y="249"/>
                  </a:lnTo>
                  <a:lnTo>
                    <a:pt x="52" y="265"/>
                  </a:lnTo>
                  <a:lnTo>
                    <a:pt x="46" y="254"/>
                  </a:lnTo>
                  <a:lnTo>
                    <a:pt x="51" y="242"/>
                  </a:lnTo>
                  <a:lnTo>
                    <a:pt x="38" y="233"/>
                  </a:lnTo>
                  <a:lnTo>
                    <a:pt x="53" y="226"/>
                  </a:lnTo>
                  <a:lnTo>
                    <a:pt x="72" y="224"/>
                  </a:lnTo>
                  <a:lnTo>
                    <a:pt x="64" y="213"/>
                  </a:lnTo>
                  <a:lnTo>
                    <a:pt x="93" y="200"/>
                  </a:lnTo>
                  <a:lnTo>
                    <a:pt x="95" y="179"/>
                  </a:lnTo>
                  <a:lnTo>
                    <a:pt x="92" y="167"/>
                  </a:lnTo>
                  <a:lnTo>
                    <a:pt x="94" y="149"/>
                  </a:lnTo>
                  <a:lnTo>
                    <a:pt x="89" y="136"/>
                  </a:lnTo>
                  <a:lnTo>
                    <a:pt x="76" y="124"/>
                  </a:lnTo>
                  <a:lnTo>
                    <a:pt x="66" y="108"/>
                  </a:lnTo>
                  <a:lnTo>
                    <a:pt x="51" y="86"/>
                  </a:lnTo>
                  <a:lnTo>
                    <a:pt x="30" y="76"/>
                  </a:lnTo>
                  <a:lnTo>
                    <a:pt x="35" y="69"/>
                  </a:lnTo>
                  <a:lnTo>
                    <a:pt x="46" y="64"/>
                  </a:lnTo>
                  <a:lnTo>
                    <a:pt x="39" y="48"/>
                  </a:lnTo>
                  <a:lnTo>
                    <a:pt x="19" y="48"/>
                  </a:lnTo>
                  <a:lnTo>
                    <a:pt x="10" y="31"/>
                  </a:lnTo>
                  <a:lnTo>
                    <a:pt x="0" y="17"/>
                  </a:lnTo>
                  <a:lnTo>
                    <a:pt x="9" y="12"/>
                  </a:lnTo>
                  <a:lnTo>
                    <a:pt x="23" y="12"/>
                  </a:lnTo>
                  <a:lnTo>
                    <a:pt x="41" y="10"/>
                  </a:lnTo>
                  <a:lnTo>
                    <a:pt x="56" y="0"/>
                  </a:lnTo>
                  <a:lnTo>
                    <a:pt x="64" y="7"/>
                  </a:lnTo>
                  <a:lnTo>
                    <a:pt x="80" y="10"/>
                  </a:lnTo>
                  <a:lnTo>
                    <a:pt x="76" y="22"/>
                  </a:lnTo>
                  <a:lnTo>
                    <a:pt x="85" y="29"/>
                  </a:lnTo>
                  <a:lnTo>
                    <a:pt x="103" y="3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09">
              <a:extLst>
                <a:ext uri="{FF2B5EF4-FFF2-40B4-BE49-F238E27FC236}">
                  <a16:creationId xmlns="" xmlns:a16="http://schemas.microsoft.com/office/drawing/2014/main" id="{EDA580AA-B64E-4E39-8868-C7F745AF8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4342" y="3541402"/>
              <a:ext cx="316069" cy="135735"/>
            </a:xfrm>
            <a:custGeom>
              <a:avLst/>
              <a:gdLst>
                <a:gd name="T0" fmla="*/ 214 w 326"/>
                <a:gd name="T1" fmla="*/ 27 h 140"/>
                <a:gd name="T2" fmla="*/ 249 w 326"/>
                <a:gd name="T3" fmla="*/ 26 h 140"/>
                <a:gd name="T4" fmla="*/ 289 w 326"/>
                <a:gd name="T5" fmla="*/ 13 h 140"/>
                <a:gd name="T6" fmla="*/ 308 w 326"/>
                <a:gd name="T7" fmla="*/ 32 h 140"/>
                <a:gd name="T8" fmla="*/ 319 w 326"/>
                <a:gd name="T9" fmla="*/ 49 h 140"/>
                <a:gd name="T10" fmla="*/ 314 w 326"/>
                <a:gd name="T11" fmla="*/ 62 h 140"/>
                <a:gd name="T12" fmla="*/ 317 w 326"/>
                <a:gd name="T13" fmla="*/ 94 h 140"/>
                <a:gd name="T14" fmla="*/ 318 w 326"/>
                <a:gd name="T15" fmla="*/ 115 h 140"/>
                <a:gd name="T16" fmla="*/ 291 w 326"/>
                <a:gd name="T17" fmla="*/ 107 h 140"/>
                <a:gd name="T18" fmla="*/ 263 w 326"/>
                <a:gd name="T19" fmla="*/ 114 h 140"/>
                <a:gd name="T20" fmla="*/ 234 w 326"/>
                <a:gd name="T21" fmla="*/ 122 h 140"/>
                <a:gd name="T22" fmla="*/ 211 w 326"/>
                <a:gd name="T23" fmla="*/ 117 h 140"/>
                <a:gd name="T24" fmla="*/ 186 w 326"/>
                <a:gd name="T25" fmla="*/ 119 h 140"/>
                <a:gd name="T26" fmla="*/ 180 w 326"/>
                <a:gd name="T27" fmla="*/ 136 h 140"/>
                <a:gd name="T28" fmla="*/ 170 w 326"/>
                <a:gd name="T29" fmla="*/ 131 h 140"/>
                <a:gd name="T30" fmla="*/ 165 w 326"/>
                <a:gd name="T31" fmla="*/ 125 h 140"/>
                <a:gd name="T32" fmla="*/ 138 w 326"/>
                <a:gd name="T33" fmla="*/ 132 h 140"/>
                <a:gd name="T34" fmla="*/ 98 w 326"/>
                <a:gd name="T35" fmla="*/ 123 h 140"/>
                <a:gd name="T36" fmla="*/ 76 w 326"/>
                <a:gd name="T37" fmla="*/ 131 h 140"/>
                <a:gd name="T38" fmla="*/ 47 w 326"/>
                <a:gd name="T39" fmla="*/ 122 h 140"/>
                <a:gd name="T40" fmla="*/ 18 w 326"/>
                <a:gd name="T41" fmla="*/ 101 h 140"/>
                <a:gd name="T42" fmla="*/ 13 w 326"/>
                <a:gd name="T43" fmla="*/ 72 h 140"/>
                <a:gd name="T44" fmla="*/ 21 w 326"/>
                <a:gd name="T45" fmla="*/ 40 h 140"/>
                <a:gd name="T46" fmla="*/ 55 w 326"/>
                <a:gd name="T47" fmla="*/ 21 h 140"/>
                <a:gd name="T48" fmla="*/ 109 w 326"/>
                <a:gd name="T49" fmla="*/ 10 h 140"/>
                <a:gd name="T50" fmla="*/ 158 w 326"/>
                <a:gd name="T51" fmla="*/ 3 h 140"/>
                <a:gd name="T52" fmla="*/ 20 w 326"/>
                <a:gd name="T53" fmla="*/ 33 h 140"/>
                <a:gd name="T54" fmla="*/ 0 w 326"/>
                <a:gd name="T55" fmla="*/ 35 h 140"/>
                <a:gd name="T56" fmla="*/ 4 w 326"/>
                <a:gd name="T57" fmla="*/ 28 h 140"/>
                <a:gd name="T58" fmla="*/ 2 w 326"/>
                <a:gd name="T59" fmla="*/ 7 h 140"/>
                <a:gd name="T60" fmla="*/ 34 w 326"/>
                <a:gd name="T61" fmla="*/ 3 h 140"/>
                <a:gd name="T62" fmla="*/ 51 w 326"/>
                <a:gd name="T63" fmla="*/ 19 h 140"/>
                <a:gd name="T64" fmla="*/ 27 w 326"/>
                <a:gd name="T65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" h="140">
                  <a:moveTo>
                    <a:pt x="189" y="19"/>
                  </a:moveTo>
                  <a:lnTo>
                    <a:pt x="214" y="27"/>
                  </a:lnTo>
                  <a:lnTo>
                    <a:pt x="234" y="23"/>
                  </a:lnTo>
                  <a:lnTo>
                    <a:pt x="249" y="26"/>
                  </a:lnTo>
                  <a:lnTo>
                    <a:pt x="270" y="14"/>
                  </a:lnTo>
                  <a:lnTo>
                    <a:pt x="289" y="13"/>
                  </a:lnTo>
                  <a:lnTo>
                    <a:pt x="305" y="23"/>
                  </a:lnTo>
                  <a:lnTo>
                    <a:pt x="308" y="32"/>
                  </a:lnTo>
                  <a:lnTo>
                    <a:pt x="306" y="43"/>
                  </a:lnTo>
                  <a:lnTo>
                    <a:pt x="319" y="49"/>
                  </a:lnTo>
                  <a:lnTo>
                    <a:pt x="326" y="56"/>
                  </a:lnTo>
                  <a:lnTo>
                    <a:pt x="314" y="62"/>
                  </a:lnTo>
                  <a:lnTo>
                    <a:pt x="320" y="87"/>
                  </a:lnTo>
                  <a:lnTo>
                    <a:pt x="317" y="94"/>
                  </a:lnTo>
                  <a:lnTo>
                    <a:pt x="326" y="111"/>
                  </a:lnTo>
                  <a:lnTo>
                    <a:pt x="318" y="115"/>
                  </a:lnTo>
                  <a:lnTo>
                    <a:pt x="311" y="110"/>
                  </a:lnTo>
                  <a:lnTo>
                    <a:pt x="291" y="107"/>
                  </a:lnTo>
                  <a:lnTo>
                    <a:pt x="284" y="110"/>
                  </a:lnTo>
                  <a:lnTo>
                    <a:pt x="263" y="114"/>
                  </a:lnTo>
                  <a:lnTo>
                    <a:pt x="254" y="114"/>
                  </a:lnTo>
                  <a:lnTo>
                    <a:pt x="234" y="122"/>
                  </a:lnTo>
                  <a:lnTo>
                    <a:pt x="220" y="122"/>
                  </a:lnTo>
                  <a:lnTo>
                    <a:pt x="211" y="117"/>
                  </a:lnTo>
                  <a:lnTo>
                    <a:pt x="192" y="123"/>
                  </a:lnTo>
                  <a:lnTo>
                    <a:pt x="186" y="119"/>
                  </a:lnTo>
                  <a:lnTo>
                    <a:pt x="185" y="131"/>
                  </a:lnTo>
                  <a:lnTo>
                    <a:pt x="180" y="136"/>
                  </a:lnTo>
                  <a:lnTo>
                    <a:pt x="175" y="140"/>
                  </a:lnTo>
                  <a:lnTo>
                    <a:pt x="170" y="131"/>
                  </a:lnTo>
                  <a:lnTo>
                    <a:pt x="175" y="123"/>
                  </a:lnTo>
                  <a:lnTo>
                    <a:pt x="165" y="125"/>
                  </a:lnTo>
                  <a:lnTo>
                    <a:pt x="151" y="119"/>
                  </a:lnTo>
                  <a:lnTo>
                    <a:pt x="138" y="132"/>
                  </a:lnTo>
                  <a:lnTo>
                    <a:pt x="113" y="134"/>
                  </a:lnTo>
                  <a:lnTo>
                    <a:pt x="98" y="123"/>
                  </a:lnTo>
                  <a:lnTo>
                    <a:pt x="79" y="122"/>
                  </a:lnTo>
                  <a:lnTo>
                    <a:pt x="76" y="131"/>
                  </a:lnTo>
                  <a:lnTo>
                    <a:pt x="63" y="133"/>
                  </a:lnTo>
                  <a:lnTo>
                    <a:pt x="47" y="122"/>
                  </a:lnTo>
                  <a:lnTo>
                    <a:pt x="27" y="123"/>
                  </a:lnTo>
                  <a:lnTo>
                    <a:pt x="18" y="101"/>
                  </a:lnTo>
                  <a:lnTo>
                    <a:pt x="5" y="89"/>
                  </a:lnTo>
                  <a:lnTo>
                    <a:pt x="13" y="72"/>
                  </a:lnTo>
                  <a:lnTo>
                    <a:pt x="2" y="60"/>
                  </a:lnTo>
                  <a:lnTo>
                    <a:pt x="21" y="40"/>
                  </a:lnTo>
                  <a:lnTo>
                    <a:pt x="48" y="38"/>
                  </a:lnTo>
                  <a:lnTo>
                    <a:pt x="55" y="21"/>
                  </a:lnTo>
                  <a:lnTo>
                    <a:pt x="88" y="25"/>
                  </a:lnTo>
                  <a:lnTo>
                    <a:pt x="109" y="10"/>
                  </a:lnTo>
                  <a:lnTo>
                    <a:pt x="130" y="3"/>
                  </a:lnTo>
                  <a:lnTo>
                    <a:pt x="158" y="3"/>
                  </a:lnTo>
                  <a:lnTo>
                    <a:pt x="189" y="19"/>
                  </a:lnTo>
                  <a:close/>
                  <a:moveTo>
                    <a:pt x="20" y="33"/>
                  </a:moveTo>
                  <a:lnTo>
                    <a:pt x="5" y="45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8"/>
                  </a:lnTo>
                  <a:lnTo>
                    <a:pt x="10" y="13"/>
                  </a:lnTo>
                  <a:lnTo>
                    <a:pt x="2" y="7"/>
                  </a:lnTo>
                  <a:lnTo>
                    <a:pt x="19" y="0"/>
                  </a:lnTo>
                  <a:lnTo>
                    <a:pt x="34" y="3"/>
                  </a:lnTo>
                  <a:lnTo>
                    <a:pt x="36" y="12"/>
                  </a:lnTo>
                  <a:lnTo>
                    <a:pt x="51" y="19"/>
                  </a:lnTo>
                  <a:lnTo>
                    <a:pt x="48" y="25"/>
                  </a:lnTo>
                  <a:lnTo>
                    <a:pt x="27" y="26"/>
                  </a:lnTo>
                  <a:lnTo>
                    <a:pt x="20" y="3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10">
              <a:extLst>
                <a:ext uri="{FF2B5EF4-FFF2-40B4-BE49-F238E27FC236}">
                  <a16:creationId xmlns="" xmlns:a16="http://schemas.microsoft.com/office/drawing/2014/main" id="{57C33EAF-7EBD-4ADF-A5C1-DEC8F6BCD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011" y="4137668"/>
              <a:ext cx="18422" cy="14543"/>
            </a:xfrm>
            <a:custGeom>
              <a:avLst/>
              <a:gdLst>
                <a:gd name="T0" fmla="*/ 6 w 19"/>
                <a:gd name="T1" fmla="*/ 2 h 15"/>
                <a:gd name="T2" fmla="*/ 16 w 19"/>
                <a:gd name="T3" fmla="*/ 0 h 15"/>
                <a:gd name="T4" fmla="*/ 19 w 19"/>
                <a:gd name="T5" fmla="*/ 0 h 15"/>
                <a:gd name="T6" fmla="*/ 19 w 19"/>
                <a:gd name="T7" fmla="*/ 13 h 15"/>
                <a:gd name="T8" fmla="*/ 4 w 19"/>
                <a:gd name="T9" fmla="*/ 15 h 15"/>
                <a:gd name="T10" fmla="*/ 0 w 19"/>
                <a:gd name="T11" fmla="*/ 14 h 15"/>
                <a:gd name="T12" fmla="*/ 6 w 19"/>
                <a:gd name="T13" fmla="*/ 9 h 15"/>
                <a:gd name="T14" fmla="*/ 6 w 19"/>
                <a:gd name="T15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6" y="2"/>
                  </a:moveTo>
                  <a:lnTo>
                    <a:pt x="16" y="0"/>
                  </a:lnTo>
                  <a:lnTo>
                    <a:pt x="19" y="0"/>
                  </a:lnTo>
                  <a:lnTo>
                    <a:pt x="19" y="13"/>
                  </a:lnTo>
                  <a:lnTo>
                    <a:pt x="4" y="15"/>
                  </a:lnTo>
                  <a:lnTo>
                    <a:pt x="0" y="14"/>
                  </a:lnTo>
                  <a:lnTo>
                    <a:pt x="6" y="9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11">
              <a:extLst>
                <a:ext uri="{FF2B5EF4-FFF2-40B4-BE49-F238E27FC236}">
                  <a16:creationId xmlns="" xmlns:a16="http://schemas.microsoft.com/office/drawing/2014/main" id="{73ED6D97-B669-410B-B132-C6A3FF106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1073" y="3762456"/>
              <a:ext cx="205542" cy="180334"/>
            </a:xfrm>
            <a:custGeom>
              <a:avLst/>
              <a:gdLst>
                <a:gd name="T0" fmla="*/ 178 w 212"/>
                <a:gd name="T1" fmla="*/ 43 h 186"/>
                <a:gd name="T2" fmla="*/ 174 w 212"/>
                <a:gd name="T3" fmla="*/ 51 h 186"/>
                <a:gd name="T4" fmla="*/ 169 w 212"/>
                <a:gd name="T5" fmla="*/ 65 h 186"/>
                <a:gd name="T6" fmla="*/ 165 w 212"/>
                <a:gd name="T7" fmla="*/ 75 h 186"/>
                <a:gd name="T8" fmla="*/ 161 w 212"/>
                <a:gd name="T9" fmla="*/ 79 h 186"/>
                <a:gd name="T10" fmla="*/ 155 w 212"/>
                <a:gd name="T11" fmla="*/ 73 h 186"/>
                <a:gd name="T12" fmla="*/ 147 w 212"/>
                <a:gd name="T13" fmla="*/ 64 h 186"/>
                <a:gd name="T14" fmla="*/ 134 w 212"/>
                <a:gd name="T15" fmla="*/ 36 h 186"/>
                <a:gd name="T16" fmla="*/ 133 w 212"/>
                <a:gd name="T17" fmla="*/ 37 h 186"/>
                <a:gd name="T18" fmla="*/ 140 w 212"/>
                <a:gd name="T19" fmla="*/ 58 h 186"/>
                <a:gd name="T20" fmla="*/ 151 w 212"/>
                <a:gd name="T21" fmla="*/ 77 h 186"/>
                <a:gd name="T22" fmla="*/ 165 w 212"/>
                <a:gd name="T23" fmla="*/ 107 h 186"/>
                <a:gd name="T24" fmla="*/ 170 w 212"/>
                <a:gd name="T25" fmla="*/ 118 h 186"/>
                <a:gd name="T26" fmla="*/ 176 w 212"/>
                <a:gd name="T27" fmla="*/ 129 h 186"/>
                <a:gd name="T28" fmla="*/ 191 w 212"/>
                <a:gd name="T29" fmla="*/ 150 h 186"/>
                <a:gd name="T30" fmla="*/ 188 w 212"/>
                <a:gd name="T31" fmla="*/ 154 h 186"/>
                <a:gd name="T32" fmla="*/ 189 w 212"/>
                <a:gd name="T33" fmla="*/ 165 h 186"/>
                <a:gd name="T34" fmla="*/ 209 w 212"/>
                <a:gd name="T35" fmla="*/ 183 h 186"/>
                <a:gd name="T36" fmla="*/ 212 w 212"/>
                <a:gd name="T37" fmla="*/ 186 h 186"/>
                <a:gd name="T38" fmla="*/ 144 w 212"/>
                <a:gd name="T39" fmla="*/ 186 h 186"/>
                <a:gd name="T40" fmla="*/ 75 w 212"/>
                <a:gd name="T41" fmla="*/ 186 h 186"/>
                <a:gd name="T42" fmla="*/ 6 w 212"/>
                <a:gd name="T43" fmla="*/ 186 h 186"/>
                <a:gd name="T44" fmla="*/ 6 w 212"/>
                <a:gd name="T45" fmla="*/ 117 h 186"/>
                <a:gd name="T46" fmla="*/ 6 w 212"/>
                <a:gd name="T47" fmla="*/ 47 h 186"/>
                <a:gd name="T48" fmla="*/ 0 w 212"/>
                <a:gd name="T49" fmla="*/ 31 h 186"/>
                <a:gd name="T50" fmla="*/ 5 w 212"/>
                <a:gd name="T51" fmla="*/ 20 h 186"/>
                <a:gd name="T52" fmla="*/ 2 w 212"/>
                <a:gd name="T53" fmla="*/ 10 h 186"/>
                <a:gd name="T54" fmla="*/ 8 w 212"/>
                <a:gd name="T55" fmla="*/ 1 h 186"/>
                <a:gd name="T56" fmla="*/ 31 w 212"/>
                <a:gd name="T57" fmla="*/ 0 h 186"/>
                <a:gd name="T58" fmla="*/ 49 w 212"/>
                <a:gd name="T59" fmla="*/ 6 h 186"/>
                <a:gd name="T60" fmla="*/ 66 w 212"/>
                <a:gd name="T61" fmla="*/ 12 h 186"/>
                <a:gd name="T62" fmla="*/ 74 w 212"/>
                <a:gd name="T63" fmla="*/ 15 h 186"/>
                <a:gd name="T64" fmla="*/ 87 w 212"/>
                <a:gd name="T65" fmla="*/ 8 h 186"/>
                <a:gd name="T66" fmla="*/ 94 w 212"/>
                <a:gd name="T67" fmla="*/ 2 h 186"/>
                <a:gd name="T68" fmla="*/ 110 w 212"/>
                <a:gd name="T69" fmla="*/ 1 h 186"/>
                <a:gd name="T70" fmla="*/ 122 w 212"/>
                <a:gd name="T71" fmla="*/ 3 h 186"/>
                <a:gd name="T72" fmla="*/ 126 w 212"/>
                <a:gd name="T73" fmla="*/ 14 h 186"/>
                <a:gd name="T74" fmla="*/ 131 w 212"/>
                <a:gd name="T75" fmla="*/ 7 h 186"/>
                <a:gd name="T76" fmla="*/ 145 w 212"/>
                <a:gd name="T77" fmla="*/ 12 h 186"/>
                <a:gd name="T78" fmla="*/ 159 w 212"/>
                <a:gd name="T79" fmla="*/ 13 h 186"/>
                <a:gd name="T80" fmla="*/ 167 w 212"/>
                <a:gd name="T81" fmla="*/ 8 h 186"/>
                <a:gd name="T82" fmla="*/ 178 w 212"/>
                <a:gd name="T83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186">
                  <a:moveTo>
                    <a:pt x="178" y="43"/>
                  </a:moveTo>
                  <a:lnTo>
                    <a:pt x="174" y="51"/>
                  </a:lnTo>
                  <a:lnTo>
                    <a:pt x="169" y="65"/>
                  </a:lnTo>
                  <a:lnTo>
                    <a:pt x="165" y="75"/>
                  </a:lnTo>
                  <a:lnTo>
                    <a:pt x="161" y="79"/>
                  </a:lnTo>
                  <a:lnTo>
                    <a:pt x="155" y="73"/>
                  </a:lnTo>
                  <a:lnTo>
                    <a:pt x="147" y="64"/>
                  </a:lnTo>
                  <a:lnTo>
                    <a:pt x="134" y="36"/>
                  </a:lnTo>
                  <a:lnTo>
                    <a:pt x="133" y="37"/>
                  </a:lnTo>
                  <a:lnTo>
                    <a:pt x="140" y="58"/>
                  </a:lnTo>
                  <a:lnTo>
                    <a:pt x="151" y="77"/>
                  </a:lnTo>
                  <a:lnTo>
                    <a:pt x="165" y="107"/>
                  </a:lnTo>
                  <a:lnTo>
                    <a:pt x="170" y="118"/>
                  </a:lnTo>
                  <a:lnTo>
                    <a:pt x="176" y="129"/>
                  </a:lnTo>
                  <a:lnTo>
                    <a:pt x="191" y="150"/>
                  </a:lnTo>
                  <a:lnTo>
                    <a:pt x="188" y="154"/>
                  </a:lnTo>
                  <a:lnTo>
                    <a:pt x="189" y="165"/>
                  </a:lnTo>
                  <a:lnTo>
                    <a:pt x="209" y="183"/>
                  </a:lnTo>
                  <a:lnTo>
                    <a:pt x="212" y="186"/>
                  </a:lnTo>
                  <a:lnTo>
                    <a:pt x="144" y="186"/>
                  </a:lnTo>
                  <a:lnTo>
                    <a:pt x="75" y="186"/>
                  </a:lnTo>
                  <a:lnTo>
                    <a:pt x="6" y="186"/>
                  </a:lnTo>
                  <a:lnTo>
                    <a:pt x="6" y="117"/>
                  </a:lnTo>
                  <a:lnTo>
                    <a:pt x="6" y="47"/>
                  </a:lnTo>
                  <a:lnTo>
                    <a:pt x="0" y="31"/>
                  </a:lnTo>
                  <a:lnTo>
                    <a:pt x="5" y="20"/>
                  </a:lnTo>
                  <a:lnTo>
                    <a:pt x="2" y="10"/>
                  </a:lnTo>
                  <a:lnTo>
                    <a:pt x="8" y="1"/>
                  </a:lnTo>
                  <a:lnTo>
                    <a:pt x="31" y="0"/>
                  </a:lnTo>
                  <a:lnTo>
                    <a:pt x="49" y="6"/>
                  </a:lnTo>
                  <a:lnTo>
                    <a:pt x="66" y="12"/>
                  </a:lnTo>
                  <a:lnTo>
                    <a:pt x="74" y="15"/>
                  </a:lnTo>
                  <a:lnTo>
                    <a:pt x="87" y="8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2" y="3"/>
                  </a:lnTo>
                  <a:lnTo>
                    <a:pt x="126" y="14"/>
                  </a:lnTo>
                  <a:lnTo>
                    <a:pt x="131" y="7"/>
                  </a:lnTo>
                  <a:lnTo>
                    <a:pt x="145" y="12"/>
                  </a:lnTo>
                  <a:lnTo>
                    <a:pt x="159" y="13"/>
                  </a:lnTo>
                  <a:lnTo>
                    <a:pt x="167" y="8"/>
                  </a:lnTo>
                  <a:lnTo>
                    <a:pt x="178" y="4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12">
              <a:extLst>
                <a:ext uri="{FF2B5EF4-FFF2-40B4-BE49-F238E27FC236}">
                  <a16:creationId xmlns="" xmlns:a16="http://schemas.microsoft.com/office/drawing/2014/main" id="{BF7F3C8B-728B-4863-B21F-50C21CCF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190" y="3839050"/>
              <a:ext cx="141552" cy="122162"/>
            </a:xfrm>
            <a:custGeom>
              <a:avLst/>
              <a:gdLst>
                <a:gd name="T0" fmla="*/ 70 w 146"/>
                <a:gd name="T1" fmla="*/ 0 h 126"/>
                <a:gd name="T2" fmla="*/ 92 w 146"/>
                <a:gd name="T3" fmla="*/ 0 h 126"/>
                <a:gd name="T4" fmla="*/ 146 w 146"/>
                <a:gd name="T5" fmla="*/ 0 h 126"/>
                <a:gd name="T6" fmla="*/ 146 w 146"/>
                <a:gd name="T7" fmla="*/ 0 h 126"/>
                <a:gd name="T8" fmla="*/ 146 w 146"/>
                <a:gd name="T9" fmla="*/ 0 h 126"/>
                <a:gd name="T10" fmla="*/ 92 w 146"/>
                <a:gd name="T11" fmla="*/ 0 h 126"/>
                <a:gd name="T12" fmla="*/ 70 w 146"/>
                <a:gd name="T13" fmla="*/ 0 h 126"/>
                <a:gd name="T14" fmla="*/ 68 w 146"/>
                <a:gd name="T15" fmla="*/ 0 h 126"/>
                <a:gd name="T16" fmla="*/ 68 w 146"/>
                <a:gd name="T17" fmla="*/ 0 h 126"/>
                <a:gd name="T18" fmla="*/ 57 w 146"/>
                <a:gd name="T19" fmla="*/ 19 h 126"/>
                <a:gd name="T20" fmla="*/ 45 w 146"/>
                <a:gd name="T21" fmla="*/ 27 h 126"/>
                <a:gd name="T22" fmla="*/ 39 w 146"/>
                <a:gd name="T23" fmla="*/ 39 h 126"/>
                <a:gd name="T24" fmla="*/ 39 w 146"/>
                <a:gd name="T25" fmla="*/ 49 h 126"/>
                <a:gd name="T26" fmla="*/ 34 w 146"/>
                <a:gd name="T27" fmla="*/ 60 h 126"/>
                <a:gd name="T28" fmla="*/ 28 w 146"/>
                <a:gd name="T29" fmla="*/ 63 h 126"/>
                <a:gd name="T30" fmla="*/ 19 w 146"/>
                <a:gd name="T31" fmla="*/ 75 h 126"/>
                <a:gd name="T32" fmla="*/ 13 w 146"/>
                <a:gd name="T33" fmla="*/ 89 h 126"/>
                <a:gd name="T34" fmla="*/ 14 w 146"/>
                <a:gd name="T35" fmla="*/ 94 h 126"/>
                <a:gd name="T36" fmla="*/ 8 w 146"/>
                <a:gd name="T37" fmla="*/ 105 h 126"/>
                <a:gd name="T38" fmla="*/ 1 w 146"/>
                <a:gd name="T39" fmla="*/ 109 h 126"/>
                <a:gd name="T40" fmla="*/ 0 w 146"/>
                <a:gd name="T41" fmla="*/ 119 h 126"/>
                <a:gd name="T42" fmla="*/ 0 w 146"/>
                <a:gd name="T43" fmla="*/ 126 h 126"/>
                <a:gd name="T44" fmla="*/ 4 w 146"/>
                <a:gd name="T45" fmla="*/ 120 h 126"/>
                <a:gd name="T46" fmla="*/ 72 w 146"/>
                <a:gd name="T47" fmla="*/ 120 h 126"/>
                <a:gd name="T48" fmla="*/ 68 w 146"/>
                <a:gd name="T49" fmla="*/ 93 h 126"/>
                <a:gd name="T50" fmla="*/ 73 w 146"/>
                <a:gd name="T51" fmla="*/ 83 h 126"/>
                <a:gd name="T52" fmla="*/ 89 w 146"/>
                <a:gd name="T53" fmla="*/ 82 h 126"/>
                <a:gd name="T54" fmla="*/ 88 w 146"/>
                <a:gd name="T55" fmla="*/ 33 h 126"/>
                <a:gd name="T56" fmla="*/ 146 w 146"/>
                <a:gd name="T57" fmla="*/ 34 h 126"/>
                <a:gd name="T58" fmla="*/ 146 w 146"/>
                <a:gd name="T59" fmla="*/ 4 h 126"/>
                <a:gd name="T60" fmla="*/ 146 w 146"/>
                <a:gd name="T61" fmla="*/ 1 h 126"/>
                <a:gd name="T62" fmla="*/ 146 w 146"/>
                <a:gd name="T63" fmla="*/ 0 h 126"/>
                <a:gd name="T64" fmla="*/ 70 w 146"/>
                <a:gd name="T6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6" h="126">
                  <a:moveTo>
                    <a:pt x="70" y="0"/>
                  </a:moveTo>
                  <a:lnTo>
                    <a:pt x="92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9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7" y="19"/>
                  </a:lnTo>
                  <a:lnTo>
                    <a:pt x="45" y="27"/>
                  </a:lnTo>
                  <a:lnTo>
                    <a:pt x="39" y="39"/>
                  </a:lnTo>
                  <a:lnTo>
                    <a:pt x="39" y="49"/>
                  </a:lnTo>
                  <a:lnTo>
                    <a:pt x="34" y="60"/>
                  </a:lnTo>
                  <a:lnTo>
                    <a:pt x="28" y="63"/>
                  </a:lnTo>
                  <a:lnTo>
                    <a:pt x="19" y="75"/>
                  </a:lnTo>
                  <a:lnTo>
                    <a:pt x="13" y="89"/>
                  </a:lnTo>
                  <a:lnTo>
                    <a:pt x="14" y="94"/>
                  </a:lnTo>
                  <a:lnTo>
                    <a:pt x="8" y="105"/>
                  </a:lnTo>
                  <a:lnTo>
                    <a:pt x="1" y="109"/>
                  </a:lnTo>
                  <a:lnTo>
                    <a:pt x="0" y="119"/>
                  </a:lnTo>
                  <a:lnTo>
                    <a:pt x="0" y="126"/>
                  </a:lnTo>
                  <a:lnTo>
                    <a:pt x="4" y="120"/>
                  </a:lnTo>
                  <a:lnTo>
                    <a:pt x="72" y="120"/>
                  </a:lnTo>
                  <a:lnTo>
                    <a:pt x="68" y="93"/>
                  </a:lnTo>
                  <a:lnTo>
                    <a:pt x="73" y="83"/>
                  </a:lnTo>
                  <a:lnTo>
                    <a:pt x="89" y="82"/>
                  </a:lnTo>
                  <a:lnTo>
                    <a:pt x="88" y="33"/>
                  </a:lnTo>
                  <a:lnTo>
                    <a:pt x="146" y="34"/>
                  </a:lnTo>
                  <a:lnTo>
                    <a:pt x="146" y="4"/>
                  </a:lnTo>
                  <a:lnTo>
                    <a:pt x="146" y="1"/>
                  </a:lnTo>
                  <a:lnTo>
                    <a:pt x="146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13">
              <a:extLst>
                <a:ext uri="{FF2B5EF4-FFF2-40B4-BE49-F238E27FC236}">
                  <a16:creationId xmlns="" xmlns:a16="http://schemas.microsoft.com/office/drawing/2014/main" id="{E8E882E7-149A-452A-BB47-9CC65D733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207" y="3732401"/>
              <a:ext cx="266623" cy="254019"/>
            </a:xfrm>
            <a:custGeom>
              <a:avLst/>
              <a:gdLst>
                <a:gd name="T0" fmla="*/ 96 w 275"/>
                <a:gd name="T1" fmla="*/ 201 h 262"/>
                <a:gd name="T2" fmla="*/ 84 w 275"/>
                <a:gd name="T3" fmla="*/ 208 h 262"/>
                <a:gd name="T4" fmla="*/ 74 w 275"/>
                <a:gd name="T5" fmla="*/ 197 h 262"/>
                <a:gd name="T6" fmla="*/ 47 w 275"/>
                <a:gd name="T7" fmla="*/ 189 h 262"/>
                <a:gd name="T8" fmla="*/ 39 w 275"/>
                <a:gd name="T9" fmla="*/ 178 h 262"/>
                <a:gd name="T10" fmla="*/ 25 w 275"/>
                <a:gd name="T11" fmla="*/ 170 h 262"/>
                <a:gd name="T12" fmla="*/ 17 w 275"/>
                <a:gd name="T13" fmla="*/ 173 h 262"/>
                <a:gd name="T14" fmla="*/ 11 w 275"/>
                <a:gd name="T15" fmla="*/ 162 h 262"/>
                <a:gd name="T16" fmla="*/ 10 w 275"/>
                <a:gd name="T17" fmla="*/ 154 h 262"/>
                <a:gd name="T18" fmla="*/ 0 w 275"/>
                <a:gd name="T19" fmla="*/ 140 h 262"/>
                <a:gd name="T20" fmla="*/ 7 w 275"/>
                <a:gd name="T21" fmla="*/ 132 h 262"/>
                <a:gd name="T22" fmla="*/ 5 w 275"/>
                <a:gd name="T23" fmla="*/ 120 h 262"/>
                <a:gd name="T24" fmla="*/ 8 w 275"/>
                <a:gd name="T25" fmla="*/ 110 h 262"/>
                <a:gd name="T26" fmla="*/ 7 w 275"/>
                <a:gd name="T27" fmla="*/ 100 h 262"/>
                <a:gd name="T28" fmla="*/ 9 w 275"/>
                <a:gd name="T29" fmla="*/ 84 h 262"/>
                <a:gd name="T30" fmla="*/ 9 w 275"/>
                <a:gd name="T31" fmla="*/ 75 h 262"/>
                <a:gd name="T32" fmla="*/ 3 w 275"/>
                <a:gd name="T33" fmla="*/ 58 h 262"/>
                <a:gd name="T34" fmla="*/ 11 w 275"/>
                <a:gd name="T35" fmla="*/ 53 h 262"/>
                <a:gd name="T36" fmla="*/ 12 w 275"/>
                <a:gd name="T37" fmla="*/ 44 h 262"/>
                <a:gd name="T38" fmla="*/ 11 w 275"/>
                <a:gd name="T39" fmla="*/ 36 h 262"/>
                <a:gd name="T40" fmla="*/ 23 w 275"/>
                <a:gd name="T41" fmla="*/ 28 h 262"/>
                <a:gd name="T42" fmla="*/ 29 w 275"/>
                <a:gd name="T43" fmla="*/ 22 h 262"/>
                <a:gd name="T44" fmla="*/ 37 w 275"/>
                <a:gd name="T45" fmla="*/ 16 h 262"/>
                <a:gd name="T46" fmla="*/ 38 w 275"/>
                <a:gd name="T47" fmla="*/ 0 h 262"/>
                <a:gd name="T48" fmla="*/ 58 w 275"/>
                <a:gd name="T49" fmla="*/ 7 h 262"/>
                <a:gd name="T50" fmla="*/ 66 w 275"/>
                <a:gd name="T51" fmla="*/ 6 h 262"/>
                <a:gd name="T52" fmla="*/ 80 w 275"/>
                <a:gd name="T53" fmla="*/ 9 h 262"/>
                <a:gd name="T54" fmla="*/ 103 w 275"/>
                <a:gd name="T55" fmla="*/ 17 h 262"/>
                <a:gd name="T56" fmla="*/ 111 w 275"/>
                <a:gd name="T57" fmla="*/ 36 h 262"/>
                <a:gd name="T58" fmla="*/ 127 w 275"/>
                <a:gd name="T59" fmla="*/ 40 h 262"/>
                <a:gd name="T60" fmla="*/ 151 w 275"/>
                <a:gd name="T61" fmla="*/ 48 h 262"/>
                <a:gd name="T62" fmla="*/ 170 w 275"/>
                <a:gd name="T63" fmla="*/ 58 h 262"/>
                <a:gd name="T64" fmla="*/ 178 w 275"/>
                <a:gd name="T65" fmla="*/ 53 h 262"/>
                <a:gd name="T66" fmla="*/ 186 w 275"/>
                <a:gd name="T67" fmla="*/ 44 h 262"/>
                <a:gd name="T68" fmla="*/ 183 w 275"/>
                <a:gd name="T69" fmla="*/ 29 h 262"/>
                <a:gd name="T70" fmla="*/ 188 w 275"/>
                <a:gd name="T71" fmla="*/ 18 h 262"/>
                <a:gd name="T72" fmla="*/ 201 w 275"/>
                <a:gd name="T73" fmla="*/ 9 h 262"/>
                <a:gd name="T74" fmla="*/ 213 w 275"/>
                <a:gd name="T75" fmla="*/ 6 h 262"/>
                <a:gd name="T76" fmla="*/ 236 w 275"/>
                <a:gd name="T77" fmla="*/ 10 h 262"/>
                <a:gd name="T78" fmla="*/ 242 w 275"/>
                <a:gd name="T79" fmla="*/ 19 h 262"/>
                <a:gd name="T80" fmla="*/ 249 w 275"/>
                <a:gd name="T81" fmla="*/ 19 h 262"/>
                <a:gd name="T82" fmla="*/ 254 w 275"/>
                <a:gd name="T83" fmla="*/ 23 h 262"/>
                <a:gd name="T84" fmla="*/ 272 w 275"/>
                <a:gd name="T85" fmla="*/ 25 h 262"/>
                <a:gd name="T86" fmla="*/ 275 w 275"/>
                <a:gd name="T87" fmla="*/ 32 h 262"/>
                <a:gd name="T88" fmla="*/ 269 w 275"/>
                <a:gd name="T89" fmla="*/ 41 h 262"/>
                <a:gd name="T90" fmla="*/ 272 w 275"/>
                <a:gd name="T91" fmla="*/ 51 h 262"/>
                <a:gd name="T92" fmla="*/ 267 w 275"/>
                <a:gd name="T93" fmla="*/ 62 h 262"/>
                <a:gd name="T94" fmla="*/ 273 w 275"/>
                <a:gd name="T95" fmla="*/ 78 h 262"/>
                <a:gd name="T96" fmla="*/ 273 w 275"/>
                <a:gd name="T97" fmla="*/ 148 h 262"/>
                <a:gd name="T98" fmla="*/ 273 w 275"/>
                <a:gd name="T99" fmla="*/ 217 h 262"/>
                <a:gd name="T100" fmla="*/ 273 w 275"/>
                <a:gd name="T101" fmla="*/ 254 h 262"/>
                <a:gd name="T102" fmla="*/ 253 w 275"/>
                <a:gd name="T103" fmla="*/ 254 h 262"/>
                <a:gd name="T104" fmla="*/ 252 w 275"/>
                <a:gd name="T105" fmla="*/ 262 h 262"/>
                <a:gd name="T106" fmla="*/ 183 w 275"/>
                <a:gd name="T107" fmla="*/ 226 h 262"/>
                <a:gd name="T108" fmla="*/ 113 w 275"/>
                <a:gd name="T109" fmla="*/ 190 h 262"/>
                <a:gd name="T110" fmla="*/ 96 w 275"/>
                <a:gd name="T111" fmla="*/ 20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5" h="262">
                  <a:moveTo>
                    <a:pt x="96" y="201"/>
                  </a:moveTo>
                  <a:lnTo>
                    <a:pt x="84" y="208"/>
                  </a:lnTo>
                  <a:lnTo>
                    <a:pt x="74" y="197"/>
                  </a:lnTo>
                  <a:lnTo>
                    <a:pt x="47" y="189"/>
                  </a:lnTo>
                  <a:lnTo>
                    <a:pt x="39" y="178"/>
                  </a:lnTo>
                  <a:lnTo>
                    <a:pt x="25" y="170"/>
                  </a:lnTo>
                  <a:lnTo>
                    <a:pt x="17" y="173"/>
                  </a:lnTo>
                  <a:lnTo>
                    <a:pt x="11" y="162"/>
                  </a:lnTo>
                  <a:lnTo>
                    <a:pt x="10" y="154"/>
                  </a:lnTo>
                  <a:lnTo>
                    <a:pt x="0" y="140"/>
                  </a:lnTo>
                  <a:lnTo>
                    <a:pt x="7" y="132"/>
                  </a:lnTo>
                  <a:lnTo>
                    <a:pt x="5" y="120"/>
                  </a:lnTo>
                  <a:lnTo>
                    <a:pt x="8" y="110"/>
                  </a:lnTo>
                  <a:lnTo>
                    <a:pt x="7" y="100"/>
                  </a:lnTo>
                  <a:lnTo>
                    <a:pt x="9" y="84"/>
                  </a:lnTo>
                  <a:lnTo>
                    <a:pt x="9" y="75"/>
                  </a:lnTo>
                  <a:lnTo>
                    <a:pt x="3" y="58"/>
                  </a:lnTo>
                  <a:lnTo>
                    <a:pt x="11" y="53"/>
                  </a:lnTo>
                  <a:lnTo>
                    <a:pt x="12" y="44"/>
                  </a:lnTo>
                  <a:lnTo>
                    <a:pt x="11" y="36"/>
                  </a:lnTo>
                  <a:lnTo>
                    <a:pt x="23" y="28"/>
                  </a:lnTo>
                  <a:lnTo>
                    <a:pt x="29" y="22"/>
                  </a:lnTo>
                  <a:lnTo>
                    <a:pt x="37" y="16"/>
                  </a:lnTo>
                  <a:lnTo>
                    <a:pt x="38" y="0"/>
                  </a:lnTo>
                  <a:lnTo>
                    <a:pt x="58" y="7"/>
                  </a:lnTo>
                  <a:lnTo>
                    <a:pt x="66" y="6"/>
                  </a:lnTo>
                  <a:lnTo>
                    <a:pt x="80" y="9"/>
                  </a:lnTo>
                  <a:lnTo>
                    <a:pt x="103" y="17"/>
                  </a:lnTo>
                  <a:lnTo>
                    <a:pt x="111" y="36"/>
                  </a:lnTo>
                  <a:lnTo>
                    <a:pt x="127" y="40"/>
                  </a:lnTo>
                  <a:lnTo>
                    <a:pt x="151" y="48"/>
                  </a:lnTo>
                  <a:lnTo>
                    <a:pt x="170" y="58"/>
                  </a:lnTo>
                  <a:lnTo>
                    <a:pt x="178" y="53"/>
                  </a:lnTo>
                  <a:lnTo>
                    <a:pt x="186" y="44"/>
                  </a:lnTo>
                  <a:lnTo>
                    <a:pt x="183" y="29"/>
                  </a:lnTo>
                  <a:lnTo>
                    <a:pt x="188" y="18"/>
                  </a:lnTo>
                  <a:lnTo>
                    <a:pt x="201" y="9"/>
                  </a:lnTo>
                  <a:lnTo>
                    <a:pt x="213" y="6"/>
                  </a:lnTo>
                  <a:lnTo>
                    <a:pt x="236" y="10"/>
                  </a:lnTo>
                  <a:lnTo>
                    <a:pt x="242" y="19"/>
                  </a:lnTo>
                  <a:lnTo>
                    <a:pt x="249" y="19"/>
                  </a:lnTo>
                  <a:lnTo>
                    <a:pt x="254" y="23"/>
                  </a:lnTo>
                  <a:lnTo>
                    <a:pt x="272" y="25"/>
                  </a:lnTo>
                  <a:lnTo>
                    <a:pt x="275" y="32"/>
                  </a:lnTo>
                  <a:lnTo>
                    <a:pt x="269" y="41"/>
                  </a:lnTo>
                  <a:lnTo>
                    <a:pt x="272" y="51"/>
                  </a:lnTo>
                  <a:lnTo>
                    <a:pt x="267" y="62"/>
                  </a:lnTo>
                  <a:lnTo>
                    <a:pt x="273" y="78"/>
                  </a:lnTo>
                  <a:lnTo>
                    <a:pt x="273" y="148"/>
                  </a:lnTo>
                  <a:lnTo>
                    <a:pt x="273" y="217"/>
                  </a:lnTo>
                  <a:lnTo>
                    <a:pt x="273" y="254"/>
                  </a:lnTo>
                  <a:lnTo>
                    <a:pt x="253" y="254"/>
                  </a:lnTo>
                  <a:lnTo>
                    <a:pt x="252" y="262"/>
                  </a:lnTo>
                  <a:lnTo>
                    <a:pt x="183" y="226"/>
                  </a:lnTo>
                  <a:lnTo>
                    <a:pt x="113" y="190"/>
                  </a:lnTo>
                  <a:lnTo>
                    <a:pt x="96" y="20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14">
              <a:extLst>
                <a:ext uri="{FF2B5EF4-FFF2-40B4-BE49-F238E27FC236}">
                  <a16:creationId xmlns="" xmlns:a16="http://schemas.microsoft.com/office/drawing/2014/main" id="{4BAD9329-FC47-46B2-8879-92E34D0A8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057" y="3678107"/>
              <a:ext cx="200694" cy="160943"/>
            </a:xfrm>
            <a:custGeom>
              <a:avLst/>
              <a:gdLst>
                <a:gd name="T0" fmla="*/ 76 w 207"/>
                <a:gd name="T1" fmla="*/ 166 h 166"/>
                <a:gd name="T2" fmla="*/ 76 w 207"/>
                <a:gd name="T3" fmla="*/ 142 h 166"/>
                <a:gd name="T4" fmla="*/ 104 w 207"/>
                <a:gd name="T5" fmla="*/ 127 h 166"/>
                <a:gd name="T6" fmla="*/ 121 w 207"/>
                <a:gd name="T7" fmla="*/ 125 h 166"/>
                <a:gd name="T8" fmla="*/ 135 w 207"/>
                <a:gd name="T9" fmla="*/ 119 h 166"/>
                <a:gd name="T10" fmla="*/ 142 w 207"/>
                <a:gd name="T11" fmla="*/ 109 h 166"/>
                <a:gd name="T12" fmla="*/ 163 w 207"/>
                <a:gd name="T13" fmla="*/ 101 h 166"/>
                <a:gd name="T14" fmla="*/ 163 w 207"/>
                <a:gd name="T15" fmla="*/ 87 h 166"/>
                <a:gd name="T16" fmla="*/ 173 w 207"/>
                <a:gd name="T17" fmla="*/ 85 h 166"/>
                <a:gd name="T18" fmla="*/ 181 w 207"/>
                <a:gd name="T19" fmla="*/ 78 h 166"/>
                <a:gd name="T20" fmla="*/ 205 w 207"/>
                <a:gd name="T21" fmla="*/ 74 h 166"/>
                <a:gd name="T22" fmla="*/ 207 w 207"/>
                <a:gd name="T23" fmla="*/ 66 h 166"/>
                <a:gd name="T24" fmla="*/ 202 w 207"/>
                <a:gd name="T25" fmla="*/ 62 h 166"/>
                <a:gd name="T26" fmla="*/ 196 w 207"/>
                <a:gd name="T27" fmla="*/ 40 h 166"/>
                <a:gd name="T28" fmla="*/ 195 w 207"/>
                <a:gd name="T29" fmla="*/ 27 h 166"/>
                <a:gd name="T30" fmla="*/ 189 w 207"/>
                <a:gd name="T31" fmla="*/ 13 h 166"/>
                <a:gd name="T32" fmla="*/ 181 w 207"/>
                <a:gd name="T33" fmla="*/ 13 h 166"/>
                <a:gd name="T34" fmla="*/ 164 w 207"/>
                <a:gd name="T35" fmla="*/ 8 h 166"/>
                <a:gd name="T36" fmla="*/ 147 w 207"/>
                <a:gd name="T37" fmla="*/ 10 h 166"/>
                <a:gd name="T38" fmla="*/ 136 w 207"/>
                <a:gd name="T39" fmla="*/ 1 h 166"/>
                <a:gd name="T40" fmla="*/ 123 w 207"/>
                <a:gd name="T41" fmla="*/ 0 h 166"/>
                <a:gd name="T42" fmla="*/ 118 w 207"/>
                <a:gd name="T43" fmla="*/ 14 h 166"/>
                <a:gd name="T44" fmla="*/ 106 w 207"/>
                <a:gd name="T45" fmla="*/ 36 h 166"/>
                <a:gd name="T46" fmla="*/ 93 w 207"/>
                <a:gd name="T47" fmla="*/ 44 h 166"/>
                <a:gd name="T48" fmla="*/ 76 w 207"/>
                <a:gd name="T49" fmla="*/ 53 h 166"/>
                <a:gd name="T50" fmla="*/ 66 w 207"/>
                <a:gd name="T51" fmla="*/ 67 h 166"/>
                <a:gd name="T52" fmla="*/ 62 w 207"/>
                <a:gd name="T53" fmla="*/ 79 h 166"/>
                <a:gd name="T54" fmla="*/ 56 w 207"/>
                <a:gd name="T55" fmla="*/ 96 h 166"/>
                <a:gd name="T56" fmla="*/ 60 w 207"/>
                <a:gd name="T57" fmla="*/ 121 h 166"/>
                <a:gd name="T58" fmla="*/ 46 w 207"/>
                <a:gd name="T59" fmla="*/ 138 h 166"/>
                <a:gd name="T60" fmla="*/ 37 w 207"/>
                <a:gd name="T61" fmla="*/ 142 h 166"/>
                <a:gd name="T62" fmla="*/ 24 w 207"/>
                <a:gd name="T63" fmla="*/ 156 h 166"/>
                <a:gd name="T64" fmla="*/ 8 w 207"/>
                <a:gd name="T65" fmla="*/ 159 h 166"/>
                <a:gd name="T66" fmla="*/ 0 w 207"/>
                <a:gd name="T67" fmla="*/ 166 h 166"/>
                <a:gd name="T68" fmla="*/ 22 w 207"/>
                <a:gd name="T69" fmla="*/ 166 h 166"/>
                <a:gd name="T70" fmla="*/ 76 w 207"/>
                <a:gd name="T71" fmla="*/ 166 h 166"/>
                <a:gd name="T72" fmla="*/ 76 w 207"/>
                <a:gd name="T73" fmla="*/ 166 h 166"/>
                <a:gd name="T74" fmla="*/ 76 w 207"/>
                <a:gd name="T75" fmla="*/ 166 h 166"/>
                <a:gd name="T76" fmla="*/ 22 w 207"/>
                <a:gd name="T77" fmla="*/ 166 h 166"/>
                <a:gd name="T78" fmla="*/ 0 w 207"/>
                <a:gd name="T79" fmla="*/ 166 h 166"/>
                <a:gd name="T80" fmla="*/ 76 w 207"/>
                <a:gd name="T8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7" h="166">
                  <a:moveTo>
                    <a:pt x="76" y="166"/>
                  </a:moveTo>
                  <a:lnTo>
                    <a:pt x="76" y="142"/>
                  </a:lnTo>
                  <a:lnTo>
                    <a:pt x="104" y="127"/>
                  </a:lnTo>
                  <a:lnTo>
                    <a:pt x="121" y="125"/>
                  </a:lnTo>
                  <a:lnTo>
                    <a:pt x="135" y="119"/>
                  </a:lnTo>
                  <a:lnTo>
                    <a:pt x="142" y="109"/>
                  </a:lnTo>
                  <a:lnTo>
                    <a:pt x="163" y="101"/>
                  </a:lnTo>
                  <a:lnTo>
                    <a:pt x="163" y="87"/>
                  </a:lnTo>
                  <a:lnTo>
                    <a:pt x="173" y="85"/>
                  </a:lnTo>
                  <a:lnTo>
                    <a:pt x="181" y="78"/>
                  </a:lnTo>
                  <a:lnTo>
                    <a:pt x="205" y="74"/>
                  </a:lnTo>
                  <a:lnTo>
                    <a:pt x="207" y="66"/>
                  </a:lnTo>
                  <a:lnTo>
                    <a:pt x="202" y="62"/>
                  </a:lnTo>
                  <a:lnTo>
                    <a:pt x="196" y="40"/>
                  </a:lnTo>
                  <a:lnTo>
                    <a:pt x="195" y="27"/>
                  </a:lnTo>
                  <a:lnTo>
                    <a:pt x="189" y="13"/>
                  </a:lnTo>
                  <a:lnTo>
                    <a:pt x="181" y="13"/>
                  </a:lnTo>
                  <a:lnTo>
                    <a:pt x="164" y="8"/>
                  </a:lnTo>
                  <a:lnTo>
                    <a:pt x="147" y="10"/>
                  </a:lnTo>
                  <a:lnTo>
                    <a:pt x="136" y="1"/>
                  </a:lnTo>
                  <a:lnTo>
                    <a:pt x="123" y="0"/>
                  </a:lnTo>
                  <a:lnTo>
                    <a:pt x="118" y="14"/>
                  </a:lnTo>
                  <a:lnTo>
                    <a:pt x="106" y="36"/>
                  </a:lnTo>
                  <a:lnTo>
                    <a:pt x="93" y="44"/>
                  </a:lnTo>
                  <a:lnTo>
                    <a:pt x="76" y="53"/>
                  </a:lnTo>
                  <a:lnTo>
                    <a:pt x="66" y="67"/>
                  </a:lnTo>
                  <a:lnTo>
                    <a:pt x="62" y="79"/>
                  </a:lnTo>
                  <a:lnTo>
                    <a:pt x="56" y="96"/>
                  </a:lnTo>
                  <a:lnTo>
                    <a:pt x="60" y="121"/>
                  </a:lnTo>
                  <a:lnTo>
                    <a:pt x="46" y="138"/>
                  </a:lnTo>
                  <a:lnTo>
                    <a:pt x="37" y="142"/>
                  </a:lnTo>
                  <a:lnTo>
                    <a:pt x="24" y="156"/>
                  </a:lnTo>
                  <a:lnTo>
                    <a:pt x="8" y="159"/>
                  </a:lnTo>
                  <a:lnTo>
                    <a:pt x="0" y="166"/>
                  </a:lnTo>
                  <a:lnTo>
                    <a:pt x="22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76" y="166"/>
                  </a:lnTo>
                  <a:lnTo>
                    <a:pt x="22" y="166"/>
                  </a:lnTo>
                  <a:lnTo>
                    <a:pt x="0" y="166"/>
                  </a:lnTo>
                  <a:lnTo>
                    <a:pt x="76" y="16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15">
              <a:extLst>
                <a:ext uri="{FF2B5EF4-FFF2-40B4-BE49-F238E27FC236}">
                  <a16:creationId xmlns="" xmlns:a16="http://schemas.microsoft.com/office/drawing/2014/main" id="{00602D41-549D-477B-93A9-DEA526F2C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0687" y="4066891"/>
              <a:ext cx="250141" cy="196816"/>
            </a:xfrm>
            <a:custGeom>
              <a:avLst/>
              <a:gdLst>
                <a:gd name="T0" fmla="*/ 87 w 258"/>
                <a:gd name="T1" fmla="*/ 0 h 203"/>
                <a:gd name="T2" fmla="*/ 97 w 258"/>
                <a:gd name="T3" fmla="*/ 8 h 203"/>
                <a:gd name="T4" fmla="*/ 107 w 258"/>
                <a:gd name="T5" fmla="*/ 5 h 203"/>
                <a:gd name="T6" fmla="*/ 111 w 258"/>
                <a:gd name="T7" fmla="*/ 8 h 203"/>
                <a:gd name="T8" fmla="*/ 124 w 258"/>
                <a:gd name="T9" fmla="*/ 8 h 203"/>
                <a:gd name="T10" fmla="*/ 139 w 258"/>
                <a:gd name="T11" fmla="*/ 15 h 203"/>
                <a:gd name="T12" fmla="*/ 143 w 258"/>
                <a:gd name="T13" fmla="*/ 21 h 203"/>
                <a:gd name="T14" fmla="*/ 150 w 258"/>
                <a:gd name="T15" fmla="*/ 27 h 203"/>
                <a:gd name="T16" fmla="*/ 157 w 258"/>
                <a:gd name="T17" fmla="*/ 37 h 203"/>
                <a:gd name="T18" fmla="*/ 164 w 258"/>
                <a:gd name="T19" fmla="*/ 43 h 203"/>
                <a:gd name="T20" fmla="*/ 157 w 258"/>
                <a:gd name="T21" fmla="*/ 51 h 203"/>
                <a:gd name="T22" fmla="*/ 151 w 258"/>
                <a:gd name="T23" fmla="*/ 59 h 203"/>
                <a:gd name="T24" fmla="*/ 153 w 258"/>
                <a:gd name="T25" fmla="*/ 64 h 203"/>
                <a:gd name="T26" fmla="*/ 154 w 258"/>
                <a:gd name="T27" fmla="*/ 70 h 203"/>
                <a:gd name="T28" fmla="*/ 163 w 258"/>
                <a:gd name="T29" fmla="*/ 70 h 203"/>
                <a:gd name="T30" fmla="*/ 168 w 258"/>
                <a:gd name="T31" fmla="*/ 69 h 203"/>
                <a:gd name="T32" fmla="*/ 171 w 258"/>
                <a:gd name="T33" fmla="*/ 72 h 203"/>
                <a:gd name="T34" fmla="*/ 168 w 258"/>
                <a:gd name="T35" fmla="*/ 78 h 203"/>
                <a:gd name="T36" fmla="*/ 173 w 258"/>
                <a:gd name="T37" fmla="*/ 88 h 203"/>
                <a:gd name="T38" fmla="*/ 180 w 258"/>
                <a:gd name="T39" fmla="*/ 96 h 203"/>
                <a:gd name="T40" fmla="*/ 186 w 258"/>
                <a:gd name="T41" fmla="*/ 102 h 203"/>
                <a:gd name="T42" fmla="*/ 244 w 258"/>
                <a:gd name="T43" fmla="*/ 123 h 203"/>
                <a:gd name="T44" fmla="*/ 258 w 258"/>
                <a:gd name="T45" fmla="*/ 123 h 203"/>
                <a:gd name="T46" fmla="*/ 209 w 258"/>
                <a:gd name="T47" fmla="*/ 175 h 203"/>
                <a:gd name="T48" fmla="*/ 186 w 258"/>
                <a:gd name="T49" fmla="*/ 176 h 203"/>
                <a:gd name="T50" fmla="*/ 171 w 258"/>
                <a:gd name="T51" fmla="*/ 189 h 203"/>
                <a:gd name="T52" fmla="*/ 160 w 258"/>
                <a:gd name="T53" fmla="*/ 189 h 203"/>
                <a:gd name="T54" fmla="*/ 155 w 258"/>
                <a:gd name="T55" fmla="*/ 193 h 203"/>
                <a:gd name="T56" fmla="*/ 143 w 258"/>
                <a:gd name="T57" fmla="*/ 193 h 203"/>
                <a:gd name="T58" fmla="*/ 136 w 258"/>
                <a:gd name="T59" fmla="*/ 188 h 203"/>
                <a:gd name="T60" fmla="*/ 120 w 258"/>
                <a:gd name="T61" fmla="*/ 196 h 203"/>
                <a:gd name="T62" fmla="*/ 116 w 258"/>
                <a:gd name="T63" fmla="*/ 203 h 203"/>
                <a:gd name="T64" fmla="*/ 104 w 258"/>
                <a:gd name="T65" fmla="*/ 201 h 203"/>
                <a:gd name="T66" fmla="*/ 99 w 258"/>
                <a:gd name="T67" fmla="*/ 199 h 203"/>
                <a:gd name="T68" fmla="*/ 96 w 258"/>
                <a:gd name="T69" fmla="*/ 199 h 203"/>
                <a:gd name="T70" fmla="*/ 90 w 258"/>
                <a:gd name="T71" fmla="*/ 199 h 203"/>
                <a:gd name="T72" fmla="*/ 68 w 258"/>
                <a:gd name="T73" fmla="*/ 185 h 203"/>
                <a:gd name="T74" fmla="*/ 55 w 258"/>
                <a:gd name="T75" fmla="*/ 185 h 203"/>
                <a:gd name="T76" fmla="*/ 50 w 258"/>
                <a:gd name="T77" fmla="*/ 179 h 203"/>
                <a:gd name="T78" fmla="*/ 50 w 258"/>
                <a:gd name="T79" fmla="*/ 169 h 203"/>
                <a:gd name="T80" fmla="*/ 41 w 258"/>
                <a:gd name="T81" fmla="*/ 167 h 203"/>
                <a:gd name="T82" fmla="*/ 31 w 258"/>
                <a:gd name="T83" fmla="*/ 147 h 203"/>
                <a:gd name="T84" fmla="*/ 23 w 258"/>
                <a:gd name="T85" fmla="*/ 144 h 203"/>
                <a:gd name="T86" fmla="*/ 19 w 258"/>
                <a:gd name="T87" fmla="*/ 137 h 203"/>
                <a:gd name="T88" fmla="*/ 11 w 258"/>
                <a:gd name="T89" fmla="*/ 129 h 203"/>
                <a:gd name="T90" fmla="*/ 0 w 258"/>
                <a:gd name="T91" fmla="*/ 127 h 203"/>
                <a:gd name="T92" fmla="*/ 6 w 258"/>
                <a:gd name="T93" fmla="*/ 117 h 203"/>
                <a:gd name="T94" fmla="*/ 15 w 258"/>
                <a:gd name="T95" fmla="*/ 117 h 203"/>
                <a:gd name="T96" fmla="*/ 18 w 258"/>
                <a:gd name="T97" fmla="*/ 111 h 203"/>
                <a:gd name="T98" fmla="*/ 17 w 258"/>
                <a:gd name="T99" fmla="*/ 95 h 203"/>
                <a:gd name="T100" fmla="*/ 23 w 258"/>
                <a:gd name="T101" fmla="*/ 77 h 203"/>
                <a:gd name="T102" fmla="*/ 31 w 258"/>
                <a:gd name="T103" fmla="*/ 72 h 203"/>
                <a:gd name="T104" fmla="*/ 33 w 258"/>
                <a:gd name="T105" fmla="*/ 65 h 203"/>
                <a:gd name="T106" fmla="*/ 40 w 258"/>
                <a:gd name="T107" fmla="*/ 51 h 203"/>
                <a:gd name="T108" fmla="*/ 51 w 258"/>
                <a:gd name="T109" fmla="*/ 43 h 203"/>
                <a:gd name="T110" fmla="*/ 58 w 258"/>
                <a:gd name="T111" fmla="*/ 26 h 203"/>
                <a:gd name="T112" fmla="*/ 61 w 258"/>
                <a:gd name="T113" fmla="*/ 10 h 203"/>
                <a:gd name="T114" fmla="*/ 81 w 258"/>
                <a:gd name="T115" fmla="*/ 14 h 203"/>
                <a:gd name="T116" fmla="*/ 87 w 258"/>
                <a:gd name="T11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3">
                  <a:moveTo>
                    <a:pt x="87" y="0"/>
                  </a:moveTo>
                  <a:lnTo>
                    <a:pt x="97" y="8"/>
                  </a:lnTo>
                  <a:lnTo>
                    <a:pt x="107" y="5"/>
                  </a:lnTo>
                  <a:lnTo>
                    <a:pt x="111" y="8"/>
                  </a:lnTo>
                  <a:lnTo>
                    <a:pt x="124" y="8"/>
                  </a:lnTo>
                  <a:lnTo>
                    <a:pt x="139" y="15"/>
                  </a:lnTo>
                  <a:lnTo>
                    <a:pt x="143" y="21"/>
                  </a:lnTo>
                  <a:lnTo>
                    <a:pt x="150" y="27"/>
                  </a:lnTo>
                  <a:lnTo>
                    <a:pt x="157" y="37"/>
                  </a:lnTo>
                  <a:lnTo>
                    <a:pt x="164" y="43"/>
                  </a:lnTo>
                  <a:lnTo>
                    <a:pt x="157" y="51"/>
                  </a:lnTo>
                  <a:lnTo>
                    <a:pt x="151" y="59"/>
                  </a:lnTo>
                  <a:lnTo>
                    <a:pt x="153" y="64"/>
                  </a:lnTo>
                  <a:lnTo>
                    <a:pt x="154" y="70"/>
                  </a:lnTo>
                  <a:lnTo>
                    <a:pt x="163" y="70"/>
                  </a:lnTo>
                  <a:lnTo>
                    <a:pt x="168" y="69"/>
                  </a:lnTo>
                  <a:lnTo>
                    <a:pt x="171" y="72"/>
                  </a:lnTo>
                  <a:lnTo>
                    <a:pt x="168" y="78"/>
                  </a:lnTo>
                  <a:lnTo>
                    <a:pt x="173" y="88"/>
                  </a:lnTo>
                  <a:lnTo>
                    <a:pt x="180" y="96"/>
                  </a:lnTo>
                  <a:lnTo>
                    <a:pt x="186" y="102"/>
                  </a:lnTo>
                  <a:lnTo>
                    <a:pt x="244" y="123"/>
                  </a:lnTo>
                  <a:lnTo>
                    <a:pt x="258" y="123"/>
                  </a:lnTo>
                  <a:lnTo>
                    <a:pt x="209" y="175"/>
                  </a:lnTo>
                  <a:lnTo>
                    <a:pt x="186" y="176"/>
                  </a:lnTo>
                  <a:lnTo>
                    <a:pt x="171" y="189"/>
                  </a:lnTo>
                  <a:lnTo>
                    <a:pt x="160" y="189"/>
                  </a:lnTo>
                  <a:lnTo>
                    <a:pt x="155" y="193"/>
                  </a:lnTo>
                  <a:lnTo>
                    <a:pt x="143" y="193"/>
                  </a:lnTo>
                  <a:lnTo>
                    <a:pt x="136" y="188"/>
                  </a:lnTo>
                  <a:lnTo>
                    <a:pt x="120" y="196"/>
                  </a:lnTo>
                  <a:lnTo>
                    <a:pt x="116" y="203"/>
                  </a:lnTo>
                  <a:lnTo>
                    <a:pt x="104" y="201"/>
                  </a:lnTo>
                  <a:lnTo>
                    <a:pt x="99" y="199"/>
                  </a:lnTo>
                  <a:lnTo>
                    <a:pt x="96" y="199"/>
                  </a:lnTo>
                  <a:lnTo>
                    <a:pt x="90" y="199"/>
                  </a:lnTo>
                  <a:lnTo>
                    <a:pt x="68" y="185"/>
                  </a:lnTo>
                  <a:lnTo>
                    <a:pt x="55" y="185"/>
                  </a:lnTo>
                  <a:lnTo>
                    <a:pt x="50" y="179"/>
                  </a:lnTo>
                  <a:lnTo>
                    <a:pt x="50" y="169"/>
                  </a:lnTo>
                  <a:lnTo>
                    <a:pt x="41" y="167"/>
                  </a:lnTo>
                  <a:lnTo>
                    <a:pt x="31" y="147"/>
                  </a:lnTo>
                  <a:lnTo>
                    <a:pt x="23" y="144"/>
                  </a:lnTo>
                  <a:lnTo>
                    <a:pt x="19" y="137"/>
                  </a:lnTo>
                  <a:lnTo>
                    <a:pt x="11" y="129"/>
                  </a:lnTo>
                  <a:lnTo>
                    <a:pt x="0" y="127"/>
                  </a:lnTo>
                  <a:lnTo>
                    <a:pt x="6" y="117"/>
                  </a:lnTo>
                  <a:lnTo>
                    <a:pt x="15" y="117"/>
                  </a:lnTo>
                  <a:lnTo>
                    <a:pt x="18" y="111"/>
                  </a:lnTo>
                  <a:lnTo>
                    <a:pt x="17" y="95"/>
                  </a:lnTo>
                  <a:lnTo>
                    <a:pt x="23" y="77"/>
                  </a:lnTo>
                  <a:lnTo>
                    <a:pt x="31" y="72"/>
                  </a:lnTo>
                  <a:lnTo>
                    <a:pt x="33" y="65"/>
                  </a:lnTo>
                  <a:lnTo>
                    <a:pt x="40" y="51"/>
                  </a:lnTo>
                  <a:lnTo>
                    <a:pt x="51" y="43"/>
                  </a:lnTo>
                  <a:lnTo>
                    <a:pt x="58" y="26"/>
                  </a:lnTo>
                  <a:lnTo>
                    <a:pt x="61" y="10"/>
                  </a:lnTo>
                  <a:lnTo>
                    <a:pt x="81" y="1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16">
              <a:extLst>
                <a:ext uri="{FF2B5EF4-FFF2-40B4-BE49-F238E27FC236}">
                  <a16:creationId xmlns="" xmlns:a16="http://schemas.microsoft.com/office/drawing/2014/main" id="{709F94AD-FC80-45F0-9B94-AAB8E68C4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585" y="5319533"/>
              <a:ext cx="59142" cy="32964"/>
            </a:xfrm>
            <a:custGeom>
              <a:avLst/>
              <a:gdLst>
                <a:gd name="T0" fmla="*/ 0 w 61"/>
                <a:gd name="T1" fmla="*/ 21 h 34"/>
                <a:gd name="T2" fmla="*/ 21 w 61"/>
                <a:gd name="T3" fmla="*/ 4 h 34"/>
                <a:gd name="T4" fmla="*/ 36 w 61"/>
                <a:gd name="T5" fmla="*/ 11 h 34"/>
                <a:gd name="T6" fmla="*/ 47 w 61"/>
                <a:gd name="T7" fmla="*/ 0 h 34"/>
                <a:gd name="T8" fmla="*/ 61 w 61"/>
                <a:gd name="T9" fmla="*/ 12 h 34"/>
                <a:gd name="T10" fmla="*/ 55 w 61"/>
                <a:gd name="T11" fmla="*/ 22 h 34"/>
                <a:gd name="T12" fmla="*/ 32 w 61"/>
                <a:gd name="T13" fmla="*/ 30 h 34"/>
                <a:gd name="T14" fmla="*/ 24 w 61"/>
                <a:gd name="T15" fmla="*/ 21 h 34"/>
                <a:gd name="T16" fmla="*/ 8 w 61"/>
                <a:gd name="T17" fmla="*/ 34 h 34"/>
                <a:gd name="T18" fmla="*/ 0 w 61"/>
                <a:gd name="T19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0" y="21"/>
                  </a:moveTo>
                  <a:lnTo>
                    <a:pt x="21" y="4"/>
                  </a:lnTo>
                  <a:lnTo>
                    <a:pt x="36" y="11"/>
                  </a:lnTo>
                  <a:lnTo>
                    <a:pt x="47" y="0"/>
                  </a:lnTo>
                  <a:lnTo>
                    <a:pt x="61" y="12"/>
                  </a:lnTo>
                  <a:lnTo>
                    <a:pt x="55" y="22"/>
                  </a:lnTo>
                  <a:lnTo>
                    <a:pt x="32" y="30"/>
                  </a:lnTo>
                  <a:lnTo>
                    <a:pt x="24" y="21"/>
                  </a:lnTo>
                  <a:lnTo>
                    <a:pt x="8" y="3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17">
              <a:extLst>
                <a:ext uri="{FF2B5EF4-FFF2-40B4-BE49-F238E27FC236}">
                  <a16:creationId xmlns="" xmlns:a16="http://schemas.microsoft.com/office/drawing/2014/main" id="{A2242238-FD76-4663-9250-CF62F594B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7500" y="4114399"/>
              <a:ext cx="192938" cy="147370"/>
            </a:xfrm>
            <a:custGeom>
              <a:avLst/>
              <a:gdLst>
                <a:gd name="T0" fmla="*/ 175 w 199"/>
                <a:gd name="T1" fmla="*/ 48 h 152"/>
                <a:gd name="T2" fmla="*/ 176 w 199"/>
                <a:gd name="T3" fmla="*/ 62 h 152"/>
                <a:gd name="T4" fmla="*/ 173 w 199"/>
                <a:gd name="T5" fmla="*/ 68 h 152"/>
                <a:gd name="T6" fmla="*/ 164 w 199"/>
                <a:gd name="T7" fmla="*/ 68 h 152"/>
                <a:gd name="T8" fmla="*/ 158 w 199"/>
                <a:gd name="T9" fmla="*/ 78 h 152"/>
                <a:gd name="T10" fmla="*/ 169 w 199"/>
                <a:gd name="T11" fmla="*/ 80 h 152"/>
                <a:gd name="T12" fmla="*/ 177 w 199"/>
                <a:gd name="T13" fmla="*/ 88 h 152"/>
                <a:gd name="T14" fmla="*/ 181 w 199"/>
                <a:gd name="T15" fmla="*/ 95 h 152"/>
                <a:gd name="T16" fmla="*/ 189 w 199"/>
                <a:gd name="T17" fmla="*/ 98 h 152"/>
                <a:gd name="T18" fmla="*/ 199 w 199"/>
                <a:gd name="T19" fmla="*/ 118 h 152"/>
                <a:gd name="T20" fmla="*/ 187 w 199"/>
                <a:gd name="T21" fmla="*/ 129 h 152"/>
                <a:gd name="T22" fmla="*/ 176 w 199"/>
                <a:gd name="T23" fmla="*/ 140 h 152"/>
                <a:gd name="T24" fmla="*/ 166 w 199"/>
                <a:gd name="T25" fmla="*/ 147 h 152"/>
                <a:gd name="T26" fmla="*/ 153 w 199"/>
                <a:gd name="T27" fmla="*/ 147 h 152"/>
                <a:gd name="T28" fmla="*/ 139 w 199"/>
                <a:gd name="T29" fmla="*/ 151 h 152"/>
                <a:gd name="T30" fmla="*/ 129 w 199"/>
                <a:gd name="T31" fmla="*/ 148 h 152"/>
                <a:gd name="T32" fmla="*/ 121 w 199"/>
                <a:gd name="T33" fmla="*/ 152 h 152"/>
                <a:gd name="T34" fmla="*/ 106 w 199"/>
                <a:gd name="T35" fmla="*/ 141 h 152"/>
                <a:gd name="T36" fmla="*/ 102 w 199"/>
                <a:gd name="T37" fmla="*/ 133 h 152"/>
                <a:gd name="T38" fmla="*/ 92 w 199"/>
                <a:gd name="T39" fmla="*/ 136 h 152"/>
                <a:gd name="T40" fmla="*/ 84 w 199"/>
                <a:gd name="T41" fmla="*/ 135 h 152"/>
                <a:gd name="T42" fmla="*/ 79 w 199"/>
                <a:gd name="T43" fmla="*/ 139 h 152"/>
                <a:gd name="T44" fmla="*/ 72 w 199"/>
                <a:gd name="T45" fmla="*/ 136 h 152"/>
                <a:gd name="T46" fmla="*/ 62 w 199"/>
                <a:gd name="T47" fmla="*/ 122 h 152"/>
                <a:gd name="T48" fmla="*/ 58 w 199"/>
                <a:gd name="T49" fmla="*/ 117 h 152"/>
                <a:gd name="T50" fmla="*/ 45 w 199"/>
                <a:gd name="T51" fmla="*/ 110 h 152"/>
                <a:gd name="T52" fmla="*/ 41 w 199"/>
                <a:gd name="T53" fmla="*/ 99 h 152"/>
                <a:gd name="T54" fmla="*/ 34 w 199"/>
                <a:gd name="T55" fmla="*/ 92 h 152"/>
                <a:gd name="T56" fmla="*/ 22 w 199"/>
                <a:gd name="T57" fmla="*/ 83 h 152"/>
                <a:gd name="T58" fmla="*/ 22 w 199"/>
                <a:gd name="T59" fmla="*/ 77 h 152"/>
                <a:gd name="T60" fmla="*/ 12 w 199"/>
                <a:gd name="T61" fmla="*/ 70 h 152"/>
                <a:gd name="T62" fmla="*/ 0 w 199"/>
                <a:gd name="T63" fmla="*/ 63 h 152"/>
                <a:gd name="T64" fmla="*/ 6 w 199"/>
                <a:gd name="T65" fmla="*/ 61 h 152"/>
                <a:gd name="T66" fmla="*/ 12 w 199"/>
                <a:gd name="T67" fmla="*/ 58 h 152"/>
                <a:gd name="T68" fmla="*/ 16 w 199"/>
                <a:gd name="T69" fmla="*/ 43 h 152"/>
                <a:gd name="T70" fmla="*/ 21 w 199"/>
                <a:gd name="T71" fmla="*/ 35 h 152"/>
                <a:gd name="T72" fmla="*/ 34 w 199"/>
                <a:gd name="T73" fmla="*/ 32 h 152"/>
                <a:gd name="T74" fmla="*/ 36 w 199"/>
                <a:gd name="T75" fmla="*/ 37 h 152"/>
                <a:gd name="T76" fmla="*/ 45 w 199"/>
                <a:gd name="T77" fmla="*/ 47 h 152"/>
                <a:gd name="T78" fmla="*/ 50 w 199"/>
                <a:gd name="T79" fmla="*/ 48 h 152"/>
                <a:gd name="T80" fmla="*/ 57 w 199"/>
                <a:gd name="T81" fmla="*/ 45 h 152"/>
                <a:gd name="T82" fmla="*/ 69 w 199"/>
                <a:gd name="T83" fmla="*/ 46 h 152"/>
                <a:gd name="T84" fmla="*/ 71 w 199"/>
                <a:gd name="T85" fmla="*/ 50 h 152"/>
                <a:gd name="T86" fmla="*/ 88 w 199"/>
                <a:gd name="T87" fmla="*/ 50 h 152"/>
                <a:gd name="T88" fmla="*/ 89 w 199"/>
                <a:gd name="T89" fmla="*/ 46 h 152"/>
                <a:gd name="T90" fmla="*/ 99 w 199"/>
                <a:gd name="T91" fmla="*/ 43 h 152"/>
                <a:gd name="T92" fmla="*/ 100 w 199"/>
                <a:gd name="T93" fmla="*/ 38 h 152"/>
                <a:gd name="T94" fmla="*/ 107 w 199"/>
                <a:gd name="T95" fmla="*/ 35 h 152"/>
                <a:gd name="T96" fmla="*/ 122 w 199"/>
                <a:gd name="T97" fmla="*/ 44 h 152"/>
                <a:gd name="T98" fmla="*/ 130 w 199"/>
                <a:gd name="T99" fmla="*/ 43 h 152"/>
                <a:gd name="T100" fmla="*/ 139 w 199"/>
                <a:gd name="T101" fmla="*/ 30 h 152"/>
                <a:gd name="T102" fmla="*/ 148 w 199"/>
                <a:gd name="T103" fmla="*/ 21 h 152"/>
                <a:gd name="T104" fmla="*/ 147 w 199"/>
                <a:gd name="T105" fmla="*/ 9 h 152"/>
                <a:gd name="T106" fmla="*/ 143 w 199"/>
                <a:gd name="T107" fmla="*/ 4 h 152"/>
                <a:gd name="T108" fmla="*/ 153 w 199"/>
                <a:gd name="T109" fmla="*/ 3 h 152"/>
                <a:gd name="T110" fmla="*/ 154 w 199"/>
                <a:gd name="T111" fmla="*/ 0 h 152"/>
                <a:gd name="T112" fmla="*/ 162 w 199"/>
                <a:gd name="T113" fmla="*/ 1 h 152"/>
                <a:gd name="T114" fmla="*/ 160 w 199"/>
                <a:gd name="T115" fmla="*/ 14 h 152"/>
                <a:gd name="T116" fmla="*/ 162 w 199"/>
                <a:gd name="T117" fmla="*/ 26 h 152"/>
                <a:gd name="T118" fmla="*/ 172 w 199"/>
                <a:gd name="T119" fmla="*/ 33 h 152"/>
                <a:gd name="T120" fmla="*/ 174 w 199"/>
                <a:gd name="T121" fmla="*/ 39 h 152"/>
                <a:gd name="T122" fmla="*/ 173 w 199"/>
                <a:gd name="T123" fmla="*/ 48 h 152"/>
                <a:gd name="T124" fmla="*/ 175 w 199"/>
                <a:gd name="T125" fmla="*/ 4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52">
                  <a:moveTo>
                    <a:pt x="175" y="48"/>
                  </a:moveTo>
                  <a:lnTo>
                    <a:pt x="176" y="62"/>
                  </a:lnTo>
                  <a:lnTo>
                    <a:pt x="173" y="68"/>
                  </a:lnTo>
                  <a:lnTo>
                    <a:pt x="164" y="68"/>
                  </a:lnTo>
                  <a:lnTo>
                    <a:pt x="158" y="78"/>
                  </a:lnTo>
                  <a:lnTo>
                    <a:pt x="169" y="80"/>
                  </a:lnTo>
                  <a:lnTo>
                    <a:pt x="177" y="88"/>
                  </a:lnTo>
                  <a:lnTo>
                    <a:pt x="181" y="95"/>
                  </a:lnTo>
                  <a:lnTo>
                    <a:pt x="189" y="98"/>
                  </a:lnTo>
                  <a:lnTo>
                    <a:pt x="199" y="118"/>
                  </a:lnTo>
                  <a:lnTo>
                    <a:pt x="187" y="129"/>
                  </a:lnTo>
                  <a:lnTo>
                    <a:pt x="176" y="140"/>
                  </a:lnTo>
                  <a:lnTo>
                    <a:pt x="166" y="147"/>
                  </a:lnTo>
                  <a:lnTo>
                    <a:pt x="153" y="147"/>
                  </a:lnTo>
                  <a:lnTo>
                    <a:pt x="139" y="151"/>
                  </a:lnTo>
                  <a:lnTo>
                    <a:pt x="129" y="148"/>
                  </a:lnTo>
                  <a:lnTo>
                    <a:pt x="121" y="152"/>
                  </a:lnTo>
                  <a:lnTo>
                    <a:pt x="106" y="141"/>
                  </a:lnTo>
                  <a:lnTo>
                    <a:pt x="102" y="133"/>
                  </a:lnTo>
                  <a:lnTo>
                    <a:pt x="92" y="136"/>
                  </a:lnTo>
                  <a:lnTo>
                    <a:pt x="84" y="135"/>
                  </a:lnTo>
                  <a:lnTo>
                    <a:pt x="79" y="139"/>
                  </a:lnTo>
                  <a:lnTo>
                    <a:pt x="72" y="136"/>
                  </a:lnTo>
                  <a:lnTo>
                    <a:pt x="62" y="122"/>
                  </a:lnTo>
                  <a:lnTo>
                    <a:pt x="58" y="117"/>
                  </a:lnTo>
                  <a:lnTo>
                    <a:pt x="45" y="110"/>
                  </a:lnTo>
                  <a:lnTo>
                    <a:pt x="41" y="99"/>
                  </a:lnTo>
                  <a:lnTo>
                    <a:pt x="34" y="92"/>
                  </a:lnTo>
                  <a:lnTo>
                    <a:pt x="22" y="83"/>
                  </a:lnTo>
                  <a:lnTo>
                    <a:pt x="22" y="77"/>
                  </a:lnTo>
                  <a:lnTo>
                    <a:pt x="12" y="70"/>
                  </a:lnTo>
                  <a:lnTo>
                    <a:pt x="0" y="63"/>
                  </a:lnTo>
                  <a:lnTo>
                    <a:pt x="6" y="61"/>
                  </a:lnTo>
                  <a:lnTo>
                    <a:pt x="12" y="58"/>
                  </a:lnTo>
                  <a:lnTo>
                    <a:pt x="16" y="43"/>
                  </a:lnTo>
                  <a:lnTo>
                    <a:pt x="21" y="35"/>
                  </a:lnTo>
                  <a:lnTo>
                    <a:pt x="34" y="32"/>
                  </a:lnTo>
                  <a:lnTo>
                    <a:pt x="36" y="37"/>
                  </a:lnTo>
                  <a:lnTo>
                    <a:pt x="45" y="47"/>
                  </a:lnTo>
                  <a:lnTo>
                    <a:pt x="50" y="48"/>
                  </a:lnTo>
                  <a:lnTo>
                    <a:pt x="57" y="45"/>
                  </a:lnTo>
                  <a:lnTo>
                    <a:pt x="69" y="46"/>
                  </a:lnTo>
                  <a:lnTo>
                    <a:pt x="71" y="50"/>
                  </a:lnTo>
                  <a:lnTo>
                    <a:pt x="88" y="50"/>
                  </a:lnTo>
                  <a:lnTo>
                    <a:pt x="89" y="46"/>
                  </a:lnTo>
                  <a:lnTo>
                    <a:pt x="99" y="43"/>
                  </a:lnTo>
                  <a:lnTo>
                    <a:pt x="100" y="38"/>
                  </a:lnTo>
                  <a:lnTo>
                    <a:pt x="107" y="35"/>
                  </a:lnTo>
                  <a:lnTo>
                    <a:pt x="122" y="44"/>
                  </a:lnTo>
                  <a:lnTo>
                    <a:pt x="130" y="43"/>
                  </a:lnTo>
                  <a:lnTo>
                    <a:pt x="139" y="30"/>
                  </a:lnTo>
                  <a:lnTo>
                    <a:pt x="148" y="21"/>
                  </a:lnTo>
                  <a:lnTo>
                    <a:pt x="147" y="9"/>
                  </a:lnTo>
                  <a:lnTo>
                    <a:pt x="143" y="4"/>
                  </a:lnTo>
                  <a:lnTo>
                    <a:pt x="153" y="3"/>
                  </a:lnTo>
                  <a:lnTo>
                    <a:pt x="154" y="0"/>
                  </a:lnTo>
                  <a:lnTo>
                    <a:pt x="162" y="1"/>
                  </a:lnTo>
                  <a:lnTo>
                    <a:pt x="160" y="14"/>
                  </a:lnTo>
                  <a:lnTo>
                    <a:pt x="162" y="26"/>
                  </a:lnTo>
                  <a:lnTo>
                    <a:pt x="172" y="33"/>
                  </a:lnTo>
                  <a:lnTo>
                    <a:pt x="174" y="39"/>
                  </a:lnTo>
                  <a:lnTo>
                    <a:pt x="173" y="48"/>
                  </a:lnTo>
                  <a:lnTo>
                    <a:pt x="175" y="4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18">
              <a:extLst>
                <a:ext uri="{FF2B5EF4-FFF2-40B4-BE49-F238E27FC236}">
                  <a16:creationId xmlns="" xmlns:a16="http://schemas.microsoft.com/office/drawing/2014/main" id="{3CA565D3-9DE3-4E31-9CDD-B6A1DC53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877" y="4076587"/>
              <a:ext cx="38781" cy="22300"/>
            </a:xfrm>
            <a:custGeom>
              <a:avLst/>
              <a:gdLst>
                <a:gd name="T0" fmla="*/ 39 w 40"/>
                <a:gd name="T1" fmla="*/ 18 h 23"/>
                <a:gd name="T2" fmla="*/ 38 w 40"/>
                <a:gd name="T3" fmla="*/ 23 h 23"/>
                <a:gd name="T4" fmla="*/ 28 w 40"/>
                <a:gd name="T5" fmla="*/ 23 h 23"/>
                <a:gd name="T6" fmla="*/ 21 w 40"/>
                <a:gd name="T7" fmla="*/ 20 h 23"/>
                <a:gd name="T8" fmla="*/ 14 w 40"/>
                <a:gd name="T9" fmla="*/ 17 h 23"/>
                <a:gd name="T10" fmla="*/ 4 w 40"/>
                <a:gd name="T11" fmla="*/ 16 h 23"/>
                <a:gd name="T12" fmla="*/ 0 w 40"/>
                <a:gd name="T13" fmla="*/ 12 h 23"/>
                <a:gd name="T14" fmla="*/ 0 w 40"/>
                <a:gd name="T15" fmla="*/ 10 h 23"/>
                <a:gd name="T16" fmla="*/ 6 w 40"/>
                <a:gd name="T17" fmla="*/ 5 h 23"/>
                <a:gd name="T18" fmla="*/ 9 w 40"/>
                <a:gd name="T19" fmla="*/ 3 h 23"/>
                <a:gd name="T20" fmla="*/ 8 w 40"/>
                <a:gd name="T21" fmla="*/ 1 h 23"/>
                <a:gd name="T22" fmla="*/ 13 w 40"/>
                <a:gd name="T23" fmla="*/ 0 h 23"/>
                <a:gd name="T24" fmla="*/ 17 w 40"/>
                <a:gd name="T25" fmla="*/ 2 h 23"/>
                <a:gd name="T26" fmla="*/ 21 w 40"/>
                <a:gd name="T27" fmla="*/ 5 h 23"/>
                <a:gd name="T28" fmla="*/ 26 w 40"/>
                <a:gd name="T29" fmla="*/ 8 h 23"/>
                <a:gd name="T30" fmla="*/ 28 w 40"/>
                <a:gd name="T31" fmla="*/ 10 h 23"/>
                <a:gd name="T32" fmla="*/ 35 w 40"/>
                <a:gd name="T33" fmla="*/ 9 h 23"/>
                <a:gd name="T34" fmla="*/ 38 w 40"/>
                <a:gd name="T35" fmla="*/ 10 h 23"/>
                <a:gd name="T36" fmla="*/ 40 w 40"/>
                <a:gd name="T37" fmla="*/ 11 h 23"/>
                <a:gd name="T38" fmla="*/ 39 w 40"/>
                <a:gd name="T3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23">
                  <a:moveTo>
                    <a:pt x="39" y="18"/>
                  </a:moveTo>
                  <a:lnTo>
                    <a:pt x="38" y="23"/>
                  </a:lnTo>
                  <a:lnTo>
                    <a:pt x="28" y="23"/>
                  </a:lnTo>
                  <a:lnTo>
                    <a:pt x="21" y="20"/>
                  </a:lnTo>
                  <a:lnTo>
                    <a:pt x="14" y="17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6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7" y="2"/>
                  </a:lnTo>
                  <a:lnTo>
                    <a:pt x="21" y="5"/>
                  </a:lnTo>
                  <a:lnTo>
                    <a:pt x="26" y="8"/>
                  </a:lnTo>
                  <a:lnTo>
                    <a:pt x="28" y="10"/>
                  </a:lnTo>
                  <a:lnTo>
                    <a:pt x="35" y="9"/>
                  </a:lnTo>
                  <a:lnTo>
                    <a:pt x="38" y="10"/>
                  </a:lnTo>
                  <a:lnTo>
                    <a:pt x="40" y="11"/>
                  </a:lnTo>
                  <a:lnTo>
                    <a:pt x="39" y="1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19">
              <a:extLst>
                <a:ext uri="{FF2B5EF4-FFF2-40B4-BE49-F238E27FC236}">
                  <a16:creationId xmlns="" xmlns:a16="http://schemas.microsoft.com/office/drawing/2014/main" id="{39C4C2C4-34DF-4771-A54D-C6AE34D7E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634" y="4102764"/>
              <a:ext cx="127010" cy="188090"/>
            </a:xfrm>
            <a:custGeom>
              <a:avLst/>
              <a:gdLst>
                <a:gd name="T0" fmla="*/ 80 w 131"/>
                <a:gd name="T1" fmla="*/ 185 h 194"/>
                <a:gd name="T2" fmla="*/ 77 w 131"/>
                <a:gd name="T3" fmla="*/ 184 h 194"/>
                <a:gd name="T4" fmla="*/ 67 w 131"/>
                <a:gd name="T5" fmla="*/ 186 h 194"/>
                <a:gd name="T6" fmla="*/ 57 w 131"/>
                <a:gd name="T7" fmla="*/ 184 h 194"/>
                <a:gd name="T8" fmla="*/ 48 w 131"/>
                <a:gd name="T9" fmla="*/ 185 h 194"/>
                <a:gd name="T10" fmla="*/ 19 w 131"/>
                <a:gd name="T11" fmla="*/ 185 h 194"/>
                <a:gd name="T12" fmla="*/ 22 w 131"/>
                <a:gd name="T13" fmla="*/ 171 h 194"/>
                <a:gd name="T14" fmla="*/ 15 w 131"/>
                <a:gd name="T15" fmla="*/ 160 h 194"/>
                <a:gd name="T16" fmla="*/ 8 w 131"/>
                <a:gd name="T17" fmla="*/ 157 h 194"/>
                <a:gd name="T18" fmla="*/ 4 w 131"/>
                <a:gd name="T19" fmla="*/ 149 h 194"/>
                <a:gd name="T20" fmla="*/ 0 w 131"/>
                <a:gd name="T21" fmla="*/ 147 h 194"/>
                <a:gd name="T22" fmla="*/ 0 w 131"/>
                <a:gd name="T23" fmla="*/ 142 h 194"/>
                <a:gd name="T24" fmla="*/ 4 w 131"/>
                <a:gd name="T25" fmla="*/ 130 h 194"/>
                <a:gd name="T26" fmla="*/ 13 w 131"/>
                <a:gd name="T27" fmla="*/ 114 h 194"/>
                <a:gd name="T28" fmla="*/ 17 w 131"/>
                <a:gd name="T29" fmla="*/ 114 h 194"/>
                <a:gd name="T30" fmla="*/ 28 w 131"/>
                <a:gd name="T31" fmla="*/ 103 h 194"/>
                <a:gd name="T32" fmla="*/ 35 w 131"/>
                <a:gd name="T33" fmla="*/ 103 h 194"/>
                <a:gd name="T34" fmla="*/ 44 w 131"/>
                <a:gd name="T35" fmla="*/ 110 h 194"/>
                <a:gd name="T36" fmla="*/ 57 w 131"/>
                <a:gd name="T37" fmla="*/ 104 h 194"/>
                <a:gd name="T38" fmla="*/ 58 w 131"/>
                <a:gd name="T39" fmla="*/ 96 h 194"/>
                <a:gd name="T40" fmla="*/ 61 w 131"/>
                <a:gd name="T41" fmla="*/ 89 h 194"/>
                <a:gd name="T42" fmla="*/ 65 w 131"/>
                <a:gd name="T43" fmla="*/ 81 h 194"/>
                <a:gd name="T44" fmla="*/ 74 w 131"/>
                <a:gd name="T45" fmla="*/ 73 h 194"/>
                <a:gd name="T46" fmla="*/ 77 w 131"/>
                <a:gd name="T47" fmla="*/ 62 h 194"/>
                <a:gd name="T48" fmla="*/ 81 w 131"/>
                <a:gd name="T49" fmla="*/ 57 h 194"/>
                <a:gd name="T50" fmla="*/ 83 w 131"/>
                <a:gd name="T51" fmla="*/ 49 h 194"/>
                <a:gd name="T52" fmla="*/ 88 w 131"/>
                <a:gd name="T53" fmla="*/ 37 h 194"/>
                <a:gd name="T54" fmla="*/ 103 w 131"/>
                <a:gd name="T55" fmla="*/ 23 h 194"/>
                <a:gd name="T56" fmla="*/ 104 w 131"/>
                <a:gd name="T57" fmla="*/ 18 h 194"/>
                <a:gd name="T58" fmla="*/ 105 w 131"/>
                <a:gd name="T59" fmla="*/ 14 h 194"/>
                <a:gd name="T60" fmla="*/ 98 w 131"/>
                <a:gd name="T61" fmla="*/ 7 h 194"/>
                <a:gd name="T62" fmla="*/ 99 w 131"/>
                <a:gd name="T63" fmla="*/ 1 h 194"/>
                <a:gd name="T64" fmla="*/ 104 w 131"/>
                <a:gd name="T65" fmla="*/ 0 h 194"/>
                <a:gd name="T66" fmla="*/ 111 w 131"/>
                <a:gd name="T67" fmla="*/ 12 h 194"/>
                <a:gd name="T68" fmla="*/ 112 w 131"/>
                <a:gd name="T69" fmla="*/ 23 h 194"/>
                <a:gd name="T70" fmla="*/ 111 w 131"/>
                <a:gd name="T71" fmla="*/ 36 h 194"/>
                <a:gd name="T72" fmla="*/ 121 w 131"/>
                <a:gd name="T73" fmla="*/ 51 h 194"/>
                <a:gd name="T74" fmla="*/ 111 w 131"/>
                <a:gd name="T75" fmla="*/ 51 h 194"/>
                <a:gd name="T76" fmla="*/ 106 w 131"/>
                <a:gd name="T77" fmla="*/ 52 h 194"/>
                <a:gd name="T78" fmla="*/ 98 w 131"/>
                <a:gd name="T79" fmla="*/ 51 h 194"/>
                <a:gd name="T80" fmla="*/ 95 w 131"/>
                <a:gd name="T81" fmla="*/ 59 h 194"/>
                <a:gd name="T82" fmla="*/ 105 w 131"/>
                <a:gd name="T83" fmla="*/ 70 h 194"/>
                <a:gd name="T84" fmla="*/ 112 w 131"/>
                <a:gd name="T85" fmla="*/ 72 h 194"/>
                <a:gd name="T86" fmla="*/ 114 w 131"/>
                <a:gd name="T87" fmla="*/ 80 h 194"/>
                <a:gd name="T88" fmla="*/ 120 w 131"/>
                <a:gd name="T89" fmla="*/ 92 h 194"/>
                <a:gd name="T90" fmla="*/ 118 w 131"/>
                <a:gd name="T91" fmla="*/ 96 h 194"/>
                <a:gd name="T92" fmla="*/ 109 w 131"/>
                <a:gd name="T93" fmla="*/ 114 h 194"/>
                <a:gd name="T94" fmla="*/ 105 w 131"/>
                <a:gd name="T95" fmla="*/ 117 h 194"/>
                <a:gd name="T96" fmla="*/ 103 w 131"/>
                <a:gd name="T97" fmla="*/ 131 h 194"/>
                <a:gd name="T98" fmla="*/ 105 w 131"/>
                <a:gd name="T99" fmla="*/ 138 h 194"/>
                <a:gd name="T100" fmla="*/ 104 w 131"/>
                <a:gd name="T101" fmla="*/ 142 h 194"/>
                <a:gd name="T102" fmla="*/ 112 w 131"/>
                <a:gd name="T103" fmla="*/ 152 h 194"/>
                <a:gd name="T104" fmla="*/ 113 w 131"/>
                <a:gd name="T105" fmla="*/ 159 h 194"/>
                <a:gd name="T106" fmla="*/ 120 w 131"/>
                <a:gd name="T107" fmla="*/ 167 h 194"/>
                <a:gd name="T108" fmla="*/ 128 w 131"/>
                <a:gd name="T109" fmla="*/ 173 h 194"/>
                <a:gd name="T110" fmla="*/ 128 w 131"/>
                <a:gd name="T111" fmla="*/ 181 h 194"/>
                <a:gd name="T112" fmla="*/ 131 w 131"/>
                <a:gd name="T113" fmla="*/ 185 h 194"/>
                <a:gd name="T114" fmla="*/ 129 w 131"/>
                <a:gd name="T115" fmla="*/ 194 h 194"/>
                <a:gd name="T116" fmla="*/ 116 w 131"/>
                <a:gd name="T117" fmla="*/ 191 h 194"/>
                <a:gd name="T118" fmla="*/ 102 w 131"/>
                <a:gd name="T119" fmla="*/ 186 h 194"/>
                <a:gd name="T120" fmla="*/ 80 w 131"/>
                <a:gd name="T121" fmla="*/ 18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94">
                  <a:moveTo>
                    <a:pt x="80" y="185"/>
                  </a:moveTo>
                  <a:lnTo>
                    <a:pt x="77" y="184"/>
                  </a:lnTo>
                  <a:lnTo>
                    <a:pt x="67" y="186"/>
                  </a:lnTo>
                  <a:lnTo>
                    <a:pt x="57" y="184"/>
                  </a:lnTo>
                  <a:lnTo>
                    <a:pt x="48" y="185"/>
                  </a:lnTo>
                  <a:lnTo>
                    <a:pt x="19" y="185"/>
                  </a:lnTo>
                  <a:lnTo>
                    <a:pt x="22" y="171"/>
                  </a:lnTo>
                  <a:lnTo>
                    <a:pt x="15" y="160"/>
                  </a:lnTo>
                  <a:lnTo>
                    <a:pt x="8" y="157"/>
                  </a:lnTo>
                  <a:lnTo>
                    <a:pt x="4" y="149"/>
                  </a:lnTo>
                  <a:lnTo>
                    <a:pt x="0" y="147"/>
                  </a:lnTo>
                  <a:lnTo>
                    <a:pt x="0" y="142"/>
                  </a:lnTo>
                  <a:lnTo>
                    <a:pt x="4" y="130"/>
                  </a:lnTo>
                  <a:lnTo>
                    <a:pt x="13" y="114"/>
                  </a:lnTo>
                  <a:lnTo>
                    <a:pt x="17" y="114"/>
                  </a:lnTo>
                  <a:lnTo>
                    <a:pt x="28" y="103"/>
                  </a:lnTo>
                  <a:lnTo>
                    <a:pt x="35" y="103"/>
                  </a:lnTo>
                  <a:lnTo>
                    <a:pt x="44" y="110"/>
                  </a:lnTo>
                  <a:lnTo>
                    <a:pt x="57" y="104"/>
                  </a:lnTo>
                  <a:lnTo>
                    <a:pt x="58" y="96"/>
                  </a:lnTo>
                  <a:lnTo>
                    <a:pt x="61" y="89"/>
                  </a:lnTo>
                  <a:lnTo>
                    <a:pt x="65" y="81"/>
                  </a:lnTo>
                  <a:lnTo>
                    <a:pt x="74" y="73"/>
                  </a:lnTo>
                  <a:lnTo>
                    <a:pt x="77" y="62"/>
                  </a:lnTo>
                  <a:lnTo>
                    <a:pt x="81" y="57"/>
                  </a:lnTo>
                  <a:lnTo>
                    <a:pt x="83" y="49"/>
                  </a:lnTo>
                  <a:lnTo>
                    <a:pt x="88" y="37"/>
                  </a:lnTo>
                  <a:lnTo>
                    <a:pt x="103" y="23"/>
                  </a:lnTo>
                  <a:lnTo>
                    <a:pt x="104" y="18"/>
                  </a:lnTo>
                  <a:lnTo>
                    <a:pt x="105" y="14"/>
                  </a:lnTo>
                  <a:lnTo>
                    <a:pt x="98" y="7"/>
                  </a:lnTo>
                  <a:lnTo>
                    <a:pt x="99" y="1"/>
                  </a:lnTo>
                  <a:lnTo>
                    <a:pt x="104" y="0"/>
                  </a:lnTo>
                  <a:lnTo>
                    <a:pt x="111" y="12"/>
                  </a:lnTo>
                  <a:lnTo>
                    <a:pt x="112" y="23"/>
                  </a:lnTo>
                  <a:lnTo>
                    <a:pt x="111" y="36"/>
                  </a:lnTo>
                  <a:lnTo>
                    <a:pt x="121" y="51"/>
                  </a:lnTo>
                  <a:lnTo>
                    <a:pt x="111" y="51"/>
                  </a:lnTo>
                  <a:lnTo>
                    <a:pt x="106" y="52"/>
                  </a:lnTo>
                  <a:lnTo>
                    <a:pt x="98" y="51"/>
                  </a:lnTo>
                  <a:lnTo>
                    <a:pt x="95" y="59"/>
                  </a:lnTo>
                  <a:lnTo>
                    <a:pt x="105" y="70"/>
                  </a:lnTo>
                  <a:lnTo>
                    <a:pt x="112" y="72"/>
                  </a:lnTo>
                  <a:lnTo>
                    <a:pt x="114" y="80"/>
                  </a:lnTo>
                  <a:lnTo>
                    <a:pt x="120" y="92"/>
                  </a:lnTo>
                  <a:lnTo>
                    <a:pt x="118" y="96"/>
                  </a:lnTo>
                  <a:lnTo>
                    <a:pt x="109" y="114"/>
                  </a:lnTo>
                  <a:lnTo>
                    <a:pt x="105" y="117"/>
                  </a:lnTo>
                  <a:lnTo>
                    <a:pt x="103" y="131"/>
                  </a:lnTo>
                  <a:lnTo>
                    <a:pt x="105" y="138"/>
                  </a:lnTo>
                  <a:lnTo>
                    <a:pt x="104" y="142"/>
                  </a:lnTo>
                  <a:lnTo>
                    <a:pt x="112" y="152"/>
                  </a:lnTo>
                  <a:lnTo>
                    <a:pt x="113" y="159"/>
                  </a:lnTo>
                  <a:lnTo>
                    <a:pt x="120" y="167"/>
                  </a:lnTo>
                  <a:lnTo>
                    <a:pt x="128" y="173"/>
                  </a:lnTo>
                  <a:lnTo>
                    <a:pt x="128" y="181"/>
                  </a:lnTo>
                  <a:lnTo>
                    <a:pt x="131" y="185"/>
                  </a:lnTo>
                  <a:lnTo>
                    <a:pt x="129" y="194"/>
                  </a:lnTo>
                  <a:lnTo>
                    <a:pt x="116" y="191"/>
                  </a:lnTo>
                  <a:lnTo>
                    <a:pt x="102" y="186"/>
                  </a:lnTo>
                  <a:lnTo>
                    <a:pt x="80" y="18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20">
              <a:extLst>
                <a:ext uri="{FF2B5EF4-FFF2-40B4-BE49-F238E27FC236}">
                  <a16:creationId xmlns="" xmlns:a16="http://schemas.microsoft.com/office/drawing/2014/main" id="{10CF16D2-6E3D-44B0-85AD-B19DAA052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684" y="4131850"/>
              <a:ext cx="57203" cy="50416"/>
            </a:xfrm>
            <a:custGeom>
              <a:avLst/>
              <a:gdLst>
                <a:gd name="T0" fmla="*/ 52 w 59"/>
                <a:gd name="T1" fmla="*/ 52 h 52"/>
                <a:gd name="T2" fmla="*/ 42 w 59"/>
                <a:gd name="T3" fmla="*/ 49 h 52"/>
                <a:gd name="T4" fmla="*/ 39 w 59"/>
                <a:gd name="T5" fmla="*/ 44 h 52"/>
                <a:gd name="T6" fmla="*/ 40 w 59"/>
                <a:gd name="T7" fmla="*/ 42 h 52"/>
                <a:gd name="T8" fmla="*/ 40 w 59"/>
                <a:gd name="T9" fmla="*/ 37 h 52"/>
                <a:gd name="T10" fmla="*/ 35 w 59"/>
                <a:gd name="T11" fmla="*/ 34 h 52"/>
                <a:gd name="T12" fmla="*/ 29 w 59"/>
                <a:gd name="T13" fmla="*/ 30 h 52"/>
                <a:gd name="T14" fmla="*/ 22 w 59"/>
                <a:gd name="T15" fmla="*/ 28 h 52"/>
                <a:gd name="T16" fmla="*/ 20 w 59"/>
                <a:gd name="T17" fmla="*/ 22 h 52"/>
                <a:gd name="T18" fmla="*/ 17 w 59"/>
                <a:gd name="T19" fmla="*/ 20 h 52"/>
                <a:gd name="T20" fmla="*/ 17 w 59"/>
                <a:gd name="T21" fmla="*/ 25 h 52"/>
                <a:gd name="T22" fmla="*/ 13 w 59"/>
                <a:gd name="T23" fmla="*/ 29 h 52"/>
                <a:gd name="T24" fmla="*/ 10 w 59"/>
                <a:gd name="T25" fmla="*/ 25 h 52"/>
                <a:gd name="T26" fmla="*/ 4 w 59"/>
                <a:gd name="T27" fmla="*/ 22 h 52"/>
                <a:gd name="T28" fmla="*/ 2 w 59"/>
                <a:gd name="T29" fmla="*/ 19 h 52"/>
                <a:gd name="T30" fmla="*/ 2 w 59"/>
                <a:gd name="T31" fmla="*/ 13 h 52"/>
                <a:gd name="T32" fmla="*/ 4 w 59"/>
                <a:gd name="T33" fmla="*/ 8 h 52"/>
                <a:gd name="T34" fmla="*/ 0 w 59"/>
                <a:gd name="T35" fmla="*/ 5 h 52"/>
                <a:gd name="T36" fmla="*/ 3 w 59"/>
                <a:gd name="T37" fmla="*/ 3 h 52"/>
                <a:gd name="T38" fmla="*/ 7 w 59"/>
                <a:gd name="T39" fmla="*/ 0 h 52"/>
                <a:gd name="T40" fmla="*/ 18 w 59"/>
                <a:gd name="T41" fmla="*/ 5 h 52"/>
                <a:gd name="T42" fmla="*/ 22 w 59"/>
                <a:gd name="T43" fmla="*/ 3 h 52"/>
                <a:gd name="T44" fmla="*/ 27 w 59"/>
                <a:gd name="T45" fmla="*/ 4 h 52"/>
                <a:gd name="T46" fmla="*/ 30 w 59"/>
                <a:gd name="T47" fmla="*/ 7 h 52"/>
                <a:gd name="T48" fmla="*/ 35 w 59"/>
                <a:gd name="T49" fmla="*/ 8 h 52"/>
                <a:gd name="T50" fmla="*/ 39 w 59"/>
                <a:gd name="T51" fmla="*/ 5 h 52"/>
                <a:gd name="T52" fmla="*/ 44 w 59"/>
                <a:gd name="T53" fmla="*/ 14 h 52"/>
                <a:gd name="T54" fmla="*/ 51 w 59"/>
                <a:gd name="T55" fmla="*/ 21 h 52"/>
                <a:gd name="T56" fmla="*/ 59 w 59"/>
                <a:gd name="T57" fmla="*/ 29 h 52"/>
                <a:gd name="T58" fmla="*/ 52 w 59"/>
                <a:gd name="T59" fmla="*/ 30 h 52"/>
                <a:gd name="T60" fmla="*/ 52 w 59"/>
                <a:gd name="T61" fmla="*/ 37 h 52"/>
                <a:gd name="T62" fmla="*/ 55 w 59"/>
                <a:gd name="T63" fmla="*/ 40 h 52"/>
                <a:gd name="T64" fmla="*/ 53 w 59"/>
                <a:gd name="T65" fmla="*/ 42 h 52"/>
                <a:gd name="T66" fmla="*/ 54 w 59"/>
                <a:gd name="T67" fmla="*/ 45 h 52"/>
                <a:gd name="T68" fmla="*/ 53 w 59"/>
                <a:gd name="T69" fmla="*/ 49 h 52"/>
                <a:gd name="T70" fmla="*/ 52 w 59"/>
                <a:gd name="T7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52">
                  <a:moveTo>
                    <a:pt x="52" y="52"/>
                  </a:moveTo>
                  <a:lnTo>
                    <a:pt x="42" y="49"/>
                  </a:lnTo>
                  <a:lnTo>
                    <a:pt x="39" y="44"/>
                  </a:lnTo>
                  <a:lnTo>
                    <a:pt x="40" y="42"/>
                  </a:lnTo>
                  <a:lnTo>
                    <a:pt x="40" y="37"/>
                  </a:lnTo>
                  <a:lnTo>
                    <a:pt x="35" y="34"/>
                  </a:lnTo>
                  <a:lnTo>
                    <a:pt x="29" y="30"/>
                  </a:lnTo>
                  <a:lnTo>
                    <a:pt x="22" y="28"/>
                  </a:lnTo>
                  <a:lnTo>
                    <a:pt x="20" y="22"/>
                  </a:lnTo>
                  <a:lnTo>
                    <a:pt x="17" y="20"/>
                  </a:lnTo>
                  <a:lnTo>
                    <a:pt x="17" y="25"/>
                  </a:lnTo>
                  <a:lnTo>
                    <a:pt x="13" y="29"/>
                  </a:lnTo>
                  <a:lnTo>
                    <a:pt x="10" y="25"/>
                  </a:lnTo>
                  <a:lnTo>
                    <a:pt x="4" y="22"/>
                  </a:lnTo>
                  <a:lnTo>
                    <a:pt x="2" y="19"/>
                  </a:lnTo>
                  <a:lnTo>
                    <a:pt x="2" y="13"/>
                  </a:lnTo>
                  <a:lnTo>
                    <a:pt x="4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7" y="0"/>
                  </a:lnTo>
                  <a:lnTo>
                    <a:pt x="18" y="5"/>
                  </a:lnTo>
                  <a:lnTo>
                    <a:pt x="22" y="3"/>
                  </a:lnTo>
                  <a:lnTo>
                    <a:pt x="27" y="4"/>
                  </a:lnTo>
                  <a:lnTo>
                    <a:pt x="30" y="7"/>
                  </a:lnTo>
                  <a:lnTo>
                    <a:pt x="35" y="8"/>
                  </a:lnTo>
                  <a:lnTo>
                    <a:pt x="39" y="5"/>
                  </a:lnTo>
                  <a:lnTo>
                    <a:pt x="44" y="14"/>
                  </a:lnTo>
                  <a:lnTo>
                    <a:pt x="51" y="21"/>
                  </a:lnTo>
                  <a:lnTo>
                    <a:pt x="59" y="29"/>
                  </a:lnTo>
                  <a:lnTo>
                    <a:pt x="52" y="30"/>
                  </a:lnTo>
                  <a:lnTo>
                    <a:pt x="52" y="37"/>
                  </a:lnTo>
                  <a:lnTo>
                    <a:pt x="55" y="40"/>
                  </a:lnTo>
                  <a:lnTo>
                    <a:pt x="53" y="42"/>
                  </a:lnTo>
                  <a:lnTo>
                    <a:pt x="54" y="45"/>
                  </a:lnTo>
                  <a:lnTo>
                    <a:pt x="53" y="49"/>
                  </a:lnTo>
                  <a:lnTo>
                    <a:pt x="52" y="5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21">
              <a:extLst>
                <a:ext uri="{FF2B5EF4-FFF2-40B4-BE49-F238E27FC236}">
                  <a16:creationId xmlns="" xmlns:a16="http://schemas.microsoft.com/office/drawing/2014/main" id="{86692E64-8D13-44EB-AB61-D0CE56AAE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235" y="4177418"/>
              <a:ext cx="66898" cy="69807"/>
            </a:xfrm>
            <a:custGeom>
              <a:avLst/>
              <a:gdLst>
                <a:gd name="T0" fmla="*/ 65 w 69"/>
                <a:gd name="T1" fmla="*/ 72 h 72"/>
                <a:gd name="T2" fmla="*/ 61 w 69"/>
                <a:gd name="T3" fmla="*/ 72 h 72"/>
                <a:gd name="T4" fmla="*/ 43 w 69"/>
                <a:gd name="T5" fmla="*/ 64 h 72"/>
                <a:gd name="T6" fmla="*/ 27 w 69"/>
                <a:gd name="T7" fmla="*/ 50 h 72"/>
                <a:gd name="T8" fmla="*/ 12 w 69"/>
                <a:gd name="T9" fmla="*/ 41 h 72"/>
                <a:gd name="T10" fmla="*/ 0 w 69"/>
                <a:gd name="T11" fmla="*/ 31 h 72"/>
                <a:gd name="T12" fmla="*/ 5 w 69"/>
                <a:gd name="T13" fmla="*/ 25 h 72"/>
                <a:gd name="T14" fmla="*/ 6 w 69"/>
                <a:gd name="T15" fmla="*/ 19 h 72"/>
                <a:gd name="T16" fmla="*/ 13 w 69"/>
                <a:gd name="T17" fmla="*/ 10 h 72"/>
                <a:gd name="T18" fmla="*/ 22 w 69"/>
                <a:gd name="T19" fmla="*/ 2 h 72"/>
                <a:gd name="T20" fmla="*/ 26 w 69"/>
                <a:gd name="T21" fmla="*/ 2 h 72"/>
                <a:gd name="T22" fmla="*/ 30 w 69"/>
                <a:gd name="T23" fmla="*/ 0 h 72"/>
                <a:gd name="T24" fmla="*/ 37 w 69"/>
                <a:gd name="T25" fmla="*/ 10 h 72"/>
                <a:gd name="T26" fmla="*/ 36 w 69"/>
                <a:gd name="T27" fmla="*/ 17 h 72"/>
                <a:gd name="T28" fmla="*/ 40 w 69"/>
                <a:gd name="T29" fmla="*/ 22 h 72"/>
                <a:gd name="T30" fmla="*/ 44 w 69"/>
                <a:gd name="T31" fmla="*/ 22 h 72"/>
                <a:gd name="T32" fmla="*/ 48 w 69"/>
                <a:gd name="T33" fmla="*/ 15 h 72"/>
                <a:gd name="T34" fmla="*/ 52 w 69"/>
                <a:gd name="T35" fmla="*/ 15 h 72"/>
                <a:gd name="T36" fmla="*/ 52 w 69"/>
                <a:gd name="T37" fmla="*/ 19 h 72"/>
                <a:gd name="T38" fmla="*/ 54 w 69"/>
                <a:gd name="T39" fmla="*/ 28 h 72"/>
                <a:gd name="T40" fmla="*/ 50 w 69"/>
                <a:gd name="T41" fmla="*/ 35 h 72"/>
                <a:gd name="T42" fmla="*/ 55 w 69"/>
                <a:gd name="T43" fmla="*/ 40 h 72"/>
                <a:gd name="T44" fmla="*/ 61 w 69"/>
                <a:gd name="T45" fmla="*/ 41 h 72"/>
                <a:gd name="T46" fmla="*/ 68 w 69"/>
                <a:gd name="T47" fmla="*/ 49 h 72"/>
                <a:gd name="T48" fmla="*/ 69 w 69"/>
                <a:gd name="T49" fmla="*/ 56 h 72"/>
                <a:gd name="T50" fmla="*/ 66 w 69"/>
                <a:gd name="T51" fmla="*/ 59 h 72"/>
                <a:gd name="T52" fmla="*/ 65 w 69"/>
                <a:gd name="T5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2">
                  <a:moveTo>
                    <a:pt x="65" y="72"/>
                  </a:moveTo>
                  <a:lnTo>
                    <a:pt x="61" y="72"/>
                  </a:lnTo>
                  <a:lnTo>
                    <a:pt x="43" y="64"/>
                  </a:lnTo>
                  <a:lnTo>
                    <a:pt x="27" y="50"/>
                  </a:lnTo>
                  <a:lnTo>
                    <a:pt x="12" y="41"/>
                  </a:lnTo>
                  <a:lnTo>
                    <a:pt x="0" y="31"/>
                  </a:lnTo>
                  <a:lnTo>
                    <a:pt x="5" y="25"/>
                  </a:lnTo>
                  <a:lnTo>
                    <a:pt x="6" y="19"/>
                  </a:lnTo>
                  <a:lnTo>
                    <a:pt x="13" y="10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7" y="10"/>
                  </a:lnTo>
                  <a:lnTo>
                    <a:pt x="36" y="17"/>
                  </a:lnTo>
                  <a:lnTo>
                    <a:pt x="40" y="22"/>
                  </a:lnTo>
                  <a:lnTo>
                    <a:pt x="44" y="22"/>
                  </a:lnTo>
                  <a:lnTo>
                    <a:pt x="48" y="15"/>
                  </a:lnTo>
                  <a:lnTo>
                    <a:pt x="52" y="15"/>
                  </a:lnTo>
                  <a:lnTo>
                    <a:pt x="52" y="19"/>
                  </a:lnTo>
                  <a:lnTo>
                    <a:pt x="54" y="28"/>
                  </a:lnTo>
                  <a:lnTo>
                    <a:pt x="50" y="35"/>
                  </a:lnTo>
                  <a:lnTo>
                    <a:pt x="55" y="40"/>
                  </a:lnTo>
                  <a:lnTo>
                    <a:pt x="61" y="41"/>
                  </a:lnTo>
                  <a:lnTo>
                    <a:pt x="68" y="49"/>
                  </a:lnTo>
                  <a:lnTo>
                    <a:pt x="69" y="56"/>
                  </a:lnTo>
                  <a:lnTo>
                    <a:pt x="66" y="59"/>
                  </a:lnTo>
                  <a:lnTo>
                    <a:pt x="65" y="7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22">
              <a:extLst>
                <a:ext uri="{FF2B5EF4-FFF2-40B4-BE49-F238E27FC236}">
                  <a16:creationId xmlns="" xmlns:a16="http://schemas.microsoft.com/office/drawing/2014/main" id="{885B6103-A94A-4161-B542-3E3629A45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825" y="4821191"/>
              <a:ext cx="38781" cy="37812"/>
            </a:xfrm>
            <a:custGeom>
              <a:avLst/>
              <a:gdLst>
                <a:gd name="T0" fmla="*/ 34 w 40"/>
                <a:gd name="T1" fmla="*/ 6 h 39"/>
                <a:gd name="T2" fmla="*/ 40 w 40"/>
                <a:gd name="T3" fmla="*/ 12 h 39"/>
                <a:gd name="T4" fmla="*/ 34 w 40"/>
                <a:gd name="T5" fmla="*/ 22 h 39"/>
                <a:gd name="T6" fmla="*/ 32 w 40"/>
                <a:gd name="T7" fmla="*/ 28 h 39"/>
                <a:gd name="T8" fmla="*/ 22 w 40"/>
                <a:gd name="T9" fmla="*/ 31 h 39"/>
                <a:gd name="T10" fmla="*/ 18 w 40"/>
                <a:gd name="T11" fmla="*/ 37 h 39"/>
                <a:gd name="T12" fmla="*/ 12 w 40"/>
                <a:gd name="T13" fmla="*/ 39 h 39"/>
                <a:gd name="T14" fmla="*/ 0 w 40"/>
                <a:gd name="T15" fmla="*/ 24 h 39"/>
                <a:gd name="T16" fmla="*/ 9 w 40"/>
                <a:gd name="T17" fmla="*/ 12 h 39"/>
                <a:gd name="T18" fmla="*/ 18 w 40"/>
                <a:gd name="T19" fmla="*/ 4 h 39"/>
                <a:gd name="T20" fmla="*/ 26 w 40"/>
                <a:gd name="T21" fmla="*/ 0 h 39"/>
                <a:gd name="T22" fmla="*/ 34 w 40"/>
                <a:gd name="T23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9">
                  <a:moveTo>
                    <a:pt x="34" y="6"/>
                  </a:moveTo>
                  <a:lnTo>
                    <a:pt x="40" y="12"/>
                  </a:lnTo>
                  <a:lnTo>
                    <a:pt x="34" y="22"/>
                  </a:lnTo>
                  <a:lnTo>
                    <a:pt x="32" y="28"/>
                  </a:lnTo>
                  <a:lnTo>
                    <a:pt x="22" y="31"/>
                  </a:lnTo>
                  <a:lnTo>
                    <a:pt x="18" y="37"/>
                  </a:lnTo>
                  <a:lnTo>
                    <a:pt x="12" y="39"/>
                  </a:lnTo>
                  <a:lnTo>
                    <a:pt x="0" y="24"/>
                  </a:lnTo>
                  <a:lnTo>
                    <a:pt x="9" y="12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23">
              <a:extLst>
                <a:ext uri="{FF2B5EF4-FFF2-40B4-BE49-F238E27FC236}">
                  <a16:creationId xmlns="" xmlns:a16="http://schemas.microsoft.com/office/drawing/2014/main" id="{36AC7E05-7A59-48E5-AFD4-8A0D9676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714" y="4232682"/>
              <a:ext cx="321886" cy="312191"/>
            </a:xfrm>
            <a:custGeom>
              <a:avLst/>
              <a:gdLst>
                <a:gd name="T0" fmla="*/ 325 w 332"/>
                <a:gd name="T1" fmla="*/ 50 h 322"/>
                <a:gd name="T2" fmla="*/ 326 w 332"/>
                <a:gd name="T3" fmla="*/ 58 h 322"/>
                <a:gd name="T4" fmla="*/ 312 w 332"/>
                <a:gd name="T5" fmla="*/ 72 h 322"/>
                <a:gd name="T6" fmla="*/ 307 w 332"/>
                <a:gd name="T7" fmla="*/ 94 h 322"/>
                <a:gd name="T8" fmla="*/ 304 w 332"/>
                <a:gd name="T9" fmla="*/ 114 h 322"/>
                <a:gd name="T10" fmla="*/ 298 w 332"/>
                <a:gd name="T11" fmla="*/ 129 h 322"/>
                <a:gd name="T12" fmla="*/ 293 w 332"/>
                <a:gd name="T13" fmla="*/ 139 h 322"/>
                <a:gd name="T14" fmla="*/ 299 w 332"/>
                <a:gd name="T15" fmla="*/ 168 h 322"/>
                <a:gd name="T16" fmla="*/ 300 w 332"/>
                <a:gd name="T17" fmla="*/ 193 h 322"/>
                <a:gd name="T18" fmla="*/ 314 w 332"/>
                <a:gd name="T19" fmla="*/ 213 h 322"/>
                <a:gd name="T20" fmla="*/ 317 w 332"/>
                <a:gd name="T21" fmla="*/ 233 h 322"/>
                <a:gd name="T22" fmla="*/ 289 w 332"/>
                <a:gd name="T23" fmla="*/ 238 h 322"/>
                <a:gd name="T24" fmla="*/ 288 w 332"/>
                <a:gd name="T25" fmla="*/ 257 h 322"/>
                <a:gd name="T26" fmla="*/ 282 w 332"/>
                <a:gd name="T27" fmla="*/ 295 h 322"/>
                <a:gd name="T28" fmla="*/ 299 w 332"/>
                <a:gd name="T29" fmla="*/ 305 h 322"/>
                <a:gd name="T30" fmla="*/ 305 w 332"/>
                <a:gd name="T31" fmla="*/ 322 h 322"/>
                <a:gd name="T32" fmla="*/ 285 w 332"/>
                <a:gd name="T33" fmla="*/ 311 h 322"/>
                <a:gd name="T34" fmla="*/ 266 w 332"/>
                <a:gd name="T35" fmla="*/ 301 h 322"/>
                <a:gd name="T36" fmla="*/ 251 w 332"/>
                <a:gd name="T37" fmla="*/ 297 h 322"/>
                <a:gd name="T38" fmla="*/ 231 w 332"/>
                <a:gd name="T39" fmla="*/ 287 h 322"/>
                <a:gd name="T40" fmla="*/ 212 w 332"/>
                <a:gd name="T41" fmla="*/ 286 h 322"/>
                <a:gd name="T42" fmla="*/ 204 w 332"/>
                <a:gd name="T43" fmla="*/ 280 h 322"/>
                <a:gd name="T44" fmla="*/ 186 w 332"/>
                <a:gd name="T45" fmla="*/ 281 h 322"/>
                <a:gd name="T46" fmla="*/ 174 w 332"/>
                <a:gd name="T47" fmla="*/ 282 h 322"/>
                <a:gd name="T48" fmla="*/ 170 w 332"/>
                <a:gd name="T49" fmla="*/ 256 h 322"/>
                <a:gd name="T50" fmla="*/ 171 w 332"/>
                <a:gd name="T51" fmla="*/ 234 h 322"/>
                <a:gd name="T52" fmla="*/ 167 w 332"/>
                <a:gd name="T53" fmla="*/ 216 h 322"/>
                <a:gd name="T54" fmla="*/ 148 w 332"/>
                <a:gd name="T55" fmla="*/ 211 h 322"/>
                <a:gd name="T56" fmla="*/ 137 w 332"/>
                <a:gd name="T57" fmla="*/ 214 h 322"/>
                <a:gd name="T58" fmla="*/ 122 w 332"/>
                <a:gd name="T59" fmla="*/ 225 h 322"/>
                <a:gd name="T60" fmla="*/ 110 w 332"/>
                <a:gd name="T61" fmla="*/ 227 h 322"/>
                <a:gd name="T62" fmla="*/ 93 w 332"/>
                <a:gd name="T63" fmla="*/ 230 h 322"/>
                <a:gd name="T64" fmla="*/ 83 w 332"/>
                <a:gd name="T65" fmla="*/ 215 h 322"/>
                <a:gd name="T66" fmla="*/ 73 w 332"/>
                <a:gd name="T67" fmla="*/ 192 h 322"/>
                <a:gd name="T68" fmla="*/ 16 w 332"/>
                <a:gd name="T69" fmla="*/ 193 h 322"/>
                <a:gd name="T70" fmla="*/ 3 w 332"/>
                <a:gd name="T71" fmla="*/ 196 h 322"/>
                <a:gd name="T72" fmla="*/ 5 w 332"/>
                <a:gd name="T73" fmla="*/ 189 h 322"/>
                <a:gd name="T74" fmla="*/ 9 w 332"/>
                <a:gd name="T75" fmla="*/ 177 h 322"/>
                <a:gd name="T76" fmla="*/ 19 w 332"/>
                <a:gd name="T77" fmla="*/ 175 h 322"/>
                <a:gd name="T78" fmla="*/ 35 w 332"/>
                <a:gd name="T79" fmla="*/ 168 h 322"/>
                <a:gd name="T80" fmla="*/ 42 w 332"/>
                <a:gd name="T81" fmla="*/ 176 h 322"/>
                <a:gd name="T82" fmla="*/ 63 w 332"/>
                <a:gd name="T83" fmla="*/ 158 h 322"/>
                <a:gd name="T84" fmla="*/ 66 w 332"/>
                <a:gd name="T85" fmla="*/ 138 h 322"/>
                <a:gd name="T86" fmla="*/ 83 w 332"/>
                <a:gd name="T87" fmla="*/ 111 h 322"/>
                <a:gd name="T88" fmla="*/ 95 w 332"/>
                <a:gd name="T89" fmla="*/ 97 h 322"/>
                <a:gd name="T90" fmla="*/ 99 w 332"/>
                <a:gd name="T91" fmla="*/ 86 h 322"/>
                <a:gd name="T92" fmla="*/ 100 w 332"/>
                <a:gd name="T93" fmla="*/ 60 h 322"/>
                <a:gd name="T94" fmla="*/ 109 w 332"/>
                <a:gd name="T95" fmla="*/ 41 h 322"/>
                <a:gd name="T96" fmla="*/ 112 w 332"/>
                <a:gd name="T97" fmla="*/ 18 h 322"/>
                <a:gd name="T98" fmla="*/ 128 w 332"/>
                <a:gd name="T99" fmla="*/ 4 h 322"/>
                <a:gd name="T100" fmla="*/ 153 w 332"/>
                <a:gd name="T101" fmla="*/ 15 h 322"/>
                <a:gd name="T102" fmla="*/ 179 w 332"/>
                <a:gd name="T103" fmla="*/ 21 h 322"/>
                <a:gd name="T104" fmla="*/ 186 w 332"/>
                <a:gd name="T105" fmla="*/ 10 h 322"/>
                <a:gd name="T106" fmla="*/ 214 w 332"/>
                <a:gd name="T107" fmla="*/ 3 h 322"/>
                <a:gd name="T108" fmla="*/ 226 w 332"/>
                <a:gd name="T109" fmla="*/ 5 h 322"/>
                <a:gd name="T110" fmla="*/ 236 w 332"/>
                <a:gd name="T111" fmla="*/ 0 h 322"/>
                <a:gd name="T112" fmla="*/ 260 w 332"/>
                <a:gd name="T113" fmla="*/ 2 h 322"/>
                <a:gd name="T114" fmla="*/ 276 w 332"/>
                <a:gd name="T115" fmla="*/ 14 h 322"/>
                <a:gd name="T116" fmla="*/ 288 w 332"/>
                <a:gd name="T117" fmla="*/ 13 h 322"/>
                <a:gd name="T118" fmla="*/ 306 w 332"/>
                <a:gd name="T119" fmla="*/ 11 h 322"/>
                <a:gd name="T120" fmla="*/ 325 w 332"/>
                <a:gd name="T121" fmla="*/ 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2" h="322">
                  <a:moveTo>
                    <a:pt x="325" y="30"/>
                  </a:moveTo>
                  <a:lnTo>
                    <a:pt x="325" y="50"/>
                  </a:lnTo>
                  <a:lnTo>
                    <a:pt x="332" y="52"/>
                  </a:lnTo>
                  <a:lnTo>
                    <a:pt x="326" y="58"/>
                  </a:lnTo>
                  <a:lnTo>
                    <a:pt x="319" y="63"/>
                  </a:lnTo>
                  <a:lnTo>
                    <a:pt x="312" y="72"/>
                  </a:lnTo>
                  <a:lnTo>
                    <a:pt x="308" y="80"/>
                  </a:lnTo>
                  <a:lnTo>
                    <a:pt x="307" y="94"/>
                  </a:lnTo>
                  <a:lnTo>
                    <a:pt x="304" y="101"/>
                  </a:lnTo>
                  <a:lnTo>
                    <a:pt x="304" y="114"/>
                  </a:lnTo>
                  <a:lnTo>
                    <a:pt x="298" y="118"/>
                  </a:lnTo>
                  <a:lnTo>
                    <a:pt x="298" y="129"/>
                  </a:lnTo>
                  <a:lnTo>
                    <a:pt x="296" y="130"/>
                  </a:lnTo>
                  <a:lnTo>
                    <a:pt x="293" y="139"/>
                  </a:lnTo>
                  <a:lnTo>
                    <a:pt x="298" y="147"/>
                  </a:lnTo>
                  <a:lnTo>
                    <a:pt x="299" y="168"/>
                  </a:lnTo>
                  <a:lnTo>
                    <a:pt x="303" y="184"/>
                  </a:lnTo>
                  <a:lnTo>
                    <a:pt x="300" y="193"/>
                  </a:lnTo>
                  <a:lnTo>
                    <a:pt x="304" y="204"/>
                  </a:lnTo>
                  <a:lnTo>
                    <a:pt x="314" y="213"/>
                  </a:lnTo>
                  <a:lnTo>
                    <a:pt x="324" y="235"/>
                  </a:lnTo>
                  <a:lnTo>
                    <a:pt x="317" y="233"/>
                  </a:lnTo>
                  <a:lnTo>
                    <a:pt x="293" y="236"/>
                  </a:lnTo>
                  <a:lnTo>
                    <a:pt x="289" y="238"/>
                  </a:lnTo>
                  <a:lnTo>
                    <a:pt x="284" y="249"/>
                  </a:lnTo>
                  <a:lnTo>
                    <a:pt x="288" y="257"/>
                  </a:lnTo>
                  <a:lnTo>
                    <a:pt x="284" y="278"/>
                  </a:lnTo>
                  <a:lnTo>
                    <a:pt x="282" y="295"/>
                  </a:lnTo>
                  <a:lnTo>
                    <a:pt x="288" y="299"/>
                  </a:lnTo>
                  <a:lnTo>
                    <a:pt x="299" y="305"/>
                  </a:lnTo>
                  <a:lnTo>
                    <a:pt x="304" y="302"/>
                  </a:lnTo>
                  <a:lnTo>
                    <a:pt x="305" y="322"/>
                  </a:lnTo>
                  <a:lnTo>
                    <a:pt x="292" y="322"/>
                  </a:lnTo>
                  <a:lnTo>
                    <a:pt x="285" y="311"/>
                  </a:lnTo>
                  <a:lnTo>
                    <a:pt x="278" y="304"/>
                  </a:lnTo>
                  <a:lnTo>
                    <a:pt x="266" y="301"/>
                  </a:lnTo>
                  <a:lnTo>
                    <a:pt x="261" y="292"/>
                  </a:lnTo>
                  <a:lnTo>
                    <a:pt x="251" y="297"/>
                  </a:lnTo>
                  <a:lnTo>
                    <a:pt x="237" y="295"/>
                  </a:lnTo>
                  <a:lnTo>
                    <a:pt x="231" y="287"/>
                  </a:lnTo>
                  <a:lnTo>
                    <a:pt x="220" y="286"/>
                  </a:lnTo>
                  <a:lnTo>
                    <a:pt x="212" y="286"/>
                  </a:lnTo>
                  <a:lnTo>
                    <a:pt x="211" y="281"/>
                  </a:lnTo>
                  <a:lnTo>
                    <a:pt x="204" y="280"/>
                  </a:lnTo>
                  <a:lnTo>
                    <a:pt x="197" y="279"/>
                  </a:lnTo>
                  <a:lnTo>
                    <a:pt x="186" y="281"/>
                  </a:lnTo>
                  <a:lnTo>
                    <a:pt x="179" y="281"/>
                  </a:lnTo>
                  <a:lnTo>
                    <a:pt x="174" y="282"/>
                  </a:lnTo>
                  <a:lnTo>
                    <a:pt x="175" y="262"/>
                  </a:lnTo>
                  <a:lnTo>
                    <a:pt x="170" y="256"/>
                  </a:lnTo>
                  <a:lnTo>
                    <a:pt x="168" y="245"/>
                  </a:lnTo>
                  <a:lnTo>
                    <a:pt x="171" y="234"/>
                  </a:lnTo>
                  <a:lnTo>
                    <a:pt x="167" y="228"/>
                  </a:lnTo>
                  <a:lnTo>
                    <a:pt x="167" y="216"/>
                  </a:lnTo>
                  <a:lnTo>
                    <a:pt x="145" y="216"/>
                  </a:lnTo>
                  <a:lnTo>
                    <a:pt x="148" y="211"/>
                  </a:lnTo>
                  <a:lnTo>
                    <a:pt x="138" y="211"/>
                  </a:lnTo>
                  <a:lnTo>
                    <a:pt x="137" y="214"/>
                  </a:lnTo>
                  <a:lnTo>
                    <a:pt x="127" y="214"/>
                  </a:lnTo>
                  <a:lnTo>
                    <a:pt x="122" y="225"/>
                  </a:lnTo>
                  <a:lnTo>
                    <a:pt x="120" y="229"/>
                  </a:lnTo>
                  <a:lnTo>
                    <a:pt x="110" y="227"/>
                  </a:lnTo>
                  <a:lnTo>
                    <a:pt x="105" y="229"/>
                  </a:lnTo>
                  <a:lnTo>
                    <a:pt x="93" y="230"/>
                  </a:lnTo>
                  <a:lnTo>
                    <a:pt x="86" y="221"/>
                  </a:lnTo>
                  <a:lnTo>
                    <a:pt x="83" y="215"/>
                  </a:lnTo>
                  <a:lnTo>
                    <a:pt x="77" y="205"/>
                  </a:lnTo>
                  <a:lnTo>
                    <a:pt x="73" y="192"/>
                  </a:lnTo>
                  <a:lnTo>
                    <a:pt x="21" y="192"/>
                  </a:lnTo>
                  <a:lnTo>
                    <a:pt x="16" y="193"/>
                  </a:lnTo>
                  <a:lnTo>
                    <a:pt x="11" y="193"/>
                  </a:lnTo>
                  <a:lnTo>
                    <a:pt x="3" y="196"/>
                  </a:lnTo>
                  <a:lnTo>
                    <a:pt x="0" y="191"/>
                  </a:lnTo>
                  <a:lnTo>
                    <a:pt x="5" y="189"/>
                  </a:lnTo>
                  <a:lnTo>
                    <a:pt x="6" y="181"/>
                  </a:lnTo>
                  <a:lnTo>
                    <a:pt x="9" y="177"/>
                  </a:lnTo>
                  <a:lnTo>
                    <a:pt x="14" y="173"/>
                  </a:lnTo>
                  <a:lnTo>
                    <a:pt x="19" y="175"/>
                  </a:lnTo>
                  <a:lnTo>
                    <a:pt x="26" y="168"/>
                  </a:lnTo>
                  <a:lnTo>
                    <a:pt x="35" y="168"/>
                  </a:lnTo>
                  <a:lnTo>
                    <a:pt x="36" y="174"/>
                  </a:lnTo>
                  <a:lnTo>
                    <a:pt x="42" y="176"/>
                  </a:lnTo>
                  <a:lnTo>
                    <a:pt x="53" y="166"/>
                  </a:lnTo>
                  <a:lnTo>
                    <a:pt x="63" y="158"/>
                  </a:lnTo>
                  <a:lnTo>
                    <a:pt x="68" y="152"/>
                  </a:lnTo>
                  <a:lnTo>
                    <a:pt x="66" y="138"/>
                  </a:lnTo>
                  <a:lnTo>
                    <a:pt x="75" y="121"/>
                  </a:lnTo>
                  <a:lnTo>
                    <a:pt x="83" y="111"/>
                  </a:lnTo>
                  <a:lnTo>
                    <a:pt x="94" y="103"/>
                  </a:lnTo>
                  <a:lnTo>
                    <a:pt x="95" y="97"/>
                  </a:lnTo>
                  <a:lnTo>
                    <a:pt x="97" y="92"/>
                  </a:lnTo>
                  <a:lnTo>
                    <a:pt x="99" y="86"/>
                  </a:lnTo>
                  <a:lnTo>
                    <a:pt x="98" y="75"/>
                  </a:lnTo>
                  <a:lnTo>
                    <a:pt x="100" y="60"/>
                  </a:lnTo>
                  <a:lnTo>
                    <a:pt x="104" y="50"/>
                  </a:lnTo>
                  <a:lnTo>
                    <a:pt x="109" y="41"/>
                  </a:lnTo>
                  <a:lnTo>
                    <a:pt x="109" y="30"/>
                  </a:lnTo>
                  <a:lnTo>
                    <a:pt x="112" y="18"/>
                  </a:lnTo>
                  <a:lnTo>
                    <a:pt x="119" y="10"/>
                  </a:lnTo>
                  <a:lnTo>
                    <a:pt x="128" y="4"/>
                  </a:lnTo>
                  <a:lnTo>
                    <a:pt x="142" y="10"/>
                  </a:lnTo>
                  <a:lnTo>
                    <a:pt x="153" y="15"/>
                  </a:lnTo>
                  <a:lnTo>
                    <a:pt x="166" y="18"/>
                  </a:lnTo>
                  <a:lnTo>
                    <a:pt x="179" y="21"/>
                  </a:lnTo>
                  <a:lnTo>
                    <a:pt x="183" y="11"/>
                  </a:lnTo>
                  <a:lnTo>
                    <a:pt x="186" y="10"/>
                  </a:lnTo>
                  <a:lnTo>
                    <a:pt x="194" y="11"/>
                  </a:lnTo>
                  <a:lnTo>
                    <a:pt x="214" y="3"/>
                  </a:lnTo>
                  <a:lnTo>
                    <a:pt x="220" y="6"/>
                  </a:lnTo>
                  <a:lnTo>
                    <a:pt x="226" y="5"/>
                  </a:lnTo>
                  <a:lnTo>
                    <a:pt x="229" y="2"/>
                  </a:lnTo>
                  <a:lnTo>
                    <a:pt x="236" y="0"/>
                  </a:lnTo>
                  <a:lnTo>
                    <a:pt x="248" y="2"/>
                  </a:lnTo>
                  <a:lnTo>
                    <a:pt x="260" y="2"/>
                  </a:lnTo>
                  <a:lnTo>
                    <a:pt x="266" y="0"/>
                  </a:lnTo>
                  <a:lnTo>
                    <a:pt x="276" y="14"/>
                  </a:lnTo>
                  <a:lnTo>
                    <a:pt x="283" y="17"/>
                  </a:lnTo>
                  <a:lnTo>
                    <a:pt x="288" y="13"/>
                  </a:lnTo>
                  <a:lnTo>
                    <a:pt x="296" y="14"/>
                  </a:lnTo>
                  <a:lnTo>
                    <a:pt x="306" y="11"/>
                  </a:lnTo>
                  <a:lnTo>
                    <a:pt x="310" y="19"/>
                  </a:lnTo>
                  <a:lnTo>
                    <a:pt x="325" y="3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24">
              <a:extLst>
                <a:ext uri="{FF2B5EF4-FFF2-40B4-BE49-F238E27FC236}">
                  <a16:creationId xmlns="" xmlns:a16="http://schemas.microsoft.com/office/drawing/2014/main" id="{F18D09FF-92CF-445E-90B8-F54DDA0AA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068" y="4086282"/>
              <a:ext cx="50416" cy="12604"/>
            </a:xfrm>
            <a:custGeom>
              <a:avLst/>
              <a:gdLst>
                <a:gd name="T0" fmla="*/ 0 w 52"/>
                <a:gd name="T1" fmla="*/ 13 h 13"/>
                <a:gd name="T2" fmla="*/ 2 w 52"/>
                <a:gd name="T3" fmla="*/ 5 h 13"/>
                <a:gd name="T4" fmla="*/ 20 w 52"/>
                <a:gd name="T5" fmla="*/ 5 h 13"/>
                <a:gd name="T6" fmla="*/ 25 w 52"/>
                <a:gd name="T7" fmla="*/ 0 h 13"/>
                <a:gd name="T8" fmla="*/ 31 w 52"/>
                <a:gd name="T9" fmla="*/ 0 h 13"/>
                <a:gd name="T10" fmla="*/ 38 w 52"/>
                <a:gd name="T11" fmla="*/ 5 h 13"/>
                <a:gd name="T12" fmla="*/ 42 w 52"/>
                <a:gd name="T13" fmla="*/ 5 h 13"/>
                <a:gd name="T14" fmla="*/ 48 w 52"/>
                <a:gd name="T15" fmla="*/ 1 h 13"/>
                <a:gd name="T16" fmla="*/ 52 w 52"/>
                <a:gd name="T17" fmla="*/ 7 h 13"/>
                <a:gd name="T18" fmla="*/ 45 w 52"/>
                <a:gd name="T19" fmla="*/ 10 h 13"/>
                <a:gd name="T20" fmla="*/ 37 w 52"/>
                <a:gd name="T21" fmla="*/ 10 h 13"/>
                <a:gd name="T22" fmla="*/ 30 w 52"/>
                <a:gd name="T23" fmla="*/ 7 h 13"/>
                <a:gd name="T24" fmla="*/ 23 w 52"/>
                <a:gd name="T25" fmla="*/ 10 h 13"/>
                <a:gd name="T26" fmla="*/ 19 w 52"/>
                <a:gd name="T27" fmla="*/ 10 h 13"/>
                <a:gd name="T28" fmla="*/ 16 w 52"/>
                <a:gd name="T29" fmla="*/ 13 h 13"/>
                <a:gd name="T30" fmla="*/ 0 w 52"/>
                <a:gd name="T3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13">
                  <a:moveTo>
                    <a:pt x="0" y="13"/>
                  </a:moveTo>
                  <a:lnTo>
                    <a:pt x="2" y="5"/>
                  </a:lnTo>
                  <a:lnTo>
                    <a:pt x="20" y="5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8" y="1"/>
                  </a:lnTo>
                  <a:lnTo>
                    <a:pt x="52" y="7"/>
                  </a:lnTo>
                  <a:lnTo>
                    <a:pt x="45" y="10"/>
                  </a:lnTo>
                  <a:lnTo>
                    <a:pt x="37" y="10"/>
                  </a:lnTo>
                  <a:lnTo>
                    <a:pt x="30" y="7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25">
              <a:extLst>
                <a:ext uri="{FF2B5EF4-FFF2-40B4-BE49-F238E27FC236}">
                  <a16:creationId xmlns="" xmlns:a16="http://schemas.microsoft.com/office/drawing/2014/main" id="{733E444E-C4EF-4160-9368-2BA16AF7D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710" y="4086282"/>
              <a:ext cx="199725" cy="163852"/>
            </a:xfrm>
            <a:custGeom>
              <a:avLst/>
              <a:gdLst>
                <a:gd name="T0" fmla="*/ 101 w 206"/>
                <a:gd name="T1" fmla="*/ 159 h 169"/>
                <a:gd name="T2" fmla="*/ 82 w 206"/>
                <a:gd name="T3" fmla="*/ 165 h 169"/>
                <a:gd name="T4" fmla="*/ 76 w 206"/>
                <a:gd name="T5" fmla="*/ 164 h 169"/>
                <a:gd name="T6" fmla="*/ 69 w 206"/>
                <a:gd name="T7" fmla="*/ 169 h 169"/>
                <a:gd name="T8" fmla="*/ 56 w 206"/>
                <a:gd name="T9" fmla="*/ 168 h 169"/>
                <a:gd name="T10" fmla="*/ 46 w 206"/>
                <a:gd name="T11" fmla="*/ 157 h 169"/>
                <a:gd name="T12" fmla="*/ 41 w 206"/>
                <a:gd name="T13" fmla="*/ 144 h 169"/>
                <a:gd name="T14" fmla="*/ 28 w 206"/>
                <a:gd name="T15" fmla="*/ 133 h 169"/>
                <a:gd name="T16" fmla="*/ 15 w 206"/>
                <a:gd name="T17" fmla="*/ 133 h 169"/>
                <a:gd name="T18" fmla="*/ 0 w 206"/>
                <a:gd name="T19" fmla="*/ 133 h 169"/>
                <a:gd name="T20" fmla="*/ 1 w 206"/>
                <a:gd name="T21" fmla="*/ 105 h 169"/>
                <a:gd name="T22" fmla="*/ 0 w 206"/>
                <a:gd name="T23" fmla="*/ 95 h 169"/>
                <a:gd name="T24" fmla="*/ 3 w 206"/>
                <a:gd name="T25" fmla="*/ 83 h 169"/>
                <a:gd name="T26" fmla="*/ 9 w 206"/>
                <a:gd name="T27" fmla="*/ 77 h 169"/>
                <a:gd name="T28" fmla="*/ 17 w 206"/>
                <a:gd name="T29" fmla="*/ 67 h 169"/>
                <a:gd name="T30" fmla="*/ 15 w 206"/>
                <a:gd name="T31" fmla="*/ 62 h 169"/>
                <a:gd name="T32" fmla="*/ 19 w 206"/>
                <a:gd name="T33" fmla="*/ 55 h 169"/>
                <a:gd name="T34" fmla="*/ 15 w 206"/>
                <a:gd name="T35" fmla="*/ 45 h 169"/>
                <a:gd name="T36" fmla="*/ 15 w 206"/>
                <a:gd name="T37" fmla="*/ 39 h 169"/>
                <a:gd name="T38" fmla="*/ 16 w 206"/>
                <a:gd name="T39" fmla="*/ 23 h 169"/>
                <a:gd name="T40" fmla="*/ 22 w 206"/>
                <a:gd name="T41" fmla="*/ 16 h 169"/>
                <a:gd name="T42" fmla="*/ 24 w 206"/>
                <a:gd name="T43" fmla="*/ 6 h 169"/>
                <a:gd name="T44" fmla="*/ 29 w 206"/>
                <a:gd name="T45" fmla="*/ 2 h 169"/>
                <a:gd name="T46" fmla="*/ 47 w 206"/>
                <a:gd name="T47" fmla="*/ 0 h 169"/>
                <a:gd name="T48" fmla="*/ 65 w 206"/>
                <a:gd name="T49" fmla="*/ 7 h 169"/>
                <a:gd name="T50" fmla="*/ 72 w 206"/>
                <a:gd name="T51" fmla="*/ 14 h 169"/>
                <a:gd name="T52" fmla="*/ 80 w 206"/>
                <a:gd name="T53" fmla="*/ 14 h 169"/>
                <a:gd name="T54" fmla="*/ 88 w 206"/>
                <a:gd name="T55" fmla="*/ 9 h 169"/>
                <a:gd name="T56" fmla="*/ 110 w 206"/>
                <a:gd name="T57" fmla="*/ 18 h 169"/>
                <a:gd name="T58" fmla="*/ 118 w 206"/>
                <a:gd name="T59" fmla="*/ 18 h 169"/>
                <a:gd name="T60" fmla="*/ 129 w 206"/>
                <a:gd name="T61" fmla="*/ 10 h 169"/>
                <a:gd name="T62" fmla="*/ 139 w 206"/>
                <a:gd name="T63" fmla="*/ 12 h 169"/>
                <a:gd name="T64" fmla="*/ 144 w 206"/>
                <a:gd name="T65" fmla="*/ 8 h 169"/>
                <a:gd name="T66" fmla="*/ 153 w 206"/>
                <a:gd name="T67" fmla="*/ 9 h 169"/>
                <a:gd name="T68" fmla="*/ 167 w 206"/>
                <a:gd name="T69" fmla="*/ 15 h 169"/>
                <a:gd name="T70" fmla="*/ 181 w 206"/>
                <a:gd name="T71" fmla="*/ 5 h 169"/>
                <a:gd name="T72" fmla="*/ 184 w 206"/>
                <a:gd name="T73" fmla="*/ 6 h 169"/>
                <a:gd name="T74" fmla="*/ 196 w 206"/>
                <a:gd name="T75" fmla="*/ 25 h 169"/>
                <a:gd name="T76" fmla="*/ 199 w 206"/>
                <a:gd name="T77" fmla="*/ 24 h 169"/>
                <a:gd name="T78" fmla="*/ 206 w 206"/>
                <a:gd name="T79" fmla="*/ 31 h 169"/>
                <a:gd name="T80" fmla="*/ 205 w 206"/>
                <a:gd name="T81" fmla="*/ 35 h 169"/>
                <a:gd name="T82" fmla="*/ 204 w 206"/>
                <a:gd name="T83" fmla="*/ 40 h 169"/>
                <a:gd name="T84" fmla="*/ 189 w 206"/>
                <a:gd name="T85" fmla="*/ 54 h 169"/>
                <a:gd name="T86" fmla="*/ 184 w 206"/>
                <a:gd name="T87" fmla="*/ 66 h 169"/>
                <a:gd name="T88" fmla="*/ 182 w 206"/>
                <a:gd name="T89" fmla="*/ 74 h 169"/>
                <a:gd name="T90" fmla="*/ 178 w 206"/>
                <a:gd name="T91" fmla="*/ 79 h 169"/>
                <a:gd name="T92" fmla="*/ 175 w 206"/>
                <a:gd name="T93" fmla="*/ 90 h 169"/>
                <a:gd name="T94" fmla="*/ 166 w 206"/>
                <a:gd name="T95" fmla="*/ 98 h 169"/>
                <a:gd name="T96" fmla="*/ 162 w 206"/>
                <a:gd name="T97" fmla="*/ 106 h 169"/>
                <a:gd name="T98" fmla="*/ 159 w 206"/>
                <a:gd name="T99" fmla="*/ 113 h 169"/>
                <a:gd name="T100" fmla="*/ 158 w 206"/>
                <a:gd name="T101" fmla="*/ 121 h 169"/>
                <a:gd name="T102" fmla="*/ 145 w 206"/>
                <a:gd name="T103" fmla="*/ 127 h 169"/>
                <a:gd name="T104" fmla="*/ 136 w 206"/>
                <a:gd name="T105" fmla="*/ 120 h 169"/>
                <a:gd name="T106" fmla="*/ 129 w 206"/>
                <a:gd name="T107" fmla="*/ 120 h 169"/>
                <a:gd name="T108" fmla="*/ 118 w 206"/>
                <a:gd name="T109" fmla="*/ 131 h 169"/>
                <a:gd name="T110" fmla="*/ 114 w 206"/>
                <a:gd name="T111" fmla="*/ 131 h 169"/>
                <a:gd name="T112" fmla="*/ 105 w 206"/>
                <a:gd name="T113" fmla="*/ 147 h 169"/>
                <a:gd name="T114" fmla="*/ 101 w 206"/>
                <a:gd name="T115" fmla="*/ 15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" h="169">
                  <a:moveTo>
                    <a:pt x="101" y="159"/>
                  </a:moveTo>
                  <a:lnTo>
                    <a:pt x="82" y="165"/>
                  </a:lnTo>
                  <a:lnTo>
                    <a:pt x="76" y="164"/>
                  </a:lnTo>
                  <a:lnTo>
                    <a:pt x="69" y="169"/>
                  </a:lnTo>
                  <a:lnTo>
                    <a:pt x="56" y="168"/>
                  </a:lnTo>
                  <a:lnTo>
                    <a:pt x="46" y="157"/>
                  </a:lnTo>
                  <a:lnTo>
                    <a:pt x="41" y="144"/>
                  </a:lnTo>
                  <a:lnTo>
                    <a:pt x="28" y="133"/>
                  </a:lnTo>
                  <a:lnTo>
                    <a:pt x="15" y="133"/>
                  </a:lnTo>
                  <a:lnTo>
                    <a:pt x="0" y="133"/>
                  </a:lnTo>
                  <a:lnTo>
                    <a:pt x="1" y="105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9" y="77"/>
                  </a:lnTo>
                  <a:lnTo>
                    <a:pt x="17" y="67"/>
                  </a:lnTo>
                  <a:lnTo>
                    <a:pt x="15" y="62"/>
                  </a:lnTo>
                  <a:lnTo>
                    <a:pt x="19" y="55"/>
                  </a:lnTo>
                  <a:lnTo>
                    <a:pt x="15" y="45"/>
                  </a:lnTo>
                  <a:lnTo>
                    <a:pt x="15" y="39"/>
                  </a:lnTo>
                  <a:lnTo>
                    <a:pt x="16" y="23"/>
                  </a:lnTo>
                  <a:lnTo>
                    <a:pt x="22" y="16"/>
                  </a:lnTo>
                  <a:lnTo>
                    <a:pt x="24" y="6"/>
                  </a:lnTo>
                  <a:lnTo>
                    <a:pt x="29" y="2"/>
                  </a:lnTo>
                  <a:lnTo>
                    <a:pt x="47" y="0"/>
                  </a:lnTo>
                  <a:lnTo>
                    <a:pt x="65" y="7"/>
                  </a:lnTo>
                  <a:lnTo>
                    <a:pt x="72" y="14"/>
                  </a:lnTo>
                  <a:lnTo>
                    <a:pt x="80" y="14"/>
                  </a:lnTo>
                  <a:lnTo>
                    <a:pt x="88" y="9"/>
                  </a:lnTo>
                  <a:lnTo>
                    <a:pt x="110" y="18"/>
                  </a:lnTo>
                  <a:lnTo>
                    <a:pt x="118" y="18"/>
                  </a:lnTo>
                  <a:lnTo>
                    <a:pt x="129" y="10"/>
                  </a:lnTo>
                  <a:lnTo>
                    <a:pt x="139" y="12"/>
                  </a:lnTo>
                  <a:lnTo>
                    <a:pt x="144" y="8"/>
                  </a:lnTo>
                  <a:lnTo>
                    <a:pt x="153" y="9"/>
                  </a:lnTo>
                  <a:lnTo>
                    <a:pt x="167" y="15"/>
                  </a:lnTo>
                  <a:lnTo>
                    <a:pt x="181" y="5"/>
                  </a:lnTo>
                  <a:lnTo>
                    <a:pt x="184" y="6"/>
                  </a:lnTo>
                  <a:lnTo>
                    <a:pt x="196" y="25"/>
                  </a:lnTo>
                  <a:lnTo>
                    <a:pt x="199" y="24"/>
                  </a:lnTo>
                  <a:lnTo>
                    <a:pt x="206" y="31"/>
                  </a:lnTo>
                  <a:lnTo>
                    <a:pt x="205" y="35"/>
                  </a:lnTo>
                  <a:lnTo>
                    <a:pt x="204" y="40"/>
                  </a:lnTo>
                  <a:lnTo>
                    <a:pt x="189" y="54"/>
                  </a:lnTo>
                  <a:lnTo>
                    <a:pt x="184" y="66"/>
                  </a:lnTo>
                  <a:lnTo>
                    <a:pt x="182" y="74"/>
                  </a:lnTo>
                  <a:lnTo>
                    <a:pt x="178" y="79"/>
                  </a:lnTo>
                  <a:lnTo>
                    <a:pt x="175" y="90"/>
                  </a:lnTo>
                  <a:lnTo>
                    <a:pt x="166" y="98"/>
                  </a:lnTo>
                  <a:lnTo>
                    <a:pt x="162" y="106"/>
                  </a:lnTo>
                  <a:lnTo>
                    <a:pt x="159" y="113"/>
                  </a:lnTo>
                  <a:lnTo>
                    <a:pt x="158" y="121"/>
                  </a:lnTo>
                  <a:lnTo>
                    <a:pt x="145" y="127"/>
                  </a:lnTo>
                  <a:lnTo>
                    <a:pt x="136" y="120"/>
                  </a:lnTo>
                  <a:lnTo>
                    <a:pt x="129" y="120"/>
                  </a:lnTo>
                  <a:lnTo>
                    <a:pt x="118" y="131"/>
                  </a:lnTo>
                  <a:lnTo>
                    <a:pt x="114" y="131"/>
                  </a:lnTo>
                  <a:lnTo>
                    <a:pt x="105" y="147"/>
                  </a:lnTo>
                  <a:lnTo>
                    <a:pt x="101" y="15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26">
              <a:extLst>
                <a:ext uri="{FF2B5EF4-FFF2-40B4-BE49-F238E27FC236}">
                  <a16:creationId xmlns="" xmlns:a16="http://schemas.microsoft.com/office/drawing/2014/main" id="{79D53A40-FF72-4F87-A230-4C6D8040E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953" y="3916613"/>
              <a:ext cx="173547" cy="279227"/>
            </a:xfrm>
            <a:custGeom>
              <a:avLst/>
              <a:gdLst>
                <a:gd name="T0" fmla="*/ 16 w 179"/>
                <a:gd name="T1" fmla="*/ 192 h 288"/>
                <a:gd name="T2" fmla="*/ 18 w 179"/>
                <a:gd name="T3" fmla="*/ 184 h 288"/>
                <a:gd name="T4" fmla="*/ 7 w 179"/>
                <a:gd name="T5" fmla="*/ 184 h 288"/>
                <a:gd name="T6" fmla="*/ 7 w 179"/>
                <a:gd name="T7" fmla="*/ 173 h 288"/>
                <a:gd name="T8" fmla="*/ 0 w 179"/>
                <a:gd name="T9" fmla="*/ 166 h 288"/>
                <a:gd name="T10" fmla="*/ 7 w 179"/>
                <a:gd name="T11" fmla="*/ 143 h 288"/>
                <a:gd name="T12" fmla="*/ 29 w 179"/>
                <a:gd name="T13" fmla="*/ 125 h 288"/>
                <a:gd name="T14" fmla="*/ 30 w 179"/>
                <a:gd name="T15" fmla="*/ 102 h 288"/>
                <a:gd name="T16" fmla="*/ 37 w 179"/>
                <a:gd name="T17" fmla="*/ 65 h 288"/>
                <a:gd name="T18" fmla="*/ 40 w 179"/>
                <a:gd name="T19" fmla="*/ 57 h 288"/>
                <a:gd name="T20" fmla="*/ 33 w 179"/>
                <a:gd name="T21" fmla="*/ 51 h 288"/>
                <a:gd name="T22" fmla="*/ 33 w 179"/>
                <a:gd name="T23" fmla="*/ 46 h 288"/>
                <a:gd name="T24" fmla="*/ 26 w 179"/>
                <a:gd name="T25" fmla="*/ 40 h 288"/>
                <a:gd name="T26" fmla="*/ 22 w 179"/>
                <a:gd name="T27" fmla="*/ 11 h 288"/>
                <a:gd name="T28" fmla="*/ 39 w 179"/>
                <a:gd name="T29" fmla="*/ 0 h 288"/>
                <a:gd name="T30" fmla="*/ 109 w 179"/>
                <a:gd name="T31" fmla="*/ 36 h 288"/>
                <a:gd name="T32" fmla="*/ 178 w 179"/>
                <a:gd name="T33" fmla="*/ 72 h 288"/>
                <a:gd name="T34" fmla="*/ 179 w 179"/>
                <a:gd name="T35" fmla="*/ 144 h 288"/>
                <a:gd name="T36" fmla="*/ 164 w 179"/>
                <a:gd name="T37" fmla="*/ 143 h 288"/>
                <a:gd name="T38" fmla="*/ 156 w 179"/>
                <a:gd name="T39" fmla="*/ 155 h 288"/>
                <a:gd name="T40" fmla="*/ 151 w 179"/>
                <a:gd name="T41" fmla="*/ 167 h 288"/>
                <a:gd name="T42" fmla="*/ 155 w 179"/>
                <a:gd name="T43" fmla="*/ 172 h 288"/>
                <a:gd name="T44" fmla="*/ 149 w 179"/>
                <a:gd name="T45" fmla="*/ 176 h 288"/>
                <a:gd name="T46" fmla="*/ 151 w 179"/>
                <a:gd name="T47" fmla="*/ 184 h 288"/>
                <a:gd name="T48" fmla="*/ 147 w 179"/>
                <a:gd name="T49" fmla="*/ 191 h 288"/>
                <a:gd name="T50" fmla="*/ 146 w 179"/>
                <a:gd name="T51" fmla="*/ 198 h 288"/>
                <a:gd name="T52" fmla="*/ 151 w 179"/>
                <a:gd name="T53" fmla="*/ 197 h 288"/>
                <a:gd name="T54" fmla="*/ 155 w 179"/>
                <a:gd name="T55" fmla="*/ 204 h 288"/>
                <a:gd name="T56" fmla="*/ 155 w 179"/>
                <a:gd name="T57" fmla="*/ 214 h 288"/>
                <a:gd name="T58" fmla="*/ 162 w 179"/>
                <a:gd name="T59" fmla="*/ 219 h 288"/>
                <a:gd name="T60" fmla="*/ 162 w 179"/>
                <a:gd name="T61" fmla="*/ 224 h 288"/>
                <a:gd name="T62" fmla="*/ 150 w 179"/>
                <a:gd name="T63" fmla="*/ 226 h 288"/>
                <a:gd name="T64" fmla="*/ 142 w 179"/>
                <a:gd name="T65" fmla="*/ 233 h 288"/>
                <a:gd name="T66" fmla="*/ 129 w 179"/>
                <a:gd name="T67" fmla="*/ 252 h 288"/>
                <a:gd name="T68" fmla="*/ 113 w 179"/>
                <a:gd name="T69" fmla="*/ 260 h 288"/>
                <a:gd name="T70" fmla="*/ 96 w 179"/>
                <a:gd name="T71" fmla="*/ 259 h 288"/>
                <a:gd name="T72" fmla="*/ 91 w 179"/>
                <a:gd name="T73" fmla="*/ 260 h 288"/>
                <a:gd name="T74" fmla="*/ 92 w 179"/>
                <a:gd name="T75" fmla="*/ 267 h 288"/>
                <a:gd name="T76" fmla="*/ 83 w 179"/>
                <a:gd name="T77" fmla="*/ 273 h 288"/>
                <a:gd name="T78" fmla="*/ 76 w 179"/>
                <a:gd name="T79" fmla="*/ 280 h 288"/>
                <a:gd name="T80" fmla="*/ 54 w 179"/>
                <a:gd name="T81" fmla="*/ 287 h 288"/>
                <a:gd name="T82" fmla="*/ 50 w 179"/>
                <a:gd name="T83" fmla="*/ 282 h 288"/>
                <a:gd name="T84" fmla="*/ 47 w 179"/>
                <a:gd name="T85" fmla="*/ 282 h 288"/>
                <a:gd name="T86" fmla="*/ 44 w 179"/>
                <a:gd name="T87" fmla="*/ 287 h 288"/>
                <a:gd name="T88" fmla="*/ 30 w 179"/>
                <a:gd name="T89" fmla="*/ 288 h 288"/>
                <a:gd name="T90" fmla="*/ 32 w 179"/>
                <a:gd name="T91" fmla="*/ 284 h 288"/>
                <a:gd name="T92" fmla="*/ 26 w 179"/>
                <a:gd name="T93" fmla="*/ 272 h 288"/>
                <a:gd name="T94" fmla="*/ 24 w 179"/>
                <a:gd name="T95" fmla="*/ 264 h 288"/>
                <a:gd name="T96" fmla="*/ 17 w 179"/>
                <a:gd name="T97" fmla="*/ 262 h 288"/>
                <a:gd name="T98" fmla="*/ 7 w 179"/>
                <a:gd name="T99" fmla="*/ 251 h 288"/>
                <a:gd name="T100" fmla="*/ 10 w 179"/>
                <a:gd name="T101" fmla="*/ 243 h 288"/>
                <a:gd name="T102" fmla="*/ 18 w 179"/>
                <a:gd name="T103" fmla="*/ 244 h 288"/>
                <a:gd name="T104" fmla="*/ 23 w 179"/>
                <a:gd name="T105" fmla="*/ 243 h 288"/>
                <a:gd name="T106" fmla="*/ 33 w 179"/>
                <a:gd name="T107" fmla="*/ 243 h 288"/>
                <a:gd name="T108" fmla="*/ 23 w 179"/>
                <a:gd name="T109" fmla="*/ 228 h 288"/>
                <a:gd name="T110" fmla="*/ 24 w 179"/>
                <a:gd name="T111" fmla="*/ 215 h 288"/>
                <a:gd name="T112" fmla="*/ 23 w 179"/>
                <a:gd name="T113" fmla="*/ 204 h 288"/>
                <a:gd name="T114" fmla="*/ 16 w 179"/>
                <a:gd name="T115" fmla="*/ 19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" h="288">
                  <a:moveTo>
                    <a:pt x="16" y="192"/>
                  </a:moveTo>
                  <a:lnTo>
                    <a:pt x="18" y="184"/>
                  </a:lnTo>
                  <a:lnTo>
                    <a:pt x="7" y="184"/>
                  </a:lnTo>
                  <a:lnTo>
                    <a:pt x="7" y="173"/>
                  </a:lnTo>
                  <a:lnTo>
                    <a:pt x="0" y="166"/>
                  </a:lnTo>
                  <a:lnTo>
                    <a:pt x="7" y="143"/>
                  </a:lnTo>
                  <a:lnTo>
                    <a:pt x="29" y="125"/>
                  </a:lnTo>
                  <a:lnTo>
                    <a:pt x="30" y="102"/>
                  </a:lnTo>
                  <a:lnTo>
                    <a:pt x="37" y="65"/>
                  </a:lnTo>
                  <a:lnTo>
                    <a:pt x="40" y="57"/>
                  </a:lnTo>
                  <a:lnTo>
                    <a:pt x="33" y="51"/>
                  </a:lnTo>
                  <a:lnTo>
                    <a:pt x="33" y="46"/>
                  </a:lnTo>
                  <a:lnTo>
                    <a:pt x="26" y="40"/>
                  </a:lnTo>
                  <a:lnTo>
                    <a:pt x="22" y="11"/>
                  </a:lnTo>
                  <a:lnTo>
                    <a:pt x="39" y="0"/>
                  </a:lnTo>
                  <a:lnTo>
                    <a:pt x="109" y="36"/>
                  </a:lnTo>
                  <a:lnTo>
                    <a:pt x="178" y="72"/>
                  </a:lnTo>
                  <a:lnTo>
                    <a:pt x="179" y="144"/>
                  </a:lnTo>
                  <a:lnTo>
                    <a:pt x="164" y="143"/>
                  </a:lnTo>
                  <a:lnTo>
                    <a:pt x="156" y="155"/>
                  </a:lnTo>
                  <a:lnTo>
                    <a:pt x="151" y="167"/>
                  </a:lnTo>
                  <a:lnTo>
                    <a:pt x="155" y="172"/>
                  </a:lnTo>
                  <a:lnTo>
                    <a:pt x="149" y="176"/>
                  </a:lnTo>
                  <a:lnTo>
                    <a:pt x="151" y="184"/>
                  </a:lnTo>
                  <a:lnTo>
                    <a:pt x="147" y="191"/>
                  </a:lnTo>
                  <a:lnTo>
                    <a:pt x="146" y="198"/>
                  </a:lnTo>
                  <a:lnTo>
                    <a:pt x="151" y="197"/>
                  </a:lnTo>
                  <a:lnTo>
                    <a:pt x="155" y="204"/>
                  </a:lnTo>
                  <a:lnTo>
                    <a:pt x="155" y="214"/>
                  </a:lnTo>
                  <a:lnTo>
                    <a:pt x="162" y="219"/>
                  </a:lnTo>
                  <a:lnTo>
                    <a:pt x="162" y="224"/>
                  </a:lnTo>
                  <a:lnTo>
                    <a:pt x="150" y="226"/>
                  </a:lnTo>
                  <a:lnTo>
                    <a:pt x="142" y="233"/>
                  </a:lnTo>
                  <a:lnTo>
                    <a:pt x="129" y="252"/>
                  </a:lnTo>
                  <a:lnTo>
                    <a:pt x="113" y="260"/>
                  </a:lnTo>
                  <a:lnTo>
                    <a:pt x="96" y="259"/>
                  </a:lnTo>
                  <a:lnTo>
                    <a:pt x="91" y="260"/>
                  </a:lnTo>
                  <a:lnTo>
                    <a:pt x="92" y="267"/>
                  </a:lnTo>
                  <a:lnTo>
                    <a:pt x="83" y="273"/>
                  </a:lnTo>
                  <a:lnTo>
                    <a:pt x="76" y="280"/>
                  </a:lnTo>
                  <a:lnTo>
                    <a:pt x="54" y="287"/>
                  </a:lnTo>
                  <a:lnTo>
                    <a:pt x="50" y="282"/>
                  </a:lnTo>
                  <a:lnTo>
                    <a:pt x="47" y="282"/>
                  </a:lnTo>
                  <a:lnTo>
                    <a:pt x="44" y="287"/>
                  </a:lnTo>
                  <a:lnTo>
                    <a:pt x="30" y="288"/>
                  </a:lnTo>
                  <a:lnTo>
                    <a:pt x="32" y="284"/>
                  </a:lnTo>
                  <a:lnTo>
                    <a:pt x="26" y="272"/>
                  </a:lnTo>
                  <a:lnTo>
                    <a:pt x="24" y="264"/>
                  </a:lnTo>
                  <a:lnTo>
                    <a:pt x="17" y="262"/>
                  </a:lnTo>
                  <a:lnTo>
                    <a:pt x="7" y="251"/>
                  </a:lnTo>
                  <a:lnTo>
                    <a:pt x="10" y="243"/>
                  </a:lnTo>
                  <a:lnTo>
                    <a:pt x="18" y="244"/>
                  </a:lnTo>
                  <a:lnTo>
                    <a:pt x="23" y="243"/>
                  </a:lnTo>
                  <a:lnTo>
                    <a:pt x="33" y="243"/>
                  </a:lnTo>
                  <a:lnTo>
                    <a:pt x="23" y="228"/>
                  </a:lnTo>
                  <a:lnTo>
                    <a:pt x="24" y="215"/>
                  </a:lnTo>
                  <a:lnTo>
                    <a:pt x="23" y="204"/>
                  </a:lnTo>
                  <a:lnTo>
                    <a:pt x="16" y="19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27">
              <a:extLst>
                <a:ext uri="{FF2B5EF4-FFF2-40B4-BE49-F238E27FC236}">
                  <a16:creationId xmlns="" xmlns:a16="http://schemas.microsoft.com/office/drawing/2014/main" id="{08E97F2E-7360-46B1-8125-4D3675AE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9990" y="3915643"/>
              <a:ext cx="262745" cy="208451"/>
            </a:xfrm>
            <a:custGeom>
              <a:avLst/>
              <a:gdLst>
                <a:gd name="T0" fmla="*/ 33 w 271"/>
                <a:gd name="T1" fmla="*/ 211 h 215"/>
                <a:gd name="T2" fmla="*/ 33 w 271"/>
                <a:gd name="T3" fmla="*/ 198 h 215"/>
                <a:gd name="T4" fmla="*/ 13 w 271"/>
                <a:gd name="T5" fmla="*/ 194 h 215"/>
                <a:gd name="T6" fmla="*/ 12 w 271"/>
                <a:gd name="T7" fmla="*/ 185 h 215"/>
                <a:gd name="T8" fmla="*/ 3 w 271"/>
                <a:gd name="T9" fmla="*/ 174 h 215"/>
                <a:gd name="T10" fmla="*/ 0 w 271"/>
                <a:gd name="T11" fmla="*/ 166 h 215"/>
                <a:gd name="T12" fmla="*/ 1 w 271"/>
                <a:gd name="T13" fmla="*/ 157 h 215"/>
                <a:gd name="T14" fmla="*/ 12 w 271"/>
                <a:gd name="T15" fmla="*/ 156 h 215"/>
                <a:gd name="T16" fmla="*/ 19 w 271"/>
                <a:gd name="T17" fmla="*/ 151 h 215"/>
                <a:gd name="T18" fmla="*/ 43 w 271"/>
                <a:gd name="T19" fmla="*/ 148 h 215"/>
                <a:gd name="T20" fmla="*/ 58 w 271"/>
                <a:gd name="T21" fmla="*/ 146 h 215"/>
                <a:gd name="T22" fmla="*/ 59 w 271"/>
                <a:gd name="T23" fmla="*/ 134 h 215"/>
                <a:gd name="T24" fmla="*/ 69 w 271"/>
                <a:gd name="T25" fmla="*/ 123 h 215"/>
                <a:gd name="T26" fmla="*/ 69 w 271"/>
                <a:gd name="T27" fmla="*/ 81 h 215"/>
                <a:gd name="T28" fmla="*/ 94 w 271"/>
                <a:gd name="T29" fmla="*/ 73 h 215"/>
                <a:gd name="T30" fmla="*/ 144 w 271"/>
                <a:gd name="T31" fmla="*/ 36 h 215"/>
                <a:gd name="T32" fmla="*/ 204 w 271"/>
                <a:gd name="T33" fmla="*/ 0 h 215"/>
                <a:gd name="T34" fmla="*/ 231 w 271"/>
                <a:gd name="T35" fmla="*/ 8 h 215"/>
                <a:gd name="T36" fmla="*/ 241 w 271"/>
                <a:gd name="T37" fmla="*/ 19 h 215"/>
                <a:gd name="T38" fmla="*/ 253 w 271"/>
                <a:gd name="T39" fmla="*/ 12 h 215"/>
                <a:gd name="T40" fmla="*/ 257 w 271"/>
                <a:gd name="T41" fmla="*/ 41 h 215"/>
                <a:gd name="T42" fmla="*/ 264 w 271"/>
                <a:gd name="T43" fmla="*/ 47 h 215"/>
                <a:gd name="T44" fmla="*/ 264 w 271"/>
                <a:gd name="T45" fmla="*/ 52 h 215"/>
                <a:gd name="T46" fmla="*/ 271 w 271"/>
                <a:gd name="T47" fmla="*/ 58 h 215"/>
                <a:gd name="T48" fmla="*/ 268 w 271"/>
                <a:gd name="T49" fmla="*/ 66 h 215"/>
                <a:gd name="T50" fmla="*/ 261 w 271"/>
                <a:gd name="T51" fmla="*/ 103 h 215"/>
                <a:gd name="T52" fmla="*/ 260 w 271"/>
                <a:gd name="T53" fmla="*/ 126 h 215"/>
                <a:gd name="T54" fmla="*/ 238 w 271"/>
                <a:gd name="T55" fmla="*/ 144 h 215"/>
                <a:gd name="T56" fmla="*/ 231 w 271"/>
                <a:gd name="T57" fmla="*/ 167 h 215"/>
                <a:gd name="T58" fmla="*/ 238 w 271"/>
                <a:gd name="T59" fmla="*/ 174 h 215"/>
                <a:gd name="T60" fmla="*/ 238 w 271"/>
                <a:gd name="T61" fmla="*/ 185 h 215"/>
                <a:gd name="T62" fmla="*/ 249 w 271"/>
                <a:gd name="T63" fmla="*/ 185 h 215"/>
                <a:gd name="T64" fmla="*/ 247 w 271"/>
                <a:gd name="T65" fmla="*/ 193 h 215"/>
                <a:gd name="T66" fmla="*/ 242 w 271"/>
                <a:gd name="T67" fmla="*/ 194 h 215"/>
                <a:gd name="T68" fmla="*/ 241 w 271"/>
                <a:gd name="T69" fmla="*/ 200 h 215"/>
                <a:gd name="T70" fmla="*/ 238 w 271"/>
                <a:gd name="T71" fmla="*/ 201 h 215"/>
                <a:gd name="T72" fmla="*/ 226 w 271"/>
                <a:gd name="T73" fmla="*/ 182 h 215"/>
                <a:gd name="T74" fmla="*/ 223 w 271"/>
                <a:gd name="T75" fmla="*/ 181 h 215"/>
                <a:gd name="T76" fmla="*/ 209 w 271"/>
                <a:gd name="T77" fmla="*/ 191 h 215"/>
                <a:gd name="T78" fmla="*/ 195 w 271"/>
                <a:gd name="T79" fmla="*/ 185 h 215"/>
                <a:gd name="T80" fmla="*/ 186 w 271"/>
                <a:gd name="T81" fmla="*/ 184 h 215"/>
                <a:gd name="T82" fmla="*/ 181 w 271"/>
                <a:gd name="T83" fmla="*/ 188 h 215"/>
                <a:gd name="T84" fmla="*/ 171 w 271"/>
                <a:gd name="T85" fmla="*/ 186 h 215"/>
                <a:gd name="T86" fmla="*/ 160 w 271"/>
                <a:gd name="T87" fmla="*/ 194 h 215"/>
                <a:gd name="T88" fmla="*/ 152 w 271"/>
                <a:gd name="T89" fmla="*/ 194 h 215"/>
                <a:gd name="T90" fmla="*/ 130 w 271"/>
                <a:gd name="T91" fmla="*/ 185 h 215"/>
                <a:gd name="T92" fmla="*/ 122 w 271"/>
                <a:gd name="T93" fmla="*/ 190 h 215"/>
                <a:gd name="T94" fmla="*/ 114 w 271"/>
                <a:gd name="T95" fmla="*/ 190 h 215"/>
                <a:gd name="T96" fmla="*/ 107 w 271"/>
                <a:gd name="T97" fmla="*/ 183 h 215"/>
                <a:gd name="T98" fmla="*/ 89 w 271"/>
                <a:gd name="T99" fmla="*/ 176 h 215"/>
                <a:gd name="T100" fmla="*/ 71 w 271"/>
                <a:gd name="T101" fmla="*/ 178 h 215"/>
                <a:gd name="T102" fmla="*/ 66 w 271"/>
                <a:gd name="T103" fmla="*/ 182 h 215"/>
                <a:gd name="T104" fmla="*/ 64 w 271"/>
                <a:gd name="T105" fmla="*/ 192 h 215"/>
                <a:gd name="T106" fmla="*/ 58 w 271"/>
                <a:gd name="T107" fmla="*/ 199 h 215"/>
                <a:gd name="T108" fmla="*/ 57 w 271"/>
                <a:gd name="T109" fmla="*/ 215 h 215"/>
                <a:gd name="T110" fmla="*/ 44 w 271"/>
                <a:gd name="T111" fmla="*/ 205 h 215"/>
                <a:gd name="T112" fmla="*/ 39 w 271"/>
                <a:gd name="T113" fmla="*/ 205 h 215"/>
                <a:gd name="T114" fmla="*/ 33 w 271"/>
                <a:gd name="T115" fmla="*/ 21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" h="215">
                  <a:moveTo>
                    <a:pt x="33" y="211"/>
                  </a:moveTo>
                  <a:lnTo>
                    <a:pt x="33" y="198"/>
                  </a:lnTo>
                  <a:lnTo>
                    <a:pt x="13" y="194"/>
                  </a:lnTo>
                  <a:lnTo>
                    <a:pt x="12" y="185"/>
                  </a:lnTo>
                  <a:lnTo>
                    <a:pt x="3" y="174"/>
                  </a:lnTo>
                  <a:lnTo>
                    <a:pt x="0" y="166"/>
                  </a:lnTo>
                  <a:lnTo>
                    <a:pt x="1" y="157"/>
                  </a:lnTo>
                  <a:lnTo>
                    <a:pt x="12" y="156"/>
                  </a:lnTo>
                  <a:lnTo>
                    <a:pt x="19" y="151"/>
                  </a:lnTo>
                  <a:lnTo>
                    <a:pt x="43" y="148"/>
                  </a:lnTo>
                  <a:lnTo>
                    <a:pt x="58" y="146"/>
                  </a:lnTo>
                  <a:lnTo>
                    <a:pt x="59" y="134"/>
                  </a:lnTo>
                  <a:lnTo>
                    <a:pt x="69" y="123"/>
                  </a:lnTo>
                  <a:lnTo>
                    <a:pt x="69" y="81"/>
                  </a:lnTo>
                  <a:lnTo>
                    <a:pt x="94" y="73"/>
                  </a:lnTo>
                  <a:lnTo>
                    <a:pt x="144" y="36"/>
                  </a:lnTo>
                  <a:lnTo>
                    <a:pt x="204" y="0"/>
                  </a:lnTo>
                  <a:lnTo>
                    <a:pt x="231" y="8"/>
                  </a:lnTo>
                  <a:lnTo>
                    <a:pt x="241" y="19"/>
                  </a:lnTo>
                  <a:lnTo>
                    <a:pt x="253" y="12"/>
                  </a:lnTo>
                  <a:lnTo>
                    <a:pt x="257" y="41"/>
                  </a:lnTo>
                  <a:lnTo>
                    <a:pt x="264" y="47"/>
                  </a:lnTo>
                  <a:lnTo>
                    <a:pt x="264" y="52"/>
                  </a:lnTo>
                  <a:lnTo>
                    <a:pt x="271" y="58"/>
                  </a:lnTo>
                  <a:lnTo>
                    <a:pt x="268" y="66"/>
                  </a:lnTo>
                  <a:lnTo>
                    <a:pt x="261" y="103"/>
                  </a:lnTo>
                  <a:lnTo>
                    <a:pt x="260" y="126"/>
                  </a:lnTo>
                  <a:lnTo>
                    <a:pt x="238" y="144"/>
                  </a:lnTo>
                  <a:lnTo>
                    <a:pt x="231" y="167"/>
                  </a:lnTo>
                  <a:lnTo>
                    <a:pt x="238" y="174"/>
                  </a:lnTo>
                  <a:lnTo>
                    <a:pt x="238" y="185"/>
                  </a:lnTo>
                  <a:lnTo>
                    <a:pt x="249" y="185"/>
                  </a:lnTo>
                  <a:lnTo>
                    <a:pt x="247" y="193"/>
                  </a:lnTo>
                  <a:lnTo>
                    <a:pt x="242" y="194"/>
                  </a:lnTo>
                  <a:lnTo>
                    <a:pt x="241" y="200"/>
                  </a:lnTo>
                  <a:lnTo>
                    <a:pt x="238" y="201"/>
                  </a:lnTo>
                  <a:lnTo>
                    <a:pt x="226" y="182"/>
                  </a:lnTo>
                  <a:lnTo>
                    <a:pt x="223" y="181"/>
                  </a:lnTo>
                  <a:lnTo>
                    <a:pt x="209" y="191"/>
                  </a:lnTo>
                  <a:lnTo>
                    <a:pt x="195" y="185"/>
                  </a:lnTo>
                  <a:lnTo>
                    <a:pt x="186" y="184"/>
                  </a:lnTo>
                  <a:lnTo>
                    <a:pt x="181" y="188"/>
                  </a:lnTo>
                  <a:lnTo>
                    <a:pt x="171" y="186"/>
                  </a:lnTo>
                  <a:lnTo>
                    <a:pt x="160" y="194"/>
                  </a:lnTo>
                  <a:lnTo>
                    <a:pt x="152" y="194"/>
                  </a:lnTo>
                  <a:lnTo>
                    <a:pt x="130" y="185"/>
                  </a:lnTo>
                  <a:lnTo>
                    <a:pt x="122" y="190"/>
                  </a:lnTo>
                  <a:lnTo>
                    <a:pt x="114" y="190"/>
                  </a:lnTo>
                  <a:lnTo>
                    <a:pt x="107" y="183"/>
                  </a:lnTo>
                  <a:lnTo>
                    <a:pt x="89" y="176"/>
                  </a:lnTo>
                  <a:lnTo>
                    <a:pt x="71" y="178"/>
                  </a:lnTo>
                  <a:lnTo>
                    <a:pt x="66" y="182"/>
                  </a:lnTo>
                  <a:lnTo>
                    <a:pt x="64" y="192"/>
                  </a:lnTo>
                  <a:lnTo>
                    <a:pt x="58" y="199"/>
                  </a:lnTo>
                  <a:lnTo>
                    <a:pt x="57" y="215"/>
                  </a:lnTo>
                  <a:lnTo>
                    <a:pt x="44" y="205"/>
                  </a:lnTo>
                  <a:lnTo>
                    <a:pt x="39" y="205"/>
                  </a:lnTo>
                  <a:lnTo>
                    <a:pt x="33" y="21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28">
              <a:extLst>
                <a:ext uri="{FF2B5EF4-FFF2-40B4-BE49-F238E27FC236}">
                  <a16:creationId xmlns="" xmlns:a16="http://schemas.microsoft.com/office/drawing/2014/main" id="{94DCDE9A-425D-48CC-B124-506C98670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4709" y="5254575"/>
              <a:ext cx="30056" cy="29086"/>
            </a:xfrm>
            <a:custGeom>
              <a:avLst/>
              <a:gdLst>
                <a:gd name="T0" fmla="*/ 3 w 31"/>
                <a:gd name="T1" fmla="*/ 0 h 30"/>
                <a:gd name="T2" fmla="*/ 15 w 31"/>
                <a:gd name="T3" fmla="*/ 8 h 30"/>
                <a:gd name="T4" fmla="*/ 31 w 31"/>
                <a:gd name="T5" fmla="*/ 12 h 30"/>
                <a:gd name="T6" fmla="*/ 31 w 31"/>
                <a:gd name="T7" fmla="*/ 16 h 30"/>
                <a:gd name="T8" fmla="*/ 26 w 31"/>
                <a:gd name="T9" fmla="*/ 29 h 30"/>
                <a:gd name="T10" fmla="*/ 0 w 31"/>
                <a:gd name="T11" fmla="*/ 30 h 30"/>
                <a:gd name="T12" fmla="*/ 0 w 31"/>
                <a:gd name="T13" fmla="*/ 16 h 30"/>
                <a:gd name="T14" fmla="*/ 2 w 31"/>
                <a:gd name="T15" fmla="*/ 6 h 30"/>
                <a:gd name="T16" fmla="*/ 3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3" y="0"/>
                  </a:moveTo>
                  <a:lnTo>
                    <a:pt x="15" y="8"/>
                  </a:lnTo>
                  <a:lnTo>
                    <a:pt x="31" y="12"/>
                  </a:lnTo>
                  <a:lnTo>
                    <a:pt x="31" y="16"/>
                  </a:lnTo>
                  <a:lnTo>
                    <a:pt x="26" y="29"/>
                  </a:lnTo>
                  <a:lnTo>
                    <a:pt x="0" y="30"/>
                  </a:lnTo>
                  <a:lnTo>
                    <a:pt x="0" y="16"/>
                  </a:lnTo>
                  <a:lnTo>
                    <a:pt x="2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29">
              <a:extLst>
                <a:ext uri="{FF2B5EF4-FFF2-40B4-BE49-F238E27FC236}">
                  <a16:creationId xmlns="" xmlns:a16="http://schemas.microsoft.com/office/drawing/2014/main" id="{B612C075-BEB1-42FA-ABB3-419446B82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42" y="3649990"/>
              <a:ext cx="349033" cy="345155"/>
            </a:xfrm>
            <a:custGeom>
              <a:avLst/>
              <a:gdLst>
                <a:gd name="T0" fmla="*/ 360 w 360"/>
                <a:gd name="T1" fmla="*/ 274 h 356"/>
                <a:gd name="T2" fmla="*/ 300 w 360"/>
                <a:gd name="T3" fmla="*/ 310 h 356"/>
                <a:gd name="T4" fmla="*/ 250 w 360"/>
                <a:gd name="T5" fmla="*/ 347 h 356"/>
                <a:gd name="T6" fmla="*/ 225 w 360"/>
                <a:gd name="T7" fmla="*/ 355 h 356"/>
                <a:gd name="T8" fmla="*/ 206 w 360"/>
                <a:gd name="T9" fmla="*/ 356 h 356"/>
                <a:gd name="T10" fmla="*/ 206 w 360"/>
                <a:gd name="T11" fmla="*/ 345 h 356"/>
                <a:gd name="T12" fmla="*/ 198 w 360"/>
                <a:gd name="T13" fmla="*/ 343 h 356"/>
                <a:gd name="T14" fmla="*/ 186 w 360"/>
                <a:gd name="T15" fmla="*/ 337 h 356"/>
                <a:gd name="T16" fmla="*/ 183 w 360"/>
                <a:gd name="T17" fmla="*/ 329 h 356"/>
                <a:gd name="T18" fmla="*/ 124 w 360"/>
                <a:gd name="T19" fmla="*/ 287 h 356"/>
                <a:gd name="T20" fmla="*/ 65 w 360"/>
                <a:gd name="T21" fmla="*/ 247 h 356"/>
                <a:gd name="T22" fmla="*/ 0 w 360"/>
                <a:gd name="T23" fmla="*/ 199 h 356"/>
                <a:gd name="T24" fmla="*/ 0 w 360"/>
                <a:gd name="T25" fmla="*/ 196 h 356"/>
                <a:gd name="T26" fmla="*/ 0 w 360"/>
                <a:gd name="T27" fmla="*/ 195 h 356"/>
                <a:gd name="T28" fmla="*/ 0 w 360"/>
                <a:gd name="T29" fmla="*/ 171 h 356"/>
                <a:gd name="T30" fmla="*/ 28 w 360"/>
                <a:gd name="T31" fmla="*/ 156 h 356"/>
                <a:gd name="T32" fmla="*/ 45 w 360"/>
                <a:gd name="T33" fmla="*/ 154 h 356"/>
                <a:gd name="T34" fmla="*/ 59 w 360"/>
                <a:gd name="T35" fmla="*/ 148 h 356"/>
                <a:gd name="T36" fmla="*/ 66 w 360"/>
                <a:gd name="T37" fmla="*/ 138 h 356"/>
                <a:gd name="T38" fmla="*/ 87 w 360"/>
                <a:gd name="T39" fmla="*/ 130 h 356"/>
                <a:gd name="T40" fmla="*/ 87 w 360"/>
                <a:gd name="T41" fmla="*/ 116 h 356"/>
                <a:gd name="T42" fmla="*/ 97 w 360"/>
                <a:gd name="T43" fmla="*/ 114 h 356"/>
                <a:gd name="T44" fmla="*/ 105 w 360"/>
                <a:gd name="T45" fmla="*/ 107 h 356"/>
                <a:gd name="T46" fmla="*/ 129 w 360"/>
                <a:gd name="T47" fmla="*/ 103 h 356"/>
                <a:gd name="T48" fmla="*/ 131 w 360"/>
                <a:gd name="T49" fmla="*/ 95 h 356"/>
                <a:gd name="T50" fmla="*/ 126 w 360"/>
                <a:gd name="T51" fmla="*/ 91 h 356"/>
                <a:gd name="T52" fmla="*/ 120 w 360"/>
                <a:gd name="T53" fmla="*/ 69 h 356"/>
                <a:gd name="T54" fmla="*/ 119 w 360"/>
                <a:gd name="T55" fmla="*/ 56 h 356"/>
                <a:gd name="T56" fmla="*/ 113 w 360"/>
                <a:gd name="T57" fmla="*/ 42 h 356"/>
                <a:gd name="T58" fmla="*/ 130 w 360"/>
                <a:gd name="T59" fmla="*/ 30 h 356"/>
                <a:gd name="T60" fmla="*/ 148 w 360"/>
                <a:gd name="T61" fmla="*/ 27 h 356"/>
                <a:gd name="T62" fmla="*/ 160 w 360"/>
                <a:gd name="T63" fmla="*/ 18 h 356"/>
                <a:gd name="T64" fmla="*/ 176 w 360"/>
                <a:gd name="T65" fmla="*/ 12 h 356"/>
                <a:gd name="T66" fmla="*/ 206 w 360"/>
                <a:gd name="T67" fmla="*/ 7 h 356"/>
                <a:gd name="T68" fmla="*/ 235 w 360"/>
                <a:gd name="T69" fmla="*/ 6 h 356"/>
                <a:gd name="T70" fmla="*/ 243 w 360"/>
                <a:gd name="T71" fmla="*/ 10 h 356"/>
                <a:gd name="T72" fmla="*/ 259 w 360"/>
                <a:gd name="T73" fmla="*/ 0 h 356"/>
                <a:gd name="T74" fmla="*/ 278 w 360"/>
                <a:gd name="T75" fmla="*/ 0 h 356"/>
                <a:gd name="T76" fmla="*/ 285 w 360"/>
                <a:gd name="T77" fmla="*/ 6 h 356"/>
                <a:gd name="T78" fmla="*/ 298 w 360"/>
                <a:gd name="T79" fmla="*/ 4 h 356"/>
                <a:gd name="T80" fmla="*/ 294 w 360"/>
                <a:gd name="T81" fmla="*/ 15 h 356"/>
                <a:gd name="T82" fmla="*/ 296 w 360"/>
                <a:gd name="T83" fmla="*/ 36 h 356"/>
                <a:gd name="T84" fmla="*/ 293 w 360"/>
                <a:gd name="T85" fmla="*/ 54 h 356"/>
                <a:gd name="T86" fmla="*/ 281 w 360"/>
                <a:gd name="T87" fmla="*/ 65 h 356"/>
                <a:gd name="T88" fmla="*/ 284 w 360"/>
                <a:gd name="T89" fmla="*/ 80 h 356"/>
                <a:gd name="T90" fmla="*/ 298 w 360"/>
                <a:gd name="T91" fmla="*/ 93 h 356"/>
                <a:gd name="T92" fmla="*/ 298 w 360"/>
                <a:gd name="T93" fmla="*/ 98 h 356"/>
                <a:gd name="T94" fmla="*/ 308 w 360"/>
                <a:gd name="T95" fmla="*/ 106 h 356"/>
                <a:gd name="T96" fmla="*/ 316 w 360"/>
                <a:gd name="T97" fmla="*/ 143 h 356"/>
                <a:gd name="T98" fmla="*/ 322 w 360"/>
                <a:gd name="T99" fmla="*/ 160 h 356"/>
                <a:gd name="T100" fmla="*/ 322 w 360"/>
                <a:gd name="T101" fmla="*/ 169 h 356"/>
                <a:gd name="T102" fmla="*/ 320 w 360"/>
                <a:gd name="T103" fmla="*/ 185 h 356"/>
                <a:gd name="T104" fmla="*/ 321 w 360"/>
                <a:gd name="T105" fmla="*/ 195 h 356"/>
                <a:gd name="T106" fmla="*/ 318 w 360"/>
                <a:gd name="T107" fmla="*/ 205 h 356"/>
                <a:gd name="T108" fmla="*/ 320 w 360"/>
                <a:gd name="T109" fmla="*/ 217 h 356"/>
                <a:gd name="T110" fmla="*/ 313 w 360"/>
                <a:gd name="T111" fmla="*/ 225 h 356"/>
                <a:gd name="T112" fmla="*/ 323 w 360"/>
                <a:gd name="T113" fmla="*/ 239 h 356"/>
                <a:gd name="T114" fmla="*/ 324 w 360"/>
                <a:gd name="T115" fmla="*/ 247 h 356"/>
                <a:gd name="T116" fmla="*/ 330 w 360"/>
                <a:gd name="T117" fmla="*/ 258 h 356"/>
                <a:gd name="T118" fmla="*/ 338 w 360"/>
                <a:gd name="T119" fmla="*/ 255 h 356"/>
                <a:gd name="T120" fmla="*/ 352 w 360"/>
                <a:gd name="T121" fmla="*/ 263 h 356"/>
                <a:gd name="T122" fmla="*/ 360 w 360"/>
                <a:gd name="T123" fmla="*/ 27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0" h="356">
                  <a:moveTo>
                    <a:pt x="360" y="274"/>
                  </a:moveTo>
                  <a:lnTo>
                    <a:pt x="300" y="310"/>
                  </a:lnTo>
                  <a:lnTo>
                    <a:pt x="250" y="347"/>
                  </a:lnTo>
                  <a:lnTo>
                    <a:pt x="225" y="355"/>
                  </a:lnTo>
                  <a:lnTo>
                    <a:pt x="206" y="356"/>
                  </a:lnTo>
                  <a:lnTo>
                    <a:pt x="206" y="345"/>
                  </a:lnTo>
                  <a:lnTo>
                    <a:pt x="198" y="343"/>
                  </a:lnTo>
                  <a:lnTo>
                    <a:pt x="186" y="337"/>
                  </a:lnTo>
                  <a:lnTo>
                    <a:pt x="183" y="329"/>
                  </a:lnTo>
                  <a:lnTo>
                    <a:pt x="124" y="287"/>
                  </a:lnTo>
                  <a:lnTo>
                    <a:pt x="65" y="247"/>
                  </a:lnTo>
                  <a:lnTo>
                    <a:pt x="0" y="199"/>
                  </a:lnTo>
                  <a:lnTo>
                    <a:pt x="0" y="196"/>
                  </a:lnTo>
                  <a:lnTo>
                    <a:pt x="0" y="195"/>
                  </a:lnTo>
                  <a:lnTo>
                    <a:pt x="0" y="171"/>
                  </a:lnTo>
                  <a:lnTo>
                    <a:pt x="28" y="156"/>
                  </a:lnTo>
                  <a:lnTo>
                    <a:pt x="45" y="154"/>
                  </a:lnTo>
                  <a:lnTo>
                    <a:pt x="59" y="148"/>
                  </a:lnTo>
                  <a:lnTo>
                    <a:pt x="66" y="138"/>
                  </a:lnTo>
                  <a:lnTo>
                    <a:pt x="87" y="130"/>
                  </a:lnTo>
                  <a:lnTo>
                    <a:pt x="87" y="116"/>
                  </a:lnTo>
                  <a:lnTo>
                    <a:pt x="97" y="114"/>
                  </a:lnTo>
                  <a:lnTo>
                    <a:pt x="105" y="107"/>
                  </a:lnTo>
                  <a:lnTo>
                    <a:pt x="129" y="103"/>
                  </a:lnTo>
                  <a:lnTo>
                    <a:pt x="131" y="95"/>
                  </a:lnTo>
                  <a:lnTo>
                    <a:pt x="126" y="91"/>
                  </a:lnTo>
                  <a:lnTo>
                    <a:pt x="120" y="69"/>
                  </a:lnTo>
                  <a:lnTo>
                    <a:pt x="119" y="56"/>
                  </a:lnTo>
                  <a:lnTo>
                    <a:pt x="113" y="42"/>
                  </a:lnTo>
                  <a:lnTo>
                    <a:pt x="130" y="30"/>
                  </a:lnTo>
                  <a:lnTo>
                    <a:pt x="148" y="27"/>
                  </a:lnTo>
                  <a:lnTo>
                    <a:pt x="160" y="18"/>
                  </a:lnTo>
                  <a:lnTo>
                    <a:pt x="176" y="12"/>
                  </a:lnTo>
                  <a:lnTo>
                    <a:pt x="206" y="7"/>
                  </a:lnTo>
                  <a:lnTo>
                    <a:pt x="235" y="6"/>
                  </a:lnTo>
                  <a:lnTo>
                    <a:pt x="243" y="10"/>
                  </a:lnTo>
                  <a:lnTo>
                    <a:pt x="259" y="0"/>
                  </a:lnTo>
                  <a:lnTo>
                    <a:pt x="278" y="0"/>
                  </a:lnTo>
                  <a:lnTo>
                    <a:pt x="285" y="6"/>
                  </a:lnTo>
                  <a:lnTo>
                    <a:pt x="298" y="4"/>
                  </a:lnTo>
                  <a:lnTo>
                    <a:pt x="294" y="15"/>
                  </a:lnTo>
                  <a:lnTo>
                    <a:pt x="296" y="36"/>
                  </a:lnTo>
                  <a:lnTo>
                    <a:pt x="293" y="54"/>
                  </a:lnTo>
                  <a:lnTo>
                    <a:pt x="281" y="65"/>
                  </a:lnTo>
                  <a:lnTo>
                    <a:pt x="284" y="80"/>
                  </a:lnTo>
                  <a:lnTo>
                    <a:pt x="298" y="93"/>
                  </a:lnTo>
                  <a:lnTo>
                    <a:pt x="298" y="98"/>
                  </a:lnTo>
                  <a:lnTo>
                    <a:pt x="308" y="106"/>
                  </a:lnTo>
                  <a:lnTo>
                    <a:pt x="316" y="143"/>
                  </a:lnTo>
                  <a:lnTo>
                    <a:pt x="322" y="160"/>
                  </a:lnTo>
                  <a:lnTo>
                    <a:pt x="322" y="169"/>
                  </a:lnTo>
                  <a:lnTo>
                    <a:pt x="320" y="185"/>
                  </a:lnTo>
                  <a:lnTo>
                    <a:pt x="321" y="195"/>
                  </a:lnTo>
                  <a:lnTo>
                    <a:pt x="318" y="205"/>
                  </a:lnTo>
                  <a:lnTo>
                    <a:pt x="320" y="217"/>
                  </a:lnTo>
                  <a:lnTo>
                    <a:pt x="313" y="225"/>
                  </a:lnTo>
                  <a:lnTo>
                    <a:pt x="323" y="239"/>
                  </a:lnTo>
                  <a:lnTo>
                    <a:pt x="324" y="247"/>
                  </a:lnTo>
                  <a:lnTo>
                    <a:pt x="330" y="258"/>
                  </a:lnTo>
                  <a:lnTo>
                    <a:pt x="338" y="255"/>
                  </a:lnTo>
                  <a:lnTo>
                    <a:pt x="352" y="263"/>
                  </a:lnTo>
                  <a:lnTo>
                    <a:pt x="360" y="27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30">
              <a:extLst>
                <a:ext uri="{FF2B5EF4-FFF2-40B4-BE49-F238E27FC236}">
                  <a16:creationId xmlns="" xmlns:a16="http://schemas.microsoft.com/office/drawing/2014/main" id="{3D0B7AB7-9480-42F0-A26D-DAB49F736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064" y="4296672"/>
              <a:ext cx="96954" cy="106649"/>
            </a:xfrm>
            <a:custGeom>
              <a:avLst/>
              <a:gdLst>
                <a:gd name="T0" fmla="*/ 12 w 100"/>
                <a:gd name="T1" fmla="*/ 83 h 110"/>
                <a:gd name="T2" fmla="*/ 21 w 100"/>
                <a:gd name="T3" fmla="*/ 71 h 110"/>
                <a:gd name="T4" fmla="*/ 17 w 100"/>
                <a:gd name="T5" fmla="*/ 63 h 110"/>
                <a:gd name="T6" fmla="*/ 11 w 100"/>
                <a:gd name="T7" fmla="*/ 71 h 110"/>
                <a:gd name="T8" fmla="*/ 0 w 100"/>
                <a:gd name="T9" fmla="*/ 64 h 110"/>
                <a:gd name="T10" fmla="*/ 4 w 100"/>
                <a:gd name="T11" fmla="*/ 58 h 110"/>
                <a:gd name="T12" fmla="*/ 0 w 100"/>
                <a:gd name="T13" fmla="*/ 43 h 110"/>
                <a:gd name="T14" fmla="*/ 7 w 100"/>
                <a:gd name="T15" fmla="*/ 41 h 110"/>
                <a:gd name="T16" fmla="*/ 10 w 100"/>
                <a:gd name="T17" fmla="*/ 29 h 110"/>
                <a:gd name="T18" fmla="*/ 17 w 100"/>
                <a:gd name="T19" fmla="*/ 19 h 110"/>
                <a:gd name="T20" fmla="*/ 15 w 100"/>
                <a:gd name="T21" fmla="*/ 12 h 110"/>
                <a:gd name="T22" fmla="*/ 25 w 100"/>
                <a:gd name="T23" fmla="*/ 7 h 110"/>
                <a:gd name="T24" fmla="*/ 36 w 100"/>
                <a:gd name="T25" fmla="*/ 0 h 110"/>
                <a:gd name="T26" fmla="*/ 55 w 100"/>
                <a:gd name="T27" fmla="*/ 11 h 110"/>
                <a:gd name="T28" fmla="*/ 57 w 100"/>
                <a:gd name="T29" fmla="*/ 11 h 110"/>
                <a:gd name="T30" fmla="*/ 62 w 100"/>
                <a:gd name="T31" fmla="*/ 18 h 110"/>
                <a:gd name="T32" fmla="*/ 77 w 100"/>
                <a:gd name="T33" fmla="*/ 20 h 110"/>
                <a:gd name="T34" fmla="*/ 81 w 100"/>
                <a:gd name="T35" fmla="*/ 18 h 110"/>
                <a:gd name="T36" fmla="*/ 90 w 100"/>
                <a:gd name="T37" fmla="*/ 23 h 110"/>
                <a:gd name="T38" fmla="*/ 98 w 100"/>
                <a:gd name="T39" fmla="*/ 27 h 110"/>
                <a:gd name="T40" fmla="*/ 100 w 100"/>
                <a:gd name="T41" fmla="*/ 41 h 110"/>
                <a:gd name="T42" fmla="*/ 94 w 100"/>
                <a:gd name="T43" fmla="*/ 51 h 110"/>
                <a:gd name="T44" fmla="*/ 76 w 100"/>
                <a:gd name="T45" fmla="*/ 70 h 110"/>
                <a:gd name="T46" fmla="*/ 55 w 100"/>
                <a:gd name="T47" fmla="*/ 77 h 110"/>
                <a:gd name="T48" fmla="*/ 44 w 100"/>
                <a:gd name="T49" fmla="*/ 92 h 110"/>
                <a:gd name="T50" fmla="*/ 41 w 100"/>
                <a:gd name="T51" fmla="*/ 103 h 110"/>
                <a:gd name="T52" fmla="*/ 31 w 100"/>
                <a:gd name="T53" fmla="*/ 110 h 110"/>
                <a:gd name="T54" fmla="*/ 24 w 100"/>
                <a:gd name="T55" fmla="*/ 102 h 110"/>
                <a:gd name="T56" fmla="*/ 17 w 100"/>
                <a:gd name="T57" fmla="*/ 100 h 110"/>
                <a:gd name="T58" fmla="*/ 10 w 100"/>
                <a:gd name="T59" fmla="*/ 101 h 110"/>
                <a:gd name="T60" fmla="*/ 9 w 100"/>
                <a:gd name="T61" fmla="*/ 95 h 110"/>
                <a:gd name="T62" fmla="*/ 14 w 100"/>
                <a:gd name="T63" fmla="*/ 90 h 110"/>
                <a:gd name="T64" fmla="*/ 12 w 100"/>
                <a:gd name="T65" fmla="*/ 8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110">
                  <a:moveTo>
                    <a:pt x="12" y="83"/>
                  </a:moveTo>
                  <a:lnTo>
                    <a:pt x="21" y="71"/>
                  </a:lnTo>
                  <a:lnTo>
                    <a:pt x="17" y="63"/>
                  </a:lnTo>
                  <a:lnTo>
                    <a:pt x="11" y="71"/>
                  </a:lnTo>
                  <a:lnTo>
                    <a:pt x="0" y="64"/>
                  </a:lnTo>
                  <a:lnTo>
                    <a:pt x="4" y="58"/>
                  </a:lnTo>
                  <a:lnTo>
                    <a:pt x="0" y="43"/>
                  </a:lnTo>
                  <a:lnTo>
                    <a:pt x="7" y="41"/>
                  </a:lnTo>
                  <a:lnTo>
                    <a:pt x="10" y="29"/>
                  </a:lnTo>
                  <a:lnTo>
                    <a:pt x="17" y="19"/>
                  </a:lnTo>
                  <a:lnTo>
                    <a:pt x="15" y="12"/>
                  </a:lnTo>
                  <a:lnTo>
                    <a:pt x="25" y="7"/>
                  </a:lnTo>
                  <a:lnTo>
                    <a:pt x="36" y="0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62" y="18"/>
                  </a:lnTo>
                  <a:lnTo>
                    <a:pt x="77" y="20"/>
                  </a:lnTo>
                  <a:lnTo>
                    <a:pt x="81" y="18"/>
                  </a:lnTo>
                  <a:lnTo>
                    <a:pt x="90" y="23"/>
                  </a:lnTo>
                  <a:lnTo>
                    <a:pt x="98" y="27"/>
                  </a:lnTo>
                  <a:lnTo>
                    <a:pt x="100" y="41"/>
                  </a:lnTo>
                  <a:lnTo>
                    <a:pt x="94" y="51"/>
                  </a:lnTo>
                  <a:lnTo>
                    <a:pt x="76" y="70"/>
                  </a:lnTo>
                  <a:lnTo>
                    <a:pt x="55" y="77"/>
                  </a:lnTo>
                  <a:lnTo>
                    <a:pt x="44" y="92"/>
                  </a:lnTo>
                  <a:lnTo>
                    <a:pt x="41" y="103"/>
                  </a:lnTo>
                  <a:lnTo>
                    <a:pt x="31" y="110"/>
                  </a:lnTo>
                  <a:lnTo>
                    <a:pt x="24" y="102"/>
                  </a:lnTo>
                  <a:lnTo>
                    <a:pt x="17" y="100"/>
                  </a:lnTo>
                  <a:lnTo>
                    <a:pt x="10" y="101"/>
                  </a:lnTo>
                  <a:lnTo>
                    <a:pt x="9" y="95"/>
                  </a:lnTo>
                  <a:lnTo>
                    <a:pt x="14" y="90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31">
              <a:extLst>
                <a:ext uri="{FF2B5EF4-FFF2-40B4-BE49-F238E27FC236}">
                  <a16:creationId xmlns="" xmlns:a16="http://schemas.microsoft.com/office/drawing/2014/main" id="{88D8CB2D-EDF5-4565-B611-BC5B10DD0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5977" y="2583499"/>
              <a:ext cx="1729654" cy="1414555"/>
            </a:xfrm>
            <a:custGeom>
              <a:avLst/>
              <a:gdLst>
                <a:gd name="T0" fmla="*/ 599 w 1784"/>
                <a:gd name="T1" fmla="*/ 548 h 1459"/>
                <a:gd name="T2" fmla="*/ 389 w 1784"/>
                <a:gd name="T3" fmla="*/ 457 h 1459"/>
                <a:gd name="T4" fmla="*/ 315 w 1784"/>
                <a:gd name="T5" fmla="*/ 461 h 1459"/>
                <a:gd name="T6" fmla="*/ 247 w 1784"/>
                <a:gd name="T7" fmla="*/ 563 h 1459"/>
                <a:gd name="T8" fmla="*/ 127 w 1784"/>
                <a:gd name="T9" fmla="*/ 649 h 1459"/>
                <a:gd name="T10" fmla="*/ 164 w 1784"/>
                <a:gd name="T11" fmla="*/ 606 h 1459"/>
                <a:gd name="T12" fmla="*/ 182 w 1784"/>
                <a:gd name="T13" fmla="*/ 541 h 1459"/>
                <a:gd name="T14" fmla="*/ 122 w 1784"/>
                <a:gd name="T15" fmla="*/ 488 h 1459"/>
                <a:gd name="T16" fmla="*/ 86 w 1784"/>
                <a:gd name="T17" fmla="*/ 372 h 1459"/>
                <a:gd name="T18" fmla="*/ 152 w 1784"/>
                <a:gd name="T19" fmla="*/ 308 h 1459"/>
                <a:gd name="T20" fmla="*/ 25 w 1784"/>
                <a:gd name="T21" fmla="*/ 272 h 1459"/>
                <a:gd name="T22" fmla="*/ 88 w 1784"/>
                <a:gd name="T23" fmla="*/ 186 h 1459"/>
                <a:gd name="T24" fmla="*/ 149 w 1784"/>
                <a:gd name="T25" fmla="*/ 49 h 1459"/>
                <a:gd name="T26" fmla="*/ 300 w 1784"/>
                <a:gd name="T27" fmla="*/ 41 h 1459"/>
                <a:gd name="T28" fmla="*/ 496 w 1784"/>
                <a:gd name="T29" fmla="*/ 86 h 1459"/>
                <a:gd name="T30" fmla="*/ 592 w 1784"/>
                <a:gd name="T31" fmla="*/ 495 h 1459"/>
                <a:gd name="T32" fmla="*/ 678 w 1784"/>
                <a:gd name="T33" fmla="*/ 654 h 1459"/>
                <a:gd name="T34" fmla="*/ 1712 w 1784"/>
                <a:gd name="T35" fmla="*/ 912 h 1459"/>
                <a:gd name="T36" fmla="*/ 1624 w 1784"/>
                <a:gd name="T37" fmla="*/ 954 h 1459"/>
                <a:gd name="T38" fmla="*/ 1561 w 1784"/>
                <a:gd name="T39" fmla="*/ 985 h 1459"/>
                <a:gd name="T40" fmla="*/ 1507 w 1784"/>
                <a:gd name="T41" fmla="*/ 981 h 1459"/>
                <a:gd name="T42" fmla="*/ 1499 w 1784"/>
                <a:gd name="T43" fmla="*/ 936 h 1459"/>
                <a:gd name="T44" fmla="*/ 1461 w 1784"/>
                <a:gd name="T45" fmla="*/ 916 h 1459"/>
                <a:gd name="T46" fmla="*/ 1439 w 1784"/>
                <a:gd name="T47" fmla="*/ 996 h 1459"/>
                <a:gd name="T48" fmla="*/ 1422 w 1784"/>
                <a:gd name="T49" fmla="*/ 949 h 1459"/>
                <a:gd name="T50" fmla="*/ 1447 w 1784"/>
                <a:gd name="T51" fmla="*/ 899 h 1459"/>
                <a:gd name="T52" fmla="*/ 1467 w 1784"/>
                <a:gd name="T53" fmla="*/ 876 h 1459"/>
                <a:gd name="T54" fmla="*/ 1376 w 1784"/>
                <a:gd name="T55" fmla="*/ 881 h 1459"/>
                <a:gd name="T56" fmla="*/ 1354 w 1784"/>
                <a:gd name="T57" fmla="*/ 840 h 1459"/>
                <a:gd name="T58" fmla="*/ 1257 w 1784"/>
                <a:gd name="T59" fmla="*/ 818 h 1459"/>
                <a:gd name="T60" fmla="*/ 861 w 1784"/>
                <a:gd name="T61" fmla="*/ 818 h 1459"/>
                <a:gd name="T62" fmla="*/ 784 w 1784"/>
                <a:gd name="T63" fmla="*/ 852 h 1459"/>
                <a:gd name="T64" fmla="*/ 784 w 1784"/>
                <a:gd name="T65" fmla="*/ 1030 h 1459"/>
                <a:gd name="T66" fmla="*/ 850 w 1784"/>
                <a:gd name="T67" fmla="*/ 1155 h 1459"/>
                <a:gd name="T68" fmla="*/ 910 w 1784"/>
                <a:gd name="T69" fmla="*/ 1198 h 1459"/>
                <a:gd name="T70" fmla="*/ 1066 w 1784"/>
                <a:gd name="T71" fmla="*/ 1214 h 1459"/>
                <a:gd name="T72" fmla="*/ 1155 w 1784"/>
                <a:gd name="T73" fmla="*/ 1269 h 1459"/>
                <a:gd name="T74" fmla="*/ 1227 w 1784"/>
                <a:gd name="T75" fmla="*/ 1320 h 1459"/>
                <a:gd name="T76" fmla="*/ 1268 w 1784"/>
                <a:gd name="T77" fmla="*/ 1282 h 1459"/>
                <a:gd name="T78" fmla="*/ 1381 w 1784"/>
                <a:gd name="T79" fmla="*/ 1267 h 1459"/>
                <a:gd name="T80" fmla="*/ 1411 w 1784"/>
                <a:gd name="T81" fmla="*/ 1241 h 1459"/>
                <a:gd name="T82" fmla="*/ 1506 w 1784"/>
                <a:gd name="T83" fmla="*/ 1267 h 1459"/>
                <a:gd name="T84" fmla="*/ 1545 w 1784"/>
                <a:gd name="T85" fmla="*/ 1344 h 1459"/>
                <a:gd name="T86" fmla="*/ 1535 w 1784"/>
                <a:gd name="T87" fmla="*/ 1248 h 1459"/>
                <a:gd name="T88" fmla="*/ 1591 w 1784"/>
                <a:gd name="T89" fmla="*/ 1169 h 1459"/>
                <a:gd name="T90" fmla="*/ 1610 w 1784"/>
                <a:gd name="T91" fmla="*/ 1076 h 1459"/>
                <a:gd name="T92" fmla="*/ 1638 w 1784"/>
                <a:gd name="T93" fmla="*/ 1081 h 1459"/>
                <a:gd name="T94" fmla="*/ 1659 w 1784"/>
                <a:gd name="T95" fmla="*/ 1044 h 1459"/>
                <a:gd name="T96" fmla="*/ 1667 w 1784"/>
                <a:gd name="T97" fmla="*/ 1016 h 1459"/>
                <a:gd name="T98" fmla="*/ 1728 w 1784"/>
                <a:gd name="T99" fmla="*/ 987 h 1459"/>
                <a:gd name="T100" fmla="*/ 1765 w 1784"/>
                <a:gd name="T101" fmla="*/ 936 h 1459"/>
                <a:gd name="T102" fmla="*/ 261 w 1784"/>
                <a:gd name="T103" fmla="*/ 587 h 1459"/>
                <a:gd name="T104" fmla="*/ 14 w 1784"/>
                <a:gd name="T105" fmla="*/ 367 h 1459"/>
                <a:gd name="T106" fmla="*/ 66 w 1784"/>
                <a:gd name="T107" fmla="*/ 478 h 1459"/>
                <a:gd name="T108" fmla="*/ 649 w 1784"/>
                <a:gd name="T109" fmla="*/ 718 h 1459"/>
                <a:gd name="T110" fmla="*/ 223 w 1784"/>
                <a:gd name="T111" fmla="*/ 1424 h 1459"/>
                <a:gd name="T112" fmla="*/ 221 w 1784"/>
                <a:gd name="T113" fmla="*/ 1417 h 1459"/>
                <a:gd name="T114" fmla="*/ 238 w 1784"/>
                <a:gd name="T115" fmla="*/ 1440 h 1459"/>
                <a:gd name="T116" fmla="*/ 255 w 1784"/>
                <a:gd name="T117" fmla="*/ 1449 h 1459"/>
                <a:gd name="T118" fmla="*/ 204 w 1784"/>
                <a:gd name="T119" fmla="*/ 1416 h 1459"/>
                <a:gd name="T120" fmla="*/ 174 w 1784"/>
                <a:gd name="T121" fmla="*/ 1404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4" h="1459">
                  <a:moveTo>
                    <a:pt x="678" y="654"/>
                  </a:moveTo>
                  <a:lnTo>
                    <a:pt x="678" y="654"/>
                  </a:lnTo>
                  <a:lnTo>
                    <a:pt x="668" y="644"/>
                  </a:lnTo>
                  <a:lnTo>
                    <a:pt x="653" y="634"/>
                  </a:lnTo>
                  <a:lnTo>
                    <a:pt x="648" y="607"/>
                  </a:lnTo>
                  <a:lnTo>
                    <a:pt x="626" y="582"/>
                  </a:lnTo>
                  <a:lnTo>
                    <a:pt x="616" y="550"/>
                  </a:lnTo>
                  <a:lnTo>
                    <a:pt x="599" y="548"/>
                  </a:lnTo>
                  <a:lnTo>
                    <a:pt x="572" y="548"/>
                  </a:lnTo>
                  <a:lnTo>
                    <a:pt x="552" y="538"/>
                  </a:lnTo>
                  <a:lnTo>
                    <a:pt x="516" y="503"/>
                  </a:lnTo>
                  <a:lnTo>
                    <a:pt x="498" y="497"/>
                  </a:lnTo>
                  <a:lnTo>
                    <a:pt x="468" y="484"/>
                  </a:lnTo>
                  <a:lnTo>
                    <a:pt x="444" y="487"/>
                  </a:lnTo>
                  <a:lnTo>
                    <a:pt x="410" y="472"/>
                  </a:lnTo>
                  <a:lnTo>
                    <a:pt x="389" y="457"/>
                  </a:lnTo>
                  <a:lnTo>
                    <a:pt x="370" y="464"/>
                  </a:lnTo>
                  <a:lnTo>
                    <a:pt x="374" y="488"/>
                  </a:lnTo>
                  <a:lnTo>
                    <a:pt x="364" y="490"/>
                  </a:lnTo>
                  <a:lnTo>
                    <a:pt x="344" y="497"/>
                  </a:lnTo>
                  <a:lnTo>
                    <a:pt x="329" y="509"/>
                  </a:lnTo>
                  <a:lnTo>
                    <a:pt x="309" y="516"/>
                  </a:lnTo>
                  <a:lnTo>
                    <a:pt x="307" y="496"/>
                  </a:lnTo>
                  <a:lnTo>
                    <a:pt x="315" y="461"/>
                  </a:lnTo>
                  <a:lnTo>
                    <a:pt x="334" y="451"/>
                  </a:lnTo>
                  <a:lnTo>
                    <a:pt x="328" y="442"/>
                  </a:lnTo>
                  <a:lnTo>
                    <a:pt x="306" y="461"/>
                  </a:lnTo>
                  <a:lnTo>
                    <a:pt x="294" y="486"/>
                  </a:lnTo>
                  <a:lnTo>
                    <a:pt x="269" y="510"/>
                  </a:lnTo>
                  <a:lnTo>
                    <a:pt x="282" y="526"/>
                  </a:lnTo>
                  <a:lnTo>
                    <a:pt x="265" y="550"/>
                  </a:lnTo>
                  <a:lnTo>
                    <a:pt x="247" y="563"/>
                  </a:lnTo>
                  <a:lnTo>
                    <a:pt x="230" y="573"/>
                  </a:lnTo>
                  <a:lnTo>
                    <a:pt x="225" y="587"/>
                  </a:lnTo>
                  <a:lnTo>
                    <a:pt x="198" y="604"/>
                  </a:lnTo>
                  <a:lnTo>
                    <a:pt x="193" y="619"/>
                  </a:lnTo>
                  <a:lnTo>
                    <a:pt x="172" y="631"/>
                  </a:lnTo>
                  <a:lnTo>
                    <a:pt x="160" y="629"/>
                  </a:lnTo>
                  <a:lnTo>
                    <a:pt x="144" y="638"/>
                  </a:lnTo>
                  <a:lnTo>
                    <a:pt x="127" y="649"/>
                  </a:lnTo>
                  <a:lnTo>
                    <a:pt x="111" y="658"/>
                  </a:lnTo>
                  <a:lnTo>
                    <a:pt x="83" y="667"/>
                  </a:lnTo>
                  <a:lnTo>
                    <a:pt x="79" y="661"/>
                  </a:lnTo>
                  <a:lnTo>
                    <a:pt x="99" y="647"/>
                  </a:lnTo>
                  <a:lnTo>
                    <a:pt x="115" y="638"/>
                  </a:lnTo>
                  <a:lnTo>
                    <a:pt x="133" y="622"/>
                  </a:lnTo>
                  <a:lnTo>
                    <a:pt x="155" y="619"/>
                  </a:lnTo>
                  <a:lnTo>
                    <a:pt x="164" y="606"/>
                  </a:lnTo>
                  <a:lnTo>
                    <a:pt x="188" y="586"/>
                  </a:lnTo>
                  <a:lnTo>
                    <a:pt x="193" y="580"/>
                  </a:lnTo>
                  <a:lnTo>
                    <a:pt x="205" y="569"/>
                  </a:lnTo>
                  <a:lnTo>
                    <a:pt x="208" y="545"/>
                  </a:lnTo>
                  <a:lnTo>
                    <a:pt x="217" y="525"/>
                  </a:lnTo>
                  <a:lnTo>
                    <a:pt x="197" y="534"/>
                  </a:lnTo>
                  <a:lnTo>
                    <a:pt x="191" y="528"/>
                  </a:lnTo>
                  <a:lnTo>
                    <a:pt x="182" y="541"/>
                  </a:lnTo>
                  <a:lnTo>
                    <a:pt x="171" y="524"/>
                  </a:lnTo>
                  <a:lnTo>
                    <a:pt x="166" y="536"/>
                  </a:lnTo>
                  <a:lnTo>
                    <a:pt x="159" y="519"/>
                  </a:lnTo>
                  <a:lnTo>
                    <a:pt x="142" y="533"/>
                  </a:lnTo>
                  <a:lnTo>
                    <a:pt x="131" y="533"/>
                  </a:lnTo>
                  <a:lnTo>
                    <a:pt x="130" y="512"/>
                  </a:lnTo>
                  <a:lnTo>
                    <a:pt x="132" y="501"/>
                  </a:lnTo>
                  <a:lnTo>
                    <a:pt x="122" y="488"/>
                  </a:lnTo>
                  <a:lnTo>
                    <a:pt x="99" y="495"/>
                  </a:lnTo>
                  <a:lnTo>
                    <a:pt x="84" y="479"/>
                  </a:lnTo>
                  <a:lnTo>
                    <a:pt x="72" y="469"/>
                  </a:lnTo>
                  <a:lnTo>
                    <a:pt x="72" y="450"/>
                  </a:lnTo>
                  <a:lnTo>
                    <a:pt x="59" y="435"/>
                  </a:lnTo>
                  <a:lnTo>
                    <a:pt x="65" y="413"/>
                  </a:lnTo>
                  <a:lnTo>
                    <a:pt x="80" y="392"/>
                  </a:lnTo>
                  <a:lnTo>
                    <a:pt x="86" y="372"/>
                  </a:lnTo>
                  <a:lnTo>
                    <a:pt x="100" y="370"/>
                  </a:lnTo>
                  <a:lnTo>
                    <a:pt x="111" y="376"/>
                  </a:lnTo>
                  <a:lnTo>
                    <a:pt x="127" y="357"/>
                  </a:lnTo>
                  <a:lnTo>
                    <a:pt x="138" y="361"/>
                  </a:lnTo>
                  <a:lnTo>
                    <a:pt x="152" y="349"/>
                  </a:lnTo>
                  <a:lnTo>
                    <a:pt x="149" y="331"/>
                  </a:lnTo>
                  <a:lnTo>
                    <a:pt x="139" y="324"/>
                  </a:lnTo>
                  <a:lnTo>
                    <a:pt x="152" y="308"/>
                  </a:lnTo>
                  <a:lnTo>
                    <a:pt x="142" y="309"/>
                  </a:lnTo>
                  <a:lnTo>
                    <a:pt x="123" y="317"/>
                  </a:lnTo>
                  <a:lnTo>
                    <a:pt x="117" y="326"/>
                  </a:lnTo>
                  <a:lnTo>
                    <a:pt x="103" y="317"/>
                  </a:lnTo>
                  <a:lnTo>
                    <a:pt x="79" y="322"/>
                  </a:lnTo>
                  <a:lnTo>
                    <a:pt x="54" y="312"/>
                  </a:lnTo>
                  <a:lnTo>
                    <a:pt x="47" y="296"/>
                  </a:lnTo>
                  <a:lnTo>
                    <a:pt x="25" y="272"/>
                  </a:lnTo>
                  <a:lnTo>
                    <a:pt x="49" y="253"/>
                  </a:lnTo>
                  <a:lnTo>
                    <a:pt x="87" y="233"/>
                  </a:lnTo>
                  <a:lnTo>
                    <a:pt x="102" y="233"/>
                  </a:lnTo>
                  <a:lnTo>
                    <a:pt x="100" y="255"/>
                  </a:lnTo>
                  <a:lnTo>
                    <a:pt x="136" y="252"/>
                  </a:lnTo>
                  <a:lnTo>
                    <a:pt x="122" y="226"/>
                  </a:lnTo>
                  <a:lnTo>
                    <a:pt x="101" y="208"/>
                  </a:lnTo>
                  <a:lnTo>
                    <a:pt x="88" y="186"/>
                  </a:lnTo>
                  <a:lnTo>
                    <a:pt x="72" y="167"/>
                  </a:lnTo>
                  <a:lnTo>
                    <a:pt x="48" y="152"/>
                  </a:lnTo>
                  <a:lnTo>
                    <a:pt x="57" y="127"/>
                  </a:lnTo>
                  <a:lnTo>
                    <a:pt x="88" y="125"/>
                  </a:lnTo>
                  <a:lnTo>
                    <a:pt x="110" y="103"/>
                  </a:lnTo>
                  <a:lnTo>
                    <a:pt x="115" y="79"/>
                  </a:lnTo>
                  <a:lnTo>
                    <a:pt x="132" y="55"/>
                  </a:lnTo>
                  <a:lnTo>
                    <a:pt x="149" y="49"/>
                  </a:lnTo>
                  <a:lnTo>
                    <a:pt x="182" y="26"/>
                  </a:lnTo>
                  <a:lnTo>
                    <a:pt x="198" y="29"/>
                  </a:lnTo>
                  <a:lnTo>
                    <a:pt x="225" y="0"/>
                  </a:lnTo>
                  <a:lnTo>
                    <a:pt x="252" y="12"/>
                  </a:lnTo>
                  <a:lnTo>
                    <a:pt x="263" y="36"/>
                  </a:lnTo>
                  <a:lnTo>
                    <a:pt x="271" y="26"/>
                  </a:lnTo>
                  <a:lnTo>
                    <a:pt x="301" y="29"/>
                  </a:lnTo>
                  <a:lnTo>
                    <a:pt x="300" y="41"/>
                  </a:lnTo>
                  <a:lnTo>
                    <a:pt x="327" y="50"/>
                  </a:lnTo>
                  <a:lnTo>
                    <a:pt x="344" y="44"/>
                  </a:lnTo>
                  <a:lnTo>
                    <a:pt x="381" y="60"/>
                  </a:lnTo>
                  <a:lnTo>
                    <a:pt x="415" y="66"/>
                  </a:lnTo>
                  <a:lnTo>
                    <a:pt x="428" y="72"/>
                  </a:lnTo>
                  <a:lnTo>
                    <a:pt x="451" y="64"/>
                  </a:lnTo>
                  <a:lnTo>
                    <a:pt x="477" y="79"/>
                  </a:lnTo>
                  <a:lnTo>
                    <a:pt x="496" y="86"/>
                  </a:lnTo>
                  <a:lnTo>
                    <a:pt x="496" y="257"/>
                  </a:lnTo>
                  <a:lnTo>
                    <a:pt x="496" y="476"/>
                  </a:lnTo>
                  <a:lnTo>
                    <a:pt x="513" y="478"/>
                  </a:lnTo>
                  <a:lnTo>
                    <a:pt x="530" y="488"/>
                  </a:lnTo>
                  <a:lnTo>
                    <a:pt x="542" y="503"/>
                  </a:lnTo>
                  <a:lnTo>
                    <a:pt x="557" y="525"/>
                  </a:lnTo>
                  <a:lnTo>
                    <a:pt x="575" y="506"/>
                  </a:lnTo>
                  <a:lnTo>
                    <a:pt x="592" y="495"/>
                  </a:lnTo>
                  <a:lnTo>
                    <a:pt x="601" y="512"/>
                  </a:lnTo>
                  <a:lnTo>
                    <a:pt x="613" y="526"/>
                  </a:lnTo>
                  <a:lnTo>
                    <a:pt x="629" y="541"/>
                  </a:lnTo>
                  <a:lnTo>
                    <a:pt x="640" y="565"/>
                  </a:lnTo>
                  <a:lnTo>
                    <a:pt x="658" y="601"/>
                  </a:lnTo>
                  <a:lnTo>
                    <a:pt x="687" y="621"/>
                  </a:lnTo>
                  <a:lnTo>
                    <a:pt x="688" y="641"/>
                  </a:lnTo>
                  <a:lnTo>
                    <a:pt x="678" y="654"/>
                  </a:lnTo>
                  <a:close/>
                  <a:moveTo>
                    <a:pt x="1770" y="868"/>
                  </a:moveTo>
                  <a:lnTo>
                    <a:pt x="1762" y="860"/>
                  </a:lnTo>
                  <a:lnTo>
                    <a:pt x="1750" y="865"/>
                  </a:lnTo>
                  <a:lnTo>
                    <a:pt x="1744" y="858"/>
                  </a:lnTo>
                  <a:lnTo>
                    <a:pt x="1732" y="877"/>
                  </a:lnTo>
                  <a:lnTo>
                    <a:pt x="1726" y="897"/>
                  </a:lnTo>
                  <a:lnTo>
                    <a:pt x="1720" y="909"/>
                  </a:lnTo>
                  <a:lnTo>
                    <a:pt x="1712" y="912"/>
                  </a:lnTo>
                  <a:lnTo>
                    <a:pt x="1706" y="913"/>
                  </a:lnTo>
                  <a:lnTo>
                    <a:pt x="1705" y="919"/>
                  </a:lnTo>
                  <a:lnTo>
                    <a:pt x="1672" y="919"/>
                  </a:lnTo>
                  <a:lnTo>
                    <a:pt x="1646" y="919"/>
                  </a:lnTo>
                  <a:lnTo>
                    <a:pt x="1639" y="924"/>
                  </a:lnTo>
                  <a:lnTo>
                    <a:pt x="1620" y="941"/>
                  </a:lnTo>
                  <a:lnTo>
                    <a:pt x="1623" y="944"/>
                  </a:lnTo>
                  <a:lnTo>
                    <a:pt x="1624" y="954"/>
                  </a:lnTo>
                  <a:lnTo>
                    <a:pt x="1610" y="962"/>
                  </a:lnTo>
                  <a:lnTo>
                    <a:pt x="1596" y="959"/>
                  </a:lnTo>
                  <a:lnTo>
                    <a:pt x="1582" y="958"/>
                  </a:lnTo>
                  <a:lnTo>
                    <a:pt x="1574" y="962"/>
                  </a:lnTo>
                  <a:lnTo>
                    <a:pt x="1575" y="969"/>
                  </a:lnTo>
                  <a:lnTo>
                    <a:pt x="1575" y="969"/>
                  </a:lnTo>
                  <a:lnTo>
                    <a:pt x="1576" y="971"/>
                  </a:lnTo>
                  <a:lnTo>
                    <a:pt x="1561" y="985"/>
                  </a:lnTo>
                  <a:lnTo>
                    <a:pt x="1547" y="992"/>
                  </a:lnTo>
                  <a:lnTo>
                    <a:pt x="1539" y="995"/>
                  </a:lnTo>
                  <a:lnTo>
                    <a:pt x="1529" y="1001"/>
                  </a:lnTo>
                  <a:lnTo>
                    <a:pt x="1516" y="1005"/>
                  </a:lnTo>
                  <a:lnTo>
                    <a:pt x="1507" y="1003"/>
                  </a:lnTo>
                  <a:lnTo>
                    <a:pt x="1496" y="999"/>
                  </a:lnTo>
                  <a:lnTo>
                    <a:pt x="1502" y="990"/>
                  </a:lnTo>
                  <a:lnTo>
                    <a:pt x="1507" y="981"/>
                  </a:lnTo>
                  <a:lnTo>
                    <a:pt x="1515" y="969"/>
                  </a:lnTo>
                  <a:lnTo>
                    <a:pt x="1514" y="958"/>
                  </a:lnTo>
                  <a:lnTo>
                    <a:pt x="1510" y="944"/>
                  </a:lnTo>
                  <a:lnTo>
                    <a:pt x="1505" y="942"/>
                  </a:lnTo>
                  <a:lnTo>
                    <a:pt x="1493" y="953"/>
                  </a:lnTo>
                  <a:lnTo>
                    <a:pt x="1489" y="953"/>
                  </a:lnTo>
                  <a:lnTo>
                    <a:pt x="1489" y="947"/>
                  </a:lnTo>
                  <a:lnTo>
                    <a:pt x="1499" y="936"/>
                  </a:lnTo>
                  <a:lnTo>
                    <a:pt x="1500" y="926"/>
                  </a:lnTo>
                  <a:lnTo>
                    <a:pt x="1499" y="914"/>
                  </a:lnTo>
                  <a:lnTo>
                    <a:pt x="1486" y="905"/>
                  </a:lnTo>
                  <a:lnTo>
                    <a:pt x="1471" y="901"/>
                  </a:lnTo>
                  <a:lnTo>
                    <a:pt x="1469" y="910"/>
                  </a:lnTo>
                  <a:lnTo>
                    <a:pt x="1465" y="912"/>
                  </a:lnTo>
                  <a:lnTo>
                    <a:pt x="1462" y="924"/>
                  </a:lnTo>
                  <a:lnTo>
                    <a:pt x="1461" y="916"/>
                  </a:lnTo>
                  <a:lnTo>
                    <a:pt x="1454" y="921"/>
                  </a:lnTo>
                  <a:lnTo>
                    <a:pt x="1449" y="929"/>
                  </a:lnTo>
                  <a:lnTo>
                    <a:pt x="1444" y="942"/>
                  </a:lnTo>
                  <a:lnTo>
                    <a:pt x="1443" y="953"/>
                  </a:lnTo>
                  <a:lnTo>
                    <a:pt x="1449" y="966"/>
                  </a:lnTo>
                  <a:lnTo>
                    <a:pt x="1449" y="983"/>
                  </a:lnTo>
                  <a:lnTo>
                    <a:pt x="1442" y="994"/>
                  </a:lnTo>
                  <a:lnTo>
                    <a:pt x="1439" y="996"/>
                  </a:lnTo>
                  <a:lnTo>
                    <a:pt x="1434" y="1000"/>
                  </a:lnTo>
                  <a:lnTo>
                    <a:pt x="1427" y="1000"/>
                  </a:lnTo>
                  <a:lnTo>
                    <a:pt x="1426" y="998"/>
                  </a:lnTo>
                  <a:lnTo>
                    <a:pt x="1421" y="986"/>
                  </a:lnTo>
                  <a:lnTo>
                    <a:pt x="1421" y="979"/>
                  </a:lnTo>
                  <a:lnTo>
                    <a:pt x="1421" y="973"/>
                  </a:lnTo>
                  <a:lnTo>
                    <a:pt x="1419" y="962"/>
                  </a:lnTo>
                  <a:lnTo>
                    <a:pt x="1422" y="949"/>
                  </a:lnTo>
                  <a:lnTo>
                    <a:pt x="1427" y="932"/>
                  </a:lnTo>
                  <a:lnTo>
                    <a:pt x="1435" y="913"/>
                  </a:lnTo>
                  <a:lnTo>
                    <a:pt x="1433" y="913"/>
                  </a:lnTo>
                  <a:lnTo>
                    <a:pt x="1420" y="929"/>
                  </a:lnTo>
                  <a:lnTo>
                    <a:pt x="1418" y="926"/>
                  </a:lnTo>
                  <a:lnTo>
                    <a:pt x="1425" y="918"/>
                  </a:lnTo>
                  <a:lnTo>
                    <a:pt x="1435" y="902"/>
                  </a:lnTo>
                  <a:lnTo>
                    <a:pt x="1447" y="899"/>
                  </a:lnTo>
                  <a:lnTo>
                    <a:pt x="1461" y="895"/>
                  </a:lnTo>
                  <a:lnTo>
                    <a:pt x="1474" y="897"/>
                  </a:lnTo>
                  <a:lnTo>
                    <a:pt x="1474" y="897"/>
                  </a:lnTo>
                  <a:lnTo>
                    <a:pt x="1491" y="895"/>
                  </a:lnTo>
                  <a:lnTo>
                    <a:pt x="1481" y="884"/>
                  </a:lnTo>
                  <a:lnTo>
                    <a:pt x="1477" y="884"/>
                  </a:lnTo>
                  <a:lnTo>
                    <a:pt x="1471" y="883"/>
                  </a:lnTo>
                  <a:lnTo>
                    <a:pt x="1467" y="876"/>
                  </a:lnTo>
                  <a:lnTo>
                    <a:pt x="1451" y="879"/>
                  </a:lnTo>
                  <a:lnTo>
                    <a:pt x="1435" y="883"/>
                  </a:lnTo>
                  <a:lnTo>
                    <a:pt x="1423" y="874"/>
                  </a:lnTo>
                  <a:lnTo>
                    <a:pt x="1413" y="870"/>
                  </a:lnTo>
                  <a:lnTo>
                    <a:pt x="1419" y="858"/>
                  </a:lnTo>
                  <a:lnTo>
                    <a:pt x="1404" y="866"/>
                  </a:lnTo>
                  <a:lnTo>
                    <a:pt x="1390" y="874"/>
                  </a:lnTo>
                  <a:lnTo>
                    <a:pt x="1376" y="881"/>
                  </a:lnTo>
                  <a:lnTo>
                    <a:pt x="1366" y="872"/>
                  </a:lnTo>
                  <a:lnTo>
                    <a:pt x="1348" y="877"/>
                  </a:lnTo>
                  <a:lnTo>
                    <a:pt x="1348" y="874"/>
                  </a:lnTo>
                  <a:lnTo>
                    <a:pt x="1360" y="862"/>
                  </a:lnTo>
                  <a:lnTo>
                    <a:pt x="1373" y="853"/>
                  </a:lnTo>
                  <a:lnTo>
                    <a:pt x="1390" y="844"/>
                  </a:lnTo>
                  <a:lnTo>
                    <a:pt x="1368" y="837"/>
                  </a:lnTo>
                  <a:lnTo>
                    <a:pt x="1354" y="840"/>
                  </a:lnTo>
                  <a:lnTo>
                    <a:pt x="1338" y="832"/>
                  </a:lnTo>
                  <a:lnTo>
                    <a:pt x="1319" y="829"/>
                  </a:lnTo>
                  <a:lnTo>
                    <a:pt x="1308" y="827"/>
                  </a:lnTo>
                  <a:lnTo>
                    <a:pt x="1302" y="822"/>
                  </a:lnTo>
                  <a:lnTo>
                    <a:pt x="1300" y="808"/>
                  </a:lnTo>
                  <a:lnTo>
                    <a:pt x="1293" y="808"/>
                  </a:lnTo>
                  <a:lnTo>
                    <a:pt x="1293" y="818"/>
                  </a:lnTo>
                  <a:lnTo>
                    <a:pt x="1257" y="818"/>
                  </a:lnTo>
                  <a:lnTo>
                    <a:pt x="1198" y="818"/>
                  </a:lnTo>
                  <a:lnTo>
                    <a:pt x="1139" y="818"/>
                  </a:lnTo>
                  <a:lnTo>
                    <a:pt x="1087" y="818"/>
                  </a:lnTo>
                  <a:lnTo>
                    <a:pt x="1034" y="818"/>
                  </a:lnTo>
                  <a:lnTo>
                    <a:pt x="982" y="818"/>
                  </a:lnTo>
                  <a:lnTo>
                    <a:pt x="930" y="818"/>
                  </a:lnTo>
                  <a:lnTo>
                    <a:pt x="913" y="818"/>
                  </a:lnTo>
                  <a:lnTo>
                    <a:pt x="861" y="818"/>
                  </a:lnTo>
                  <a:lnTo>
                    <a:pt x="812" y="818"/>
                  </a:lnTo>
                  <a:lnTo>
                    <a:pt x="818" y="839"/>
                  </a:lnTo>
                  <a:lnTo>
                    <a:pt x="820" y="861"/>
                  </a:lnTo>
                  <a:lnTo>
                    <a:pt x="816" y="867"/>
                  </a:lnTo>
                  <a:lnTo>
                    <a:pt x="806" y="844"/>
                  </a:lnTo>
                  <a:lnTo>
                    <a:pt x="782" y="835"/>
                  </a:lnTo>
                  <a:lnTo>
                    <a:pt x="780" y="839"/>
                  </a:lnTo>
                  <a:lnTo>
                    <a:pt x="784" y="852"/>
                  </a:lnTo>
                  <a:lnTo>
                    <a:pt x="790" y="874"/>
                  </a:lnTo>
                  <a:lnTo>
                    <a:pt x="794" y="907"/>
                  </a:lnTo>
                  <a:lnTo>
                    <a:pt x="791" y="929"/>
                  </a:lnTo>
                  <a:lnTo>
                    <a:pt x="789" y="951"/>
                  </a:lnTo>
                  <a:lnTo>
                    <a:pt x="782" y="973"/>
                  </a:lnTo>
                  <a:lnTo>
                    <a:pt x="788" y="992"/>
                  </a:lnTo>
                  <a:lnTo>
                    <a:pt x="789" y="1011"/>
                  </a:lnTo>
                  <a:lnTo>
                    <a:pt x="784" y="1030"/>
                  </a:lnTo>
                  <a:lnTo>
                    <a:pt x="794" y="1043"/>
                  </a:lnTo>
                  <a:lnTo>
                    <a:pt x="796" y="1061"/>
                  </a:lnTo>
                  <a:lnTo>
                    <a:pt x="810" y="1080"/>
                  </a:lnTo>
                  <a:lnTo>
                    <a:pt x="818" y="1087"/>
                  </a:lnTo>
                  <a:lnTo>
                    <a:pt x="817" y="1091"/>
                  </a:lnTo>
                  <a:lnTo>
                    <a:pt x="832" y="1121"/>
                  </a:lnTo>
                  <a:lnTo>
                    <a:pt x="848" y="1143"/>
                  </a:lnTo>
                  <a:lnTo>
                    <a:pt x="850" y="1155"/>
                  </a:lnTo>
                  <a:lnTo>
                    <a:pt x="855" y="1158"/>
                  </a:lnTo>
                  <a:lnTo>
                    <a:pt x="871" y="1161"/>
                  </a:lnTo>
                  <a:lnTo>
                    <a:pt x="877" y="1165"/>
                  </a:lnTo>
                  <a:lnTo>
                    <a:pt x="887" y="1166"/>
                  </a:lnTo>
                  <a:lnTo>
                    <a:pt x="888" y="1173"/>
                  </a:lnTo>
                  <a:lnTo>
                    <a:pt x="897" y="1176"/>
                  </a:lnTo>
                  <a:lnTo>
                    <a:pt x="908" y="1187"/>
                  </a:lnTo>
                  <a:lnTo>
                    <a:pt x="910" y="1198"/>
                  </a:lnTo>
                  <a:lnTo>
                    <a:pt x="931" y="1196"/>
                  </a:lnTo>
                  <a:lnTo>
                    <a:pt x="953" y="1194"/>
                  </a:lnTo>
                  <a:lnTo>
                    <a:pt x="951" y="1198"/>
                  </a:lnTo>
                  <a:lnTo>
                    <a:pt x="978" y="1208"/>
                  </a:lnTo>
                  <a:lnTo>
                    <a:pt x="1017" y="1222"/>
                  </a:lnTo>
                  <a:lnTo>
                    <a:pt x="1052" y="1222"/>
                  </a:lnTo>
                  <a:lnTo>
                    <a:pt x="1066" y="1222"/>
                  </a:lnTo>
                  <a:lnTo>
                    <a:pt x="1066" y="1214"/>
                  </a:lnTo>
                  <a:lnTo>
                    <a:pt x="1096" y="1214"/>
                  </a:lnTo>
                  <a:lnTo>
                    <a:pt x="1103" y="1221"/>
                  </a:lnTo>
                  <a:lnTo>
                    <a:pt x="1111" y="1228"/>
                  </a:lnTo>
                  <a:lnTo>
                    <a:pt x="1121" y="1236"/>
                  </a:lnTo>
                  <a:lnTo>
                    <a:pt x="1127" y="1246"/>
                  </a:lnTo>
                  <a:lnTo>
                    <a:pt x="1132" y="1258"/>
                  </a:lnTo>
                  <a:lnTo>
                    <a:pt x="1141" y="1263"/>
                  </a:lnTo>
                  <a:lnTo>
                    <a:pt x="1155" y="1269"/>
                  </a:lnTo>
                  <a:lnTo>
                    <a:pt x="1166" y="1254"/>
                  </a:lnTo>
                  <a:lnTo>
                    <a:pt x="1180" y="1253"/>
                  </a:lnTo>
                  <a:lnTo>
                    <a:pt x="1193" y="1261"/>
                  </a:lnTo>
                  <a:lnTo>
                    <a:pt x="1201" y="1275"/>
                  </a:lnTo>
                  <a:lnTo>
                    <a:pt x="1207" y="1286"/>
                  </a:lnTo>
                  <a:lnTo>
                    <a:pt x="1217" y="1297"/>
                  </a:lnTo>
                  <a:lnTo>
                    <a:pt x="1221" y="1311"/>
                  </a:lnTo>
                  <a:lnTo>
                    <a:pt x="1227" y="1320"/>
                  </a:lnTo>
                  <a:lnTo>
                    <a:pt x="1239" y="1326"/>
                  </a:lnTo>
                  <a:lnTo>
                    <a:pt x="1252" y="1330"/>
                  </a:lnTo>
                  <a:lnTo>
                    <a:pt x="1259" y="1329"/>
                  </a:lnTo>
                  <a:lnTo>
                    <a:pt x="1256" y="1323"/>
                  </a:lnTo>
                  <a:lnTo>
                    <a:pt x="1254" y="1314"/>
                  </a:lnTo>
                  <a:lnTo>
                    <a:pt x="1256" y="1300"/>
                  </a:lnTo>
                  <a:lnTo>
                    <a:pt x="1259" y="1291"/>
                  </a:lnTo>
                  <a:lnTo>
                    <a:pt x="1268" y="1282"/>
                  </a:lnTo>
                  <a:lnTo>
                    <a:pt x="1286" y="1274"/>
                  </a:lnTo>
                  <a:lnTo>
                    <a:pt x="1302" y="1259"/>
                  </a:lnTo>
                  <a:lnTo>
                    <a:pt x="1316" y="1254"/>
                  </a:lnTo>
                  <a:lnTo>
                    <a:pt x="1327" y="1253"/>
                  </a:lnTo>
                  <a:lnTo>
                    <a:pt x="1340" y="1258"/>
                  </a:lnTo>
                  <a:lnTo>
                    <a:pt x="1355" y="1255"/>
                  </a:lnTo>
                  <a:lnTo>
                    <a:pt x="1368" y="1266"/>
                  </a:lnTo>
                  <a:lnTo>
                    <a:pt x="1381" y="1267"/>
                  </a:lnTo>
                  <a:lnTo>
                    <a:pt x="1388" y="1262"/>
                  </a:lnTo>
                  <a:lnTo>
                    <a:pt x="1393" y="1266"/>
                  </a:lnTo>
                  <a:lnTo>
                    <a:pt x="1397" y="1263"/>
                  </a:lnTo>
                  <a:lnTo>
                    <a:pt x="1393" y="1259"/>
                  </a:lnTo>
                  <a:lnTo>
                    <a:pt x="1393" y="1251"/>
                  </a:lnTo>
                  <a:lnTo>
                    <a:pt x="1390" y="1246"/>
                  </a:lnTo>
                  <a:lnTo>
                    <a:pt x="1398" y="1243"/>
                  </a:lnTo>
                  <a:lnTo>
                    <a:pt x="1411" y="1241"/>
                  </a:lnTo>
                  <a:lnTo>
                    <a:pt x="1426" y="1244"/>
                  </a:lnTo>
                  <a:lnTo>
                    <a:pt x="1445" y="1240"/>
                  </a:lnTo>
                  <a:lnTo>
                    <a:pt x="1457" y="1246"/>
                  </a:lnTo>
                  <a:lnTo>
                    <a:pt x="1465" y="1255"/>
                  </a:lnTo>
                  <a:lnTo>
                    <a:pt x="1469" y="1256"/>
                  </a:lnTo>
                  <a:lnTo>
                    <a:pt x="1486" y="1247"/>
                  </a:lnTo>
                  <a:lnTo>
                    <a:pt x="1493" y="1250"/>
                  </a:lnTo>
                  <a:lnTo>
                    <a:pt x="1506" y="1267"/>
                  </a:lnTo>
                  <a:lnTo>
                    <a:pt x="1511" y="1277"/>
                  </a:lnTo>
                  <a:lnTo>
                    <a:pt x="1508" y="1290"/>
                  </a:lnTo>
                  <a:lnTo>
                    <a:pt x="1510" y="1298"/>
                  </a:lnTo>
                  <a:lnTo>
                    <a:pt x="1518" y="1313"/>
                  </a:lnTo>
                  <a:lnTo>
                    <a:pt x="1528" y="1329"/>
                  </a:lnTo>
                  <a:lnTo>
                    <a:pt x="1535" y="1334"/>
                  </a:lnTo>
                  <a:lnTo>
                    <a:pt x="1537" y="1342"/>
                  </a:lnTo>
                  <a:lnTo>
                    <a:pt x="1545" y="1344"/>
                  </a:lnTo>
                  <a:lnTo>
                    <a:pt x="1551" y="1342"/>
                  </a:lnTo>
                  <a:lnTo>
                    <a:pt x="1555" y="1330"/>
                  </a:lnTo>
                  <a:lnTo>
                    <a:pt x="1555" y="1323"/>
                  </a:lnTo>
                  <a:lnTo>
                    <a:pt x="1557" y="1310"/>
                  </a:lnTo>
                  <a:lnTo>
                    <a:pt x="1549" y="1288"/>
                  </a:lnTo>
                  <a:lnTo>
                    <a:pt x="1547" y="1278"/>
                  </a:lnTo>
                  <a:lnTo>
                    <a:pt x="1540" y="1265"/>
                  </a:lnTo>
                  <a:lnTo>
                    <a:pt x="1535" y="1248"/>
                  </a:lnTo>
                  <a:lnTo>
                    <a:pt x="1531" y="1234"/>
                  </a:lnTo>
                  <a:lnTo>
                    <a:pt x="1533" y="1219"/>
                  </a:lnTo>
                  <a:lnTo>
                    <a:pt x="1542" y="1208"/>
                  </a:lnTo>
                  <a:lnTo>
                    <a:pt x="1552" y="1198"/>
                  </a:lnTo>
                  <a:lnTo>
                    <a:pt x="1571" y="1185"/>
                  </a:lnTo>
                  <a:lnTo>
                    <a:pt x="1574" y="1178"/>
                  </a:lnTo>
                  <a:lnTo>
                    <a:pt x="1582" y="1170"/>
                  </a:lnTo>
                  <a:lnTo>
                    <a:pt x="1591" y="1169"/>
                  </a:lnTo>
                  <a:lnTo>
                    <a:pt x="1602" y="1156"/>
                  </a:lnTo>
                  <a:lnTo>
                    <a:pt x="1620" y="1150"/>
                  </a:lnTo>
                  <a:lnTo>
                    <a:pt x="1632" y="1134"/>
                  </a:lnTo>
                  <a:lnTo>
                    <a:pt x="1628" y="1113"/>
                  </a:lnTo>
                  <a:lnTo>
                    <a:pt x="1627" y="1105"/>
                  </a:lnTo>
                  <a:lnTo>
                    <a:pt x="1623" y="1104"/>
                  </a:lnTo>
                  <a:lnTo>
                    <a:pt x="1621" y="1083"/>
                  </a:lnTo>
                  <a:lnTo>
                    <a:pt x="1610" y="1076"/>
                  </a:lnTo>
                  <a:lnTo>
                    <a:pt x="1621" y="1080"/>
                  </a:lnTo>
                  <a:lnTo>
                    <a:pt x="1617" y="1066"/>
                  </a:lnTo>
                  <a:lnTo>
                    <a:pt x="1620" y="1057"/>
                  </a:lnTo>
                  <a:lnTo>
                    <a:pt x="1623" y="1075"/>
                  </a:lnTo>
                  <a:lnTo>
                    <a:pt x="1632" y="1083"/>
                  </a:lnTo>
                  <a:lnTo>
                    <a:pt x="1626" y="1098"/>
                  </a:lnTo>
                  <a:lnTo>
                    <a:pt x="1627" y="1098"/>
                  </a:lnTo>
                  <a:lnTo>
                    <a:pt x="1638" y="1081"/>
                  </a:lnTo>
                  <a:lnTo>
                    <a:pt x="1643" y="1073"/>
                  </a:lnTo>
                  <a:lnTo>
                    <a:pt x="1642" y="1065"/>
                  </a:lnTo>
                  <a:lnTo>
                    <a:pt x="1639" y="1060"/>
                  </a:lnTo>
                  <a:lnTo>
                    <a:pt x="1635" y="1048"/>
                  </a:lnTo>
                  <a:lnTo>
                    <a:pt x="1641" y="1054"/>
                  </a:lnTo>
                  <a:lnTo>
                    <a:pt x="1645" y="1055"/>
                  </a:lnTo>
                  <a:lnTo>
                    <a:pt x="1646" y="1061"/>
                  </a:lnTo>
                  <a:lnTo>
                    <a:pt x="1659" y="1044"/>
                  </a:lnTo>
                  <a:lnTo>
                    <a:pt x="1662" y="1028"/>
                  </a:lnTo>
                  <a:lnTo>
                    <a:pt x="1657" y="1026"/>
                  </a:lnTo>
                  <a:lnTo>
                    <a:pt x="1662" y="1020"/>
                  </a:lnTo>
                  <a:lnTo>
                    <a:pt x="1662" y="1023"/>
                  </a:lnTo>
                  <a:lnTo>
                    <a:pt x="1672" y="1023"/>
                  </a:lnTo>
                  <a:lnTo>
                    <a:pt x="1698" y="1016"/>
                  </a:lnTo>
                  <a:lnTo>
                    <a:pt x="1692" y="1011"/>
                  </a:lnTo>
                  <a:lnTo>
                    <a:pt x="1667" y="1016"/>
                  </a:lnTo>
                  <a:lnTo>
                    <a:pt x="1682" y="1009"/>
                  </a:lnTo>
                  <a:lnTo>
                    <a:pt x="1691" y="1008"/>
                  </a:lnTo>
                  <a:lnTo>
                    <a:pt x="1699" y="1007"/>
                  </a:lnTo>
                  <a:lnTo>
                    <a:pt x="1712" y="1003"/>
                  </a:lnTo>
                  <a:lnTo>
                    <a:pt x="1720" y="1003"/>
                  </a:lnTo>
                  <a:lnTo>
                    <a:pt x="1732" y="1000"/>
                  </a:lnTo>
                  <a:lnTo>
                    <a:pt x="1733" y="993"/>
                  </a:lnTo>
                  <a:lnTo>
                    <a:pt x="1728" y="987"/>
                  </a:lnTo>
                  <a:lnTo>
                    <a:pt x="1729" y="996"/>
                  </a:lnTo>
                  <a:lnTo>
                    <a:pt x="1722" y="995"/>
                  </a:lnTo>
                  <a:lnTo>
                    <a:pt x="1716" y="984"/>
                  </a:lnTo>
                  <a:lnTo>
                    <a:pt x="1716" y="971"/>
                  </a:lnTo>
                  <a:lnTo>
                    <a:pt x="1720" y="965"/>
                  </a:lnTo>
                  <a:lnTo>
                    <a:pt x="1729" y="951"/>
                  </a:lnTo>
                  <a:lnTo>
                    <a:pt x="1748" y="944"/>
                  </a:lnTo>
                  <a:lnTo>
                    <a:pt x="1765" y="936"/>
                  </a:lnTo>
                  <a:lnTo>
                    <a:pt x="1784" y="925"/>
                  </a:lnTo>
                  <a:lnTo>
                    <a:pt x="1781" y="917"/>
                  </a:lnTo>
                  <a:lnTo>
                    <a:pt x="1770" y="903"/>
                  </a:lnTo>
                  <a:lnTo>
                    <a:pt x="1770" y="868"/>
                  </a:lnTo>
                  <a:close/>
                  <a:moveTo>
                    <a:pt x="283" y="556"/>
                  </a:moveTo>
                  <a:lnTo>
                    <a:pt x="274" y="561"/>
                  </a:lnTo>
                  <a:lnTo>
                    <a:pt x="257" y="572"/>
                  </a:lnTo>
                  <a:lnTo>
                    <a:pt x="261" y="587"/>
                  </a:lnTo>
                  <a:lnTo>
                    <a:pt x="269" y="595"/>
                  </a:lnTo>
                  <a:lnTo>
                    <a:pt x="286" y="583"/>
                  </a:lnTo>
                  <a:lnTo>
                    <a:pt x="301" y="568"/>
                  </a:lnTo>
                  <a:lnTo>
                    <a:pt x="294" y="557"/>
                  </a:lnTo>
                  <a:lnTo>
                    <a:pt x="283" y="556"/>
                  </a:lnTo>
                  <a:close/>
                  <a:moveTo>
                    <a:pt x="0" y="378"/>
                  </a:moveTo>
                  <a:lnTo>
                    <a:pt x="13" y="371"/>
                  </a:lnTo>
                  <a:lnTo>
                    <a:pt x="14" y="367"/>
                  </a:lnTo>
                  <a:lnTo>
                    <a:pt x="0" y="362"/>
                  </a:lnTo>
                  <a:lnTo>
                    <a:pt x="0" y="378"/>
                  </a:lnTo>
                  <a:close/>
                  <a:moveTo>
                    <a:pt x="52" y="474"/>
                  </a:moveTo>
                  <a:lnTo>
                    <a:pt x="35" y="480"/>
                  </a:lnTo>
                  <a:lnTo>
                    <a:pt x="45" y="489"/>
                  </a:lnTo>
                  <a:lnTo>
                    <a:pt x="57" y="496"/>
                  </a:lnTo>
                  <a:lnTo>
                    <a:pt x="69" y="490"/>
                  </a:lnTo>
                  <a:lnTo>
                    <a:pt x="66" y="478"/>
                  </a:lnTo>
                  <a:lnTo>
                    <a:pt x="52" y="474"/>
                  </a:lnTo>
                  <a:close/>
                  <a:moveTo>
                    <a:pt x="657" y="675"/>
                  </a:moveTo>
                  <a:lnTo>
                    <a:pt x="640" y="677"/>
                  </a:lnTo>
                  <a:lnTo>
                    <a:pt x="631" y="674"/>
                  </a:lnTo>
                  <a:lnTo>
                    <a:pt x="630" y="683"/>
                  </a:lnTo>
                  <a:lnTo>
                    <a:pt x="634" y="696"/>
                  </a:lnTo>
                  <a:lnTo>
                    <a:pt x="643" y="705"/>
                  </a:lnTo>
                  <a:lnTo>
                    <a:pt x="649" y="718"/>
                  </a:lnTo>
                  <a:lnTo>
                    <a:pt x="659" y="731"/>
                  </a:lnTo>
                  <a:lnTo>
                    <a:pt x="666" y="731"/>
                  </a:lnTo>
                  <a:lnTo>
                    <a:pt x="651" y="709"/>
                  </a:lnTo>
                  <a:lnTo>
                    <a:pt x="657" y="675"/>
                  </a:lnTo>
                  <a:close/>
                  <a:moveTo>
                    <a:pt x="231" y="1423"/>
                  </a:moveTo>
                  <a:lnTo>
                    <a:pt x="224" y="1421"/>
                  </a:lnTo>
                  <a:lnTo>
                    <a:pt x="223" y="1422"/>
                  </a:lnTo>
                  <a:lnTo>
                    <a:pt x="223" y="1424"/>
                  </a:lnTo>
                  <a:lnTo>
                    <a:pt x="225" y="1425"/>
                  </a:lnTo>
                  <a:lnTo>
                    <a:pt x="227" y="1429"/>
                  </a:lnTo>
                  <a:lnTo>
                    <a:pt x="233" y="1427"/>
                  </a:lnTo>
                  <a:lnTo>
                    <a:pt x="234" y="1425"/>
                  </a:lnTo>
                  <a:lnTo>
                    <a:pt x="231" y="1423"/>
                  </a:lnTo>
                  <a:close/>
                  <a:moveTo>
                    <a:pt x="212" y="1419"/>
                  </a:moveTo>
                  <a:lnTo>
                    <a:pt x="221" y="1419"/>
                  </a:lnTo>
                  <a:lnTo>
                    <a:pt x="221" y="1417"/>
                  </a:lnTo>
                  <a:lnTo>
                    <a:pt x="213" y="1417"/>
                  </a:lnTo>
                  <a:lnTo>
                    <a:pt x="212" y="1419"/>
                  </a:lnTo>
                  <a:close/>
                  <a:moveTo>
                    <a:pt x="248" y="1439"/>
                  </a:moveTo>
                  <a:lnTo>
                    <a:pt x="245" y="1438"/>
                  </a:lnTo>
                  <a:lnTo>
                    <a:pt x="239" y="1434"/>
                  </a:lnTo>
                  <a:lnTo>
                    <a:pt x="238" y="1434"/>
                  </a:lnTo>
                  <a:lnTo>
                    <a:pt x="237" y="1436"/>
                  </a:lnTo>
                  <a:lnTo>
                    <a:pt x="238" y="1440"/>
                  </a:lnTo>
                  <a:lnTo>
                    <a:pt x="234" y="1443"/>
                  </a:lnTo>
                  <a:lnTo>
                    <a:pt x="233" y="1445"/>
                  </a:lnTo>
                  <a:lnTo>
                    <a:pt x="237" y="1452"/>
                  </a:lnTo>
                  <a:lnTo>
                    <a:pt x="235" y="1456"/>
                  </a:lnTo>
                  <a:lnTo>
                    <a:pt x="240" y="1459"/>
                  </a:lnTo>
                  <a:lnTo>
                    <a:pt x="242" y="1456"/>
                  </a:lnTo>
                  <a:lnTo>
                    <a:pt x="248" y="1453"/>
                  </a:lnTo>
                  <a:lnTo>
                    <a:pt x="255" y="1449"/>
                  </a:lnTo>
                  <a:lnTo>
                    <a:pt x="255" y="1448"/>
                  </a:lnTo>
                  <a:lnTo>
                    <a:pt x="252" y="1441"/>
                  </a:lnTo>
                  <a:lnTo>
                    <a:pt x="248" y="1439"/>
                  </a:lnTo>
                  <a:close/>
                  <a:moveTo>
                    <a:pt x="199" y="1408"/>
                  </a:moveTo>
                  <a:lnTo>
                    <a:pt x="195" y="1410"/>
                  </a:lnTo>
                  <a:lnTo>
                    <a:pt x="196" y="1411"/>
                  </a:lnTo>
                  <a:lnTo>
                    <a:pt x="197" y="1415"/>
                  </a:lnTo>
                  <a:lnTo>
                    <a:pt x="204" y="1416"/>
                  </a:lnTo>
                  <a:lnTo>
                    <a:pt x="205" y="1416"/>
                  </a:lnTo>
                  <a:lnTo>
                    <a:pt x="206" y="1415"/>
                  </a:lnTo>
                  <a:lnTo>
                    <a:pt x="201" y="1409"/>
                  </a:lnTo>
                  <a:lnTo>
                    <a:pt x="199" y="1408"/>
                  </a:lnTo>
                  <a:close/>
                  <a:moveTo>
                    <a:pt x="172" y="1397"/>
                  </a:moveTo>
                  <a:lnTo>
                    <a:pt x="169" y="1400"/>
                  </a:lnTo>
                  <a:lnTo>
                    <a:pt x="168" y="1401"/>
                  </a:lnTo>
                  <a:lnTo>
                    <a:pt x="174" y="1404"/>
                  </a:lnTo>
                  <a:lnTo>
                    <a:pt x="176" y="1403"/>
                  </a:lnTo>
                  <a:lnTo>
                    <a:pt x="176" y="1399"/>
                  </a:lnTo>
                  <a:lnTo>
                    <a:pt x="172" y="139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32">
              <a:extLst>
                <a:ext uri="{FF2B5EF4-FFF2-40B4-BE49-F238E27FC236}">
                  <a16:creationId xmlns="" xmlns:a16="http://schemas.microsoft.com/office/drawing/2014/main" id="{BD9DD548-4798-4BFE-B08A-533E733AE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123" y="4849308"/>
              <a:ext cx="88228" cy="95984"/>
            </a:xfrm>
            <a:custGeom>
              <a:avLst/>
              <a:gdLst>
                <a:gd name="T0" fmla="*/ 14 w 91"/>
                <a:gd name="T1" fmla="*/ 2 h 99"/>
                <a:gd name="T2" fmla="*/ 25 w 91"/>
                <a:gd name="T3" fmla="*/ 0 h 99"/>
                <a:gd name="T4" fmla="*/ 43 w 91"/>
                <a:gd name="T5" fmla="*/ 15 h 99"/>
                <a:gd name="T6" fmla="*/ 50 w 91"/>
                <a:gd name="T7" fmla="*/ 15 h 99"/>
                <a:gd name="T8" fmla="*/ 67 w 91"/>
                <a:gd name="T9" fmla="*/ 28 h 99"/>
                <a:gd name="T10" fmla="*/ 81 w 91"/>
                <a:gd name="T11" fmla="*/ 39 h 99"/>
                <a:gd name="T12" fmla="*/ 91 w 91"/>
                <a:gd name="T13" fmla="*/ 53 h 99"/>
                <a:gd name="T14" fmla="*/ 83 w 91"/>
                <a:gd name="T15" fmla="*/ 62 h 99"/>
                <a:gd name="T16" fmla="*/ 88 w 91"/>
                <a:gd name="T17" fmla="*/ 74 h 99"/>
                <a:gd name="T18" fmla="*/ 81 w 91"/>
                <a:gd name="T19" fmla="*/ 88 h 99"/>
                <a:gd name="T20" fmla="*/ 61 w 91"/>
                <a:gd name="T21" fmla="*/ 99 h 99"/>
                <a:gd name="T22" fmla="*/ 48 w 91"/>
                <a:gd name="T23" fmla="*/ 95 h 99"/>
                <a:gd name="T24" fmla="*/ 39 w 91"/>
                <a:gd name="T25" fmla="*/ 97 h 99"/>
                <a:gd name="T26" fmla="*/ 23 w 91"/>
                <a:gd name="T27" fmla="*/ 88 h 99"/>
                <a:gd name="T28" fmla="*/ 11 w 91"/>
                <a:gd name="T29" fmla="*/ 89 h 99"/>
                <a:gd name="T30" fmla="*/ 0 w 91"/>
                <a:gd name="T31" fmla="*/ 77 h 99"/>
                <a:gd name="T32" fmla="*/ 2 w 91"/>
                <a:gd name="T33" fmla="*/ 64 h 99"/>
                <a:gd name="T34" fmla="*/ 6 w 91"/>
                <a:gd name="T35" fmla="*/ 59 h 99"/>
                <a:gd name="T36" fmla="*/ 6 w 91"/>
                <a:gd name="T37" fmla="*/ 39 h 99"/>
                <a:gd name="T38" fmla="*/ 10 w 91"/>
                <a:gd name="T39" fmla="*/ 18 h 99"/>
                <a:gd name="T40" fmla="*/ 14 w 91"/>
                <a:gd name="T41" fmla="*/ 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99">
                  <a:moveTo>
                    <a:pt x="14" y="2"/>
                  </a:moveTo>
                  <a:lnTo>
                    <a:pt x="25" y="0"/>
                  </a:lnTo>
                  <a:lnTo>
                    <a:pt x="43" y="15"/>
                  </a:lnTo>
                  <a:lnTo>
                    <a:pt x="50" y="15"/>
                  </a:lnTo>
                  <a:lnTo>
                    <a:pt x="67" y="28"/>
                  </a:lnTo>
                  <a:lnTo>
                    <a:pt x="81" y="39"/>
                  </a:lnTo>
                  <a:lnTo>
                    <a:pt x="91" y="53"/>
                  </a:lnTo>
                  <a:lnTo>
                    <a:pt x="83" y="62"/>
                  </a:lnTo>
                  <a:lnTo>
                    <a:pt x="88" y="74"/>
                  </a:lnTo>
                  <a:lnTo>
                    <a:pt x="81" y="88"/>
                  </a:lnTo>
                  <a:lnTo>
                    <a:pt x="61" y="99"/>
                  </a:lnTo>
                  <a:lnTo>
                    <a:pt x="48" y="95"/>
                  </a:lnTo>
                  <a:lnTo>
                    <a:pt x="39" y="97"/>
                  </a:lnTo>
                  <a:lnTo>
                    <a:pt x="23" y="88"/>
                  </a:lnTo>
                  <a:lnTo>
                    <a:pt x="11" y="89"/>
                  </a:lnTo>
                  <a:lnTo>
                    <a:pt x="0" y="77"/>
                  </a:lnTo>
                  <a:lnTo>
                    <a:pt x="2" y="64"/>
                  </a:lnTo>
                  <a:lnTo>
                    <a:pt x="6" y="59"/>
                  </a:lnTo>
                  <a:lnTo>
                    <a:pt x="6" y="39"/>
                  </a:lnTo>
                  <a:lnTo>
                    <a:pt x="10" y="18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33">
              <a:extLst>
                <a:ext uri="{FF2B5EF4-FFF2-40B4-BE49-F238E27FC236}">
                  <a16:creationId xmlns="" xmlns:a16="http://schemas.microsoft.com/office/drawing/2014/main" id="{3F675E65-FD26-4154-AB50-A1902D4B4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77" y="3595696"/>
              <a:ext cx="323825" cy="290861"/>
            </a:xfrm>
            <a:custGeom>
              <a:avLst/>
              <a:gdLst>
                <a:gd name="T0" fmla="*/ 187 w 334"/>
                <a:gd name="T1" fmla="*/ 51 h 300"/>
                <a:gd name="T2" fmla="*/ 210 w 334"/>
                <a:gd name="T3" fmla="*/ 39 h 300"/>
                <a:gd name="T4" fmla="*/ 231 w 334"/>
                <a:gd name="T5" fmla="*/ 37 h 300"/>
                <a:gd name="T6" fmla="*/ 263 w 334"/>
                <a:gd name="T7" fmla="*/ 51 h 300"/>
                <a:gd name="T8" fmla="*/ 297 w 334"/>
                <a:gd name="T9" fmla="*/ 70 h 300"/>
                <a:gd name="T10" fmla="*/ 291 w 334"/>
                <a:gd name="T11" fmla="*/ 114 h 300"/>
                <a:gd name="T12" fmla="*/ 293 w 334"/>
                <a:gd name="T13" fmla="*/ 133 h 300"/>
                <a:gd name="T14" fmla="*/ 292 w 334"/>
                <a:gd name="T15" fmla="*/ 160 h 300"/>
                <a:gd name="T16" fmla="*/ 306 w 334"/>
                <a:gd name="T17" fmla="*/ 177 h 300"/>
                <a:gd name="T18" fmla="*/ 292 w 334"/>
                <a:gd name="T19" fmla="*/ 208 h 300"/>
                <a:gd name="T20" fmla="*/ 307 w 334"/>
                <a:gd name="T21" fmla="*/ 230 h 300"/>
                <a:gd name="T22" fmla="*/ 325 w 334"/>
                <a:gd name="T23" fmla="*/ 256 h 300"/>
                <a:gd name="T24" fmla="*/ 334 w 334"/>
                <a:gd name="T25" fmla="*/ 268 h 300"/>
                <a:gd name="T26" fmla="*/ 303 w 334"/>
                <a:gd name="T27" fmla="*/ 300 h 300"/>
                <a:gd name="T28" fmla="*/ 252 w 334"/>
                <a:gd name="T29" fmla="*/ 290 h 300"/>
                <a:gd name="T30" fmla="*/ 224 w 334"/>
                <a:gd name="T31" fmla="*/ 264 h 300"/>
                <a:gd name="T32" fmla="*/ 202 w 334"/>
                <a:gd name="T33" fmla="*/ 264 h 300"/>
                <a:gd name="T34" fmla="*/ 164 w 334"/>
                <a:gd name="T35" fmla="*/ 267 h 300"/>
                <a:gd name="T36" fmla="*/ 129 w 334"/>
                <a:gd name="T37" fmla="*/ 247 h 300"/>
                <a:gd name="T38" fmla="*/ 105 w 334"/>
                <a:gd name="T39" fmla="*/ 202 h 300"/>
                <a:gd name="T40" fmla="*/ 85 w 334"/>
                <a:gd name="T41" fmla="*/ 199 h 300"/>
                <a:gd name="T42" fmla="*/ 69 w 334"/>
                <a:gd name="T43" fmla="*/ 195 h 300"/>
                <a:gd name="T44" fmla="*/ 63 w 334"/>
                <a:gd name="T45" fmla="*/ 185 h 300"/>
                <a:gd name="T46" fmla="*/ 56 w 334"/>
                <a:gd name="T47" fmla="*/ 155 h 300"/>
                <a:gd name="T48" fmla="*/ 23 w 334"/>
                <a:gd name="T49" fmla="*/ 123 h 300"/>
                <a:gd name="T50" fmla="*/ 36 w 334"/>
                <a:gd name="T51" fmla="*/ 100 h 300"/>
                <a:gd name="T52" fmla="*/ 23 w 334"/>
                <a:gd name="T53" fmla="*/ 81 h 300"/>
                <a:gd name="T54" fmla="*/ 3 w 334"/>
                <a:gd name="T55" fmla="*/ 38 h 300"/>
                <a:gd name="T56" fmla="*/ 0 w 334"/>
                <a:gd name="T57" fmla="*/ 6 h 300"/>
                <a:gd name="T58" fmla="*/ 15 w 334"/>
                <a:gd name="T59" fmla="*/ 8 h 300"/>
                <a:gd name="T60" fmla="*/ 35 w 334"/>
                <a:gd name="T61" fmla="*/ 21 h 300"/>
                <a:gd name="T62" fmla="*/ 63 w 334"/>
                <a:gd name="T63" fmla="*/ 4 h 300"/>
                <a:gd name="T64" fmla="*/ 74 w 334"/>
                <a:gd name="T65" fmla="*/ 9 h 300"/>
                <a:gd name="T66" fmla="*/ 79 w 334"/>
                <a:gd name="T67" fmla="*/ 31 h 300"/>
                <a:gd name="T68" fmla="*/ 88 w 334"/>
                <a:gd name="T69" fmla="*/ 46 h 300"/>
                <a:gd name="T70" fmla="*/ 117 w 334"/>
                <a:gd name="T71" fmla="*/ 62 h 300"/>
                <a:gd name="T72" fmla="*/ 169 w 334"/>
                <a:gd name="T73" fmla="*/ 6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00">
                  <a:moveTo>
                    <a:pt x="171" y="55"/>
                  </a:moveTo>
                  <a:lnTo>
                    <a:pt x="187" y="51"/>
                  </a:lnTo>
                  <a:lnTo>
                    <a:pt x="198" y="38"/>
                  </a:lnTo>
                  <a:lnTo>
                    <a:pt x="210" y="39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9" y="48"/>
                  </a:lnTo>
                  <a:lnTo>
                    <a:pt x="263" y="51"/>
                  </a:lnTo>
                  <a:lnTo>
                    <a:pt x="283" y="69"/>
                  </a:lnTo>
                  <a:lnTo>
                    <a:pt x="297" y="70"/>
                  </a:lnTo>
                  <a:lnTo>
                    <a:pt x="298" y="88"/>
                  </a:lnTo>
                  <a:lnTo>
                    <a:pt x="291" y="114"/>
                  </a:lnTo>
                  <a:lnTo>
                    <a:pt x="286" y="129"/>
                  </a:lnTo>
                  <a:lnTo>
                    <a:pt x="293" y="133"/>
                  </a:lnTo>
                  <a:lnTo>
                    <a:pt x="286" y="144"/>
                  </a:lnTo>
                  <a:lnTo>
                    <a:pt x="292" y="160"/>
                  </a:lnTo>
                  <a:lnTo>
                    <a:pt x="293" y="173"/>
                  </a:lnTo>
                  <a:lnTo>
                    <a:pt x="306" y="177"/>
                  </a:lnTo>
                  <a:lnTo>
                    <a:pt x="307" y="189"/>
                  </a:lnTo>
                  <a:lnTo>
                    <a:pt x="292" y="208"/>
                  </a:lnTo>
                  <a:lnTo>
                    <a:pt x="300" y="218"/>
                  </a:lnTo>
                  <a:lnTo>
                    <a:pt x="307" y="230"/>
                  </a:lnTo>
                  <a:lnTo>
                    <a:pt x="325" y="239"/>
                  </a:lnTo>
                  <a:lnTo>
                    <a:pt x="325" y="256"/>
                  </a:lnTo>
                  <a:lnTo>
                    <a:pt x="333" y="259"/>
                  </a:lnTo>
                  <a:lnTo>
                    <a:pt x="334" y="268"/>
                  </a:lnTo>
                  <a:lnTo>
                    <a:pt x="309" y="278"/>
                  </a:lnTo>
                  <a:lnTo>
                    <a:pt x="303" y="300"/>
                  </a:lnTo>
                  <a:lnTo>
                    <a:pt x="270" y="295"/>
                  </a:lnTo>
                  <a:lnTo>
                    <a:pt x="252" y="290"/>
                  </a:lnTo>
                  <a:lnTo>
                    <a:pt x="232" y="288"/>
                  </a:lnTo>
                  <a:lnTo>
                    <a:pt x="224" y="264"/>
                  </a:lnTo>
                  <a:lnTo>
                    <a:pt x="216" y="261"/>
                  </a:lnTo>
                  <a:lnTo>
                    <a:pt x="202" y="264"/>
                  </a:lnTo>
                  <a:lnTo>
                    <a:pt x="184" y="274"/>
                  </a:lnTo>
                  <a:lnTo>
                    <a:pt x="164" y="267"/>
                  </a:lnTo>
                  <a:lnTo>
                    <a:pt x="146" y="252"/>
                  </a:lnTo>
                  <a:lnTo>
                    <a:pt x="129" y="247"/>
                  </a:lnTo>
                  <a:lnTo>
                    <a:pt x="117" y="227"/>
                  </a:lnTo>
                  <a:lnTo>
                    <a:pt x="105" y="202"/>
                  </a:lnTo>
                  <a:lnTo>
                    <a:pt x="95" y="204"/>
                  </a:lnTo>
                  <a:lnTo>
                    <a:pt x="85" y="199"/>
                  </a:lnTo>
                  <a:lnTo>
                    <a:pt x="78" y="206"/>
                  </a:lnTo>
                  <a:lnTo>
                    <a:pt x="69" y="195"/>
                  </a:lnTo>
                  <a:lnTo>
                    <a:pt x="67" y="185"/>
                  </a:lnTo>
                  <a:lnTo>
                    <a:pt x="63" y="185"/>
                  </a:lnTo>
                  <a:lnTo>
                    <a:pt x="65" y="170"/>
                  </a:lnTo>
                  <a:lnTo>
                    <a:pt x="56" y="155"/>
                  </a:lnTo>
                  <a:lnTo>
                    <a:pt x="35" y="143"/>
                  </a:lnTo>
                  <a:lnTo>
                    <a:pt x="23" y="123"/>
                  </a:lnTo>
                  <a:lnTo>
                    <a:pt x="27" y="107"/>
                  </a:lnTo>
                  <a:lnTo>
                    <a:pt x="36" y="100"/>
                  </a:lnTo>
                  <a:lnTo>
                    <a:pt x="34" y="88"/>
                  </a:lnTo>
                  <a:lnTo>
                    <a:pt x="23" y="81"/>
                  </a:lnTo>
                  <a:lnTo>
                    <a:pt x="12" y="55"/>
                  </a:lnTo>
                  <a:lnTo>
                    <a:pt x="3" y="38"/>
                  </a:lnTo>
                  <a:lnTo>
                    <a:pt x="6" y="31"/>
                  </a:lnTo>
                  <a:lnTo>
                    <a:pt x="0" y="6"/>
                  </a:lnTo>
                  <a:lnTo>
                    <a:pt x="12" y="0"/>
                  </a:lnTo>
                  <a:lnTo>
                    <a:pt x="15" y="8"/>
                  </a:lnTo>
                  <a:lnTo>
                    <a:pt x="23" y="18"/>
                  </a:lnTo>
                  <a:lnTo>
                    <a:pt x="35" y="21"/>
                  </a:lnTo>
                  <a:lnTo>
                    <a:pt x="42" y="21"/>
                  </a:lnTo>
                  <a:lnTo>
                    <a:pt x="63" y="4"/>
                  </a:lnTo>
                  <a:lnTo>
                    <a:pt x="69" y="2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79" y="31"/>
                  </a:lnTo>
                  <a:lnTo>
                    <a:pt x="84" y="30"/>
                  </a:lnTo>
                  <a:lnTo>
                    <a:pt x="88" y="46"/>
                  </a:lnTo>
                  <a:lnTo>
                    <a:pt x="106" y="51"/>
                  </a:lnTo>
                  <a:lnTo>
                    <a:pt x="117" y="62"/>
                  </a:lnTo>
                  <a:lnTo>
                    <a:pt x="142" y="66"/>
                  </a:lnTo>
                  <a:lnTo>
                    <a:pt x="169" y="60"/>
                  </a:lnTo>
                  <a:lnTo>
                    <a:pt x="171" y="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34">
              <a:extLst>
                <a:ext uri="{FF2B5EF4-FFF2-40B4-BE49-F238E27FC236}">
                  <a16:creationId xmlns="" xmlns:a16="http://schemas.microsoft.com/office/drawing/2014/main" id="{D0F59A24-013F-4BD7-A4C6-03DAE6572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028" y="2811341"/>
              <a:ext cx="180334" cy="120223"/>
            </a:xfrm>
            <a:custGeom>
              <a:avLst/>
              <a:gdLst>
                <a:gd name="T0" fmla="*/ 170 w 186"/>
                <a:gd name="T1" fmla="*/ 2 h 124"/>
                <a:gd name="T2" fmla="*/ 167 w 186"/>
                <a:gd name="T3" fmla="*/ 30 h 124"/>
                <a:gd name="T4" fmla="*/ 186 w 186"/>
                <a:gd name="T5" fmla="*/ 59 h 124"/>
                <a:gd name="T6" fmla="*/ 163 w 186"/>
                <a:gd name="T7" fmla="*/ 90 h 124"/>
                <a:gd name="T8" fmla="*/ 113 w 186"/>
                <a:gd name="T9" fmla="*/ 117 h 124"/>
                <a:gd name="T10" fmla="*/ 98 w 186"/>
                <a:gd name="T11" fmla="*/ 124 h 124"/>
                <a:gd name="T12" fmla="*/ 75 w 186"/>
                <a:gd name="T13" fmla="*/ 118 h 124"/>
                <a:gd name="T14" fmla="*/ 27 w 186"/>
                <a:gd name="T15" fmla="*/ 106 h 124"/>
                <a:gd name="T16" fmla="*/ 44 w 186"/>
                <a:gd name="T17" fmla="*/ 88 h 124"/>
                <a:gd name="T18" fmla="*/ 6 w 186"/>
                <a:gd name="T19" fmla="*/ 68 h 124"/>
                <a:gd name="T20" fmla="*/ 37 w 186"/>
                <a:gd name="T21" fmla="*/ 60 h 124"/>
                <a:gd name="T22" fmla="*/ 36 w 186"/>
                <a:gd name="T23" fmla="*/ 48 h 124"/>
                <a:gd name="T24" fmla="*/ 0 w 186"/>
                <a:gd name="T25" fmla="*/ 39 h 124"/>
                <a:gd name="T26" fmla="*/ 11 w 186"/>
                <a:gd name="T27" fmla="*/ 11 h 124"/>
                <a:gd name="T28" fmla="*/ 38 w 186"/>
                <a:gd name="T29" fmla="*/ 5 h 124"/>
                <a:gd name="T30" fmla="*/ 65 w 186"/>
                <a:gd name="T31" fmla="*/ 33 h 124"/>
                <a:gd name="T32" fmla="*/ 91 w 186"/>
                <a:gd name="T33" fmla="*/ 10 h 124"/>
                <a:gd name="T34" fmla="*/ 113 w 186"/>
                <a:gd name="T35" fmla="*/ 23 h 124"/>
                <a:gd name="T36" fmla="*/ 141 w 186"/>
                <a:gd name="T37" fmla="*/ 0 h 124"/>
                <a:gd name="T38" fmla="*/ 170 w 186"/>
                <a:gd name="T39" fmla="*/ 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124">
                  <a:moveTo>
                    <a:pt x="170" y="2"/>
                  </a:moveTo>
                  <a:lnTo>
                    <a:pt x="167" y="30"/>
                  </a:lnTo>
                  <a:lnTo>
                    <a:pt x="186" y="59"/>
                  </a:lnTo>
                  <a:lnTo>
                    <a:pt x="163" y="90"/>
                  </a:lnTo>
                  <a:lnTo>
                    <a:pt x="113" y="117"/>
                  </a:lnTo>
                  <a:lnTo>
                    <a:pt x="98" y="124"/>
                  </a:lnTo>
                  <a:lnTo>
                    <a:pt x="75" y="118"/>
                  </a:lnTo>
                  <a:lnTo>
                    <a:pt x="27" y="106"/>
                  </a:lnTo>
                  <a:lnTo>
                    <a:pt x="44" y="88"/>
                  </a:lnTo>
                  <a:lnTo>
                    <a:pt x="6" y="68"/>
                  </a:lnTo>
                  <a:lnTo>
                    <a:pt x="37" y="60"/>
                  </a:lnTo>
                  <a:lnTo>
                    <a:pt x="36" y="48"/>
                  </a:lnTo>
                  <a:lnTo>
                    <a:pt x="0" y="39"/>
                  </a:lnTo>
                  <a:lnTo>
                    <a:pt x="11" y="11"/>
                  </a:lnTo>
                  <a:lnTo>
                    <a:pt x="38" y="5"/>
                  </a:lnTo>
                  <a:lnTo>
                    <a:pt x="65" y="33"/>
                  </a:lnTo>
                  <a:lnTo>
                    <a:pt x="91" y="10"/>
                  </a:lnTo>
                  <a:lnTo>
                    <a:pt x="113" y="23"/>
                  </a:lnTo>
                  <a:lnTo>
                    <a:pt x="141" y="0"/>
                  </a:lnTo>
                  <a:lnTo>
                    <a:pt x="170" y="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35">
              <a:extLst>
                <a:ext uri="{FF2B5EF4-FFF2-40B4-BE49-F238E27FC236}">
                  <a16:creationId xmlns="" xmlns:a16="http://schemas.microsoft.com/office/drawing/2014/main" id="{BA723875-74BE-4881-997B-536A58F34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329" y="3526859"/>
              <a:ext cx="237537" cy="161913"/>
            </a:xfrm>
            <a:custGeom>
              <a:avLst/>
              <a:gdLst>
                <a:gd name="T0" fmla="*/ 152 w 245"/>
                <a:gd name="T1" fmla="*/ 159 h 167"/>
                <a:gd name="T2" fmla="*/ 151 w 245"/>
                <a:gd name="T3" fmla="*/ 141 h 167"/>
                <a:gd name="T4" fmla="*/ 137 w 245"/>
                <a:gd name="T5" fmla="*/ 140 h 167"/>
                <a:gd name="T6" fmla="*/ 117 w 245"/>
                <a:gd name="T7" fmla="*/ 122 h 167"/>
                <a:gd name="T8" fmla="*/ 103 w 245"/>
                <a:gd name="T9" fmla="*/ 119 h 167"/>
                <a:gd name="T10" fmla="*/ 85 w 245"/>
                <a:gd name="T11" fmla="*/ 108 h 167"/>
                <a:gd name="T12" fmla="*/ 72 w 245"/>
                <a:gd name="T13" fmla="*/ 105 h 167"/>
                <a:gd name="T14" fmla="*/ 64 w 245"/>
                <a:gd name="T15" fmla="*/ 110 h 167"/>
                <a:gd name="T16" fmla="*/ 52 w 245"/>
                <a:gd name="T17" fmla="*/ 109 h 167"/>
                <a:gd name="T18" fmla="*/ 41 w 245"/>
                <a:gd name="T19" fmla="*/ 122 h 167"/>
                <a:gd name="T20" fmla="*/ 25 w 245"/>
                <a:gd name="T21" fmla="*/ 126 h 167"/>
                <a:gd name="T22" fmla="*/ 22 w 245"/>
                <a:gd name="T23" fmla="*/ 110 h 167"/>
                <a:gd name="T24" fmla="*/ 25 w 245"/>
                <a:gd name="T25" fmla="*/ 87 h 167"/>
                <a:gd name="T26" fmla="*/ 11 w 245"/>
                <a:gd name="T27" fmla="*/ 80 h 167"/>
                <a:gd name="T28" fmla="*/ 15 w 245"/>
                <a:gd name="T29" fmla="*/ 65 h 167"/>
                <a:gd name="T30" fmla="*/ 4 w 245"/>
                <a:gd name="T31" fmla="*/ 63 h 167"/>
                <a:gd name="T32" fmla="*/ 7 w 245"/>
                <a:gd name="T33" fmla="*/ 44 h 167"/>
                <a:gd name="T34" fmla="*/ 23 w 245"/>
                <a:gd name="T35" fmla="*/ 50 h 167"/>
                <a:gd name="T36" fmla="*/ 40 w 245"/>
                <a:gd name="T37" fmla="*/ 42 h 167"/>
                <a:gd name="T38" fmla="*/ 27 w 245"/>
                <a:gd name="T39" fmla="*/ 28 h 167"/>
                <a:gd name="T40" fmla="*/ 21 w 245"/>
                <a:gd name="T41" fmla="*/ 15 h 167"/>
                <a:gd name="T42" fmla="*/ 7 w 245"/>
                <a:gd name="T43" fmla="*/ 21 h 167"/>
                <a:gd name="T44" fmla="*/ 6 w 245"/>
                <a:gd name="T45" fmla="*/ 38 h 167"/>
                <a:gd name="T46" fmla="*/ 0 w 245"/>
                <a:gd name="T47" fmla="*/ 23 h 167"/>
                <a:gd name="T48" fmla="*/ 8 w 245"/>
                <a:gd name="T49" fmla="*/ 15 h 167"/>
                <a:gd name="T50" fmla="*/ 28 w 245"/>
                <a:gd name="T51" fmla="*/ 11 h 167"/>
                <a:gd name="T52" fmla="*/ 40 w 245"/>
                <a:gd name="T53" fmla="*/ 17 h 167"/>
                <a:gd name="T54" fmla="*/ 51 w 245"/>
                <a:gd name="T55" fmla="*/ 35 h 167"/>
                <a:gd name="T56" fmla="*/ 60 w 245"/>
                <a:gd name="T57" fmla="*/ 34 h 167"/>
                <a:gd name="T58" fmla="*/ 80 w 245"/>
                <a:gd name="T59" fmla="*/ 34 h 167"/>
                <a:gd name="T60" fmla="*/ 78 w 245"/>
                <a:gd name="T61" fmla="*/ 22 h 167"/>
                <a:gd name="T62" fmla="*/ 92 w 245"/>
                <a:gd name="T63" fmla="*/ 14 h 167"/>
                <a:gd name="T64" fmla="*/ 107 w 245"/>
                <a:gd name="T65" fmla="*/ 0 h 167"/>
                <a:gd name="T66" fmla="*/ 130 w 245"/>
                <a:gd name="T67" fmla="*/ 13 h 167"/>
                <a:gd name="T68" fmla="*/ 132 w 245"/>
                <a:gd name="T69" fmla="*/ 32 h 167"/>
                <a:gd name="T70" fmla="*/ 139 w 245"/>
                <a:gd name="T71" fmla="*/ 36 h 167"/>
                <a:gd name="T72" fmla="*/ 158 w 245"/>
                <a:gd name="T73" fmla="*/ 35 h 167"/>
                <a:gd name="T74" fmla="*/ 163 w 245"/>
                <a:gd name="T75" fmla="*/ 40 h 167"/>
                <a:gd name="T76" fmla="*/ 172 w 245"/>
                <a:gd name="T77" fmla="*/ 63 h 167"/>
                <a:gd name="T78" fmla="*/ 192 w 245"/>
                <a:gd name="T79" fmla="*/ 78 h 167"/>
                <a:gd name="T80" fmla="*/ 203 w 245"/>
                <a:gd name="T81" fmla="*/ 88 h 167"/>
                <a:gd name="T82" fmla="*/ 221 w 245"/>
                <a:gd name="T83" fmla="*/ 100 h 167"/>
                <a:gd name="T84" fmla="*/ 245 w 245"/>
                <a:gd name="T85" fmla="*/ 109 h 167"/>
                <a:gd name="T86" fmla="*/ 245 w 245"/>
                <a:gd name="T87" fmla="*/ 123 h 167"/>
                <a:gd name="T88" fmla="*/ 239 w 245"/>
                <a:gd name="T89" fmla="*/ 122 h 167"/>
                <a:gd name="T90" fmla="*/ 231 w 245"/>
                <a:gd name="T91" fmla="*/ 116 h 167"/>
                <a:gd name="T92" fmla="*/ 228 w 245"/>
                <a:gd name="T93" fmla="*/ 124 h 167"/>
                <a:gd name="T94" fmla="*/ 213 w 245"/>
                <a:gd name="T95" fmla="*/ 127 h 167"/>
                <a:gd name="T96" fmla="*/ 210 w 245"/>
                <a:gd name="T97" fmla="*/ 145 h 167"/>
                <a:gd name="T98" fmla="*/ 199 w 245"/>
                <a:gd name="T99" fmla="*/ 152 h 167"/>
                <a:gd name="T100" fmla="*/ 187 w 245"/>
                <a:gd name="T101" fmla="*/ 155 h 167"/>
                <a:gd name="T102" fmla="*/ 182 w 245"/>
                <a:gd name="T103" fmla="*/ 164 h 167"/>
                <a:gd name="T104" fmla="*/ 169 w 245"/>
                <a:gd name="T105" fmla="*/ 167 h 167"/>
                <a:gd name="T106" fmla="*/ 152 w 245"/>
                <a:gd name="T10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167">
                  <a:moveTo>
                    <a:pt x="152" y="159"/>
                  </a:moveTo>
                  <a:lnTo>
                    <a:pt x="151" y="141"/>
                  </a:lnTo>
                  <a:lnTo>
                    <a:pt x="137" y="140"/>
                  </a:lnTo>
                  <a:lnTo>
                    <a:pt x="117" y="122"/>
                  </a:lnTo>
                  <a:lnTo>
                    <a:pt x="103" y="119"/>
                  </a:lnTo>
                  <a:lnTo>
                    <a:pt x="85" y="108"/>
                  </a:lnTo>
                  <a:lnTo>
                    <a:pt x="72" y="105"/>
                  </a:lnTo>
                  <a:lnTo>
                    <a:pt x="64" y="110"/>
                  </a:lnTo>
                  <a:lnTo>
                    <a:pt x="52" y="109"/>
                  </a:lnTo>
                  <a:lnTo>
                    <a:pt x="41" y="122"/>
                  </a:lnTo>
                  <a:lnTo>
                    <a:pt x="25" y="126"/>
                  </a:lnTo>
                  <a:lnTo>
                    <a:pt x="22" y="110"/>
                  </a:lnTo>
                  <a:lnTo>
                    <a:pt x="25" y="87"/>
                  </a:lnTo>
                  <a:lnTo>
                    <a:pt x="11" y="80"/>
                  </a:lnTo>
                  <a:lnTo>
                    <a:pt x="15" y="65"/>
                  </a:lnTo>
                  <a:lnTo>
                    <a:pt x="4" y="63"/>
                  </a:lnTo>
                  <a:lnTo>
                    <a:pt x="7" y="44"/>
                  </a:lnTo>
                  <a:lnTo>
                    <a:pt x="23" y="50"/>
                  </a:lnTo>
                  <a:lnTo>
                    <a:pt x="40" y="42"/>
                  </a:lnTo>
                  <a:lnTo>
                    <a:pt x="27" y="28"/>
                  </a:lnTo>
                  <a:lnTo>
                    <a:pt x="21" y="15"/>
                  </a:lnTo>
                  <a:lnTo>
                    <a:pt x="7" y="21"/>
                  </a:lnTo>
                  <a:lnTo>
                    <a:pt x="6" y="38"/>
                  </a:lnTo>
                  <a:lnTo>
                    <a:pt x="0" y="23"/>
                  </a:lnTo>
                  <a:lnTo>
                    <a:pt x="8" y="15"/>
                  </a:lnTo>
                  <a:lnTo>
                    <a:pt x="28" y="11"/>
                  </a:lnTo>
                  <a:lnTo>
                    <a:pt x="40" y="17"/>
                  </a:lnTo>
                  <a:lnTo>
                    <a:pt x="51" y="35"/>
                  </a:lnTo>
                  <a:lnTo>
                    <a:pt x="60" y="34"/>
                  </a:lnTo>
                  <a:lnTo>
                    <a:pt x="80" y="34"/>
                  </a:lnTo>
                  <a:lnTo>
                    <a:pt x="78" y="22"/>
                  </a:lnTo>
                  <a:lnTo>
                    <a:pt x="92" y="14"/>
                  </a:lnTo>
                  <a:lnTo>
                    <a:pt x="107" y="0"/>
                  </a:lnTo>
                  <a:lnTo>
                    <a:pt x="130" y="13"/>
                  </a:lnTo>
                  <a:lnTo>
                    <a:pt x="132" y="32"/>
                  </a:lnTo>
                  <a:lnTo>
                    <a:pt x="139" y="36"/>
                  </a:lnTo>
                  <a:lnTo>
                    <a:pt x="158" y="35"/>
                  </a:lnTo>
                  <a:lnTo>
                    <a:pt x="163" y="40"/>
                  </a:lnTo>
                  <a:lnTo>
                    <a:pt x="172" y="63"/>
                  </a:lnTo>
                  <a:lnTo>
                    <a:pt x="192" y="78"/>
                  </a:lnTo>
                  <a:lnTo>
                    <a:pt x="203" y="88"/>
                  </a:lnTo>
                  <a:lnTo>
                    <a:pt x="221" y="100"/>
                  </a:lnTo>
                  <a:lnTo>
                    <a:pt x="245" y="109"/>
                  </a:lnTo>
                  <a:lnTo>
                    <a:pt x="245" y="123"/>
                  </a:lnTo>
                  <a:lnTo>
                    <a:pt x="239" y="122"/>
                  </a:lnTo>
                  <a:lnTo>
                    <a:pt x="231" y="116"/>
                  </a:lnTo>
                  <a:lnTo>
                    <a:pt x="228" y="124"/>
                  </a:lnTo>
                  <a:lnTo>
                    <a:pt x="213" y="127"/>
                  </a:lnTo>
                  <a:lnTo>
                    <a:pt x="210" y="145"/>
                  </a:lnTo>
                  <a:lnTo>
                    <a:pt x="199" y="152"/>
                  </a:lnTo>
                  <a:lnTo>
                    <a:pt x="187" y="155"/>
                  </a:lnTo>
                  <a:lnTo>
                    <a:pt x="182" y="164"/>
                  </a:lnTo>
                  <a:lnTo>
                    <a:pt x="169" y="167"/>
                  </a:lnTo>
                  <a:lnTo>
                    <a:pt x="152" y="15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36">
              <a:extLst>
                <a:ext uri="{FF2B5EF4-FFF2-40B4-BE49-F238E27FC236}">
                  <a16:creationId xmlns="" xmlns:a16="http://schemas.microsoft.com/office/drawing/2014/main" id="{3944CC59-83F4-4A49-B2C8-D6FAF0C6A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1182" y="3646112"/>
              <a:ext cx="67868" cy="142522"/>
            </a:xfrm>
            <a:custGeom>
              <a:avLst/>
              <a:gdLst>
                <a:gd name="T0" fmla="*/ 35 w 70"/>
                <a:gd name="T1" fmla="*/ 147 h 147"/>
                <a:gd name="T2" fmla="*/ 27 w 70"/>
                <a:gd name="T3" fmla="*/ 110 h 147"/>
                <a:gd name="T4" fmla="*/ 17 w 70"/>
                <a:gd name="T5" fmla="*/ 102 h 147"/>
                <a:gd name="T6" fmla="*/ 17 w 70"/>
                <a:gd name="T7" fmla="*/ 97 h 147"/>
                <a:gd name="T8" fmla="*/ 3 w 70"/>
                <a:gd name="T9" fmla="*/ 84 h 147"/>
                <a:gd name="T10" fmla="*/ 0 w 70"/>
                <a:gd name="T11" fmla="*/ 69 h 147"/>
                <a:gd name="T12" fmla="*/ 12 w 70"/>
                <a:gd name="T13" fmla="*/ 58 h 147"/>
                <a:gd name="T14" fmla="*/ 15 w 70"/>
                <a:gd name="T15" fmla="*/ 40 h 147"/>
                <a:gd name="T16" fmla="*/ 13 w 70"/>
                <a:gd name="T17" fmla="*/ 19 h 147"/>
                <a:gd name="T18" fmla="*/ 17 w 70"/>
                <a:gd name="T19" fmla="*/ 8 h 147"/>
                <a:gd name="T20" fmla="*/ 35 w 70"/>
                <a:gd name="T21" fmla="*/ 0 h 147"/>
                <a:gd name="T22" fmla="*/ 48 w 70"/>
                <a:gd name="T23" fmla="*/ 2 h 147"/>
                <a:gd name="T24" fmla="*/ 47 w 70"/>
                <a:gd name="T25" fmla="*/ 14 h 147"/>
                <a:gd name="T26" fmla="*/ 62 w 70"/>
                <a:gd name="T27" fmla="*/ 6 h 147"/>
                <a:gd name="T28" fmla="*/ 63 w 70"/>
                <a:gd name="T29" fmla="*/ 9 h 147"/>
                <a:gd name="T30" fmla="*/ 54 w 70"/>
                <a:gd name="T31" fmla="*/ 19 h 147"/>
                <a:gd name="T32" fmla="*/ 54 w 70"/>
                <a:gd name="T33" fmla="*/ 30 h 147"/>
                <a:gd name="T34" fmla="*/ 61 w 70"/>
                <a:gd name="T35" fmla="*/ 36 h 147"/>
                <a:gd name="T36" fmla="*/ 58 w 70"/>
                <a:gd name="T37" fmla="*/ 53 h 147"/>
                <a:gd name="T38" fmla="*/ 47 w 70"/>
                <a:gd name="T39" fmla="*/ 65 h 147"/>
                <a:gd name="T40" fmla="*/ 50 w 70"/>
                <a:gd name="T41" fmla="*/ 75 h 147"/>
                <a:gd name="T42" fmla="*/ 58 w 70"/>
                <a:gd name="T43" fmla="*/ 76 h 147"/>
                <a:gd name="T44" fmla="*/ 63 w 70"/>
                <a:gd name="T45" fmla="*/ 85 h 147"/>
                <a:gd name="T46" fmla="*/ 70 w 70"/>
                <a:gd name="T47" fmla="*/ 89 h 147"/>
                <a:gd name="T48" fmla="*/ 69 w 70"/>
                <a:gd name="T49" fmla="*/ 105 h 147"/>
                <a:gd name="T50" fmla="*/ 61 w 70"/>
                <a:gd name="T51" fmla="*/ 111 h 147"/>
                <a:gd name="T52" fmla="*/ 55 w 70"/>
                <a:gd name="T53" fmla="*/ 117 h 147"/>
                <a:gd name="T54" fmla="*/ 43 w 70"/>
                <a:gd name="T55" fmla="*/ 125 h 147"/>
                <a:gd name="T56" fmla="*/ 44 w 70"/>
                <a:gd name="T57" fmla="*/ 133 h 147"/>
                <a:gd name="T58" fmla="*/ 43 w 70"/>
                <a:gd name="T59" fmla="*/ 142 h 147"/>
                <a:gd name="T60" fmla="*/ 35 w 70"/>
                <a:gd name="T6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0" h="147">
                  <a:moveTo>
                    <a:pt x="35" y="147"/>
                  </a:moveTo>
                  <a:lnTo>
                    <a:pt x="27" y="110"/>
                  </a:lnTo>
                  <a:lnTo>
                    <a:pt x="17" y="102"/>
                  </a:lnTo>
                  <a:lnTo>
                    <a:pt x="17" y="97"/>
                  </a:lnTo>
                  <a:lnTo>
                    <a:pt x="3" y="84"/>
                  </a:lnTo>
                  <a:lnTo>
                    <a:pt x="0" y="69"/>
                  </a:lnTo>
                  <a:lnTo>
                    <a:pt x="12" y="58"/>
                  </a:lnTo>
                  <a:lnTo>
                    <a:pt x="15" y="40"/>
                  </a:lnTo>
                  <a:lnTo>
                    <a:pt x="13" y="19"/>
                  </a:lnTo>
                  <a:lnTo>
                    <a:pt x="17" y="8"/>
                  </a:lnTo>
                  <a:lnTo>
                    <a:pt x="35" y="0"/>
                  </a:lnTo>
                  <a:lnTo>
                    <a:pt x="48" y="2"/>
                  </a:lnTo>
                  <a:lnTo>
                    <a:pt x="47" y="14"/>
                  </a:lnTo>
                  <a:lnTo>
                    <a:pt x="62" y="6"/>
                  </a:lnTo>
                  <a:lnTo>
                    <a:pt x="63" y="9"/>
                  </a:lnTo>
                  <a:lnTo>
                    <a:pt x="54" y="19"/>
                  </a:lnTo>
                  <a:lnTo>
                    <a:pt x="54" y="30"/>
                  </a:lnTo>
                  <a:lnTo>
                    <a:pt x="61" y="36"/>
                  </a:lnTo>
                  <a:lnTo>
                    <a:pt x="58" y="53"/>
                  </a:lnTo>
                  <a:lnTo>
                    <a:pt x="47" y="65"/>
                  </a:lnTo>
                  <a:lnTo>
                    <a:pt x="50" y="75"/>
                  </a:lnTo>
                  <a:lnTo>
                    <a:pt x="58" y="76"/>
                  </a:lnTo>
                  <a:lnTo>
                    <a:pt x="63" y="85"/>
                  </a:lnTo>
                  <a:lnTo>
                    <a:pt x="70" y="89"/>
                  </a:lnTo>
                  <a:lnTo>
                    <a:pt x="69" y="105"/>
                  </a:lnTo>
                  <a:lnTo>
                    <a:pt x="61" y="111"/>
                  </a:lnTo>
                  <a:lnTo>
                    <a:pt x="55" y="117"/>
                  </a:lnTo>
                  <a:lnTo>
                    <a:pt x="43" y="125"/>
                  </a:lnTo>
                  <a:lnTo>
                    <a:pt x="44" y="133"/>
                  </a:lnTo>
                  <a:lnTo>
                    <a:pt x="43" y="142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37">
              <a:extLst>
                <a:ext uri="{FF2B5EF4-FFF2-40B4-BE49-F238E27FC236}">
                  <a16:creationId xmlns="" xmlns:a16="http://schemas.microsoft.com/office/drawing/2014/main" id="{F8FB9B3A-E3F8-425D-8B8F-7F892A04F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5625" y="3296109"/>
              <a:ext cx="540032" cy="256928"/>
            </a:xfrm>
            <a:custGeom>
              <a:avLst/>
              <a:gdLst>
                <a:gd name="T0" fmla="*/ 17 w 557"/>
                <a:gd name="T1" fmla="*/ 71 h 265"/>
                <a:gd name="T2" fmla="*/ 78 w 557"/>
                <a:gd name="T3" fmla="*/ 35 h 265"/>
                <a:gd name="T4" fmla="*/ 111 w 557"/>
                <a:gd name="T5" fmla="*/ 43 h 265"/>
                <a:gd name="T6" fmla="*/ 140 w 557"/>
                <a:gd name="T7" fmla="*/ 57 h 265"/>
                <a:gd name="T8" fmla="*/ 182 w 557"/>
                <a:gd name="T9" fmla="*/ 45 h 265"/>
                <a:gd name="T10" fmla="*/ 193 w 557"/>
                <a:gd name="T11" fmla="*/ 0 h 265"/>
                <a:gd name="T12" fmla="*/ 228 w 557"/>
                <a:gd name="T13" fmla="*/ 15 h 265"/>
                <a:gd name="T14" fmla="*/ 252 w 557"/>
                <a:gd name="T15" fmla="*/ 42 h 265"/>
                <a:gd name="T16" fmla="*/ 293 w 557"/>
                <a:gd name="T17" fmla="*/ 49 h 265"/>
                <a:gd name="T18" fmla="*/ 332 w 557"/>
                <a:gd name="T19" fmla="*/ 49 h 265"/>
                <a:gd name="T20" fmla="*/ 360 w 557"/>
                <a:gd name="T21" fmla="*/ 75 h 265"/>
                <a:gd name="T22" fmla="*/ 398 w 557"/>
                <a:gd name="T23" fmla="*/ 80 h 265"/>
                <a:gd name="T24" fmla="*/ 436 w 557"/>
                <a:gd name="T25" fmla="*/ 68 h 265"/>
                <a:gd name="T26" fmla="*/ 472 w 557"/>
                <a:gd name="T27" fmla="*/ 52 h 265"/>
                <a:gd name="T28" fmla="*/ 502 w 557"/>
                <a:gd name="T29" fmla="*/ 59 h 265"/>
                <a:gd name="T30" fmla="*/ 482 w 557"/>
                <a:gd name="T31" fmla="*/ 105 h 265"/>
                <a:gd name="T32" fmla="*/ 497 w 557"/>
                <a:gd name="T33" fmla="*/ 112 h 265"/>
                <a:gd name="T34" fmla="*/ 527 w 557"/>
                <a:gd name="T35" fmla="*/ 108 h 265"/>
                <a:gd name="T36" fmla="*/ 557 w 557"/>
                <a:gd name="T37" fmla="*/ 133 h 265"/>
                <a:gd name="T38" fmla="*/ 541 w 557"/>
                <a:gd name="T39" fmla="*/ 140 h 265"/>
                <a:gd name="T40" fmla="*/ 504 w 557"/>
                <a:gd name="T41" fmla="*/ 150 h 265"/>
                <a:gd name="T42" fmla="*/ 464 w 557"/>
                <a:gd name="T43" fmla="*/ 176 h 265"/>
                <a:gd name="T44" fmla="*/ 428 w 557"/>
                <a:gd name="T45" fmla="*/ 184 h 265"/>
                <a:gd name="T46" fmla="*/ 410 w 557"/>
                <a:gd name="T47" fmla="*/ 198 h 265"/>
                <a:gd name="T48" fmla="*/ 418 w 557"/>
                <a:gd name="T49" fmla="*/ 215 h 265"/>
                <a:gd name="T50" fmla="*/ 394 w 557"/>
                <a:gd name="T51" fmla="*/ 236 h 265"/>
                <a:gd name="T52" fmla="*/ 347 w 557"/>
                <a:gd name="T53" fmla="*/ 245 h 265"/>
                <a:gd name="T54" fmla="*/ 299 w 557"/>
                <a:gd name="T55" fmla="*/ 265 h 265"/>
                <a:gd name="T56" fmla="*/ 270 w 557"/>
                <a:gd name="T57" fmla="*/ 258 h 265"/>
                <a:gd name="T58" fmla="*/ 227 w 557"/>
                <a:gd name="T59" fmla="*/ 241 h 265"/>
                <a:gd name="T60" fmla="*/ 168 w 557"/>
                <a:gd name="T61" fmla="*/ 238 h 265"/>
                <a:gd name="T62" fmla="*/ 139 w 557"/>
                <a:gd name="T63" fmla="*/ 224 h 265"/>
                <a:gd name="T64" fmla="*/ 120 w 557"/>
                <a:gd name="T65" fmla="*/ 200 h 265"/>
                <a:gd name="T66" fmla="*/ 75 w 557"/>
                <a:gd name="T67" fmla="*/ 182 h 265"/>
                <a:gd name="T68" fmla="*/ 49 w 557"/>
                <a:gd name="T69" fmla="*/ 167 h 265"/>
                <a:gd name="T70" fmla="*/ 44 w 557"/>
                <a:gd name="T71" fmla="*/ 117 h 265"/>
                <a:gd name="T72" fmla="*/ 5 w 557"/>
                <a:gd name="T73" fmla="*/ 9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7" h="265">
                  <a:moveTo>
                    <a:pt x="0" y="75"/>
                  </a:moveTo>
                  <a:lnTo>
                    <a:pt x="17" y="71"/>
                  </a:lnTo>
                  <a:lnTo>
                    <a:pt x="51" y="48"/>
                  </a:lnTo>
                  <a:lnTo>
                    <a:pt x="78" y="35"/>
                  </a:lnTo>
                  <a:lnTo>
                    <a:pt x="93" y="43"/>
                  </a:lnTo>
                  <a:lnTo>
                    <a:pt x="111" y="43"/>
                  </a:lnTo>
                  <a:lnTo>
                    <a:pt x="123" y="56"/>
                  </a:lnTo>
                  <a:lnTo>
                    <a:pt x="140" y="57"/>
                  </a:lnTo>
                  <a:lnTo>
                    <a:pt x="164" y="64"/>
                  </a:lnTo>
                  <a:lnTo>
                    <a:pt x="182" y="45"/>
                  </a:lnTo>
                  <a:lnTo>
                    <a:pt x="175" y="29"/>
                  </a:lnTo>
                  <a:lnTo>
                    <a:pt x="193" y="0"/>
                  </a:lnTo>
                  <a:lnTo>
                    <a:pt x="212" y="12"/>
                  </a:lnTo>
                  <a:lnTo>
                    <a:pt x="228" y="15"/>
                  </a:lnTo>
                  <a:lnTo>
                    <a:pt x="249" y="22"/>
                  </a:lnTo>
                  <a:lnTo>
                    <a:pt x="252" y="42"/>
                  </a:lnTo>
                  <a:lnTo>
                    <a:pt x="277" y="53"/>
                  </a:lnTo>
                  <a:lnTo>
                    <a:pt x="293" y="49"/>
                  </a:lnTo>
                  <a:lnTo>
                    <a:pt x="315" y="45"/>
                  </a:lnTo>
                  <a:lnTo>
                    <a:pt x="332" y="49"/>
                  </a:lnTo>
                  <a:lnTo>
                    <a:pt x="350" y="62"/>
                  </a:lnTo>
                  <a:lnTo>
                    <a:pt x="360" y="75"/>
                  </a:lnTo>
                  <a:lnTo>
                    <a:pt x="376" y="75"/>
                  </a:lnTo>
                  <a:lnTo>
                    <a:pt x="398" y="80"/>
                  </a:lnTo>
                  <a:lnTo>
                    <a:pt x="414" y="73"/>
                  </a:lnTo>
                  <a:lnTo>
                    <a:pt x="436" y="68"/>
                  </a:lnTo>
                  <a:lnTo>
                    <a:pt x="462" y="50"/>
                  </a:lnTo>
                  <a:lnTo>
                    <a:pt x="472" y="52"/>
                  </a:lnTo>
                  <a:lnTo>
                    <a:pt x="482" y="62"/>
                  </a:lnTo>
                  <a:lnTo>
                    <a:pt x="502" y="59"/>
                  </a:lnTo>
                  <a:lnTo>
                    <a:pt x="494" y="79"/>
                  </a:lnTo>
                  <a:lnTo>
                    <a:pt x="482" y="105"/>
                  </a:lnTo>
                  <a:lnTo>
                    <a:pt x="486" y="116"/>
                  </a:lnTo>
                  <a:lnTo>
                    <a:pt x="497" y="112"/>
                  </a:lnTo>
                  <a:lnTo>
                    <a:pt x="513" y="117"/>
                  </a:lnTo>
                  <a:lnTo>
                    <a:pt x="527" y="108"/>
                  </a:lnTo>
                  <a:lnTo>
                    <a:pt x="541" y="116"/>
                  </a:lnTo>
                  <a:lnTo>
                    <a:pt x="557" y="133"/>
                  </a:lnTo>
                  <a:lnTo>
                    <a:pt x="555" y="142"/>
                  </a:lnTo>
                  <a:lnTo>
                    <a:pt x="541" y="140"/>
                  </a:lnTo>
                  <a:lnTo>
                    <a:pt x="515" y="142"/>
                  </a:lnTo>
                  <a:lnTo>
                    <a:pt x="504" y="150"/>
                  </a:lnTo>
                  <a:lnTo>
                    <a:pt x="491" y="167"/>
                  </a:lnTo>
                  <a:lnTo>
                    <a:pt x="464" y="176"/>
                  </a:lnTo>
                  <a:lnTo>
                    <a:pt x="447" y="189"/>
                  </a:lnTo>
                  <a:lnTo>
                    <a:pt x="428" y="184"/>
                  </a:lnTo>
                  <a:lnTo>
                    <a:pt x="419" y="182"/>
                  </a:lnTo>
                  <a:lnTo>
                    <a:pt x="410" y="198"/>
                  </a:lnTo>
                  <a:lnTo>
                    <a:pt x="416" y="207"/>
                  </a:lnTo>
                  <a:lnTo>
                    <a:pt x="418" y="215"/>
                  </a:lnTo>
                  <a:lnTo>
                    <a:pt x="406" y="223"/>
                  </a:lnTo>
                  <a:lnTo>
                    <a:pt x="394" y="236"/>
                  </a:lnTo>
                  <a:lnTo>
                    <a:pt x="374" y="244"/>
                  </a:lnTo>
                  <a:lnTo>
                    <a:pt x="347" y="245"/>
                  </a:lnTo>
                  <a:lnTo>
                    <a:pt x="320" y="253"/>
                  </a:lnTo>
                  <a:lnTo>
                    <a:pt x="299" y="265"/>
                  </a:lnTo>
                  <a:lnTo>
                    <a:pt x="292" y="258"/>
                  </a:lnTo>
                  <a:lnTo>
                    <a:pt x="270" y="258"/>
                  </a:lnTo>
                  <a:lnTo>
                    <a:pt x="244" y="244"/>
                  </a:lnTo>
                  <a:lnTo>
                    <a:pt x="227" y="241"/>
                  </a:lnTo>
                  <a:lnTo>
                    <a:pt x="204" y="244"/>
                  </a:lnTo>
                  <a:lnTo>
                    <a:pt x="168" y="238"/>
                  </a:lnTo>
                  <a:lnTo>
                    <a:pt x="149" y="239"/>
                  </a:lnTo>
                  <a:lnTo>
                    <a:pt x="139" y="224"/>
                  </a:lnTo>
                  <a:lnTo>
                    <a:pt x="131" y="202"/>
                  </a:lnTo>
                  <a:lnTo>
                    <a:pt x="120" y="200"/>
                  </a:lnTo>
                  <a:lnTo>
                    <a:pt x="100" y="185"/>
                  </a:lnTo>
                  <a:lnTo>
                    <a:pt x="75" y="182"/>
                  </a:lnTo>
                  <a:lnTo>
                    <a:pt x="56" y="177"/>
                  </a:lnTo>
                  <a:lnTo>
                    <a:pt x="49" y="167"/>
                  </a:lnTo>
                  <a:lnTo>
                    <a:pt x="56" y="138"/>
                  </a:lnTo>
                  <a:lnTo>
                    <a:pt x="44" y="117"/>
                  </a:lnTo>
                  <a:lnTo>
                    <a:pt x="18" y="108"/>
                  </a:lnTo>
                  <a:lnTo>
                    <a:pt x="5" y="94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38">
              <a:extLst>
                <a:ext uri="{FF2B5EF4-FFF2-40B4-BE49-F238E27FC236}">
                  <a16:creationId xmlns="" xmlns:a16="http://schemas.microsoft.com/office/drawing/2014/main" id="{DBEAD8EE-DF42-4795-9388-3A580321F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538" y="3971877"/>
              <a:ext cx="138644" cy="253050"/>
            </a:xfrm>
            <a:custGeom>
              <a:avLst/>
              <a:gdLst>
                <a:gd name="T0" fmla="*/ 75 w 143"/>
                <a:gd name="T1" fmla="*/ 140 h 261"/>
                <a:gd name="T2" fmla="*/ 62 w 143"/>
                <a:gd name="T3" fmla="*/ 126 h 261"/>
                <a:gd name="T4" fmla="*/ 46 w 143"/>
                <a:gd name="T5" fmla="*/ 146 h 261"/>
                <a:gd name="T6" fmla="*/ 31 w 143"/>
                <a:gd name="T7" fmla="*/ 187 h 261"/>
                <a:gd name="T8" fmla="*/ 44 w 143"/>
                <a:gd name="T9" fmla="*/ 200 h 261"/>
                <a:gd name="T10" fmla="*/ 54 w 143"/>
                <a:gd name="T11" fmla="*/ 231 h 261"/>
                <a:gd name="T12" fmla="*/ 74 w 143"/>
                <a:gd name="T13" fmla="*/ 243 h 261"/>
                <a:gd name="T14" fmla="*/ 77 w 143"/>
                <a:gd name="T15" fmla="*/ 259 h 261"/>
                <a:gd name="T16" fmla="*/ 65 w 143"/>
                <a:gd name="T17" fmla="*/ 252 h 261"/>
                <a:gd name="T18" fmla="*/ 47 w 143"/>
                <a:gd name="T19" fmla="*/ 247 h 261"/>
                <a:gd name="T20" fmla="*/ 37 w 143"/>
                <a:gd name="T21" fmla="*/ 232 h 261"/>
                <a:gd name="T22" fmla="*/ 19 w 143"/>
                <a:gd name="T23" fmla="*/ 215 h 261"/>
                <a:gd name="T24" fmla="*/ 14 w 143"/>
                <a:gd name="T25" fmla="*/ 215 h 261"/>
                <a:gd name="T26" fmla="*/ 21 w 143"/>
                <a:gd name="T27" fmla="*/ 187 h 261"/>
                <a:gd name="T28" fmla="*/ 38 w 143"/>
                <a:gd name="T29" fmla="*/ 153 h 261"/>
                <a:gd name="T30" fmla="*/ 32 w 143"/>
                <a:gd name="T31" fmla="*/ 128 h 261"/>
                <a:gd name="T32" fmla="*/ 18 w 143"/>
                <a:gd name="T33" fmla="*/ 104 h 261"/>
                <a:gd name="T34" fmla="*/ 21 w 143"/>
                <a:gd name="T35" fmla="*/ 93 h 261"/>
                <a:gd name="T36" fmla="*/ 19 w 143"/>
                <a:gd name="T37" fmla="*/ 65 h 261"/>
                <a:gd name="T38" fmla="*/ 0 w 143"/>
                <a:gd name="T39" fmla="*/ 36 h 261"/>
                <a:gd name="T40" fmla="*/ 15 w 143"/>
                <a:gd name="T41" fmla="*/ 13 h 261"/>
                <a:gd name="T42" fmla="*/ 38 w 143"/>
                <a:gd name="T43" fmla="*/ 4 h 261"/>
                <a:gd name="T44" fmla="*/ 55 w 143"/>
                <a:gd name="T45" fmla="*/ 6 h 261"/>
                <a:gd name="T46" fmla="*/ 68 w 143"/>
                <a:gd name="T47" fmla="*/ 17 h 261"/>
                <a:gd name="T48" fmla="*/ 65 w 143"/>
                <a:gd name="T49" fmla="*/ 52 h 261"/>
                <a:gd name="T50" fmla="*/ 88 w 143"/>
                <a:gd name="T51" fmla="*/ 45 h 261"/>
                <a:gd name="T52" fmla="*/ 102 w 143"/>
                <a:gd name="T53" fmla="*/ 38 h 261"/>
                <a:gd name="T54" fmla="*/ 127 w 143"/>
                <a:gd name="T55" fmla="*/ 54 h 261"/>
                <a:gd name="T56" fmla="*/ 143 w 143"/>
                <a:gd name="T57" fmla="*/ 88 h 261"/>
                <a:gd name="T58" fmla="*/ 136 w 143"/>
                <a:gd name="T59" fmla="*/ 111 h 261"/>
                <a:gd name="T60" fmla="*/ 98 w 143"/>
                <a:gd name="T61" fmla="*/ 112 h 261"/>
                <a:gd name="T62" fmla="*/ 90 w 143"/>
                <a:gd name="T63" fmla="*/ 1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90" y="148"/>
                  </a:moveTo>
                  <a:lnTo>
                    <a:pt x="75" y="140"/>
                  </a:lnTo>
                  <a:lnTo>
                    <a:pt x="60" y="140"/>
                  </a:lnTo>
                  <a:lnTo>
                    <a:pt x="62" y="126"/>
                  </a:lnTo>
                  <a:lnTo>
                    <a:pt x="47" y="126"/>
                  </a:lnTo>
                  <a:lnTo>
                    <a:pt x="46" y="146"/>
                  </a:lnTo>
                  <a:lnTo>
                    <a:pt x="37" y="171"/>
                  </a:lnTo>
                  <a:lnTo>
                    <a:pt x="31" y="187"/>
                  </a:lnTo>
                  <a:lnTo>
                    <a:pt x="32" y="200"/>
                  </a:lnTo>
                  <a:lnTo>
                    <a:pt x="44" y="200"/>
                  </a:lnTo>
                  <a:lnTo>
                    <a:pt x="51" y="216"/>
                  </a:lnTo>
                  <a:lnTo>
                    <a:pt x="54" y="231"/>
                  </a:lnTo>
                  <a:lnTo>
                    <a:pt x="63" y="240"/>
                  </a:lnTo>
                  <a:lnTo>
                    <a:pt x="74" y="243"/>
                  </a:lnTo>
                  <a:lnTo>
                    <a:pt x="83" y="252"/>
                  </a:lnTo>
                  <a:lnTo>
                    <a:pt x="77" y="259"/>
                  </a:lnTo>
                  <a:lnTo>
                    <a:pt x="66" y="261"/>
                  </a:lnTo>
                  <a:lnTo>
                    <a:pt x="65" y="252"/>
                  </a:lnTo>
                  <a:lnTo>
                    <a:pt x="51" y="245"/>
                  </a:lnTo>
                  <a:lnTo>
                    <a:pt x="47" y="247"/>
                  </a:lnTo>
                  <a:lnTo>
                    <a:pt x="40" y="242"/>
                  </a:lnTo>
                  <a:lnTo>
                    <a:pt x="37" y="232"/>
                  </a:lnTo>
                  <a:lnTo>
                    <a:pt x="27" y="223"/>
                  </a:lnTo>
                  <a:lnTo>
                    <a:pt x="19" y="215"/>
                  </a:lnTo>
                  <a:lnTo>
                    <a:pt x="17" y="224"/>
                  </a:lnTo>
                  <a:lnTo>
                    <a:pt x="14" y="215"/>
                  </a:lnTo>
                  <a:lnTo>
                    <a:pt x="15" y="205"/>
                  </a:lnTo>
                  <a:lnTo>
                    <a:pt x="21" y="187"/>
                  </a:lnTo>
                  <a:lnTo>
                    <a:pt x="29" y="169"/>
                  </a:lnTo>
                  <a:lnTo>
                    <a:pt x="38" y="153"/>
                  </a:lnTo>
                  <a:lnTo>
                    <a:pt x="32" y="136"/>
                  </a:lnTo>
                  <a:lnTo>
                    <a:pt x="32" y="128"/>
                  </a:lnTo>
                  <a:lnTo>
                    <a:pt x="30" y="119"/>
                  </a:lnTo>
                  <a:lnTo>
                    <a:pt x="18" y="104"/>
                  </a:lnTo>
                  <a:lnTo>
                    <a:pt x="14" y="96"/>
                  </a:lnTo>
                  <a:lnTo>
                    <a:pt x="21" y="93"/>
                  </a:lnTo>
                  <a:lnTo>
                    <a:pt x="26" y="76"/>
                  </a:lnTo>
                  <a:lnTo>
                    <a:pt x="19" y="65"/>
                  </a:lnTo>
                  <a:lnTo>
                    <a:pt x="8" y="52"/>
                  </a:lnTo>
                  <a:lnTo>
                    <a:pt x="0" y="36"/>
                  </a:lnTo>
                  <a:lnTo>
                    <a:pt x="8" y="32"/>
                  </a:lnTo>
                  <a:lnTo>
                    <a:pt x="15" y="13"/>
                  </a:lnTo>
                  <a:lnTo>
                    <a:pt x="27" y="12"/>
                  </a:lnTo>
                  <a:lnTo>
                    <a:pt x="38" y="4"/>
                  </a:lnTo>
                  <a:lnTo>
                    <a:pt x="47" y="0"/>
                  </a:lnTo>
                  <a:lnTo>
                    <a:pt x="55" y="6"/>
                  </a:lnTo>
                  <a:lnTo>
                    <a:pt x="56" y="16"/>
                  </a:lnTo>
                  <a:lnTo>
                    <a:pt x="68" y="17"/>
                  </a:lnTo>
                  <a:lnTo>
                    <a:pt x="63" y="36"/>
                  </a:lnTo>
                  <a:lnTo>
                    <a:pt x="65" y="52"/>
                  </a:lnTo>
                  <a:lnTo>
                    <a:pt x="82" y="42"/>
                  </a:lnTo>
                  <a:lnTo>
                    <a:pt x="88" y="45"/>
                  </a:lnTo>
                  <a:lnTo>
                    <a:pt x="98" y="44"/>
                  </a:lnTo>
                  <a:lnTo>
                    <a:pt x="102" y="38"/>
                  </a:lnTo>
                  <a:lnTo>
                    <a:pt x="114" y="39"/>
                  </a:lnTo>
                  <a:lnTo>
                    <a:pt x="127" y="54"/>
                  </a:lnTo>
                  <a:lnTo>
                    <a:pt x="128" y="72"/>
                  </a:lnTo>
                  <a:lnTo>
                    <a:pt x="143" y="88"/>
                  </a:lnTo>
                  <a:lnTo>
                    <a:pt x="142" y="103"/>
                  </a:lnTo>
                  <a:lnTo>
                    <a:pt x="136" y="111"/>
                  </a:lnTo>
                  <a:lnTo>
                    <a:pt x="120" y="109"/>
                  </a:lnTo>
                  <a:lnTo>
                    <a:pt x="98" y="112"/>
                  </a:lnTo>
                  <a:lnTo>
                    <a:pt x="87" y="126"/>
                  </a:lnTo>
                  <a:lnTo>
                    <a:pt x="90" y="14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339">
              <a:extLst>
                <a:ext uri="{FF2B5EF4-FFF2-40B4-BE49-F238E27FC236}">
                  <a16:creationId xmlns="" xmlns:a16="http://schemas.microsoft.com/office/drawing/2014/main" id="{1E13FF0A-FBC6-401C-80BE-7CEC5CC5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7119" y="3257328"/>
              <a:ext cx="1035466" cy="754300"/>
            </a:xfrm>
            <a:custGeom>
              <a:avLst/>
              <a:gdLst>
                <a:gd name="T0" fmla="*/ 608 w 1068"/>
                <a:gd name="T1" fmla="*/ 756 h 778"/>
                <a:gd name="T2" fmla="*/ 650 w 1068"/>
                <a:gd name="T3" fmla="*/ 750 h 778"/>
                <a:gd name="T4" fmla="*/ 970 w 1068"/>
                <a:gd name="T5" fmla="*/ 111 h 778"/>
                <a:gd name="T6" fmla="*/ 1039 w 1068"/>
                <a:gd name="T7" fmla="*/ 144 h 778"/>
                <a:gd name="T8" fmla="*/ 1046 w 1068"/>
                <a:gd name="T9" fmla="*/ 196 h 778"/>
                <a:gd name="T10" fmla="*/ 1003 w 1068"/>
                <a:gd name="T11" fmla="*/ 246 h 778"/>
                <a:gd name="T12" fmla="*/ 980 w 1068"/>
                <a:gd name="T13" fmla="*/ 273 h 778"/>
                <a:gd name="T14" fmla="*/ 935 w 1068"/>
                <a:gd name="T15" fmla="*/ 307 h 778"/>
                <a:gd name="T16" fmla="*/ 880 w 1068"/>
                <a:gd name="T17" fmla="*/ 343 h 778"/>
                <a:gd name="T18" fmla="*/ 834 w 1068"/>
                <a:gd name="T19" fmla="*/ 356 h 778"/>
                <a:gd name="T20" fmla="*/ 820 w 1068"/>
                <a:gd name="T21" fmla="*/ 328 h 778"/>
                <a:gd name="T22" fmla="*/ 764 w 1068"/>
                <a:gd name="T23" fmla="*/ 370 h 778"/>
                <a:gd name="T24" fmla="*/ 802 w 1068"/>
                <a:gd name="T25" fmla="*/ 404 h 778"/>
                <a:gd name="T26" fmla="*/ 850 w 1068"/>
                <a:gd name="T27" fmla="*/ 410 h 778"/>
                <a:gd name="T28" fmla="*/ 791 w 1068"/>
                <a:gd name="T29" fmla="*/ 453 h 778"/>
                <a:gd name="T30" fmla="*/ 840 w 1068"/>
                <a:gd name="T31" fmla="*/ 519 h 778"/>
                <a:gd name="T32" fmla="*/ 843 w 1068"/>
                <a:gd name="T33" fmla="*/ 557 h 778"/>
                <a:gd name="T34" fmla="*/ 813 w 1068"/>
                <a:gd name="T35" fmla="*/ 611 h 778"/>
                <a:gd name="T36" fmla="*/ 735 w 1068"/>
                <a:gd name="T37" fmla="*/ 693 h 778"/>
                <a:gd name="T38" fmla="*/ 689 w 1068"/>
                <a:gd name="T39" fmla="*/ 706 h 778"/>
                <a:gd name="T40" fmla="*/ 630 w 1068"/>
                <a:gd name="T41" fmla="*/ 739 h 778"/>
                <a:gd name="T42" fmla="*/ 598 w 1068"/>
                <a:gd name="T43" fmla="*/ 715 h 778"/>
                <a:gd name="T44" fmla="*/ 560 w 1068"/>
                <a:gd name="T45" fmla="*/ 689 h 778"/>
                <a:gd name="T46" fmla="*/ 505 w 1068"/>
                <a:gd name="T47" fmla="*/ 694 h 778"/>
                <a:gd name="T48" fmla="*/ 481 w 1068"/>
                <a:gd name="T49" fmla="*/ 722 h 778"/>
                <a:gd name="T50" fmla="*/ 458 w 1068"/>
                <a:gd name="T51" fmla="*/ 712 h 778"/>
                <a:gd name="T52" fmla="*/ 435 w 1068"/>
                <a:gd name="T53" fmla="*/ 669 h 778"/>
                <a:gd name="T54" fmla="*/ 436 w 1068"/>
                <a:gd name="T55" fmla="*/ 617 h 778"/>
                <a:gd name="T56" fmla="*/ 412 w 1068"/>
                <a:gd name="T57" fmla="*/ 588 h 778"/>
                <a:gd name="T58" fmla="*/ 379 w 1068"/>
                <a:gd name="T59" fmla="*/ 573 h 778"/>
                <a:gd name="T60" fmla="*/ 314 w 1068"/>
                <a:gd name="T61" fmla="*/ 597 h 778"/>
                <a:gd name="T62" fmla="*/ 276 w 1068"/>
                <a:gd name="T63" fmla="*/ 593 h 778"/>
                <a:gd name="T64" fmla="*/ 232 w 1068"/>
                <a:gd name="T65" fmla="*/ 594 h 778"/>
                <a:gd name="T66" fmla="*/ 179 w 1068"/>
                <a:gd name="T67" fmla="*/ 567 h 778"/>
                <a:gd name="T68" fmla="*/ 130 w 1068"/>
                <a:gd name="T69" fmla="*/ 550 h 778"/>
                <a:gd name="T70" fmla="*/ 97 w 1068"/>
                <a:gd name="T71" fmla="*/ 504 h 778"/>
                <a:gd name="T72" fmla="*/ 73 w 1068"/>
                <a:gd name="T73" fmla="*/ 440 h 778"/>
                <a:gd name="T74" fmla="*/ 24 w 1068"/>
                <a:gd name="T75" fmla="*/ 399 h 778"/>
                <a:gd name="T76" fmla="*/ 5 w 1068"/>
                <a:gd name="T77" fmla="*/ 375 h 778"/>
                <a:gd name="T78" fmla="*/ 20 w 1068"/>
                <a:gd name="T79" fmla="*/ 334 h 778"/>
                <a:gd name="T80" fmla="*/ 79 w 1068"/>
                <a:gd name="T81" fmla="*/ 315 h 778"/>
                <a:gd name="T82" fmla="*/ 114 w 1068"/>
                <a:gd name="T83" fmla="*/ 275 h 778"/>
                <a:gd name="T84" fmla="*/ 153 w 1068"/>
                <a:gd name="T85" fmla="*/ 211 h 778"/>
                <a:gd name="T86" fmla="*/ 211 w 1068"/>
                <a:gd name="T87" fmla="*/ 137 h 778"/>
                <a:gd name="T88" fmla="*/ 251 w 1068"/>
                <a:gd name="T89" fmla="*/ 134 h 778"/>
                <a:gd name="T90" fmla="*/ 295 w 1068"/>
                <a:gd name="T91" fmla="*/ 207 h 778"/>
                <a:gd name="T92" fmla="*/ 366 w 1068"/>
                <a:gd name="T93" fmla="*/ 240 h 778"/>
                <a:gd name="T94" fmla="*/ 414 w 1068"/>
                <a:gd name="T95" fmla="*/ 278 h 778"/>
                <a:gd name="T96" fmla="*/ 517 w 1068"/>
                <a:gd name="T97" fmla="*/ 298 h 778"/>
                <a:gd name="T98" fmla="*/ 593 w 1068"/>
                <a:gd name="T99" fmla="*/ 285 h 778"/>
                <a:gd name="T100" fmla="*/ 664 w 1068"/>
                <a:gd name="T101" fmla="*/ 255 h 778"/>
                <a:gd name="T102" fmla="*/ 676 w 1068"/>
                <a:gd name="T103" fmla="*/ 224 h 778"/>
                <a:gd name="T104" fmla="*/ 750 w 1068"/>
                <a:gd name="T105" fmla="*/ 190 h 778"/>
                <a:gd name="T106" fmla="*/ 803 w 1068"/>
                <a:gd name="T107" fmla="*/ 173 h 778"/>
                <a:gd name="T108" fmla="*/ 743 w 1068"/>
                <a:gd name="T109" fmla="*/ 152 h 778"/>
                <a:gd name="T110" fmla="*/ 748 w 1068"/>
                <a:gd name="T111" fmla="*/ 99 h 778"/>
                <a:gd name="T112" fmla="*/ 810 w 1068"/>
                <a:gd name="T113" fmla="*/ 51 h 778"/>
                <a:gd name="T114" fmla="*/ 824 w 1068"/>
                <a:gd name="T115" fmla="*/ 6 h 778"/>
                <a:gd name="T116" fmla="*/ 909 w 1068"/>
                <a:gd name="T117" fmla="*/ 18 h 778"/>
                <a:gd name="T118" fmla="*/ 940 w 1068"/>
                <a:gd name="T119" fmla="*/ 103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8" h="778">
                  <a:moveTo>
                    <a:pt x="638" y="768"/>
                  </a:moveTo>
                  <a:lnTo>
                    <a:pt x="623" y="778"/>
                  </a:lnTo>
                  <a:lnTo>
                    <a:pt x="610" y="772"/>
                  </a:lnTo>
                  <a:lnTo>
                    <a:pt x="608" y="756"/>
                  </a:lnTo>
                  <a:lnTo>
                    <a:pt x="618" y="748"/>
                  </a:lnTo>
                  <a:lnTo>
                    <a:pt x="636" y="743"/>
                  </a:lnTo>
                  <a:lnTo>
                    <a:pt x="647" y="743"/>
                  </a:lnTo>
                  <a:lnTo>
                    <a:pt x="650" y="750"/>
                  </a:lnTo>
                  <a:lnTo>
                    <a:pt x="642" y="758"/>
                  </a:lnTo>
                  <a:lnTo>
                    <a:pt x="638" y="768"/>
                  </a:lnTo>
                  <a:close/>
                  <a:moveTo>
                    <a:pt x="940" y="103"/>
                  </a:moveTo>
                  <a:lnTo>
                    <a:pt x="970" y="111"/>
                  </a:lnTo>
                  <a:lnTo>
                    <a:pt x="991" y="130"/>
                  </a:lnTo>
                  <a:lnTo>
                    <a:pt x="997" y="155"/>
                  </a:lnTo>
                  <a:lnTo>
                    <a:pt x="1024" y="155"/>
                  </a:lnTo>
                  <a:lnTo>
                    <a:pt x="1039" y="144"/>
                  </a:lnTo>
                  <a:lnTo>
                    <a:pt x="1068" y="136"/>
                  </a:lnTo>
                  <a:lnTo>
                    <a:pt x="1059" y="160"/>
                  </a:lnTo>
                  <a:lnTo>
                    <a:pt x="1052" y="170"/>
                  </a:lnTo>
                  <a:lnTo>
                    <a:pt x="1046" y="196"/>
                  </a:lnTo>
                  <a:lnTo>
                    <a:pt x="1035" y="221"/>
                  </a:lnTo>
                  <a:lnTo>
                    <a:pt x="1014" y="217"/>
                  </a:lnTo>
                  <a:lnTo>
                    <a:pt x="999" y="225"/>
                  </a:lnTo>
                  <a:lnTo>
                    <a:pt x="1003" y="246"/>
                  </a:lnTo>
                  <a:lnTo>
                    <a:pt x="1001" y="274"/>
                  </a:lnTo>
                  <a:lnTo>
                    <a:pt x="992" y="275"/>
                  </a:lnTo>
                  <a:lnTo>
                    <a:pt x="992" y="286"/>
                  </a:lnTo>
                  <a:lnTo>
                    <a:pt x="980" y="273"/>
                  </a:lnTo>
                  <a:lnTo>
                    <a:pt x="973" y="286"/>
                  </a:lnTo>
                  <a:lnTo>
                    <a:pt x="947" y="296"/>
                  </a:lnTo>
                  <a:lnTo>
                    <a:pt x="949" y="308"/>
                  </a:lnTo>
                  <a:lnTo>
                    <a:pt x="935" y="307"/>
                  </a:lnTo>
                  <a:lnTo>
                    <a:pt x="926" y="300"/>
                  </a:lnTo>
                  <a:lnTo>
                    <a:pt x="914" y="316"/>
                  </a:lnTo>
                  <a:lnTo>
                    <a:pt x="894" y="329"/>
                  </a:lnTo>
                  <a:lnTo>
                    <a:pt x="880" y="343"/>
                  </a:lnTo>
                  <a:lnTo>
                    <a:pt x="856" y="350"/>
                  </a:lnTo>
                  <a:lnTo>
                    <a:pt x="843" y="360"/>
                  </a:lnTo>
                  <a:lnTo>
                    <a:pt x="825" y="366"/>
                  </a:lnTo>
                  <a:lnTo>
                    <a:pt x="834" y="356"/>
                  </a:lnTo>
                  <a:lnTo>
                    <a:pt x="831" y="348"/>
                  </a:lnTo>
                  <a:lnTo>
                    <a:pt x="845" y="333"/>
                  </a:lnTo>
                  <a:lnTo>
                    <a:pt x="835" y="320"/>
                  </a:lnTo>
                  <a:lnTo>
                    <a:pt x="820" y="328"/>
                  </a:lnTo>
                  <a:lnTo>
                    <a:pt x="801" y="344"/>
                  </a:lnTo>
                  <a:lnTo>
                    <a:pt x="790" y="358"/>
                  </a:lnTo>
                  <a:lnTo>
                    <a:pt x="773" y="359"/>
                  </a:lnTo>
                  <a:lnTo>
                    <a:pt x="764" y="370"/>
                  </a:lnTo>
                  <a:lnTo>
                    <a:pt x="773" y="385"/>
                  </a:lnTo>
                  <a:lnTo>
                    <a:pt x="787" y="388"/>
                  </a:lnTo>
                  <a:lnTo>
                    <a:pt x="788" y="399"/>
                  </a:lnTo>
                  <a:lnTo>
                    <a:pt x="802" y="404"/>
                  </a:lnTo>
                  <a:lnTo>
                    <a:pt x="821" y="389"/>
                  </a:lnTo>
                  <a:lnTo>
                    <a:pt x="836" y="397"/>
                  </a:lnTo>
                  <a:lnTo>
                    <a:pt x="848" y="399"/>
                  </a:lnTo>
                  <a:lnTo>
                    <a:pt x="850" y="410"/>
                  </a:lnTo>
                  <a:lnTo>
                    <a:pt x="826" y="416"/>
                  </a:lnTo>
                  <a:lnTo>
                    <a:pt x="818" y="427"/>
                  </a:lnTo>
                  <a:lnTo>
                    <a:pt x="801" y="438"/>
                  </a:lnTo>
                  <a:lnTo>
                    <a:pt x="791" y="453"/>
                  </a:lnTo>
                  <a:lnTo>
                    <a:pt x="811" y="464"/>
                  </a:lnTo>
                  <a:lnTo>
                    <a:pt x="817" y="485"/>
                  </a:lnTo>
                  <a:lnTo>
                    <a:pt x="828" y="504"/>
                  </a:lnTo>
                  <a:lnTo>
                    <a:pt x="840" y="519"/>
                  </a:lnTo>
                  <a:lnTo>
                    <a:pt x="840" y="534"/>
                  </a:lnTo>
                  <a:lnTo>
                    <a:pt x="828" y="539"/>
                  </a:lnTo>
                  <a:lnTo>
                    <a:pt x="833" y="551"/>
                  </a:lnTo>
                  <a:lnTo>
                    <a:pt x="843" y="557"/>
                  </a:lnTo>
                  <a:lnTo>
                    <a:pt x="840" y="573"/>
                  </a:lnTo>
                  <a:lnTo>
                    <a:pt x="835" y="588"/>
                  </a:lnTo>
                  <a:lnTo>
                    <a:pt x="826" y="590"/>
                  </a:lnTo>
                  <a:lnTo>
                    <a:pt x="813" y="611"/>
                  </a:lnTo>
                  <a:lnTo>
                    <a:pt x="799" y="637"/>
                  </a:lnTo>
                  <a:lnTo>
                    <a:pt x="783" y="660"/>
                  </a:lnTo>
                  <a:lnTo>
                    <a:pt x="759" y="677"/>
                  </a:lnTo>
                  <a:lnTo>
                    <a:pt x="735" y="693"/>
                  </a:lnTo>
                  <a:lnTo>
                    <a:pt x="715" y="694"/>
                  </a:lnTo>
                  <a:lnTo>
                    <a:pt x="704" y="704"/>
                  </a:lnTo>
                  <a:lnTo>
                    <a:pt x="699" y="697"/>
                  </a:lnTo>
                  <a:lnTo>
                    <a:pt x="689" y="706"/>
                  </a:lnTo>
                  <a:lnTo>
                    <a:pt x="665" y="715"/>
                  </a:lnTo>
                  <a:lnTo>
                    <a:pt x="647" y="719"/>
                  </a:lnTo>
                  <a:lnTo>
                    <a:pt x="640" y="738"/>
                  </a:lnTo>
                  <a:lnTo>
                    <a:pt x="630" y="739"/>
                  </a:lnTo>
                  <a:lnTo>
                    <a:pt x="626" y="726"/>
                  </a:lnTo>
                  <a:lnTo>
                    <a:pt x="630" y="719"/>
                  </a:lnTo>
                  <a:lnTo>
                    <a:pt x="607" y="713"/>
                  </a:lnTo>
                  <a:lnTo>
                    <a:pt x="598" y="715"/>
                  </a:lnTo>
                  <a:lnTo>
                    <a:pt x="581" y="711"/>
                  </a:lnTo>
                  <a:lnTo>
                    <a:pt x="572" y="704"/>
                  </a:lnTo>
                  <a:lnTo>
                    <a:pt x="576" y="692"/>
                  </a:lnTo>
                  <a:lnTo>
                    <a:pt x="560" y="689"/>
                  </a:lnTo>
                  <a:lnTo>
                    <a:pt x="552" y="682"/>
                  </a:lnTo>
                  <a:lnTo>
                    <a:pt x="537" y="692"/>
                  </a:lnTo>
                  <a:lnTo>
                    <a:pt x="519" y="694"/>
                  </a:lnTo>
                  <a:lnTo>
                    <a:pt x="505" y="694"/>
                  </a:lnTo>
                  <a:lnTo>
                    <a:pt x="496" y="699"/>
                  </a:lnTo>
                  <a:lnTo>
                    <a:pt x="487" y="701"/>
                  </a:lnTo>
                  <a:lnTo>
                    <a:pt x="490" y="722"/>
                  </a:lnTo>
                  <a:lnTo>
                    <a:pt x="481" y="722"/>
                  </a:lnTo>
                  <a:lnTo>
                    <a:pt x="479" y="717"/>
                  </a:lnTo>
                  <a:lnTo>
                    <a:pt x="479" y="711"/>
                  </a:lnTo>
                  <a:lnTo>
                    <a:pt x="466" y="715"/>
                  </a:lnTo>
                  <a:lnTo>
                    <a:pt x="458" y="712"/>
                  </a:lnTo>
                  <a:lnTo>
                    <a:pt x="445" y="705"/>
                  </a:lnTo>
                  <a:lnTo>
                    <a:pt x="451" y="690"/>
                  </a:lnTo>
                  <a:lnTo>
                    <a:pt x="439" y="686"/>
                  </a:lnTo>
                  <a:lnTo>
                    <a:pt x="435" y="669"/>
                  </a:lnTo>
                  <a:lnTo>
                    <a:pt x="417" y="671"/>
                  </a:lnTo>
                  <a:lnTo>
                    <a:pt x="418" y="649"/>
                  </a:lnTo>
                  <a:lnTo>
                    <a:pt x="436" y="633"/>
                  </a:lnTo>
                  <a:lnTo>
                    <a:pt x="436" y="617"/>
                  </a:lnTo>
                  <a:lnTo>
                    <a:pt x="436" y="602"/>
                  </a:lnTo>
                  <a:lnTo>
                    <a:pt x="428" y="597"/>
                  </a:lnTo>
                  <a:lnTo>
                    <a:pt x="422" y="586"/>
                  </a:lnTo>
                  <a:lnTo>
                    <a:pt x="412" y="588"/>
                  </a:lnTo>
                  <a:lnTo>
                    <a:pt x="393" y="585"/>
                  </a:lnTo>
                  <a:lnTo>
                    <a:pt x="399" y="576"/>
                  </a:lnTo>
                  <a:lnTo>
                    <a:pt x="391" y="564"/>
                  </a:lnTo>
                  <a:lnTo>
                    <a:pt x="379" y="573"/>
                  </a:lnTo>
                  <a:lnTo>
                    <a:pt x="364" y="568"/>
                  </a:lnTo>
                  <a:lnTo>
                    <a:pt x="344" y="580"/>
                  </a:lnTo>
                  <a:lnTo>
                    <a:pt x="328" y="595"/>
                  </a:lnTo>
                  <a:lnTo>
                    <a:pt x="314" y="597"/>
                  </a:lnTo>
                  <a:lnTo>
                    <a:pt x="306" y="593"/>
                  </a:lnTo>
                  <a:lnTo>
                    <a:pt x="297" y="591"/>
                  </a:lnTo>
                  <a:lnTo>
                    <a:pt x="285" y="587"/>
                  </a:lnTo>
                  <a:lnTo>
                    <a:pt x="276" y="593"/>
                  </a:lnTo>
                  <a:lnTo>
                    <a:pt x="264" y="607"/>
                  </a:lnTo>
                  <a:lnTo>
                    <a:pt x="262" y="591"/>
                  </a:lnTo>
                  <a:lnTo>
                    <a:pt x="252" y="595"/>
                  </a:lnTo>
                  <a:lnTo>
                    <a:pt x="232" y="594"/>
                  </a:lnTo>
                  <a:lnTo>
                    <a:pt x="212" y="589"/>
                  </a:lnTo>
                  <a:lnTo>
                    <a:pt x="197" y="580"/>
                  </a:lnTo>
                  <a:lnTo>
                    <a:pt x="185" y="576"/>
                  </a:lnTo>
                  <a:lnTo>
                    <a:pt x="179" y="567"/>
                  </a:lnTo>
                  <a:lnTo>
                    <a:pt x="168" y="564"/>
                  </a:lnTo>
                  <a:lnTo>
                    <a:pt x="151" y="551"/>
                  </a:lnTo>
                  <a:lnTo>
                    <a:pt x="137" y="545"/>
                  </a:lnTo>
                  <a:lnTo>
                    <a:pt x="130" y="550"/>
                  </a:lnTo>
                  <a:lnTo>
                    <a:pt x="106" y="536"/>
                  </a:lnTo>
                  <a:lnTo>
                    <a:pt x="88" y="523"/>
                  </a:lnTo>
                  <a:lnTo>
                    <a:pt x="84" y="500"/>
                  </a:lnTo>
                  <a:lnTo>
                    <a:pt x="97" y="504"/>
                  </a:lnTo>
                  <a:lnTo>
                    <a:pt x="97" y="493"/>
                  </a:lnTo>
                  <a:lnTo>
                    <a:pt x="90" y="482"/>
                  </a:lnTo>
                  <a:lnTo>
                    <a:pt x="92" y="466"/>
                  </a:lnTo>
                  <a:lnTo>
                    <a:pt x="73" y="440"/>
                  </a:lnTo>
                  <a:lnTo>
                    <a:pt x="44" y="432"/>
                  </a:lnTo>
                  <a:lnTo>
                    <a:pt x="39" y="416"/>
                  </a:lnTo>
                  <a:lnTo>
                    <a:pt x="26" y="405"/>
                  </a:lnTo>
                  <a:lnTo>
                    <a:pt x="24" y="399"/>
                  </a:lnTo>
                  <a:lnTo>
                    <a:pt x="20" y="387"/>
                  </a:lnTo>
                  <a:lnTo>
                    <a:pt x="21" y="378"/>
                  </a:lnTo>
                  <a:lnTo>
                    <a:pt x="11" y="373"/>
                  </a:lnTo>
                  <a:lnTo>
                    <a:pt x="5" y="375"/>
                  </a:lnTo>
                  <a:lnTo>
                    <a:pt x="0" y="355"/>
                  </a:lnTo>
                  <a:lnTo>
                    <a:pt x="5" y="350"/>
                  </a:lnTo>
                  <a:lnTo>
                    <a:pt x="3" y="344"/>
                  </a:lnTo>
                  <a:lnTo>
                    <a:pt x="20" y="334"/>
                  </a:lnTo>
                  <a:lnTo>
                    <a:pt x="32" y="329"/>
                  </a:lnTo>
                  <a:lnTo>
                    <a:pt x="50" y="333"/>
                  </a:lnTo>
                  <a:lnTo>
                    <a:pt x="57" y="318"/>
                  </a:lnTo>
                  <a:lnTo>
                    <a:pt x="79" y="315"/>
                  </a:lnTo>
                  <a:lnTo>
                    <a:pt x="85" y="306"/>
                  </a:lnTo>
                  <a:lnTo>
                    <a:pt x="113" y="293"/>
                  </a:lnTo>
                  <a:lnTo>
                    <a:pt x="115" y="288"/>
                  </a:lnTo>
                  <a:lnTo>
                    <a:pt x="114" y="275"/>
                  </a:lnTo>
                  <a:lnTo>
                    <a:pt x="125" y="268"/>
                  </a:lnTo>
                  <a:lnTo>
                    <a:pt x="110" y="226"/>
                  </a:lnTo>
                  <a:lnTo>
                    <a:pt x="144" y="217"/>
                  </a:lnTo>
                  <a:lnTo>
                    <a:pt x="153" y="211"/>
                  </a:lnTo>
                  <a:lnTo>
                    <a:pt x="166" y="166"/>
                  </a:lnTo>
                  <a:lnTo>
                    <a:pt x="201" y="174"/>
                  </a:lnTo>
                  <a:lnTo>
                    <a:pt x="210" y="163"/>
                  </a:lnTo>
                  <a:lnTo>
                    <a:pt x="211" y="137"/>
                  </a:lnTo>
                  <a:lnTo>
                    <a:pt x="225" y="135"/>
                  </a:lnTo>
                  <a:lnTo>
                    <a:pt x="239" y="118"/>
                  </a:lnTo>
                  <a:lnTo>
                    <a:pt x="246" y="115"/>
                  </a:lnTo>
                  <a:lnTo>
                    <a:pt x="251" y="134"/>
                  </a:lnTo>
                  <a:lnTo>
                    <a:pt x="264" y="148"/>
                  </a:lnTo>
                  <a:lnTo>
                    <a:pt x="290" y="157"/>
                  </a:lnTo>
                  <a:lnTo>
                    <a:pt x="302" y="178"/>
                  </a:lnTo>
                  <a:lnTo>
                    <a:pt x="295" y="207"/>
                  </a:lnTo>
                  <a:lnTo>
                    <a:pt x="302" y="217"/>
                  </a:lnTo>
                  <a:lnTo>
                    <a:pt x="321" y="222"/>
                  </a:lnTo>
                  <a:lnTo>
                    <a:pt x="346" y="225"/>
                  </a:lnTo>
                  <a:lnTo>
                    <a:pt x="366" y="240"/>
                  </a:lnTo>
                  <a:lnTo>
                    <a:pt x="377" y="242"/>
                  </a:lnTo>
                  <a:lnTo>
                    <a:pt x="385" y="264"/>
                  </a:lnTo>
                  <a:lnTo>
                    <a:pt x="395" y="279"/>
                  </a:lnTo>
                  <a:lnTo>
                    <a:pt x="414" y="278"/>
                  </a:lnTo>
                  <a:lnTo>
                    <a:pt x="450" y="284"/>
                  </a:lnTo>
                  <a:lnTo>
                    <a:pt x="473" y="281"/>
                  </a:lnTo>
                  <a:lnTo>
                    <a:pt x="490" y="284"/>
                  </a:lnTo>
                  <a:lnTo>
                    <a:pt x="517" y="298"/>
                  </a:lnTo>
                  <a:lnTo>
                    <a:pt x="538" y="298"/>
                  </a:lnTo>
                  <a:lnTo>
                    <a:pt x="545" y="305"/>
                  </a:lnTo>
                  <a:lnTo>
                    <a:pt x="566" y="293"/>
                  </a:lnTo>
                  <a:lnTo>
                    <a:pt x="593" y="285"/>
                  </a:lnTo>
                  <a:lnTo>
                    <a:pt x="620" y="284"/>
                  </a:lnTo>
                  <a:lnTo>
                    <a:pt x="640" y="276"/>
                  </a:lnTo>
                  <a:lnTo>
                    <a:pt x="652" y="263"/>
                  </a:lnTo>
                  <a:lnTo>
                    <a:pt x="664" y="255"/>
                  </a:lnTo>
                  <a:lnTo>
                    <a:pt x="662" y="247"/>
                  </a:lnTo>
                  <a:lnTo>
                    <a:pt x="656" y="238"/>
                  </a:lnTo>
                  <a:lnTo>
                    <a:pt x="665" y="222"/>
                  </a:lnTo>
                  <a:lnTo>
                    <a:pt x="676" y="224"/>
                  </a:lnTo>
                  <a:lnTo>
                    <a:pt x="693" y="229"/>
                  </a:lnTo>
                  <a:lnTo>
                    <a:pt x="710" y="216"/>
                  </a:lnTo>
                  <a:lnTo>
                    <a:pt x="737" y="207"/>
                  </a:lnTo>
                  <a:lnTo>
                    <a:pt x="750" y="190"/>
                  </a:lnTo>
                  <a:lnTo>
                    <a:pt x="761" y="182"/>
                  </a:lnTo>
                  <a:lnTo>
                    <a:pt x="787" y="180"/>
                  </a:lnTo>
                  <a:lnTo>
                    <a:pt x="801" y="182"/>
                  </a:lnTo>
                  <a:lnTo>
                    <a:pt x="803" y="173"/>
                  </a:lnTo>
                  <a:lnTo>
                    <a:pt x="787" y="156"/>
                  </a:lnTo>
                  <a:lnTo>
                    <a:pt x="773" y="148"/>
                  </a:lnTo>
                  <a:lnTo>
                    <a:pt x="759" y="157"/>
                  </a:lnTo>
                  <a:lnTo>
                    <a:pt x="743" y="152"/>
                  </a:lnTo>
                  <a:lnTo>
                    <a:pt x="732" y="156"/>
                  </a:lnTo>
                  <a:lnTo>
                    <a:pt x="728" y="145"/>
                  </a:lnTo>
                  <a:lnTo>
                    <a:pt x="740" y="119"/>
                  </a:lnTo>
                  <a:lnTo>
                    <a:pt x="748" y="99"/>
                  </a:lnTo>
                  <a:lnTo>
                    <a:pt x="769" y="110"/>
                  </a:lnTo>
                  <a:lnTo>
                    <a:pt x="794" y="92"/>
                  </a:lnTo>
                  <a:lnTo>
                    <a:pt x="794" y="81"/>
                  </a:lnTo>
                  <a:lnTo>
                    <a:pt x="810" y="51"/>
                  </a:lnTo>
                  <a:lnTo>
                    <a:pt x="819" y="43"/>
                  </a:lnTo>
                  <a:lnTo>
                    <a:pt x="819" y="26"/>
                  </a:lnTo>
                  <a:lnTo>
                    <a:pt x="810" y="19"/>
                  </a:lnTo>
                  <a:lnTo>
                    <a:pt x="824" y="6"/>
                  </a:lnTo>
                  <a:lnTo>
                    <a:pt x="846" y="0"/>
                  </a:lnTo>
                  <a:lnTo>
                    <a:pt x="869" y="0"/>
                  </a:lnTo>
                  <a:lnTo>
                    <a:pt x="894" y="8"/>
                  </a:lnTo>
                  <a:lnTo>
                    <a:pt x="909" y="18"/>
                  </a:lnTo>
                  <a:lnTo>
                    <a:pt x="921" y="47"/>
                  </a:lnTo>
                  <a:lnTo>
                    <a:pt x="927" y="59"/>
                  </a:lnTo>
                  <a:lnTo>
                    <a:pt x="934" y="76"/>
                  </a:lnTo>
                  <a:lnTo>
                    <a:pt x="940" y="10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340">
              <a:extLst>
                <a:ext uri="{FF2B5EF4-FFF2-40B4-BE49-F238E27FC236}">
                  <a16:creationId xmlns="" xmlns:a16="http://schemas.microsoft.com/office/drawing/2014/main" id="{10E34A83-DE15-4264-95AA-CBEB12AD7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028" y="4110521"/>
              <a:ext cx="204573" cy="281166"/>
            </a:xfrm>
            <a:custGeom>
              <a:avLst/>
              <a:gdLst>
                <a:gd name="T0" fmla="*/ 56 w 211"/>
                <a:gd name="T1" fmla="*/ 215 h 290"/>
                <a:gd name="T2" fmla="*/ 43 w 211"/>
                <a:gd name="T3" fmla="*/ 212 h 290"/>
                <a:gd name="T4" fmla="*/ 23 w 211"/>
                <a:gd name="T5" fmla="*/ 203 h 290"/>
                <a:gd name="T6" fmla="*/ 2 w 211"/>
                <a:gd name="T7" fmla="*/ 192 h 290"/>
                <a:gd name="T8" fmla="*/ 7 w 211"/>
                <a:gd name="T9" fmla="*/ 186 h 290"/>
                <a:gd name="T10" fmla="*/ 10 w 211"/>
                <a:gd name="T11" fmla="*/ 171 h 290"/>
                <a:gd name="T12" fmla="*/ 27 w 211"/>
                <a:gd name="T13" fmla="*/ 159 h 290"/>
                <a:gd name="T14" fmla="*/ 27 w 211"/>
                <a:gd name="T15" fmla="*/ 146 h 290"/>
                <a:gd name="T16" fmla="*/ 25 w 211"/>
                <a:gd name="T17" fmla="*/ 121 h 290"/>
                <a:gd name="T18" fmla="*/ 27 w 211"/>
                <a:gd name="T19" fmla="*/ 101 h 290"/>
                <a:gd name="T20" fmla="*/ 22 w 211"/>
                <a:gd name="T21" fmla="*/ 84 h 290"/>
                <a:gd name="T22" fmla="*/ 31 w 211"/>
                <a:gd name="T23" fmla="*/ 79 h 290"/>
                <a:gd name="T24" fmla="*/ 29 w 211"/>
                <a:gd name="T25" fmla="*/ 66 h 290"/>
                <a:gd name="T26" fmla="*/ 51 w 211"/>
                <a:gd name="T27" fmla="*/ 55 h 290"/>
                <a:gd name="T28" fmla="*/ 58 w 211"/>
                <a:gd name="T29" fmla="*/ 47 h 290"/>
                <a:gd name="T30" fmla="*/ 72 w 211"/>
                <a:gd name="T31" fmla="*/ 25 h 290"/>
                <a:gd name="T32" fmla="*/ 83 w 211"/>
                <a:gd name="T33" fmla="*/ 20 h 290"/>
                <a:gd name="T34" fmla="*/ 111 w 211"/>
                <a:gd name="T35" fmla="*/ 13 h 290"/>
                <a:gd name="T36" fmla="*/ 126 w 211"/>
                <a:gd name="T37" fmla="*/ 0 h 290"/>
                <a:gd name="T38" fmla="*/ 137 w 211"/>
                <a:gd name="T39" fmla="*/ 6 h 290"/>
                <a:gd name="T40" fmla="*/ 123 w 211"/>
                <a:gd name="T41" fmla="*/ 15 h 290"/>
                <a:gd name="T42" fmla="*/ 111 w 211"/>
                <a:gd name="T43" fmla="*/ 29 h 290"/>
                <a:gd name="T44" fmla="*/ 104 w 211"/>
                <a:gd name="T45" fmla="*/ 48 h 290"/>
                <a:gd name="T46" fmla="*/ 109 w 211"/>
                <a:gd name="T47" fmla="*/ 59 h 290"/>
                <a:gd name="T48" fmla="*/ 115 w 211"/>
                <a:gd name="T49" fmla="*/ 71 h 290"/>
                <a:gd name="T50" fmla="*/ 113 w 211"/>
                <a:gd name="T51" fmla="*/ 85 h 290"/>
                <a:gd name="T52" fmla="*/ 118 w 211"/>
                <a:gd name="T53" fmla="*/ 89 h 290"/>
                <a:gd name="T54" fmla="*/ 145 w 211"/>
                <a:gd name="T55" fmla="*/ 94 h 290"/>
                <a:gd name="T56" fmla="*/ 168 w 211"/>
                <a:gd name="T57" fmla="*/ 111 h 290"/>
                <a:gd name="T58" fmla="*/ 188 w 211"/>
                <a:gd name="T59" fmla="*/ 110 h 290"/>
                <a:gd name="T60" fmla="*/ 203 w 211"/>
                <a:gd name="T61" fmla="*/ 111 h 290"/>
                <a:gd name="T62" fmla="*/ 196 w 211"/>
                <a:gd name="T63" fmla="*/ 126 h 290"/>
                <a:gd name="T64" fmla="*/ 198 w 211"/>
                <a:gd name="T65" fmla="*/ 151 h 290"/>
                <a:gd name="T66" fmla="*/ 204 w 211"/>
                <a:gd name="T67" fmla="*/ 160 h 290"/>
                <a:gd name="T68" fmla="*/ 202 w 211"/>
                <a:gd name="T69" fmla="*/ 171 h 290"/>
                <a:gd name="T70" fmla="*/ 211 w 211"/>
                <a:gd name="T71" fmla="*/ 195 h 290"/>
                <a:gd name="T72" fmla="*/ 205 w 211"/>
                <a:gd name="T73" fmla="*/ 186 h 290"/>
                <a:gd name="T74" fmla="*/ 195 w 211"/>
                <a:gd name="T75" fmla="*/ 188 h 290"/>
                <a:gd name="T76" fmla="*/ 160 w 211"/>
                <a:gd name="T77" fmla="*/ 198 h 290"/>
                <a:gd name="T78" fmla="*/ 170 w 211"/>
                <a:gd name="T79" fmla="*/ 206 h 290"/>
                <a:gd name="T80" fmla="*/ 156 w 211"/>
                <a:gd name="T81" fmla="*/ 207 h 290"/>
                <a:gd name="T82" fmla="*/ 164 w 211"/>
                <a:gd name="T83" fmla="*/ 226 h 290"/>
                <a:gd name="T84" fmla="*/ 167 w 211"/>
                <a:gd name="T85" fmla="*/ 243 h 290"/>
                <a:gd name="T86" fmla="*/ 151 w 211"/>
                <a:gd name="T87" fmla="*/ 281 h 290"/>
                <a:gd name="T88" fmla="*/ 156 w 211"/>
                <a:gd name="T89" fmla="*/ 264 h 290"/>
                <a:gd name="T90" fmla="*/ 132 w 211"/>
                <a:gd name="T91" fmla="*/ 257 h 290"/>
                <a:gd name="T92" fmla="*/ 117 w 211"/>
                <a:gd name="T93" fmla="*/ 258 h 290"/>
                <a:gd name="T94" fmla="*/ 94 w 211"/>
                <a:gd name="T95" fmla="*/ 238 h 290"/>
                <a:gd name="T96" fmla="*/ 80 w 211"/>
                <a:gd name="T97" fmla="*/ 226 h 290"/>
                <a:gd name="T98" fmla="*/ 64 w 211"/>
                <a:gd name="T99" fmla="*/ 219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290">
                  <a:moveTo>
                    <a:pt x="64" y="219"/>
                  </a:moveTo>
                  <a:lnTo>
                    <a:pt x="56" y="215"/>
                  </a:lnTo>
                  <a:lnTo>
                    <a:pt x="47" y="210"/>
                  </a:lnTo>
                  <a:lnTo>
                    <a:pt x="43" y="212"/>
                  </a:lnTo>
                  <a:lnTo>
                    <a:pt x="28" y="210"/>
                  </a:lnTo>
                  <a:lnTo>
                    <a:pt x="23" y="203"/>
                  </a:lnTo>
                  <a:lnTo>
                    <a:pt x="21" y="203"/>
                  </a:lnTo>
                  <a:lnTo>
                    <a:pt x="2" y="192"/>
                  </a:lnTo>
                  <a:lnTo>
                    <a:pt x="0" y="188"/>
                  </a:lnTo>
                  <a:lnTo>
                    <a:pt x="7" y="186"/>
                  </a:lnTo>
                  <a:lnTo>
                    <a:pt x="6" y="177"/>
                  </a:lnTo>
                  <a:lnTo>
                    <a:pt x="10" y="171"/>
                  </a:lnTo>
                  <a:lnTo>
                    <a:pt x="19" y="170"/>
                  </a:lnTo>
                  <a:lnTo>
                    <a:pt x="27" y="159"/>
                  </a:lnTo>
                  <a:lnTo>
                    <a:pt x="32" y="151"/>
                  </a:lnTo>
                  <a:lnTo>
                    <a:pt x="27" y="146"/>
                  </a:lnTo>
                  <a:lnTo>
                    <a:pt x="30" y="136"/>
                  </a:lnTo>
                  <a:lnTo>
                    <a:pt x="25" y="121"/>
                  </a:lnTo>
                  <a:lnTo>
                    <a:pt x="30" y="116"/>
                  </a:lnTo>
                  <a:lnTo>
                    <a:pt x="27" y="101"/>
                  </a:lnTo>
                  <a:lnTo>
                    <a:pt x="20" y="92"/>
                  </a:lnTo>
                  <a:lnTo>
                    <a:pt x="22" y="84"/>
                  </a:lnTo>
                  <a:lnTo>
                    <a:pt x="28" y="85"/>
                  </a:lnTo>
                  <a:lnTo>
                    <a:pt x="31" y="79"/>
                  </a:lnTo>
                  <a:lnTo>
                    <a:pt x="27" y="69"/>
                  </a:lnTo>
                  <a:lnTo>
                    <a:pt x="29" y="66"/>
                  </a:lnTo>
                  <a:lnTo>
                    <a:pt x="38" y="67"/>
                  </a:lnTo>
                  <a:lnTo>
                    <a:pt x="51" y="55"/>
                  </a:lnTo>
                  <a:lnTo>
                    <a:pt x="58" y="52"/>
                  </a:lnTo>
                  <a:lnTo>
                    <a:pt x="58" y="47"/>
                  </a:lnTo>
                  <a:lnTo>
                    <a:pt x="61" y="33"/>
                  </a:lnTo>
                  <a:lnTo>
                    <a:pt x="72" y="25"/>
                  </a:lnTo>
                  <a:lnTo>
                    <a:pt x="82" y="24"/>
                  </a:lnTo>
                  <a:lnTo>
                    <a:pt x="83" y="20"/>
                  </a:lnTo>
                  <a:lnTo>
                    <a:pt x="97" y="21"/>
                  </a:lnTo>
                  <a:lnTo>
                    <a:pt x="111" y="13"/>
                  </a:lnTo>
                  <a:lnTo>
                    <a:pt x="118" y="8"/>
                  </a:lnTo>
                  <a:lnTo>
                    <a:pt x="126" y="0"/>
                  </a:lnTo>
                  <a:lnTo>
                    <a:pt x="132" y="2"/>
                  </a:lnTo>
                  <a:lnTo>
                    <a:pt x="137" y="6"/>
                  </a:lnTo>
                  <a:lnTo>
                    <a:pt x="134" y="12"/>
                  </a:lnTo>
                  <a:lnTo>
                    <a:pt x="123" y="15"/>
                  </a:lnTo>
                  <a:lnTo>
                    <a:pt x="118" y="24"/>
                  </a:lnTo>
                  <a:lnTo>
                    <a:pt x="111" y="29"/>
                  </a:lnTo>
                  <a:lnTo>
                    <a:pt x="107" y="35"/>
                  </a:lnTo>
                  <a:lnTo>
                    <a:pt x="104" y="48"/>
                  </a:lnTo>
                  <a:lnTo>
                    <a:pt x="100" y="58"/>
                  </a:lnTo>
                  <a:lnTo>
                    <a:pt x="109" y="59"/>
                  </a:lnTo>
                  <a:lnTo>
                    <a:pt x="111" y="67"/>
                  </a:lnTo>
                  <a:lnTo>
                    <a:pt x="115" y="71"/>
                  </a:lnTo>
                  <a:lnTo>
                    <a:pt x="116" y="78"/>
                  </a:lnTo>
                  <a:lnTo>
                    <a:pt x="113" y="85"/>
                  </a:lnTo>
                  <a:lnTo>
                    <a:pt x="115" y="88"/>
                  </a:lnTo>
                  <a:lnTo>
                    <a:pt x="118" y="89"/>
                  </a:lnTo>
                  <a:lnTo>
                    <a:pt x="123" y="95"/>
                  </a:lnTo>
                  <a:lnTo>
                    <a:pt x="145" y="94"/>
                  </a:lnTo>
                  <a:lnTo>
                    <a:pt x="155" y="96"/>
                  </a:lnTo>
                  <a:lnTo>
                    <a:pt x="168" y="111"/>
                  </a:lnTo>
                  <a:lnTo>
                    <a:pt x="175" y="109"/>
                  </a:lnTo>
                  <a:lnTo>
                    <a:pt x="188" y="110"/>
                  </a:lnTo>
                  <a:lnTo>
                    <a:pt x="197" y="108"/>
                  </a:lnTo>
                  <a:lnTo>
                    <a:pt x="203" y="111"/>
                  </a:lnTo>
                  <a:lnTo>
                    <a:pt x="200" y="121"/>
                  </a:lnTo>
                  <a:lnTo>
                    <a:pt x="196" y="126"/>
                  </a:lnTo>
                  <a:lnTo>
                    <a:pt x="195" y="139"/>
                  </a:lnTo>
                  <a:lnTo>
                    <a:pt x="198" y="151"/>
                  </a:lnTo>
                  <a:lnTo>
                    <a:pt x="204" y="155"/>
                  </a:lnTo>
                  <a:lnTo>
                    <a:pt x="204" y="160"/>
                  </a:lnTo>
                  <a:lnTo>
                    <a:pt x="195" y="168"/>
                  </a:lnTo>
                  <a:lnTo>
                    <a:pt x="202" y="171"/>
                  </a:lnTo>
                  <a:lnTo>
                    <a:pt x="206" y="177"/>
                  </a:lnTo>
                  <a:lnTo>
                    <a:pt x="211" y="195"/>
                  </a:lnTo>
                  <a:lnTo>
                    <a:pt x="208" y="197"/>
                  </a:lnTo>
                  <a:lnTo>
                    <a:pt x="205" y="186"/>
                  </a:lnTo>
                  <a:lnTo>
                    <a:pt x="200" y="182"/>
                  </a:lnTo>
                  <a:lnTo>
                    <a:pt x="195" y="188"/>
                  </a:lnTo>
                  <a:lnTo>
                    <a:pt x="160" y="186"/>
                  </a:lnTo>
                  <a:lnTo>
                    <a:pt x="160" y="198"/>
                  </a:lnTo>
                  <a:lnTo>
                    <a:pt x="170" y="199"/>
                  </a:lnTo>
                  <a:lnTo>
                    <a:pt x="170" y="206"/>
                  </a:lnTo>
                  <a:lnTo>
                    <a:pt x="167" y="205"/>
                  </a:lnTo>
                  <a:lnTo>
                    <a:pt x="156" y="207"/>
                  </a:lnTo>
                  <a:lnTo>
                    <a:pt x="156" y="220"/>
                  </a:lnTo>
                  <a:lnTo>
                    <a:pt x="164" y="226"/>
                  </a:lnTo>
                  <a:lnTo>
                    <a:pt x="167" y="236"/>
                  </a:lnTo>
                  <a:lnTo>
                    <a:pt x="167" y="243"/>
                  </a:lnTo>
                  <a:lnTo>
                    <a:pt x="159" y="290"/>
                  </a:lnTo>
                  <a:lnTo>
                    <a:pt x="151" y="281"/>
                  </a:lnTo>
                  <a:lnTo>
                    <a:pt x="145" y="281"/>
                  </a:lnTo>
                  <a:lnTo>
                    <a:pt x="156" y="264"/>
                  </a:lnTo>
                  <a:lnTo>
                    <a:pt x="142" y="256"/>
                  </a:lnTo>
                  <a:lnTo>
                    <a:pt x="132" y="257"/>
                  </a:lnTo>
                  <a:lnTo>
                    <a:pt x="126" y="253"/>
                  </a:lnTo>
                  <a:lnTo>
                    <a:pt x="117" y="258"/>
                  </a:lnTo>
                  <a:lnTo>
                    <a:pt x="103" y="257"/>
                  </a:lnTo>
                  <a:lnTo>
                    <a:pt x="94" y="238"/>
                  </a:lnTo>
                  <a:lnTo>
                    <a:pt x="86" y="234"/>
                  </a:lnTo>
                  <a:lnTo>
                    <a:pt x="80" y="226"/>
                  </a:lnTo>
                  <a:lnTo>
                    <a:pt x="68" y="218"/>
                  </a:lnTo>
                  <a:lnTo>
                    <a:pt x="64" y="21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341">
              <a:extLst>
                <a:ext uri="{FF2B5EF4-FFF2-40B4-BE49-F238E27FC236}">
                  <a16:creationId xmlns="" xmlns:a16="http://schemas.microsoft.com/office/drawing/2014/main" id="{53E3EB14-35DE-482F-AC06-00E71ECBC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4222" y="4431437"/>
              <a:ext cx="99863" cy="71746"/>
            </a:xfrm>
            <a:custGeom>
              <a:avLst/>
              <a:gdLst>
                <a:gd name="T0" fmla="*/ 98 w 103"/>
                <a:gd name="T1" fmla="*/ 67 h 74"/>
                <a:gd name="T2" fmla="*/ 103 w 103"/>
                <a:gd name="T3" fmla="*/ 74 h 74"/>
                <a:gd name="T4" fmla="*/ 91 w 103"/>
                <a:gd name="T5" fmla="*/ 73 h 74"/>
                <a:gd name="T6" fmla="*/ 84 w 103"/>
                <a:gd name="T7" fmla="*/ 62 h 74"/>
                <a:gd name="T8" fmla="*/ 95 w 103"/>
                <a:gd name="T9" fmla="*/ 67 h 74"/>
                <a:gd name="T10" fmla="*/ 98 w 103"/>
                <a:gd name="T11" fmla="*/ 67 h 74"/>
                <a:gd name="T12" fmla="*/ 76 w 103"/>
                <a:gd name="T13" fmla="*/ 57 h 74"/>
                <a:gd name="T14" fmla="*/ 69 w 103"/>
                <a:gd name="T15" fmla="*/ 57 h 74"/>
                <a:gd name="T16" fmla="*/ 59 w 103"/>
                <a:gd name="T17" fmla="*/ 55 h 74"/>
                <a:gd name="T18" fmla="*/ 56 w 103"/>
                <a:gd name="T19" fmla="*/ 53 h 74"/>
                <a:gd name="T20" fmla="*/ 57 w 103"/>
                <a:gd name="T21" fmla="*/ 46 h 74"/>
                <a:gd name="T22" fmla="*/ 68 w 103"/>
                <a:gd name="T23" fmla="*/ 48 h 74"/>
                <a:gd name="T24" fmla="*/ 73 w 103"/>
                <a:gd name="T25" fmla="*/ 52 h 74"/>
                <a:gd name="T26" fmla="*/ 76 w 103"/>
                <a:gd name="T27" fmla="*/ 57 h 74"/>
                <a:gd name="T28" fmla="*/ 90 w 103"/>
                <a:gd name="T29" fmla="*/ 52 h 74"/>
                <a:gd name="T30" fmla="*/ 88 w 103"/>
                <a:gd name="T31" fmla="*/ 55 h 74"/>
                <a:gd name="T32" fmla="*/ 75 w 103"/>
                <a:gd name="T33" fmla="*/ 40 h 74"/>
                <a:gd name="T34" fmla="*/ 72 w 103"/>
                <a:gd name="T35" fmla="*/ 30 h 74"/>
                <a:gd name="T36" fmla="*/ 78 w 103"/>
                <a:gd name="T37" fmla="*/ 30 h 74"/>
                <a:gd name="T38" fmla="*/ 83 w 103"/>
                <a:gd name="T39" fmla="*/ 44 h 74"/>
                <a:gd name="T40" fmla="*/ 90 w 103"/>
                <a:gd name="T41" fmla="*/ 52 h 74"/>
                <a:gd name="T42" fmla="*/ 59 w 103"/>
                <a:gd name="T43" fmla="*/ 30 h 74"/>
                <a:gd name="T44" fmla="*/ 60 w 103"/>
                <a:gd name="T45" fmla="*/ 33 h 74"/>
                <a:gd name="T46" fmla="*/ 46 w 103"/>
                <a:gd name="T47" fmla="*/ 26 h 74"/>
                <a:gd name="T48" fmla="*/ 37 w 103"/>
                <a:gd name="T49" fmla="*/ 20 h 74"/>
                <a:gd name="T50" fmla="*/ 30 w 103"/>
                <a:gd name="T51" fmla="*/ 14 h 74"/>
                <a:gd name="T52" fmla="*/ 32 w 103"/>
                <a:gd name="T53" fmla="*/ 13 h 74"/>
                <a:gd name="T54" fmla="*/ 40 w 103"/>
                <a:gd name="T55" fmla="*/ 16 h 74"/>
                <a:gd name="T56" fmla="*/ 56 w 103"/>
                <a:gd name="T57" fmla="*/ 24 h 74"/>
                <a:gd name="T58" fmla="*/ 59 w 103"/>
                <a:gd name="T59" fmla="*/ 30 h 74"/>
                <a:gd name="T60" fmla="*/ 18 w 103"/>
                <a:gd name="T61" fmla="*/ 13 h 74"/>
                <a:gd name="T62" fmla="*/ 15 w 103"/>
                <a:gd name="T63" fmla="*/ 14 h 74"/>
                <a:gd name="T64" fmla="*/ 8 w 103"/>
                <a:gd name="T65" fmla="*/ 9 h 74"/>
                <a:gd name="T66" fmla="*/ 0 w 103"/>
                <a:gd name="T67" fmla="*/ 2 h 74"/>
                <a:gd name="T68" fmla="*/ 1 w 103"/>
                <a:gd name="T69" fmla="*/ 0 h 74"/>
                <a:gd name="T70" fmla="*/ 12 w 103"/>
                <a:gd name="T71" fmla="*/ 7 h 74"/>
                <a:gd name="T72" fmla="*/ 18 w 103"/>
                <a:gd name="T7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74">
                  <a:moveTo>
                    <a:pt x="98" y="67"/>
                  </a:moveTo>
                  <a:lnTo>
                    <a:pt x="103" y="74"/>
                  </a:lnTo>
                  <a:lnTo>
                    <a:pt x="91" y="73"/>
                  </a:lnTo>
                  <a:lnTo>
                    <a:pt x="84" y="62"/>
                  </a:lnTo>
                  <a:lnTo>
                    <a:pt x="95" y="67"/>
                  </a:lnTo>
                  <a:lnTo>
                    <a:pt x="98" y="67"/>
                  </a:lnTo>
                  <a:close/>
                  <a:moveTo>
                    <a:pt x="76" y="57"/>
                  </a:moveTo>
                  <a:lnTo>
                    <a:pt x="69" y="57"/>
                  </a:lnTo>
                  <a:lnTo>
                    <a:pt x="59" y="55"/>
                  </a:lnTo>
                  <a:lnTo>
                    <a:pt x="56" y="53"/>
                  </a:lnTo>
                  <a:lnTo>
                    <a:pt x="57" y="46"/>
                  </a:lnTo>
                  <a:lnTo>
                    <a:pt x="68" y="48"/>
                  </a:lnTo>
                  <a:lnTo>
                    <a:pt x="73" y="52"/>
                  </a:lnTo>
                  <a:lnTo>
                    <a:pt x="76" y="57"/>
                  </a:lnTo>
                  <a:close/>
                  <a:moveTo>
                    <a:pt x="90" y="52"/>
                  </a:moveTo>
                  <a:lnTo>
                    <a:pt x="88" y="55"/>
                  </a:lnTo>
                  <a:lnTo>
                    <a:pt x="75" y="40"/>
                  </a:lnTo>
                  <a:lnTo>
                    <a:pt x="72" y="30"/>
                  </a:lnTo>
                  <a:lnTo>
                    <a:pt x="78" y="30"/>
                  </a:lnTo>
                  <a:lnTo>
                    <a:pt x="83" y="44"/>
                  </a:lnTo>
                  <a:lnTo>
                    <a:pt x="90" y="52"/>
                  </a:lnTo>
                  <a:close/>
                  <a:moveTo>
                    <a:pt x="59" y="30"/>
                  </a:moveTo>
                  <a:lnTo>
                    <a:pt x="60" y="33"/>
                  </a:lnTo>
                  <a:lnTo>
                    <a:pt x="46" y="26"/>
                  </a:lnTo>
                  <a:lnTo>
                    <a:pt x="37" y="20"/>
                  </a:lnTo>
                  <a:lnTo>
                    <a:pt x="30" y="14"/>
                  </a:lnTo>
                  <a:lnTo>
                    <a:pt x="32" y="13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59" y="30"/>
                  </a:lnTo>
                  <a:close/>
                  <a:moveTo>
                    <a:pt x="18" y="13"/>
                  </a:moveTo>
                  <a:lnTo>
                    <a:pt x="15" y="14"/>
                  </a:lnTo>
                  <a:lnTo>
                    <a:pt x="8" y="9"/>
                  </a:lnTo>
                  <a:lnTo>
                    <a:pt x="0" y="2"/>
                  </a:lnTo>
                  <a:lnTo>
                    <a:pt x="1" y="0"/>
                  </a:lnTo>
                  <a:lnTo>
                    <a:pt x="12" y="7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42">
              <a:extLst>
                <a:ext uri="{FF2B5EF4-FFF2-40B4-BE49-F238E27FC236}">
                  <a16:creationId xmlns="" xmlns:a16="http://schemas.microsoft.com/office/drawing/2014/main" id="{85BDDC8C-0D96-48BF-A124-6149828F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506" y="3942790"/>
              <a:ext cx="277288" cy="232689"/>
            </a:xfrm>
            <a:custGeom>
              <a:avLst/>
              <a:gdLst>
                <a:gd name="T0" fmla="*/ 206 w 286"/>
                <a:gd name="T1" fmla="*/ 225 h 240"/>
                <a:gd name="T2" fmla="*/ 205 w 286"/>
                <a:gd name="T3" fmla="*/ 210 h 240"/>
                <a:gd name="T4" fmla="*/ 193 w 286"/>
                <a:gd name="T5" fmla="*/ 191 h 240"/>
                <a:gd name="T6" fmla="*/ 187 w 286"/>
                <a:gd name="T7" fmla="*/ 177 h 240"/>
                <a:gd name="T8" fmla="*/ 176 w 286"/>
                <a:gd name="T9" fmla="*/ 181 h 240"/>
                <a:gd name="T10" fmla="*/ 181 w 286"/>
                <a:gd name="T11" fmla="*/ 198 h 240"/>
                <a:gd name="T12" fmla="*/ 163 w 286"/>
                <a:gd name="T13" fmla="*/ 220 h 240"/>
                <a:gd name="T14" fmla="*/ 140 w 286"/>
                <a:gd name="T15" fmla="*/ 212 h 240"/>
                <a:gd name="T16" fmla="*/ 132 w 286"/>
                <a:gd name="T17" fmla="*/ 220 h 240"/>
                <a:gd name="T18" fmla="*/ 121 w 286"/>
                <a:gd name="T19" fmla="*/ 227 h 240"/>
                <a:gd name="T20" fmla="*/ 102 w 286"/>
                <a:gd name="T21" fmla="*/ 223 h 240"/>
                <a:gd name="T22" fmla="*/ 83 w 286"/>
                <a:gd name="T23" fmla="*/ 225 h 240"/>
                <a:gd name="T24" fmla="*/ 69 w 286"/>
                <a:gd name="T25" fmla="*/ 214 h 240"/>
                <a:gd name="T26" fmla="*/ 54 w 286"/>
                <a:gd name="T27" fmla="*/ 212 h 240"/>
                <a:gd name="T28" fmla="*/ 45 w 286"/>
                <a:gd name="T29" fmla="*/ 235 h 240"/>
                <a:gd name="T30" fmla="*/ 33 w 286"/>
                <a:gd name="T31" fmla="*/ 240 h 240"/>
                <a:gd name="T32" fmla="*/ 26 w 286"/>
                <a:gd name="T33" fmla="*/ 235 h 240"/>
                <a:gd name="T34" fmla="*/ 27 w 286"/>
                <a:gd name="T35" fmla="*/ 222 h 240"/>
                <a:gd name="T36" fmla="*/ 17 w 286"/>
                <a:gd name="T37" fmla="*/ 203 h 240"/>
                <a:gd name="T38" fmla="*/ 16 w 286"/>
                <a:gd name="T39" fmla="*/ 192 h 240"/>
                <a:gd name="T40" fmla="*/ 9 w 286"/>
                <a:gd name="T41" fmla="*/ 177 h 240"/>
                <a:gd name="T42" fmla="*/ 0 w 286"/>
                <a:gd name="T43" fmla="*/ 171 h 240"/>
                <a:gd name="T44" fmla="*/ 5 w 286"/>
                <a:gd name="T45" fmla="*/ 157 h 240"/>
                <a:gd name="T46" fmla="*/ 9 w 286"/>
                <a:gd name="T47" fmla="*/ 145 h 240"/>
                <a:gd name="T48" fmla="*/ 10 w 286"/>
                <a:gd name="T49" fmla="*/ 128 h 240"/>
                <a:gd name="T50" fmla="*/ 33 w 286"/>
                <a:gd name="T51" fmla="*/ 117 h 240"/>
                <a:gd name="T52" fmla="*/ 33 w 286"/>
                <a:gd name="T53" fmla="*/ 37 h 240"/>
                <a:gd name="T54" fmla="*/ 53 w 286"/>
                <a:gd name="T55" fmla="*/ 0 h 240"/>
                <a:gd name="T56" fmla="*/ 191 w 286"/>
                <a:gd name="T57" fmla="*/ 0 h 240"/>
                <a:gd name="T58" fmla="*/ 265 w 286"/>
                <a:gd name="T59" fmla="*/ 19 h 240"/>
                <a:gd name="T60" fmla="*/ 264 w 286"/>
                <a:gd name="T61" fmla="*/ 41 h 240"/>
                <a:gd name="T62" fmla="*/ 276 w 286"/>
                <a:gd name="T63" fmla="*/ 67 h 240"/>
                <a:gd name="T64" fmla="*/ 278 w 286"/>
                <a:gd name="T65" fmla="*/ 84 h 240"/>
                <a:gd name="T66" fmla="*/ 259 w 286"/>
                <a:gd name="T67" fmla="*/ 93 h 240"/>
                <a:gd name="T68" fmla="*/ 250 w 286"/>
                <a:gd name="T69" fmla="*/ 131 h 240"/>
                <a:gd name="T70" fmla="*/ 249 w 286"/>
                <a:gd name="T71" fmla="*/ 154 h 240"/>
                <a:gd name="T72" fmla="*/ 231 w 286"/>
                <a:gd name="T73" fmla="*/ 179 h 240"/>
                <a:gd name="T74" fmla="*/ 222 w 286"/>
                <a:gd name="T75" fmla="*/ 200 h 240"/>
                <a:gd name="T76" fmla="*/ 208 w 286"/>
                <a:gd name="T77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6" h="240">
                  <a:moveTo>
                    <a:pt x="208" y="225"/>
                  </a:moveTo>
                  <a:lnTo>
                    <a:pt x="206" y="225"/>
                  </a:lnTo>
                  <a:lnTo>
                    <a:pt x="207" y="216"/>
                  </a:lnTo>
                  <a:lnTo>
                    <a:pt x="205" y="210"/>
                  </a:lnTo>
                  <a:lnTo>
                    <a:pt x="195" y="203"/>
                  </a:lnTo>
                  <a:lnTo>
                    <a:pt x="193" y="191"/>
                  </a:lnTo>
                  <a:lnTo>
                    <a:pt x="195" y="178"/>
                  </a:lnTo>
                  <a:lnTo>
                    <a:pt x="187" y="177"/>
                  </a:lnTo>
                  <a:lnTo>
                    <a:pt x="186" y="180"/>
                  </a:lnTo>
                  <a:lnTo>
                    <a:pt x="176" y="181"/>
                  </a:lnTo>
                  <a:lnTo>
                    <a:pt x="180" y="186"/>
                  </a:lnTo>
                  <a:lnTo>
                    <a:pt x="181" y="198"/>
                  </a:lnTo>
                  <a:lnTo>
                    <a:pt x="172" y="207"/>
                  </a:lnTo>
                  <a:lnTo>
                    <a:pt x="163" y="220"/>
                  </a:lnTo>
                  <a:lnTo>
                    <a:pt x="155" y="221"/>
                  </a:lnTo>
                  <a:lnTo>
                    <a:pt x="140" y="212"/>
                  </a:lnTo>
                  <a:lnTo>
                    <a:pt x="133" y="215"/>
                  </a:lnTo>
                  <a:lnTo>
                    <a:pt x="132" y="220"/>
                  </a:lnTo>
                  <a:lnTo>
                    <a:pt x="122" y="223"/>
                  </a:lnTo>
                  <a:lnTo>
                    <a:pt x="121" y="227"/>
                  </a:lnTo>
                  <a:lnTo>
                    <a:pt x="104" y="227"/>
                  </a:lnTo>
                  <a:lnTo>
                    <a:pt x="102" y="223"/>
                  </a:lnTo>
                  <a:lnTo>
                    <a:pt x="90" y="222"/>
                  </a:lnTo>
                  <a:lnTo>
                    <a:pt x="83" y="225"/>
                  </a:lnTo>
                  <a:lnTo>
                    <a:pt x="78" y="224"/>
                  </a:lnTo>
                  <a:lnTo>
                    <a:pt x="69" y="214"/>
                  </a:lnTo>
                  <a:lnTo>
                    <a:pt x="67" y="209"/>
                  </a:lnTo>
                  <a:lnTo>
                    <a:pt x="54" y="212"/>
                  </a:lnTo>
                  <a:lnTo>
                    <a:pt x="49" y="220"/>
                  </a:lnTo>
                  <a:lnTo>
                    <a:pt x="45" y="235"/>
                  </a:lnTo>
                  <a:lnTo>
                    <a:pt x="39" y="238"/>
                  </a:lnTo>
                  <a:lnTo>
                    <a:pt x="33" y="240"/>
                  </a:lnTo>
                  <a:lnTo>
                    <a:pt x="32" y="239"/>
                  </a:lnTo>
                  <a:lnTo>
                    <a:pt x="26" y="235"/>
                  </a:lnTo>
                  <a:lnTo>
                    <a:pt x="25" y="229"/>
                  </a:lnTo>
                  <a:lnTo>
                    <a:pt x="27" y="222"/>
                  </a:lnTo>
                  <a:lnTo>
                    <a:pt x="27" y="215"/>
                  </a:lnTo>
                  <a:lnTo>
                    <a:pt x="17" y="203"/>
                  </a:lnTo>
                  <a:lnTo>
                    <a:pt x="16" y="197"/>
                  </a:lnTo>
                  <a:lnTo>
                    <a:pt x="16" y="192"/>
                  </a:lnTo>
                  <a:lnTo>
                    <a:pt x="9" y="187"/>
                  </a:lnTo>
                  <a:lnTo>
                    <a:pt x="9" y="177"/>
                  </a:lnTo>
                  <a:lnTo>
                    <a:pt x="5" y="170"/>
                  </a:lnTo>
                  <a:lnTo>
                    <a:pt x="0" y="171"/>
                  </a:lnTo>
                  <a:lnTo>
                    <a:pt x="1" y="164"/>
                  </a:lnTo>
                  <a:lnTo>
                    <a:pt x="5" y="157"/>
                  </a:lnTo>
                  <a:lnTo>
                    <a:pt x="3" y="149"/>
                  </a:lnTo>
                  <a:lnTo>
                    <a:pt x="9" y="145"/>
                  </a:lnTo>
                  <a:lnTo>
                    <a:pt x="5" y="140"/>
                  </a:lnTo>
                  <a:lnTo>
                    <a:pt x="10" y="128"/>
                  </a:lnTo>
                  <a:lnTo>
                    <a:pt x="18" y="116"/>
                  </a:lnTo>
                  <a:lnTo>
                    <a:pt x="33" y="117"/>
                  </a:lnTo>
                  <a:lnTo>
                    <a:pt x="32" y="45"/>
                  </a:lnTo>
                  <a:lnTo>
                    <a:pt x="3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122" y="0"/>
                  </a:lnTo>
                  <a:lnTo>
                    <a:pt x="191" y="0"/>
                  </a:lnTo>
                  <a:lnTo>
                    <a:pt x="259" y="0"/>
                  </a:lnTo>
                  <a:lnTo>
                    <a:pt x="265" y="19"/>
                  </a:lnTo>
                  <a:lnTo>
                    <a:pt x="261" y="22"/>
                  </a:lnTo>
                  <a:lnTo>
                    <a:pt x="264" y="41"/>
                  </a:lnTo>
                  <a:lnTo>
                    <a:pt x="269" y="62"/>
                  </a:lnTo>
                  <a:lnTo>
                    <a:pt x="276" y="67"/>
                  </a:lnTo>
                  <a:lnTo>
                    <a:pt x="286" y="74"/>
                  </a:lnTo>
                  <a:lnTo>
                    <a:pt x="278" y="84"/>
                  </a:lnTo>
                  <a:lnTo>
                    <a:pt x="265" y="87"/>
                  </a:lnTo>
                  <a:lnTo>
                    <a:pt x="259" y="93"/>
                  </a:lnTo>
                  <a:lnTo>
                    <a:pt x="257" y="105"/>
                  </a:lnTo>
                  <a:lnTo>
                    <a:pt x="250" y="131"/>
                  </a:lnTo>
                  <a:lnTo>
                    <a:pt x="252" y="138"/>
                  </a:lnTo>
                  <a:lnTo>
                    <a:pt x="249" y="154"/>
                  </a:lnTo>
                  <a:lnTo>
                    <a:pt x="242" y="171"/>
                  </a:lnTo>
                  <a:lnTo>
                    <a:pt x="231" y="179"/>
                  </a:lnTo>
                  <a:lnTo>
                    <a:pt x="224" y="193"/>
                  </a:lnTo>
                  <a:lnTo>
                    <a:pt x="222" y="200"/>
                  </a:lnTo>
                  <a:lnTo>
                    <a:pt x="214" y="205"/>
                  </a:lnTo>
                  <a:lnTo>
                    <a:pt x="208" y="223"/>
                  </a:lnTo>
                  <a:lnTo>
                    <a:pt x="208" y="22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43">
              <a:extLst>
                <a:ext uri="{FF2B5EF4-FFF2-40B4-BE49-F238E27FC236}">
                  <a16:creationId xmlns="" xmlns:a16="http://schemas.microsoft.com/office/drawing/2014/main" id="{1F6C6D0E-6FD0-4904-B8F4-881E5A254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7070" y="4499305"/>
              <a:ext cx="678676" cy="634077"/>
            </a:xfrm>
            <a:custGeom>
              <a:avLst/>
              <a:gdLst>
                <a:gd name="T0" fmla="*/ 597 w 700"/>
                <a:gd name="T1" fmla="*/ 589 h 654"/>
                <a:gd name="T2" fmla="*/ 602 w 700"/>
                <a:gd name="T3" fmla="*/ 644 h 654"/>
                <a:gd name="T4" fmla="*/ 569 w 700"/>
                <a:gd name="T5" fmla="*/ 652 h 654"/>
                <a:gd name="T6" fmla="*/ 546 w 700"/>
                <a:gd name="T7" fmla="*/ 586 h 654"/>
                <a:gd name="T8" fmla="*/ 543 w 700"/>
                <a:gd name="T9" fmla="*/ 63 h 654"/>
                <a:gd name="T10" fmla="*/ 559 w 700"/>
                <a:gd name="T11" fmla="*/ 100 h 654"/>
                <a:gd name="T12" fmla="*/ 569 w 700"/>
                <a:gd name="T13" fmla="*/ 137 h 654"/>
                <a:gd name="T14" fmla="*/ 618 w 700"/>
                <a:gd name="T15" fmla="*/ 175 h 654"/>
                <a:gd name="T16" fmla="*/ 639 w 700"/>
                <a:gd name="T17" fmla="*/ 207 h 654"/>
                <a:gd name="T18" fmla="*/ 665 w 700"/>
                <a:gd name="T19" fmla="*/ 244 h 654"/>
                <a:gd name="T20" fmla="*/ 692 w 700"/>
                <a:gd name="T21" fmla="*/ 293 h 654"/>
                <a:gd name="T22" fmla="*/ 696 w 700"/>
                <a:gd name="T23" fmla="*/ 348 h 654"/>
                <a:gd name="T24" fmla="*/ 680 w 700"/>
                <a:gd name="T25" fmla="*/ 411 h 654"/>
                <a:gd name="T26" fmla="*/ 650 w 700"/>
                <a:gd name="T27" fmla="*/ 465 h 654"/>
                <a:gd name="T28" fmla="*/ 638 w 700"/>
                <a:gd name="T29" fmla="*/ 514 h 654"/>
                <a:gd name="T30" fmla="*/ 584 w 700"/>
                <a:gd name="T31" fmla="*/ 539 h 654"/>
                <a:gd name="T32" fmla="*/ 551 w 700"/>
                <a:gd name="T33" fmla="*/ 524 h 654"/>
                <a:gd name="T34" fmla="*/ 501 w 700"/>
                <a:gd name="T35" fmla="*/ 534 h 654"/>
                <a:gd name="T36" fmla="*/ 460 w 700"/>
                <a:gd name="T37" fmla="*/ 496 h 654"/>
                <a:gd name="T38" fmla="*/ 436 w 700"/>
                <a:gd name="T39" fmla="*/ 464 h 654"/>
                <a:gd name="T40" fmla="*/ 418 w 700"/>
                <a:gd name="T41" fmla="*/ 456 h 654"/>
                <a:gd name="T42" fmla="*/ 412 w 700"/>
                <a:gd name="T43" fmla="*/ 435 h 654"/>
                <a:gd name="T44" fmla="*/ 381 w 700"/>
                <a:gd name="T45" fmla="*/ 440 h 654"/>
                <a:gd name="T46" fmla="*/ 341 w 700"/>
                <a:gd name="T47" fmla="*/ 399 h 654"/>
                <a:gd name="T48" fmla="*/ 259 w 700"/>
                <a:gd name="T49" fmla="*/ 398 h 654"/>
                <a:gd name="T50" fmla="*/ 189 w 700"/>
                <a:gd name="T51" fmla="*/ 419 h 654"/>
                <a:gd name="T52" fmla="*/ 154 w 700"/>
                <a:gd name="T53" fmla="*/ 441 h 654"/>
                <a:gd name="T54" fmla="*/ 104 w 700"/>
                <a:gd name="T55" fmla="*/ 451 h 654"/>
                <a:gd name="T56" fmla="*/ 69 w 700"/>
                <a:gd name="T57" fmla="*/ 461 h 654"/>
                <a:gd name="T58" fmla="*/ 30 w 700"/>
                <a:gd name="T59" fmla="*/ 433 h 654"/>
                <a:gd name="T60" fmla="*/ 42 w 700"/>
                <a:gd name="T61" fmla="*/ 404 h 654"/>
                <a:gd name="T62" fmla="*/ 30 w 700"/>
                <a:gd name="T63" fmla="*/ 348 h 654"/>
                <a:gd name="T64" fmla="*/ 12 w 700"/>
                <a:gd name="T65" fmla="*/ 307 h 654"/>
                <a:gd name="T66" fmla="*/ 2 w 700"/>
                <a:gd name="T67" fmla="*/ 273 h 654"/>
                <a:gd name="T68" fmla="*/ 7 w 700"/>
                <a:gd name="T69" fmla="*/ 262 h 654"/>
                <a:gd name="T70" fmla="*/ 7 w 700"/>
                <a:gd name="T71" fmla="*/ 234 h 654"/>
                <a:gd name="T72" fmla="*/ 15 w 700"/>
                <a:gd name="T73" fmla="*/ 214 h 654"/>
                <a:gd name="T74" fmla="*/ 59 w 700"/>
                <a:gd name="T75" fmla="*/ 181 h 654"/>
                <a:gd name="T76" fmla="*/ 96 w 700"/>
                <a:gd name="T77" fmla="*/ 173 h 654"/>
                <a:gd name="T78" fmla="*/ 130 w 700"/>
                <a:gd name="T79" fmla="*/ 162 h 654"/>
                <a:gd name="T80" fmla="*/ 155 w 700"/>
                <a:gd name="T81" fmla="*/ 128 h 654"/>
                <a:gd name="T82" fmla="*/ 183 w 700"/>
                <a:gd name="T83" fmla="*/ 115 h 654"/>
                <a:gd name="T84" fmla="*/ 192 w 700"/>
                <a:gd name="T85" fmla="*/ 87 h 654"/>
                <a:gd name="T86" fmla="*/ 214 w 700"/>
                <a:gd name="T87" fmla="*/ 64 h 654"/>
                <a:gd name="T88" fmla="*/ 238 w 700"/>
                <a:gd name="T89" fmla="*/ 56 h 654"/>
                <a:gd name="T90" fmla="*/ 282 w 700"/>
                <a:gd name="T91" fmla="*/ 77 h 654"/>
                <a:gd name="T92" fmla="*/ 293 w 700"/>
                <a:gd name="T93" fmla="*/ 44 h 654"/>
                <a:gd name="T94" fmla="*/ 334 w 700"/>
                <a:gd name="T95" fmla="*/ 26 h 654"/>
                <a:gd name="T96" fmla="*/ 342 w 700"/>
                <a:gd name="T97" fmla="*/ 13 h 654"/>
                <a:gd name="T98" fmla="*/ 382 w 700"/>
                <a:gd name="T99" fmla="*/ 28 h 654"/>
                <a:gd name="T100" fmla="*/ 411 w 700"/>
                <a:gd name="T101" fmla="*/ 30 h 654"/>
                <a:gd name="T102" fmla="*/ 396 w 700"/>
                <a:gd name="T103" fmla="*/ 55 h 654"/>
                <a:gd name="T104" fmla="*/ 399 w 700"/>
                <a:gd name="T105" fmla="*/ 87 h 654"/>
                <a:gd name="T106" fmla="*/ 438 w 700"/>
                <a:gd name="T107" fmla="*/ 110 h 654"/>
                <a:gd name="T108" fmla="*/ 479 w 700"/>
                <a:gd name="T109" fmla="*/ 121 h 654"/>
                <a:gd name="T110" fmla="*/ 493 w 700"/>
                <a:gd name="T111" fmla="*/ 78 h 654"/>
                <a:gd name="T112" fmla="*/ 492 w 700"/>
                <a:gd name="T113" fmla="*/ 41 h 654"/>
                <a:gd name="T114" fmla="*/ 500 w 700"/>
                <a:gd name="T115" fmla="*/ 12 h 654"/>
                <a:gd name="T116" fmla="*/ 514 w 700"/>
                <a:gd name="T117" fmla="*/ 20 h 654"/>
                <a:gd name="T118" fmla="*/ 526 w 700"/>
                <a:gd name="T119" fmla="*/ 49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0" h="654">
                  <a:moveTo>
                    <a:pt x="558" y="589"/>
                  </a:moveTo>
                  <a:lnTo>
                    <a:pt x="574" y="596"/>
                  </a:lnTo>
                  <a:lnTo>
                    <a:pt x="583" y="593"/>
                  </a:lnTo>
                  <a:lnTo>
                    <a:pt x="597" y="589"/>
                  </a:lnTo>
                  <a:lnTo>
                    <a:pt x="608" y="590"/>
                  </a:lnTo>
                  <a:lnTo>
                    <a:pt x="609" y="618"/>
                  </a:lnTo>
                  <a:lnTo>
                    <a:pt x="603" y="626"/>
                  </a:lnTo>
                  <a:lnTo>
                    <a:pt x="602" y="644"/>
                  </a:lnTo>
                  <a:lnTo>
                    <a:pt x="595" y="638"/>
                  </a:lnTo>
                  <a:lnTo>
                    <a:pt x="583" y="654"/>
                  </a:lnTo>
                  <a:lnTo>
                    <a:pt x="580" y="653"/>
                  </a:lnTo>
                  <a:lnTo>
                    <a:pt x="569" y="652"/>
                  </a:lnTo>
                  <a:lnTo>
                    <a:pt x="558" y="633"/>
                  </a:lnTo>
                  <a:lnTo>
                    <a:pt x="555" y="616"/>
                  </a:lnTo>
                  <a:lnTo>
                    <a:pt x="546" y="597"/>
                  </a:lnTo>
                  <a:lnTo>
                    <a:pt x="546" y="586"/>
                  </a:lnTo>
                  <a:lnTo>
                    <a:pt x="558" y="589"/>
                  </a:lnTo>
                  <a:close/>
                  <a:moveTo>
                    <a:pt x="525" y="55"/>
                  </a:moveTo>
                  <a:lnTo>
                    <a:pt x="532" y="70"/>
                  </a:lnTo>
                  <a:lnTo>
                    <a:pt x="543" y="63"/>
                  </a:lnTo>
                  <a:lnTo>
                    <a:pt x="548" y="70"/>
                  </a:lnTo>
                  <a:lnTo>
                    <a:pt x="557" y="77"/>
                  </a:lnTo>
                  <a:lnTo>
                    <a:pt x="555" y="85"/>
                  </a:lnTo>
                  <a:lnTo>
                    <a:pt x="559" y="100"/>
                  </a:lnTo>
                  <a:lnTo>
                    <a:pt x="561" y="109"/>
                  </a:lnTo>
                  <a:lnTo>
                    <a:pt x="566" y="111"/>
                  </a:lnTo>
                  <a:lnTo>
                    <a:pt x="570" y="128"/>
                  </a:lnTo>
                  <a:lnTo>
                    <a:pt x="569" y="137"/>
                  </a:lnTo>
                  <a:lnTo>
                    <a:pt x="575" y="148"/>
                  </a:lnTo>
                  <a:lnTo>
                    <a:pt x="594" y="159"/>
                  </a:lnTo>
                  <a:lnTo>
                    <a:pt x="606" y="167"/>
                  </a:lnTo>
                  <a:lnTo>
                    <a:pt x="618" y="175"/>
                  </a:lnTo>
                  <a:lnTo>
                    <a:pt x="616" y="180"/>
                  </a:lnTo>
                  <a:lnTo>
                    <a:pt x="625" y="191"/>
                  </a:lnTo>
                  <a:lnTo>
                    <a:pt x="632" y="211"/>
                  </a:lnTo>
                  <a:lnTo>
                    <a:pt x="639" y="207"/>
                  </a:lnTo>
                  <a:lnTo>
                    <a:pt x="646" y="215"/>
                  </a:lnTo>
                  <a:lnTo>
                    <a:pt x="650" y="212"/>
                  </a:lnTo>
                  <a:lnTo>
                    <a:pt x="653" y="233"/>
                  </a:lnTo>
                  <a:lnTo>
                    <a:pt x="665" y="244"/>
                  </a:lnTo>
                  <a:lnTo>
                    <a:pt x="674" y="251"/>
                  </a:lnTo>
                  <a:lnTo>
                    <a:pt x="687" y="266"/>
                  </a:lnTo>
                  <a:lnTo>
                    <a:pt x="692" y="282"/>
                  </a:lnTo>
                  <a:lnTo>
                    <a:pt x="692" y="293"/>
                  </a:lnTo>
                  <a:lnTo>
                    <a:pt x="691" y="304"/>
                  </a:lnTo>
                  <a:lnTo>
                    <a:pt x="700" y="322"/>
                  </a:lnTo>
                  <a:lnTo>
                    <a:pt x="699" y="339"/>
                  </a:lnTo>
                  <a:lnTo>
                    <a:pt x="696" y="348"/>
                  </a:lnTo>
                  <a:lnTo>
                    <a:pt x="691" y="366"/>
                  </a:lnTo>
                  <a:lnTo>
                    <a:pt x="691" y="377"/>
                  </a:lnTo>
                  <a:lnTo>
                    <a:pt x="687" y="392"/>
                  </a:lnTo>
                  <a:lnTo>
                    <a:pt x="680" y="411"/>
                  </a:lnTo>
                  <a:lnTo>
                    <a:pt x="668" y="420"/>
                  </a:lnTo>
                  <a:lnTo>
                    <a:pt x="661" y="436"/>
                  </a:lnTo>
                  <a:lnTo>
                    <a:pt x="655" y="446"/>
                  </a:lnTo>
                  <a:lnTo>
                    <a:pt x="650" y="465"/>
                  </a:lnTo>
                  <a:lnTo>
                    <a:pt x="643" y="475"/>
                  </a:lnTo>
                  <a:lnTo>
                    <a:pt x="639" y="492"/>
                  </a:lnTo>
                  <a:lnTo>
                    <a:pt x="636" y="507"/>
                  </a:lnTo>
                  <a:lnTo>
                    <a:pt x="638" y="514"/>
                  </a:lnTo>
                  <a:lnTo>
                    <a:pt x="627" y="520"/>
                  </a:lnTo>
                  <a:lnTo>
                    <a:pt x="608" y="522"/>
                  </a:lnTo>
                  <a:lnTo>
                    <a:pt x="592" y="531"/>
                  </a:lnTo>
                  <a:lnTo>
                    <a:pt x="584" y="539"/>
                  </a:lnTo>
                  <a:lnTo>
                    <a:pt x="574" y="548"/>
                  </a:lnTo>
                  <a:lnTo>
                    <a:pt x="559" y="539"/>
                  </a:lnTo>
                  <a:lnTo>
                    <a:pt x="548" y="535"/>
                  </a:lnTo>
                  <a:lnTo>
                    <a:pt x="551" y="524"/>
                  </a:lnTo>
                  <a:lnTo>
                    <a:pt x="542" y="527"/>
                  </a:lnTo>
                  <a:lnTo>
                    <a:pt x="526" y="544"/>
                  </a:lnTo>
                  <a:lnTo>
                    <a:pt x="511" y="538"/>
                  </a:lnTo>
                  <a:lnTo>
                    <a:pt x="501" y="534"/>
                  </a:lnTo>
                  <a:lnTo>
                    <a:pt x="492" y="533"/>
                  </a:lnTo>
                  <a:lnTo>
                    <a:pt x="474" y="526"/>
                  </a:lnTo>
                  <a:lnTo>
                    <a:pt x="464" y="512"/>
                  </a:lnTo>
                  <a:lnTo>
                    <a:pt x="460" y="496"/>
                  </a:lnTo>
                  <a:lnTo>
                    <a:pt x="456" y="486"/>
                  </a:lnTo>
                  <a:lnTo>
                    <a:pt x="448" y="477"/>
                  </a:lnTo>
                  <a:lnTo>
                    <a:pt x="432" y="474"/>
                  </a:lnTo>
                  <a:lnTo>
                    <a:pt x="436" y="464"/>
                  </a:lnTo>
                  <a:lnTo>
                    <a:pt x="433" y="449"/>
                  </a:lnTo>
                  <a:lnTo>
                    <a:pt x="423" y="463"/>
                  </a:lnTo>
                  <a:lnTo>
                    <a:pt x="408" y="467"/>
                  </a:lnTo>
                  <a:lnTo>
                    <a:pt x="418" y="456"/>
                  </a:lnTo>
                  <a:lnTo>
                    <a:pt x="420" y="443"/>
                  </a:lnTo>
                  <a:lnTo>
                    <a:pt x="427" y="433"/>
                  </a:lnTo>
                  <a:lnTo>
                    <a:pt x="426" y="418"/>
                  </a:lnTo>
                  <a:lnTo>
                    <a:pt x="412" y="435"/>
                  </a:lnTo>
                  <a:lnTo>
                    <a:pt x="400" y="442"/>
                  </a:lnTo>
                  <a:lnTo>
                    <a:pt x="393" y="459"/>
                  </a:lnTo>
                  <a:lnTo>
                    <a:pt x="381" y="450"/>
                  </a:lnTo>
                  <a:lnTo>
                    <a:pt x="381" y="440"/>
                  </a:lnTo>
                  <a:lnTo>
                    <a:pt x="370" y="425"/>
                  </a:lnTo>
                  <a:lnTo>
                    <a:pt x="361" y="416"/>
                  </a:lnTo>
                  <a:lnTo>
                    <a:pt x="364" y="412"/>
                  </a:lnTo>
                  <a:lnTo>
                    <a:pt x="341" y="399"/>
                  </a:lnTo>
                  <a:lnTo>
                    <a:pt x="330" y="399"/>
                  </a:lnTo>
                  <a:lnTo>
                    <a:pt x="312" y="389"/>
                  </a:lnTo>
                  <a:lnTo>
                    <a:pt x="282" y="391"/>
                  </a:lnTo>
                  <a:lnTo>
                    <a:pt x="259" y="398"/>
                  </a:lnTo>
                  <a:lnTo>
                    <a:pt x="239" y="405"/>
                  </a:lnTo>
                  <a:lnTo>
                    <a:pt x="223" y="404"/>
                  </a:lnTo>
                  <a:lnTo>
                    <a:pt x="205" y="414"/>
                  </a:lnTo>
                  <a:lnTo>
                    <a:pt x="189" y="419"/>
                  </a:lnTo>
                  <a:lnTo>
                    <a:pt x="186" y="429"/>
                  </a:lnTo>
                  <a:lnTo>
                    <a:pt x="179" y="438"/>
                  </a:lnTo>
                  <a:lnTo>
                    <a:pt x="164" y="438"/>
                  </a:lnTo>
                  <a:lnTo>
                    <a:pt x="154" y="441"/>
                  </a:lnTo>
                  <a:lnTo>
                    <a:pt x="139" y="437"/>
                  </a:lnTo>
                  <a:lnTo>
                    <a:pt x="126" y="438"/>
                  </a:lnTo>
                  <a:lnTo>
                    <a:pt x="114" y="440"/>
                  </a:lnTo>
                  <a:lnTo>
                    <a:pt x="104" y="451"/>
                  </a:lnTo>
                  <a:lnTo>
                    <a:pt x="98" y="450"/>
                  </a:lnTo>
                  <a:lnTo>
                    <a:pt x="90" y="456"/>
                  </a:lnTo>
                  <a:lnTo>
                    <a:pt x="82" y="463"/>
                  </a:lnTo>
                  <a:lnTo>
                    <a:pt x="69" y="461"/>
                  </a:lnTo>
                  <a:lnTo>
                    <a:pt x="56" y="461"/>
                  </a:lnTo>
                  <a:lnTo>
                    <a:pt x="39" y="449"/>
                  </a:lnTo>
                  <a:lnTo>
                    <a:pt x="29" y="444"/>
                  </a:lnTo>
                  <a:lnTo>
                    <a:pt x="30" y="433"/>
                  </a:lnTo>
                  <a:lnTo>
                    <a:pt x="38" y="430"/>
                  </a:lnTo>
                  <a:lnTo>
                    <a:pt x="41" y="425"/>
                  </a:lnTo>
                  <a:lnTo>
                    <a:pt x="40" y="418"/>
                  </a:lnTo>
                  <a:lnTo>
                    <a:pt x="42" y="404"/>
                  </a:lnTo>
                  <a:lnTo>
                    <a:pt x="40" y="391"/>
                  </a:lnTo>
                  <a:lnTo>
                    <a:pt x="31" y="371"/>
                  </a:lnTo>
                  <a:lnTo>
                    <a:pt x="29" y="360"/>
                  </a:lnTo>
                  <a:lnTo>
                    <a:pt x="30" y="348"/>
                  </a:lnTo>
                  <a:lnTo>
                    <a:pt x="23" y="336"/>
                  </a:lnTo>
                  <a:lnTo>
                    <a:pt x="22" y="330"/>
                  </a:lnTo>
                  <a:lnTo>
                    <a:pt x="15" y="322"/>
                  </a:lnTo>
                  <a:lnTo>
                    <a:pt x="12" y="307"/>
                  </a:lnTo>
                  <a:lnTo>
                    <a:pt x="2" y="290"/>
                  </a:lnTo>
                  <a:lnTo>
                    <a:pt x="0" y="282"/>
                  </a:lnTo>
                  <a:lnTo>
                    <a:pt x="8" y="292"/>
                  </a:lnTo>
                  <a:lnTo>
                    <a:pt x="2" y="273"/>
                  </a:lnTo>
                  <a:lnTo>
                    <a:pt x="10" y="279"/>
                  </a:lnTo>
                  <a:lnTo>
                    <a:pt x="15" y="286"/>
                  </a:lnTo>
                  <a:lnTo>
                    <a:pt x="15" y="277"/>
                  </a:lnTo>
                  <a:lnTo>
                    <a:pt x="7" y="262"/>
                  </a:lnTo>
                  <a:lnTo>
                    <a:pt x="4" y="256"/>
                  </a:lnTo>
                  <a:lnTo>
                    <a:pt x="1" y="250"/>
                  </a:lnTo>
                  <a:lnTo>
                    <a:pt x="2" y="238"/>
                  </a:lnTo>
                  <a:lnTo>
                    <a:pt x="7" y="234"/>
                  </a:lnTo>
                  <a:lnTo>
                    <a:pt x="9" y="225"/>
                  </a:lnTo>
                  <a:lnTo>
                    <a:pt x="7" y="214"/>
                  </a:lnTo>
                  <a:lnTo>
                    <a:pt x="13" y="200"/>
                  </a:lnTo>
                  <a:lnTo>
                    <a:pt x="15" y="214"/>
                  </a:lnTo>
                  <a:lnTo>
                    <a:pt x="23" y="201"/>
                  </a:lnTo>
                  <a:lnTo>
                    <a:pt x="37" y="196"/>
                  </a:lnTo>
                  <a:lnTo>
                    <a:pt x="45" y="188"/>
                  </a:lnTo>
                  <a:lnTo>
                    <a:pt x="59" y="181"/>
                  </a:lnTo>
                  <a:lnTo>
                    <a:pt x="66" y="180"/>
                  </a:lnTo>
                  <a:lnTo>
                    <a:pt x="71" y="182"/>
                  </a:lnTo>
                  <a:lnTo>
                    <a:pt x="84" y="175"/>
                  </a:lnTo>
                  <a:lnTo>
                    <a:pt x="96" y="173"/>
                  </a:lnTo>
                  <a:lnTo>
                    <a:pt x="98" y="169"/>
                  </a:lnTo>
                  <a:lnTo>
                    <a:pt x="103" y="167"/>
                  </a:lnTo>
                  <a:lnTo>
                    <a:pt x="112" y="168"/>
                  </a:lnTo>
                  <a:lnTo>
                    <a:pt x="130" y="162"/>
                  </a:lnTo>
                  <a:lnTo>
                    <a:pt x="140" y="154"/>
                  </a:lnTo>
                  <a:lnTo>
                    <a:pt x="144" y="144"/>
                  </a:lnTo>
                  <a:lnTo>
                    <a:pt x="155" y="134"/>
                  </a:lnTo>
                  <a:lnTo>
                    <a:pt x="155" y="128"/>
                  </a:lnTo>
                  <a:lnTo>
                    <a:pt x="156" y="118"/>
                  </a:lnTo>
                  <a:lnTo>
                    <a:pt x="167" y="102"/>
                  </a:lnTo>
                  <a:lnTo>
                    <a:pt x="176" y="118"/>
                  </a:lnTo>
                  <a:lnTo>
                    <a:pt x="183" y="115"/>
                  </a:lnTo>
                  <a:lnTo>
                    <a:pt x="177" y="106"/>
                  </a:lnTo>
                  <a:lnTo>
                    <a:pt x="181" y="97"/>
                  </a:lnTo>
                  <a:lnTo>
                    <a:pt x="189" y="101"/>
                  </a:lnTo>
                  <a:lnTo>
                    <a:pt x="192" y="87"/>
                  </a:lnTo>
                  <a:lnTo>
                    <a:pt x="201" y="79"/>
                  </a:lnTo>
                  <a:lnTo>
                    <a:pt x="206" y="72"/>
                  </a:lnTo>
                  <a:lnTo>
                    <a:pt x="214" y="69"/>
                  </a:lnTo>
                  <a:lnTo>
                    <a:pt x="214" y="64"/>
                  </a:lnTo>
                  <a:lnTo>
                    <a:pt x="222" y="65"/>
                  </a:lnTo>
                  <a:lnTo>
                    <a:pt x="222" y="62"/>
                  </a:lnTo>
                  <a:lnTo>
                    <a:pt x="230" y="58"/>
                  </a:lnTo>
                  <a:lnTo>
                    <a:pt x="238" y="56"/>
                  </a:lnTo>
                  <a:lnTo>
                    <a:pt x="251" y="64"/>
                  </a:lnTo>
                  <a:lnTo>
                    <a:pt x="261" y="76"/>
                  </a:lnTo>
                  <a:lnTo>
                    <a:pt x="272" y="76"/>
                  </a:lnTo>
                  <a:lnTo>
                    <a:pt x="282" y="77"/>
                  </a:lnTo>
                  <a:lnTo>
                    <a:pt x="279" y="67"/>
                  </a:lnTo>
                  <a:lnTo>
                    <a:pt x="287" y="52"/>
                  </a:lnTo>
                  <a:lnTo>
                    <a:pt x="295" y="48"/>
                  </a:lnTo>
                  <a:lnTo>
                    <a:pt x="293" y="44"/>
                  </a:lnTo>
                  <a:lnTo>
                    <a:pt x="300" y="34"/>
                  </a:lnTo>
                  <a:lnTo>
                    <a:pt x="311" y="27"/>
                  </a:lnTo>
                  <a:lnTo>
                    <a:pt x="319" y="29"/>
                  </a:lnTo>
                  <a:lnTo>
                    <a:pt x="334" y="26"/>
                  </a:lnTo>
                  <a:lnTo>
                    <a:pt x="334" y="18"/>
                  </a:lnTo>
                  <a:lnTo>
                    <a:pt x="322" y="11"/>
                  </a:lnTo>
                  <a:lnTo>
                    <a:pt x="331" y="8"/>
                  </a:lnTo>
                  <a:lnTo>
                    <a:pt x="342" y="13"/>
                  </a:lnTo>
                  <a:lnTo>
                    <a:pt x="350" y="20"/>
                  </a:lnTo>
                  <a:lnTo>
                    <a:pt x="366" y="25"/>
                  </a:lnTo>
                  <a:lnTo>
                    <a:pt x="370" y="24"/>
                  </a:lnTo>
                  <a:lnTo>
                    <a:pt x="382" y="28"/>
                  </a:lnTo>
                  <a:lnTo>
                    <a:pt x="392" y="24"/>
                  </a:lnTo>
                  <a:lnTo>
                    <a:pt x="398" y="25"/>
                  </a:lnTo>
                  <a:lnTo>
                    <a:pt x="403" y="21"/>
                  </a:lnTo>
                  <a:lnTo>
                    <a:pt x="411" y="30"/>
                  </a:lnTo>
                  <a:lnTo>
                    <a:pt x="406" y="40"/>
                  </a:lnTo>
                  <a:lnTo>
                    <a:pt x="399" y="47"/>
                  </a:lnTo>
                  <a:lnTo>
                    <a:pt x="393" y="48"/>
                  </a:lnTo>
                  <a:lnTo>
                    <a:pt x="396" y="55"/>
                  </a:lnTo>
                  <a:lnTo>
                    <a:pt x="390" y="64"/>
                  </a:lnTo>
                  <a:lnTo>
                    <a:pt x="384" y="72"/>
                  </a:lnTo>
                  <a:lnTo>
                    <a:pt x="385" y="78"/>
                  </a:lnTo>
                  <a:lnTo>
                    <a:pt x="399" y="87"/>
                  </a:lnTo>
                  <a:lnTo>
                    <a:pt x="412" y="93"/>
                  </a:lnTo>
                  <a:lnTo>
                    <a:pt x="421" y="100"/>
                  </a:lnTo>
                  <a:lnTo>
                    <a:pt x="434" y="110"/>
                  </a:lnTo>
                  <a:lnTo>
                    <a:pt x="438" y="110"/>
                  </a:lnTo>
                  <a:lnTo>
                    <a:pt x="448" y="115"/>
                  </a:lnTo>
                  <a:lnTo>
                    <a:pt x="450" y="121"/>
                  </a:lnTo>
                  <a:lnTo>
                    <a:pt x="467" y="126"/>
                  </a:lnTo>
                  <a:lnTo>
                    <a:pt x="479" y="121"/>
                  </a:lnTo>
                  <a:lnTo>
                    <a:pt x="482" y="110"/>
                  </a:lnTo>
                  <a:lnTo>
                    <a:pt x="486" y="102"/>
                  </a:lnTo>
                  <a:lnTo>
                    <a:pt x="488" y="93"/>
                  </a:lnTo>
                  <a:lnTo>
                    <a:pt x="493" y="78"/>
                  </a:lnTo>
                  <a:lnTo>
                    <a:pt x="491" y="70"/>
                  </a:lnTo>
                  <a:lnTo>
                    <a:pt x="492" y="64"/>
                  </a:lnTo>
                  <a:lnTo>
                    <a:pt x="489" y="55"/>
                  </a:lnTo>
                  <a:lnTo>
                    <a:pt x="492" y="41"/>
                  </a:lnTo>
                  <a:lnTo>
                    <a:pt x="495" y="37"/>
                  </a:lnTo>
                  <a:lnTo>
                    <a:pt x="493" y="32"/>
                  </a:lnTo>
                  <a:lnTo>
                    <a:pt x="498" y="22"/>
                  </a:lnTo>
                  <a:lnTo>
                    <a:pt x="500" y="12"/>
                  </a:lnTo>
                  <a:lnTo>
                    <a:pt x="501" y="7"/>
                  </a:lnTo>
                  <a:lnTo>
                    <a:pt x="507" y="0"/>
                  </a:lnTo>
                  <a:lnTo>
                    <a:pt x="513" y="10"/>
                  </a:lnTo>
                  <a:lnTo>
                    <a:pt x="514" y="20"/>
                  </a:lnTo>
                  <a:lnTo>
                    <a:pt x="517" y="22"/>
                  </a:lnTo>
                  <a:lnTo>
                    <a:pt x="518" y="30"/>
                  </a:lnTo>
                  <a:lnTo>
                    <a:pt x="524" y="39"/>
                  </a:lnTo>
                  <a:lnTo>
                    <a:pt x="526" y="49"/>
                  </a:lnTo>
                  <a:lnTo>
                    <a:pt x="525" y="5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44">
              <a:extLst>
                <a:ext uri="{FF2B5EF4-FFF2-40B4-BE49-F238E27FC236}">
                  <a16:creationId xmlns="" xmlns:a16="http://schemas.microsoft.com/office/drawing/2014/main" id="{55E6228D-B030-49E4-9E52-82C831BEA4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0411" y="3547219"/>
              <a:ext cx="94045" cy="78533"/>
            </a:xfrm>
            <a:custGeom>
              <a:avLst/>
              <a:gdLst>
                <a:gd name="T0" fmla="*/ 3 w 97"/>
                <a:gd name="T1" fmla="*/ 49 h 81"/>
                <a:gd name="T2" fmla="*/ 9 w 97"/>
                <a:gd name="T3" fmla="*/ 54 h 81"/>
                <a:gd name="T4" fmla="*/ 16 w 97"/>
                <a:gd name="T5" fmla="*/ 54 h 81"/>
                <a:gd name="T6" fmla="*/ 16 w 97"/>
                <a:gd name="T7" fmla="*/ 58 h 81"/>
                <a:gd name="T8" fmla="*/ 23 w 97"/>
                <a:gd name="T9" fmla="*/ 71 h 81"/>
                <a:gd name="T10" fmla="*/ 11 w 97"/>
                <a:gd name="T11" fmla="*/ 68 h 81"/>
                <a:gd name="T12" fmla="*/ 3 w 97"/>
                <a:gd name="T13" fmla="*/ 58 h 81"/>
                <a:gd name="T14" fmla="*/ 0 w 97"/>
                <a:gd name="T15" fmla="*/ 50 h 81"/>
                <a:gd name="T16" fmla="*/ 3 w 97"/>
                <a:gd name="T17" fmla="*/ 49 h 81"/>
                <a:gd name="T18" fmla="*/ 45 w 97"/>
                <a:gd name="T19" fmla="*/ 15 h 81"/>
                <a:gd name="T20" fmla="*/ 53 w 97"/>
                <a:gd name="T21" fmla="*/ 16 h 81"/>
                <a:gd name="T22" fmla="*/ 55 w 97"/>
                <a:gd name="T23" fmla="*/ 11 h 81"/>
                <a:gd name="T24" fmla="*/ 66 w 97"/>
                <a:gd name="T25" fmla="*/ 1 h 81"/>
                <a:gd name="T26" fmla="*/ 75 w 97"/>
                <a:gd name="T27" fmla="*/ 14 h 81"/>
                <a:gd name="T28" fmla="*/ 84 w 97"/>
                <a:gd name="T29" fmla="*/ 30 h 81"/>
                <a:gd name="T30" fmla="*/ 93 w 97"/>
                <a:gd name="T31" fmla="*/ 31 h 81"/>
                <a:gd name="T32" fmla="*/ 97 w 97"/>
                <a:gd name="T33" fmla="*/ 37 h 81"/>
                <a:gd name="T34" fmla="*/ 83 w 97"/>
                <a:gd name="T35" fmla="*/ 39 h 81"/>
                <a:gd name="T36" fmla="*/ 80 w 97"/>
                <a:gd name="T37" fmla="*/ 57 h 81"/>
                <a:gd name="T38" fmla="*/ 77 w 97"/>
                <a:gd name="T39" fmla="*/ 64 h 81"/>
                <a:gd name="T40" fmla="*/ 71 w 97"/>
                <a:gd name="T41" fmla="*/ 69 h 81"/>
                <a:gd name="T42" fmla="*/ 72 w 97"/>
                <a:gd name="T43" fmla="*/ 80 h 81"/>
                <a:gd name="T44" fmla="*/ 67 w 97"/>
                <a:gd name="T45" fmla="*/ 81 h 81"/>
                <a:gd name="T46" fmla="*/ 55 w 97"/>
                <a:gd name="T47" fmla="*/ 69 h 81"/>
                <a:gd name="T48" fmla="*/ 62 w 97"/>
                <a:gd name="T49" fmla="*/ 59 h 81"/>
                <a:gd name="T50" fmla="*/ 57 w 97"/>
                <a:gd name="T51" fmla="*/ 52 h 81"/>
                <a:gd name="T52" fmla="*/ 51 w 97"/>
                <a:gd name="T53" fmla="*/ 54 h 81"/>
                <a:gd name="T54" fmla="*/ 30 w 97"/>
                <a:gd name="T55" fmla="*/ 71 h 81"/>
                <a:gd name="T56" fmla="*/ 30 w 97"/>
                <a:gd name="T57" fmla="*/ 54 h 81"/>
                <a:gd name="T58" fmla="*/ 22 w 97"/>
                <a:gd name="T59" fmla="*/ 51 h 81"/>
                <a:gd name="T60" fmla="*/ 14 w 97"/>
                <a:gd name="T61" fmla="*/ 45 h 81"/>
                <a:gd name="T62" fmla="*/ 20 w 97"/>
                <a:gd name="T63" fmla="*/ 38 h 81"/>
                <a:gd name="T64" fmla="*/ 10 w 97"/>
                <a:gd name="T65" fmla="*/ 30 h 81"/>
                <a:gd name="T66" fmla="*/ 14 w 97"/>
                <a:gd name="T67" fmla="*/ 24 h 81"/>
                <a:gd name="T68" fmla="*/ 7 w 97"/>
                <a:gd name="T69" fmla="*/ 21 h 81"/>
                <a:gd name="T70" fmla="*/ 3 w 97"/>
                <a:gd name="T71" fmla="*/ 14 h 81"/>
                <a:gd name="T72" fmla="*/ 8 w 97"/>
                <a:gd name="T73" fmla="*/ 11 h 81"/>
                <a:gd name="T74" fmla="*/ 21 w 97"/>
                <a:gd name="T75" fmla="*/ 17 h 81"/>
                <a:gd name="T76" fmla="*/ 30 w 97"/>
                <a:gd name="T77" fmla="*/ 19 h 81"/>
                <a:gd name="T78" fmla="*/ 32 w 97"/>
                <a:gd name="T79" fmla="*/ 16 h 81"/>
                <a:gd name="T80" fmla="*/ 23 w 97"/>
                <a:gd name="T81" fmla="*/ 4 h 81"/>
                <a:gd name="T82" fmla="*/ 28 w 97"/>
                <a:gd name="T83" fmla="*/ 0 h 81"/>
                <a:gd name="T84" fmla="*/ 33 w 97"/>
                <a:gd name="T85" fmla="*/ 1 h 81"/>
                <a:gd name="T86" fmla="*/ 45 w 97"/>
                <a:gd name="T8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81">
                  <a:moveTo>
                    <a:pt x="3" y="49"/>
                  </a:moveTo>
                  <a:lnTo>
                    <a:pt x="9" y="54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23" y="71"/>
                  </a:lnTo>
                  <a:lnTo>
                    <a:pt x="11" y="68"/>
                  </a:lnTo>
                  <a:lnTo>
                    <a:pt x="3" y="58"/>
                  </a:lnTo>
                  <a:lnTo>
                    <a:pt x="0" y="50"/>
                  </a:lnTo>
                  <a:lnTo>
                    <a:pt x="3" y="49"/>
                  </a:lnTo>
                  <a:close/>
                  <a:moveTo>
                    <a:pt x="45" y="15"/>
                  </a:moveTo>
                  <a:lnTo>
                    <a:pt x="53" y="16"/>
                  </a:lnTo>
                  <a:lnTo>
                    <a:pt x="55" y="11"/>
                  </a:lnTo>
                  <a:lnTo>
                    <a:pt x="66" y="1"/>
                  </a:lnTo>
                  <a:lnTo>
                    <a:pt x="75" y="14"/>
                  </a:lnTo>
                  <a:lnTo>
                    <a:pt x="84" y="30"/>
                  </a:lnTo>
                  <a:lnTo>
                    <a:pt x="93" y="31"/>
                  </a:lnTo>
                  <a:lnTo>
                    <a:pt x="97" y="37"/>
                  </a:lnTo>
                  <a:lnTo>
                    <a:pt x="83" y="39"/>
                  </a:lnTo>
                  <a:lnTo>
                    <a:pt x="80" y="57"/>
                  </a:lnTo>
                  <a:lnTo>
                    <a:pt x="77" y="64"/>
                  </a:lnTo>
                  <a:lnTo>
                    <a:pt x="71" y="69"/>
                  </a:lnTo>
                  <a:lnTo>
                    <a:pt x="72" y="80"/>
                  </a:lnTo>
                  <a:lnTo>
                    <a:pt x="67" y="81"/>
                  </a:lnTo>
                  <a:lnTo>
                    <a:pt x="55" y="69"/>
                  </a:lnTo>
                  <a:lnTo>
                    <a:pt x="62" y="59"/>
                  </a:lnTo>
                  <a:lnTo>
                    <a:pt x="57" y="52"/>
                  </a:lnTo>
                  <a:lnTo>
                    <a:pt x="51" y="54"/>
                  </a:lnTo>
                  <a:lnTo>
                    <a:pt x="30" y="71"/>
                  </a:lnTo>
                  <a:lnTo>
                    <a:pt x="30" y="54"/>
                  </a:lnTo>
                  <a:lnTo>
                    <a:pt x="22" y="51"/>
                  </a:lnTo>
                  <a:lnTo>
                    <a:pt x="14" y="45"/>
                  </a:lnTo>
                  <a:lnTo>
                    <a:pt x="20" y="38"/>
                  </a:lnTo>
                  <a:lnTo>
                    <a:pt x="10" y="30"/>
                  </a:lnTo>
                  <a:lnTo>
                    <a:pt x="14" y="24"/>
                  </a:lnTo>
                  <a:lnTo>
                    <a:pt x="7" y="21"/>
                  </a:lnTo>
                  <a:lnTo>
                    <a:pt x="3" y="14"/>
                  </a:lnTo>
                  <a:lnTo>
                    <a:pt x="8" y="11"/>
                  </a:lnTo>
                  <a:lnTo>
                    <a:pt x="21" y="17"/>
                  </a:lnTo>
                  <a:lnTo>
                    <a:pt x="30" y="19"/>
                  </a:lnTo>
                  <a:lnTo>
                    <a:pt x="32" y="16"/>
                  </a:lnTo>
                  <a:lnTo>
                    <a:pt x="23" y="4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45" y="1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45">
              <a:extLst>
                <a:ext uri="{FF2B5EF4-FFF2-40B4-BE49-F238E27FC236}">
                  <a16:creationId xmlns="" xmlns:a16="http://schemas.microsoft.com/office/drawing/2014/main" id="{80AF248D-1C41-4854-BCF2-D9A8F33CD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839" y="4475067"/>
              <a:ext cx="53325" cy="129918"/>
            </a:xfrm>
            <a:custGeom>
              <a:avLst/>
              <a:gdLst>
                <a:gd name="T0" fmla="*/ 33 w 55"/>
                <a:gd name="T1" fmla="*/ 40 h 134"/>
                <a:gd name="T2" fmla="*/ 28 w 55"/>
                <a:gd name="T3" fmla="*/ 54 h 134"/>
                <a:gd name="T4" fmla="*/ 33 w 55"/>
                <a:gd name="T5" fmla="*/ 77 h 134"/>
                <a:gd name="T6" fmla="*/ 39 w 55"/>
                <a:gd name="T7" fmla="*/ 76 h 134"/>
                <a:gd name="T8" fmla="*/ 45 w 55"/>
                <a:gd name="T9" fmla="*/ 82 h 134"/>
                <a:gd name="T10" fmla="*/ 52 w 55"/>
                <a:gd name="T11" fmla="*/ 96 h 134"/>
                <a:gd name="T12" fmla="*/ 55 w 55"/>
                <a:gd name="T13" fmla="*/ 118 h 134"/>
                <a:gd name="T14" fmla="*/ 46 w 55"/>
                <a:gd name="T15" fmla="*/ 122 h 134"/>
                <a:gd name="T16" fmla="*/ 42 w 55"/>
                <a:gd name="T17" fmla="*/ 134 h 134"/>
                <a:gd name="T18" fmla="*/ 30 w 55"/>
                <a:gd name="T19" fmla="*/ 124 h 134"/>
                <a:gd name="T20" fmla="*/ 29 w 55"/>
                <a:gd name="T21" fmla="*/ 111 h 134"/>
                <a:gd name="T22" fmla="*/ 33 w 55"/>
                <a:gd name="T23" fmla="*/ 103 h 134"/>
                <a:gd name="T24" fmla="*/ 31 w 55"/>
                <a:gd name="T25" fmla="*/ 96 h 134"/>
                <a:gd name="T26" fmla="*/ 24 w 55"/>
                <a:gd name="T27" fmla="*/ 91 h 134"/>
                <a:gd name="T28" fmla="*/ 20 w 55"/>
                <a:gd name="T29" fmla="*/ 92 h 134"/>
                <a:gd name="T30" fmla="*/ 9 w 55"/>
                <a:gd name="T31" fmla="*/ 84 h 134"/>
                <a:gd name="T32" fmla="*/ 0 w 55"/>
                <a:gd name="T33" fmla="*/ 80 h 134"/>
                <a:gd name="T34" fmla="*/ 6 w 55"/>
                <a:gd name="T35" fmla="*/ 62 h 134"/>
                <a:gd name="T36" fmla="*/ 12 w 55"/>
                <a:gd name="T37" fmla="*/ 57 h 134"/>
                <a:gd name="T38" fmla="*/ 8 w 55"/>
                <a:gd name="T39" fmla="*/ 42 h 134"/>
                <a:gd name="T40" fmla="*/ 12 w 55"/>
                <a:gd name="T41" fmla="*/ 28 h 134"/>
                <a:gd name="T42" fmla="*/ 14 w 55"/>
                <a:gd name="T43" fmla="*/ 23 h 134"/>
                <a:gd name="T44" fmla="*/ 9 w 55"/>
                <a:gd name="T45" fmla="*/ 8 h 134"/>
                <a:gd name="T46" fmla="*/ 1 w 55"/>
                <a:gd name="T47" fmla="*/ 0 h 134"/>
                <a:gd name="T48" fmla="*/ 19 w 55"/>
                <a:gd name="T49" fmla="*/ 3 h 134"/>
                <a:gd name="T50" fmla="*/ 22 w 55"/>
                <a:gd name="T51" fmla="*/ 8 h 134"/>
                <a:gd name="T52" fmla="*/ 28 w 55"/>
                <a:gd name="T53" fmla="*/ 16 h 134"/>
                <a:gd name="T54" fmla="*/ 33 w 55"/>
                <a:gd name="T55" fmla="*/ 4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134">
                  <a:moveTo>
                    <a:pt x="33" y="40"/>
                  </a:moveTo>
                  <a:lnTo>
                    <a:pt x="28" y="54"/>
                  </a:lnTo>
                  <a:lnTo>
                    <a:pt x="33" y="77"/>
                  </a:lnTo>
                  <a:lnTo>
                    <a:pt x="39" y="76"/>
                  </a:lnTo>
                  <a:lnTo>
                    <a:pt x="45" y="82"/>
                  </a:lnTo>
                  <a:lnTo>
                    <a:pt x="52" y="96"/>
                  </a:lnTo>
                  <a:lnTo>
                    <a:pt x="55" y="118"/>
                  </a:lnTo>
                  <a:lnTo>
                    <a:pt x="46" y="122"/>
                  </a:lnTo>
                  <a:lnTo>
                    <a:pt x="42" y="134"/>
                  </a:lnTo>
                  <a:lnTo>
                    <a:pt x="30" y="124"/>
                  </a:lnTo>
                  <a:lnTo>
                    <a:pt x="29" y="111"/>
                  </a:lnTo>
                  <a:lnTo>
                    <a:pt x="33" y="103"/>
                  </a:lnTo>
                  <a:lnTo>
                    <a:pt x="31" y="96"/>
                  </a:lnTo>
                  <a:lnTo>
                    <a:pt x="24" y="91"/>
                  </a:lnTo>
                  <a:lnTo>
                    <a:pt x="20" y="92"/>
                  </a:lnTo>
                  <a:lnTo>
                    <a:pt x="9" y="84"/>
                  </a:lnTo>
                  <a:lnTo>
                    <a:pt x="0" y="80"/>
                  </a:lnTo>
                  <a:lnTo>
                    <a:pt x="6" y="62"/>
                  </a:lnTo>
                  <a:lnTo>
                    <a:pt x="12" y="57"/>
                  </a:lnTo>
                  <a:lnTo>
                    <a:pt x="8" y="42"/>
                  </a:lnTo>
                  <a:lnTo>
                    <a:pt x="12" y="28"/>
                  </a:lnTo>
                  <a:lnTo>
                    <a:pt x="14" y="23"/>
                  </a:lnTo>
                  <a:lnTo>
                    <a:pt x="9" y="8"/>
                  </a:lnTo>
                  <a:lnTo>
                    <a:pt x="1" y="0"/>
                  </a:lnTo>
                  <a:lnTo>
                    <a:pt x="19" y="3"/>
                  </a:lnTo>
                  <a:lnTo>
                    <a:pt x="22" y="8"/>
                  </a:lnTo>
                  <a:lnTo>
                    <a:pt x="28" y="16"/>
                  </a:lnTo>
                  <a:lnTo>
                    <a:pt x="33" y="4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46">
              <a:extLst>
                <a:ext uri="{FF2B5EF4-FFF2-40B4-BE49-F238E27FC236}">
                  <a16:creationId xmlns="" xmlns:a16="http://schemas.microsoft.com/office/drawing/2014/main" id="{345461C7-37AC-441C-8172-EE24F6320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878" y="4133790"/>
              <a:ext cx="72716" cy="108588"/>
            </a:xfrm>
            <a:custGeom>
              <a:avLst/>
              <a:gdLst>
                <a:gd name="T0" fmla="*/ 75 w 75"/>
                <a:gd name="T1" fmla="*/ 90 h 112"/>
                <a:gd name="T2" fmla="*/ 48 w 75"/>
                <a:gd name="T3" fmla="*/ 100 h 112"/>
                <a:gd name="T4" fmla="*/ 38 w 75"/>
                <a:gd name="T5" fmla="*/ 106 h 112"/>
                <a:gd name="T6" fmla="*/ 23 w 75"/>
                <a:gd name="T7" fmla="*/ 112 h 112"/>
                <a:gd name="T8" fmla="*/ 7 w 75"/>
                <a:gd name="T9" fmla="*/ 106 h 112"/>
                <a:gd name="T10" fmla="*/ 8 w 75"/>
                <a:gd name="T11" fmla="*/ 99 h 112"/>
                <a:gd name="T12" fmla="*/ 0 w 75"/>
                <a:gd name="T13" fmla="*/ 85 h 112"/>
                <a:gd name="T14" fmla="*/ 4 w 75"/>
                <a:gd name="T15" fmla="*/ 65 h 112"/>
                <a:gd name="T16" fmla="*/ 13 w 75"/>
                <a:gd name="T17" fmla="*/ 50 h 112"/>
                <a:gd name="T18" fmla="*/ 8 w 75"/>
                <a:gd name="T19" fmla="*/ 25 h 112"/>
                <a:gd name="T20" fmla="*/ 6 w 75"/>
                <a:gd name="T21" fmla="*/ 12 h 112"/>
                <a:gd name="T22" fmla="*/ 6 w 75"/>
                <a:gd name="T23" fmla="*/ 2 h 112"/>
                <a:gd name="T24" fmla="*/ 36 w 75"/>
                <a:gd name="T25" fmla="*/ 2 h 112"/>
                <a:gd name="T26" fmla="*/ 44 w 75"/>
                <a:gd name="T27" fmla="*/ 3 h 112"/>
                <a:gd name="T28" fmla="*/ 50 w 75"/>
                <a:gd name="T29" fmla="*/ 0 h 112"/>
                <a:gd name="T30" fmla="*/ 58 w 75"/>
                <a:gd name="T31" fmla="*/ 2 h 112"/>
                <a:gd name="T32" fmla="*/ 55 w 75"/>
                <a:gd name="T33" fmla="*/ 6 h 112"/>
                <a:gd name="T34" fmla="*/ 63 w 75"/>
                <a:gd name="T35" fmla="*/ 16 h 112"/>
                <a:gd name="T36" fmla="*/ 63 w 75"/>
                <a:gd name="T37" fmla="*/ 28 h 112"/>
                <a:gd name="T38" fmla="*/ 65 w 75"/>
                <a:gd name="T39" fmla="*/ 42 h 112"/>
                <a:gd name="T40" fmla="*/ 69 w 75"/>
                <a:gd name="T41" fmla="*/ 49 h 112"/>
                <a:gd name="T42" fmla="*/ 66 w 75"/>
                <a:gd name="T43" fmla="*/ 64 h 112"/>
                <a:gd name="T44" fmla="*/ 67 w 75"/>
                <a:gd name="T45" fmla="*/ 73 h 112"/>
                <a:gd name="T46" fmla="*/ 72 w 75"/>
                <a:gd name="T47" fmla="*/ 84 h 112"/>
                <a:gd name="T48" fmla="*/ 75 w 75"/>
                <a:gd name="T49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112">
                  <a:moveTo>
                    <a:pt x="75" y="90"/>
                  </a:moveTo>
                  <a:lnTo>
                    <a:pt x="48" y="100"/>
                  </a:lnTo>
                  <a:lnTo>
                    <a:pt x="38" y="106"/>
                  </a:lnTo>
                  <a:lnTo>
                    <a:pt x="23" y="112"/>
                  </a:lnTo>
                  <a:lnTo>
                    <a:pt x="7" y="106"/>
                  </a:lnTo>
                  <a:lnTo>
                    <a:pt x="8" y="99"/>
                  </a:lnTo>
                  <a:lnTo>
                    <a:pt x="0" y="85"/>
                  </a:lnTo>
                  <a:lnTo>
                    <a:pt x="4" y="65"/>
                  </a:lnTo>
                  <a:lnTo>
                    <a:pt x="13" y="50"/>
                  </a:lnTo>
                  <a:lnTo>
                    <a:pt x="8" y="25"/>
                  </a:lnTo>
                  <a:lnTo>
                    <a:pt x="6" y="12"/>
                  </a:lnTo>
                  <a:lnTo>
                    <a:pt x="6" y="2"/>
                  </a:lnTo>
                  <a:lnTo>
                    <a:pt x="36" y="2"/>
                  </a:lnTo>
                  <a:lnTo>
                    <a:pt x="44" y="3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55" y="6"/>
                  </a:lnTo>
                  <a:lnTo>
                    <a:pt x="63" y="16"/>
                  </a:lnTo>
                  <a:lnTo>
                    <a:pt x="63" y="28"/>
                  </a:lnTo>
                  <a:lnTo>
                    <a:pt x="65" y="42"/>
                  </a:lnTo>
                  <a:lnTo>
                    <a:pt x="69" y="49"/>
                  </a:lnTo>
                  <a:lnTo>
                    <a:pt x="66" y="64"/>
                  </a:lnTo>
                  <a:lnTo>
                    <a:pt x="67" y="73"/>
                  </a:lnTo>
                  <a:lnTo>
                    <a:pt x="72" y="84"/>
                  </a:lnTo>
                  <a:lnTo>
                    <a:pt x="75" y="9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47">
              <a:extLst>
                <a:ext uri="{FF2B5EF4-FFF2-40B4-BE49-F238E27FC236}">
                  <a16:creationId xmlns="" xmlns:a16="http://schemas.microsoft.com/office/drawing/2014/main" id="{BAB7C7D4-0E47-4CC4-96EC-8D64AC1A3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536" y="4458584"/>
              <a:ext cx="194877" cy="167730"/>
            </a:xfrm>
            <a:custGeom>
              <a:avLst/>
              <a:gdLst>
                <a:gd name="T0" fmla="*/ 188 w 201"/>
                <a:gd name="T1" fmla="*/ 17 h 173"/>
                <a:gd name="T2" fmla="*/ 196 w 201"/>
                <a:gd name="T3" fmla="*/ 25 h 173"/>
                <a:gd name="T4" fmla="*/ 201 w 201"/>
                <a:gd name="T5" fmla="*/ 40 h 173"/>
                <a:gd name="T6" fmla="*/ 199 w 201"/>
                <a:gd name="T7" fmla="*/ 45 h 173"/>
                <a:gd name="T8" fmla="*/ 195 w 201"/>
                <a:gd name="T9" fmla="*/ 59 h 173"/>
                <a:gd name="T10" fmla="*/ 199 w 201"/>
                <a:gd name="T11" fmla="*/ 74 h 173"/>
                <a:gd name="T12" fmla="*/ 193 w 201"/>
                <a:gd name="T13" fmla="*/ 79 h 173"/>
                <a:gd name="T14" fmla="*/ 187 w 201"/>
                <a:gd name="T15" fmla="*/ 97 h 173"/>
                <a:gd name="T16" fmla="*/ 196 w 201"/>
                <a:gd name="T17" fmla="*/ 101 h 173"/>
                <a:gd name="T18" fmla="*/ 144 w 201"/>
                <a:gd name="T19" fmla="*/ 115 h 173"/>
                <a:gd name="T20" fmla="*/ 145 w 201"/>
                <a:gd name="T21" fmla="*/ 128 h 173"/>
                <a:gd name="T22" fmla="*/ 133 w 201"/>
                <a:gd name="T23" fmla="*/ 131 h 173"/>
                <a:gd name="T24" fmla="*/ 122 w 201"/>
                <a:gd name="T25" fmla="*/ 138 h 173"/>
                <a:gd name="T26" fmla="*/ 120 w 201"/>
                <a:gd name="T27" fmla="*/ 144 h 173"/>
                <a:gd name="T28" fmla="*/ 114 w 201"/>
                <a:gd name="T29" fmla="*/ 145 h 173"/>
                <a:gd name="T30" fmla="*/ 99 w 201"/>
                <a:gd name="T31" fmla="*/ 160 h 173"/>
                <a:gd name="T32" fmla="*/ 90 w 201"/>
                <a:gd name="T33" fmla="*/ 172 h 173"/>
                <a:gd name="T34" fmla="*/ 83 w 201"/>
                <a:gd name="T35" fmla="*/ 173 h 173"/>
                <a:gd name="T36" fmla="*/ 78 w 201"/>
                <a:gd name="T37" fmla="*/ 171 h 173"/>
                <a:gd name="T38" fmla="*/ 59 w 201"/>
                <a:gd name="T39" fmla="*/ 168 h 173"/>
                <a:gd name="T40" fmla="*/ 55 w 201"/>
                <a:gd name="T41" fmla="*/ 167 h 173"/>
                <a:gd name="T42" fmla="*/ 55 w 201"/>
                <a:gd name="T43" fmla="*/ 166 h 173"/>
                <a:gd name="T44" fmla="*/ 48 w 201"/>
                <a:gd name="T45" fmla="*/ 161 h 173"/>
                <a:gd name="T46" fmla="*/ 37 w 201"/>
                <a:gd name="T47" fmla="*/ 160 h 173"/>
                <a:gd name="T48" fmla="*/ 23 w 201"/>
                <a:gd name="T49" fmla="*/ 165 h 173"/>
                <a:gd name="T50" fmla="*/ 11 w 201"/>
                <a:gd name="T51" fmla="*/ 153 h 173"/>
                <a:gd name="T52" fmla="*/ 0 w 201"/>
                <a:gd name="T53" fmla="*/ 138 h 173"/>
                <a:gd name="T54" fmla="*/ 1 w 201"/>
                <a:gd name="T55" fmla="*/ 82 h 173"/>
                <a:gd name="T56" fmla="*/ 37 w 201"/>
                <a:gd name="T57" fmla="*/ 82 h 173"/>
                <a:gd name="T58" fmla="*/ 35 w 201"/>
                <a:gd name="T59" fmla="*/ 76 h 173"/>
                <a:gd name="T60" fmla="*/ 38 w 201"/>
                <a:gd name="T61" fmla="*/ 69 h 173"/>
                <a:gd name="T62" fmla="*/ 34 w 201"/>
                <a:gd name="T63" fmla="*/ 61 h 173"/>
                <a:gd name="T64" fmla="*/ 37 w 201"/>
                <a:gd name="T65" fmla="*/ 53 h 173"/>
                <a:gd name="T66" fmla="*/ 34 w 201"/>
                <a:gd name="T67" fmla="*/ 47 h 173"/>
                <a:gd name="T68" fmla="*/ 41 w 201"/>
                <a:gd name="T69" fmla="*/ 48 h 173"/>
                <a:gd name="T70" fmla="*/ 42 w 201"/>
                <a:gd name="T71" fmla="*/ 53 h 173"/>
                <a:gd name="T72" fmla="*/ 50 w 201"/>
                <a:gd name="T73" fmla="*/ 53 h 173"/>
                <a:gd name="T74" fmla="*/ 61 w 201"/>
                <a:gd name="T75" fmla="*/ 54 h 173"/>
                <a:gd name="T76" fmla="*/ 67 w 201"/>
                <a:gd name="T77" fmla="*/ 62 h 173"/>
                <a:gd name="T78" fmla="*/ 81 w 201"/>
                <a:gd name="T79" fmla="*/ 64 h 173"/>
                <a:gd name="T80" fmla="*/ 91 w 201"/>
                <a:gd name="T81" fmla="*/ 59 h 173"/>
                <a:gd name="T82" fmla="*/ 96 w 201"/>
                <a:gd name="T83" fmla="*/ 68 h 173"/>
                <a:gd name="T84" fmla="*/ 108 w 201"/>
                <a:gd name="T85" fmla="*/ 71 h 173"/>
                <a:gd name="T86" fmla="*/ 115 w 201"/>
                <a:gd name="T87" fmla="*/ 78 h 173"/>
                <a:gd name="T88" fmla="*/ 122 w 201"/>
                <a:gd name="T89" fmla="*/ 89 h 173"/>
                <a:gd name="T90" fmla="*/ 135 w 201"/>
                <a:gd name="T91" fmla="*/ 89 h 173"/>
                <a:gd name="T92" fmla="*/ 134 w 201"/>
                <a:gd name="T93" fmla="*/ 69 h 173"/>
                <a:gd name="T94" fmla="*/ 129 w 201"/>
                <a:gd name="T95" fmla="*/ 72 h 173"/>
                <a:gd name="T96" fmla="*/ 118 w 201"/>
                <a:gd name="T97" fmla="*/ 66 h 173"/>
                <a:gd name="T98" fmla="*/ 112 w 201"/>
                <a:gd name="T99" fmla="*/ 62 h 173"/>
                <a:gd name="T100" fmla="*/ 114 w 201"/>
                <a:gd name="T101" fmla="*/ 45 h 173"/>
                <a:gd name="T102" fmla="*/ 118 w 201"/>
                <a:gd name="T103" fmla="*/ 24 h 173"/>
                <a:gd name="T104" fmla="*/ 114 w 201"/>
                <a:gd name="T105" fmla="*/ 16 h 173"/>
                <a:gd name="T106" fmla="*/ 119 w 201"/>
                <a:gd name="T107" fmla="*/ 5 h 173"/>
                <a:gd name="T108" fmla="*/ 123 w 201"/>
                <a:gd name="T109" fmla="*/ 3 h 173"/>
                <a:gd name="T110" fmla="*/ 147 w 201"/>
                <a:gd name="T111" fmla="*/ 0 h 173"/>
                <a:gd name="T112" fmla="*/ 154 w 201"/>
                <a:gd name="T113" fmla="*/ 2 h 173"/>
                <a:gd name="T114" fmla="*/ 160 w 201"/>
                <a:gd name="T115" fmla="*/ 7 h 173"/>
                <a:gd name="T116" fmla="*/ 167 w 201"/>
                <a:gd name="T117" fmla="*/ 9 h 173"/>
                <a:gd name="T118" fmla="*/ 179 w 201"/>
                <a:gd name="T119" fmla="*/ 12 h 173"/>
                <a:gd name="T120" fmla="*/ 188 w 201"/>
                <a:gd name="T121" fmla="*/ 1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" h="173">
                  <a:moveTo>
                    <a:pt x="188" y="17"/>
                  </a:moveTo>
                  <a:lnTo>
                    <a:pt x="196" y="25"/>
                  </a:lnTo>
                  <a:lnTo>
                    <a:pt x="201" y="40"/>
                  </a:lnTo>
                  <a:lnTo>
                    <a:pt x="199" y="45"/>
                  </a:lnTo>
                  <a:lnTo>
                    <a:pt x="195" y="59"/>
                  </a:lnTo>
                  <a:lnTo>
                    <a:pt x="199" y="74"/>
                  </a:lnTo>
                  <a:lnTo>
                    <a:pt x="193" y="79"/>
                  </a:lnTo>
                  <a:lnTo>
                    <a:pt x="187" y="97"/>
                  </a:lnTo>
                  <a:lnTo>
                    <a:pt x="196" y="101"/>
                  </a:lnTo>
                  <a:lnTo>
                    <a:pt x="144" y="115"/>
                  </a:lnTo>
                  <a:lnTo>
                    <a:pt x="145" y="128"/>
                  </a:lnTo>
                  <a:lnTo>
                    <a:pt x="133" y="131"/>
                  </a:lnTo>
                  <a:lnTo>
                    <a:pt x="122" y="138"/>
                  </a:lnTo>
                  <a:lnTo>
                    <a:pt x="120" y="144"/>
                  </a:lnTo>
                  <a:lnTo>
                    <a:pt x="114" y="145"/>
                  </a:lnTo>
                  <a:lnTo>
                    <a:pt x="99" y="160"/>
                  </a:lnTo>
                  <a:lnTo>
                    <a:pt x="90" y="172"/>
                  </a:lnTo>
                  <a:lnTo>
                    <a:pt x="83" y="173"/>
                  </a:lnTo>
                  <a:lnTo>
                    <a:pt x="78" y="171"/>
                  </a:lnTo>
                  <a:lnTo>
                    <a:pt x="59" y="168"/>
                  </a:lnTo>
                  <a:lnTo>
                    <a:pt x="55" y="167"/>
                  </a:lnTo>
                  <a:lnTo>
                    <a:pt x="55" y="166"/>
                  </a:lnTo>
                  <a:lnTo>
                    <a:pt x="48" y="161"/>
                  </a:lnTo>
                  <a:lnTo>
                    <a:pt x="37" y="160"/>
                  </a:lnTo>
                  <a:lnTo>
                    <a:pt x="23" y="165"/>
                  </a:lnTo>
                  <a:lnTo>
                    <a:pt x="11" y="153"/>
                  </a:lnTo>
                  <a:lnTo>
                    <a:pt x="0" y="138"/>
                  </a:lnTo>
                  <a:lnTo>
                    <a:pt x="1" y="82"/>
                  </a:lnTo>
                  <a:lnTo>
                    <a:pt x="37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34" y="47"/>
                  </a:lnTo>
                  <a:lnTo>
                    <a:pt x="41" y="48"/>
                  </a:lnTo>
                  <a:lnTo>
                    <a:pt x="42" y="53"/>
                  </a:lnTo>
                  <a:lnTo>
                    <a:pt x="50" y="53"/>
                  </a:lnTo>
                  <a:lnTo>
                    <a:pt x="61" y="54"/>
                  </a:lnTo>
                  <a:lnTo>
                    <a:pt x="67" y="62"/>
                  </a:lnTo>
                  <a:lnTo>
                    <a:pt x="81" y="64"/>
                  </a:lnTo>
                  <a:lnTo>
                    <a:pt x="91" y="59"/>
                  </a:lnTo>
                  <a:lnTo>
                    <a:pt x="96" y="68"/>
                  </a:lnTo>
                  <a:lnTo>
                    <a:pt x="108" y="71"/>
                  </a:lnTo>
                  <a:lnTo>
                    <a:pt x="115" y="78"/>
                  </a:lnTo>
                  <a:lnTo>
                    <a:pt x="122" y="89"/>
                  </a:lnTo>
                  <a:lnTo>
                    <a:pt x="135" y="89"/>
                  </a:lnTo>
                  <a:lnTo>
                    <a:pt x="134" y="69"/>
                  </a:lnTo>
                  <a:lnTo>
                    <a:pt x="129" y="72"/>
                  </a:lnTo>
                  <a:lnTo>
                    <a:pt x="118" y="66"/>
                  </a:lnTo>
                  <a:lnTo>
                    <a:pt x="112" y="62"/>
                  </a:lnTo>
                  <a:lnTo>
                    <a:pt x="114" y="45"/>
                  </a:lnTo>
                  <a:lnTo>
                    <a:pt x="118" y="24"/>
                  </a:lnTo>
                  <a:lnTo>
                    <a:pt x="114" y="16"/>
                  </a:lnTo>
                  <a:lnTo>
                    <a:pt x="119" y="5"/>
                  </a:lnTo>
                  <a:lnTo>
                    <a:pt x="123" y="3"/>
                  </a:lnTo>
                  <a:lnTo>
                    <a:pt x="147" y="0"/>
                  </a:lnTo>
                  <a:lnTo>
                    <a:pt x="154" y="2"/>
                  </a:lnTo>
                  <a:lnTo>
                    <a:pt x="160" y="7"/>
                  </a:lnTo>
                  <a:lnTo>
                    <a:pt x="167" y="9"/>
                  </a:lnTo>
                  <a:lnTo>
                    <a:pt x="179" y="12"/>
                  </a:lnTo>
                  <a:lnTo>
                    <a:pt x="188" y="1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48">
              <a:extLst>
                <a:ext uri="{FF2B5EF4-FFF2-40B4-BE49-F238E27FC236}">
                  <a16:creationId xmlns="" xmlns:a16="http://schemas.microsoft.com/office/drawing/2014/main" id="{642144D8-29B0-4BDA-A9A8-318253D15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89" y="4339331"/>
              <a:ext cx="31025" cy="30056"/>
            </a:xfrm>
            <a:custGeom>
              <a:avLst/>
              <a:gdLst>
                <a:gd name="T0" fmla="*/ 25 w 32"/>
                <a:gd name="T1" fmla="*/ 0 h 31"/>
                <a:gd name="T2" fmla="*/ 32 w 32"/>
                <a:gd name="T3" fmla="*/ 9 h 31"/>
                <a:gd name="T4" fmla="*/ 31 w 32"/>
                <a:gd name="T5" fmla="*/ 20 h 31"/>
                <a:gd name="T6" fmla="*/ 26 w 32"/>
                <a:gd name="T7" fmla="*/ 22 h 31"/>
                <a:gd name="T8" fmla="*/ 17 w 32"/>
                <a:gd name="T9" fmla="*/ 21 h 31"/>
                <a:gd name="T10" fmla="*/ 11 w 32"/>
                <a:gd name="T11" fmla="*/ 31 h 31"/>
                <a:gd name="T12" fmla="*/ 0 w 32"/>
                <a:gd name="T13" fmla="*/ 29 h 31"/>
                <a:gd name="T14" fmla="*/ 3 w 32"/>
                <a:gd name="T15" fmla="*/ 20 h 31"/>
                <a:gd name="T16" fmla="*/ 5 w 32"/>
                <a:gd name="T17" fmla="*/ 19 h 31"/>
                <a:gd name="T18" fmla="*/ 5 w 32"/>
                <a:gd name="T19" fmla="*/ 8 h 31"/>
                <a:gd name="T20" fmla="*/ 11 w 32"/>
                <a:gd name="T21" fmla="*/ 4 h 31"/>
                <a:gd name="T22" fmla="*/ 14 w 32"/>
                <a:gd name="T23" fmla="*/ 6 h 31"/>
                <a:gd name="T24" fmla="*/ 25 w 32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1">
                  <a:moveTo>
                    <a:pt x="25" y="0"/>
                  </a:moveTo>
                  <a:lnTo>
                    <a:pt x="32" y="9"/>
                  </a:lnTo>
                  <a:lnTo>
                    <a:pt x="31" y="20"/>
                  </a:lnTo>
                  <a:lnTo>
                    <a:pt x="26" y="22"/>
                  </a:lnTo>
                  <a:lnTo>
                    <a:pt x="17" y="21"/>
                  </a:lnTo>
                  <a:lnTo>
                    <a:pt x="11" y="31"/>
                  </a:lnTo>
                  <a:lnTo>
                    <a:pt x="0" y="29"/>
                  </a:lnTo>
                  <a:lnTo>
                    <a:pt x="3" y="20"/>
                  </a:lnTo>
                  <a:lnTo>
                    <a:pt x="5" y="19"/>
                  </a:lnTo>
                  <a:lnTo>
                    <a:pt x="5" y="8"/>
                  </a:lnTo>
                  <a:lnTo>
                    <a:pt x="11" y="4"/>
                  </a:lnTo>
                  <a:lnTo>
                    <a:pt x="14" y="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49">
              <a:extLst>
                <a:ext uri="{FF2B5EF4-FFF2-40B4-BE49-F238E27FC236}">
                  <a16:creationId xmlns="" xmlns:a16="http://schemas.microsoft.com/office/drawing/2014/main" id="{BB6391EE-1426-458D-AC5F-66A8C09FB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0989" y="4394595"/>
              <a:ext cx="210390" cy="230750"/>
            </a:xfrm>
            <a:custGeom>
              <a:avLst/>
              <a:gdLst>
                <a:gd name="T0" fmla="*/ 86 w 217"/>
                <a:gd name="T1" fmla="*/ 38 h 238"/>
                <a:gd name="T2" fmla="*/ 95 w 217"/>
                <a:gd name="T3" fmla="*/ 54 h 238"/>
                <a:gd name="T4" fmla="*/ 114 w 217"/>
                <a:gd name="T5" fmla="*/ 62 h 238"/>
                <a:gd name="T6" fmla="*/ 129 w 217"/>
                <a:gd name="T7" fmla="*/ 62 h 238"/>
                <a:gd name="T8" fmla="*/ 136 w 217"/>
                <a:gd name="T9" fmla="*/ 47 h 238"/>
                <a:gd name="T10" fmla="*/ 147 w 217"/>
                <a:gd name="T11" fmla="*/ 44 h 238"/>
                <a:gd name="T12" fmla="*/ 154 w 217"/>
                <a:gd name="T13" fmla="*/ 49 h 238"/>
                <a:gd name="T14" fmla="*/ 176 w 217"/>
                <a:gd name="T15" fmla="*/ 61 h 238"/>
                <a:gd name="T16" fmla="*/ 177 w 217"/>
                <a:gd name="T17" fmla="*/ 78 h 238"/>
                <a:gd name="T18" fmla="*/ 184 w 217"/>
                <a:gd name="T19" fmla="*/ 95 h 238"/>
                <a:gd name="T20" fmla="*/ 188 w 217"/>
                <a:gd name="T21" fmla="*/ 114 h 238"/>
                <a:gd name="T22" fmla="*/ 206 w 217"/>
                <a:gd name="T23" fmla="*/ 112 h 238"/>
                <a:gd name="T24" fmla="*/ 216 w 217"/>
                <a:gd name="T25" fmla="*/ 119 h 238"/>
                <a:gd name="T26" fmla="*/ 217 w 217"/>
                <a:gd name="T27" fmla="*/ 135 h 238"/>
                <a:gd name="T28" fmla="*/ 216 w 217"/>
                <a:gd name="T29" fmla="*/ 149 h 238"/>
                <a:gd name="T30" fmla="*/ 179 w 217"/>
                <a:gd name="T31" fmla="*/ 204 h 238"/>
                <a:gd name="T32" fmla="*/ 202 w 217"/>
                <a:gd name="T33" fmla="*/ 231 h 238"/>
                <a:gd name="T34" fmla="*/ 128 w 217"/>
                <a:gd name="T35" fmla="*/ 236 h 238"/>
                <a:gd name="T36" fmla="*/ 45 w 217"/>
                <a:gd name="T37" fmla="*/ 227 h 238"/>
                <a:gd name="T38" fmla="*/ 31 w 217"/>
                <a:gd name="T39" fmla="*/ 221 h 238"/>
                <a:gd name="T40" fmla="*/ 11 w 217"/>
                <a:gd name="T41" fmla="*/ 224 h 238"/>
                <a:gd name="T42" fmla="*/ 0 w 217"/>
                <a:gd name="T43" fmla="*/ 216 h 238"/>
                <a:gd name="T44" fmla="*/ 8 w 217"/>
                <a:gd name="T45" fmla="*/ 184 h 238"/>
                <a:gd name="T46" fmla="*/ 15 w 217"/>
                <a:gd name="T47" fmla="*/ 159 h 238"/>
                <a:gd name="T48" fmla="*/ 29 w 217"/>
                <a:gd name="T49" fmla="*/ 141 h 238"/>
                <a:gd name="T50" fmla="*/ 37 w 217"/>
                <a:gd name="T51" fmla="*/ 120 h 238"/>
                <a:gd name="T52" fmla="*/ 30 w 217"/>
                <a:gd name="T53" fmla="*/ 104 h 238"/>
                <a:gd name="T54" fmla="*/ 22 w 217"/>
                <a:gd name="T55" fmla="*/ 83 h 238"/>
                <a:gd name="T56" fmla="*/ 28 w 217"/>
                <a:gd name="T57" fmla="*/ 71 h 238"/>
                <a:gd name="T58" fmla="*/ 19 w 217"/>
                <a:gd name="T59" fmla="*/ 44 h 238"/>
                <a:gd name="T60" fmla="*/ 12 w 217"/>
                <a:gd name="T61" fmla="*/ 29 h 238"/>
                <a:gd name="T62" fmla="*/ 25 w 217"/>
                <a:gd name="T63" fmla="*/ 28 h 238"/>
                <a:gd name="T64" fmla="*/ 82 w 217"/>
                <a:gd name="T65" fmla="*/ 25 h 238"/>
                <a:gd name="T66" fmla="*/ 9 w 217"/>
                <a:gd name="T67" fmla="*/ 24 h 238"/>
                <a:gd name="T68" fmla="*/ 12 w 217"/>
                <a:gd name="T69" fmla="*/ 3 h 238"/>
                <a:gd name="T70" fmla="*/ 23 w 217"/>
                <a:gd name="T71" fmla="*/ 6 h 238"/>
                <a:gd name="T72" fmla="*/ 15 w 217"/>
                <a:gd name="T73" fmla="*/ 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38">
                  <a:moveTo>
                    <a:pt x="82" y="25"/>
                  </a:moveTo>
                  <a:lnTo>
                    <a:pt x="86" y="38"/>
                  </a:lnTo>
                  <a:lnTo>
                    <a:pt x="91" y="48"/>
                  </a:lnTo>
                  <a:lnTo>
                    <a:pt x="95" y="54"/>
                  </a:lnTo>
                  <a:lnTo>
                    <a:pt x="102" y="63"/>
                  </a:lnTo>
                  <a:lnTo>
                    <a:pt x="114" y="62"/>
                  </a:lnTo>
                  <a:lnTo>
                    <a:pt x="119" y="59"/>
                  </a:lnTo>
                  <a:lnTo>
                    <a:pt x="129" y="62"/>
                  </a:lnTo>
                  <a:lnTo>
                    <a:pt x="131" y="58"/>
                  </a:lnTo>
                  <a:lnTo>
                    <a:pt x="136" y="47"/>
                  </a:lnTo>
                  <a:lnTo>
                    <a:pt x="146" y="46"/>
                  </a:lnTo>
                  <a:lnTo>
                    <a:pt x="147" y="44"/>
                  </a:lnTo>
                  <a:lnTo>
                    <a:pt x="157" y="44"/>
                  </a:lnTo>
                  <a:lnTo>
                    <a:pt x="154" y="49"/>
                  </a:lnTo>
                  <a:lnTo>
                    <a:pt x="176" y="49"/>
                  </a:lnTo>
                  <a:lnTo>
                    <a:pt x="176" y="61"/>
                  </a:lnTo>
                  <a:lnTo>
                    <a:pt x="180" y="67"/>
                  </a:lnTo>
                  <a:lnTo>
                    <a:pt x="177" y="78"/>
                  </a:lnTo>
                  <a:lnTo>
                    <a:pt x="179" y="89"/>
                  </a:lnTo>
                  <a:lnTo>
                    <a:pt x="184" y="95"/>
                  </a:lnTo>
                  <a:lnTo>
                    <a:pt x="183" y="116"/>
                  </a:lnTo>
                  <a:lnTo>
                    <a:pt x="188" y="114"/>
                  </a:lnTo>
                  <a:lnTo>
                    <a:pt x="195" y="115"/>
                  </a:lnTo>
                  <a:lnTo>
                    <a:pt x="206" y="112"/>
                  </a:lnTo>
                  <a:lnTo>
                    <a:pt x="213" y="113"/>
                  </a:lnTo>
                  <a:lnTo>
                    <a:pt x="216" y="119"/>
                  </a:lnTo>
                  <a:lnTo>
                    <a:pt x="213" y="127"/>
                  </a:lnTo>
                  <a:lnTo>
                    <a:pt x="217" y="135"/>
                  </a:lnTo>
                  <a:lnTo>
                    <a:pt x="214" y="142"/>
                  </a:lnTo>
                  <a:lnTo>
                    <a:pt x="216" y="149"/>
                  </a:lnTo>
                  <a:lnTo>
                    <a:pt x="180" y="148"/>
                  </a:lnTo>
                  <a:lnTo>
                    <a:pt x="179" y="204"/>
                  </a:lnTo>
                  <a:lnTo>
                    <a:pt x="190" y="219"/>
                  </a:lnTo>
                  <a:lnTo>
                    <a:pt x="202" y="231"/>
                  </a:lnTo>
                  <a:lnTo>
                    <a:pt x="169" y="238"/>
                  </a:lnTo>
                  <a:lnTo>
                    <a:pt x="128" y="236"/>
                  </a:lnTo>
                  <a:lnTo>
                    <a:pt x="116" y="227"/>
                  </a:lnTo>
                  <a:lnTo>
                    <a:pt x="45" y="227"/>
                  </a:lnTo>
                  <a:lnTo>
                    <a:pt x="42" y="229"/>
                  </a:lnTo>
                  <a:lnTo>
                    <a:pt x="31" y="221"/>
                  </a:lnTo>
                  <a:lnTo>
                    <a:pt x="21" y="221"/>
                  </a:lnTo>
                  <a:lnTo>
                    <a:pt x="11" y="224"/>
                  </a:lnTo>
                  <a:lnTo>
                    <a:pt x="1" y="227"/>
                  </a:lnTo>
                  <a:lnTo>
                    <a:pt x="0" y="216"/>
                  </a:lnTo>
                  <a:lnTo>
                    <a:pt x="3" y="200"/>
                  </a:lnTo>
                  <a:lnTo>
                    <a:pt x="8" y="184"/>
                  </a:lnTo>
                  <a:lnTo>
                    <a:pt x="9" y="175"/>
                  </a:lnTo>
                  <a:lnTo>
                    <a:pt x="15" y="159"/>
                  </a:lnTo>
                  <a:lnTo>
                    <a:pt x="20" y="152"/>
                  </a:lnTo>
                  <a:lnTo>
                    <a:pt x="29" y="141"/>
                  </a:lnTo>
                  <a:lnTo>
                    <a:pt x="35" y="133"/>
                  </a:lnTo>
                  <a:lnTo>
                    <a:pt x="37" y="120"/>
                  </a:lnTo>
                  <a:lnTo>
                    <a:pt x="36" y="110"/>
                  </a:lnTo>
                  <a:lnTo>
                    <a:pt x="30" y="104"/>
                  </a:lnTo>
                  <a:lnTo>
                    <a:pt x="26" y="93"/>
                  </a:lnTo>
                  <a:lnTo>
                    <a:pt x="22" y="83"/>
                  </a:lnTo>
                  <a:lnTo>
                    <a:pt x="22" y="78"/>
                  </a:lnTo>
                  <a:lnTo>
                    <a:pt x="28" y="71"/>
                  </a:lnTo>
                  <a:lnTo>
                    <a:pt x="22" y="55"/>
                  </a:lnTo>
                  <a:lnTo>
                    <a:pt x="19" y="44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20" y="26"/>
                  </a:lnTo>
                  <a:lnTo>
                    <a:pt x="25" y="28"/>
                  </a:lnTo>
                  <a:lnTo>
                    <a:pt x="30" y="25"/>
                  </a:lnTo>
                  <a:lnTo>
                    <a:pt x="82" y="25"/>
                  </a:lnTo>
                  <a:close/>
                  <a:moveTo>
                    <a:pt x="14" y="22"/>
                  </a:moveTo>
                  <a:lnTo>
                    <a:pt x="9" y="24"/>
                  </a:lnTo>
                  <a:lnTo>
                    <a:pt x="5" y="10"/>
                  </a:lnTo>
                  <a:lnTo>
                    <a:pt x="12" y="3"/>
                  </a:lnTo>
                  <a:lnTo>
                    <a:pt x="18" y="0"/>
                  </a:lnTo>
                  <a:lnTo>
                    <a:pt x="23" y="6"/>
                  </a:lnTo>
                  <a:lnTo>
                    <a:pt x="18" y="10"/>
                  </a:lnTo>
                  <a:lnTo>
                    <a:pt x="15" y="15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50">
              <a:extLst>
                <a:ext uri="{FF2B5EF4-FFF2-40B4-BE49-F238E27FC236}">
                  <a16:creationId xmlns="" xmlns:a16="http://schemas.microsoft.com/office/drawing/2014/main" id="{5D803557-5CCA-4D13-9DAA-359FB39B4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6074" y="4694182"/>
              <a:ext cx="334491" cy="740726"/>
            </a:xfrm>
            <a:custGeom>
              <a:avLst/>
              <a:gdLst>
                <a:gd name="T0" fmla="*/ 122 w 345"/>
                <a:gd name="T1" fmla="*/ 764 h 764"/>
                <a:gd name="T2" fmla="*/ 102 w 345"/>
                <a:gd name="T3" fmla="*/ 754 h 764"/>
                <a:gd name="T4" fmla="*/ 84 w 345"/>
                <a:gd name="T5" fmla="*/ 688 h 764"/>
                <a:gd name="T6" fmla="*/ 99 w 345"/>
                <a:gd name="T7" fmla="*/ 723 h 764"/>
                <a:gd name="T8" fmla="*/ 146 w 345"/>
                <a:gd name="T9" fmla="*/ 748 h 764"/>
                <a:gd name="T10" fmla="*/ 147 w 345"/>
                <a:gd name="T11" fmla="*/ 5 h 764"/>
                <a:gd name="T12" fmla="*/ 165 w 345"/>
                <a:gd name="T13" fmla="*/ 4 h 764"/>
                <a:gd name="T14" fmla="*/ 187 w 345"/>
                <a:gd name="T15" fmla="*/ 9 h 764"/>
                <a:gd name="T16" fmla="*/ 233 w 345"/>
                <a:gd name="T17" fmla="*/ 42 h 764"/>
                <a:gd name="T18" fmla="*/ 272 w 345"/>
                <a:gd name="T19" fmla="*/ 63 h 764"/>
                <a:gd name="T20" fmla="*/ 257 w 345"/>
                <a:gd name="T21" fmla="*/ 101 h 764"/>
                <a:gd name="T22" fmla="*/ 296 w 345"/>
                <a:gd name="T23" fmla="*/ 109 h 764"/>
                <a:gd name="T24" fmla="*/ 325 w 345"/>
                <a:gd name="T25" fmla="*/ 92 h 764"/>
                <a:gd name="T26" fmla="*/ 336 w 345"/>
                <a:gd name="T27" fmla="*/ 71 h 764"/>
                <a:gd name="T28" fmla="*/ 344 w 345"/>
                <a:gd name="T29" fmla="*/ 98 h 764"/>
                <a:gd name="T30" fmla="*/ 318 w 345"/>
                <a:gd name="T31" fmla="*/ 116 h 764"/>
                <a:gd name="T32" fmla="*/ 275 w 345"/>
                <a:gd name="T33" fmla="*/ 162 h 764"/>
                <a:gd name="T34" fmla="*/ 267 w 345"/>
                <a:gd name="T35" fmla="*/ 199 h 764"/>
                <a:gd name="T36" fmla="*/ 263 w 345"/>
                <a:gd name="T37" fmla="*/ 224 h 764"/>
                <a:gd name="T38" fmla="*/ 260 w 345"/>
                <a:gd name="T39" fmla="*/ 248 h 764"/>
                <a:gd name="T40" fmla="*/ 279 w 345"/>
                <a:gd name="T41" fmla="*/ 281 h 764"/>
                <a:gd name="T42" fmla="*/ 290 w 345"/>
                <a:gd name="T43" fmla="*/ 301 h 764"/>
                <a:gd name="T44" fmla="*/ 247 w 345"/>
                <a:gd name="T45" fmla="*/ 340 h 764"/>
                <a:gd name="T46" fmla="*/ 194 w 345"/>
                <a:gd name="T47" fmla="*/ 343 h 764"/>
                <a:gd name="T48" fmla="*/ 194 w 345"/>
                <a:gd name="T49" fmla="*/ 373 h 764"/>
                <a:gd name="T50" fmla="*/ 187 w 345"/>
                <a:gd name="T51" fmla="*/ 392 h 764"/>
                <a:gd name="T52" fmla="*/ 152 w 345"/>
                <a:gd name="T53" fmla="*/ 388 h 764"/>
                <a:gd name="T54" fmla="*/ 147 w 345"/>
                <a:gd name="T55" fmla="*/ 417 h 764"/>
                <a:gd name="T56" fmla="*/ 168 w 345"/>
                <a:gd name="T57" fmla="*/ 417 h 764"/>
                <a:gd name="T58" fmla="*/ 158 w 345"/>
                <a:gd name="T59" fmla="*/ 435 h 764"/>
                <a:gd name="T60" fmla="*/ 142 w 345"/>
                <a:gd name="T61" fmla="*/ 474 h 764"/>
                <a:gd name="T62" fmla="*/ 121 w 345"/>
                <a:gd name="T63" fmla="*/ 487 h 764"/>
                <a:gd name="T64" fmla="*/ 102 w 345"/>
                <a:gd name="T65" fmla="*/ 519 h 764"/>
                <a:gd name="T66" fmla="*/ 136 w 345"/>
                <a:gd name="T67" fmla="*/ 542 h 764"/>
                <a:gd name="T68" fmla="*/ 109 w 345"/>
                <a:gd name="T69" fmla="*/ 581 h 764"/>
                <a:gd name="T70" fmla="*/ 83 w 345"/>
                <a:gd name="T71" fmla="*/ 622 h 764"/>
                <a:gd name="T72" fmla="*/ 81 w 345"/>
                <a:gd name="T73" fmla="*/ 664 h 764"/>
                <a:gd name="T74" fmla="*/ 85 w 345"/>
                <a:gd name="T75" fmla="*/ 679 h 764"/>
                <a:gd name="T76" fmla="*/ 27 w 345"/>
                <a:gd name="T77" fmla="*/ 671 h 764"/>
                <a:gd name="T78" fmla="*/ 20 w 345"/>
                <a:gd name="T79" fmla="*/ 634 h 764"/>
                <a:gd name="T80" fmla="*/ 3 w 345"/>
                <a:gd name="T81" fmla="*/ 626 h 764"/>
                <a:gd name="T82" fmla="*/ 14 w 345"/>
                <a:gd name="T83" fmla="*/ 585 h 764"/>
                <a:gd name="T84" fmla="*/ 18 w 345"/>
                <a:gd name="T85" fmla="*/ 555 h 764"/>
                <a:gd name="T86" fmla="*/ 33 w 345"/>
                <a:gd name="T87" fmla="*/ 501 h 764"/>
                <a:gd name="T88" fmla="*/ 39 w 345"/>
                <a:gd name="T89" fmla="*/ 481 h 764"/>
                <a:gd name="T90" fmla="*/ 29 w 345"/>
                <a:gd name="T91" fmla="*/ 467 h 764"/>
                <a:gd name="T92" fmla="*/ 27 w 345"/>
                <a:gd name="T93" fmla="*/ 448 h 764"/>
                <a:gd name="T94" fmla="*/ 29 w 345"/>
                <a:gd name="T95" fmla="*/ 417 h 764"/>
                <a:gd name="T96" fmla="*/ 30 w 345"/>
                <a:gd name="T97" fmla="*/ 365 h 764"/>
                <a:gd name="T98" fmla="*/ 45 w 345"/>
                <a:gd name="T99" fmla="*/ 337 h 764"/>
                <a:gd name="T100" fmla="*/ 41 w 345"/>
                <a:gd name="T101" fmla="*/ 295 h 764"/>
                <a:gd name="T102" fmla="*/ 54 w 345"/>
                <a:gd name="T103" fmla="*/ 264 h 764"/>
                <a:gd name="T104" fmla="*/ 64 w 345"/>
                <a:gd name="T105" fmla="*/ 225 h 764"/>
                <a:gd name="T106" fmla="*/ 51 w 345"/>
                <a:gd name="T107" fmla="*/ 185 h 764"/>
                <a:gd name="T108" fmla="*/ 61 w 345"/>
                <a:gd name="T109" fmla="*/ 145 h 764"/>
                <a:gd name="T110" fmla="*/ 78 w 345"/>
                <a:gd name="T111" fmla="*/ 109 h 764"/>
                <a:gd name="T112" fmla="*/ 85 w 345"/>
                <a:gd name="T113" fmla="*/ 89 h 764"/>
                <a:gd name="T114" fmla="*/ 88 w 345"/>
                <a:gd name="T115" fmla="*/ 51 h 764"/>
                <a:gd name="T116" fmla="*/ 113 w 345"/>
                <a:gd name="T117" fmla="*/ 22 h 764"/>
                <a:gd name="T118" fmla="*/ 125 w 345"/>
                <a:gd name="T119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5" h="764">
                  <a:moveTo>
                    <a:pt x="138" y="763"/>
                  </a:moveTo>
                  <a:lnTo>
                    <a:pt x="122" y="764"/>
                  </a:lnTo>
                  <a:lnTo>
                    <a:pt x="113" y="754"/>
                  </a:lnTo>
                  <a:lnTo>
                    <a:pt x="102" y="754"/>
                  </a:lnTo>
                  <a:lnTo>
                    <a:pt x="84" y="754"/>
                  </a:lnTo>
                  <a:lnTo>
                    <a:pt x="84" y="688"/>
                  </a:lnTo>
                  <a:lnTo>
                    <a:pt x="91" y="701"/>
                  </a:lnTo>
                  <a:lnTo>
                    <a:pt x="99" y="723"/>
                  </a:lnTo>
                  <a:lnTo>
                    <a:pt x="122" y="741"/>
                  </a:lnTo>
                  <a:lnTo>
                    <a:pt x="146" y="748"/>
                  </a:lnTo>
                  <a:lnTo>
                    <a:pt x="138" y="763"/>
                  </a:lnTo>
                  <a:close/>
                  <a:moveTo>
                    <a:pt x="147" y="5"/>
                  </a:moveTo>
                  <a:lnTo>
                    <a:pt x="158" y="19"/>
                  </a:lnTo>
                  <a:lnTo>
                    <a:pt x="165" y="4"/>
                  </a:lnTo>
                  <a:lnTo>
                    <a:pt x="184" y="4"/>
                  </a:lnTo>
                  <a:lnTo>
                    <a:pt x="187" y="9"/>
                  </a:lnTo>
                  <a:lnTo>
                    <a:pt x="219" y="39"/>
                  </a:lnTo>
                  <a:lnTo>
                    <a:pt x="233" y="42"/>
                  </a:lnTo>
                  <a:lnTo>
                    <a:pt x="255" y="56"/>
                  </a:lnTo>
                  <a:lnTo>
                    <a:pt x="272" y="63"/>
                  </a:lnTo>
                  <a:lnTo>
                    <a:pt x="275" y="72"/>
                  </a:lnTo>
                  <a:lnTo>
                    <a:pt x="257" y="101"/>
                  </a:lnTo>
                  <a:lnTo>
                    <a:pt x="276" y="106"/>
                  </a:lnTo>
                  <a:lnTo>
                    <a:pt x="296" y="109"/>
                  </a:lnTo>
                  <a:lnTo>
                    <a:pt x="308" y="106"/>
                  </a:lnTo>
                  <a:lnTo>
                    <a:pt x="325" y="92"/>
                  </a:lnTo>
                  <a:lnTo>
                    <a:pt x="328" y="74"/>
                  </a:lnTo>
                  <a:lnTo>
                    <a:pt x="336" y="71"/>
                  </a:lnTo>
                  <a:lnTo>
                    <a:pt x="345" y="81"/>
                  </a:lnTo>
                  <a:lnTo>
                    <a:pt x="344" y="98"/>
                  </a:lnTo>
                  <a:lnTo>
                    <a:pt x="330" y="108"/>
                  </a:lnTo>
                  <a:lnTo>
                    <a:pt x="318" y="116"/>
                  </a:lnTo>
                  <a:lnTo>
                    <a:pt x="299" y="135"/>
                  </a:lnTo>
                  <a:lnTo>
                    <a:pt x="275" y="162"/>
                  </a:lnTo>
                  <a:lnTo>
                    <a:pt x="271" y="178"/>
                  </a:lnTo>
                  <a:lnTo>
                    <a:pt x="267" y="199"/>
                  </a:lnTo>
                  <a:lnTo>
                    <a:pt x="267" y="219"/>
                  </a:lnTo>
                  <a:lnTo>
                    <a:pt x="263" y="224"/>
                  </a:lnTo>
                  <a:lnTo>
                    <a:pt x="261" y="237"/>
                  </a:lnTo>
                  <a:lnTo>
                    <a:pt x="260" y="248"/>
                  </a:lnTo>
                  <a:lnTo>
                    <a:pt x="282" y="266"/>
                  </a:lnTo>
                  <a:lnTo>
                    <a:pt x="279" y="281"/>
                  </a:lnTo>
                  <a:lnTo>
                    <a:pt x="291" y="291"/>
                  </a:lnTo>
                  <a:lnTo>
                    <a:pt x="290" y="301"/>
                  </a:lnTo>
                  <a:lnTo>
                    <a:pt x="274" y="329"/>
                  </a:lnTo>
                  <a:lnTo>
                    <a:pt x="247" y="340"/>
                  </a:lnTo>
                  <a:lnTo>
                    <a:pt x="212" y="345"/>
                  </a:lnTo>
                  <a:lnTo>
                    <a:pt x="194" y="343"/>
                  </a:lnTo>
                  <a:lnTo>
                    <a:pt x="197" y="356"/>
                  </a:lnTo>
                  <a:lnTo>
                    <a:pt x="194" y="373"/>
                  </a:lnTo>
                  <a:lnTo>
                    <a:pt x="197" y="384"/>
                  </a:lnTo>
                  <a:lnTo>
                    <a:pt x="187" y="392"/>
                  </a:lnTo>
                  <a:lnTo>
                    <a:pt x="168" y="396"/>
                  </a:lnTo>
                  <a:lnTo>
                    <a:pt x="152" y="388"/>
                  </a:lnTo>
                  <a:lnTo>
                    <a:pt x="145" y="393"/>
                  </a:lnTo>
                  <a:lnTo>
                    <a:pt x="147" y="417"/>
                  </a:lnTo>
                  <a:lnTo>
                    <a:pt x="159" y="423"/>
                  </a:lnTo>
                  <a:lnTo>
                    <a:pt x="168" y="417"/>
                  </a:lnTo>
                  <a:lnTo>
                    <a:pt x="174" y="428"/>
                  </a:lnTo>
                  <a:lnTo>
                    <a:pt x="158" y="435"/>
                  </a:lnTo>
                  <a:lnTo>
                    <a:pt x="144" y="450"/>
                  </a:lnTo>
                  <a:lnTo>
                    <a:pt x="142" y="474"/>
                  </a:lnTo>
                  <a:lnTo>
                    <a:pt x="137" y="487"/>
                  </a:lnTo>
                  <a:lnTo>
                    <a:pt x="121" y="487"/>
                  </a:lnTo>
                  <a:lnTo>
                    <a:pt x="107" y="500"/>
                  </a:lnTo>
                  <a:lnTo>
                    <a:pt x="102" y="519"/>
                  </a:lnTo>
                  <a:lnTo>
                    <a:pt x="120" y="538"/>
                  </a:lnTo>
                  <a:lnTo>
                    <a:pt x="136" y="542"/>
                  </a:lnTo>
                  <a:lnTo>
                    <a:pt x="130" y="566"/>
                  </a:lnTo>
                  <a:lnTo>
                    <a:pt x="109" y="581"/>
                  </a:lnTo>
                  <a:lnTo>
                    <a:pt x="99" y="612"/>
                  </a:lnTo>
                  <a:lnTo>
                    <a:pt x="83" y="622"/>
                  </a:lnTo>
                  <a:lnTo>
                    <a:pt x="76" y="635"/>
                  </a:lnTo>
                  <a:lnTo>
                    <a:pt x="81" y="664"/>
                  </a:lnTo>
                  <a:lnTo>
                    <a:pt x="93" y="680"/>
                  </a:lnTo>
                  <a:lnTo>
                    <a:pt x="85" y="679"/>
                  </a:lnTo>
                  <a:lnTo>
                    <a:pt x="69" y="674"/>
                  </a:lnTo>
                  <a:lnTo>
                    <a:pt x="27" y="671"/>
                  </a:lnTo>
                  <a:lnTo>
                    <a:pt x="20" y="653"/>
                  </a:lnTo>
                  <a:lnTo>
                    <a:pt x="20" y="634"/>
                  </a:lnTo>
                  <a:lnTo>
                    <a:pt x="8" y="635"/>
                  </a:lnTo>
                  <a:lnTo>
                    <a:pt x="3" y="626"/>
                  </a:lnTo>
                  <a:lnTo>
                    <a:pt x="0" y="597"/>
                  </a:lnTo>
                  <a:lnTo>
                    <a:pt x="14" y="585"/>
                  </a:lnTo>
                  <a:lnTo>
                    <a:pt x="20" y="568"/>
                  </a:lnTo>
                  <a:lnTo>
                    <a:pt x="18" y="555"/>
                  </a:lnTo>
                  <a:lnTo>
                    <a:pt x="27" y="533"/>
                  </a:lnTo>
                  <a:lnTo>
                    <a:pt x="33" y="501"/>
                  </a:lnTo>
                  <a:lnTo>
                    <a:pt x="32" y="486"/>
                  </a:lnTo>
                  <a:lnTo>
                    <a:pt x="39" y="481"/>
                  </a:lnTo>
                  <a:lnTo>
                    <a:pt x="37" y="472"/>
                  </a:lnTo>
                  <a:lnTo>
                    <a:pt x="29" y="467"/>
                  </a:lnTo>
                  <a:lnTo>
                    <a:pt x="35" y="457"/>
                  </a:lnTo>
                  <a:lnTo>
                    <a:pt x="27" y="448"/>
                  </a:lnTo>
                  <a:lnTo>
                    <a:pt x="22" y="421"/>
                  </a:lnTo>
                  <a:lnTo>
                    <a:pt x="29" y="417"/>
                  </a:lnTo>
                  <a:lnTo>
                    <a:pt x="27" y="388"/>
                  </a:lnTo>
                  <a:lnTo>
                    <a:pt x="30" y="365"/>
                  </a:lnTo>
                  <a:lnTo>
                    <a:pt x="35" y="345"/>
                  </a:lnTo>
                  <a:lnTo>
                    <a:pt x="45" y="337"/>
                  </a:lnTo>
                  <a:lnTo>
                    <a:pt x="41" y="316"/>
                  </a:lnTo>
                  <a:lnTo>
                    <a:pt x="41" y="295"/>
                  </a:lnTo>
                  <a:lnTo>
                    <a:pt x="54" y="281"/>
                  </a:lnTo>
                  <a:lnTo>
                    <a:pt x="54" y="264"/>
                  </a:lnTo>
                  <a:lnTo>
                    <a:pt x="64" y="243"/>
                  </a:lnTo>
                  <a:lnTo>
                    <a:pt x="64" y="225"/>
                  </a:lnTo>
                  <a:lnTo>
                    <a:pt x="59" y="220"/>
                  </a:lnTo>
                  <a:lnTo>
                    <a:pt x="51" y="185"/>
                  </a:lnTo>
                  <a:lnTo>
                    <a:pt x="62" y="165"/>
                  </a:lnTo>
                  <a:lnTo>
                    <a:pt x="61" y="145"/>
                  </a:lnTo>
                  <a:lnTo>
                    <a:pt x="66" y="128"/>
                  </a:lnTo>
                  <a:lnTo>
                    <a:pt x="78" y="109"/>
                  </a:lnTo>
                  <a:lnTo>
                    <a:pt x="89" y="96"/>
                  </a:lnTo>
                  <a:lnTo>
                    <a:pt x="85" y="89"/>
                  </a:lnTo>
                  <a:lnTo>
                    <a:pt x="88" y="83"/>
                  </a:lnTo>
                  <a:lnTo>
                    <a:pt x="88" y="51"/>
                  </a:lnTo>
                  <a:lnTo>
                    <a:pt x="107" y="42"/>
                  </a:lnTo>
                  <a:lnTo>
                    <a:pt x="113" y="22"/>
                  </a:lnTo>
                  <a:lnTo>
                    <a:pt x="110" y="18"/>
                  </a:lnTo>
                  <a:lnTo>
                    <a:pt x="125" y="0"/>
                  </a:lnTo>
                  <a:lnTo>
                    <a:pt x="147" y="5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51">
              <a:extLst>
                <a:ext uri="{FF2B5EF4-FFF2-40B4-BE49-F238E27FC236}">
                  <a16:creationId xmlns="" xmlns:a16="http://schemas.microsoft.com/office/drawing/2014/main" id="{0E4E384A-21E1-4FA8-84C7-8740C6FA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958" y="4608863"/>
              <a:ext cx="225902" cy="220085"/>
            </a:xfrm>
            <a:custGeom>
              <a:avLst/>
              <a:gdLst>
                <a:gd name="T0" fmla="*/ 81 w 233"/>
                <a:gd name="T1" fmla="*/ 218 h 227"/>
                <a:gd name="T2" fmla="*/ 69 w 233"/>
                <a:gd name="T3" fmla="*/ 203 h 227"/>
                <a:gd name="T4" fmla="*/ 62 w 233"/>
                <a:gd name="T5" fmla="*/ 188 h 227"/>
                <a:gd name="T6" fmla="*/ 57 w 233"/>
                <a:gd name="T7" fmla="*/ 169 h 227"/>
                <a:gd name="T8" fmla="*/ 54 w 233"/>
                <a:gd name="T9" fmla="*/ 156 h 227"/>
                <a:gd name="T10" fmla="*/ 48 w 233"/>
                <a:gd name="T11" fmla="*/ 127 h 227"/>
                <a:gd name="T12" fmla="*/ 47 w 233"/>
                <a:gd name="T13" fmla="*/ 104 h 227"/>
                <a:gd name="T14" fmla="*/ 44 w 233"/>
                <a:gd name="T15" fmla="*/ 94 h 227"/>
                <a:gd name="T16" fmla="*/ 39 w 233"/>
                <a:gd name="T17" fmla="*/ 86 h 227"/>
                <a:gd name="T18" fmla="*/ 29 w 233"/>
                <a:gd name="T19" fmla="*/ 71 h 227"/>
                <a:gd name="T20" fmla="*/ 20 w 233"/>
                <a:gd name="T21" fmla="*/ 49 h 227"/>
                <a:gd name="T22" fmla="*/ 17 w 233"/>
                <a:gd name="T23" fmla="*/ 38 h 227"/>
                <a:gd name="T24" fmla="*/ 2 w 233"/>
                <a:gd name="T25" fmla="*/ 19 h 227"/>
                <a:gd name="T26" fmla="*/ 0 w 233"/>
                <a:gd name="T27" fmla="*/ 5 h 227"/>
                <a:gd name="T28" fmla="*/ 10 w 233"/>
                <a:gd name="T29" fmla="*/ 2 h 227"/>
                <a:gd name="T30" fmla="*/ 20 w 233"/>
                <a:gd name="T31" fmla="*/ 0 h 227"/>
                <a:gd name="T32" fmla="*/ 30 w 233"/>
                <a:gd name="T33" fmla="*/ 0 h 227"/>
                <a:gd name="T34" fmla="*/ 41 w 233"/>
                <a:gd name="T35" fmla="*/ 8 h 227"/>
                <a:gd name="T36" fmla="*/ 44 w 233"/>
                <a:gd name="T37" fmla="*/ 6 h 227"/>
                <a:gd name="T38" fmla="*/ 115 w 233"/>
                <a:gd name="T39" fmla="*/ 5 h 227"/>
                <a:gd name="T40" fmla="*/ 127 w 233"/>
                <a:gd name="T41" fmla="*/ 15 h 227"/>
                <a:gd name="T42" fmla="*/ 168 w 233"/>
                <a:gd name="T43" fmla="*/ 17 h 227"/>
                <a:gd name="T44" fmla="*/ 201 w 233"/>
                <a:gd name="T45" fmla="*/ 10 h 227"/>
                <a:gd name="T46" fmla="*/ 215 w 233"/>
                <a:gd name="T47" fmla="*/ 5 h 227"/>
                <a:gd name="T48" fmla="*/ 226 w 233"/>
                <a:gd name="T49" fmla="*/ 6 h 227"/>
                <a:gd name="T50" fmla="*/ 233 w 233"/>
                <a:gd name="T51" fmla="*/ 11 h 227"/>
                <a:gd name="T52" fmla="*/ 233 w 233"/>
                <a:gd name="T53" fmla="*/ 12 h 227"/>
                <a:gd name="T54" fmla="*/ 224 w 233"/>
                <a:gd name="T55" fmla="*/ 16 h 227"/>
                <a:gd name="T56" fmla="*/ 218 w 233"/>
                <a:gd name="T57" fmla="*/ 17 h 227"/>
                <a:gd name="T58" fmla="*/ 206 w 233"/>
                <a:gd name="T59" fmla="*/ 24 h 227"/>
                <a:gd name="T60" fmla="*/ 201 w 233"/>
                <a:gd name="T61" fmla="*/ 16 h 227"/>
                <a:gd name="T62" fmla="*/ 174 w 233"/>
                <a:gd name="T63" fmla="*/ 23 h 227"/>
                <a:gd name="T64" fmla="*/ 160 w 233"/>
                <a:gd name="T65" fmla="*/ 23 h 227"/>
                <a:gd name="T66" fmla="*/ 160 w 233"/>
                <a:gd name="T67" fmla="*/ 88 h 227"/>
                <a:gd name="T68" fmla="*/ 143 w 233"/>
                <a:gd name="T69" fmla="*/ 88 h 227"/>
                <a:gd name="T70" fmla="*/ 143 w 233"/>
                <a:gd name="T71" fmla="*/ 144 h 227"/>
                <a:gd name="T72" fmla="*/ 143 w 233"/>
                <a:gd name="T73" fmla="*/ 216 h 227"/>
                <a:gd name="T74" fmla="*/ 128 w 233"/>
                <a:gd name="T75" fmla="*/ 225 h 227"/>
                <a:gd name="T76" fmla="*/ 118 w 233"/>
                <a:gd name="T77" fmla="*/ 227 h 227"/>
                <a:gd name="T78" fmla="*/ 107 w 233"/>
                <a:gd name="T79" fmla="*/ 223 h 227"/>
                <a:gd name="T80" fmla="*/ 99 w 233"/>
                <a:gd name="T81" fmla="*/ 221 h 227"/>
                <a:gd name="T82" fmla="*/ 96 w 233"/>
                <a:gd name="T83" fmla="*/ 213 h 227"/>
                <a:gd name="T84" fmla="*/ 90 w 233"/>
                <a:gd name="T85" fmla="*/ 208 h 227"/>
                <a:gd name="T86" fmla="*/ 81 w 233"/>
                <a:gd name="T87" fmla="*/ 2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3" h="227">
                  <a:moveTo>
                    <a:pt x="81" y="218"/>
                  </a:moveTo>
                  <a:lnTo>
                    <a:pt x="69" y="203"/>
                  </a:lnTo>
                  <a:lnTo>
                    <a:pt x="62" y="188"/>
                  </a:lnTo>
                  <a:lnTo>
                    <a:pt x="57" y="169"/>
                  </a:lnTo>
                  <a:lnTo>
                    <a:pt x="54" y="156"/>
                  </a:lnTo>
                  <a:lnTo>
                    <a:pt x="48" y="127"/>
                  </a:lnTo>
                  <a:lnTo>
                    <a:pt x="47" y="104"/>
                  </a:lnTo>
                  <a:lnTo>
                    <a:pt x="44" y="94"/>
                  </a:lnTo>
                  <a:lnTo>
                    <a:pt x="39" y="86"/>
                  </a:lnTo>
                  <a:lnTo>
                    <a:pt x="29" y="71"/>
                  </a:lnTo>
                  <a:lnTo>
                    <a:pt x="20" y="49"/>
                  </a:lnTo>
                  <a:lnTo>
                    <a:pt x="17" y="38"/>
                  </a:lnTo>
                  <a:lnTo>
                    <a:pt x="2" y="19"/>
                  </a:lnTo>
                  <a:lnTo>
                    <a:pt x="0" y="5"/>
                  </a:lnTo>
                  <a:lnTo>
                    <a:pt x="10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41" y="8"/>
                  </a:lnTo>
                  <a:lnTo>
                    <a:pt x="44" y="6"/>
                  </a:lnTo>
                  <a:lnTo>
                    <a:pt x="115" y="5"/>
                  </a:lnTo>
                  <a:lnTo>
                    <a:pt x="127" y="15"/>
                  </a:lnTo>
                  <a:lnTo>
                    <a:pt x="168" y="17"/>
                  </a:lnTo>
                  <a:lnTo>
                    <a:pt x="201" y="10"/>
                  </a:lnTo>
                  <a:lnTo>
                    <a:pt x="215" y="5"/>
                  </a:lnTo>
                  <a:lnTo>
                    <a:pt x="226" y="6"/>
                  </a:lnTo>
                  <a:lnTo>
                    <a:pt x="233" y="11"/>
                  </a:lnTo>
                  <a:lnTo>
                    <a:pt x="233" y="12"/>
                  </a:lnTo>
                  <a:lnTo>
                    <a:pt x="224" y="16"/>
                  </a:lnTo>
                  <a:lnTo>
                    <a:pt x="218" y="17"/>
                  </a:lnTo>
                  <a:lnTo>
                    <a:pt x="206" y="24"/>
                  </a:lnTo>
                  <a:lnTo>
                    <a:pt x="201" y="16"/>
                  </a:lnTo>
                  <a:lnTo>
                    <a:pt x="174" y="23"/>
                  </a:lnTo>
                  <a:lnTo>
                    <a:pt x="160" y="23"/>
                  </a:lnTo>
                  <a:lnTo>
                    <a:pt x="160" y="88"/>
                  </a:lnTo>
                  <a:lnTo>
                    <a:pt x="143" y="88"/>
                  </a:lnTo>
                  <a:lnTo>
                    <a:pt x="143" y="144"/>
                  </a:lnTo>
                  <a:lnTo>
                    <a:pt x="143" y="216"/>
                  </a:lnTo>
                  <a:lnTo>
                    <a:pt x="128" y="225"/>
                  </a:lnTo>
                  <a:lnTo>
                    <a:pt x="118" y="227"/>
                  </a:lnTo>
                  <a:lnTo>
                    <a:pt x="107" y="223"/>
                  </a:lnTo>
                  <a:lnTo>
                    <a:pt x="99" y="221"/>
                  </a:lnTo>
                  <a:lnTo>
                    <a:pt x="96" y="213"/>
                  </a:lnTo>
                  <a:lnTo>
                    <a:pt x="90" y="208"/>
                  </a:lnTo>
                  <a:lnTo>
                    <a:pt x="81" y="21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52">
              <a:extLst>
                <a:ext uri="{FF2B5EF4-FFF2-40B4-BE49-F238E27FC236}">
                  <a16:creationId xmlns="" xmlns:a16="http://schemas.microsoft.com/office/drawing/2014/main" id="{0FCCF481-E83A-4B00-BF0B-865D862AF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01" y="4664126"/>
              <a:ext cx="51386" cy="40721"/>
            </a:xfrm>
            <a:custGeom>
              <a:avLst/>
              <a:gdLst>
                <a:gd name="T0" fmla="*/ 30 w 53"/>
                <a:gd name="T1" fmla="*/ 18 h 42"/>
                <a:gd name="T2" fmla="*/ 44 w 53"/>
                <a:gd name="T3" fmla="*/ 29 h 42"/>
                <a:gd name="T4" fmla="*/ 53 w 53"/>
                <a:gd name="T5" fmla="*/ 37 h 42"/>
                <a:gd name="T6" fmla="*/ 46 w 53"/>
                <a:gd name="T7" fmla="*/ 42 h 42"/>
                <a:gd name="T8" fmla="*/ 37 w 53"/>
                <a:gd name="T9" fmla="*/ 37 h 42"/>
                <a:gd name="T10" fmla="*/ 24 w 53"/>
                <a:gd name="T11" fmla="*/ 29 h 42"/>
                <a:gd name="T12" fmla="*/ 14 w 53"/>
                <a:gd name="T13" fmla="*/ 19 h 42"/>
                <a:gd name="T14" fmla="*/ 2 w 53"/>
                <a:gd name="T15" fmla="*/ 6 h 42"/>
                <a:gd name="T16" fmla="*/ 0 w 53"/>
                <a:gd name="T17" fmla="*/ 0 h 42"/>
                <a:gd name="T18" fmla="*/ 7 w 53"/>
                <a:gd name="T19" fmla="*/ 0 h 42"/>
                <a:gd name="T20" fmla="*/ 17 w 53"/>
                <a:gd name="T21" fmla="*/ 6 h 42"/>
                <a:gd name="T22" fmla="*/ 24 w 53"/>
                <a:gd name="T23" fmla="*/ 13 h 42"/>
                <a:gd name="T24" fmla="*/ 30 w 53"/>
                <a:gd name="T25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42">
                  <a:moveTo>
                    <a:pt x="30" y="18"/>
                  </a:moveTo>
                  <a:lnTo>
                    <a:pt x="44" y="29"/>
                  </a:lnTo>
                  <a:lnTo>
                    <a:pt x="53" y="37"/>
                  </a:lnTo>
                  <a:lnTo>
                    <a:pt x="46" y="42"/>
                  </a:lnTo>
                  <a:lnTo>
                    <a:pt x="37" y="37"/>
                  </a:lnTo>
                  <a:lnTo>
                    <a:pt x="24" y="29"/>
                  </a:lnTo>
                  <a:lnTo>
                    <a:pt x="14" y="19"/>
                  </a:lnTo>
                  <a:lnTo>
                    <a:pt x="2" y="6"/>
                  </a:lnTo>
                  <a:lnTo>
                    <a:pt x="0" y="0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4" y="13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53">
              <a:extLst>
                <a:ext uri="{FF2B5EF4-FFF2-40B4-BE49-F238E27FC236}">
                  <a16:creationId xmlns="" xmlns:a16="http://schemas.microsoft.com/office/drawing/2014/main" id="{1D925DDC-9FB3-424B-91F8-6A3B72D44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1847" y="3129349"/>
              <a:ext cx="77563" cy="88228"/>
            </a:xfrm>
            <a:custGeom>
              <a:avLst/>
              <a:gdLst>
                <a:gd name="T0" fmla="*/ 80 w 80"/>
                <a:gd name="T1" fmla="*/ 67 h 91"/>
                <a:gd name="T2" fmla="*/ 69 w 80"/>
                <a:gd name="T3" fmla="*/ 91 h 91"/>
                <a:gd name="T4" fmla="*/ 51 w 80"/>
                <a:gd name="T5" fmla="*/ 75 h 91"/>
                <a:gd name="T6" fmla="*/ 48 w 80"/>
                <a:gd name="T7" fmla="*/ 62 h 91"/>
                <a:gd name="T8" fmla="*/ 74 w 80"/>
                <a:gd name="T9" fmla="*/ 52 h 91"/>
                <a:gd name="T10" fmla="*/ 80 w 80"/>
                <a:gd name="T11" fmla="*/ 67 h 91"/>
                <a:gd name="T12" fmla="*/ 48 w 80"/>
                <a:gd name="T13" fmla="*/ 41 h 91"/>
                <a:gd name="T14" fmla="*/ 44 w 80"/>
                <a:gd name="T15" fmla="*/ 53 h 91"/>
                <a:gd name="T16" fmla="*/ 39 w 80"/>
                <a:gd name="T17" fmla="*/ 50 h 91"/>
                <a:gd name="T18" fmla="*/ 26 w 80"/>
                <a:gd name="T19" fmla="*/ 72 h 91"/>
                <a:gd name="T20" fmla="*/ 31 w 80"/>
                <a:gd name="T21" fmla="*/ 87 h 91"/>
                <a:gd name="T22" fmla="*/ 21 w 80"/>
                <a:gd name="T23" fmla="*/ 91 h 91"/>
                <a:gd name="T24" fmla="*/ 7 w 80"/>
                <a:gd name="T25" fmla="*/ 87 h 91"/>
                <a:gd name="T26" fmla="*/ 0 w 80"/>
                <a:gd name="T27" fmla="*/ 71 h 91"/>
                <a:gd name="T28" fmla="*/ 0 w 80"/>
                <a:gd name="T29" fmla="*/ 38 h 91"/>
                <a:gd name="T30" fmla="*/ 2 w 80"/>
                <a:gd name="T31" fmla="*/ 30 h 91"/>
                <a:gd name="T32" fmla="*/ 8 w 80"/>
                <a:gd name="T33" fmla="*/ 20 h 91"/>
                <a:gd name="T34" fmla="*/ 23 w 80"/>
                <a:gd name="T35" fmla="*/ 19 h 91"/>
                <a:gd name="T36" fmla="*/ 29 w 80"/>
                <a:gd name="T37" fmla="*/ 9 h 91"/>
                <a:gd name="T38" fmla="*/ 43 w 80"/>
                <a:gd name="T39" fmla="*/ 0 h 91"/>
                <a:gd name="T40" fmla="*/ 43 w 80"/>
                <a:gd name="T41" fmla="*/ 17 h 91"/>
                <a:gd name="T42" fmla="*/ 37 w 80"/>
                <a:gd name="T43" fmla="*/ 28 h 91"/>
                <a:gd name="T44" fmla="*/ 39 w 80"/>
                <a:gd name="T45" fmla="*/ 36 h 91"/>
                <a:gd name="T46" fmla="*/ 48 w 80"/>
                <a:gd name="T47" fmla="*/ 4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91">
                  <a:moveTo>
                    <a:pt x="80" y="67"/>
                  </a:moveTo>
                  <a:lnTo>
                    <a:pt x="69" y="91"/>
                  </a:lnTo>
                  <a:lnTo>
                    <a:pt x="51" y="75"/>
                  </a:lnTo>
                  <a:lnTo>
                    <a:pt x="48" y="62"/>
                  </a:lnTo>
                  <a:lnTo>
                    <a:pt x="74" y="52"/>
                  </a:lnTo>
                  <a:lnTo>
                    <a:pt x="80" y="67"/>
                  </a:lnTo>
                  <a:close/>
                  <a:moveTo>
                    <a:pt x="48" y="41"/>
                  </a:moveTo>
                  <a:lnTo>
                    <a:pt x="44" y="53"/>
                  </a:lnTo>
                  <a:lnTo>
                    <a:pt x="39" y="50"/>
                  </a:lnTo>
                  <a:lnTo>
                    <a:pt x="26" y="72"/>
                  </a:lnTo>
                  <a:lnTo>
                    <a:pt x="31" y="87"/>
                  </a:lnTo>
                  <a:lnTo>
                    <a:pt x="21" y="91"/>
                  </a:lnTo>
                  <a:lnTo>
                    <a:pt x="7" y="87"/>
                  </a:lnTo>
                  <a:lnTo>
                    <a:pt x="0" y="71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8" y="20"/>
                  </a:lnTo>
                  <a:lnTo>
                    <a:pt x="23" y="19"/>
                  </a:lnTo>
                  <a:lnTo>
                    <a:pt x="29" y="9"/>
                  </a:lnTo>
                  <a:lnTo>
                    <a:pt x="43" y="0"/>
                  </a:lnTo>
                  <a:lnTo>
                    <a:pt x="43" y="17"/>
                  </a:lnTo>
                  <a:lnTo>
                    <a:pt x="37" y="28"/>
                  </a:lnTo>
                  <a:lnTo>
                    <a:pt x="39" y="36"/>
                  </a:lnTo>
                  <a:lnTo>
                    <a:pt x="48" y="4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54">
              <a:extLst>
                <a:ext uri="{FF2B5EF4-FFF2-40B4-BE49-F238E27FC236}">
                  <a16:creationId xmlns="" xmlns:a16="http://schemas.microsoft.com/office/drawing/2014/main" id="{79D7E7AE-DEB5-463C-85A0-81225FD71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282" y="3980603"/>
              <a:ext cx="61081" cy="40721"/>
            </a:xfrm>
            <a:custGeom>
              <a:avLst/>
              <a:gdLst>
                <a:gd name="T0" fmla="*/ 4 w 63"/>
                <a:gd name="T1" fmla="*/ 4 h 42"/>
                <a:gd name="T2" fmla="*/ 7 w 63"/>
                <a:gd name="T3" fmla="*/ 0 h 42"/>
                <a:gd name="T4" fmla="*/ 19 w 63"/>
                <a:gd name="T5" fmla="*/ 0 h 42"/>
                <a:gd name="T6" fmla="*/ 30 w 63"/>
                <a:gd name="T7" fmla="*/ 5 h 42"/>
                <a:gd name="T8" fmla="*/ 35 w 63"/>
                <a:gd name="T9" fmla="*/ 5 h 42"/>
                <a:gd name="T10" fmla="*/ 38 w 63"/>
                <a:gd name="T11" fmla="*/ 11 h 42"/>
                <a:gd name="T12" fmla="*/ 47 w 63"/>
                <a:gd name="T13" fmla="*/ 11 h 42"/>
                <a:gd name="T14" fmla="*/ 47 w 63"/>
                <a:gd name="T15" fmla="*/ 17 h 42"/>
                <a:gd name="T16" fmla="*/ 54 w 63"/>
                <a:gd name="T17" fmla="*/ 17 h 42"/>
                <a:gd name="T18" fmla="*/ 63 w 63"/>
                <a:gd name="T19" fmla="*/ 23 h 42"/>
                <a:gd name="T20" fmla="*/ 57 w 63"/>
                <a:gd name="T21" fmla="*/ 32 h 42"/>
                <a:gd name="T22" fmla="*/ 48 w 63"/>
                <a:gd name="T23" fmla="*/ 27 h 42"/>
                <a:gd name="T24" fmla="*/ 40 w 63"/>
                <a:gd name="T25" fmla="*/ 28 h 42"/>
                <a:gd name="T26" fmla="*/ 35 w 63"/>
                <a:gd name="T27" fmla="*/ 27 h 42"/>
                <a:gd name="T28" fmla="*/ 32 w 63"/>
                <a:gd name="T29" fmla="*/ 30 h 42"/>
                <a:gd name="T30" fmla="*/ 25 w 63"/>
                <a:gd name="T31" fmla="*/ 32 h 42"/>
                <a:gd name="T32" fmla="*/ 22 w 63"/>
                <a:gd name="T33" fmla="*/ 27 h 42"/>
                <a:gd name="T34" fmla="*/ 16 w 63"/>
                <a:gd name="T35" fmla="*/ 29 h 42"/>
                <a:gd name="T36" fmla="*/ 9 w 63"/>
                <a:gd name="T37" fmla="*/ 42 h 42"/>
                <a:gd name="T38" fmla="*/ 6 w 63"/>
                <a:gd name="T39" fmla="*/ 40 h 42"/>
                <a:gd name="T40" fmla="*/ 4 w 63"/>
                <a:gd name="T41" fmla="*/ 34 h 42"/>
                <a:gd name="T42" fmla="*/ 4 w 63"/>
                <a:gd name="T43" fmla="*/ 29 h 42"/>
                <a:gd name="T44" fmla="*/ 0 w 63"/>
                <a:gd name="T45" fmla="*/ 23 h 42"/>
                <a:gd name="T46" fmla="*/ 4 w 63"/>
                <a:gd name="T47" fmla="*/ 20 h 42"/>
                <a:gd name="T48" fmla="*/ 6 w 63"/>
                <a:gd name="T49" fmla="*/ 13 h 42"/>
                <a:gd name="T50" fmla="*/ 4 w 63"/>
                <a:gd name="T5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2">
                  <a:moveTo>
                    <a:pt x="4" y="4"/>
                  </a:moveTo>
                  <a:lnTo>
                    <a:pt x="7" y="0"/>
                  </a:lnTo>
                  <a:lnTo>
                    <a:pt x="19" y="0"/>
                  </a:lnTo>
                  <a:lnTo>
                    <a:pt x="30" y="5"/>
                  </a:lnTo>
                  <a:lnTo>
                    <a:pt x="35" y="5"/>
                  </a:lnTo>
                  <a:lnTo>
                    <a:pt x="38" y="11"/>
                  </a:lnTo>
                  <a:lnTo>
                    <a:pt x="47" y="11"/>
                  </a:lnTo>
                  <a:lnTo>
                    <a:pt x="47" y="17"/>
                  </a:lnTo>
                  <a:lnTo>
                    <a:pt x="54" y="17"/>
                  </a:lnTo>
                  <a:lnTo>
                    <a:pt x="63" y="23"/>
                  </a:lnTo>
                  <a:lnTo>
                    <a:pt x="57" y="32"/>
                  </a:lnTo>
                  <a:lnTo>
                    <a:pt x="48" y="27"/>
                  </a:lnTo>
                  <a:lnTo>
                    <a:pt x="40" y="28"/>
                  </a:lnTo>
                  <a:lnTo>
                    <a:pt x="35" y="27"/>
                  </a:lnTo>
                  <a:lnTo>
                    <a:pt x="32" y="30"/>
                  </a:lnTo>
                  <a:lnTo>
                    <a:pt x="25" y="32"/>
                  </a:lnTo>
                  <a:lnTo>
                    <a:pt x="22" y="27"/>
                  </a:lnTo>
                  <a:lnTo>
                    <a:pt x="16" y="29"/>
                  </a:lnTo>
                  <a:lnTo>
                    <a:pt x="9" y="42"/>
                  </a:lnTo>
                  <a:lnTo>
                    <a:pt x="6" y="40"/>
                  </a:lnTo>
                  <a:lnTo>
                    <a:pt x="4" y="34"/>
                  </a:lnTo>
                  <a:lnTo>
                    <a:pt x="4" y="29"/>
                  </a:lnTo>
                  <a:lnTo>
                    <a:pt x="0" y="23"/>
                  </a:lnTo>
                  <a:lnTo>
                    <a:pt x="4" y="20"/>
                  </a:lnTo>
                  <a:lnTo>
                    <a:pt x="6" y="1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55">
              <a:extLst>
                <a:ext uri="{FF2B5EF4-FFF2-40B4-BE49-F238E27FC236}">
                  <a16:creationId xmlns="" xmlns:a16="http://schemas.microsoft.com/office/drawing/2014/main" id="{40CDF8FF-F055-47A5-B18C-2FC11964F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6867" y="1598449"/>
              <a:ext cx="1490179" cy="1945862"/>
            </a:xfrm>
            <a:custGeom>
              <a:avLst/>
              <a:gdLst>
                <a:gd name="T0" fmla="*/ 775 w 1537"/>
                <a:gd name="T1" fmla="*/ 586 h 2007"/>
                <a:gd name="T2" fmla="*/ 1047 w 1537"/>
                <a:gd name="T3" fmla="*/ 881 h 2007"/>
                <a:gd name="T4" fmla="*/ 800 w 1537"/>
                <a:gd name="T5" fmla="*/ 451 h 2007"/>
                <a:gd name="T6" fmla="*/ 845 w 1537"/>
                <a:gd name="T7" fmla="*/ 256 h 2007"/>
                <a:gd name="T8" fmla="*/ 500 w 1537"/>
                <a:gd name="T9" fmla="*/ 835 h 2007"/>
                <a:gd name="T10" fmla="*/ 494 w 1537"/>
                <a:gd name="T11" fmla="*/ 717 h 2007"/>
                <a:gd name="T12" fmla="*/ 518 w 1537"/>
                <a:gd name="T13" fmla="*/ 560 h 2007"/>
                <a:gd name="T14" fmla="*/ 668 w 1537"/>
                <a:gd name="T15" fmla="*/ 703 h 2007"/>
                <a:gd name="T16" fmla="*/ 579 w 1537"/>
                <a:gd name="T17" fmla="*/ 977 h 2007"/>
                <a:gd name="T18" fmla="*/ 433 w 1537"/>
                <a:gd name="T19" fmla="*/ 1019 h 2007"/>
                <a:gd name="T20" fmla="*/ 482 w 1537"/>
                <a:gd name="T21" fmla="*/ 1160 h 2007"/>
                <a:gd name="T22" fmla="*/ 717 w 1537"/>
                <a:gd name="T23" fmla="*/ 1118 h 2007"/>
                <a:gd name="T24" fmla="*/ 619 w 1537"/>
                <a:gd name="T25" fmla="*/ 938 h 2007"/>
                <a:gd name="T26" fmla="*/ 919 w 1537"/>
                <a:gd name="T27" fmla="*/ 837 h 2007"/>
                <a:gd name="T28" fmla="*/ 890 w 1537"/>
                <a:gd name="T29" fmla="*/ 739 h 2007"/>
                <a:gd name="T30" fmla="*/ 890 w 1537"/>
                <a:gd name="T31" fmla="*/ 829 h 2007"/>
                <a:gd name="T32" fmla="*/ 815 w 1537"/>
                <a:gd name="T33" fmla="*/ 824 h 2007"/>
                <a:gd name="T34" fmla="*/ 705 w 1537"/>
                <a:gd name="T35" fmla="*/ 940 h 2007"/>
                <a:gd name="T36" fmla="*/ 271 w 1537"/>
                <a:gd name="T37" fmla="*/ 1809 h 2007"/>
                <a:gd name="T38" fmla="*/ 1059 w 1537"/>
                <a:gd name="T39" fmla="*/ 1366 h 2007"/>
                <a:gd name="T40" fmla="*/ 959 w 1537"/>
                <a:gd name="T41" fmla="*/ 1370 h 2007"/>
                <a:gd name="T42" fmla="*/ 425 w 1537"/>
                <a:gd name="T43" fmla="*/ 868 h 2007"/>
                <a:gd name="T44" fmla="*/ 1146 w 1537"/>
                <a:gd name="T45" fmla="*/ 1184 h 2007"/>
                <a:gd name="T46" fmla="*/ 1325 w 1537"/>
                <a:gd name="T47" fmla="*/ 1191 h 2007"/>
                <a:gd name="T48" fmla="*/ 1048 w 1537"/>
                <a:gd name="T49" fmla="*/ 977 h 2007"/>
                <a:gd name="T50" fmla="*/ 910 w 1537"/>
                <a:gd name="T51" fmla="*/ 1066 h 2007"/>
                <a:gd name="T52" fmla="*/ 1189 w 1537"/>
                <a:gd name="T53" fmla="*/ 1217 h 2007"/>
                <a:gd name="T54" fmla="*/ 1217 w 1537"/>
                <a:gd name="T55" fmla="*/ 1398 h 2007"/>
                <a:gd name="T56" fmla="*/ 1269 w 1537"/>
                <a:gd name="T57" fmla="*/ 1262 h 2007"/>
                <a:gd name="T58" fmla="*/ 937 w 1537"/>
                <a:gd name="T59" fmla="*/ 508 h 2007"/>
                <a:gd name="T60" fmla="*/ 1098 w 1537"/>
                <a:gd name="T61" fmla="*/ 671 h 2007"/>
                <a:gd name="T62" fmla="*/ 1215 w 1537"/>
                <a:gd name="T63" fmla="*/ 411 h 2007"/>
                <a:gd name="T64" fmla="*/ 1186 w 1537"/>
                <a:gd name="T65" fmla="*/ 0 h 2007"/>
                <a:gd name="T66" fmla="*/ 863 w 1537"/>
                <a:gd name="T67" fmla="*/ 222 h 2007"/>
                <a:gd name="T68" fmla="*/ 1007 w 1537"/>
                <a:gd name="T69" fmla="*/ 1425 h 2007"/>
                <a:gd name="T70" fmla="*/ 1532 w 1537"/>
                <a:gd name="T71" fmla="*/ 1856 h 2007"/>
                <a:gd name="T72" fmla="*/ 1481 w 1537"/>
                <a:gd name="T73" fmla="*/ 1763 h 2007"/>
                <a:gd name="T74" fmla="*/ 1509 w 1537"/>
                <a:gd name="T75" fmla="*/ 1867 h 2007"/>
                <a:gd name="T76" fmla="*/ 1336 w 1537"/>
                <a:gd name="T77" fmla="*/ 1840 h 2007"/>
                <a:gd name="T78" fmla="*/ 1408 w 1537"/>
                <a:gd name="T79" fmla="*/ 1801 h 2007"/>
                <a:gd name="T80" fmla="*/ 1385 w 1537"/>
                <a:gd name="T81" fmla="*/ 1603 h 2007"/>
                <a:gd name="T82" fmla="*/ 1185 w 1537"/>
                <a:gd name="T83" fmla="*/ 1428 h 2007"/>
                <a:gd name="T84" fmla="*/ 1092 w 1537"/>
                <a:gd name="T85" fmla="*/ 1660 h 2007"/>
                <a:gd name="T86" fmla="*/ 933 w 1537"/>
                <a:gd name="T87" fmla="*/ 1635 h 2007"/>
                <a:gd name="T88" fmla="*/ 875 w 1537"/>
                <a:gd name="T89" fmla="*/ 1370 h 2007"/>
                <a:gd name="T90" fmla="*/ 1039 w 1537"/>
                <a:gd name="T91" fmla="*/ 1130 h 2007"/>
                <a:gd name="T92" fmla="*/ 861 w 1537"/>
                <a:gd name="T93" fmla="*/ 1078 h 2007"/>
                <a:gd name="T94" fmla="*/ 739 w 1537"/>
                <a:gd name="T95" fmla="*/ 1165 h 2007"/>
                <a:gd name="T96" fmla="*/ 541 w 1537"/>
                <a:gd name="T97" fmla="*/ 1185 h 2007"/>
                <a:gd name="T98" fmla="*/ 288 w 1537"/>
                <a:gd name="T99" fmla="*/ 1079 h 2007"/>
                <a:gd name="T100" fmla="*/ 32 w 1537"/>
                <a:gd name="T101" fmla="*/ 1113 h 2007"/>
                <a:gd name="T102" fmla="*/ 144 w 1537"/>
                <a:gd name="T103" fmla="*/ 1580 h 2007"/>
                <a:gd name="T104" fmla="*/ 314 w 1537"/>
                <a:gd name="T105" fmla="*/ 1833 h 2007"/>
                <a:gd name="T106" fmla="*/ 804 w 1537"/>
                <a:gd name="T107" fmla="*/ 1823 h 2007"/>
                <a:gd name="T108" fmla="*/ 947 w 1537"/>
                <a:gd name="T109" fmla="*/ 1841 h 2007"/>
                <a:gd name="T110" fmla="*/ 1019 w 1537"/>
                <a:gd name="T111" fmla="*/ 1906 h 2007"/>
                <a:gd name="T112" fmla="*/ 1011 w 1537"/>
                <a:gd name="T113" fmla="*/ 1997 h 2007"/>
                <a:gd name="T114" fmla="*/ 1078 w 1537"/>
                <a:gd name="T115" fmla="*/ 1978 h 2007"/>
                <a:gd name="T116" fmla="*/ 1151 w 1537"/>
                <a:gd name="T117" fmla="*/ 1935 h 2007"/>
                <a:gd name="T118" fmla="*/ 1285 w 1537"/>
                <a:gd name="T119" fmla="*/ 1932 h 2007"/>
                <a:gd name="T120" fmla="*/ 1073 w 1537"/>
                <a:gd name="T121" fmla="*/ 1425 h 2007"/>
                <a:gd name="T122" fmla="*/ 135 w 1537"/>
                <a:gd name="T123" fmla="*/ 1690 h 2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7" h="2007">
                  <a:moveTo>
                    <a:pt x="739" y="534"/>
                  </a:moveTo>
                  <a:lnTo>
                    <a:pt x="736" y="497"/>
                  </a:lnTo>
                  <a:lnTo>
                    <a:pt x="760" y="501"/>
                  </a:lnTo>
                  <a:lnTo>
                    <a:pt x="770" y="507"/>
                  </a:lnTo>
                  <a:lnTo>
                    <a:pt x="791" y="538"/>
                  </a:lnTo>
                  <a:lnTo>
                    <a:pt x="785" y="568"/>
                  </a:lnTo>
                  <a:lnTo>
                    <a:pt x="760" y="585"/>
                  </a:lnTo>
                  <a:lnTo>
                    <a:pt x="746" y="566"/>
                  </a:lnTo>
                  <a:lnTo>
                    <a:pt x="739" y="534"/>
                  </a:lnTo>
                  <a:close/>
                  <a:moveTo>
                    <a:pt x="820" y="612"/>
                  </a:moveTo>
                  <a:lnTo>
                    <a:pt x="822" y="603"/>
                  </a:lnTo>
                  <a:lnTo>
                    <a:pt x="811" y="588"/>
                  </a:lnTo>
                  <a:lnTo>
                    <a:pt x="775" y="586"/>
                  </a:lnTo>
                  <a:lnTo>
                    <a:pt x="779" y="610"/>
                  </a:lnTo>
                  <a:lnTo>
                    <a:pt x="812" y="614"/>
                  </a:lnTo>
                  <a:lnTo>
                    <a:pt x="820" y="612"/>
                  </a:lnTo>
                  <a:close/>
                  <a:moveTo>
                    <a:pt x="1046" y="903"/>
                  </a:moveTo>
                  <a:lnTo>
                    <a:pt x="1065" y="934"/>
                  </a:lnTo>
                  <a:lnTo>
                    <a:pt x="1070" y="938"/>
                  </a:lnTo>
                  <a:lnTo>
                    <a:pt x="1088" y="931"/>
                  </a:lnTo>
                  <a:lnTo>
                    <a:pt x="1108" y="932"/>
                  </a:lnTo>
                  <a:lnTo>
                    <a:pt x="1127" y="933"/>
                  </a:lnTo>
                  <a:lnTo>
                    <a:pt x="1124" y="917"/>
                  </a:lnTo>
                  <a:lnTo>
                    <a:pt x="1094" y="883"/>
                  </a:lnTo>
                  <a:lnTo>
                    <a:pt x="1055" y="876"/>
                  </a:lnTo>
                  <a:lnTo>
                    <a:pt x="1047" y="881"/>
                  </a:lnTo>
                  <a:lnTo>
                    <a:pt x="1046" y="903"/>
                  </a:lnTo>
                  <a:close/>
                  <a:moveTo>
                    <a:pt x="640" y="515"/>
                  </a:moveTo>
                  <a:lnTo>
                    <a:pt x="623" y="541"/>
                  </a:lnTo>
                  <a:lnTo>
                    <a:pt x="661" y="544"/>
                  </a:lnTo>
                  <a:lnTo>
                    <a:pt x="690" y="571"/>
                  </a:lnTo>
                  <a:lnTo>
                    <a:pt x="719" y="581"/>
                  </a:lnTo>
                  <a:lnTo>
                    <a:pt x="712" y="546"/>
                  </a:lnTo>
                  <a:lnTo>
                    <a:pt x="698" y="504"/>
                  </a:lnTo>
                  <a:lnTo>
                    <a:pt x="652" y="471"/>
                  </a:lnTo>
                  <a:lnTo>
                    <a:pt x="617" y="458"/>
                  </a:lnTo>
                  <a:lnTo>
                    <a:pt x="618" y="494"/>
                  </a:lnTo>
                  <a:lnTo>
                    <a:pt x="640" y="515"/>
                  </a:lnTo>
                  <a:close/>
                  <a:moveTo>
                    <a:pt x="800" y="451"/>
                  </a:moveTo>
                  <a:lnTo>
                    <a:pt x="833" y="451"/>
                  </a:lnTo>
                  <a:lnTo>
                    <a:pt x="819" y="475"/>
                  </a:lnTo>
                  <a:lnTo>
                    <a:pt x="819" y="508"/>
                  </a:lnTo>
                  <a:lnTo>
                    <a:pt x="837" y="544"/>
                  </a:lnTo>
                  <a:lnTo>
                    <a:pt x="873" y="555"/>
                  </a:lnTo>
                  <a:lnTo>
                    <a:pt x="904" y="548"/>
                  </a:lnTo>
                  <a:lnTo>
                    <a:pt x="936" y="482"/>
                  </a:lnTo>
                  <a:lnTo>
                    <a:pt x="960" y="455"/>
                  </a:lnTo>
                  <a:lnTo>
                    <a:pt x="939" y="423"/>
                  </a:lnTo>
                  <a:lnTo>
                    <a:pt x="925" y="358"/>
                  </a:lnTo>
                  <a:lnTo>
                    <a:pt x="896" y="338"/>
                  </a:lnTo>
                  <a:lnTo>
                    <a:pt x="867" y="316"/>
                  </a:lnTo>
                  <a:lnTo>
                    <a:pt x="845" y="256"/>
                  </a:lnTo>
                  <a:lnTo>
                    <a:pt x="805" y="262"/>
                  </a:lnTo>
                  <a:lnTo>
                    <a:pt x="812" y="288"/>
                  </a:lnTo>
                  <a:lnTo>
                    <a:pt x="794" y="295"/>
                  </a:lnTo>
                  <a:lnTo>
                    <a:pt x="783" y="329"/>
                  </a:lnTo>
                  <a:lnTo>
                    <a:pt x="770" y="375"/>
                  </a:lnTo>
                  <a:lnTo>
                    <a:pt x="782" y="420"/>
                  </a:lnTo>
                  <a:lnTo>
                    <a:pt x="800" y="451"/>
                  </a:lnTo>
                  <a:close/>
                  <a:moveTo>
                    <a:pt x="405" y="782"/>
                  </a:moveTo>
                  <a:lnTo>
                    <a:pt x="430" y="794"/>
                  </a:lnTo>
                  <a:lnTo>
                    <a:pt x="508" y="786"/>
                  </a:lnTo>
                  <a:lnTo>
                    <a:pt x="471" y="815"/>
                  </a:lnTo>
                  <a:lnTo>
                    <a:pt x="474" y="837"/>
                  </a:lnTo>
                  <a:lnTo>
                    <a:pt x="500" y="835"/>
                  </a:lnTo>
                  <a:lnTo>
                    <a:pt x="544" y="807"/>
                  </a:lnTo>
                  <a:lnTo>
                    <a:pt x="603" y="797"/>
                  </a:lnTo>
                  <a:lnTo>
                    <a:pt x="614" y="764"/>
                  </a:lnTo>
                  <a:lnTo>
                    <a:pt x="610" y="730"/>
                  </a:lnTo>
                  <a:lnTo>
                    <a:pt x="593" y="726"/>
                  </a:lnTo>
                  <a:lnTo>
                    <a:pt x="577" y="739"/>
                  </a:lnTo>
                  <a:lnTo>
                    <a:pt x="570" y="714"/>
                  </a:lnTo>
                  <a:lnTo>
                    <a:pt x="564" y="678"/>
                  </a:lnTo>
                  <a:lnTo>
                    <a:pt x="547" y="668"/>
                  </a:lnTo>
                  <a:lnTo>
                    <a:pt x="530" y="696"/>
                  </a:lnTo>
                  <a:lnTo>
                    <a:pt x="556" y="764"/>
                  </a:lnTo>
                  <a:lnTo>
                    <a:pt x="525" y="760"/>
                  </a:lnTo>
                  <a:lnTo>
                    <a:pt x="494" y="717"/>
                  </a:lnTo>
                  <a:lnTo>
                    <a:pt x="445" y="693"/>
                  </a:lnTo>
                  <a:lnTo>
                    <a:pt x="428" y="714"/>
                  </a:lnTo>
                  <a:lnTo>
                    <a:pt x="405" y="782"/>
                  </a:lnTo>
                  <a:close/>
                  <a:moveTo>
                    <a:pt x="545" y="522"/>
                  </a:moveTo>
                  <a:lnTo>
                    <a:pt x="522" y="503"/>
                  </a:lnTo>
                  <a:lnTo>
                    <a:pt x="513" y="500"/>
                  </a:lnTo>
                  <a:lnTo>
                    <a:pt x="496" y="526"/>
                  </a:lnTo>
                  <a:lnTo>
                    <a:pt x="494" y="538"/>
                  </a:lnTo>
                  <a:lnTo>
                    <a:pt x="523" y="538"/>
                  </a:lnTo>
                  <a:lnTo>
                    <a:pt x="545" y="522"/>
                  </a:lnTo>
                  <a:close/>
                  <a:moveTo>
                    <a:pt x="536" y="598"/>
                  </a:moveTo>
                  <a:lnTo>
                    <a:pt x="542" y="574"/>
                  </a:lnTo>
                  <a:lnTo>
                    <a:pt x="518" y="560"/>
                  </a:lnTo>
                  <a:lnTo>
                    <a:pt x="492" y="569"/>
                  </a:lnTo>
                  <a:lnTo>
                    <a:pt x="478" y="596"/>
                  </a:lnTo>
                  <a:lnTo>
                    <a:pt x="504" y="621"/>
                  </a:lnTo>
                  <a:lnTo>
                    <a:pt x="536" y="598"/>
                  </a:lnTo>
                  <a:close/>
                  <a:moveTo>
                    <a:pt x="717" y="804"/>
                  </a:moveTo>
                  <a:lnTo>
                    <a:pt x="745" y="797"/>
                  </a:lnTo>
                  <a:lnTo>
                    <a:pt x="753" y="746"/>
                  </a:lnTo>
                  <a:lnTo>
                    <a:pt x="753" y="709"/>
                  </a:lnTo>
                  <a:lnTo>
                    <a:pt x="739" y="674"/>
                  </a:lnTo>
                  <a:lnTo>
                    <a:pt x="738" y="685"/>
                  </a:lnTo>
                  <a:lnTo>
                    <a:pt x="713" y="680"/>
                  </a:lnTo>
                  <a:lnTo>
                    <a:pt x="687" y="705"/>
                  </a:lnTo>
                  <a:lnTo>
                    <a:pt x="668" y="703"/>
                  </a:lnTo>
                  <a:lnTo>
                    <a:pt x="669" y="759"/>
                  </a:lnTo>
                  <a:lnTo>
                    <a:pt x="698" y="753"/>
                  </a:lnTo>
                  <a:lnTo>
                    <a:pt x="698" y="793"/>
                  </a:lnTo>
                  <a:lnTo>
                    <a:pt x="717" y="804"/>
                  </a:lnTo>
                  <a:close/>
                  <a:moveTo>
                    <a:pt x="696" y="1087"/>
                  </a:moveTo>
                  <a:lnTo>
                    <a:pt x="665" y="1061"/>
                  </a:lnTo>
                  <a:lnTo>
                    <a:pt x="636" y="1036"/>
                  </a:lnTo>
                  <a:lnTo>
                    <a:pt x="630" y="998"/>
                  </a:lnTo>
                  <a:lnTo>
                    <a:pt x="619" y="942"/>
                  </a:lnTo>
                  <a:lnTo>
                    <a:pt x="600" y="918"/>
                  </a:lnTo>
                  <a:lnTo>
                    <a:pt x="582" y="909"/>
                  </a:lnTo>
                  <a:lnTo>
                    <a:pt x="567" y="918"/>
                  </a:lnTo>
                  <a:lnTo>
                    <a:pt x="579" y="977"/>
                  </a:lnTo>
                  <a:lnTo>
                    <a:pt x="571" y="1000"/>
                  </a:lnTo>
                  <a:lnTo>
                    <a:pt x="556" y="945"/>
                  </a:lnTo>
                  <a:lnTo>
                    <a:pt x="541" y="925"/>
                  </a:lnTo>
                  <a:lnTo>
                    <a:pt x="521" y="955"/>
                  </a:lnTo>
                  <a:lnTo>
                    <a:pt x="497" y="926"/>
                  </a:lnTo>
                  <a:lnTo>
                    <a:pt x="457" y="943"/>
                  </a:lnTo>
                  <a:lnTo>
                    <a:pt x="467" y="916"/>
                  </a:lnTo>
                  <a:lnTo>
                    <a:pt x="449" y="904"/>
                  </a:lnTo>
                  <a:lnTo>
                    <a:pt x="402" y="940"/>
                  </a:lnTo>
                  <a:lnTo>
                    <a:pt x="390" y="963"/>
                  </a:lnTo>
                  <a:lnTo>
                    <a:pt x="375" y="1006"/>
                  </a:lnTo>
                  <a:lnTo>
                    <a:pt x="406" y="1020"/>
                  </a:lnTo>
                  <a:lnTo>
                    <a:pt x="433" y="1019"/>
                  </a:lnTo>
                  <a:lnTo>
                    <a:pt x="392" y="1041"/>
                  </a:lnTo>
                  <a:lnTo>
                    <a:pt x="402" y="1060"/>
                  </a:lnTo>
                  <a:lnTo>
                    <a:pt x="426" y="1061"/>
                  </a:lnTo>
                  <a:lnTo>
                    <a:pt x="463" y="1057"/>
                  </a:lnTo>
                  <a:lnTo>
                    <a:pt x="497" y="1068"/>
                  </a:lnTo>
                  <a:lnTo>
                    <a:pt x="475" y="1078"/>
                  </a:lnTo>
                  <a:lnTo>
                    <a:pt x="450" y="1075"/>
                  </a:lnTo>
                  <a:lnTo>
                    <a:pt x="423" y="1084"/>
                  </a:lnTo>
                  <a:lnTo>
                    <a:pt x="411" y="1089"/>
                  </a:lnTo>
                  <a:lnTo>
                    <a:pt x="433" y="1128"/>
                  </a:lnTo>
                  <a:lnTo>
                    <a:pt x="448" y="1124"/>
                  </a:lnTo>
                  <a:lnTo>
                    <a:pt x="472" y="1136"/>
                  </a:lnTo>
                  <a:lnTo>
                    <a:pt x="482" y="1160"/>
                  </a:lnTo>
                  <a:lnTo>
                    <a:pt x="513" y="1155"/>
                  </a:lnTo>
                  <a:lnTo>
                    <a:pt x="557" y="1148"/>
                  </a:lnTo>
                  <a:lnTo>
                    <a:pt x="589" y="1131"/>
                  </a:lnTo>
                  <a:lnTo>
                    <a:pt x="609" y="1128"/>
                  </a:lnTo>
                  <a:lnTo>
                    <a:pt x="639" y="1141"/>
                  </a:lnTo>
                  <a:lnTo>
                    <a:pt x="670" y="1149"/>
                  </a:lnTo>
                  <a:lnTo>
                    <a:pt x="676" y="1131"/>
                  </a:lnTo>
                  <a:lnTo>
                    <a:pt x="666" y="1112"/>
                  </a:lnTo>
                  <a:lnTo>
                    <a:pt x="694" y="1109"/>
                  </a:lnTo>
                  <a:lnTo>
                    <a:pt x="696" y="1087"/>
                  </a:lnTo>
                  <a:close/>
                  <a:moveTo>
                    <a:pt x="745" y="1080"/>
                  </a:moveTo>
                  <a:lnTo>
                    <a:pt x="732" y="1102"/>
                  </a:lnTo>
                  <a:lnTo>
                    <a:pt x="717" y="1118"/>
                  </a:lnTo>
                  <a:lnTo>
                    <a:pt x="740" y="1140"/>
                  </a:lnTo>
                  <a:lnTo>
                    <a:pt x="755" y="1134"/>
                  </a:lnTo>
                  <a:lnTo>
                    <a:pt x="778" y="1149"/>
                  </a:lnTo>
                  <a:lnTo>
                    <a:pt x="789" y="1132"/>
                  </a:lnTo>
                  <a:lnTo>
                    <a:pt x="778" y="1113"/>
                  </a:lnTo>
                  <a:lnTo>
                    <a:pt x="772" y="1104"/>
                  </a:lnTo>
                  <a:lnTo>
                    <a:pt x="762" y="1095"/>
                  </a:lnTo>
                  <a:lnTo>
                    <a:pt x="745" y="1080"/>
                  </a:lnTo>
                  <a:close/>
                  <a:moveTo>
                    <a:pt x="635" y="897"/>
                  </a:moveTo>
                  <a:lnTo>
                    <a:pt x="622" y="885"/>
                  </a:lnTo>
                  <a:lnTo>
                    <a:pt x="599" y="887"/>
                  </a:lnTo>
                  <a:lnTo>
                    <a:pt x="593" y="895"/>
                  </a:lnTo>
                  <a:lnTo>
                    <a:pt x="619" y="938"/>
                  </a:lnTo>
                  <a:lnTo>
                    <a:pt x="635" y="897"/>
                  </a:lnTo>
                  <a:close/>
                  <a:moveTo>
                    <a:pt x="813" y="979"/>
                  </a:moveTo>
                  <a:lnTo>
                    <a:pt x="831" y="937"/>
                  </a:lnTo>
                  <a:lnTo>
                    <a:pt x="852" y="925"/>
                  </a:lnTo>
                  <a:lnTo>
                    <a:pt x="878" y="871"/>
                  </a:lnTo>
                  <a:lnTo>
                    <a:pt x="845" y="856"/>
                  </a:lnTo>
                  <a:lnTo>
                    <a:pt x="808" y="853"/>
                  </a:lnTo>
                  <a:lnTo>
                    <a:pt x="791" y="871"/>
                  </a:lnTo>
                  <a:lnTo>
                    <a:pt x="783" y="897"/>
                  </a:lnTo>
                  <a:lnTo>
                    <a:pt x="782" y="926"/>
                  </a:lnTo>
                  <a:lnTo>
                    <a:pt x="793" y="977"/>
                  </a:lnTo>
                  <a:lnTo>
                    <a:pt x="813" y="979"/>
                  </a:lnTo>
                  <a:close/>
                  <a:moveTo>
                    <a:pt x="919" y="837"/>
                  </a:moveTo>
                  <a:lnTo>
                    <a:pt x="955" y="836"/>
                  </a:lnTo>
                  <a:lnTo>
                    <a:pt x="1005" y="826"/>
                  </a:lnTo>
                  <a:lnTo>
                    <a:pt x="1027" y="834"/>
                  </a:lnTo>
                  <a:lnTo>
                    <a:pt x="1053" y="820"/>
                  </a:lnTo>
                  <a:lnTo>
                    <a:pt x="1064" y="802"/>
                  </a:lnTo>
                  <a:lnTo>
                    <a:pt x="1059" y="775"/>
                  </a:lnTo>
                  <a:lnTo>
                    <a:pt x="1041" y="748"/>
                  </a:lnTo>
                  <a:lnTo>
                    <a:pt x="1013" y="744"/>
                  </a:lnTo>
                  <a:lnTo>
                    <a:pt x="977" y="749"/>
                  </a:lnTo>
                  <a:lnTo>
                    <a:pt x="949" y="764"/>
                  </a:lnTo>
                  <a:lnTo>
                    <a:pt x="924" y="759"/>
                  </a:lnTo>
                  <a:lnTo>
                    <a:pt x="901" y="755"/>
                  </a:lnTo>
                  <a:lnTo>
                    <a:pt x="890" y="739"/>
                  </a:lnTo>
                  <a:lnTo>
                    <a:pt x="870" y="723"/>
                  </a:lnTo>
                  <a:lnTo>
                    <a:pt x="874" y="695"/>
                  </a:lnTo>
                  <a:lnTo>
                    <a:pt x="859" y="671"/>
                  </a:lnTo>
                  <a:lnTo>
                    <a:pt x="824" y="671"/>
                  </a:lnTo>
                  <a:lnTo>
                    <a:pt x="806" y="645"/>
                  </a:lnTo>
                  <a:lnTo>
                    <a:pt x="770" y="641"/>
                  </a:lnTo>
                  <a:lnTo>
                    <a:pt x="763" y="672"/>
                  </a:lnTo>
                  <a:lnTo>
                    <a:pt x="783" y="695"/>
                  </a:lnTo>
                  <a:lnTo>
                    <a:pt x="819" y="704"/>
                  </a:lnTo>
                  <a:lnTo>
                    <a:pt x="837" y="737"/>
                  </a:lnTo>
                  <a:lnTo>
                    <a:pt x="838" y="771"/>
                  </a:lnTo>
                  <a:lnTo>
                    <a:pt x="845" y="808"/>
                  </a:lnTo>
                  <a:lnTo>
                    <a:pt x="890" y="829"/>
                  </a:lnTo>
                  <a:lnTo>
                    <a:pt x="919" y="837"/>
                  </a:lnTo>
                  <a:close/>
                  <a:moveTo>
                    <a:pt x="367" y="724"/>
                  </a:moveTo>
                  <a:lnTo>
                    <a:pt x="399" y="693"/>
                  </a:lnTo>
                  <a:lnTo>
                    <a:pt x="416" y="689"/>
                  </a:lnTo>
                  <a:lnTo>
                    <a:pt x="428" y="663"/>
                  </a:lnTo>
                  <a:lnTo>
                    <a:pt x="431" y="603"/>
                  </a:lnTo>
                  <a:lnTo>
                    <a:pt x="408" y="614"/>
                  </a:lnTo>
                  <a:lnTo>
                    <a:pt x="381" y="613"/>
                  </a:lnTo>
                  <a:lnTo>
                    <a:pt x="345" y="664"/>
                  </a:lnTo>
                  <a:lnTo>
                    <a:pt x="315" y="719"/>
                  </a:lnTo>
                  <a:lnTo>
                    <a:pt x="339" y="734"/>
                  </a:lnTo>
                  <a:lnTo>
                    <a:pt x="367" y="724"/>
                  </a:lnTo>
                  <a:close/>
                  <a:moveTo>
                    <a:pt x="815" y="824"/>
                  </a:moveTo>
                  <a:lnTo>
                    <a:pt x="824" y="798"/>
                  </a:lnTo>
                  <a:lnTo>
                    <a:pt x="817" y="777"/>
                  </a:lnTo>
                  <a:lnTo>
                    <a:pt x="802" y="753"/>
                  </a:lnTo>
                  <a:lnTo>
                    <a:pt x="778" y="771"/>
                  </a:lnTo>
                  <a:lnTo>
                    <a:pt x="769" y="801"/>
                  </a:lnTo>
                  <a:lnTo>
                    <a:pt x="790" y="819"/>
                  </a:lnTo>
                  <a:lnTo>
                    <a:pt x="815" y="824"/>
                  </a:lnTo>
                  <a:close/>
                  <a:moveTo>
                    <a:pt x="763" y="895"/>
                  </a:moveTo>
                  <a:lnTo>
                    <a:pt x="758" y="876"/>
                  </a:lnTo>
                  <a:lnTo>
                    <a:pt x="727" y="885"/>
                  </a:lnTo>
                  <a:lnTo>
                    <a:pt x="706" y="872"/>
                  </a:lnTo>
                  <a:lnTo>
                    <a:pt x="687" y="902"/>
                  </a:lnTo>
                  <a:lnTo>
                    <a:pt x="705" y="940"/>
                  </a:lnTo>
                  <a:lnTo>
                    <a:pt x="670" y="933"/>
                  </a:lnTo>
                  <a:lnTo>
                    <a:pt x="669" y="952"/>
                  </a:lnTo>
                  <a:lnTo>
                    <a:pt x="713" y="995"/>
                  </a:lnTo>
                  <a:lnTo>
                    <a:pt x="725" y="1016"/>
                  </a:lnTo>
                  <a:lnTo>
                    <a:pt x="741" y="1021"/>
                  </a:lnTo>
                  <a:lnTo>
                    <a:pt x="770" y="1000"/>
                  </a:lnTo>
                  <a:lnTo>
                    <a:pt x="773" y="949"/>
                  </a:lnTo>
                  <a:lnTo>
                    <a:pt x="747" y="924"/>
                  </a:lnTo>
                  <a:lnTo>
                    <a:pt x="763" y="895"/>
                  </a:lnTo>
                  <a:close/>
                  <a:moveTo>
                    <a:pt x="304" y="1847"/>
                  </a:moveTo>
                  <a:lnTo>
                    <a:pt x="296" y="1832"/>
                  </a:lnTo>
                  <a:lnTo>
                    <a:pt x="279" y="1822"/>
                  </a:lnTo>
                  <a:lnTo>
                    <a:pt x="271" y="1809"/>
                  </a:lnTo>
                  <a:lnTo>
                    <a:pt x="265" y="1800"/>
                  </a:lnTo>
                  <a:lnTo>
                    <a:pt x="249" y="1796"/>
                  </a:lnTo>
                  <a:lnTo>
                    <a:pt x="237" y="1793"/>
                  </a:lnTo>
                  <a:lnTo>
                    <a:pt x="220" y="1786"/>
                  </a:lnTo>
                  <a:lnTo>
                    <a:pt x="218" y="1793"/>
                  </a:lnTo>
                  <a:lnTo>
                    <a:pt x="225" y="1808"/>
                  </a:lnTo>
                  <a:lnTo>
                    <a:pt x="243" y="1813"/>
                  </a:lnTo>
                  <a:lnTo>
                    <a:pt x="245" y="1819"/>
                  </a:lnTo>
                  <a:lnTo>
                    <a:pt x="262" y="1829"/>
                  </a:lnTo>
                  <a:lnTo>
                    <a:pt x="266" y="1839"/>
                  </a:lnTo>
                  <a:lnTo>
                    <a:pt x="295" y="1851"/>
                  </a:lnTo>
                  <a:lnTo>
                    <a:pt x="304" y="1847"/>
                  </a:lnTo>
                  <a:close/>
                  <a:moveTo>
                    <a:pt x="1059" y="1366"/>
                  </a:moveTo>
                  <a:lnTo>
                    <a:pt x="1047" y="1353"/>
                  </a:lnTo>
                  <a:lnTo>
                    <a:pt x="1034" y="1356"/>
                  </a:lnTo>
                  <a:lnTo>
                    <a:pt x="1033" y="1338"/>
                  </a:lnTo>
                  <a:lnTo>
                    <a:pt x="1012" y="1325"/>
                  </a:lnTo>
                  <a:lnTo>
                    <a:pt x="993" y="1311"/>
                  </a:lnTo>
                  <a:lnTo>
                    <a:pt x="983" y="1299"/>
                  </a:lnTo>
                  <a:lnTo>
                    <a:pt x="975" y="1306"/>
                  </a:lnTo>
                  <a:lnTo>
                    <a:pt x="971" y="1288"/>
                  </a:lnTo>
                  <a:lnTo>
                    <a:pt x="959" y="1284"/>
                  </a:lnTo>
                  <a:lnTo>
                    <a:pt x="953" y="1323"/>
                  </a:lnTo>
                  <a:lnTo>
                    <a:pt x="951" y="1354"/>
                  </a:lnTo>
                  <a:lnTo>
                    <a:pt x="936" y="1373"/>
                  </a:lnTo>
                  <a:lnTo>
                    <a:pt x="959" y="1370"/>
                  </a:lnTo>
                  <a:lnTo>
                    <a:pt x="965" y="1392"/>
                  </a:lnTo>
                  <a:lnTo>
                    <a:pt x="990" y="1372"/>
                  </a:lnTo>
                  <a:lnTo>
                    <a:pt x="1007" y="1351"/>
                  </a:lnTo>
                  <a:lnTo>
                    <a:pt x="1017" y="1369"/>
                  </a:lnTo>
                  <a:lnTo>
                    <a:pt x="1043" y="1378"/>
                  </a:lnTo>
                  <a:lnTo>
                    <a:pt x="1059" y="1366"/>
                  </a:lnTo>
                  <a:close/>
                  <a:moveTo>
                    <a:pt x="311" y="1041"/>
                  </a:moveTo>
                  <a:lnTo>
                    <a:pt x="357" y="1015"/>
                  </a:lnTo>
                  <a:lnTo>
                    <a:pt x="357" y="991"/>
                  </a:lnTo>
                  <a:lnTo>
                    <a:pt x="379" y="952"/>
                  </a:lnTo>
                  <a:lnTo>
                    <a:pt x="421" y="910"/>
                  </a:lnTo>
                  <a:lnTo>
                    <a:pt x="443" y="895"/>
                  </a:lnTo>
                  <a:lnTo>
                    <a:pt x="425" y="868"/>
                  </a:lnTo>
                  <a:lnTo>
                    <a:pt x="408" y="850"/>
                  </a:lnTo>
                  <a:lnTo>
                    <a:pt x="364" y="846"/>
                  </a:lnTo>
                  <a:lnTo>
                    <a:pt x="338" y="834"/>
                  </a:lnTo>
                  <a:lnTo>
                    <a:pt x="279" y="843"/>
                  </a:lnTo>
                  <a:lnTo>
                    <a:pt x="296" y="882"/>
                  </a:lnTo>
                  <a:lnTo>
                    <a:pt x="281" y="922"/>
                  </a:lnTo>
                  <a:lnTo>
                    <a:pt x="270" y="964"/>
                  </a:lnTo>
                  <a:lnTo>
                    <a:pt x="262" y="989"/>
                  </a:lnTo>
                  <a:lnTo>
                    <a:pt x="302" y="1017"/>
                  </a:lnTo>
                  <a:lnTo>
                    <a:pt x="311" y="1041"/>
                  </a:lnTo>
                  <a:close/>
                  <a:moveTo>
                    <a:pt x="1144" y="1209"/>
                  </a:moveTo>
                  <a:lnTo>
                    <a:pt x="1146" y="1203"/>
                  </a:lnTo>
                  <a:lnTo>
                    <a:pt x="1146" y="1184"/>
                  </a:lnTo>
                  <a:lnTo>
                    <a:pt x="1132" y="1171"/>
                  </a:lnTo>
                  <a:lnTo>
                    <a:pt x="1116" y="1178"/>
                  </a:lnTo>
                  <a:lnTo>
                    <a:pt x="1109" y="1203"/>
                  </a:lnTo>
                  <a:lnTo>
                    <a:pt x="1114" y="1225"/>
                  </a:lnTo>
                  <a:lnTo>
                    <a:pt x="1132" y="1223"/>
                  </a:lnTo>
                  <a:lnTo>
                    <a:pt x="1144" y="1209"/>
                  </a:lnTo>
                  <a:close/>
                  <a:moveTo>
                    <a:pt x="1292" y="1257"/>
                  </a:moveTo>
                  <a:lnTo>
                    <a:pt x="1319" y="1297"/>
                  </a:lnTo>
                  <a:lnTo>
                    <a:pt x="1341" y="1314"/>
                  </a:lnTo>
                  <a:lnTo>
                    <a:pt x="1371" y="1266"/>
                  </a:lnTo>
                  <a:lnTo>
                    <a:pt x="1377" y="1236"/>
                  </a:lnTo>
                  <a:lnTo>
                    <a:pt x="1349" y="1232"/>
                  </a:lnTo>
                  <a:lnTo>
                    <a:pt x="1325" y="1191"/>
                  </a:lnTo>
                  <a:lnTo>
                    <a:pt x="1297" y="1182"/>
                  </a:lnTo>
                  <a:lnTo>
                    <a:pt x="1256" y="1150"/>
                  </a:lnTo>
                  <a:lnTo>
                    <a:pt x="1288" y="1128"/>
                  </a:lnTo>
                  <a:lnTo>
                    <a:pt x="1271" y="1081"/>
                  </a:lnTo>
                  <a:lnTo>
                    <a:pt x="1256" y="1060"/>
                  </a:lnTo>
                  <a:lnTo>
                    <a:pt x="1215" y="1039"/>
                  </a:lnTo>
                  <a:lnTo>
                    <a:pt x="1196" y="1006"/>
                  </a:lnTo>
                  <a:lnTo>
                    <a:pt x="1164" y="1017"/>
                  </a:lnTo>
                  <a:lnTo>
                    <a:pt x="1161" y="994"/>
                  </a:lnTo>
                  <a:lnTo>
                    <a:pt x="1137" y="967"/>
                  </a:lnTo>
                  <a:lnTo>
                    <a:pt x="1099" y="938"/>
                  </a:lnTo>
                  <a:lnTo>
                    <a:pt x="1083" y="961"/>
                  </a:lnTo>
                  <a:lnTo>
                    <a:pt x="1048" y="977"/>
                  </a:lnTo>
                  <a:lnTo>
                    <a:pt x="1050" y="940"/>
                  </a:lnTo>
                  <a:lnTo>
                    <a:pt x="1021" y="878"/>
                  </a:lnTo>
                  <a:lnTo>
                    <a:pt x="976" y="903"/>
                  </a:lnTo>
                  <a:lnTo>
                    <a:pt x="961" y="950"/>
                  </a:lnTo>
                  <a:lnTo>
                    <a:pt x="947" y="913"/>
                  </a:lnTo>
                  <a:lnTo>
                    <a:pt x="960" y="874"/>
                  </a:lnTo>
                  <a:lnTo>
                    <a:pt x="915" y="890"/>
                  </a:lnTo>
                  <a:lnTo>
                    <a:pt x="897" y="916"/>
                  </a:lnTo>
                  <a:lnTo>
                    <a:pt x="883" y="968"/>
                  </a:lnTo>
                  <a:lnTo>
                    <a:pt x="889" y="1023"/>
                  </a:lnTo>
                  <a:lnTo>
                    <a:pt x="914" y="1024"/>
                  </a:lnTo>
                  <a:lnTo>
                    <a:pt x="895" y="1049"/>
                  </a:lnTo>
                  <a:lnTo>
                    <a:pt x="910" y="1066"/>
                  </a:lnTo>
                  <a:lnTo>
                    <a:pt x="938" y="1074"/>
                  </a:lnTo>
                  <a:lnTo>
                    <a:pt x="975" y="1089"/>
                  </a:lnTo>
                  <a:lnTo>
                    <a:pt x="1039" y="1101"/>
                  </a:lnTo>
                  <a:lnTo>
                    <a:pt x="1070" y="1094"/>
                  </a:lnTo>
                  <a:lnTo>
                    <a:pt x="1079" y="1079"/>
                  </a:lnTo>
                  <a:lnTo>
                    <a:pt x="1093" y="1096"/>
                  </a:lnTo>
                  <a:lnTo>
                    <a:pt x="1108" y="1099"/>
                  </a:lnTo>
                  <a:lnTo>
                    <a:pt x="1127" y="1130"/>
                  </a:lnTo>
                  <a:lnTo>
                    <a:pt x="1115" y="1142"/>
                  </a:lnTo>
                  <a:lnTo>
                    <a:pt x="1151" y="1158"/>
                  </a:lnTo>
                  <a:lnTo>
                    <a:pt x="1178" y="1182"/>
                  </a:lnTo>
                  <a:lnTo>
                    <a:pt x="1185" y="1197"/>
                  </a:lnTo>
                  <a:lnTo>
                    <a:pt x="1189" y="1217"/>
                  </a:lnTo>
                  <a:lnTo>
                    <a:pt x="1166" y="1260"/>
                  </a:lnTo>
                  <a:lnTo>
                    <a:pt x="1160" y="1281"/>
                  </a:lnTo>
                  <a:lnTo>
                    <a:pt x="1166" y="1296"/>
                  </a:lnTo>
                  <a:lnTo>
                    <a:pt x="1130" y="1302"/>
                  </a:lnTo>
                  <a:lnTo>
                    <a:pt x="1098" y="1302"/>
                  </a:lnTo>
                  <a:lnTo>
                    <a:pt x="1086" y="1333"/>
                  </a:lnTo>
                  <a:lnTo>
                    <a:pt x="1101" y="1347"/>
                  </a:lnTo>
                  <a:lnTo>
                    <a:pt x="1151" y="1340"/>
                  </a:lnTo>
                  <a:lnTo>
                    <a:pt x="1151" y="1328"/>
                  </a:lnTo>
                  <a:lnTo>
                    <a:pt x="1176" y="1348"/>
                  </a:lnTo>
                  <a:lnTo>
                    <a:pt x="1202" y="1368"/>
                  </a:lnTo>
                  <a:lnTo>
                    <a:pt x="1196" y="1379"/>
                  </a:lnTo>
                  <a:lnTo>
                    <a:pt x="1217" y="1398"/>
                  </a:lnTo>
                  <a:lnTo>
                    <a:pt x="1254" y="1420"/>
                  </a:lnTo>
                  <a:lnTo>
                    <a:pt x="1302" y="1435"/>
                  </a:lnTo>
                  <a:lnTo>
                    <a:pt x="1299" y="1422"/>
                  </a:lnTo>
                  <a:lnTo>
                    <a:pt x="1281" y="1399"/>
                  </a:lnTo>
                  <a:lnTo>
                    <a:pt x="1256" y="1365"/>
                  </a:lnTo>
                  <a:lnTo>
                    <a:pt x="1299" y="1396"/>
                  </a:lnTo>
                  <a:lnTo>
                    <a:pt x="1321" y="1407"/>
                  </a:lnTo>
                  <a:lnTo>
                    <a:pt x="1328" y="1379"/>
                  </a:lnTo>
                  <a:lnTo>
                    <a:pt x="1317" y="1340"/>
                  </a:lnTo>
                  <a:lnTo>
                    <a:pt x="1310" y="1329"/>
                  </a:lnTo>
                  <a:lnTo>
                    <a:pt x="1285" y="1311"/>
                  </a:lnTo>
                  <a:lnTo>
                    <a:pt x="1267" y="1287"/>
                  </a:lnTo>
                  <a:lnTo>
                    <a:pt x="1269" y="1262"/>
                  </a:lnTo>
                  <a:lnTo>
                    <a:pt x="1292" y="1257"/>
                  </a:lnTo>
                  <a:close/>
                  <a:moveTo>
                    <a:pt x="883" y="256"/>
                  </a:moveTo>
                  <a:lnTo>
                    <a:pt x="899" y="301"/>
                  </a:lnTo>
                  <a:lnTo>
                    <a:pt x="929" y="338"/>
                  </a:lnTo>
                  <a:lnTo>
                    <a:pt x="990" y="331"/>
                  </a:lnTo>
                  <a:lnTo>
                    <a:pt x="1029" y="343"/>
                  </a:lnTo>
                  <a:lnTo>
                    <a:pt x="1002" y="381"/>
                  </a:lnTo>
                  <a:lnTo>
                    <a:pt x="988" y="369"/>
                  </a:lnTo>
                  <a:lnTo>
                    <a:pt x="940" y="365"/>
                  </a:lnTo>
                  <a:lnTo>
                    <a:pt x="948" y="417"/>
                  </a:lnTo>
                  <a:lnTo>
                    <a:pt x="973" y="453"/>
                  </a:lnTo>
                  <a:lnTo>
                    <a:pt x="968" y="486"/>
                  </a:lnTo>
                  <a:lnTo>
                    <a:pt x="937" y="508"/>
                  </a:lnTo>
                  <a:lnTo>
                    <a:pt x="923" y="541"/>
                  </a:lnTo>
                  <a:lnTo>
                    <a:pt x="951" y="558"/>
                  </a:lnTo>
                  <a:lnTo>
                    <a:pt x="975" y="611"/>
                  </a:lnTo>
                  <a:lnTo>
                    <a:pt x="927" y="576"/>
                  </a:lnTo>
                  <a:lnTo>
                    <a:pt x="917" y="582"/>
                  </a:lnTo>
                  <a:lnTo>
                    <a:pt x="926" y="640"/>
                  </a:lnTo>
                  <a:lnTo>
                    <a:pt x="894" y="657"/>
                  </a:lnTo>
                  <a:lnTo>
                    <a:pt x="896" y="693"/>
                  </a:lnTo>
                  <a:lnTo>
                    <a:pt x="929" y="697"/>
                  </a:lnTo>
                  <a:lnTo>
                    <a:pt x="954" y="705"/>
                  </a:lnTo>
                  <a:lnTo>
                    <a:pt x="1006" y="695"/>
                  </a:lnTo>
                  <a:lnTo>
                    <a:pt x="1051" y="715"/>
                  </a:lnTo>
                  <a:lnTo>
                    <a:pt x="1098" y="671"/>
                  </a:lnTo>
                  <a:lnTo>
                    <a:pt x="1098" y="651"/>
                  </a:lnTo>
                  <a:lnTo>
                    <a:pt x="1068" y="655"/>
                  </a:lnTo>
                  <a:lnTo>
                    <a:pt x="1065" y="637"/>
                  </a:lnTo>
                  <a:lnTo>
                    <a:pt x="1090" y="613"/>
                  </a:lnTo>
                  <a:lnTo>
                    <a:pt x="1098" y="582"/>
                  </a:lnTo>
                  <a:lnTo>
                    <a:pt x="1124" y="558"/>
                  </a:lnTo>
                  <a:lnTo>
                    <a:pt x="1142" y="529"/>
                  </a:lnTo>
                  <a:lnTo>
                    <a:pt x="1127" y="485"/>
                  </a:lnTo>
                  <a:lnTo>
                    <a:pt x="1139" y="467"/>
                  </a:lnTo>
                  <a:lnTo>
                    <a:pt x="1115" y="456"/>
                  </a:lnTo>
                  <a:lnTo>
                    <a:pt x="1167" y="447"/>
                  </a:lnTo>
                  <a:lnTo>
                    <a:pt x="1179" y="427"/>
                  </a:lnTo>
                  <a:lnTo>
                    <a:pt x="1215" y="411"/>
                  </a:lnTo>
                  <a:lnTo>
                    <a:pt x="1245" y="328"/>
                  </a:lnTo>
                  <a:lnTo>
                    <a:pt x="1273" y="296"/>
                  </a:lnTo>
                  <a:lnTo>
                    <a:pt x="1314" y="227"/>
                  </a:lnTo>
                  <a:lnTo>
                    <a:pt x="1276" y="228"/>
                  </a:lnTo>
                  <a:lnTo>
                    <a:pt x="1291" y="202"/>
                  </a:lnTo>
                  <a:lnTo>
                    <a:pt x="1334" y="177"/>
                  </a:lnTo>
                  <a:lnTo>
                    <a:pt x="1376" y="122"/>
                  </a:lnTo>
                  <a:lnTo>
                    <a:pt x="1377" y="86"/>
                  </a:lnTo>
                  <a:lnTo>
                    <a:pt x="1346" y="49"/>
                  </a:lnTo>
                  <a:lnTo>
                    <a:pt x="1307" y="31"/>
                  </a:lnTo>
                  <a:lnTo>
                    <a:pt x="1261" y="19"/>
                  </a:lnTo>
                  <a:lnTo>
                    <a:pt x="1224" y="10"/>
                  </a:lnTo>
                  <a:lnTo>
                    <a:pt x="1186" y="0"/>
                  </a:lnTo>
                  <a:lnTo>
                    <a:pt x="1136" y="26"/>
                  </a:lnTo>
                  <a:lnTo>
                    <a:pt x="1127" y="10"/>
                  </a:lnTo>
                  <a:lnTo>
                    <a:pt x="1073" y="16"/>
                  </a:lnTo>
                  <a:lnTo>
                    <a:pt x="1042" y="32"/>
                  </a:lnTo>
                  <a:lnTo>
                    <a:pt x="1019" y="55"/>
                  </a:lnTo>
                  <a:lnTo>
                    <a:pt x="1006" y="128"/>
                  </a:lnTo>
                  <a:lnTo>
                    <a:pt x="987" y="89"/>
                  </a:lnTo>
                  <a:lnTo>
                    <a:pt x="966" y="83"/>
                  </a:lnTo>
                  <a:lnTo>
                    <a:pt x="940" y="132"/>
                  </a:lnTo>
                  <a:lnTo>
                    <a:pt x="905" y="153"/>
                  </a:lnTo>
                  <a:lnTo>
                    <a:pt x="886" y="158"/>
                  </a:lnTo>
                  <a:lnTo>
                    <a:pt x="859" y="181"/>
                  </a:lnTo>
                  <a:lnTo>
                    <a:pt x="863" y="222"/>
                  </a:lnTo>
                  <a:lnTo>
                    <a:pt x="883" y="256"/>
                  </a:lnTo>
                  <a:close/>
                  <a:moveTo>
                    <a:pt x="1346" y="1897"/>
                  </a:moveTo>
                  <a:lnTo>
                    <a:pt x="1339" y="1885"/>
                  </a:lnTo>
                  <a:lnTo>
                    <a:pt x="1333" y="1892"/>
                  </a:lnTo>
                  <a:lnTo>
                    <a:pt x="1337" y="1901"/>
                  </a:lnTo>
                  <a:lnTo>
                    <a:pt x="1359" y="1912"/>
                  </a:lnTo>
                  <a:lnTo>
                    <a:pt x="1365" y="1910"/>
                  </a:lnTo>
                  <a:lnTo>
                    <a:pt x="1374" y="1899"/>
                  </a:lnTo>
                  <a:lnTo>
                    <a:pt x="1358" y="1900"/>
                  </a:lnTo>
                  <a:lnTo>
                    <a:pt x="1346" y="1897"/>
                  </a:lnTo>
                  <a:close/>
                  <a:moveTo>
                    <a:pt x="991" y="1415"/>
                  </a:moveTo>
                  <a:lnTo>
                    <a:pt x="996" y="1425"/>
                  </a:lnTo>
                  <a:lnTo>
                    <a:pt x="1007" y="1425"/>
                  </a:lnTo>
                  <a:lnTo>
                    <a:pt x="1028" y="1405"/>
                  </a:lnTo>
                  <a:lnTo>
                    <a:pt x="1028" y="1398"/>
                  </a:lnTo>
                  <a:lnTo>
                    <a:pt x="1004" y="1398"/>
                  </a:lnTo>
                  <a:lnTo>
                    <a:pt x="991" y="1415"/>
                  </a:lnTo>
                  <a:close/>
                  <a:moveTo>
                    <a:pt x="1377" y="1826"/>
                  </a:moveTo>
                  <a:lnTo>
                    <a:pt x="1359" y="1815"/>
                  </a:lnTo>
                  <a:lnTo>
                    <a:pt x="1336" y="1808"/>
                  </a:lnTo>
                  <a:lnTo>
                    <a:pt x="1330" y="1810"/>
                  </a:lnTo>
                  <a:lnTo>
                    <a:pt x="1347" y="1823"/>
                  </a:lnTo>
                  <a:lnTo>
                    <a:pt x="1369" y="1832"/>
                  </a:lnTo>
                  <a:lnTo>
                    <a:pt x="1378" y="1831"/>
                  </a:lnTo>
                  <a:lnTo>
                    <a:pt x="1377" y="1826"/>
                  </a:lnTo>
                  <a:close/>
                  <a:moveTo>
                    <a:pt x="1532" y="1856"/>
                  </a:moveTo>
                  <a:lnTo>
                    <a:pt x="1530" y="1843"/>
                  </a:lnTo>
                  <a:lnTo>
                    <a:pt x="1517" y="1846"/>
                  </a:lnTo>
                  <a:lnTo>
                    <a:pt x="1523" y="1828"/>
                  </a:lnTo>
                  <a:lnTo>
                    <a:pt x="1505" y="1819"/>
                  </a:lnTo>
                  <a:lnTo>
                    <a:pt x="1497" y="1825"/>
                  </a:lnTo>
                  <a:lnTo>
                    <a:pt x="1481" y="1818"/>
                  </a:lnTo>
                  <a:lnTo>
                    <a:pt x="1488" y="1809"/>
                  </a:lnTo>
                  <a:lnTo>
                    <a:pt x="1476" y="1803"/>
                  </a:lnTo>
                  <a:lnTo>
                    <a:pt x="1465" y="1813"/>
                  </a:lnTo>
                  <a:lnTo>
                    <a:pt x="1476" y="1788"/>
                  </a:lnTo>
                  <a:lnTo>
                    <a:pt x="1486" y="1771"/>
                  </a:lnTo>
                  <a:lnTo>
                    <a:pt x="1489" y="1764"/>
                  </a:lnTo>
                  <a:lnTo>
                    <a:pt x="1481" y="1763"/>
                  </a:lnTo>
                  <a:lnTo>
                    <a:pt x="1466" y="1772"/>
                  </a:lnTo>
                  <a:lnTo>
                    <a:pt x="1454" y="1788"/>
                  </a:lnTo>
                  <a:lnTo>
                    <a:pt x="1437" y="1831"/>
                  </a:lnTo>
                  <a:lnTo>
                    <a:pt x="1422" y="1846"/>
                  </a:lnTo>
                  <a:lnTo>
                    <a:pt x="1430" y="1853"/>
                  </a:lnTo>
                  <a:lnTo>
                    <a:pt x="1418" y="1862"/>
                  </a:lnTo>
                  <a:lnTo>
                    <a:pt x="1422" y="1870"/>
                  </a:lnTo>
                  <a:lnTo>
                    <a:pt x="1456" y="1871"/>
                  </a:lnTo>
                  <a:lnTo>
                    <a:pt x="1474" y="1869"/>
                  </a:lnTo>
                  <a:lnTo>
                    <a:pt x="1490" y="1876"/>
                  </a:lnTo>
                  <a:lnTo>
                    <a:pt x="1479" y="1888"/>
                  </a:lnTo>
                  <a:lnTo>
                    <a:pt x="1489" y="1889"/>
                  </a:lnTo>
                  <a:lnTo>
                    <a:pt x="1509" y="1867"/>
                  </a:lnTo>
                  <a:lnTo>
                    <a:pt x="1513" y="1869"/>
                  </a:lnTo>
                  <a:lnTo>
                    <a:pt x="1510" y="1891"/>
                  </a:lnTo>
                  <a:lnTo>
                    <a:pt x="1522" y="1896"/>
                  </a:lnTo>
                  <a:lnTo>
                    <a:pt x="1530" y="1895"/>
                  </a:lnTo>
                  <a:lnTo>
                    <a:pt x="1537" y="1873"/>
                  </a:lnTo>
                  <a:lnTo>
                    <a:pt x="1532" y="1856"/>
                  </a:lnTo>
                  <a:close/>
                  <a:moveTo>
                    <a:pt x="1400" y="1885"/>
                  </a:moveTo>
                  <a:lnTo>
                    <a:pt x="1383" y="1914"/>
                  </a:lnTo>
                  <a:lnTo>
                    <a:pt x="1354" y="1918"/>
                  </a:lnTo>
                  <a:lnTo>
                    <a:pt x="1332" y="1905"/>
                  </a:lnTo>
                  <a:lnTo>
                    <a:pt x="1326" y="1885"/>
                  </a:lnTo>
                  <a:lnTo>
                    <a:pt x="1320" y="1859"/>
                  </a:lnTo>
                  <a:lnTo>
                    <a:pt x="1336" y="1840"/>
                  </a:lnTo>
                  <a:lnTo>
                    <a:pt x="1321" y="1828"/>
                  </a:lnTo>
                  <a:lnTo>
                    <a:pt x="1295" y="1830"/>
                  </a:lnTo>
                  <a:lnTo>
                    <a:pt x="1259" y="1852"/>
                  </a:lnTo>
                  <a:lnTo>
                    <a:pt x="1231" y="1886"/>
                  </a:lnTo>
                  <a:lnTo>
                    <a:pt x="1216" y="1890"/>
                  </a:lnTo>
                  <a:lnTo>
                    <a:pt x="1236" y="1867"/>
                  </a:lnTo>
                  <a:lnTo>
                    <a:pt x="1261" y="1832"/>
                  </a:lnTo>
                  <a:lnTo>
                    <a:pt x="1283" y="1821"/>
                  </a:lnTo>
                  <a:lnTo>
                    <a:pt x="1298" y="1801"/>
                  </a:lnTo>
                  <a:lnTo>
                    <a:pt x="1315" y="1800"/>
                  </a:lnTo>
                  <a:lnTo>
                    <a:pt x="1342" y="1800"/>
                  </a:lnTo>
                  <a:lnTo>
                    <a:pt x="1379" y="1806"/>
                  </a:lnTo>
                  <a:lnTo>
                    <a:pt x="1408" y="1801"/>
                  </a:lnTo>
                  <a:lnTo>
                    <a:pt x="1430" y="1778"/>
                  </a:lnTo>
                  <a:lnTo>
                    <a:pt x="1459" y="1769"/>
                  </a:lnTo>
                  <a:lnTo>
                    <a:pt x="1472" y="1758"/>
                  </a:lnTo>
                  <a:lnTo>
                    <a:pt x="1484" y="1748"/>
                  </a:lnTo>
                  <a:lnTo>
                    <a:pt x="1483" y="1715"/>
                  </a:lnTo>
                  <a:lnTo>
                    <a:pt x="1476" y="1705"/>
                  </a:lnTo>
                  <a:lnTo>
                    <a:pt x="1462" y="1702"/>
                  </a:lnTo>
                  <a:lnTo>
                    <a:pt x="1456" y="1676"/>
                  </a:lnTo>
                  <a:lnTo>
                    <a:pt x="1444" y="1667"/>
                  </a:lnTo>
                  <a:lnTo>
                    <a:pt x="1416" y="1659"/>
                  </a:lnTo>
                  <a:lnTo>
                    <a:pt x="1401" y="1641"/>
                  </a:lnTo>
                  <a:lnTo>
                    <a:pt x="1378" y="1624"/>
                  </a:lnTo>
                  <a:lnTo>
                    <a:pt x="1385" y="1603"/>
                  </a:lnTo>
                  <a:lnTo>
                    <a:pt x="1365" y="1565"/>
                  </a:lnTo>
                  <a:lnTo>
                    <a:pt x="1343" y="1522"/>
                  </a:lnTo>
                  <a:lnTo>
                    <a:pt x="1329" y="1491"/>
                  </a:lnTo>
                  <a:lnTo>
                    <a:pt x="1318" y="1507"/>
                  </a:lnTo>
                  <a:lnTo>
                    <a:pt x="1302" y="1546"/>
                  </a:lnTo>
                  <a:lnTo>
                    <a:pt x="1276" y="1564"/>
                  </a:lnTo>
                  <a:lnTo>
                    <a:pt x="1263" y="1544"/>
                  </a:lnTo>
                  <a:lnTo>
                    <a:pt x="1247" y="1539"/>
                  </a:lnTo>
                  <a:lnTo>
                    <a:pt x="1241" y="1496"/>
                  </a:lnTo>
                  <a:lnTo>
                    <a:pt x="1242" y="1466"/>
                  </a:lnTo>
                  <a:lnTo>
                    <a:pt x="1211" y="1464"/>
                  </a:lnTo>
                  <a:lnTo>
                    <a:pt x="1205" y="1448"/>
                  </a:lnTo>
                  <a:lnTo>
                    <a:pt x="1185" y="1428"/>
                  </a:lnTo>
                  <a:lnTo>
                    <a:pt x="1168" y="1415"/>
                  </a:lnTo>
                  <a:lnTo>
                    <a:pt x="1154" y="1424"/>
                  </a:lnTo>
                  <a:lnTo>
                    <a:pt x="1136" y="1421"/>
                  </a:lnTo>
                  <a:lnTo>
                    <a:pt x="1106" y="1412"/>
                  </a:lnTo>
                  <a:lnTo>
                    <a:pt x="1094" y="1420"/>
                  </a:lnTo>
                  <a:lnTo>
                    <a:pt x="1100" y="1476"/>
                  </a:lnTo>
                  <a:lnTo>
                    <a:pt x="1107" y="1509"/>
                  </a:lnTo>
                  <a:lnTo>
                    <a:pt x="1087" y="1543"/>
                  </a:lnTo>
                  <a:lnTo>
                    <a:pt x="1108" y="1569"/>
                  </a:lnTo>
                  <a:lnTo>
                    <a:pt x="1120" y="1596"/>
                  </a:lnTo>
                  <a:lnTo>
                    <a:pt x="1121" y="1617"/>
                  </a:lnTo>
                  <a:lnTo>
                    <a:pt x="1112" y="1639"/>
                  </a:lnTo>
                  <a:lnTo>
                    <a:pt x="1092" y="1660"/>
                  </a:lnTo>
                  <a:lnTo>
                    <a:pt x="1064" y="1675"/>
                  </a:lnTo>
                  <a:lnTo>
                    <a:pt x="1077" y="1690"/>
                  </a:lnTo>
                  <a:lnTo>
                    <a:pt x="1085" y="1736"/>
                  </a:lnTo>
                  <a:lnTo>
                    <a:pt x="1076" y="1765"/>
                  </a:lnTo>
                  <a:lnTo>
                    <a:pt x="1063" y="1774"/>
                  </a:lnTo>
                  <a:lnTo>
                    <a:pt x="1036" y="1748"/>
                  </a:lnTo>
                  <a:lnTo>
                    <a:pt x="1025" y="1715"/>
                  </a:lnTo>
                  <a:lnTo>
                    <a:pt x="1019" y="1687"/>
                  </a:lnTo>
                  <a:lnTo>
                    <a:pt x="1021" y="1660"/>
                  </a:lnTo>
                  <a:lnTo>
                    <a:pt x="1003" y="1658"/>
                  </a:lnTo>
                  <a:lnTo>
                    <a:pt x="974" y="1655"/>
                  </a:lnTo>
                  <a:lnTo>
                    <a:pt x="955" y="1643"/>
                  </a:lnTo>
                  <a:lnTo>
                    <a:pt x="933" y="1635"/>
                  </a:lnTo>
                  <a:lnTo>
                    <a:pt x="922" y="1620"/>
                  </a:lnTo>
                  <a:lnTo>
                    <a:pt x="904" y="1608"/>
                  </a:lnTo>
                  <a:lnTo>
                    <a:pt x="872" y="1594"/>
                  </a:lnTo>
                  <a:lnTo>
                    <a:pt x="848" y="1600"/>
                  </a:lnTo>
                  <a:lnTo>
                    <a:pt x="839" y="1576"/>
                  </a:lnTo>
                  <a:lnTo>
                    <a:pt x="831" y="1544"/>
                  </a:lnTo>
                  <a:lnTo>
                    <a:pt x="806" y="1539"/>
                  </a:lnTo>
                  <a:lnTo>
                    <a:pt x="807" y="1499"/>
                  </a:lnTo>
                  <a:lnTo>
                    <a:pt x="814" y="1472"/>
                  </a:lnTo>
                  <a:lnTo>
                    <a:pt x="833" y="1431"/>
                  </a:lnTo>
                  <a:lnTo>
                    <a:pt x="853" y="1400"/>
                  </a:lnTo>
                  <a:lnTo>
                    <a:pt x="874" y="1395"/>
                  </a:lnTo>
                  <a:lnTo>
                    <a:pt x="875" y="1370"/>
                  </a:lnTo>
                  <a:lnTo>
                    <a:pt x="889" y="1354"/>
                  </a:lnTo>
                  <a:lnTo>
                    <a:pt x="914" y="1351"/>
                  </a:lnTo>
                  <a:lnTo>
                    <a:pt x="933" y="1324"/>
                  </a:lnTo>
                  <a:lnTo>
                    <a:pt x="939" y="1306"/>
                  </a:lnTo>
                  <a:lnTo>
                    <a:pt x="955" y="1271"/>
                  </a:lnTo>
                  <a:lnTo>
                    <a:pt x="961" y="1249"/>
                  </a:lnTo>
                  <a:lnTo>
                    <a:pt x="978" y="1262"/>
                  </a:lnTo>
                  <a:lnTo>
                    <a:pt x="1003" y="1256"/>
                  </a:lnTo>
                  <a:lnTo>
                    <a:pt x="1037" y="1224"/>
                  </a:lnTo>
                  <a:lnTo>
                    <a:pt x="1040" y="1202"/>
                  </a:lnTo>
                  <a:lnTo>
                    <a:pt x="1027" y="1178"/>
                  </a:lnTo>
                  <a:lnTo>
                    <a:pt x="1040" y="1153"/>
                  </a:lnTo>
                  <a:lnTo>
                    <a:pt x="1039" y="1130"/>
                  </a:lnTo>
                  <a:lnTo>
                    <a:pt x="1015" y="1104"/>
                  </a:lnTo>
                  <a:lnTo>
                    <a:pt x="990" y="1097"/>
                  </a:lnTo>
                  <a:lnTo>
                    <a:pt x="966" y="1094"/>
                  </a:lnTo>
                  <a:lnTo>
                    <a:pt x="965" y="1147"/>
                  </a:lnTo>
                  <a:lnTo>
                    <a:pt x="952" y="1187"/>
                  </a:lnTo>
                  <a:lnTo>
                    <a:pt x="933" y="1221"/>
                  </a:lnTo>
                  <a:lnTo>
                    <a:pt x="917" y="1190"/>
                  </a:lnTo>
                  <a:lnTo>
                    <a:pt x="922" y="1155"/>
                  </a:lnTo>
                  <a:lnTo>
                    <a:pt x="901" y="1124"/>
                  </a:lnTo>
                  <a:lnTo>
                    <a:pt x="878" y="1162"/>
                  </a:lnTo>
                  <a:lnTo>
                    <a:pt x="878" y="1112"/>
                  </a:lnTo>
                  <a:lnTo>
                    <a:pt x="845" y="1102"/>
                  </a:lnTo>
                  <a:lnTo>
                    <a:pt x="861" y="1078"/>
                  </a:lnTo>
                  <a:lnTo>
                    <a:pt x="837" y="1019"/>
                  </a:lnTo>
                  <a:lnTo>
                    <a:pt x="820" y="994"/>
                  </a:lnTo>
                  <a:lnTo>
                    <a:pt x="797" y="985"/>
                  </a:lnTo>
                  <a:lnTo>
                    <a:pt x="776" y="1024"/>
                  </a:lnTo>
                  <a:lnTo>
                    <a:pt x="775" y="1082"/>
                  </a:lnTo>
                  <a:lnTo>
                    <a:pt x="795" y="1103"/>
                  </a:lnTo>
                  <a:lnTo>
                    <a:pt x="814" y="1133"/>
                  </a:lnTo>
                  <a:lnTo>
                    <a:pt x="806" y="1182"/>
                  </a:lnTo>
                  <a:lnTo>
                    <a:pt x="792" y="1180"/>
                  </a:lnTo>
                  <a:lnTo>
                    <a:pt x="780" y="1216"/>
                  </a:lnTo>
                  <a:lnTo>
                    <a:pt x="780" y="1173"/>
                  </a:lnTo>
                  <a:lnTo>
                    <a:pt x="754" y="1157"/>
                  </a:lnTo>
                  <a:lnTo>
                    <a:pt x="739" y="1165"/>
                  </a:lnTo>
                  <a:lnTo>
                    <a:pt x="741" y="1194"/>
                  </a:lnTo>
                  <a:lnTo>
                    <a:pt x="716" y="1193"/>
                  </a:lnTo>
                  <a:lnTo>
                    <a:pt x="688" y="1200"/>
                  </a:lnTo>
                  <a:lnTo>
                    <a:pt x="658" y="1179"/>
                  </a:lnTo>
                  <a:lnTo>
                    <a:pt x="638" y="1184"/>
                  </a:lnTo>
                  <a:lnTo>
                    <a:pt x="621" y="1157"/>
                  </a:lnTo>
                  <a:lnTo>
                    <a:pt x="607" y="1147"/>
                  </a:lnTo>
                  <a:lnTo>
                    <a:pt x="593" y="1151"/>
                  </a:lnTo>
                  <a:lnTo>
                    <a:pt x="572" y="1154"/>
                  </a:lnTo>
                  <a:lnTo>
                    <a:pt x="560" y="1170"/>
                  </a:lnTo>
                  <a:lnTo>
                    <a:pt x="578" y="1190"/>
                  </a:lnTo>
                  <a:lnTo>
                    <a:pt x="559" y="1213"/>
                  </a:lnTo>
                  <a:lnTo>
                    <a:pt x="541" y="1185"/>
                  </a:lnTo>
                  <a:lnTo>
                    <a:pt x="526" y="1193"/>
                  </a:lnTo>
                  <a:lnTo>
                    <a:pt x="478" y="1199"/>
                  </a:lnTo>
                  <a:lnTo>
                    <a:pt x="447" y="1188"/>
                  </a:lnTo>
                  <a:lnTo>
                    <a:pt x="471" y="1165"/>
                  </a:lnTo>
                  <a:lnTo>
                    <a:pt x="448" y="1141"/>
                  </a:lnTo>
                  <a:lnTo>
                    <a:pt x="431" y="1145"/>
                  </a:lnTo>
                  <a:lnTo>
                    <a:pt x="408" y="1136"/>
                  </a:lnTo>
                  <a:lnTo>
                    <a:pt x="367" y="1118"/>
                  </a:lnTo>
                  <a:lnTo>
                    <a:pt x="340" y="1097"/>
                  </a:lnTo>
                  <a:lnTo>
                    <a:pt x="318" y="1095"/>
                  </a:lnTo>
                  <a:lnTo>
                    <a:pt x="313" y="1109"/>
                  </a:lnTo>
                  <a:lnTo>
                    <a:pt x="291" y="1117"/>
                  </a:lnTo>
                  <a:lnTo>
                    <a:pt x="288" y="1079"/>
                  </a:lnTo>
                  <a:lnTo>
                    <a:pt x="265" y="1113"/>
                  </a:lnTo>
                  <a:lnTo>
                    <a:pt x="236" y="1068"/>
                  </a:lnTo>
                  <a:lnTo>
                    <a:pt x="223" y="1063"/>
                  </a:lnTo>
                  <a:lnTo>
                    <a:pt x="220" y="1087"/>
                  </a:lnTo>
                  <a:lnTo>
                    <a:pt x="207" y="1098"/>
                  </a:lnTo>
                  <a:lnTo>
                    <a:pt x="194" y="1078"/>
                  </a:lnTo>
                  <a:lnTo>
                    <a:pt x="167" y="1090"/>
                  </a:lnTo>
                  <a:lnTo>
                    <a:pt x="140" y="1112"/>
                  </a:lnTo>
                  <a:lnTo>
                    <a:pt x="115" y="1106"/>
                  </a:lnTo>
                  <a:lnTo>
                    <a:pt x="94" y="1121"/>
                  </a:lnTo>
                  <a:lnTo>
                    <a:pt x="79" y="1142"/>
                  </a:lnTo>
                  <a:lnTo>
                    <a:pt x="60" y="1138"/>
                  </a:lnTo>
                  <a:lnTo>
                    <a:pt x="32" y="1113"/>
                  </a:lnTo>
                  <a:lnTo>
                    <a:pt x="0" y="1102"/>
                  </a:lnTo>
                  <a:lnTo>
                    <a:pt x="0" y="1273"/>
                  </a:lnTo>
                  <a:lnTo>
                    <a:pt x="0" y="1492"/>
                  </a:lnTo>
                  <a:lnTo>
                    <a:pt x="17" y="1494"/>
                  </a:lnTo>
                  <a:lnTo>
                    <a:pt x="35" y="1503"/>
                  </a:lnTo>
                  <a:lnTo>
                    <a:pt x="46" y="1518"/>
                  </a:lnTo>
                  <a:lnTo>
                    <a:pt x="61" y="1541"/>
                  </a:lnTo>
                  <a:lnTo>
                    <a:pt x="79" y="1521"/>
                  </a:lnTo>
                  <a:lnTo>
                    <a:pt x="96" y="1511"/>
                  </a:lnTo>
                  <a:lnTo>
                    <a:pt x="105" y="1528"/>
                  </a:lnTo>
                  <a:lnTo>
                    <a:pt x="117" y="1542"/>
                  </a:lnTo>
                  <a:lnTo>
                    <a:pt x="133" y="1557"/>
                  </a:lnTo>
                  <a:lnTo>
                    <a:pt x="144" y="1580"/>
                  </a:lnTo>
                  <a:lnTo>
                    <a:pt x="162" y="1617"/>
                  </a:lnTo>
                  <a:lnTo>
                    <a:pt x="191" y="1637"/>
                  </a:lnTo>
                  <a:lnTo>
                    <a:pt x="192" y="1657"/>
                  </a:lnTo>
                  <a:lnTo>
                    <a:pt x="182" y="1670"/>
                  </a:lnTo>
                  <a:lnTo>
                    <a:pt x="183" y="1685"/>
                  </a:lnTo>
                  <a:lnTo>
                    <a:pt x="204" y="1707"/>
                  </a:lnTo>
                  <a:lnTo>
                    <a:pt x="207" y="1730"/>
                  </a:lnTo>
                  <a:lnTo>
                    <a:pt x="229" y="1743"/>
                  </a:lnTo>
                  <a:lnTo>
                    <a:pt x="227" y="1759"/>
                  </a:lnTo>
                  <a:lnTo>
                    <a:pt x="236" y="1785"/>
                  </a:lnTo>
                  <a:lnTo>
                    <a:pt x="267" y="1795"/>
                  </a:lnTo>
                  <a:lnTo>
                    <a:pt x="280" y="1808"/>
                  </a:lnTo>
                  <a:lnTo>
                    <a:pt x="314" y="1833"/>
                  </a:lnTo>
                  <a:lnTo>
                    <a:pt x="316" y="1833"/>
                  </a:lnTo>
                  <a:lnTo>
                    <a:pt x="366" y="1833"/>
                  </a:lnTo>
                  <a:lnTo>
                    <a:pt x="417" y="1833"/>
                  </a:lnTo>
                  <a:lnTo>
                    <a:pt x="434" y="1833"/>
                  </a:lnTo>
                  <a:lnTo>
                    <a:pt x="487" y="1833"/>
                  </a:lnTo>
                  <a:lnTo>
                    <a:pt x="538" y="1833"/>
                  </a:lnTo>
                  <a:lnTo>
                    <a:pt x="591" y="1833"/>
                  </a:lnTo>
                  <a:lnTo>
                    <a:pt x="643" y="1833"/>
                  </a:lnTo>
                  <a:lnTo>
                    <a:pt x="702" y="1833"/>
                  </a:lnTo>
                  <a:lnTo>
                    <a:pt x="762" y="1833"/>
                  </a:lnTo>
                  <a:lnTo>
                    <a:pt x="798" y="1833"/>
                  </a:lnTo>
                  <a:lnTo>
                    <a:pt x="798" y="1824"/>
                  </a:lnTo>
                  <a:lnTo>
                    <a:pt x="804" y="1823"/>
                  </a:lnTo>
                  <a:lnTo>
                    <a:pt x="807" y="1838"/>
                  </a:lnTo>
                  <a:lnTo>
                    <a:pt x="812" y="1843"/>
                  </a:lnTo>
                  <a:lnTo>
                    <a:pt x="824" y="1844"/>
                  </a:lnTo>
                  <a:lnTo>
                    <a:pt x="842" y="1848"/>
                  </a:lnTo>
                  <a:lnTo>
                    <a:pt x="859" y="1856"/>
                  </a:lnTo>
                  <a:lnTo>
                    <a:pt x="873" y="1853"/>
                  </a:lnTo>
                  <a:lnTo>
                    <a:pt x="894" y="1860"/>
                  </a:lnTo>
                  <a:lnTo>
                    <a:pt x="902" y="1849"/>
                  </a:lnTo>
                  <a:lnTo>
                    <a:pt x="911" y="1845"/>
                  </a:lnTo>
                  <a:lnTo>
                    <a:pt x="915" y="1839"/>
                  </a:lnTo>
                  <a:lnTo>
                    <a:pt x="919" y="1836"/>
                  </a:lnTo>
                  <a:lnTo>
                    <a:pt x="936" y="1840"/>
                  </a:lnTo>
                  <a:lnTo>
                    <a:pt x="947" y="1841"/>
                  </a:lnTo>
                  <a:lnTo>
                    <a:pt x="952" y="1845"/>
                  </a:lnTo>
                  <a:lnTo>
                    <a:pt x="958" y="1860"/>
                  </a:lnTo>
                  <a:lnTo>
                    <a:pt x="977" y="1863"/>
                  </a:lnTo>
                  <a:lnTo>
                    <a:pt x="974" y="1870"/>
                  </a:lnTo>
                  <a:lnTo>
                    <a:pt x="981" y="1878"/>
                  </a:lnTo>
                  <a:lnTo>
                    <a:pt x="977" y="1888"/>
                  </a:lnTo>
                  <a:lnTo>
                    <a:pt x="985" y="1891"/>
                  </a:lnTo>
                  <a:lnTo>
                    <a:pt x="982" y="1899"/>
                  </a:lnTo>
                  <a:lnTo>
                    <a:pt x="987" y="1900"/>
                  </a:lnTo>
                  <a:lnTo>
                    <a:pt x="989" y="1897"/>
                  </a:lnTo>
                  <a:lnTo>
                    <a:pt x="992" y="1903"/>
                  </a:lnTo>
                  <a:lnTo>
                    <a:pt x="1006" y="1905"/>
                  </a:lnTo>
                  <a:lnTo>
                    <a:pt x="1019" y="1906"/>
                  </a:lnTo>
                  <a:lnTo>
                    <a:pt x="1033" y="1908"/>
                  </a:lnTo>
                  <a:lnTo>
                    <a:pt x="1049" y="1913"/>
                  </a:lnTo>
                  <a:lnTo>
                    <a:pt x="1054" y="1921"/>
                  </a:lnTo>
                  <a:lnTo>
                    <a:pt x="1065" y="1940"/>
                  </a:lnTo>
                  <a:lnTo>
                    <a:pt x="1059" y="1948"/>
                  </a:lnTo>
                  <a:lnTo>
                    <a:pt x="1046" y="1944"/>
                  </a:lnTo>
                  <a:lnTo>
                    <a:pt x="1037" y="1929"/>
                  </a:lnTo>
                  <a:lnTo>
                    <a:pt x="1039" y="1944"/>
                  </a:lnTo>
                  <a:lnTo>
                    <a:pt x="1031" y="1958"/>
                  </a:lnTo>
                  <a:lnTo>
                    <a:pt x="1032" y="1970"/>
                  </a:lnTo>
                  <a:lnTo>
                    <a:pt x="1031" y="1977"/>
                  </a:lnTo>
                  <a:lnTo>
                    <a:pt x="1019" y="1984"/>
                  </a:lnTo>
                  <a:lnTo>
                    <a:pt x="1011" y="1997"/>
                  </a:lnTo>
                  <a:lnTo>
                    <a:pt x="1007" y="2006"/>
                  </a:lnTo>
                  <a:lnTo>
                    <a:pt x="1017" y="2007"/>
                  </a:lnTo>
                  <a:lnTo>
                    <a:pt x="1029" y="1999"/>
                  </a:lnTo>
                  <a:lnTo>
                    <a:pt x="1037" y="1993"/>
                  </a:lnTo>
                  <a:lnTo>
                    <a:pt x="1042" y="1992"/>
                  </a:lnTo>
                  <a:lnTo>
                    <a:pt x="1051" y="1994"/>
                  </a:lnTo>
                  <a:lnTo>
                    <a:pt x="1057" y="1990"/>
                  </a:lnTo>
                  <a:lnTo>
                    <a:pt x="1065" y="1987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80" y="1985"/>
                  </a:lnTo>
                  <a:lnTo>
                    <a:pt x="1079" y="1978"/>
                  </a:lnTo>
                  <a:lnTo>
                    <a:pt x="1078" y="1978"/>
                  </a:lnTo>
                  <a:lnTo>
                    <a:pt x="1072" y="1979"/>
                  </a:lnTo>
                  <a:lnTo>
                    <a:pt x="1065" y="1977"/>
                  </a:lnTo>
                  <a:lnTo>
                    <a:pt x="1071" y="1969"/>
                  </a:lnTo>
                  <a:lnTo>
                    <a:pt x="1076" y="1965"/>
                  </a:lnTo>
                  <a:lnTo>
                    <a:pt x="1088" y="1962"/>
                  </a:lnTo>
                  <a:lnTo>
                    <a:pt x="1103" y="1958"/>
                  </a:lnTo>
                  <a:lnTo>
                    <a:pt x="1110" y="1963"/>
                  </a:lnTo>
                  <a:lnTo>
                    <a:pt x="1115" y="1958"/>
                  </a:lnTo>
                  <a:lnTo>
                    <a:pt x="1121" y="1955"/>
                  </a:lnTo>
                  <a:lnTo>
                    <a:pt x="1124" y="1957"/>
                  </a:lnTo>
                  <a:lnTo>
                    <a:pt x="1125" y="1957"/>
                  </a:lnTo>
                  <a:lnTo>
                    <a:pt x="1143" y="1940"/>
                  </a:lnTo>
                  <a:lnTo>
                    <a:pt x="1151" y="1935"/>
                  </a:lnTo>
                  <a:lnTo>
                    <a:pt x="1178" y="1935"/>
                  </a:lnTo>
                  <a:lnTo>
                    <a:pt x="1209" y="1935"/>
                  </a:lnTo>
                  <a:lnTo>
                    <a:pt x="1211" y="1929"/>
                  </a:lnTo>
                  <a:lnTo>
                    <a:pt x="1217" y="1928"/>
                  </a:lnTo>
                  <a:lnTo>
                    <a:pt x="1224" y="1923"/>
                  </a:lnTo>
                  <a:lnTo>
                    <a:pt x="1230" y="1913"/>
                  </a:lnTo>
                  <a:lnTo>
                    <a:pt x="1236" y="1893"/>
                  </a:lnTo>
                  <a:lnTo>
                    <a:pt x="1248" y="1874"/>
                  </a:lnTo>
                  <a:lnTo>
                    <a:pt x="1254" y="1881"/>
                  </a:lnTo>
                  <a:lnTo>
                    <a:pt x="1267" y="1876"/>
                  </a:lnTo>
                  <a:lnTo>
                    <a:pt x="1274" y="1884"/>
                  </a:lnTo>
                  <a:lnTo>
                    <a:pt x="1274" y="1918"/>
                  </a:lnTo>
                  <a:lnTo>
                    <a:pt x="1285" y="1932"/>
                  </a:lnTo>
                  <a:lnTo>
                    <a:pt x="1305" y="1929"/>
                  </a:lnTo>
                  <a:lnTo>
                    <a:pt x="1333" y="1928"/>
                  </a:lnTo>
                  <a:lnTo>
                    <a:pt x="1303" y="1948"/>
                  </a:lnTo>
                  <a:lnTo>
                    <a:pt x="1303" y="1969"/>
                  </a:lnTo>
                  <a:lnTo>
                    <a:pt x="1317" y="1971"/>
                  </a:lnTo>
                  <a:lnTo>
                    <a:pt x="1335" y="1953"/>
                  </a:lnTo>
                  <a:lnTo>
                    <a:pt x="1352" y="1943"/>
                  </a:lnTo>
                  <a:lnTo>
                    <a:pt x="1392" y="1929"/>
                  </a:lnTo>
                  <a:lnTo>
                    <a:pt x="1413" y="1913"/>
                  </a:lnTo>
                  <a:lnTo>
                    <a:pt x="1402" y="1904"/>
                  </a:lnTo>
                  <a:lnTo>
                    <a:pt x="1400" y="1885"/>
                  </a:lnTo>
                  <a:close/>
                  <a:moveTo>
                    <a:pt x="1066" y="1445"/>
                  </a:moveTo>
                  <a:lnTo>
                    <a:pt x="1073" y="1425"/>
                  </a:lnTo>
                  <a:lnTo>
                    <a:pt x="1070" y="1418"/>
                  </a:lnTo>
                  <a:lnTo>
                    <a:pt x="1062" y="1417"/>
                  </a:lnTo>
                  <a:lnTo>
                    <a:pt x="1056" y="1429"/>
                  </a:lnTo>
                  <a:lnTo>
                    <a:pt x="1055" y="1431"/>
                  </a:lnTo>
                  <a:lnTo>
                    <a:pt x="1059" y="1442"/>
                  </a:lnTo>
                  <a:lnTo>
                    <a:pt x="1066" y="1445"/>
                  </a:lnTo>
                  <a:close/>
                  <a:moveTo>
                    <a:pt x="182" y="1670"/>
                  </a:moveTo>
                  <a:lnTo>
                    <a:pt x="182" y="1670"/>
                  </a:lnTo>
                  <a:lnTo>
                    <a:pt x="191" y="1657"/>
                  </a:lnTo>
                  <a:lnTo>
                    <a:pt x="182" y="1670"/>
                  </a:lnTo>
                  <a:close/>
                  <a:moveTo>
                    <a:pt x="161" y="1691"/>
                  </a:moveTo>
                  <a:lnTo>
                    <a:pt x="144" y="1693"/>
                  </a:lnTo>
                  <a:lnTo>
                    <a:pt x="135" y="1690"/>
                  </a:lnTo>
                  <a:lnTo>
                    <a:pt x="134" y="1699"/>
                  </a:lnTo>
                  <a:lnTo>
                    <a:pt x="138" y="1712"/>
                  </a:lnTo>
                  <a:lnTo>
                    <a:pt x="147" y="1721"/>
                  </a:lnTo>
                  <a:lnTo>
                    <a:pt x="153" y="1734"/>
                  </a:lnTo>
                  <a:lnTo>
                    <a:pt x="163" y="1747"/>
                  </a:lnTo>
                  <a:lnTo>
                    <a:pt x="170" y="1747"/>
                  </a:lnTo>
                  <a:lnTo>
                    <a:pt x="155" y="1725"/>
                  </a:lnTo>
                  <a:lnTo>
                    <a:pt x="161" y="169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56">
              <a:extLst>
                <a:ext uri="{FF2B5EF4-FFF2-40B4-BE49-F238E27FC236}">
                  <a16:creationId xmlns="" xmlns:a16="http://schemas.microsoft.com/office/drawing/2014/main" id="{3A575A7C-559B-482E-8571-C8F6AE652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1293" y="2695965"/>
              <a:ext cx="216207" cy="506098"/>
            </a:xfrm>
            <a:custGeom>
              <a:avLst/>
              <a:gdLst>
                <a:gd name="T0" fmla="*/ 193 w 223"/>
                <a:gd name="T1" fmla="*/ 152 h 522"/>
                <a:gd name="T2" fmla="*/ 177 w 223"/>
                <a:gd name="T3" fmla="*/ 182 h 522"/>
                <a:gd name="T4" fmla="*/ 179 w 223"/>
                <a:gd name="T5" fmla="*/ 207 h 522"/>
                <a:gd name="T6" fmla="*/ 151 w 223"/>
                <a:gd name="T7" fmla="*/ 239 h 522"/>
                <a:gd name="T8" fmla="*/ 118 w 223"/>
                <a:gd name="T9" fmla="*/ 271 h 522"/>
                <a:gd name="T10" fmla="*/ 105 w 223"/>
                <a:gd name="T11" fmla="*/ 323 h 522"/>
                <a:gd name="T12" fmla="*/ 118 w 223"/>
                <a:gd name="T13" fmla="*/ 349 h 522"/>
                <a:gd name="T14" fmla="*/ 134 w 223"/>
                <a:gd name="T15" fmla="*/ 368 h 522"/>
                <a:gd name="T16" fmla="*/ 119 w 223"/>
                <a:gd name="T17" fmla="*/ 407 h 522"/>
                <a:gd name="T18" fmla="*/ 101 w 223"/>
                <a:gd name="T19" fmla="*/ 415 h 522"/>
                <a:gd name="T20" fmla="*/ 94 w 223"/>
                <a:gd name="T21" fmla="*/ 469 h 522"/>
                <a:gd name="T22" fmla="*/ 84 w 223"/>
                <a:gd name="T23" fmla="*/ 499 h 522"/>
                <a:gd name="T24" fmla="*/ 63 w 223"/>
                <a:gd name="T25" fmla="*/ 496 h 522"/>
                <a:gd name="T26" fmla="*/ 53 w 223"/>
                <a:gd name="T27" fmla="*/ 520 h 522"/>
                <a:gd name="T28" fmla="*/ 33 w 223"/>
                <a:gd name="T29" fmla="*/ 522 h 522"/>
                <a:gd name="T30" fmla="*/ 28 w 223"/>
                <a:gd name="T31" fmla="*/ 492 h 522"/>
                <a:gd name="T32" fmla="*/ 13 w 223"/>
                <a:gd name="T33" fmla="*/ 456 h 522"/>
                <a:gd name="T34" fmla="*/ 0 w 223"/>
                <a:gd name="T35" fmla="*/ 410 h 522"/>
                <a:gd name="T36" fmla="*/ 8 w 223"/>
                <a:gd name="T37" fmla="*/ 390 h 522"/>
                <a:gd name="T38" fmla="*/ 22 w 223"/>
                <a:gd name="T39" fmla="*/ 367 h 522"/>
                <a:gd name="T40" fmla="*/ 28 w 223"/>
                <a:gd name="T41" fmla="*/ 326 h 522"/>
                <a:gd name="T42" fmla="*/ 16 w 223"/>
                <a:gd name="T43" fmla="*/ 307 h 522"/>
                <a:gd name="T44" fmla="*/ 15 w 223"/>
                <a:gd name="T45" fmla="*/ 258 h 522"/>
                <a:gd name="T46" fmla="*/ 26 w 223"/>
                <a:gd name="T47" fmla="*/ 221 h 522"/>
                <a:gd name="T48" fmla="*/ 44 w 223"/>
                <a:gd name="T49" fmla="*/ 222 h 522"/>
                <a:gd name="T50" fmla="*/ 50 w 223"/>
                <a:gd name="T51" fmla="*/ 206 h 522"/>
                <a:gd name="T52" fmla="*/ 44 w 223"/>
                <a:gd name="T53" fmla="*/ 192 h 522"/>
                <a:gd name="T54" fmla="*/ 70 w 223"/>
                <a:gd name="T55" fmla="*/ 133 h 522"/>
                <a:gd name="T56" fmla="*/ 88 w 223"/>
                <a:gd name="T57" fmla="*/ 84 h 522"/>
                <a:gd name="T58" fmla="*/ 99 w 223"/>
                <a:gd name="T59" fmla="*/ 52 h 522"/>
                <a:gd name="T60" fmla="*/ 117 w 223"/>
                <a:gd name="T61" fmla="*/ 52 h 522"/>
                <a:gd name="T62" fmla="*/ 121 w 223"/>
                <a:gd name="T63" fmla="*/ 25 h 522"/>
                <a:gd name="T64" fmla="*/ 154 w 223"/>
                <a:gd name="T65" fmla="*/ 33 h 522"/>
                <a:gd name="T66" fmla="*/ 156 w 223"/>
                <a:gd name="T67" fmla="*/ 2 h 522"/>
                <a:gd name="T68" fmla="*/ 167 w 223"/>
                <a:gd name="T69" fmla="*/ 0 h 522"/>
                <a:gd name="T70" fmla="*/ 190 w 223"/>
                <a:gd name="T71" fmla="*/ 23 h 522"/>
                <a:gd name="T72" fmla="*/ 217 w 223"/>
                <a:gd name="T73" fmla="*/ 55 h 522"/>
                <a:gd name="T74" fmla="*/ 217 w 223"/>
                <a:gd name="T75" fmla="*/ 125 h 522"/>
                <a:gd name="T76" fmla="*/ 223 w 223"/>
                <a:gd name="T77" fmla="*/ 141 h 522"/>
                <a:gd name="T78" fmla="*/ 193 w 223"/>
                <a:gd name="T79" fmla="*/ 15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3" h="522">
                  <a:moveTo>
                    <a:pt x="193" y="152"/>
                  </a:moveTo>
                  <a:lnTo>
                    <a:pt x="177" y="182"/>
                  </a:lnTo>
                  <a:lnTo>
                    <a:pt x="179" y="207"/>
                  </a:lnTo>
                  <a:lnTo>
                    <a:pt x="151" y="239"/>
                  </a:lnTo>
                  <a:lnTo>
                    <a:pt x="118" y="271"/>
                  </a:lnTo>
                  <a:lnTo>
                    <a:pt x="105" y="323"/>
                  </a:lnTo>
                  <a:lnTo>
                    <a:pt x="118" y="349"/>
                  </a:lnTo>
                  <a:lnTo>
                    <a:pt x="134" y="368"/>
                  </a:lnTo>
                  <a:lnTo>
                    <a:pt x="119" y="407"/>
                  </a:lnTo>
                  <a:lnTo>
                    <a:pt x="101" y="415"/>
                  </a:lnTo>
                  <a:lnTo>
                    <a:pt x="94" y="469"/>
                  </a:lnTo>
                  <a:lnTo>
                    <a:pt x="84" y="499"/>
                  </a:lnTo>
                  <a:lnTo>
                    <a:pt x="63" y="496"/>
                  </a:lnTo>
                  <a:lnTo>
                    <a:pt x="53" y="520"/>
                  </a:lnTo>
                  <a:lnTo>
                    <a:pt x="33" y="522"/>
                  </a:lnTo>
                  <a:lnTo>
                    <a:pt x="28" y="492"/>
                  </a:lnTo>
                  <a:lnTo>
                    <a:pt x="13" y="456"/>
                  </a:lnTo>
                  <a:lnTo>
                    <a:pt x="0" y="410"/>
                  </a:lnTo>
                  <a:lnTo>
                    <a:pt x="8" y="390"/>
                  </a:lnTo>
                  <a:lnTo>
                    <a:pt x="22" y="367"/>
                  </a:lnTo>
                  <a:lnTo>
                    <a:pt x="28" y="326"/>
                  </a:lnTo>
                  <a:lnTo>
                    <a:pt x="16" y="307"/>
                  </a:lnTo>
                  <a:lnTo>
                    <a:pt x="15" y="258"/>
                  </a:lnTo>
                  <a:lnTo>
                    <a:pt x="26" y="221"/>
                  </a:lnTo>
                  <a:lnTo>
                    <a:pt x="44" y="222"/>
                  </a:lnTo>
                  <a:lnTo>
                    <a:pt x="50" y="206"/>
                  </a:lnTo>
                  <a:lnTo>
                    <a:pt x="44" y="192"/>
                  </a:lnTo>
                  <a:lnTo>
                    <a:pt x="70" y="133"/>
                  </a:lnTo>
                  <a:lnTo>
                    <a:pt x="88" y="84"/>
                  </a:lnTo>
                  <a:lnTo>
                    <a:pt x="99" y="52"/>
                  </a:lnTo>
                  <a:lnTo>
                    <a:pt x="117" y="52"/>
                  </a:lnTo>
                  <a:lnTo>
                    <a:pt x="121" y="25"/>
                  </a:lnTo>
                  <a:lnTo>
                    <a:pt x="154" y="33"/>
                  </a:lnTo>
                  <a:lnTo>
                    <a:pt x="156" y="2"/>
                  </a:lnTo>
                  <a:lnTo>
                    <a:pt x="167" y="0"/>
                  </a:lnTo>
                  <a:lnTo>
                    <a:pt x="190" y="23"/>
                  </a:lnTo>
                  <a:lnTo>
                    <a:pt x="217" y="55"/>
                  </a:lnTo>
                  <a:lnTo>
                    <a:pt x="217" y="125"/>
                  </a:lnTo>
                  <a:lnTo>
                    <a:pt x="223" y="141"/>
                  </a:lnTo>
                  <a:lnTo>
                    <a:pt x="193" y="152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57">
              <a:extLst>
                <a:ext uri="{FF2B5EF4-FFF2-40B4-BE49-F238E27FC236}">
                  <a16:creationId xmlns="" xmlns:a16="http://schemas.microsoft.com/office/drawing/2014/main" id="{974B2F97-132E-4CD3-AFB0-7FD13B50E8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6724" y="1847621"/>
              <a:ext cx="2874678" cy="1715112"/>
            </a:xfrm>
            <a:custGeom>
              <a:avLst/>
              <a:gdLst>
                <a:gd name="T0" fmla="*/ 2837 w 2965"/>
                <a:gd name="T1" fmla="*/ 1037 h 1769"/>
                <a:gd name="T2" fmla="*/ 2760 w 2965"/>
                <a:gd name="T3" fmla="*/ 1096 h 1769"/>
                <a:gd name="T4" fmla="*/ 2621 w 2965"/>
                <a:gd name="T5" fmla="*/ 1250 h 1769"/>
                <a:gd name="T6" fmla="*/ 2495 w 2965"/>
                <a:gd name="T7" fmla="*/ 1372 h 1769"/>
                <a:gd name="T8" fmla="*/ 2372 w 2965"/>
                <a:gd name="T9" fmla="*/ 1462 h 1769"/>
                <a:gd name="T10" fmla="*/ 2498 w 2965"/>
                <a:gd name="T11" fmla="*/ 1157 h 1769"/>
                <a:gd name="T12" fmla="*/ 2264 w 2965"/>
                <a:gd name="T13" fmla="*/ 1259 h 1769"/>
                <a:gd name="T14" fmla="*/ 2092 w 2965"/>
                <a:gd name="T15" fmla="*/ 1432 h 1769"/>
                <a:gd name="T16" fmla="*/ 2005 w 2965"/>
                <a:gd name="T17" fmla="*/ 1717 h 1769"/>
                <a:gd name="T18" fmla="*/ 1938 w 2965"/>
                <a:gd name="T19" fmla="*/ 1679 h 1769"/>
                <a:gd name="T20" fmla="*/ 1930 w 2965"/>
                <a:gd name="T21" fmla="*/ 1584 h 1769"/>
                <a:gd name="T22" fmla="*/ 1763 w 2965"/>
                <a:gd name="T23" fmla="*/ 1460 h 1769"/>
                <a:gd name="T24" fmla="*/ 1657 w 2965"/>
                <a:gd name="T25" fmla="*/ 1546 h 1769"/>
                <a:gd name="T26" fmla="*/ 1478 w 2965"/>
                <a:gd name="T27" fmla="*/ 1543 h 1769"/>
                <a:gd name="T28" fmla="*/ 1325 w 2965"/>
                <a:gd name="T29" fmla="*/ 1551 h 1769"/>
                <a:gd name="T30" fmla="*/ 1147 w 2965"/>
                <a:gd name="T31" fmla="*/ 1558 h 1769"/>
                <a:gd name="T32" fmla="*/ 996 w 2965"/>
                <a:gd name="T33" fmla="*/ 1423 h 1769"/>
                <a:gd name="T34" fmla="*/ 792 w 2965"/>
                <a:gd name="T35" fmla="*/ 1427 h 1769"/>
                <a:gd name="T36" fmla="*/ 695 w 2965"/>
                <a:gd name="T37" fmla="*/ 1536 h 1769"/>
                <a:gd name="T38" fmla="*/ 472 w 2965"/>
                <a:gd name="T39" fmla="*/ 1567 h 1769"/>
                <a:gd name="T40" fmla="*/ 470 w 2965"/>
                <a:gd name="T41" fmla="*/ 1688 h 1769"/>
                <a:gd name="T42" fmla="*/ 448 w 2965"/>
                <a:gd name="T43" fmla="*/ 1738 h 1769"/>
                <a:gd name="T44" fmla="*/ 296 w 2965"/>
                <a:gd name="T45" fmla="*/ 1672 h 1769"/>
                <a:gd name="T46" fmla="*/ 352 w 2965"/>
                <a:gd name="T47" fmla="*/ 1597 h 1769"/>
                <a:gd name="T48" fmla="*/ 267 w 2965"/>
                <a:gd name="T49" fmla="*/ 1517 h 1769"/>
                <a:gd name="T50" fmla="*/ 203 w 2965"/>
                <a:gd name="T51" fmla="*/ 1464 h 1769"/>
                <a:gd name="T52" fmla="*/ 195 w 2965"/>
                <a:gd name="T53" fmla="*/ 1391 h 1769"/>
                <a:gd name="T54" fmla="*/ 147 w 2965"/>
                <a:gd name="T55" fmla="*/ 1270 h 1769"/>
                <a:gd name="T56" fmla="*/ 183 w 2965"/>
                <a:gd name="T57" fmla="*/ 1024 h 1769"/>
                <a:gd name="T58" fmla="*/ 359 w 2965"/>
                <a:gd name="T59" fmla="*/ 930 h 1769"/>
                <a:gd name="T60" fmla="*/ 289 w 2965"/>
                <a:gd name="T61" fmla="*/ 1094 h 1769"/>
                <a:gd name="T62" fmla="*/ 422 w 2965"/>
                <a:gd name="T63" fmla="*/ 1014 h 1769"/>
                <a:gd name="T64" fmla="*/ 491 w 2965"/>
                <a:gd name="T65" fmla="*/ 978 h 1769"/>
                <a:gd name="T66" fmla="*/ 701 w 2965"/>
                <a:gd name="T67" fmla="*/ 914 h 1769"/>
                <a:gd name="T68" fmla="*/ 822 w 2965"/>
                <a:gd name="T69" fmla="*/ 858 h 1769"/>
                <a:gd name="T70" fmla="*/ 919 w 2965"/>
                <a:gd name="T71" fmla="*/ 773 h 1769"/>
                <a:gd name="T72" fmla="*/ 964 w 2965"/>
                <a:gd name="T73" fmla="*/ 938 h 1769"/>
                <a:gd name="T74" fmla="*/ 974 w 2965"/>
                <a:gd name="T75" fmla="*/ 707 h 1769"/>
                <a:gd name="T76" fmla="*/ 1130 w 2965"/>
                <a:gd name="T77" fmla="*/ 617 h 1769"/>
                <a:gd name="T78" fmla="*/ 1378 w 2965"/>
                <a:gd name="T79" fmla="*/ 438 h 1769"/>
                <a:gd name="T80" fmla="*/ 1590 w 2965"/>
                <a:gd name="T81" fmla="*/ 418 h 1769"/>
                <a:gd name="T82" fmla="*/ 1633 w 2965"/>
                <a:gd name="T83" fmla="*/ 646 h 1769"/>
                <a:gd name="T84" fmla="*/ 1903 w 2965"/>
                <a:gd name="T85" fmla="*/ 702 h 1769"/>
                <a:gd name="T86" fmla="*/ 2079 w 2965"/>
                <a:gd name="T87" fmla="*/ 700 h 1769"/>
                <a:gd name="T88" fmla="*/ 2481 w 2965"/>
                <a:gd name="T89" fmla="*/ 848 h 1769"/>
                <a:gd name="T90" fmla="*/ 2764 w 2965"/>
                <a:gd name="T91" fmla="*/ 861 h 1769"/>
                <a:gd name="T92" fmla="*/ 2156 w 2965"/>
                <a:gd name="T93" fmla="*/ 1530 h 1769"/>
                <a:gd name="T94" fmla="*/ 2131 w 2965"/>
                <a:gd name="T95" fmla="*/ 1560 h 1769"/>
                <a:gd name="T96" fmla="*/ 2175 w 2965"/>
                <a:gd name="T97" fmla="*/ 1577 h 1769"/>
                <a:gd name="T98" fmla="*/ 2790 w 2965"/>
                <a:gd name="T99" fmla="*/ 787 h 1769"/>
                <a:gd name="T100" fmla="*/ 2108 w 2965"/>
                <a:gd name="T101" fmla="*/ 619 h 1769"/>
                <a:gd name="T102" fmla="*/ 2236 w 2965"/>
                <a:gd name="T103" fmla="*/ 517 h 1769"/>
                <a:gd name="T104" fmla="*/ 2050 w 2965"/>
                <a:gd name="T105" fmla="*/ 474 h 1769"/>
                <a:gd name="T106" fmla="*/ 659 w 2965"/>
                <a:gd name="T107" fmla="*/ 793 h 1769"/>
                <a:gd name="T108" fmla="*/ 810 w 2965"/>
                <a:gd name="T109" fmla="*/ 410 h 1769"/>
                <a:gd name="T110" fmla="*/ 1486 w 2965"/>
                <a:gd name="T111" fmla="*/ 290 h 1769"/>
                <a:gd name="T112" fmla="*/ 509 w 2965"/>
                <a:gd name="T113" fmla="*/ 99 h 1769"/>
                <a:gd name="T114" fmla="*/ 476 w 2965"/>
                <a:gd name="T115" fmla="*/ 76 h 1769"/>
                <a:gd name="T116" fmla="*/ 1244 w 2965"/>
                <a:gd name="T117" fmla="*/ 99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5" h="1769">
                  <a:moveTo>
                    <a:pt x="2965" y="1017"/>
                  </a:moveTo>
                  <a:lnTo>
                    <a:pt x="2947" y="1035"/>
                  </a:lnTo>
                  <a:lnTo>
                    <a:pt x="2920" y="1040"/>
                  </a:lnTo>
                  <a:lnTo>
                    <a:pt x="2918" y="1079"/>
                  </a:lnTo>
                  <a:lnTo>
                    <a:pt x="2911" y="1089"/>
                  </a:lnTo>
                  <a:lnTo>
                    <a:pt x="2895" y="1087"/>
                  </a:lnTo>
                  <a:lnTo>
                    <a:pt x="2883" y="1072"/>
                  </a:lnTo>
                  <a:lnTo>
                    <a:pt x="2859" y="1061"/>
                  </a:lnTo>
                  <a:lnTo>
                    <a:pt x="2855" y="1044"/>
                  </a:lnTo>
                  <a:lnTo>
                    <a:pt x="2837" y="1037"/>
                  </a:lnTo>
                  <a:lnTo>
                    <a:pt x="2818" y="1041"/>
                  </a:lnTo>
                  <a:lnTo>
                    <a:pt x="2808" y="1027"/>
                  </a:lnTo>
                  <a:lnTo>
                    <a:pt x="2812" y="1011"/>
                  </a:lnTo>
                  <a:lnTo>
                    <a:pt x="2791" y="1022"/>
                  </a:lnTo>
                  <a:lnTo>
                    <a:pt x="2799" y="1041"/>
                  </a:lnTo>
                  <a:lnTo>
                    <a:pt x="2789" y="1059"/>
                  </a:lnTo>
                  <a:lnTo>
                    <a:pt x="2789" y="1059"/>
                  </a:lnTo>
                  <a:lnTo>
                    <a:pt x="2767" y="1077"/>
                  </a:lnTo>
                  <a:lnTo>
                    <a:pt x="2745" y="1074"/>
                  </a:lnTo>
                  <a:lnTo>
                    <a:pt x="2760" y="1096"/>
                  </a:lnTo>
                  <a:lnTo>
                    <a:pt x="2770" y="1128"/>
                  </a:lnTo>
                  <a:lnTo>
                    <a:pt x="2778" y="1138"/>
                  </a:lnTo>
                  <a:lnTo>
                    <a:pt x="2781" y="1153"/>
                  </a:lnTo>
                  <a:lnTo>
                    <a:pt x="2776" y="1164"/>
                  </a:lnTo>
                  <a:lnTo>
                    <a:pt x="2744" y="1156"/>
                  </a:lnTo>
                  <a:lnTo>
                    <a:pt x="2695" y="1183"/>
                  </a:lnTo>
                  <a:lnTo>
                    <a:pt x="2680" y="1187"/>
                  </a:lnTo>
                  <a:lnTo>
                    <a:pt x="2653" y="1212"/>
                  </a:lnTo>
                  <a:lnTo>
                    <a:pt x="2628" y="1234"/>
                  </a:lnTo>
                  <a:lnTo>
                    <a:pt x="2621" y="1250"/>
                  </a:lnTo>
                  <a:lnTo>
                    <a:pt x="2597" y="1226"/>
                  </a:lnTo>
                  <a:lnTo>
                    <a:pt x="2551" y="1254"/>
                  </a:lnTo>
                  <a:lnTo>
                    <a:pt x="2543" y="1240"/>
                  </a:lnTo>
                  <a:lnTo>
                    <a:pt x="2526" y="1255"/>
                  </a:lnTo>
                  <a:lnTo>
                    <a:pt x="2503" y="1250"/>
                  </a:lnTo>
                  <a:lnTo>
                    <a:pt x="2497" y="1274"/>
                  </a:lnTo>
                  <a:lnTo>
                    <a:pt x="2476" y="1306"/>
                  </a:lnTo>
                  <a:lnTo>
                    <a:pt x="2477" y="1319"/>
                  </a:lnTo>
                  <a:lnTo>
                    <a:pt x="2497" y="1326"/>
                  </a:lnTo>
                  <a:lnTo>
                    <a:pt x="2495" y="1372"/>
                  </a:lnTo>
                  <a:lnTo>
                    <a:pt x="2478" y="1373"/>
                  </a:lnTo>
                  <a:lnTo>
                    <a:pt x="2471" y="1400"/>
                  </a:lnTo>
                  <a:lnTo>
                    <a:pt x="2478" y="1412"/>
                  </a:lnTo>
                  <a:lnTo>
                    <a:pt x="2448" y="1427"/>
                  </a:lnTo>
                  <a:lnTo>
                    <a:pt x="2441" y="1461"/>
                  </a:lnTo>
                  <a:lnTo>
                    <a:pt x="2416" y="1468"/>
                  </a:lnTo>
                  <a:lnTo>
                    <a:pt x="2411" y="1497"/>
                  </a:lnTo>
                  <a:lnTo>
                    <a:pt x="2386" y="1523"/>
                  </a:lnTo>
                  <a:lnTo>
                    <a:pt x="2379" y="1504"/>
                  </a:lnTo>
                  <a:lnTo>
                    <a:pt x="2372" y="1462"/>
                  </a:lnTo>
                  <a:lnTo>
                    <a:pt x="2361" y="1396"/>
                  </a:lnTo>
                  <a:lnTo>
                    <a:pt x="2371" y="1353"/>
                  </a:lnTo>
                  <a:lnTo>
                    <a:pt x="2385" y="1334"/>
                  </a:lnTo>
                  <a:lnTo>
                    <a:pt x="2386" y="1319"/>
                  </a:lnTo>
                  <a:lnTo>
                    <a:pt x="2414" y="1312"/>
                  </a:lnTo>
                  <a:lnTo>
                    <a:pt x="2444" y="1270"/>
                  </a:lnTo>
                  <a:lnTo>
                    <a:pt x="2474" y="1234"/>
                  </a:lnTo>
                  <a:lnTo>
                    <a:pt x="2505" y="1205"/>
                  </a:lnTo>
                  <a:lnTo>
                    <a:pt x="2519" y="1155"/>
                  </a:lnTo>
                  <a:lnTo>
                    <a:pt x="2498" y="1157"/>
                  </a:lnTo>
                  <a:lnTo>
                    <a:pt x="2488" y="1188"/>
                  </a:lnTo>
                  <a:lnTo>
                    <a:pt x="2444" y="1227"/>
                  </a:lnTo>
                  <a:lnTo>
                    <a:pt x="2430" y="1183"/>
                  </a:lnTo>
                  <a:lnTo>
                    <a:pt x="2385" y="1195"/>
                  </a:lnTo>
                  <a:lnTo>
                    <a:pt x="2341" y="1254"/>
                  </a:lnTo>
                  <a:lnTo>
                    <a:pt x="2356" y="1276"/>
                  </a:lnTo>
                  <a:lnTo>
                    <a:pt x="2316" y="1284"/>
                  </a:lnTo>
                  <a:lnTo>
                    <a:pt x="2290" y="1287"/>
                  </a:lnTo>
                  <a:lnTo>
                    <a:pt x="2291" y="1263"/>
                  </a:lnTo>
                  <a:lnTo>
                    <a:pt x="2264" y="1259"/>
                  </a:lnTo>
                  <a:lnTo>
                    <a:pt x="2242" y="1275"/>
                  </a:lnTo>
                  <a:lnTo>
                    <a:pt x="2189" y="1269"/>
                  </a:lnTo>
                  <a:lnTo>
                    <a:pt x="2132" y="1279"/>
                  </a:lnTo>
                  <a:lnTo>
                    <a:pt x="2075" y="1343"/>
                  </a:lnTo>
                  <a:lnTo>
                    <a:pt x="2008" y="1416"/>
                  </a:lnTo>
                  <a:lnTo>
                    <a:pt x="2036" y="1419"/>
                  </a:lnTo>
                  <a:lnTo>
                    <a:pt x="2045" y="1438"/>
                  </a:lnTo>
                  <a:lnTo>
                    <a:pt x="2062" y="1445"/>
                  </a:lnTo>
                  <a:lnTo>
                    <a:pt x="2073" y="1430"/>
                  </a:lnTo>
                  <a:lnTo>
                    <a:pt x="2092" y="1432"/>
                  </a:lnTo>
                  <a:lnTo>
                    <a:pt x="2117" y="1464"/>
                  </a:lnTo>
                  <a:lnTo>
                    <a:pt x="2117" y="1488"/>
                  </a:lnTo>
                  <a:lnTo>
                    <a:pt x="2104" y="1516"/>
                  </a:lnTo>
                  <a:lnTo>
                    <a:pt x="2102" y="1549"/>
                  </a:lnTo>
                  <a:lnTo>
                    <a:pt x="2095" y="1591"/>
                  </a:lnTo>
                  <a:lnTo>
                    <a:pt x="2068" y="1628"/>
                  </a:lnTo>
                  <a:lnTo>
                    <a:pt x="2063" y="1646"/>
                  </a:lnTo>
                  <a:lnTo>
                    <a:pt x="2040" y="1675"/>
                  </a:lnTo>
                  <a:lnTo>
                    <a:pt x="2015" y="1703"/>
                  </a:lnTo>
                  <a:lnTo>
                    <a:pt x="2005" y="1717"/>
                  </a:lnTo>
                  <a:lnTo>
                    <a:pt x="1982" y="1731"/>
                  </a:lnTo>
                  <a:lnTo>
                    <a:pt x="1970" y="1731"/>
                  </a:lnTo>
                  <a:lnTo>
                    <a:pt x="1960" y="1720"/>
                  </a:lnTo>
                  <a:lnTo>
                    <a:pt x="1935" y="1737"/>
                  </a:lnTo>
                  <a:lnTo>
                    <a:pt x="1933" y="1745"/>
                  </a:lnTo>
                  <a:lnTo>
                    <a:pt x="1931" y="1740"/>
                  </a:lnTo>
                  <a:lnTo>
                    <a:pt x="1931" y="1729"/>
                  </a:lnTo>
                  <a:lnTo>
                    <a:pt x="1940" y="1728"/>
                  </a:lnTo>
                  <a:lnTo>
                    <a:pt x="1942" y="1700"/>
                  </a:lnTo>
                  <a:lnTo>
                    <a:pt x="1938" y="1679"/>
                  </a:lnTo>
                  <a:lnTo>
                    <a:pt x="1953" y="1670"/>
                  </a:lnTo>
                  <a:lnTo>
                    <a:pt x="1974" y="1675"/>
                  </a:lnTo>
                  <a:lnTo>
                    <a:pt x="1985" y="1650"/>
                  </a:lnTo>
                  <a:lnTo>
                    <a:pt x="1991" y="1623"/>
                  </a:lnTo>
                  <a:lnTo>
                    <a:pt x="1998" y="1613"/>
                  </a:lnTo>
                  <a:lnTo>
                    <a:pt x="2007" y="1590"/>
                  </a:lnTo>
                  <a:lnTo>
                    <a:pt x="1978" y="1598"/>
                  </a:lnTo>
                  <a:lnTo>
                    <a:pt x="1963" y="1609"/>
                  </a:lnTo>
                  <a:lnTo>
                    <a:pt x="1936" y="1609"/>
                  </a:lnTo>
                  <a:lnTo>
                    <a:pt x="1930" y="1584"/>
                  </a:lnTo>
                  <a:lnTo>
                    <a:pt x="1909" y="1565"/>
                  </a:lnTo>
                  <a:lnTo>
                    <a:pt x="1879" y="1557"/>
                  </a:lnTo>
                  <a:lnTo>
                    <a:pt x="1873" y="1530"/>
                  </a:lnTo>
                  <a:lnTo>
                    <a:pt x="1866" y="1513"/>
                  </a:lnTo>
                  <a:lnTo>
                    <a:pt x="1860" y="1501"/>
                  </a:lnTo>
                  <a:lnTo>
                    <a:pt x="1850" y="1472"/>
                  </a:lnTo>
                  <a:lnTo>
                    <a:pt x="1833" y="1462"/>
                  </a:lnTo>
                  <a:lnTo>
                    <a:pt x="1808" y="1454"/>
                  </a:lnTo>
                  <a:lnTo>
                    <a:pt x="1785" y="1454"/>
                  </a:lnTo>
                  <a:lnTo>
                    <a:pt x="1763" y="1460"/>
                  </a:lnTo>
                  <a:lnTo>
                    <a:pt x="1749" y="1473"/>
                  </a:lnTo>
                  <a:lnTo>
                    <a:pt x="1758" y="1480"/>
                  </a:lnTo>
                  <a:lnTo>
                    <a:pt x="1758" y="1497"/>
                  </a:lnTo>
                  <a:lnTo>
                    <a:pt x="1749" y="1505"/>
                  </a:lnTo>
                  <a:lnTo>
                    <a:pt x="1733" y="1535"/>
                  </a:lnTo>
                  <a:lnTo>
                    <a:pt x="1734" y="1546"/>
                  </a:lnTo>
                  <a:lnTo>
                    <a:pt x="1708" y="1564"/>
                  </a:lnTo>
                  <a:lnTo>
                    <a:pt x="1687" y="1553"/>
                  </a:lnTo>
                  <a:lnTo>
                    <a:pt x="1667" y="1556"/>
                  </a:lnTo>
                  <a:lnTo>
                    <a:pt x="1657" y="1546"/>
                  </a:lnTo>
                  <a:lnTo>
                    <a:pt x="1647" y="1544"/>
                  </a:lnTo>
                  <a:lnTo>
                    <a:pt x="1621" y="1562"/>
                  </a:lnTo>
                  <a:lnTo>
                    <a:pt x="1599" y="1567"/>
                  </a:lnTo>
                  <a:lnTo>
                    <a:pt x="1583" y="1573"/>
                  </a:lnTo>
                  <a:lnTo>
                    <a:pt x="1561" y="1569"/>
                  </a:lnTo>
                  <a:lnTo>
                    <a:pt x="1545" y="1569"/>
                  </a:lnTo>
                  <a:lnTo>
                    <a:pt x="1535" y="1556"/>
                  </a:lnTo>
                  <a:lnTo>
                    <a:pt x="1517" y="1543"/>
                  </a:lnTo>
                  <a:lnTo>
                    <a:pt x="1500" y="1539"/>
                  </a:lnTo>
                  <a:lnTo>
                    <a:pt x="1478" y="1543"/>
                  </a:lnTo>
                  <a:lnTo>
                    <a:pt x="1462" y="1547"/>
                  </a:lnTo>
                  <a:lnTo>
                    <a:pt x="1437" y="1536"/>
                  </a:lnTo>
                  <a:lnTo>
                    <a:pt x="1434" y="1516"/>
                  </a:lnTo>
                  <a:lnTo>
                    <a:pt x="1413" y="1508"/>
                  </a:lnTo>
                  <a:lnTo>
                    <a:pt x="1397" y="1506"/>
                  </a:lnTo>
                  <a:lnTo>
                    <a:pt x="1378" y="1494"/>
                  </a:lnTo>
                  <a:lnTo>
                    <a:pt x="1360" y="1523"/>
                  </a:lnTo>
                  <a:lnTo>
                    <a:pt x="1367" y="1538"/>
                  </a:lnTo>
                  <a:lnTo>
                    <a:pt x="1351" y="1558"/>
                  </a:lnTo>
                  <a:lnTo>
                    <a:pt x="1325" y="1551"/>
                  </a:lnTo>
                  <a:lnTo>
                    <a:pt x="1308" y="1550"/>
                  </a:lnTo>
                  <a:lnTo>
                    <a:pt x="1296" y="1537"/>
                  </a:lnTo>
                  <a:lnTo>
                    <a:pt x="1278" y="1537"/>
                  </a:lnTo>
                  <a:lnTo>
                    <a:pt x="1263" y="1529"/>
                  </a:lnTo>
                  <a:lnTo>
                    <a:pt x="1236" y="1542"/>
                  </a:lnTo>
                  <a:lnTo>
                    <a:pt x="1203" y="1565"/>
                  </a:lnTo>
                  <a:lnTo>
                    <a:pt x="1185" y="1569"/>
                  </a:lnTo>
                  <a:lnTo>
                    <a:pt x="1178" y="1571"/>
                  </a:lnTo>
                  <a:lnTo>
                    <a:pt x="1169" y="1554"/>
                  </a:lnTo>
                  <a:lnTo>
                    <a:pt x="1147" y="1558"/>
                  </a:lnTo>
                  <a:lnTo>
                    <a:pt x="1139" y="1547"/>
                  </a:lnTo>
                  <a:lnTo>
                    <a:pt x="1127" y="1542"/>
                  </a:lnTo>
                  <a:lnTo>
                    <a:pt x="1118" y="1525"/>
                  </a:lnTo>
                  <a:lnTo>
                    <a:pt x="1108" y="1521"/>
                  </a:lnTo>
                  <a:lnTo>
                    <a:pt x="1084" y="1528"/>
                  </a:lnTo>
                  <a:lnTo>
                    <a:pt x="1060" y="1512"/>
                  </a:lnTo>
                  <a:lnTo>
                    <a:pt x="1051" y="1527"/>
                  </a:lnTo>
                  <a:lnTo>
                    <a:pt x="1011" y="1455"/>
                  </a:lnTo>
                  <a:lnTo>
                    <a:pt x="989" y="1432"/>
                  </a:lnTo>
                  <a:lnTo>
                    <a:pt x="996" y="1423"/>
                  </a:lnTo>
                  <a:lnTo>
                    <a:pt x="952" y="1450"/>
                  </a:lnTo>
                  <a:lnTo>
                    <a:pt x="935" y="1453"/>
                  </a:lnTo>
                  <a:lnTo>
                    <a:pt x="937" y="1436"/>
                  </a:lnTo>
                  <a:lnTo>
                    <a:pt x="914" y="1426"/>
                  </a:lnTo>
                  <a:lnTo>
                    <a:pt x="897" y="1433"/>
                  </a:lnTo>
                  <a:lnTo>
                    <a:pt x="891" y="1403"/>
                  </a:lnTo>
                  <a:lnTo>
                    <a:pt x="860" y="1396"/>
                  </a:lnTo>
                  <a:lnTo>
                    <a:pt x="844" y="1409"/>
                  </a:lnTo>
                  <a:lnTo>
                    <a:pt x="800" y="1419"/>
                  </a:lnTo>
                  <a:lnTo>
                    <a:pt x="792" y="1427"/>
                  </a:lnTo>
                  <a:lnTo>
                    <a:pt x="726" y="1438"/>
                  </a:lnTo>
                  <a:lnTo>
                    <a:pt x="718" y="1447"/>
                  </a:lnTo>
                  <a:lnTo>
                    <a:pt x="731" y="1468"/>
                  </a:lnTo>
                  <a:lnTo>
                    <a:pt x="715" y="1475"/>
                  </a:lnTo>
                  <a:lnTo>
                    <a:pt x="718" y="1483"/>
                  </a:lnTo>
                  <a:lnTo>
                    <a:pt x="701" y="1497"/>
                  </a:lnTo>
                  <a:lnTo>
                    <a:pt x="730" y="1515"/>
                  </a:lnTo>
                  <a:lnTo>
                    <a:pt x="725" y="1529"/>
                  </a:lnTo>
                  <a:lnTo>
                    <a:pt x="701" y="1527"/>
                  </a:lnTo>
                  <a:lnTo>
                    <a:pt x="695" y="1536"/>
                  </a:lnTo>
                  <a:lnTo>
                    <a:pt x="673" y="1521"/>
                  </a:lnTo>
                  <a:lnTo>
                    <a:pt x="645" y="1522"/>
                  </a:lnTo>
                  <a:lnTo>
                    <a:pt x="627" y="1534"/>
                  </a:lnTo>
                  <a:lnTo>
                    <a:pt x="607" y="1522"/>
                  </a:lnTo>
                  <a:lnTo>
                    <a:pt x="568" y="1504"/>
                  </a:lnTo>
                  <a:lnTo>
                    <a:pt x="541" y="1504"/>
                  </a:lnTo>
                  <a:lnTo>
                    <a:pt x="505" y="1534"/>
                  </a:lnTo>
                  <a:lnTo>
                    <a:pt x="503" y="1553"/>
                  </a:lnTo>
                  <a:lnTo>
                    <a:pt x="486" y="1538"/>
                  </a:lnTo>
                  <a:lnTo>
                    <a:pt x="472" y="1567"/>
                  </a:lnTo>
                  <a:lnTo>
                    <a:pt x="476" y="1573"/>
                  </a:lnTo>
                  <a:lnTo>
                    <a:pt x="466" y="1592"/>
                  </a:lnTo>
                  <a:lnTo>
                    <a:pt x="481" y="1610"/>
                  </a:lnTo>
                  <a:lnTo>
                    <a:pt x="494" y="1610"/>
                  </a:lnTo>
                  <a:lnTo>
                    <a:pt x="505" y="1626"/>
                  </a:lnTo>
                  <a:lnTo>
                    <a:pt x="503" y="1640"/>
                  </a:lnTo>
                  <a:lnTo>
                    <a:pt x="512" y="1643"/>
                  </a:lnTo>
                  <a:lnTo>
                    <a:pt x="504" y="1658"/>
                  </a:lnTo>
                  <a:lnTo>
                    <a:pt x="488" y="1663"/>
                  </a:lnTo>
                  <a:lnTo>
                    <a:pt x="470" y="1688"/>
                  </a:lnTo>
                  <a:lnTo>
                    <a:pt x="486" y="1710"/>
                  </a:lnTo>
                  <a:lnTo>
                    <a:pt x="484" y="1727"/>
                  </a:lnTo>
                  <a:lnTo>
                    <a:pt x="503" y="1754"/>
                  </a:lnTo>
                  <a:lnTo>
                    <a:pt x="492" y="1764"/>
                  </a:lnTo>
                  <a:lnTo>
                    <a:pt x="490" y="1769"/>
                  </a:lnTo>
                  <a:lnTo>
                    <a:pt x="482" y="1768"/>
                  </a:lnTo>
                  <a:lnTo>
                    <a:pt x="470" y="1754"/>
                  </a:lnTo>
                  <a:lnTo>
                    <a:pt x="465" y="1753"/>
                  </a:lnTo>
                  <a:lnTo>
                    <a:pt x="454" y="1747"/>
                  </a:lnTo>
                  <a:lnTo>
                    <a:pt x="448" y="1738"/>
                  </a:lnTo>
                  <a:lnTo>
                    <a:pt x="432" y="1733"/>
                  </a:lnTo>
                  <a:lnTo>
                    <a:pt x="422" y="1737"/>
                  </a:lnTo>
                  <a:lnTo>
                    <a:pt x="419" y="1732"/>
                  </a:lnTo>
                  <a:lnTo>
                    <a:pt x="395" y="1722"/>
                  </a:lnTo>
                  <a:lnTo>
                    <a:pt x="370" y="1717"/>
                  </a:lnTo>
                  <a:lnTo>
                    <a:pt x="355" y="1714"/>
                  </a:lnTo>
                  <a:lnTo>
                    <a:pt x="352" y="1716"/>
                  </a:lnTo>
                  <a:lnTo>
                    <a:pt x="330" y="1696"/>
                  </a:lnTo>
                  <a:lnTo>
                    <a:pt x="311" y="1687"/>
                  </a:lnTo>
                  <a:lnTo>
                    <a:pt x="296" y="1672"/>
                  </a:lnTo>
                  <a:lnTo>
                    <a:pt x="308" y="1669"/>
                  </a:lnTo>
                  <a:lnTo>
                    <a:pt x="323" y="1648"/>
                  </a:lnTo>
                  <a:lnTo>
                    <a:pt x="313" y="1638"/>
                  </a:lnTo>
                  <a:lnTo>
                    <a:pt x="338" y="1627"/>
                  </a:lnTo>
                  <a:lnTo>
                    <a:pt x="338" y="1621"/>
                  </a:lnTo>
                  <a:lnTo>
                    <a:pt x="322" y="1626"/>
                  </a:lnTo>
                  <a:lnTo>
                    <a:pt x="323" y="1614"/>
                  </a:lnTo>
                  <a:lnTo>
                    <a:pt x="333" y="1608"/>
                  </a:lnTo>
                  <a:lnTo>
                    <a:pt x="349" y="1605"/>
                  </a:lnTo>
                  <a:lnTo>
                    <a:pt x="352" y="1597"/>
                  </a:lnTo>
                  <a:lnTo>
                    <a:pt x="348" y="1582"/>
                  </a:lnTo>
                  <a:lnTo>
                    <a:pt x="355" y="1568"/>
                  </a:lnTo>
                  <a:lnTo>
                    <a:pt x="355" y="1561"/>
                  </a:lnTo>
                  <a:lnTo>
                    <a:pt x="329" y="1552"/>
                  </a:lnTo>
                  <a:lnTo>
                    <a:pt x="319" y="1552"/>
                  </a:lnTo>
                  <a:lnTo>
                    <a:pt x="308" y="1539"/>
                  </a:lnTo>
                  <a:lnTo>
                    <a:pt x="296" y="1544"/>
                  </a:lnTo>
                  <a:lnTo>
                    <a:pt x="272" y="1535"/>
                  </a:lnTo>
                  <a:lnTo>
                    <a:pt x="274" y="1529"/>
                  </a:lnTo>
                  <a:lnTo>
                    <a:pt x="267" y="1517"/>
                  </a:lnTo>
                  <a:lnTo>
                    <a:pt x="253" y="1516"/>
                  </a:lnTo>
                  <a:lnTo>
                    <a:pt x="252" y="1507"/>
                  </a:lnTo>
                  <a:lnTo>
                    <a:pt x="256" y="1501"/>
                  </a:lnTo>
                  <a:lnTo>
                    <a:pt x="245" y="1486"/>
                  </a:lnTo>
                  <a:lnTo>
                    <a:pt x="227" y="1488"/>
                  </a:lnTo>
                  <a:lnTo>
                    <a:pt x="221" y="1487"/>
                  </a:lnTo>
                  <a:lnTo>
                    <a:pt x="217" y="1493"/>
                  </a:lnTo>
                  <a:lnTo>
                    <a:pt x="211" y="1492"/>
                  </a:lnTo>
                  <a:lnTo>
                    <a:pt x="206" y="1475"/>
                  </a:lnTo>
                  <a:lnTo>
                    <a:pt x="203" y="1464"/>
                  </a:lnTo>
                  <a:lnTo>
                    <a:pt x="205" y="1462"/>
                  </a:lnTo>
                  <a:lnTo>
                    <a:pt x="220" y="1463"/>
                  </a:lnTo>
                  <a:lnTo>
                    <a:pt x="226" y="1456"/>
                  </a:lnTo>
                  <a:lnTo>
                    <a:pt x="221" y="1449"/>
                  </a:lnTo>
                  <a:lnTo>
                    <a:pt x="210" y="1443"/>
                  </a:lnTo>
                  <a:lnTo>
                    <a:pt x="211" y="1439"/>
                  </a:lnTo>
                  <a:lnTo>
                    <a:pt x="204" y="1433"/>
                  </a:lnTo>
                  <a:lnTo>
                    <a:pt x="193" y="1413"/>
                  </a:lnTo>
                  <a:lnTo>
                    <a:pt x="196" y="1405"/>
                  </a:lnTo>
                  <a:lnTo>
                    <a:pt x="195" y="1391"/>
                  </a:lnTo>
                  <a:lnTo>
                    <a:pt x="177" y="1383"/>
                  </a:lnTo>
                  <a:lnTo>
                    <a:pt x="168" y="1387"/>
                  </a:lnTo>
                  <a:lnTo>
                    <a:pt x="166" y="1380"/>
                  </a:lnTo>
                  <a:lnTo>
                    <a:pt x="149" y="1372"/>
                  </a:lnTo>
                  <a:lnTo>
                    <a:pt x="143" y="1353"/>
                  </a:lnTo>
                  <a:lnTo>
                    <a:pt x="140" y="1338"/>
                  </a:lnTo>
                  <a:lnTo>
                    <a:pt x="132" y="1330"/>
                  </a:lnTo>
                  <a:lnTo>
                    <a:pt x="140" y="1320"/>
                  </a:lnTo>
                  <a:lnTo>
                    <a:pt x="135" y="1290"/>
                  </a:lnTo>
                  <a:lnTo>
                    <a:pt x="147" y="1270"/>
                  </a:lnTo>
                  <a:lnTo>
                    <a:pt x="145" y="1264"/>
                  </a:lnTo>
                  <a:lnTo>
                    <a:pt x="165" y="1245"/>
                  </a:lnTo>
                  <a:lnTo>
                    <a:pt x="146" y="1228"/>
                  </a:lnTo>
                  <a:lnTo>
                    <a:pt x="183" y="1182"/>
                  </a:lnTo>
                  <a:lnTo>
                    <a:pt x="199" y="1161"/>
                  </a:lnTo>
                  <a:lnTo>
                    <a:pt x="206" y="1142"/>
                  </a:lnTo>
                  <a:lnTo>
                    <a:pt x="180" y="1115"/>
                  </a:lnTo>
                  <a:lnTo>
                    <a:pt x="188" y="1090"/>
                  </a:lnTo>
                  <a:lnTo>
                    <a:pt x="172" y="1060"/>
                  </a:lnTo>
                  <a:lnTo>
                    <a:pt x="183" y="1024"/>
                  </a:lnTo>
                  <a:lnTo>
                    <a:pt x="164" y="975"/>
                  </a:lnTo>
                  <a:lnTo>
                    <a:pt x="180" y="941"/>
                  </a:lnTo>
                  <a:lnTo>
                    <a:pt x="153" y="911"/>
                  </a:lnTo>
                  <a:lnTo>
                    <a:pt x="155" y="877"/>
                  </a:lnTo>
                  <a:lnTo>
                    <a:pt x="169" y="873"/>
                  </a:lnTo>
                  <a:lnTo>
                    <a:pt x="199" y="853"/>
                  </a:lnTo>
                  <a:lnTo>
                    <a:pt x="217" y="836"/>
                  </a:lnTo>
                  <a:lnTo>
                    <a:pt x="246" y="866"/>
                  </a:lnTo>
                  <a:lnTo>
                    <a:pt x="293" y="877"/>
                  </a:lnTo>
                  <a:lnTo>
                    <a:pt x="359" y="930"/>
                  </a:lnTo>
                  <a:lnTo>
                    <a:pt x="372" y="952"/>
                  </a:lnTo>
                  <a:lnTo>
                    <a:pt x="373" y="982"/>
                  </a:lnTo>
                  <a:lnTo>
                    <a:pt x="353" y="1004"/>
                  </a:lnTo>
                  <a:lnTo>
                    <a:pt x="326" y="1016"/>
                  </a:lnTo>
                  <a:lnTo>
                    <a:pt x="248" y="983"/>
                  </a:lnTo>
                  <a:lnTo>
                    <a:pt x="235" y="989"/>
                  </a:lnTo>
                  <a:lnTo>
                    <a:pt x="263" y="1020"/>
                  </a:lnTo>
                  <a:lnTo>
                    <a:pt x="264" y="1040"/>
                  </a:lnTo>
                  <a:lnTo>
                    <a:pt x="265" y="1082"/>
                  </a:lnTo>
                  <a:lnTo>
                    <a:pt x="289" y="1094"/>
                  </a:lnTo>
                  <a:lnTo>
                    <a:pt x="301" y="1105"/>
                  </a:lnTo>
                  <a:lnTo>
                    <a:pt x="304" y="1085"/>
                  </a:lnTo>
                  <a:lnTo>
                    <a:pt x="293" y="1068"/>
                  </a:lnTo>
                  <a:lnTo>
                    <a:pt x="305" y="1052"/>
                  </a:lnTo>
                  <a:lnTo>
                    <a:pt x="347" y="1077"/>
                  </a:lnTo>
                  <a:lnTo>
                    <a:pt x="362" y="1068"/>
                  </a:lnTo>
                  <a:lnTo>
                    <a:pt x="350" y="1038"/>
                  </a:lnTo>
                  <a:lnTo>
                    <a:pt x="391" y="996"/>
                  </a:lnTo>
                  <a:lnTo>
                    <a:pt x="406" y="999"/>
                  </a:lnTo>
                  <a:lnTo>
                    <a:pt x="422" y="1014"/>
                  </a:lnTo>
                  <a:lnTo>
                    <a:pt x="432" y="983"/>
                  </a:lnTo>
                  <a:lnTo>
                    <a:pt x="418" y="957"/>
                  </a:lnTo>
                  <a:lnTo>
                    <a:pt x="426" y="929"/>
                  </a:lnTo>
                  <a:lnTo>
                    <a:pt x="414" y="900"/>
                  </a:lnTo>
                  <a:lnTo>
                    <a:pt x="462" y="915"/>
                  </a:lnTo>
                  <a:lnTo>
                    <a:pt x="473" y="942"/>
                  </a:lnTo>
                  <a:lnTo>
                    <a:pt x="451" y="948"/>
                  </a:lnTo>
                  <a:lnTo>
                    <a:pt x="451" y="972"/>
                  </a:lnTo>
                  <a:lnTo>
                    <a:pt x="463" y="987"/>
                  </a:lnTo>
                  <a:lnTo>
                    <a:pt x="491" y="978"/>
                  </a:lnTo>
                  <a:lnTo>
                    <a:pt x="495" y="949"/>
                  </a:lnTo>
                  <a:lnTo>
                    <a:pt x="532" y="928"/>
                  </a:lnTo>
                  <a:lnTo>
                    <a:pt x="592" y="888"/>
                  </a:lnTo>
                  <a:lnTo>
                    <a:pt x="606" y="890"/>
                  </a:lnTo>
                  <a:lnTo>
                    <a:pt x="589" y="918"/>
                  </a:lnTo>
                  <a:lnTo>
                    <a:pt x="609" y="923"/>
                  </a:lnTo>
                  <a:lnTo>
                    <a:pt x="622" y="907"/>
                  </a:lnTo>
                  <a:lnTo>
                    <a:pt x="655" y="906"/>
                  </a:lnTo>
                  <a:lnTo>
                    <a:pt x="681" y="886"/>
                  </a:lnTo>
                  <a:lnTo>
                    <a:pt x="701" y="914"/>
                  </a:lnTo>
                  <a:lnTo>
                    <a:pt x="721" y="883"/>
                  </a:lnTo>
                  <a:lnTo>
                    <a:pt x="702" y="855"/>
                  </a:lnTo>
                  <a:lnTo>
                    <a:pt x="711" y="838"/>
                  </a:lnTo>
                  <a:lnTo>
                    <a:pt x="762" y="853"/>
                  </a:lnTo>
                  <a:lnTo>
                    <a:pt x="787" y="869"/>
                  </a:lnTo>
                  <a:lnTo>
                    <a:pt x="849" y="923"/>
                  </a:lnTo>
                  <a:lnTo>
                    <a:pt x="862" y="899"/>
                  </a:lnTo>
                  <a:lnTo>
                    <a:pt x="843" y="874"/>
                  </a:lnTo>
                  <a:lnTo>
                    <a:pt x="843" y="863"/>
                  </a:lnTo>
                  <a:lnTo>
                    <a:pt x="822" y="858"/>
                  </a:lnTo>
                  <a:lnTo>
                    <a:pt x="828" y="834"/>
                  </a:lnTo>
                  <a:lnTo>
                    <a:pt x="819" y="794"/>
                  </a:lnTo>
                  <a:lnTo>
                    <a:pt x="818" y="777"/>
                  </a:lnTo>
                  <a:lnTo>
                    <a:pt x="850" y="728"/>
                  </a:lnTo>
                  <a:lnTo>
                    <a:pt x="862" y="675"/>
                  </a:lnTo>
                  <a:lnTo>
                    <a:pt x="875" y="663"/>
                  </a:lnTo>
                  <a:lnTo>
                    <a:pt x="921" y="680"/>
                  </a:lnTo>
                  <a:lnTo>
                    <a:pt x="924" y="712"/>
                  </a:lnTo>
                  <a:lnTo>
                    <a:pt x="908" y="757"/>
                  </a:lnTo>
                  <a:lnTo>
                    <a:pt x="919" y="773"/>
                  </a:lnTo>
                  <a:lnTo>
                    <a:pt x="924" y="810"/>
                  </a:lnTo>
                  <a:lnTo>
                    <a:pt x="920" y="879"/>
                  </a:lnTo>
                  <a:lnTo>
                    <a:pt x="939" y="908"/>
                  </a:lnTo>
                  <a:lnTo>
                    <a:pt x="931" y="940"/>
                  </a:lnTo>
                  <a:lnTo>
                    <a:pt x="898" y="1002"/>
                  </a:lnTo>
                  <a:lnTo>
                    <a:pt x="917" y="1009"/>
                  </a:lnTo>
                  <a:lnTo>
                    <a:pt x="924" y="993"/>
                  </a:lnTo>
                  <a:lnTo>
                    <a:pt x="944" y="982"/>
                  </a:lnTo>
                  <a:lnTo>
                    <a:pt x="949" y="960"/>
                  </a:lnTo>
                  <a:lnTo>
                    <a:pt x="964" y="938"/>
                  </a:lnTo>
                  <a:lnTo>
                    <a:pt x="953" y="912"/>
                  </a:lnTo>
                  <a:lnTo>
                    <a:pt x="961" y="881"/>
                  </a:lnTo>
                  <a:lnTo>
                    <a:pt x="942" y="877"/>
                  </a:lnTo>
                  <a:lnTo>
                    <a:pt x="938" y="849"/>
                  </a:lnTo>
                  <a:lnTo>
                    <a:pt x="952" y="797"/>
                  </a:lnTo>
                  <a:lnTo>
                    <a:pt x="929" y="755"/>
                  </a:lnTo>
                  <a:lnTo>
                    <a:pt x="960" y="717"/>
                  </a:lnTo>
                  <a:lnTo>
                    <a:pt x="957" y="676"/>
                  </a:lnTo>
                  <a:lnTo>
                    <a:pt x="965" y="675"/>
                  </a:lnTo>
                  <a:lnTo>
                    <a:pt x="974" y="707"/>
                  </a:lnTo>
                  <a:lnTo>
                    <a:pt x="967" y="760"/>
                  </a:lnTo>
                  <a:lnTo>
                    <a:pt x="986" y="771"/>
                  </a:lnTo>
                  <a:lnTo>
                    <a:pt x="978" y="730"/>
                  </a:lnTo>
                  <a:lnTo>
                    <a:pt x="1008" y="708"/>
                  </a:lnTo>
                  <a:lnTo>
                    <a:pt x="1044" y="706"/>
                  </a:lnTo>
                  <a:lnTo>
                    <a:pt x="1076" y="737"/>
                  </a:lnTo>
                  <a:lnTo>
                    <a:pt x="1060" y="691"/>
                  </a:lnTo>
                  <a:lnTo>
                    <a:pt x="1059" y="626"/>
                  </a:lnTo>
                  <a:lnTo>
                    <a:pt x="1089" y="615"/>
                  </a:lnTo>
                  <a:lnTo>
                    <a:pt x="1130" y="617"/>
                  </a:lnTo>
                  <a:lnTo>
                    <a:pt x="1169" y="609"/>
                  </a:lnTo>
                  <a:lnTo>
                    <a:pt x="1154" y="576"/>
                  </a:lnTo>
                  <a:lnTo>
                    <a:pt x="1175" y="532"/>
                  </a:lnTo>
                  <a:lnTo>
                    <a:pt x="1194" y="530"/>
                  </a:lnTo>
                  <a:lnTo>
                    <a:pt x="1228" y="496"/>
                  </a:lnTo>
                  <a:lnTo>
                    <a:pt x="1274" y="487"/>
                  </a:lnTo>
                  <a:lnTo>
                    <a:pt x="1280" y="467"/>
                  </a:lnTo>
                  <a:lnTo>
                    <a:pt x="1325" y="461"/>
                  </a:lnTo>
                  <a:lnTo>
                    <a:pt x="1340" y="477"/>
                  </a:lnTo>
                  <a:lnTo>
                    <a:pt x="1378" y="438"/>
                  </a:lnTo>
                  <a:lnTo>
                    <a:pt x="1411" y="439"/>
                  </a:lnTo>
                  <a:lnTo>
                    <a:pt x="1415" y="407"/>
                  </a:lnTo>
                  <a:lnTo>
                    <a:pt x="1432" y="374"/>
                  </a:lnTo>
                  <a:lnTo>
                    <a:pt x="1473" y="341"/>
                  </a:lnTo>
                  <a:lnTo>
                    <a:pt x="1503" y="368"/>
                  </a:lnTo>
                  <a:lnTo>
                    <a:pt x="1479" y="386"/>
                  </a:lnTo>
                  <a:lnTo>
                    <a:pt x="1518" y="399"/>
                  </a:lnTo>
                  <a:lnTo>
                    <a:pt x="1523" y="436"/>
                  </a:lnTo>
                  <a:lnTo>
                    <a:pt x="1539" y="417"/>
                  </a:lnTo>
                  <a:lnTo>
                    <a:pt x="1590" y="418"/>
                  </a:lnTo>
                  <a:lnTo>
                    <a:pt x="1630" y="454"/>
                  </a:lnTo>
                  <a:lnTo>
                    <a:pt x="1643" y="482"/>
                  </a:lnTo>
                  <a:lnTo>
                    <a:pt x="1639" y="518"/>
                  </a:lnTo>
                  <a:lnTo>
                    <a:pt x="1619" y="537"/>
                  </a:lnTo>
                  <a:lnTo>
                    <a:pt x="1574" y="574"/>
                  </a:lnTo>
                  <a:lnTo>
                    <a:pt x="1561" y="594"/>
                  </a:lnTo>
                  <a:lnTo>
                    <a:pt x="1582" y="602"/>
                  </a:lnTo>
                  <a:lnTo>
                    <a:pt x="1609" y="618"/>
                  </a:lnTo>
                  <a:lnTo>
                    <a:pt x="1624" y="607"/>
                  </a:lnTo>
                  <a:lnTo>
                    <a:pt x="1633" y="646"/>
                  </a:lnTo>
                  <a:lnTo>
                    <a:pt x="1640" y="630"/>
                  </a:lnTo>
                  <a:lnTo>
                    <a:pt x="1668" y="621"/>
                  </a:lnTo>
                  <a:lnTo>
                    <a:pt x="1725" y="631"/>
                  </a:lnTo>
                  <a:lnTo>
                    <a:pt x="1728" y="659"/>
                  </a:lnTo>
                  <a:lnTo>
                    <a:pt x="1801" y="668"/>
                  </a:lnTo>
                  <a:lnTo>
                    <a:pt x="1802" y="622"/>
                  </a:lnTo>
                  <a:lnTo>
                    <a:pt x="1839" y="632"/>
                  </a:lnTo>
                  <a:lnTo>
                    <a:pt x="1867" y="632"/>
                  </a:lnTo>
                  <a:lnTo>
                    <a:pt x="1895" y="665"/>
                  </a:lnTo>
                  <a:lnTo>
                    <a:pt x="1903" y="702"/>
                  </a:lnTo>
                  <a:lnTo>
                    <a:pt x="1892" y="725"/>
                  </a:lnTo>
                  <a:lnTo>
                    <a:pt x="1914" y="769"/>
                  </a:lnTo>
                  <a:lnTo>
                    <a:pt x="1942" y="790"/>
                  </a:lnTo>
                  <a:lnTo>
                    <a:pt x="1958" y="733"/>
                  </a:lnTo>
                  <a:lnTo>
                    <a:pt x="1986" y="758"/>
                  </a:lnTo>
                  <a:lnTo>
                    <a:pt x="2016" y="743"/>
                  </a:lnTo>
                  <a:lnTo>
                    <a:pt x="2050" y="760"/>
                  </a:lnTo>
                  <a:lnTo>
                    <a:pt x="2063" y="744"/>
                  </a:lnTo>
                  <a:lnTo>
                    <a:pt x="2092" y="752"/>
                  </a:lnTo>
                  <a:lnTo>
                    <a:pt x="2079" y="700"/>
                  </a:lnTo>
                  <a:lnTo>
                    <a:pt x="2102" y="675"/>
                  </a:lnTo>
                  <a:lnTo>
                    <a:pt x="2258" y="713"/>
                  </a:lnTo>
                  <a:lnTo>
                    <a:pt x="2273" y="745"/>
                  </a:lnTo>
                  <a:lnTo>
                    <a:pt x="2319" y="787"/>
                  </a:lnTo>
                  <a:lnTo>
                    <a:pt x="2389" y="777"/>
                  </a:lnTo>
                  <a:lnTo>
                    <a:pt x="2424" y="786"/>
                  </a:lnTo>
                  <a:lnTo>
                    <a:pt x="2438" y="808"/>
                  </a:lnTo>
                  <a:lnTo>
                    <a:pt x="2437" y="845"/>
                  </a:lnTo>
                  <a:lnTo>
                    <a:pt x="2458" y="859"/>
                  </a:lnTo>
                  <a:lnTo>
                    <a:pt x="2481" y="848"/>
                  </a:lnTo>
                  <a:lnTo>
                    <a:pt x="2512" y="847"/>
                  </a:lnTo>
                  <a:lnTo>
                    <a:pt x="2544" y="858"/>
                  </a:lnTo>
                  <a:lnTo>
                    <a:pt x="2578" y="852"/>
                  </a:lnTo>
                  <a:lnTo>
                    <a:pt x="2608" y="894"/>
                  </a:lnTo>
                  <a:lnTo>
                    <a:pt x="2629" y="879"/>
                  </a:lnTo>
                  <a:lnTo>
                    <a:pt x="2615" y="848"/>
                  </a:lnTo>
                  <a:lnTo>
                    <a:pt x="2623" y="825"/>
                  </a:lnTo>
                  <a:lnTo>
                    <a:pt x="2679" y="840"/>
                  </a:lnTo>
                  <a:lnTo>
                    <a:pt x="2715" y="837"/>
                  </a:lnTo>
                  <a:lnTo>
                    <a:pt x="2764" y="861"/>
                  </a:lnTo>
                  <a:lnTo>
                    <a:pt x="2789" y="882"/>
                  </a:lnTo>
                  <a:lnTo>
                    <a:pt x="2832" y="919"/>
                  </a:lnTo>
                  <a:lnTo>
                    <a:pt x="2877" y="964"/>
                  </a:lnTo>
                  <a:lnTo>
                    <a:pt x="2876" y="992"/>
                  </a:lnTo>
                  <a:lnTo>
                    <a:pt x="2887" y="1002"/>
                  </a:lnTo>
                  <a:lnTo>
                    <a:pt x="2884" y="970"/>
                  </a:lnTo>
                  <a:lnTo>
                    <a:pt x="2931" y="977"/>
                  </a:lnTo>
                  <a:lnTo>
                    <a:pt x="2965" y="1017"/>
                  </a:lnTo>
                  <a:close/>
                  <a:moveTo>
                    <a:pt x="2175" y="1577"/>
                  </a:moveTo>
                  <a:lnTo>
                    <a:pt x="2156" y="1530"/>
                  </a:lnTo>
                  <a:lnTo>
                    <a:pt x="2150" y="1502"/>
                  </a:lnTo>
                  <a:lnTo>
                    <a:pt x="2151" y="1475"/>
                  </a:lnTo>
                  <a:lnTo>
                    <a:pt x="2144" y="1447"/>
                  </a:lnTo>
                  <a:lnTo>
                    <a:pt x="2139" y="1427"/>
                  </a:lnTo>
                  <a:lnTo>
                    <a:pt x="2132" y="1431"/>
                  </a:lnTo>
                  <a:lnTo>
                    <a:pt x="2139" y="1445"/>
                  </a:lnTo>
                  <a:lnTo>
                    <a:pt x="2123" y="1458"/>
                  </a:lnTo>
                  <a:lnTo>
                    <a:pt x="2121" y="1497"/>
                  </a:lnTo>
                  <a:lnTo>
                    <a:pt x="2131" y="1524"/>
                  </a:lnTo>
                  <a:lnTo>
                    <a:pt x="2131" y="1560"/>
                  </a:lnTo>
                  <a:lnTo>
                    <a:pt x="2126" y="1581"/>
                  </a:lnTo>
                  <a:lnTo>
                    <a:pt x="2129" y="1609"/>
                  </a:lnTo>
                  <a:lnTo>
                    <a:pt x="2126" y="1634"/>
                  </a:lnTo>
                  <a:lnTo>
                    <a:pt x="2130" y="1655"/>
                  </a:lnTo>
                  <a:lnTo>
                    <a:pt x="2141" y="1635"/>
                  </a:lnTo>
                  <a:lnTo>
                    <a:pt x="2154" y="1650"/>
                  </a:lnTo>
                  <a:lnTo>
                    <a:pt x="2155" y="1633"/>
                  </a:lnTo>
                  <a:lnTo>
                    <a:pt x="2138" y="1606"/>
                  </a:lnTo>
                  <a:lnTo>
                    <a:pt x="2148" y="1568"/>
                  </a:lnTo>
                  <a:lnTo>
                    <a:pt x="2175" y="1577"/>
                  </a:lnTo>
                  <a:close/>
                  <a:moveTo>
                    <a:pt x="45" y="1408"/>
                  </a:moveTo>
                  <a:lnTo>
                    <a:pt x="28" y="1402"/>
                  </a:lnTo>
                  <a:lnTo>
                    <a:pt x="4" y="1412"/>
                  </a:lnTo>
                  <a:lnTo>
                    <a:pt x="0" y="1425"/>
                  </a:lnTo>
                  <a:lnTo>
                    <a:pt x="21" y="1428"/>
                  </a:lnTo>
                  <a:lnTo>
                    <a:pt x="54" y="1428"/>
                  </a:lnTo>
                  <a:lnTo>
                    <a:pt x="52" y="1420"/>
                  </a:lnTo>
                  <a:lnTo>
                    <a:pt x="54" y="1412"/>
                  </a:lnTo>
                  <a:lnTo>
                    <a:pt x="45" y="1408"/>
                  </a:lnTo>
                  <a:close/>
                  <a:moveTo>
                    <a:pt x="2790" y="787"/>
                  </a:moveTo>
                  <a:lnTo>
                    <a:pt x="2812" y="785"/>
                  </a:lnTo>
                  <a:lnTo>
                    <a:pt x="2830" y="771"/>
                  </a:lnTo>
                  <a:lnTo>
                    <a:pt x="2832" y="764"/>
                  </a:lnTo>
                  <a:lnTo>
                    <a:pt x="2806" y="749"/>
                  </a:lnTo>
                  <a:lnTo>
                    <a:pt x="2791" y="749"/>
                  </a:lnTo>
                  <a:lnTo>
                    <a:pt x="2790" y="751"/>
                  </a:lnTo>
                  <a:lnTo>
                    <a:pt x="2767" y="773"/>
                  </a:lnTo>
                  <a:lnTo>
                    <a:pt x="2770" y="790"/>
                  </a:lnTo>
                  <a:lnTo>
                    <a:pt x="2790" y="787"/>
                  </a:lnTo>
                  <a:close/>
                  <a:moveTo>
                    <a:pt x="2108" y="619"/>
                  </a:moveTo>
                  <a:lnTo>
                    <a:pt x="2092" y="644"/>
                  </a:lnTo>
                  <a:lnTo>
                    <a:pt x="2094" y="647"/>
                  </a:lnTo>
                  <a:lnTo>
                    <a:pt x="2130" y="654"/>
                  </a:lnTo>
                  <a:lnTo>
                    <a:pt x="2156" y="653"/>
                  </a:lnTo>
                  <a:lnTo>
                    <a:pt x="2154" y="638"/>
                  </a:lnTo>
                  <a:lnTo>
                    <a:pt x="2130" y="614"/>
                  </a:lnTo>
                  <a:lnTo>
                    <a:pt x="2108" y="619"/>
                  </a:lnTo>
                  <a:close/>
                  <a:moveTo>
                    <a:pt x="2260" y="561"/>
                  </a:moveTo>
                  <a:lnTo>
                    <a:pt x="2280" y="534"/>
                  </a:lnTo>
                  <a:lnTo>
                    <a:pt x="2236" y="517"/>
                  </a:lnTo>
                  <a:lnTo>
                    <a:pt x="2204" y="506"/>
                  </a:lnTo>
                  <a:lnTo>
                    <a:pt x="2199" y="528"/>
                  </a:lnTo>
                  <a:lnTo>
                    <a:pt x="2232" y="555"/>
                  </a:lnTo>
                  <a:lnTo>
                    <a:pt x="2260" y="561"/>
                  </a:lnTo>
                  <a:close/>
                  <a:moveTo>
                    <a:pt x="2104" y="550"/>
                  </a:moveTo>
                  <a:lnTo>
                    <a:pt x="2168" y="552"/>
                  </a:lnTo>
                  <a:lnTo>
                    <a:pt x="2182" y="502"/>
                  </a:lnTo>
                  <a:lnTo>
                    <a:pt x="2119" y="463"/>
                  </a:lnTo>
                  <a:lnTo>
                    <a:pt x="2073" y="461"/>
                  </a:lnTo>
                  <a:lnTo>
                    <a:pt x="2050" y="474"/>
                  </a:lnTo>
                  <a:lnTo>
                    <a:pt x="2041" y="522"/>
                  </a:lnTo>
                  <a:lnTo>
                    <a:pt x="2075" y="566"/>
                  </a:lnTo>
                  <a:lnTo>
                    <a:pt x="2104" y="550"/>
                  </a:lnTo>
                  <a:close/>
                  <a:moveTo>
                    <a:pt x="571" y="711"/>
                  </a:moveTo>
                  <a:lnTo>
                    <a:pt x="553" y="723"/>
                  </a:lnTo>
                  <a:lnTo>
                    <a:pt x="555" y="752"/>
                  </a:lnTo>
                  <a:lnTo>
                    <a:pt x="587" y="767"/>
                  </a:lnTo>
                  <a:lnTo>
                    <a:pt x="592" y="790"/>
                  </a:lnTo>
                  <a:lnTo>
                    <a:pt x="649" y="797"/>
                  </a:lnTo>
                  <a:lnTo>
                    <a:pt x="659" y="793"/>
                  </a:lnTo>
                  <a:lnTo>
                    <a:pt x="626" y="749"/>
                  </a:lnTo>
                  <a:lnTo>
                    <a:pt x="622" y="703"/>
                  </a:lnTo>
                  <a:lnTo>
                    <a:pt x="649" y="646"/>
                  </a:lnTo>
                  <a:lnTo>
                    <a:pt x="675" y="585"/>
                  </a:lnTo>
                  <a:lnTo>
                    <a:pt x="729" y="522"/>
                  </a:lnTo>
                  <a:lnTo>
                    <a:pt x="782" y="489"/>
                  </a:lnTo>
                  <a:lnTo>
                    <a:pt x="844" y="454"/>
                  </a:lnTo>
                  <a:lnTo>
                    <a:pt x="856" y="431"/>
                  </a:lnTo>
                  <a:lnTo>
                    <a:pt x="843" y="401"/>
                  </a:lnTo>
                  <a:lnTo>
                    <a:pt x="810" y="410"/>
                  </a:lnTo>
                  <a:lnTo>
                    <a:pt x="780" y="438"/>
                  </a:lnTo>
                  <a:lnTo>
                    <a:pt x="722" y="452"/>
                  </a:lnTo>
                  <a:lnTo>
                    <a:pt x="665" y="498"/>
                  </a:lnTo>
                  <a:lnTo>
                    <a:pt x="626" y="534"/>
                  </a:lnTo>
                  <a:lnTo>
                    <a:pt x="630" y="564"/>
                  </a:lnTo>
                  <a:lnTo>
                    <a:pt x="589" y="621"/>
                  </a:lnTo>
                  <a:lnTo>
                    <a:pt x="605" y="628"/>
                  </a:lnTo>
                  <a:lnTo>
                    <a:pt x="570" y="680"/>
                  </a:lnTo>
                  <a:lnTo>
                    <a:pt x="571" y="711"/>
                  </a:lnTo>
                  <a:close/>
                  <a:moveTo>
                    <a:pt x="1486" y="290"/>
                  </a:moveTo>
                  <a:lnTo>
                    <a:pt x="1491" y="254"/>
                  </a:lnTo>
                  <a:lnTo>
                    <a:pt x="1447" y="203"/>
                  </a:lnTo>
                  <a:lnTo>
                    <a:pt x="1434" y="196"/>
                  </a:lnTo>
                  <a:lnTo>
                    <a:pt x="1420" y="207"/>
                  </a:lnTo>
                  <a:lnTo>
                    <a:pt x="1388" y="322"/>
                  </a:lnTo>
                  <a:lnTo>
                    <a:pt x="1486" y="290"/>
                  </a:lnTo>
                  <a:close/>
                  <a:moveTo>
                    <a:pt x="467" y="109"/>
                  </a:moveTo>
                  <a:lnTo>
                    <a:pt x="486" y="133"/>
                  </a:lnTo>
                  <a:lnTo>
                    <a:pt x="506" y="116"/>
                  </a:lnTo>
                  <a:lnTo>
                    <a:pt x="509" y="99"/>
                  </a:lnTo>
                  <a:lnTo>
                    <a:pt x="524" y="91"/>
                  </a:lnTo>
                  <a:lnTo>
                    <a:pt x="547" y="77"/>
                  </a:lnTo>
                  <a:lnTo>
                    <a:pt x="554" y="61"/>
                  </a:lnTo>
                  <a:lnTo>
                    <a:pt x="528" y="37"/>
                  </a:lnTo>
                  <a:lnTo>
                    <a:pt x="512" y="56"/>
                  </a:lnTo>
                  <a:lnTo>
                    <a:pt x="502" y="81"/>
                  </a:lnTo>
                  <a:lnTo>
                    <a:pt x="498" y="52"/>
                  </a:lnTo>
                  <a:lnTo>
                    <a:pt x="472" y="53"/>
                  </a:lnTo>
                  <a:lnTo>
                    <a:pt x="438" y="73"/>
                  </a:lnTo>
                  <a:lnTo>
                    <a:pt x="476" y="76"/>
                  </a:lnTo>
                  <a:lnTo>
                    <a:pt x="467" y="109"/>
                  </a:lnTo>
                  <a:close/>
                  <a:moveTo>
                    <a:pt x="1281" y="190"/>
                  </a:moveTo>
                  <a:lnTo>
                    <a:pt x="1310" y="225"/>
                  </a:lnTo>
                  <a:lnTo>
                    <a:pt x="1359" y="251"/>
                  </a:lnTo>
                  <a:lnTo>
                    <a:pt x="1397" y="239"/>
                  </a:lnTo>
                  <a:lnTo>
                    <a:pt x="1400" y="155"/>
                  </a:lnTo>
                  <a:lnTo>
                    <a:pt x="1361" y="56"/>
                  </a:lnTo>
                  <a:lnTo>
                    <a:pt x="1327" y="0"/>
                  </a:lnTo>
                  <a:lnTo>
                    <a:pt x="1289" y="25"/>
                  </a:lnTo>
                  <a:lnTo>
                    <a:pt x="1244" y="99"/>
                  </a:lnTo>
                  <a:lnTo>
                    <a:pt x="1268" y="119"/>
                  </a:lnTo>
                  <a:lnTo>
                    <a:pt x="1281" y="19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92" name="Freeform 358">
              <a:extLst>
                <a:ext uri="{FF2B5EF4-FFF2-40B4-BE49-F238E27FC236}">
                  <a16:creationId xmlns="" xmlns:a16="http://schemas.microsoft.com/office/drawing/2014/main" id="{FAD0B989-FFC0-4F2F-AB34-FB5902B6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982" y="1538338"/>
              <a:ext cx="1030618" cy="1516356"/>
            </a:xfrm>
            <a:custGeom>
              <a:avLst/>
              <a:gdLst>
                <a:gd name="T0" fmla="*/ 581 w 1063"/>
                <a:gd name="T1" fmla="*/ 71 h 1564"/>
                <a:gd name="T2" fmla="*/ 803 w 1063"/>
                <a:gd name="T3" fmla="*/ 20 h 1564"/>
                <a:gd name="T4" fmla="*/ 814 w 1063"/>
                <a:gd name="T5" fmla="*/ 192 h 1564"/>
                <a:gd name="T6" fmla="*/ 791 w 1063"/>
                <a:gd name="T7" fmla="*/ 213 h 1564"/>
                <a:gd name="T8" fmla="*/ 891 w 1063"/>
                <a:gd name="T9" fmla="*/ 262 h 1564"/>
                <a:gd name="T10" fmla="*/ 1000 w 1063"/>
                <a:gd name="T11" fmla="*/ 240 h 1564"/>
                <a:gd name="T12" fmla="*/ 992 w 1063"/>
                <a:gd name="T13" fmla="*/ 393 h 1564"/>
                <a:gd name="T14" fmla="*/ 967 w 1063"/>
                <a:gd name="T15" fmla="*/ 439 h 1564"/>
                <a:gd name="T16" fmla="*/ 933 w 1063"/>
                <a:gd name="T17" fmla="*/ 665 h 1564"/>
                <a:gd name="T18" fmla="*/ 898 w 1063"/>
                <a:gd name="T19" fmla="*/ 743 h 1564"/>
                <a:gd name="T20" fmla="*/ 916 w 1063"/>
                <a:gd name="T21" fmla="*/ 848 h 1564"/>
                <a:gd name="T22" fmla="*/ 919 w 1063"/>
                <a:gd name="T23" fmla="*/ 935 h 1564"/>
                <a:gd name="T24" fmla="*/ 865 w 1063"/>
                <a:gd name="T25" fmla="*/ 966 h 1564"/>
                <a:gd name="T26" fmla="*/ 852 w 1063"/>
                <a:gd name="T27" fmla="*/ 1009 h 1564"/>
                <a:gd name="T28" fmla="*/ 890 w 1063"/>
                <a:gd name="T29" fmla="*/ 1073 h 1564"/>
                <a:gd name="T30" fmla="*/ 852 w 1063"/>
                <a:gd name="T31" fmla="*/ 1105 h 1564"/>
                <a:gd name="T32" fmla="*/ 816 w 1063"/>
                <a:gd name="T33" fmla="*/ 1138 h 1564"/>
                <a:gd name="T34" fmla="*/ 839 w 1063"/>
                <a:gd name="T35" fmla="*/ 1187 h 1564"/>
                <a:gd name="T36" fmla="*/ 722 w 1063"/>
                <a:gd name="T37" fmla="*/ 1241 h 1564"/>
                <a:gd name="T38" fmla="*/ 642 w 1063"/>
                <a:gd name="T39" fmla="*/ 1336 h 1564"/>
                <a:gd name="T40" fmla="*/ 582 w 1063"/>
                <a:gd name="T41" fmla="*/ 1358 h 1564"/>
                <a:gd name="T42" fmla="*/ 558 w 1063"/>
                <a:gd name="T43" fmla="*/ 1438 h 1564"/>
                <a:gd name="T44" fmla="*/ 529 w 1063"/>
                <a:gd name="T45" fmla="*/ 1528 h 1564"/>
                <a:gd name="T46" fmla="*/ 470 w 1063"/>
                <a:gd name="T47" fmla="*/ 1535 h 1564"/>
                <a:gd name="T48" fmla="*/ 407 w 1063"/>
                <a:gd name="T49" fmla="*/ 1479 h 1564"/>
                <a:gd name="T50" fmla="*/ 366 w 1063"/>
                <a:gd name="T51" fmla="*/ 1370 h 1564"/>
                <a:gd name="T52" fmla="*/ 335 w 1063"/>
                <a:gd name="T53" fmla="*/ 1283 h 1564"/>
                <a:gd name="T54" fmla="*/ 386 w 1063"/>
                <a:gd name="T55" fmla="*/ 1192 h 1564"/>
                <a:gd name="T56" fmla="*/ 361 w 1063"/>
                <a:gd name="T57" fmla="*/ 1178 h 1564"/>
                <a:gd name="T58" fmla="*/ 323 w 1063"/>
                <a:gd name="T59" fmla="*/ 1135 h 1564"/>
                <a:gd name="T60" fmla="*/ 381 w 1063"/>
                <a:gd name="T61" fmla="*/ 1120 h 1564"/>
                <a:gd name="T62" fmla="*/ 318 w 1063"/>
                <a:gd name="T63" fmla="*/ 1076 h 1564"/>
                <a:gd name="T64" fmla="*/ 312 w 1063"/>
                <a:gd name="T65" fmla="*/ 987 h 1564"/>
                <a:gd name="T66" fmla="*/ 256 w 1063"/>
                <a:gd name="T67" fmla="*/ 853 h 1564"/>
                <a:gd name="T68" fmla="*/ 172 w 1063"/>
                <a:gd name="T69" fmla="*/ 777 h 1564"/>
                <a:gd name="T70" fmla="*/ 63 w 1063"/>
                <a:gd name="T71" fmla="*/ 762 h 1564"/>
                <a:gd name="T72" fmla="*/ 113 w 1063"/>
                <a:gd name="T73" fmla="*/ 685 h 1564"/>
                <a:gd name="T74" fmla="*/ 2 w 1063"/>
                <a:gd name="T75" fmla="*/ 599 h 1564"/>
                <a:gd name="T76" fmla="*/ 139 w 1063"/>
                <a:gd name="T77" fmla="*/ 476 h 1564"/>
                <a:gd name="T78" fmla="*/ 166 w 1063"/>
                <a:gd name="T79" fmla="*/ 324 h 1564"/>
                <a:gd name="T80" fmla="*/ 227 w 1063"/>
                <a:gd name="T81" fmla="*/ 225 h 1564"/>
                <a:gd name="T82" fmla="*/ 352 w 1063"/>
                <a:gd name="T83" fmla="*/ 244 h 1564"/>
                <a:gd name="T84" fmla="*/ 464 w 1063"/>
                <a:gd name="T85" fmla="*/ 231 h 1564"/>
                <a:gd name="T86" fmla="*/ 462 w 1063"/>
                <a:gd name="T87" fmla="*/ 148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63" h="1564">
                  <a:moveTo>
                    <a:pt x="462" y="148"/>
                  </a:moveTo>
                  <a:lnTo>
                    <a:pt x="520" y="64"/>
                  </a:lnTo>
                  <a:lnTo>
                    <a:pt x="581" y="71"/>
                  </a:lnTo>
                  <a:lnTo>
                    <a:pt x="603" y="15"/>
                  </a:lnTo>
                  <a:lnTo>
                    <a:pt x="664" y="0"/>
                  </a:lnTo>
                  <a:lnTo>
                    <a:pt x="803" y="20"/>
                  </a:lnTo>
                  <a:lnTo>
                    <a:pt x="912" y="135"/>
                  </a:lnTo>
                  <a:lnTo>
                    <a:pt x="880" y="186"/>
                  </a:lnTo>
                  <a:lnTo>
                    <a:pt x="814" y="192"/>
                  </a:lnTo>
                  <a:lnTo>
                    <a:pt x="720" y="205"/>
                  </a:lnTo>
                  <a:lnTo>
                    <a:pt x="728" y="227"/>
                  </a:lnTo>
                  <a:lnTo>
                    <a:pt x="791" y="213"/>
                  </a:lnTo>
                  <a:lnTo>
                    <a:pt x="843" y="255"/>
                  </a:lnTo>
                  <a:lnTo>
                    <a:pt x="876" y="219"/>
                  </a:lnTo>
                  <a:lnTo>
                    <a:pt x="891" y="262"/>
                  </a:lnTo>
                  <a:lnTo>
                    <a:pt x="872" y="331"/>
                  </a:lnTo>
                  <a:lnTo>
                    <a:pt x="916" y="288"/>
                  </a:lnTo>
                  <a:lnTo>
                    <a:pt x="1000" y="240"/>
                  </a:lnTo>
                  <a:lnTo>
                    <a:pt x="1052" y="265"/>
                  </a:lnTo>
                  <a:lnTo>
                    <a:pt x="1063" y="314"/>
                  </a:lnTo>
                  <a:lnTo>
                    <a:pt x="992" y="393"/>
                  </a:lnTo>
                  <a:lnTo>
                    <a:pt x="982" y="417"/>
                  </a:lnTo>
                  <a:lnTo>
                    <a:pt x="926" y="435"/>
                  </a:lnTo>
                  <a:lnTo>
                    <a:pt x="967" y="439"/>
                  </a:lnTo>
                  <a:lnTo>
                    <a:pt x="946" y="511"/>
                  </a:lnTo>
                  <a:lnTo>
                    <a:pt x="932" y="570"/>
                  </a:lnTo>
                  <a:lnTo>
                    <a:pt x="933" y="665"/>
                  </a:lnTo>
                  <a:lnTo>
                    <a:pt x="954" y="717"/>
                  </a:lnTo>
                  <a:lnTo>
                    <a:pt x="926" y="720"/>
                  </a:lnTo>
                  <a:lnTo>
                    <a:pt x="898" y="743"/>
                  </a:lnTo>
                  <a:lnTo>
                    <a:pt x="929" y="782"/>
                  </a:lnTo>
                  <a:lnTo>
                    <a:pt x="934" y="843"/>
                  </a:lnTo>
                  <a:lnTo>
                    <a:pt x="916" y="848"/>
                  </a:lnTo>
                  <a:lnTo>
                    <a:pt x="938" y="905"/>
                  </a:lnTo>
                  <a:lnTo>
                    <a:pt x="899" y="910"/>
                  </a:lnTo>
                  <a:lnTo>
                    <a:pt x="919" y="935"/>
                  </a:lnTo>
                  <a:lnTo>
                    <a:pt x="913" y="957"/>
                  </a:lnTo>
                  <a:lnTo>
                    <a:pt x="889" y="966"/>
                  </a:lnTo>
                  <a:lnTo>
                    <a:pt x="865" y="966"/>
                  </a:lnTo>
                  <a:lnTo>
                    <a:pt x="887" y="1007"/>
                  </a:lnTo>
                  <a:lnTo>
                    <a:pt x="887" y="1032"/>
                  </a:lnTo>
                  <a:lnTo>
                    <a:pt x="852" y="1009"/>
                  </a:lnTo>
                  <a:lnTo>
                    <a:pt x="844" y="1024"/>
                  </a:lnTo>
                  <a:lnTo>
                    <a:pt x="867" y="1038"/>
                  </a:lnTo>
                  <a:lnTo>
                    <a:pt x="890" y="1073"/>
                  </a:lnTo>
                  <a:lnTo>
                    <a:pt x="896" y="1115"/>
                  </a:lnTo>
                  <a:lnTo>
                    <a:pt x="866" y="1126"/>
                  </a:lnTo>
                  <a:lnTo>
                    <a:pt x="852" y="1105"/>
                  </a:lnTo>
                  <a:lnTo>
                    <a:pt x="830" y="1075"/>
                  </a:lnTo>
                  <a:lnTo>
                    <a:pt x="837" y="1111"/>
                  </a:lnTo>
                  <a:lnTo>
                    <a:pt x="816" y="1138"/>
                  </a:lnTo>
                  <a:lnTo>
                    <a:pt x="862" y="1140"/>
                  </a:lnTo>
                  <a:lnTo>
                    <a:pt x="885" y="1143"/>
                  </a:lnTo>
                  <a:lnTo>
                    <a:pt x="839" y="1187"/>
                  </a:lnTo>
                  <a:lnTo>
                    <a:pt x="792" y="1224"/>
                  </a:lnTo>
                  <a:lnTo>
                    <a:pt x="741" y="1240"/>
                  </a:lnTo>
                  <a:lnTo>
                    <a:pt x="722" y="1241"/>
                  </a:lnTo>
                  <a:lnTo>
                    <a:pt x="704" y="1259"/>
                  </a:lnTo>
                  <a:lnTo>
                    <a:pt x="679" y="1306"/>
                  </a:lnTo>
                  <a:lnTo>
                    <a:pt x="642" y="1336"/>
                  </a:lnTo>
                  <a:lnTo>
                    <a:pt x="631" y="1338"/>
                  </a:lnTo>
                  <a:lnTo>
                    <a:pt x="608" y="1349"/>
                  </a:lnTo>
                  <a:lnTo>
                    <a:pt x="582" y="1358"/>
                  </a:lnTo>
                  <a:lnTo>
                    <a:pt x="567" y="1383"/>
                  </a:lnTo>
                  <a:lnTo>
                    <a:pt x="567" y="1412"/>
                  </a:lnTo>
                  <a:lnTo>
                    <a:pt x="558" y="1438"/>
                  </a:lnTo>
                  <a:lnTo>
                    <a:pt x="530" y="1468"/>
                  </a:lnTo>
                  <a:lnTo>
                    <a:pt x="537" y="1498"/>
                  </a:lnTo>
                  <a:lnTo>
                    <a:pt x="529" y="1528"/>
                  </a:lnTo>
                  <a:lnTo>
                    <a:pt x="521" y="1561"/>
                  </a:lnTo>
                  <a:lnTo>
                    <a:pt x="495" y="1564"/>
                  </a:lnTo>
                  <a:lnTo>
                    <a:pt x="470" y="1535"/>
                  </a:lnTo>
                  <a:lnTo>
                    <a:pt x="435" y="1535"/>
                  </a:lnTo>
                  <a:lnTo>
                    <a:pt x="419" y="1515"/>
                  </a:lnTo>
                  <a:lnTo>
                    <a:pt x="407" y="1479"/>
                  </a:lnTo>
                  <a:lnTo>
                    <a:pt x="376" y="1432"/>
                  </a:lnTo>
                  <a:lnTo>
                    <a:pt x="368" y="1406"/>
                  </a:lnTo>
                  <a:lnTo>
                    <a:pt x="366" y="1370"/>
                  </a:lnTo>
                  <a:lnTo>
                    <a:pt x="341" y="1331"/>
                  </a:lnTo>
                  <a:lnTo>
                    <a:pt x="347" y="1299"/>
                  </a:lnTo>
                  <a:lnTo>
                    <a:pt x="335" y="1283"/>
                  </a:lnTo>
                  <a:lnTo>
                    <a:pt x="353" y="1230"/>
                  </a:lnTo>
                  <a:lnTo>
                    <a:pt x="379" y="1212"/>
                  </a:lnTo>
                  <a:lnTo>
                    <a:pt x="386" y="1192"/>
                  </a:lnTo>
                  <a:lnTo>
                    <a:pt x="390" y="1153"/>
                  </a:lnTo>
                  <a:lnTo>
                    <a:pt x="370" y="1171"/>
                  </a:lnTo>
                  <a:lnTo>
                    <a:pt x="361" y="1178"/>
                  </a:lnTo>
                  <a:lnTo>
                    <a:pt x="345" y="1186"/>
                  </a:lnTo>
                  <a:lnTo>
                    <a:pt x="324" y="1170"/>
                  </a:lnTo>
                  <a:lnTo>
                    <a:pt x="323" y="1135"/>
                  </a:lnTo>
                  <a:lnTo>
                    <a:pt x="330" y="1107"/>
                  </a:lnTo>
                  <a:lnTo>
                    <a:pt x="345" y="1106"/>
                  </a:lnTo>
                  <a:lnTo>
                    <a:pt x="381" y="1120"/>
                  </a:lnTo>
                  <a:lnTo>
                    <a:pt x="350" y="1086"/>
                  </a:lnTo>
                  <a:lnTo>
                    <a:pt x="335" y="1068"/>
                  </a:lnTo>
                  <a:lnTo>
                    <a:pt x="318" y="1076"/>
                  </a:lnTo>
                  <a:lnTo>
                    <a:pt x="303" y="1062"/>
                  </a:lnTo>
                  <a:lnTo>
                    <a:pt x="323" y="1009"/>
                  </a:lnTo>
                  <a:lnTo>
                    <a:pt x="312" y="987"/>
                  </a:lnTo>
                  <a:lnTo>
                    <a:pt x="298" y="945"/>
                  </a:lnTo>
                  <a:lnTo>
                    <a:pt x="278" y="878"/>
                  </a:lnTo>
                  <a:lnTo>
                    <a:pt x="256" y="853"/>
                  </a:lnTo>
                  <a:lnTo>
                    <a:pt x="256" y="824"/>
                  </a:lnTo>
                  <a:lnTo>
                    <a:pt x="209" y="782"/>
                  </a:lnTo>
                  <a:lnTo>
                    <a:pt x="172" y="777"/>
                  </a:lnTo>
                  <a:lnTo>
                    <a:pt x="126" y="780"/>
                  </a:lnTo>
                  <a:lnTo>
                    <a:pt x="83" y="785"/>
                  </a:lnTo>
                  <a:lnTo>
                    <a:pt x="63" y="762"/>
                  </a:lnTo>
                  <a:lnTo>
                    <a:pt x="32" y="714"/>
                  </a:lnTo>
                  <a:lnTo>
                    <a:pt x="78" y="690"/>
                  </a:lnTo>
                  <a:lnTo>
                    <a:pt x="113" y="685"/>
                  </a:lnTo>
                  <a:lnTo>
                    <a:pt x="39" y="665"/>
                  </a:lnTo>
                  <a:lnTo>
                    <a:pt x="0" y="631"/>
                  </a:lnTo>
                  <a:lnTo>
                    <a:pt x="2" y="599"/>
                  </a:lnTo>
                  <a:lnTo>
                    <a:pt x="68" y="556"/>
                  </a:lnTo>
                  <a:lnTo>
                    <a:pt x="132" y="511"/>
                  </a:lnTo>
                  <a:lnTo>
                    <a:pt x="139" y="476"/>
                  </a:lnTo>
                  <a:lnTo>
                    <a:pt x="91" y="440"/>
                  </a:lnTo>
                  <a:lnTo>
                    <a:pt x="106" y="400"/>
                  </a:lnTo>
                  <a:lnTo>
                    <a:pt x="166" y="324"/>
                  </a:lnTo>
                  <a:lnTo>
                    <a:pt x="192" y="311"/>
                  </a:lnTo>
                  <a:lnTo>
                    <a:pt x="185" y="258"/>
                  </a:lnTo>
                  <a:lnTo>
                    <a:pt x="227" y="225"/>
                  </a:lnTo>
                  <a:lnTo>
                    <a:pt x="280" y="206"/>
                  </a:lnTo>
                  <a:lnTo>
                    <a:pt x="333" y="205"/>
                  </a:lnTo>
                  <a:lnTo>
                    <a:pt x="352" y="244"/>
                  </a:lnTo>
                  <a:lnTo>
                    <a:pt x="398" y="173"/>
                  </a:lnTo>
                  <a:lnTo>
                    <a:pt x="440" y="222"/>
                  </a:lnTo>
                  <a:lnTo>
                    <a:pt x="464" y="231"/>
                  </a:lnTo>
                  <a:lnTo>
                    <a:pt x="500" y="272"/>
                  </a:lnTo>
                  <a:lnTo>
                    <a:pt x="459" y="205"/>
                  </a:lnTo>
                  <a:lnTo>
                    <a:pt x="462" y="14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59">
              <a:extLst>
                <a:ext uri="{FF2B5EF4-FFF2-40B4-BE49-F238E27FC236}">
                  <a16:creationId xmlns="" xmlns:a16="http://schemas.microsoft.com/office/drawing/2014/main" id="{E938371D-FC53-4F87-8E3F-71396E27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106" y="3935034"/>
              <a:ext cx="126040" cy="151248"/>
            </a:xfrm>
            <a:custGeom>
              <a:avLst/>
              <a:gdLst>
                <a:gd name="T0" fmla="*/ 89 w 130"/>
                <a:gd name="T1" fmla="*/ 149 h 156"/>
                <a:gd name="T2" fmla="*/ 95 w 130"/>
                <a:gd name="T3" fmla="*/ 141 h 156"/>
                <a:gd name="T4" fmla="*/ 96 w 130"/>
                <a:gd name="T5" fmla="*/ 126 h 156"/>
                <a:gd name="T6" fmla="*/ 81 w 130"/>
                <a:gd name="T7" fmla="*/ 110 h 156"/>
                <a:gd name="T8" fmla="*/ 80 w 130"/>
                <a:gd name="T9" fmla="*/ 92 h 156"/>
                <a:gd name="T10" fmla="*/ 67 w 130"/>
                <a:gd name="T11" fmla="*/ 77 h 156"/>
                <a:gd name="T12" fmla="*/ 55 w 130"/>
                <a:gd name="T13" fmla="*/ 76 h 156"/>
                <a:gd name="T14" fmla="*/ 51 w 130"/>
                <a:gd name="T15" fmla="*/ 82 h 156"/>
                <a:gd name="T16" fmla="*/ 41 w 130"/>
                <a:gd name="T17" fmla="*/ 83 h 156"/>
                <a:gd name="T18" fmla="*/ 35 w 130"/>
                <a:gd name="T19" fmla="*/ 80 h 156"/>
                <a:gd name="T20" fmla="*/ 18 w 130"/>
                <a:gd name="T21" fmla="*/ 90 h 156"/>
                <a:gd name="T22" fmla="*/ 16 w 130"/>
                <a:gd name="T23" fmla="*/ 74 h 156"/>
                <a:gd name="T24" fmla="*/ 21 w 130"/>
                <a:gd name="T25" fmla="*/ 55 h 156"/>
                <a:gd name="T26" fmla="*/ 9 w 130"/>
                <a:gd name="T27" fmla="*/ 54 h 156"/>
                <a:gd name="T28" fmla="*/ 8 w 130"/>
                <a:gd name="T29" fmla="*/ 44 h 156"/>
                <a:gd name="T30" fmla="*/ 0 w 130"/>
                <a:gd name="T31" fmla="*/ 38 h 156"/>
                <a:gd name="T32" fmla="*/ 5 w 130"/>
                <a:gd name="T33" fmla="*/ 31 h 156"/>
                <a:gd name="T34" fmla="*/ 19 w 130"/>
                <a:gd name="T35" fmla="*/ 18 h 156"/>
                <a:gd name="T36" fmla="*/ 21 w 130"/>
                <a:gd name="T37" fmla="*/ 23 h 156"/>
                <a:gd name="T38" fmla="*/ 30 w 130"/>
                <a:gd name="T39" fmla="*/ 23 h 156"/>
                <a:gd name="T40" fmla="*/ 27 w 130"/>
                <a:gd name="T41" fmla="*/ 2 h 156"/>
                <a:gd name="T42" fmla="*/ 36 w 130"/>
                <a:gd name="T43" fmla="*/ 0 h 156"/>
                <a:gd name="T44" fmla="*/ 46 w 130"/>
                <a:gd name="T45" fmla="*/ 14 h 156"/>
                <a:gd name="T46" fmla="*/ 55 w 130"/>
                <a:gd name="T47" fmla="*/ 31 h 156"/>
                <a:gd name="T48" fmla="*/ 75 w 130"/>
                <a:gd name="T49" fmla="*/ 31 h 156"/>
                <a:gd name="T50" fmla="*/ 82 w 130"/>
                <a:gd name="T51" fmla="*/ 47 h 156"/>
                <a:gd name="T52" fmla="*/ 71 w 130"/>
                <a:gd name="T53" fmla="*/ 52 h 156"/>
                <a:gd name="T54" fmla="*/ 66 w 130"/>
                <a:gd name="T55" fmla="*/ 59 h 156"/>
                <a:gd name="T56" fmla="*/ 87 w 130"/>
                <a:gd name="T57" fmla="*/ 69 h 156"/>
                <a:gd name="T58" fmla="*/ 102 w 130"/>
                <a:gd name="T59" fmla="*/ 91 h 156"/>
                <a:gd name="T60" fmla="*/ 112 w 130"/>
                <a:gd name="T61" fmla="*/ 107 h 156"/>
                <a:gd name="T62" fmla="*/ 125 w 130"/>
                <a:gd name="T63" fmla="*/ 119 h 156"/>
                <a:gd name="T64" fmla="*/ 130 w 130"/>
                <a:gd name="T65" fmla="*/ 132 h 156"/>
                <a:gd name="T66" fmla="*/ 128 w 130"/>
                <a:gd name="T67" fmla="*/ 150 h 156"/>
                <a:gd name="T68" fmla="*/ 111 w 130"/>
                <a:gd name="T69" fmla="*/ 143 h 156"/>
                <a:gd name="T70" fmla="*/ 103 w 130"/>
                <a:gd name="T71" fmla="*/ 156 h 156"/>
                <a:gd name="T72" fmla="*/ 89 w 130"/>
                <a:gd name="T73" fmla="*/ 14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56">
                  <a:moveTo>
                    <a:pt x="89" y="149"/>
                  </a:moveTo>
                  <a:lnTo>
                    <a:pt x="95" y="141"/>
                  </a:lnTo>
                  <a:lnTo>
                    <a:pt x="96" y="126"/>
                  </a:lnTo>
                  <a:lnTo>
                    <a:pt x="81" y="110"/>
                  </a:lnTo>
                  <a:lnTo>
                    <a:pt x="80" y="92"/>
                  </a:lnTo>
                  <a:lnTo>
                    <a:pt x="67" y="77"/>
                  </a:lnTo>
                  <a:lnTo>
                    <a:pt x="55" y="76"/>
                  </a:lnTo>
                  <a:lnTo>
                    <a:pt x="51" y="82"/>
                  </a:lnTo>
                  <a:lnTo>
                    <a:pt x="41" y="83"/>
                  </a:lnTo>
                  <a:lnTo>
                    <a:pt x="35" y="80"/>
                  </a:lnTo>
                  <a:lnTo>
                    <a:pt x="18" y="90"/>
                  </a:lnTo>
                  <a:lnTo>
                    <a:pt x="16" y="74"/>
                  </a:lnTo>
                  <a:lnTo>
                    <a:pt x="21" y="55"/>
                  </a:lnTo>
                  <a:lnTo>
                    <a:pt x="9" y="54"/>
                  </a:lnTo>
                  <a:lnTo>
                    <a:pt x="8" y="44"/>
                  </a:lnTo>
                  <a:lnTo>
                    <a:pt x="0" y="38"/>
                  </a:lnTo>
                  <a:lnTo>
                    <a:pt x="5" y="31"/>
                  </a:lnTo>
                  <a:lnTo>
                    <a:pt x="19" y="18"/>
                  </a:lnTo>
                  <a:lnTo>
                    <a:pt x="21" y="23"/>
                  </a:lnTo>
                  <a:lnTo>
                    <a:pt x="30" y="23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6" y="14"/>
                  </a:lnTo>
                  <a:lnTo>
                    <a:pt x="55" y="31"/>
                  </a:lnTo>
                  <a:lnTo>
                    <a:pt x="75" y="31"/>
                  </a:lnTo>
                  <a:lnTo>
                    <a:pt x="82" y="47"/>
                  </a:lnTo>
                  <a:lnTo>
                    <a:pt x="71" y="52"/>
                  </a:lnTo>
                  <a:lnTo>
                    <a:pt x="66" y="59"/>
                  </a:lnTo>
                  <a:lnTo>
                    <a:pt x="87" y="69"/>
                  </a:lnTo>
                  <a:lnTo>
                    <a:pt x="102" y="91"/>
                  </a:lnTo>
                  <a:lnTo>
                    <a:pt x="112" y="107"/>
                  </a:lnTo>
                  <a:lnTo>
                    <a:pt x="125" y="119"/>
                  </a:lnTo>
                  <a:lnTo>
                    <a:pt x="130" y="132"/>
                  </a:lnTo>
                  <a:lnTo>
                    <a:pt x="128" y="150"/>
                  </a:lnTo>
                  <a:lnTo>
                    <a:pt x="111" y="143"/>
                  </a:lnTo>
                  <a:lnTo>
                    <a:pt x="103" y="156"/>
                  </a:lnTo>
                  <a:lnTo>
                    <a:pt x="89" y="149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5921C7F9-9977-459F-A14E-984E85C8C566}"/>
              </a:ext>
            </a:extLst>
          </p:cNvPr>
          <p:cNvGrpSpPr/>
          <p:nvPr/>
        </p:nvGrpSpPr>
        <p:grpSpPr>
          <a:xfrm>
            <a:off x="2420966" y="1340804"/>
            <a:ext cx="7764006" cy="1922248"/>
            <a:chOff x="2253395" y="1178694"/>
            <a:chExt cx="7764006" cy="1922248"/>
          </a:xfrm>
        </p:grpSpPr>
        <p:sp>
          <p:nvSpPr>
            <p:cNvPr id="455" name="文本框 454">
              <a:extLst>
                <a:ext uri="{FF2B5EF4-FFF2-40B4-BE49-F238E27FC236}">
                  <a16:creationId xmlns="" xmlns:a16="http://schemas.microsoft.com/office/drawing/2014/main" id="{AD646BF3-5F29-451C-9B5D-B7B0CE6898DE}"/>
                </a:ext>
              </a:extLst>
            </p:cNvPr>
            <p:cNvSpPr txBox="1"/>
            <p:nvPr/>
          </p:nvSpPr>
          <p:spPr>
            <a:xfrm>
              <a:off x="5233600" y="1178694"/>
              <a:ext cx="1901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</a:rPr>
                <a:t>12,345</a:t>
              </a:r>
              <a:endParaRPr lang="zh-CN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456" name="文本框 455">
              <a:extLst>
                <a:ext uri="{FF2B5EF4-FFF2-40B4-BE49-F238E27FC236}">
                  <a16:creationId xmlns="" xmlns:a16="http://schemas.microsoft.com/office/drawing/2014/main" id="{941786AC-69B4-4248-A04B-6C580C17B12B}"/>
                </a:ext>
              </a:extLst>
            </p:cNvPr>
            <p:cNvSpPr txBox="1"/>
            <p:nvPr/>
          </p:nvSpPr>
          <p:spPr>
            <a:xfrm>
              <a:off x="2253395" y="2454611"/>
              <a:ext cx="1901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</a:rPr>
                <a:t>23,456</a:t>
              </a:r>
              <a:endParaRPr lang="zh-CN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457" name="文本框 456">
              <a:extLst>
                <a:ext uri="{FF2B5EF4-FFF2-40B4-BE49-F238E27FC236}">
                  <a16:creationId xmlns="" xmlns:a16="http://schemas.microsoft.com/office/drawing/2014/main" id="{37714D0B-9952-4BC9-882A-3D8E69F8B7EE}"/>
                </a:ext>
              </a:extLst>
            </p:cNvPr>
            <p:cNvSpPr txBox="1"/>
            <p:nvPr/>
          </p:nvSpPr>
          <p:spPr>
            <a:xfrm>
              <a:off x="8116225" y="2454611"/>
              <a:ext cx="1901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</a:rPr>
                <a:t>56,789</a:t>
              </a:r>
              <a:endParaRPr lang="zh-CN" altLang="en-US" sz="36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459" name="直接连接符 458">
              <a:extLst>
                <a:ext uri="{FF2B5EF4-FFF2-40B4-BE49-F238E27FC236}">
                  <a16:creationId xmlns="" xmlns:a16="http://schemas.microsoft.com/office/drawing/2014/main" id="{E8A9F4DF-B7DA-4A09-BEBA-32703C725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0401" y="1675637"/>
              <a:ext cx="1540091" cy="86204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="" xmlns:a16="http://schemas.microsoft.com/office/drawing/2014/main" id="{EC374469-1E2B-491B-B46A-A03A7F899A87}"/>
                </a:ext>
              </a:extLst>
            </p:cNvPr>
            <p:cNvCxnSpPr>
              <a:cxnSpLocks/>
            </p:cNvCxnSpPr>
            <p:nvPr/>
          </p:nvCxnSpPr>
          <p:spPr>
            <a:xfrm>
              <a:off x="3834696" y="2784569"/>
              <a:ext cx="4256751" cy="25495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="" xmlns:a16="http://schemas.microsoft.com/office/drawing/2014/main" id="{D9C34C5E-1EE9-4DCA-9719-F4A7A03EC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16450" y="1689483"/>
              <a:ext cx="1540091" cy="86204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8" name="矩形: 圆角 467">
            <a:extLst>
              <a:ext uri="{FF2B5EF4-FFF2-40B4-BE49-F238E27FC236}">
                <a16:creationId xmlns="" xmlns:a16="http://schemas.microsoft.com/office/drawing/2014/main" id="{D5C3A9B9-89F5-47A5-B229-504A2EBCE590}"/>
              </a:ext>
            </a:extLst>
          </p:cNvPr>
          <p:cNvSpPr/>
          <p:nvPr/>
        </p:nvSpPr>
        <p:spPr>
          <a:xfrm>
            <a:off x="1296093" y="3713520"/>
            <a:ext cx="9571143" cy="2420580"/>
          </a:xfrm>
          <a:prstGeom prst="roundRect">
            <a:avLst>
              <a:gd name="adj" fmla="val 11945"/>
            </a:avLst>
          </a:prstGeom>
          <a:solidFill>
            <a:schemeClr val="bg1"/>
          </a:solidFill>
          <a:ln>
            <a:noFill/>
          </a:ln>
          <a:effectLst>
            <a:outerShdw blurRad="1778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文本占位符 468">
            <a:extLst>
              <a:ext uri="{FF2B5EF4-FFF2-40B4-BE49-F238E27FC236}">
                <a16:creationId xmlns="" xmlns:a16="http://schemas.microsoft.com/office/drawing/2014/main" id="{6CC79AC3-CF73-4678-8EAB-3A325B521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cxnSp>
        <p:nvCxnSpPr>
          <p:cNvPr id="474" name="直接连接符 473">
            <a:extLst>
              <a:ext uri="{FF2B5EF4-FFF2-40B4-BE49-F238E27FC236}">
                <a16:creationId xmlns="" xmlns:a16="http://schemas.microsoft.com/office/drawing/2014/main" id="{03C50043-4CE6-4C33-8BDB-44BC30C19131}"/>
              </a:ext>
            </a:extLst>
          </p:cNvPr>
          <p:cNvCxnSpPr>
            <a:cxnSpLocks/>
          </p:cNvCxnSpPr>
          <p:nvPr/>
        </p:nvCxnSpPr>
        <p:spPr>
          <a:xfrm>
            <a:off x="7826143" y="3877809"/>
            <a:ext cx="0" cy="210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接连接符 476">
            <a:extLst>
              <a:ext uri="{FF2B5EF4-FFF2-40B4-BE49-F238E27FC236}">
                <a16:creationId xmlns="" xmlns:a16="http://schemas.microsoft.com/office/drawing/2014/main" id="{A3B404B6-434E-4FC0-8286-249A4F7A8FA5}"/>
              </a:ext>
            </a:extLst>
          </p:cNvPr>
          <p:cNvCxnSpPr>
            <a:cxnSpLocks/>
          </p:cNvCxnSpPr>
          <p:nvPr/>
        </p:nvCxnSpPr>
        <p:spPr>
          <a:xfrm>
            <a:off x="4572842" y="3877809"/>
            <a:ext cx="0" cy="210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8" name="图形 477">
            <a:extLst>
              <a:ext uri="{FF2B5EF4-FFF2-40B4-BE49-F238E27FC236}">
                <a16:creationId xmlns="" xmlns:a16="http://schemas.microsoft.com/office/drawing/2014/main" id="{9C2764FF-007E-4568-9E82-9B2A18C85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834" y="4162007"/>
            <a:ext cx="617492" cy="617492"/>
          </a:xfrm>
          <a:prstGeom prst="rect">
            <a:avLst/>
          </a:prstGeom>
        </p:spPr>
      </p:pic>
      <p:pic>
        <p:nvPicPr>
          <p:cNvPr id="479" name="图形 478">
            <a:extLst>
              <a:ext uri="{FF2B5EF4-FFF2-40B4-BE49-F238E27FC236}">
                <a16:creationId xmlns="" xmlns:a16="http://schemas.microsoft.com/office/drawing/2014/main" id="{801FD6BB-6BDF-4760-9E28-BD4F37CAF6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9418" y="4143752"/>
            <a:ext cx="685168" cy="675042"/>
          </a:xfrm>
          <a:prstGeom prst="rect">
            <a:avLst/>
          </a:prstGeom>
        </p:spPr>
      </p:pic>
      <p:pic>
        <p:nvPicPr>
          <p:cNvPr id="480" name="图形 479">
            <a:extLst>
              <a:ext uri="{FF2B5EF4-FFF2-40B4-BE49-F238E27FC236}">
                <a16:creationId xmlns="" xmlns:a16="http://schemas.microsoft.com/office/drawing/2014/main" id="{FEF91585-B139-4579-A58D-3CC5E3CCF8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3680" y="4189075"/>
            <a:ext cx="591546" cy="591546"/>
          </a:xfrm>
          <a:prstGeom prst="rect">
            <a:avLst/>
          </a:prstGeom>
        </p:spPr>
      </p:pic>
      <p:sp>
        <p:nvSpPr>
          <p:cNvPr id="489" name="文本框 488">
            <a:extLst>
              <a:ext uri="{FF2B5EF4-FFF2-40B4-BE49-F238E27FC236}">
                <a16:creationId xmlns="" xmlns:a16="http://schemas.microsoft.com/office/drawing/2014/main" id="{44EA87F3-DF34-42A8-997E-75CCE309EE7B}"/>
              </a:ext>
            </a:extLst>
          </p:cNvPr>
          <p:cNvSpPr txBox="1"/>
          <p:nvPr/>
        </p:nvSpPr>
        <p:spPr>
          <a:xfrm>
            <a:off x="2514678" y="4293885"/>
            <a:ext cx="14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490" name="文本框 489">
            <a:extLst>
              <a:ext uri="{FF2B5EF4-FFF2-40B4-BE49-F238E27FC236}">
                <a16:creationId xmlns="" xmlns:a16="http://schemas.microsoft.com/office/drawing/2014/main" id="{1D1BA944-C986-444D-BF98-B8CF26CF350F}"/>
              </a:ext>
            </a:extLst>
          </p:cNvPr>
          <p:cNvSpPr txBox="1"/>
          <p:nvPr/>
        </p:nvSpPr>
        <p:spPr>
          <a:xfrm>
            <a:off x="1651859" y="4834246"/>
            <a:ext cx="2808225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在这里输入第一点内容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在这里输入第二点内容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在这里输入第三点内容</a:t>
            </a:r>
          </a:p>
        </p:txBody>
      </p:sp>
      <p:sp>
        <p:nvSpPr>
          <p:cNvPr id="493" name="文本框 492">
            <a:extLst>
              <a:ext uri="{FF2B5EF4-FFF2-40B4-BE49-F238E27FC236}">
                <a16:creationId xmlns="" xmlns:a16="http://schemas.microsoft.com/office/drawing/2014/main" id="{0A337B70-6F7A-446E-AE5B-E65FB307C1F7}"/>
              </a:ext>
            </a:extLst>
          </p:cNvPr>
          <p:cNvSpPr txBox="1"/>
          <p:nvPr/>
        </p:nvSpPr>
        <p:spPr>
          <a:xfrm>
            <a:off x="5743768" y="4264424"/>
            <a:ext cx="14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494" name="文本框 493">
            <a:extLst>
              <a:ext uri="{FF2B5EF4-FFF2-40B4-BE49-F238E27FC236}">
                <a16:creationId xmlns="" xmlns:a16="http://schemas.microsoft.com/office/drawing/2014/main" id="{E2714526-DB07-45D7-A6DC-8F25C815609D}"/>
              </a:ext>
            </a:extLst>
          </p:cNvPr>
          <p:cNvSpPr txBox="1"/>
          <p:nvPr/>
        </p:nvSpPr>
        <p:spPr>
          <a:xfrm>
            <a:off x="8957534" y="4264780"/>
            <a:ext cx="14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输入内容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="" xmlns:a16="http://schemas.microsoft.com/office/drawing/2014/main" id="{1B4F4520-4A55-49A7-B47D-8821DBBD53C7}"/>
              </a:ext>
            </a:extLst>
          </p:cNvPr>
          <p:cNvSpPr txBox="1"/>
          <p:nvPr/>
        </p:nvSpPr>
        <p:spPr>
          <a:xfrm>
            <a:off x="4716293" y="4838397"/>
            <a:ext cx="2808225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在这里输入第一点内容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在这里输入第二点内容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在这里输入第三点内容</a:t>
            </a:r>
          </a:p>
        </p:txBody>
      </p:sp>
      <p:sp>
        <p:nvSpPr>
          <p:cNvPr id="200" name="文本框 199">
            <a:extLst>
              <a:ext uri="{FF2B5EF4-FFF2-40B4-BE49-F238E27FC236}">
                <a16:creationId xmlns="" xmlns:a16="http://schemas.microsoft.com/office/drawing/2014/main" id="{F09BDE57-DA49-4C95-8A20-F00DA631DD2E}"/>
              </a:ext>
            </a:extLst>
          </p:cNvPr>
          <p:cNvSpPr txBox="1"/>
          <p:nvPr/>
        </p:nvSpPr>
        <p:spPr>
          <a:xfrm>
            <a:off x="7919873" y="4842548"/>
            <a:ext cx="2808225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在这里输入第一点内容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在这里输入第二点内容</a:t>
            </a:r>
            <a:endParaRPr lang="en-US" altLang="zh-CN" sz="1600" spc="130" dirty="0"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latin typeface="+mn-ea"/>
              </a:rPr>
              <a:t>在这里输入第三点内容</a:t>
            </a:r>
          </a:p>
        </p:txBody>
      </p:sp>
    </p:spTree>
    <p:extLst>
      <p:ext uri="{BB962C8B-B14F-4D97-AF65-F5344CB8AC3E}">
        <p14:creationId xmlns:p14="http://schemas.microsoft.com/office/powerpoint/2010/main" val="31551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674D4975-9118-41A1-A61B-5B0CD4E16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="" xmlns:a16="http://schemas.microsoft.com/office/drawing/2014/main" id="{46A81A06-087D-467E-9392-0A9AE49567CD}"/>
              </a:ext>
            </a:extLst>
          </p:cNvPr>
          <p:cNvSpPr/>
          <p:nvPr/>
        </p:nvSpPr>
        <p:spPr>
          <a:xfrm>
            <a:off x="1384009" y="1725522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8647CCA5-FE70-4EF4-BB8B-130BA70A4C0A}"/>
              </a:ext>
            </a:extLst>
          </p:cNvPr>
          <p:cNvSpPr/>
          <p:nvPr/>
        </p:nvSpPr>
        <p:spPr>
          <a:xfrm>
            <a:off x="1298239" y="1640976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196349E2-1672-48DF-9E7E-08021516503B}"/>
              </a:ext>
            </a:extLst>
          </p:cNvPr>
          <p:cNvSpPr/>
          <p:nvPr/>
        </p:nvSpPr>
        <p:spPr>
          <a:xfrm>
            <a:off x="1212470" y="1556429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85898B7F-1DE7-431C-9E41-030796F01280}"/>
              </a:ext>
            </a:extLst>
          </p:cNvPr>
          <p:cNvSpPr txBox="1"/>
          <p:nvPr/>
        </p:nvSpPr>
        <p:spPr>
          <a:xfrm>
            <a:off x="1578435" y="1865056"/>
            <a:ext cx="87724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/>
              <a:t>Wang, C., et al., </a:t>
            </a:r>
            <a:r>
              <a:rPr lang="en-US" altLang="zh-CN" sz="1600" i="1" dirty="0"/>
              <a:t>Direct hydroxylation of benzene to phenol over metal oxide supported graphene oxide catalysts.</a:t>
            </a:r>
            <a:r>
              <a:rPr lang="en-US" altLang="zh-CN" sz="1600" dirty="0"/>
              <a:t> Catalysis Communications, 2015. </a:t>
            </a:r>
            <a:r>
              <a:rPr lang="en-US" altLang="zh-CN" sz="1600" b="1" dirty="0"/>
              <a:t>68</a:t>
            </a:r>
            <a:r>
              <a:rPr lang="en-US" altLang="zh-CN" sz="1600" dirty="0"/>
              <a:t>: p. 1-5.</a:t>
            </a:r>
          </a:p>
          <a:p>
            <a:pPr marL="342900" indent="-342900">
              <a:buAutoNum type="arabicPeriod"/>
            </a:pP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Li, L., et al., Improved performance of hierarchical Fe-ZSM-5 in the direct oxidation of benzene to phenol by N2O. Microporous and Mesoporous Materials, 2016. 227: p. 252-257.</a:t>
            </a:r>
          </a:p>
          <a:p>
            <a:pPr marL="342900" indent="-342900">
              <a:buAutoNum type="arabicPeriod"/>
            </a:pP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Shahid, A., et al., Direct oxidation of benzene to phenol over hierarchical ZSM-5 zeolites prepared by sequential post synthesis modification. Microporous and Mesoporous Materials, 2017. 237: p. 151-159.</a:t>
            </a:r>
          </a:p>
          <a:p>
            <a:pPr marL="342900" indent="-342900">
              <a:buAutoNum type="arabicPeriod"/>
            </a:pPr>
            <a:endParaRPr lang="en-US" altLang="zh-CN" sz="1600" dirty="0"/>
          </a:p>
          <a:p>
            <a:pPr marL="342900" indent="-342900" latinLnBrk="1">
              <a:buAutoNum type="arabicPeriod"/>
            </a:pPr>
            <a:r>
              <a:rPr lang="en-US" altLang="zh-CN" sz="1600" dirty="0"/>
              <a:t>Chu, L., G. Liu and Q. Xiao, Direct construction of hierarchical ZSM-5 microspheres aided by 3-glycidoxypropyltrimethoxysilane. Materials Research Bulletin, 2014. 60: p. 746-751.</a:t>
            </a:r>
          </a:p>
          <a:p>
            <a:pPr marL="342900" indent="-342900">
              <a:buAutoNum type="arabicPeriod"/>
            </a:pPr>
            <a:endParaRPr lang="en-US" altLang="zh-CN" sz="1600" dirty="0"/>
          </a:p>
          <a:p>
            <a:pPr marL="342900" indent="-342900">
              <a:buAutoNum type="arabicPeriod"/>
            </a:pPr>
            <a:r>
              <a:rPr lang="en-US" altLang="zh-CN" sz="1600" dirty="0"/>
              <a:t>Verma, S., et al., Hydroxylation of Benzene via C-H Activation Using Bimetallic CuAg@g-C3N4. ACS Sustainable Chemistry &amp; Engineering, 2017. 5(5): p. 3637-3640.</a:t>
            </a:r>
          </a:p>
        </p:txBody>
      </p:sp>
    </p:spTree>
    <p:extLst>
      <p:ext uri="{BB962C8B-B14F-4D97-AF65-F5344CB8AC3E}">
        <p14:creationId xmlns:p14="http://schemas.microsoft.com/office/powerpoint/2010/main" val="420474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="" xmlns:a16="http://schemas.microsoft.com/office/drawing/2014/main" id="{76CECA1F-8704-445E-80D9-861B19415105}"/>
              </a:ext>
            </a:extLst>
          </p:cNvPr>
          <p:cNvSpPr/>
          <p:nvPr/>
        </p:nvSpPr>
        <p:spPr>
          <a:xfrm>
            <a:off x="1396088" y="1620823"/>
            <a:ext cx="9571362" cy="46148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="" xmlns:a16="http://schemas.microsoft.com/office/drawing/2014/main" id="{9BE44581-E57E-429C-8A6D-CF56956926FF}"/>
              </a:ext>
            </a:extLst>
          </p:cNvPr>
          <p:cNvSpPr/>
          <p:nvPr/>
        </p:nvSpPr>
        <p:spPr>
          <a:xfrm>
            <a:off x="1310318" y="1536275"/>
            <a:ext cx="9571362" cy="46148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="" xmlns:a16="http://schemas.microsoft.com/office/drawing/2014/main" id="{66A8945A-8077-4914-A62F-D942ACFCFA04}"/>
              </a:ext>
            </a:extLst>
          </p:cNvPr>
          <p:cNvSpPr/>
          <p:nvPr/>
        </p:nvSpPr>
        <p:spPr>
          <a:xfrm>
            <a:off x="1224549" y="1451728"/>
            <a:ext cx="9571362" cy="46148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513779BC-843B-465D-BB86-312EF29BBFC4}"/>
              </a:ext>
            </a:extLst>
          </p:cNvPr>
          <p:cNvSpPr/>
          <p:nvPr/>
        </p:nvSpPr>
        <p:spPr>
          <a:xfrm>
            <a:off x="1587087" y="1884779"/>
            <a:ext cx="2003744" cy="12425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8D641891-519E-49F8-B28D-97AE8FD99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="" xmlns:a16="http://schemas.microsoft.com/office/drawing/2014/main" id="{A62AB430-45E3-49C8-92AD-57EAEA3E5A3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36F41534-C97D-4251-A447-79289677EA78}"/>
              </a:ext>
            </a:extLst>
          </p:cNvPr>
          <p:cNvSpPr txBox="1"/>
          <p:nvPr/>
        </p:nvSpPr>
        <p:spPr>
          <a:xfrm>
            <a:off x="1451723" y="3945928"/>
            <a:ext cx="9130408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pc="130" dirty="0"/>
              <a:t>你可能只需要引用某位作家、某本书的一小段话，我也给你做了一个页面。图片可以换成作者的图片或者书本的封面图片。同样的，注意字间距和行间距，比默认的宽松一些，看起来会更舒服。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808E51EC-A25E-45B0-8539-AE1EA1423C1A}"/>
              </a:ext>
            </a:extLst>
          </p:cNvPr>
          <p:cNvGrpSpPr/>
          <p:nvPr/>
        </p:nvGrpSpPr>
        <p:grpSpPr>
          <a:xfrm>
            <a:off x="9853891" y="5022074"/>
            <a:ext cx="638814" cy="553574"/>
            <a:chOff x="9791743" y="4956572"/>
            <a:chExt cx="638814" cy="553574"/>
          </a:xfrm>
          <a:solidFill>
            <a:schemeClr val="accent1"/>
          </a:solidFill>
        </p:grpSpPr>
        <p:sp>
          <p:nvSpPr>
            <p:cNvPr id="23" name="任意多边形: 形状 22">
              <a:extLst>
                <a:ext uri="{FF2B5EF4-FFF2-40B4-BE49-F238E27FC236}">
                  <a16:creationId xmlns="" xmlns:a16="http://schemas.microsoft.com/office/drawing/2014/main" id="{A8A7BB21-2E17-40FA-864F-36AB2E77EFBF}"/>
                </a:ext>
              </a:extLst>
            </p:cNvPr>
            <p:cNvSpPr/>
            <p:nvPr/>
          </p:nvSpPr>
          <p:spPr>
            <a:xfrm flipH="1" flipV="1">
              <a:off x="10149250" y="4956572"/>
              <a:ext cx="281307" cy="553574"/>
            </a:xfrm>
            <a:custGeom>
              <a:avLst/>
              <a:gdLst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989921"/>
                <a:gd name="connsiteY0" fmla="*/ 0 h 3971925"/>
                <a:gd name="connsiteX1" fmla="*/ 1762125 w 1989921"/>
                <a:gd name="connsiteY1" fmla="*/ 819150 h 3971925"/>
                <a:gd name="connsiteX2" fmla="*/ 942975 w 1989921"/>
                <a:gd name="connsiteY2" fmla="*/ 2057400 h 3971925"/>
                <a:gd name="connsiteX3" fmla="*/ 1989921 w 1989921"/>
                <a:gd name="connsiteY3" fmla="*/ 2057400 h 3971925"/>
                <a:gd name="connsiteX4" fmla="*/ 1762125 w 1989921"/>
                <a:gd name="connsiteY4" fmla="*/ 3971925 h 3971925"/>
                <a:gd name="connsiteX5" fmla="*/ 0 w 1989921"/>
                <a:gd name="connsiteY5" fmla="*/ 3971925 h 3971925"/>
                <a:gd name="connsiteX6" fmla="*/ 0 w 1989921"/>
                <a:gd name="connsiteY6" fmla="*/ 1866900 h 3971925"/>
                <a:gd name="connsiteX7" fmla="*/ 1752600 w 1989921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1989921 w 2027887"/>
                <a:gd name="connsiteY3" fmla="*/ 2057400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2008904 w 2027887"/>
                <a:gd name="connsiteY3" fmla="*/ 2066892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18396"/>
                <a:gd name="connsiteY0" fmla="*/ 0 h 3971925"/>
                <a:gd name="connsiteX1" fmla="*/ 1762125 w 2018396"/>
                <a:gd name="connsiteY1" fmla="*/ 819150 h 3971925"/>
                <a:gd name="connsiteX2" fmla="*/ 942975 w 2018396"/>
                <a:gd name="connsiteY2" fmla="*/ 2057400 h 3971925"/>
                <a:gd name="connsiteX3" fmla="*/ 2008904 w 2018396"/>
                <a:gd name="connsiteY3" fmla="*/ 2066892 h 3971925"/>
                <a:gd name="connsiteX4" fmla="*/ 2018396 w 2018396"/>
                <a:gd name="connsiteY4" fmla="*/ 3971925 h 3971925"/>
                <a:gd name="connsiteX5" fmla="*/ 0 w 2018396"/>
                <a:gd name="connsiteY5" fmla="*/ 3971925 h 3971925"/>
                <a:gd name="connsiteX6" fmla="*/ 0 w 2018396"/>
                <a:gd name="connsiteY6" fmla="*/ 1866900 h 3971925"/>
                <a:gd name="connsiteX7" fmla="*/ 1752600 w 2018396"/>
                <a:gd name="connsiteY7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96" h="3971925">
                  <a:moveTo>
                    <a:pt x="1752600" y="0"/>
                  </a:moveTo>
                  <a:lnTo>
                    <a:pt x="1762125" y="819150"/>
                  </a:lnTo>
                  <a:cubicBezTo>
                    <a:pt x="803275" y="1146175"/>
                    <a:pt x="968375" y="1997075"/>
                    <a:pt x="942975" y="2057400"/>
                  </a:cubicBezTo>
                  <a:lnTo>
                    <a:pt x="2008904" y="2066892"/>
                  </a:lnTo>
                  <a:lnTo>
                    <a:pt x="2018396" y="3971925"/>
                  </a:lnTo>
                  <a:lnTo>
                    <a:pt x="0" y="3971925"/>
                  </a:lnTo>
                  <a:lnTo>
                    <a:pt x="0" y="1866900"/>
                  </a:lnTo>
                  <a:cubicBezTo>
                    <a:pt x="41275" y="1463675"/>
                    <a:pt x="301625" y="231775"/>
                    <a:pt x="17526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="" xmlns:a16="http://schemas.microsoft.com/office/drawing/2014/main" id="{7A23DC96-D6D8-4815-A7B9-F47248EA450B}"/>
                </a:ext>
              </a:extLst>
            </p:cNvPr>
            <p:cNvSpPr/>
            <p:nvPr/>
          </p:nvSpPr>
          <p:spPr>
            <a:xfrm flipH="1" flipV="1">
              <a:off x="9791743" y="4956572"/>
              <a:ext cx="281307" cy="553574"/>
            </a:xfrm>
            <a:custGeom>
              <a:avLst/>
              <a:gdLst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989921"/>
                <a:gd name="connsiteY0" fmla="*/ 0 h 3971925"/>
                <a:gd name="connsiteX1" fmla="*/ 1762125 w 1989921"/>
                <a:gd name="connsiteY1" fmla="*/ 819150 h 3971925"/>
                <a:gd name="connsiteX2" fmla="*/ 942975 w 1989921"/>
                <a:gd name="connsiteY2" fmla="*/ 2057400 h 3971925"/>
                <a:gd name="connsiteX3" fmla="*/ 1989921 w 1989921"/>
                <a:gd name="connsiteY3" fmla="*/ 2057400 h 3971925"/>
                <a:gd name="connsiteX4" fmla="*/ 1762125 w 1989921"/>
                <a:gd name="connsiteY4" fmla="*/ 3971925 h 3971925"/>
                <a:gd name="connsiteX5" fmla="*/ 0 w 1989921"/>
                <a:gd name="connsiteY5" fmla="*/ 3971925 h 3971925"/>
                <a:gd name="connsiteX6" fmla="*/ 0 w 1989921"/>
                <a:gd name="connsiteY6" fmla="*/ 1866900 h 3971925"/>
                <a:gd name="connsiteX7" fmla="*/ 1752600 w 1989921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1989921 w 2027887"/>
                <a:gd name="connsiteY3" fmla="*/ 2057400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2008904 w 2027887"/>
                <a:gd name="connsiteY3" fmla="*/ 2066892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18396"/>
                <a:gd name="connsiteY0" fmla="*/ 0 h 3971925"/>
                <a:gd name="connsiteX1" fmla="*/ 1762125 w 2018396"/>
                <a:gd name="connsiteY1" fmla="*/ 819150 h 3971925"/>
                <a:gd name="connsiteX2" fmla="*/ 942975 w 2018396"/>
                <a:gd name="connsiteY2" fmla="*/ 2057400 h 3971925"/>
                <a:gd name="connsiteX3" fmla="*/ 2008904 w 2018396"/>
                <a:gd name="connsiteY3" fmla="*/ 2066892 h 3971925"/>
                <a:gd name="connsiteX4" fmla="*/ 2018396 w 2018396"/>
                <a:gd name="connsiteY4" fmla="*/ 3971925 h 3971925"/>
                <a:gd name="connsiteX5" fmla="*/ 0 w 2018396"/>
                <a:gd name="connsiteY5" fmla="*/ 3971925 h 3971925"/>
                <a:gd name="connsiteX6" fmla="*/ 0 w 2018396"/>
                <a:gd name="connsiteY6" fmla="*/ 1866900 h 3971925"/>
                <a:gd name="connsiteX7" fmla="*/ 1752600 w 2018396"/>
                <a:gd name="connsiteY7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96" h="3971925">
                  <a:moveTo>
                    <a:pt x="1752600" y="0"/>
                  </a:moveTo>
                  <a:lnTo>
                    <a:pt x="1762125" y="819150"/>
                  </a:lnTo>
                  <a:cubicBezTo>
                    <a:pt x="803275" y="1146175"/>
                    <a:pt x="968375" y="1997075"/>
                    <a:pt x="942975" y="2057400"/>
                  </a:cubicBezTo>
                  <a:lnTo>
                    <a:pt x="2008904" y="2066892"/>
                  </a:lnTo>
                  <a:lnTo>
                    <a:pt x="2018396" y="3971925"/>
                  </a:lnTo>
                  <a:lnTo>
                    <a:pt x="0" y="3971925"/>
                  </a:lnTo>
                  <a:lnTo>
                    <a:pt x="0" y="1866900"/>
                  </a:lnTo>
                  <a:cubicBezTo>
                    <a:pt x="41275" y="1463675"/>
                    <a:pt x="301625" y="231775"/>
                    <a:pt x="17526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38CC9333-EF03-4314-B481-2CF2BE0D54C6}"/>
              </a:ext>
            </a:extLst>
          </p:cNvPr>
          <p:cNvSpPr txBox="1"/>
          <p:nvPr/>
        </p:nvSpPr>
        <p:spPr>
          <a:xfrm>
            <a:off x="3903328" y="2044402"/>
            <a:ext cx="336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j-ea"/>
                <a:ea typeface="+mj-ea"/>
              </a:rPr>
              <a:t>请输入书名或者作者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BC19D875-15C3-4565-9988-1139322D0976}"/>
              </a:ext>
            </a:extLst>
          </p:cNvPr>
          <p:cNvGrpSpPr/>
          <p:nvPr/>
        </p:nvGrpSpPr>
        <p:grpSpPr>
          <a:xfrm flipH="1" flipV="1">
            <a:off x="1587087" y="3400073"/>
            <a:ext cx="638814" cy="553574"/>
            <a:chOff x="9791743" y="4956572"/>
            <a:chExt cx="638814" cy="553574"/>
          </a:xfrm>
          <a:solidFill>
            <a:schemeClr val="accent1"/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="" xmlns:a16="http://schemas.microsoft.com/office/drawing/2014/main" id="{43E879EA-6C4A-48B3-96F6-0478BF2ACF09}"/>
                </a:ext>
              </a:extLst>
            </p:cNvPr>
            <p:cNvSpPr/>
            <p:nvPr/>
          </p:nvSpPr>
          <p:spPr>
            <a:xfrm flipH="1" flipV="1">
              <a:off x="10149250" y="4956572"/>
              <a:ext cx="281307" cy="553574"/>
            </a:xfrm>
            <a:custGeom>
              <a:avLst/>
              <a:gdLst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989921"/>
                <a:gd name="connsiteY0" fmla="*/ 0 h 3971925"/>
                <a:gd name="connsiteX1" fmla="*/ 1762125 w 1989921"/>
                <a:gd name="connsiteY1" fmla="*/ 819150 h 3971925"/>
                <a:gd name="connsiteX2" fmla="*/ 942975 w 1989921"/>
                <a:gd name="connsiteY2" fmla="*/ 2057400 h 3971925"/>
                <a:gd name="connsiteX3" fmla="*/ 1989921 w 1989921"/>
                <a:gd name="connsiteY3" fmla="*/ 2057400 h 3971925"/>
                <a:gd name="connsiteX4" fmla="*/ 1762125 w 1989921"/>
                <a:gd name="connsiteY4" fmla="*/ 3971925 h 3971925"/>
                <a:gd name="connsiteX5" fmla="*/ 0 w 1989921"/>
                <a:gd name="connsiteY5" fmla="*/ 3971925 h 3971925"/>
                <a:gd name="connsiteX6" fmla="*/ 0 w 1989921"/>
                <a:gd name="connsiteY6" fmla="*/ 1866900 h 3971925"/>
                <a:gd name="connsiteX7" fmla="*/ 1752600 w 1989921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1989921 w 2027887"/>
                <a:gd name="connsiteY3" fmla="*/ 2057400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2008904 w 2027887"/>
                <a:gd name="connsiteY3" fmla="*/ 2066892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18396"/>
                <a:gd name="connsiteY0" fmla="*/ 0 h 3971925"/>
                <a:gd name="connsiteX1" fmla="*/ 1762125 w 2018396"/>
                <a:gd name="connsiteY1" fmla="*/ 819150 h 3971925"/>
                <a:gd name="connsiteX2" fmla="*/ 942975 w 2018396"/>
                <a:gd name="connsiteY2" fmla="*/ 2057400 h 3971925"/>
                <a:gd name="connsiteX3" fmla="*/ 2008904 w 2018396"/>
                <a:gd name="connsiteY3" fmla="*/ 2066892 h 3971925"/>
                <a:gd name="connsiteX4" fmla="*/ 2018396 w 2018396"/>
                <a:gd name="connsiteY4" fmla="*/ 3971925 h 3971925"/>
                <a:gd name="connsiteX5" fmla="*/ 0 w 2018396"/>
                <a:gd name="connsiteY5" fmla="*/ 3971925 h 3971925"/>
                <a:gd name="connsiteX6" fmla="*/ 0 w 2018396"/>
                <a:gd name="connsiteY6" fmla="*/ 1866900 h 3971925"/>
                <a:gd name="connsiteX7" fmla="*/ 1752600 w 2018396"/>
                <a:gd name="connsiteY7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96" h="3971925">
                  <a:moveTo>
                    <a:pt x="1752600" y="0"/>
                  </a:moveTo>
                  <a:lnTo>
                    <a:pt x="1762125" y="819150"/>
                  </a:lnTo>
                  <a:cubicBezTo>
                    <a:pt x="803275" y="1146175"/>
                    <a:pt x="968375" y="1997075"/>
                    <a:pt x="942975" y="2057400"/>
                  </a:cubicBezTo>
                  <a:lnTo>
                    <a:pt x="2008904" y="2066892"/>
                  </a:lnTo>
                  <a:lnTo>
                    <a:pt x="2018396" y="3971925"/>
                  </a:lnTo>
                  <a:lnTo>
                    <a:pt x="0" y="3971925"/>
                  </a:lnTo>
                  <a:lnTo>
                    <a:pt x="0" y="1866900"/>
                  </a:lnTo>
                  <a:cubicBezTo>
                    <a:pt x="41275" y="1463675"/>
                    <a:pt x="301625" y="231775"/>
                    <a:pt x="17526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="" xmlns:a16="http://schemas.microsoft.com/office/drawing/2014/main" id="{1445CFF4-F30A-4847-AD47-26C33B69FB25}"/>
                </a:ext>
              </a:extLst>
            </p:cNvPr>
            <p:cNvSpPr/>
            <p:nvPr/>
          </p:nvSpPr>
          <p:spPr>
            <a:xfrm flipH="1" flipV="1">
              <a:off x="9791743" y="4956572"/>
              <a:ext cx="281307" cy="553574"/>
            </a:xfrm>
            <a:custGeom>
              <a:avLst/>
              <a:gdLst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762125"/>
                <a:gd name="connsiteY0" fmla="*/ 0 h 3971925"/>
                <a:gd name="connsiteX1" fmla="*/ 1762125 w 1762125"/>
                <a:gd name="connsiteY1" fmla="*/ 819150 h 3971925"/>
                <a:gd name="connsiteX2" fmla="*/ 942975 w 1762125"/>
                <a:gd name="connsiteY2" fmla="*/ 2057400 h 3971925"/>
                <a:gd name="connsiteX3" fmla="*/ 1762125 w 1762125"/>
                <a:gd name="connsiteY3" fmla="*/ 2057400 h 3971925"/>
                <a:gd name="connsiteX4" fmla="*/ 1762125 w 1762125"/>
                <a:gd name="connsiteY4" fmla="*/ 3971925 h 3971925"/>
                <a:gd name="connsiteX5" fmla="*/ 0 w 1762125"/>
                <a:gd name="connsiteY5" fmla="*/ 3971925 h 3971925"/>
                <a:gd name="connsiteX6" fmla="*/ 0 w 1762125"/>
                <a:gd name="connsiteY6" fmla="*/ 1866900 h 3971925"/>
                <a:gd name="connsiteX7" fmla="*/ 1752600 w 1762125"/>
                <a:gd name="connsiteY7" fmla="*/ 0 h 3971925"/>
                <a:gd name="connsiteX0" fmla="*/ 1752600 w 1989921"/>
                <a:gd name="connsiteY0" fmla="*/ 0 h 3971925"/>
                <a:gd name="connsiteX1" fmla="*/ 1762125 w 1989921"/>
                <a:gd name="connsiteY1" fmla="*/ 819150 h 3971925"/>
                <a:gd name="connsiteX2" fmla="*/ 942975 w 1989921"/>
                <a:gd name="connsiteY2" fmla="*/ 2057400 h 3971925"/>
                <a:gd name="connsiteX3" fmla="*/ 1989921 w 1989921"/>
                <a:gd name="connsiteY3" fmla="*/ 2057400 h 3971925"/>
                <a:gd name="connsiteX4" fmla="*/ 1762125 w 1989921"/>
                <a:gd name="connsiteY4" fmla="*/ 3971925 h 3971925"/>
                <a:gd name="connsiteX5" fmla="*/ 0 w 1989921"/>
                <a:gd name="connsiteY5" fmla="*/ 3971925 h 3971925"/>
                <a:gd name="connsiteX6" fmla="*/ 0 w 1989921"/>
                <a:gd name="connsiteY6" fmla="*/ 1866900 h 3971925"/>
                <a:gd name="connsiteX7" fmla="*/ 1752600 w 1989921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1989921 w 2027887"/>
                <a:gd name="connsiteY3" fmla="*/ 2057400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27887"/>
                <a:gd name="connsiteY0" fmla="*/ 0 h 3971925"/>
                <a:gd name="connsiteX1" fmla="*/ 1762125 w 2027887"/>
                <a:gd name="connsiteY1" fmla="*/ 819150 h 3971925"/>
                <a:gd name="connsiteX2" fmla="*/ 942975 w 2027887"/>
                <a:gd name="connsiteY2" fmla="*/ 2057400 h 3971925"/>
                <a:gd name="connsiteX3" fmla="*/ 2008904 w 2027887"/>
                <a:gd name="connsiteY3" fmla="*/ 2066892 h 3971925"/>
                <a:gd name="connsiteX4" fmla="*/ 2027887 w 2027887"/>
                <a:gd name="connsiteY4" fmla="*/ 3971925 h 3971925"/>
                <a:gd name="connsiteX5" fmla="*/ 0 w 2027887"/>
                <a:gd name="connsiteY5" fmla="*/ 3971925 h 3971925"/>
                <a:gd name="connsiteX6" fmla="*/ 0 w 2027887"/>
                <a:gd name="connsiteY6" fmla="*/ 1866900 h 3971925"/>
                <a:gd name="connsiteX7" fmla="*/ 1752600 w 2027887"/>
                <a:gd name="connsiteY7" fmla="*/ 0 h 3971925"/>
                <a:gd name="connsiteX0" fmla="*/ 1752600 w 2018396"/>
                <a:gd name="connsiteY0" fmla="*/ 0 h 3971925"/>
                <a:gd name="connsiteX1" fmla="*/ 1762125 w 2018396"/>
                <a:gd name="connsiteY1" fmla="*/ 819150 h 3971925"/>
                <a:gd name="connsiteX2" fmla="*/ 942975 w 2018396"/>
                <a:gd name="connsiteY2" fmla="*/ 2057400 h 3971925"/>
                <a:gd name="connsiteX3" fmla="*/ 2008904 w 2018396"/>
                <a:gd name="connsiteY3" fmla="*/ 2066892 h 3971925"/>
                <a:gd name="connsiteX4" fmla="*/ 2018396 w 2018396"/>
                <a:gd name="connsiteY4" fmla="*/ 3971925 h 3971925"/>
                <a:gd name="connsiteX5" fmla="*/ 0 w 2018396"/>
                <a:gd name="connsiteY5" fmla="*/ 3971925 h 3971925"/>
                <a:gd name="connsiteX6" fmla="*/ 0 w 2018396"/>
                <a:gd name="connsiteY6" fmla="*/ 1866900 h 3971925"/>
                <a:gd name="connsiteX7" fmla="*/ 1752600 w 2018396"/>
                <a:gd name="connsiteY7" fmla="*/ 0 h 397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96" h="3971925">
                  <a:moveTo>
                    <a:pt x="1752600" y="0"/>
                  </a:moveTo>
                  <a:lnTo>
                    <a:pt x="1762125" y="819150"/>
                  </a:lnTo>
                  <a:cubicBezTo>
                    <a:pt x="803275" y="1146175"/>
                    <a:pt x="968375" y="1997075"/>
                    <a:pt x="942975" y="2057400"/>
                  </a:cubicBezTo>
                  <a:lnTo>
                    <a:pt x="2008904" y="2066892"/>
                  </a:lnTo>
                  <a:lnTo>
                    <a:pt x="2018396" y="3971925"/>
                  </a:lnTo>
                  <a:lnTo>
                    <a:pt x="0" y="3971925"/>
                  </a:lnTo>
                  <a:lnTo>
                    <a:pt x="0" y="1866900"/>
                  </a:lnTo>
                  <a:cubicBezTo>
                    <a:pt x="41275" y="1463675"/>
                    <a:pt x="301625" y="231775"/>
                    <a:pt x="17526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E3BE91B3-CDF1-4E55-A552-7B3485FC7F05}"/>
              </a:ext>
            </a:extLst>
          </p:cNvPr>
          <p:cNvSpPr txBox="1"/>
          <p:nvPr/>
        </p:nvSpPr>
        <p:spPr>
          <a:xfrm>
            <a:off x="3903327" y="2520662"/>
            <a:ext cx="5950563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在这里输入书的简介或者作者的简介，在这里输入书的简介或者作者的简介，在这里输入书的简介或者作者的简介。</a:t>
            </a:r>
          </a:p>
          <a:p>
            <a:pPr>
              <a:lnSpc>
                <a:spcPct val="130000"/>
              </a:lnSpc>
            </a:pPr>
            <a:endParaRPr lang="zh-CN" altLang="en-US" sz="1600" spc="130" dirty="0"/>
          </a:p>
        </p:txBody>
      </p:sp>
    </p:spTree>
    <p:extLst>
      <p:ext uri="{BB962C8B-B14F-4D97-AF65-F5344CB8AC3E}">
        <p14:creationId xmlns:p14="http://schemas.microsoft.com/office/powerpoint/2010/main" val="1895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6B7944B-1EA2-4D38-B0CA-20E91E8B5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5386AD46-DEFC-43E2-879E-2D68A1F162F3}"/>
              </a:ext>
            </a:extLst>
          </p:cNvPr>
          <p:cNvSpPr/>
          <p:nvPr/>
        </p:nvSpPr>
        <p:spPr>
          <a:xfrm>
            <a:off x="1396088" y="1832793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1108035D-43DF-4425-ADB9-55198F59E9E3}"/>
              </a:ext>
            </a:extLst>
          </p:cNvPr>
          <p:cNvSpPr/>
          <p:nvPr/>
        </p:nvSpPr>
        <p:spPr>
          <a:xfrm>
            <a:off x="1310318" y="1748247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="" xmlns:a16="http://schemas.microsoft.com/office/drawing/2014/main" id="{7D4FE8E9-8219-4779-ADBF-6C3C43DF37F8}"/>
              </a:ext>
            </a:extLst>
          </p:cNvPr>
          <p:cNvSpPr/>
          <p:nvPr/>
        </p:nvSpPr>
        <p:spPr>
          <a:xfrm>
            <a:off x="1224549" y="1663700"/>
            <a:ext cx="9571362" cy="44029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="" xmlns:a16="http://schemas.microsoft.com/office/drawing/2014/main" id="{D5F36558-7F38-4FE9-8DB1-8D636961AB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0318" y="1244536"/>
            <a:ext cx="838328" cy="838328"/>
          </a:xfrm>
          <a:custGeom>
            <a:avLst/>
            <a:gdLst>
              <a:gd name="connsiteX0" fmla="*/ 0 w 838328"/>
              <a:gd name="connsiteY0" fmla="*/ 0 h 838328"/>
              <a:gd name="connsiteX1" fmla="*/ 838328 w 838328"/>
              <a:gd name="connsiteY1" fmla="*/ 0 h 838328"/>
              <a:gd name="connsiteX2" fmla="*/ 838328 w 838328"/>
              <a:gd name="connsiteY2" fmla="*/ 838328 h 838328"/>
              <a:gd name="connsiteX3" fmla="*/ 0 w 838328"/>
              <a:gd name="connsiteY3" fmla="*/ 838328 h 838328"/>
              <a:gd name="connsiteX4" fmla="*/ 0 w 838328"/>
              <a:gd name="connsiteY4" fmla="*/ 466789 h 838328"/>
              <a:gd name="connsiteX5" fmla="*/ 828803 w 838328"/>
              <a:gd name="connsiteY5" fmla="*/ 466789 h 838328"/>
              <a:gd name="connsiteX6" fmla="*/ 828803 w 838328"/>
              <a:gd name="connsiteY6" fmla="*/ 382242 h 838328"/>
              <a:gd name="connsiteX7" fmla="*/ 0 w 838328"/>
              <a:gd name="connsiteY7" fmla="*/ 382242 h 83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328" h="838328">
                <a:moveTo>
                  <a:pt x="0" y="0"/>
                </a:moveTo>
                <a:lnTo>
                  <a:pt x="838328" y="0"/>
                </a:lnTo>
                <a:lnTo>
                  <a:pt x="838328" y="838328"/>
                </a:lnTo>
                <a:lnTo>
                  <a:pt x="0" y="838328"/>
                </a:lnTo>
                <a:lnTo>
                  <a:pt x="0" y="466789"/>
                </a:lnTo>
                <a:lnTo>
                  <a:pt x="828803" y="466789"/>
                </a:lnTo>
                <a:lnTo>
                  <a:pt x="828803" y="382242"/>
                </a:lnTo>
                <a:lnTo>
                  <a:pt x="0" y="382242"/>
                </a:lnTo>
                <a:close/>
              </a:path>
            </a:pathLst>
          </a:custGeom>
        </p:spPr>
      </p:pic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A361DAE8-8A06-4665-AA8A-65ECEBD8E884}"/>
              </a:ext>
            </a:extLst>
          </p:cNvPr>
          <p:cNvSpPr txBox="1"/>
          <p:nvPr/>
        </p:nvSpPr>
        <p:spPr>
          <a:xfrm>
            <a:off x="1571584" y="2456921"/>
            <a:ext cx="8877291" cy="357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你可能会需要大段的文字排版，而且不能删减，所以我做了一个页面供你进行大段文字的排版。注意文字的字间距和行间距，以及如果可以的话，段与段之间可以空一行，总之你在排版时应该站在观众的角度，他们是否看得清楚、看得舒服。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对于重要的段落或句子，可以用主题色也就是红色进行标识和加黑。最好是两端对齐，这样文字看起来会更舒服些。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endParaRPr lang="en-US" altLang="zh-CN" sz="1600" spc="130" dirty="0">
              <a:solidFill>
                <a:schemeClr val="accent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四川大学地处中国历史文化名城</a:t>
            </a:r>
            <a:r>
              <a:rPr lang="en-US" altLang="zh-CN" sz="1600" spc="130" dirty="0"/>
              <a:t>——“</a:t>
            </a:r>
            <a:r>
              <a:rPr lang="zh-CN" altLang="en-US" sz="1600" spc="130" dirty="0"/>
              <a:t>天府之国”的成都，有望江、华西和江安三个校区，占地面积</a:t>
            </a:r>
            <a:r>
              <a:rPr lang="en-US" altLang="zh-CN" sz="1600" spc="130" dirty="0"/>
              <a:t>7050</a:t>
            </a:r>
            <a:r>
              <a:rPr lang="zh-CN" altLang="en-US" sz="1600" spc="130" dirty="0"/>
              <a:t>亩，校舍建筑面积</a:t>
            </a:r>
            <a:r>
              <a:rPr lang="en-US" altLang="zh-CN" sz="1600" spc="130" dirty="0"/>
              <a:t>256.3</a:t>
            </a:r>
            <a:r>
              <a:rPr lang="zh-CN" altLang="en-US" sz="1600" spc="130" dirty="0"/>
              <a:t>万平方米。校园环境幽雅、景色宜人，是读书的理想园地。 </a:t>
            </a:r>
          </a:p>
          <a:p>
            <a:pPr algn="just">
              <a:lnSpc>
                <a:spcPct val="130000"/>
              </a:lnSpc>
            </a:pPr>
            <a:endParaRPr lang="zh-CN" altLang="en-US" sz="1600" spc="130" dirty="0"/>
          </a:p>
        </p:txBody>
      </p:sp>
    </p:spTree>
    <p:extLst>
      <p:ext uri="{BB962C8B-B14F-4D97-AF65-F5344CB8AC3E}">
        <p14:creationId xmlns:p14="http://schemas.microsoft.com/office/powerpoint/2010/main" val="394955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3C56F18-08AD-4089-B63A-43922FB6CD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107" y="2612079"/>
            <a:ext cx="4086550" cy="3435867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4E37375-3D98-4D88-9B95-414658EBA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pic>
        <p:nvPicPr>
          <p:cNvPr id="25" name="图片占位符 24">
            <a:extLst>
              <a:ext uri="{FF2B5EF4-FFF2-40B4-BE49-F238E27FC236}">
                <a16:creationId xmlns="" xmlns:a16="http://schemas.microsoft.com/office/drawing/2014/main" id="{1F51D11E-9C77-4FD3-85F8-117E9589B2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07F57C6E-DC62-47E6-B230-57B84B64C54E}"/>
              </a:ext>
            </a:extLst>
          </p:cNvPr>
          <p:cNvSpPr txBox="1"/>
          <p:nvPr/>
        </p:nvSpPr>
        <p:spPr>
          <a:xfrm>
            <a:off x="5237342" y="1415191"/>
            <a:ext cx="22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输入小标题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B4F59977-6FE3-42C0-A44F-0AEB01BC2B97}"/>
              </a:ext>
            </a:extLst>
          </p:cNvPr>
          <p:cNvSpPr txBox="1"/>
          <p:nvPr/>
        </p:nvSpPr>
        <p:spPr>
          <a:xfrm>
            <a:off x="3765274" y="1876856"/>
            <a:ext cx="466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在这里输入这部分的简要概括，图片可以是研究课题相关的图片，也可以是一个图标</a:t>
            </a:r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842933B9-AC71-4C95-8270-3C80279C04B5}"/>
              </a:ext>
            </a:extLst>
          </p:cNvPr>
          <p:cNvSpPr/>
          <p:nvPr/>
        </p:nvSpPr>
        <p:spPr>
          <a:xfrm>
            <a:off x="3286762" y="812802"/>
            <a:ext cx="5618478" cy="5618478"/>
          </a:xfrm>
          <a:prstGeom prst="ellipse">
            <a:avLst/>
          </a:prstGeom>
          <a:noFill/>
          <a:ln w="6350">
            <a:gradFill>
              <a:gsLst>
                <a:gs pos="11000">
                  <a:schemeClr val="accent1">
                    <a:alpha val="0"/>
                  </a:schemeClr>
                </a:gs>
                <a:gs pos="53200">
                  <a:schemeClr val="accent1"/>
                </a:gs>
                <a:gs pos="9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2F66E00B-701D-450A-AA49-05B3AF26BFF6}"/>
              </a:ext>
            </a:extLst>
          </p:cNvPr>
          <p:cNvSpPr/>
          <p:nvPr/>
        </p:nvSpPr>
        <p:spPr>
          <a:xfrm>
            <a:off x="8407404" y="229036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346401C1-EE9B-47C6-8528-32630C6F58D7}"/>
              </a:ext>
            </a:extLst>
          </p:cNvPr>
          <p:cNvSpPr/>
          <p:nvPr/>
        </p:nvSpPr>
        <p:spPr>
          <a:xfrm>
            <a:off x="8651240" y="3399731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B90A134-BAAA-4800-8491-34ED88390D79}"/>
              </a:ext>
            </a:extLst>
          </p:cNvPr>
          <p:cNvSpPr/>
          <p:nvPr/>
        </p:nvSpPr>
        <p:spPr>
          <a:xfrm>
            <a:off x="8407404" y="4509096"/>
            <a:ext cx="492760" cy="4927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E96C2D02-793C-4F4C-98FB-BF0BD32678D7}"/>
              </a:ext>
            </a:extLst>
          </p:cNvPr>
          <p:cNvGrpSpPr/>
          <p:nvPr/>
        </p:nvGrpSpPr>
        <p:grpSpPr>
          <a:xfrm flipH="1">
            <a:off x="3032764" y="2290366"/>
            <a:ext cx="736596" cy="2711490"/>
            <a:chOff x="8559804" y="2442766"/>
            <a:chExt cx="736596" cy="2711490"/>
          </a:xfrm>
        </p:grpSpPr>
        <p:sp>
          <p:nvSpPr>
            <p:cNvPr id="14" name="椭圆 13">
              <a:extLst>
                <a:ext uri="{FF2B5EF4-FFF2-40B4-BE49-F238E27FC236}">
                  <a16:creationId xmlns="" xmlns:a16="http://schemas.microsoft.com/office/drawing/2014/main" id="{2D47DDC2-1A91-42F7-9E3D-586DC58D58AC}"/>
                </a:ext>
              </a:extLst>
            </p:cNvPr>
            <p:cNvSpPr/>
            <p:nvPr/>
          </p:nvSpPr>
          <p:spPr>
            <a:xfrm>
              <a:off x="8559804" y="2442766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="" xmlns:a16="http://schemas.microsoft.com/office/drawing/2014/main" id="{F200CC8C-57B2-4F97-91FA-307E0E2CED2B}"/>
                </a:ext>
              </a:extLst>
            </p:cNvPr>
            <p:cNvSpPr/>
            <p:nvPr/>
          </p:nvSpPr>
          <p:spPr>
            <a:xfrm>
              <a:off x="8803640" y="3552131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="" xmlns:a16="http://schemas.microsoft.com/office/drawing/2014/main" id="{1CB946F8-26E8-45B8-A0B0-724F7F3484D6}"/>
                </a:ext>
              </a:extLst>
            </p:cNvPr>
            <p:cNvSpPr/>
            <p:nvPr/>
          </p:nvSpPr>
          <p:spPr>
            <a:xfrm>
              <a:off x="8559804" y="4661496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形 16">
            <a:extLst>
              <a:ext uri="{FF2B5EF4-FFF2-40B4-BE49-F238E27FC236}">
                <a16:creationId xmlns="" xmlns:a16="http://schemas.microsoft.com/office/drawing/2014/main" id="{7DED8170-7AA1-4352-83F9-790EF2B0B5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8360" y="4574040"/>
            <a:ext cx="381380" cy="38138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BAE09351-03E8-411A-9A05-2DB33661630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4198" y="2371026"/>
            <a:ext cx="353124" cy="353124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="" xmlns:a16="http://schemas.microsoft.com/office/drawing/2014/main" id="{7C301D93-F55A-4911-95B9-A605CD487DF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4587" y="3475296"/>
            <a:ext cx="341630" cy="34163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="" xmlns:a16="http://schemas.microsoft.com/office/drawing/2014/main" id="{5A52933F-5F2D-4583-8331-1024F334AEF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8156" y="4539679"/>
            <a:ext cx="449647" cy="443002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="" xmlns:a16="http://schemas.microsoft.com/office/drawing/2014/main" id="{99D8A2A6-B46C-4D87-8ECC-D0D486B9D06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3789" y="3480569"/>
            <a:ext cx="320541" cy="320541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="" xmlns:a16="http://schemas.microsoft.com/office/drawing/2014/main" id="{4C69F643-429C-4C41-8C5A-1F340F87794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83433" y="2361129"/>
            <a:ext cx="351234" cy="35123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B31D3157-5AE6-4380-9305-8E03F0CC1D46}"/>
              </a:ext>
            </a:extLst>
          </p:cNvPr>
          <p:cNvSpPr txBox="1"/>
          <p:nvPr/>
        </p:nvSpPr>
        <p:spPr>
          <a:xfrm>
            <a:off x="1317437" y="2243403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85047F39-86A7-4C07-936C-F7BCF6575289}"/>
              </a:ext>
            </a:extLst>
          </p:cNvPr>
          <p:cNvSpPr txBox="1"/>
          <p:nvPr/>
        </p:nvSpPr>
        <p:spPr>
          <a:xfrm>
            <a:off x="1037599" y="3359115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B1A683C8-8616-4D94-AD61-FF5E69664E55}"/>
              </a:ext>
            </a:extLst>
          </p:cNvPr>
          <p:cNvSpPr txBox="1"/>
          <p:nvPr/>
        </p:nvSpPr>
        <p:spPr>
          <a:xfrm>
            <a:off x="1249271" y="4464044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D4ACCBE4-8D93-4D8C-9436-15905C1389FB}"/>
              </a:ext>
            </a:extLst>
          </p:cNvPr>
          <p:cNvSpPr txBox="1"/>
          <p:nvPr/>
        </p:nvSpPr>
        <p:spPr>
          <a:xfrm>
            <a:off x="8924324" y="2255200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EE95F2D9-ADE8-4425-9EE8-A8394A23A970}"/>
              </a:ext>
            </a:extLst>
          </p:cNvPr>
          <p:cNvSpPr txBox="1"/>
          <p:nvPr/>
        </p:nvSpPr>
        <p:spPr>
          <a:xfrm>
            <a:off x="9135994" y="3359114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分点展开对这部分内容的描述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7C7542F9-490D-42F8-88FD-152F97B2E94C}"/>
              </a:ext>
            </a:extLst>
          </p:cNvPr>
          <p:cNvSpPr txBox="1"/>
          <p:nvPr/>
        </p:nvSpPr>
        <p:spPr>
          <a:xfrm>
            <a:off x="8924324" y="4463028"/>
            <a:ext cx="201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分点展开对这部分内容的描述</a:t>
            </a:r>
          </a:p>
        </p:txBody>
      </p:sp>
    </p:spTree>
    <p:extLst>
      <p:ext uri="{BB962C8B-B14F-4D97-AF65-F5344CB8AC3E}">
        <p14:creationId xmlns:p14="http://schemas.microsoft.com/office/powerpoint/2010/main" val="38767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B3544204-DC93-489A-8FBA-56544C1BC8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640748"/>
            <a:ext cx="3438938" cy="2920990"/>
          </a:xfrm>
          <a:custGeom>
            <a:avLst/>
            <a:gdLst>
              <a:gd name="connsiteX0" fmla="*/ 0 w 3438938"/>
              <a:gd name="connsiteY0" fmla="*/ 0 h 2920990"/>
              <a:gd name="connsiteX1" fmla="*/ 3438938 w 3438938"/>
              <a:gd name="connsiteY1" fmla="*/ 0 h 2920990"/>
              <a:gd name="connsiteX2" fmla="*/ 3438938 w 3438938"/>
              <a:gd name="connsiteY2" fmla="*/ 2920990 h 2920990"/>
              <a:gd name="connsiteX3" fmla="*/ 0 w 3438938"/>
              <a:gd name="connsiteY3" fmla="*/ 2920990 h 292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8938" h="2920990">
                <a:moveTo>
                  <a:pt x="0" y="0"/>
                </a:moveTo>
                <a:lnTo>
                  <a:pt x="3438938" y="0"/>
                </a:lnTo>
                <a:lnTo>
                  <a:pt x="3438938" y="2920990"/>
                </a:lnTo>
                <a:lnTo>
                  <a:pt x="0" y="2920990"/>
                </a:lnTo>
                <a:close/>
              </a:path>
            </a:pathLst>
          </a:custGeom>
        </p:spPr>
      </p:pic>
      <p:pic>
        <p:nvPicPr>
          <p:cNvPr id="44" name="图片占位符 43">
            <a:extLst>
              <a:ext uri="{FF2B5EF4-FFF2-40B4-BE49-F238E27FC236}">
                <a16:creationId xmlns="" xmlns:a16="http://schemas.microsoft.com/office/drawing/2014/main" id="{5E0FFE24-14A1-4DD1-B564-391D59070D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2396" y="1979613"/>
            <a:ext cx="3136900" cy="2247900"/>
          </a:xfrm>
        </p:spPr>
      </p:pic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71EB587-83DE-4789-A82B-3B30F16DF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C717E53F-43D4-43C4-9BA9-FD131DDFD391}"/>
              </a:ext>
            </a:extLst>
          </p:cNvPr>
          <p:cNvGrpSpPr/>
          <p:nvPr/>
        </p:nvGrpSpPr>
        <p:grpSpPr>
          <a:xfrm>
            <a:off x="826843" y="2566034"/>
            <a:ext cx="5659561" cy="3322958"/>
            <a:chOff x="436439" y="2493094"/>
            <a:chExt cx="5659561" cy="3322958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04B15C7D-57E3-466B-9BF8-8DE86D430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439" y="2493094"/>
              <a:ext cx="5659561" cy="332295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D9F5581A-5B0E-4366-9982-D6FE80BF6BD5}"/>
                </a:ext>
              </a:extLst>
            </p:cNvPr>
            <p:cNvSpPr/>
            <p:nvPr/>
          </p:nvSpPr>
          <p:spPr>
            <a:xfrm>
              <a:off x="1130442" y="2712535"/>
              <a:ext cx="4271554" cy="2701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8E08638E-7CD9-42BA-B731-B1DBF432CC54}"/>
                </a:ext>
              </a:extLst>
            </p:cNvPr>
            <p:cNvSpPr/>
            <p:nvPr/>
          </p:nvSpPr>
          <p:spPr>
            <a:xfrm>
              <a:off x="1579071" y="3488639"/>
              <a:ext cx="3765736" cy="2882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8" name="图表 7">
              <a:extLst>
                <a:ext uri="{FF2B5EF4-FFF2-40B4-BE49-F238E27FC236}">
                  <a16:creationId xmlns="" xmlns:a16="http://schemas.microsoft.com/office/drawing/2014/main" id="{1B7816CB-9F48-4B4E-9AED-C505216E6C6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26446560"/>
                </p:ext>
              </p:extLst>
            </p:nvPr>
          </p:nvGraphicFramePr>
          <p:xfrm>
            <a:off x="1255645" y="2747747"/>
            <a:ext cx="4269233" cy="26311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283B4A7C-F8E2-4A81-B677-51E53CA8710A}"/>
              </a:ext>
            </a:extLst>
          </p:cNvPr>
          <p:cNvSpPr txBox="1"/>
          <p:nvPr/>
        </p:nvSpPr>
        <p:spPr>
          <a:xfrm>
            <a:off x="6504635" y="1683898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输入小标题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A7F2BA03-44AA-4305-A720-13FFE00D13F4}"/>
              </a:ext>
            </a:extLst>
          </p:cNvPr>
          <p:cNvCxnSpPr>
            <a:cxnSpLocks/>
          </p:cNvCxnSpPr>
          <p:nvPr/>
        </p:nvCxnSpPr>
        <p:spPr>
          <a:xfrm flipH="1">
            <a:off x="7484183" y="2225952"/>
            <a:ext cx="112936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0AD281C9-B19F-4461-BCB9-8DA7A336E277}"/>
              </a:ext>
            </a:extLst>
          </p:cNvPr>
          <p:cNvCxnSpPr>
            <a:cxnSpLocks/>
          </p:cNvCxnSpPr>
          <p:nvPr/>
        </p:nvCxnSpPr>
        <p:spPr>
          <a:xfrm rot="5400000">
            <a:off x="7041595" y="1790157"/>
            <a:ext cx="0" cy="88517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07A6FAE-4783-4B0F-A997-5CA41B7BC608}"/>
              </a:ext>
            </a:extLst>
          </p:cNvPr>
          <p:cNvSpPr txBox="1"/>
          <p:nvPr/>
        </p:nvSpPr>
        <p:spPr>
          <a:xfrm>
            <a:off x="6504635" y="2415632"/>
            <a:ext cx="4502427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在这里展开对图表的进一步描述，尤其对浅色块强调的地方进行着重解释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="" xmlns:a16="http://schemas.microsoft.com/office/drawing/2014/main" id="{DBE77F54-DE0A-406C-8ECF-A3A3ADAC79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0341" y="3254828"/>
            <a:ext cx="580828" cy="57224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="" xmlns:a16="http://schemas.microsoft.com/office/drawing/2014/main" id="{81E27463-3EB1-4837-8A4C-E4B3A3A5B21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00082" y="3355266"/>
            <a:ext cx="423600" cy="4236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C035E69B-FF54-4424-B6AE-1AA88D8B22D8}"/>
              </a:ext>
            </a:extLst>
          </p:cNvPr>
          <p:cNvSpPr txBox="1"/>
          <p:nvPr/>
        </p:nvSpPr>
        <p:spPr>
          <a:xfrm>
            <a:off x="7060892" y="3351781"/>
            <a:ext cx="129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输入内容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10448D49-3D4E-41F9-941A-4C85B88BEC96}"/>
              </a:ext>
            </a:extLst>
          </p:cNvPr>
          <p:cNvSpPr txBox="1"/>
          <p:nvPr/>
        </p:nvSpPr>
        <p:spPr>
          <a:xfrm>
            <a:off x="6505968" y="3713550"/>
            <a:ext cx="2351287" cy="69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在这里可以分成几个部分进行阐述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4EB0C8DF-4AFA-49AA-A3A1-306CCFF195BE}"/>
              </a:ext>
            </a:extLst>
          </p:cNvPr>
          <p:cNvSpPr txBox="1"/>
          <p:nvPr/>
        </p:nvSpPr>
        <p:spPr>
          <a:xfrm>
            <a:off x="9539563" y="3351781"/>
            <a:ext cx="129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输入内容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030117C9-1481-4CC9-88EC-61B7EEDDBA66}"/>
              </a:ext>
            </a:extLst>
          </p:cNvPr>
          <p:cNvSpPr txBox="1"/>
          <p:nvPr/>
        </p:nvSpPr>
        <p:spPr>
          <a:xfrm>
            <a:off x="9013767" y="3713550"/>
            <a:ext cx="2351287" cy="69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在这里可以分成几个部分进行阐述</a:t>
            </a:r>
          </a:p>
        </p:txBody>
      </p:sp>
      <p:pic>
        <p:nvPicPr>
          <p:cNvPr id="25" name="图形 24">
            <a:extLst>
              <a:ext uri="{FF2B5EF4-FFF2-40B4-BE49-F238E27FC236}">
                <a16:creationId xmlns="" xmlns:a16="http://schemas.microsoft.com/office/drawing/2014/main" id="{4AEB2763-D2CF-4AF6-A1FD-FB6C41DABE3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8749" y="4621444"/>
            <a:ext cx="508958" cy="508958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="" xmlns:a16="http://schemas.microsoft.com/office/drawing/2014/main" id="{E76F2B85-82BB-4D82-A10D-B342B759721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99010" y="4643061"/>
            <a:ext cx="465725" cy="46572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BAA20178-F4F6-4C7F-8FD4-23C4863DCDA7}"/>
              </a:ext>
            </a:extLst>
          </p:cNvPr>
          <p:cNvSpPr txBox="1"/>
          <p:nvPr/>
        </p:nvSpPr>
        <p:spPr>
          <a:xfrm>
            <a:off x="7060892" y="4682477"/>
            <a:ext cx="129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输入内容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FE2123DC-3559-40D3-A92C-E62D09D94632}"/>
              </a:ext>
            </a:extLst>
          </p:cNvPr>
          <p:cNvSpPr txBox="1"/>
          <p:nvPr/>
        </p:nvSpPr>
        <p:spPr>
          <a:xfrm>
            <a:off x="6505968" y="4991279"/>
            <a:ext cx="250646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比如具体那个因素造成什么影响什么改变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="" xmlns:a16="http://schemas.microsoft.com/office/drawing/2014/main" id="{C93FB195-E249-48B0-B9D7-F3C08CB0C617}"/>
              </a:ext>
            </a:extLst>
          </p:cNvPr>
          <p:cNvSpPr txBox="1"/>
          <p:nvPr/>
        </p:nvSpPr>
        <p:spPr>
          <a:xfrm>
            <a:off x="9012434" y="5021698"/>
            <a:ext cx="2506466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比如具体那个因素造成什么影响什么改变</a:t>
            </a:r>
          </a:p>
        </p:txBody>
      </p:sp>
    </p:spTree>
    <p:extLst>
      <p:ext uri="{BB962C8B-B14F-4D97-AF65-F5344CB8AC3E}">
        <p14:creationId xmlns:p14="http://schemas.microsoft.com/office/powerpoint/2010/main" val="5862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874E827C-8EF7-49F6-AAB8-FA2FBE07D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3D35A15A-5FEE-4EDD-9CE5-2648FCB9E842}"/>
              </a:ext>
            </a:extLst>
          </p:cNvPr>
          <p:cNvSpPr/>
          <p:nvPr/>
        </p:nvSpPr>
        <p:spPr>
          <a:xfrm>
            <a:off x="-1" y="1130300"/>
            <a:ext cx="12192000" cy="2923948"/>
          </a:xfrm>
          <a:prstGeom prst="rect">
            <a:avLst/>
          </a:prstGeom>
          <a:gradFill>
            <a:gsLst>
              <a:gs pos="10000">
                <a:schemeClr val="bg1"/>
              </a:gs>
              <a:gs pos="77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37CF8AC-9C74-4724-AA1C-62B85B57B0B6}"/>
              </a:ext>
            </a:extLst>
          </p:cNvPr>
          <p:cNvSpPr/>
          <p:nvPr/>
        </p:nvSpPr>
        <p:spPr>
          <a:xfrm>
            <a:off x="-706582" y="2441945"/>
            <a:ext cx="13956265" cy="5658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perspectiveRelaxedModerately">
              <a:rot lat="17990626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F2228CEF-29E9-4CAF-8B5C-509B5C22AE7E}"/>
              </a:ext>
            </a:extLst>
          </p:cNvPr>
          <p:cNvCxnSpPr/>
          <p:nvPr/>
        </p:nvCxnSpPr>
        <p:spPr>
          <a:xfrm>
            <a:off x="-706582" y="4416055"/>
            <a:ext cx="1425632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3BF243DB-4A8F-4945-AD7D-1BB6494A0F85}"/>
              </a:ext>
            </a:extLst>
          </p:cNvPr>
          <p:cNvCxnSpPr>
            <a:cxnSpLocks/>
          </p:cNvCxnSpPr>
          <p:nvPr/>
        </p:nvCxnSpPr>
        <p:spPr>
          <a:xfrm>
            <a:off x="-1431235" y="5085604"/>
            <a:ext cx="14655398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1E151B2C-6F72-4CE2-98D4-7889804B3293}"/>
              </a:ext>
            </a:extLst>
          </p:cNvPr>
          <p:cNvCxnSpPr>
            <a:cxnSpLocks/>
          </p:cNvCxnSpPr>
          <p:nvPr/>
        </p:nvCxnSpPr>
        <p:spPr>
          <a:xfrm>
            <a:off x="-1316182" y="5792490"/>
            <a:ext cx="15447818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A1D8C0A6-C10C-4F33-A5B8-1D680ED4D661}"/>
              </a:ext>
            </a:extLst>
          </p:cNvPr>
          <p:cNvSpPr/>
          <p:nvPr/>
        </p:nvSpPr>
        <p:spPr>
          <a:xfrm>
            <a:off x="4475942" y="2565399"/>
            <a:ext cx="3124766" cy="184360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50800">
            <a:solidFill>
              <a:schemeClr val="bg1"/>
            </a:solidFill>
          </a:ln>
          <a:effectLst>
            <a:outerShdw blurRad="152400" dist="2794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A36F71C4-9BAF-453E-ACCD-875EC498E167}"/>
              </a:ext>
            </a:extLst>
          </p:cNvPr>
          <p:cNvSpPr/>
          <p:nvPr/>
        </p:nvSpPr>
        <p:spPr>
          <a:xfrm>
            <a:off x="-1838358" y="2024066"/>
            <a:ext cx="5966417" cy="3747499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50800">
            <a:solidFill>
              <a:schemeClr val="bg1"/>
            </a:solidFill>
          </a:ln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="" xmlns:a16="http://schemas.microsoft.com/office/drawing/2014/main" id="{13EF27A2-B47F-49EA-8FE2-DAE63907224F}"/>
              </a:ext>
            </a:extLst>
          </p:cNvPr>
          <p:cNvSpPr/>
          <p:nvPr/>
        </p:nvSpPr>
        <p:spPr>
          <a:xfrm>
            <a:off x="7948590" y="3906174"/>
            <a:ext cx="3570309" cy="117942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5E93661C-C3A7-4D70-B51F-20796B2AC6C0}"/>
              </a:ext>
            </a:extLst>
          </p:cNvPr>
          <p:cNvGrpSpPr/>
          <p:nvPr/>
        </p:nvGrpSpPr>
        <p:grpSpPr>
          <a:xfrm>
            <a:off x="8793172" y="4000796"/>
            <a:ext cx="2910125" cy="1015674"/>
            <a:chOff x="1833807" y="4036634"/>
            <a:chExt cx="4036149" cy="1472339"/>
          </a:xfrm>
        </p:grpSpPr>
        <p:sp>
          <p:nvSpPr>
            <p:cNvPr id="22" name="文本框 21">
              <a:extLst>
                <a:ext uri="{FF2B5EF4-FFF2-40B4-BE49-F238E27FC236}">
                  <a16:creationId xmlns="" xmlns:a16="http://schemas.microsoft.com/office/drawing/2014/main" id="{762377C1-895D-4773-A360-446228C65C5C}"/>
                </a:ext>
              </a:extLst>
            </p:cNvPr>
            <p:cNvSpPr txBox="1"/>
            <p:nvPr/>
          </p:nvSpPr>
          <p:spPr>
            <a:xfrm>
              <a:off x="2825358" y="4036634"/>
              <a:ext cx="2654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="" xmlns:a16="http://schemas.microsoft.com/office/drawing/2014/main" id="{D4C9ABCA-8429-4A32-87A6-9D63ADC2D2B5}"/>
                </a:ext>
              </a:extLst>
            </p:cNvPr>
            <p:cNvSpPr txBox="1"/>
            <p:nvPr/>
          </p:nvSpPr>
          <p:spPr>
            <a:xfrm>
              <a:off x="1833807" y="4602714"/>
              <a:ext cx="4036149" cy="90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在这里输入团队活动的总结</a:t>
              </a:r>
              <a:endPara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放上一些活动照片</a:t>
              </a:r>
              <a:endPara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6">
            <a:extLst>
              <a:ext uri="{FF2B5EF4-FFF2-40B4-BE49-F238E27FC236}">
                <a16:creationId xmlns="" xmlns:a16="http://schemas.microsoft.com/office/drawing/2014/main" id="{275683B1-74B9-4B52-9A95-04C072E0183F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8029927" y="4022528"/>
            <a:ext cx="1050224" cy="926805"/>
          </a:xfrm>
          <a:custGeom>
            <a:avLst/>
            <a:gdLst>
              <a:gd name="T0" fmla="*/ 821 w 1166"/>
              <a:gd name="T1" fmla="*/ 4 h 1030"/>
              <a:gd name="T2" fmla="*/ 906 w 1166"/>
              <a:gd name="T3" fmla="*/ 53 h 1030"/>
              <a:gd name="T4" fmla="*/ 1145 w 1166"/>
              <a:gd name="T5" fmla="*/ 466 h 1030"/>
              <a:gd name="T6" fmla="*/ 1145 w 1166"/>
              <a:gd name="T7" fmla="*/ 564 h 1030"/>
              <a:gd name="T8" fmla="*/ 906 w 1166"/>
              <a:gd name="T9" fmla="*/ 977 h 1030"/>
              <a:gd name="T10" fmla="*/ 821 w 1166"/>
              <a:gd name="T11" fmla="*/ 1026 h 1030"/>
              <a:gd name="T12" fmla="*/ 345 w 1166"/>
              <a:gd name="T13" fmla="*/ 1026 h 1030"/>
              <a:gd name="T14" fmla="*/ 260 w 1166"/>
              <a:gd name="T15" fmla="*/ 977 h 1030"/>
              <a:gd name="T16" fmla="*/ 21 w 1166"/>
              <a:gd name="T17" fmla="*/ 564 h 1030"/>
              <a:gd name="T18" fmla="*/ 21 w 1166"/>
              <a:gd name="T19" fmla="*/ 466 h 1030"/>
              <a:gd name="T20" fmla="*/ 260 w 1166"/>
              <a:gd name="T21" fmla="*/ 53 h 1030"/>
              <a:gd name="T22" fmla="*/ 345 w 1166"/>
              <a:gd name="T23" fmla="*/ 4 h 1030"/>
              <a:gd name="T24" fmla="*/ 821 w 1166"/>
              <a:gd name="T25" fmla="*/ 4 h 1030"/>
              <a:gd name="T26" fmla="*/ 821 w 1166"/>
              <a:gd name="T27" fmla="*/ 0 h 1030"/>
              <a:gd name="T28" fmla="*/ 345 w 1166"/>
              <a:gd name="T29" fmla="*/ 0 h 1030"/>
              <a:gd name="T30" fmla="*/ 256 w 1166"/>
              <a:gd name="T31" fmla="*/ 51 h 1030"/>
              <a:gd name="T32" fmla="*/ 18 w 1166"/>
              <a:gd name="T33" fmla="*/ 464 h 1030"/>
              <a:gd name="T34" fmla="*/ 18 w 1166"/>
              <a:gd name="T35" fmla="*/ 566 h 1030"/>
              <a:gd name="T36" fmla="*/ 256 w 1166"/>
              <a:gd name="T37" fmla="*/ 979 h 1030"/>
              <a:gd name="T38" fmla="*/ 345 w 1166"/>
              <a:gd name="T39" fmla="*/ 1030 h 1030"/>
              <a:gd name="T40" fmla="*/ 821 w 1166"/>
              <a:gd name="T41" fmla="*/ 1030 h 1030"/>
              <a:gd name="T42" fmla="*/ 910 w 1166"/>
              <a:gd name="T43" fmla="*/ 979 h 1030"/>
              <a:gd name="T44" fmla="*/ 1148 w 1166"/>
              <a:gd name="T45" fmla="*/ 566 h 1030"/>
              <a:gd name="T46" fmla="*/ 1148 w 1166"/>
              <a:gd name="T47" fmla="*/ 464 h 1030"/>
              <a:gd name="T48" fmla="*/ 910 w 1166"/>
              <a:gd name="T49" fmla="*/ 51 h 1030"/>
              <a:gd name="T50" fmla="*/ 821 w 1166"/>
              <a:gd name="T51" fmla="*/ 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66" h="1030">
                <a:moveTo>
                  <a:pt x="821" y="4"/>
                </a:moveTo>
                <a:cubicBezTo>
                  <a:pt x="856" y="4"/>
                  <a:pt x="889" y="23"/>
                  <a:pt x="906" y="53"/>
                </a:cubicBezTo>
                <a:cubicBezTo>
                  <a:pt x="1145" y="466"/>
                  <a:pt x="1145" y="466"/>
                  <a:pt x="1145" y="466"/>
                </a:cubicBezTo>
                <a:cubicBezTo>
                  <a:pt x="1162" y="496"/>
                  <a:pt x="1162" y="534"/>
                  <a:pt x="1145" y="564"/>
                </a:cubicBezTo>
                <a:cubicBezTo>
                  <a:pt x="906" y="977"/>
                  <a:pt x="906" y="977"/>
                  <a:pt x="906" y="977"/>
                </a:cubicBezTo>
                <a:cubicBezTo>
                  <a:pt x="889" y="1007"/>
                  <a:pt x="856" y="1026"/>
                  <a:pt x="821" y="1026"/>
                </a:cubicBezTo>
                <a:cubicBezTo>
                  <a:pt x="345" y="1026"/>
                  <a:pt x="345" y="1026"/>
                  <a:pt x="345" y="1026"/>
                </a:cubicBezTo>
                <a:cubicBezTo>
                  <a:pt x="310" y="1026"/>
                  <a:pt x="277" y="1007"/>
                  <a:pt x="260" y="977"/>
                </a:cubicBezTo>
                <a:cubicBezTo>
                  <a:pt x="21" y="564"/>
                  <a:pt x="21" y="564"/>
                  <a:pt x="21" y="564"/>
                </a:cubicBezTo>
                <a:cubicBezTo>
                  <a:pt x="4" y="534"/>
                  <a:pt x="4" y="496"/>
                  <a:pt x="21" y="466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77" y="23"/>
                  <a:pt x="310" y="4"/>
                  <a:pt x="345" y="4"/>
                </a:cubicBezTo>
                <a:cubicBezTo>
                  <a:pt x="821" y="4"/>
                  <a:pt x="821" y="4"/>
                  <a:pt x="821" y="4"/>
                </a:cubicBezTo>
                <a:moveTo>
                  <a:pt x="821" y="0"/>
                </a:moveTo>
                <a:cubicBezTo>
                  <a:pt x="345" y="0"/>
                  <a:pt x="345" y="0"/>
                  <a:pt x="345" y="0"/>
                </a:cubicBezTo>
                <a:cubicBezTo>
                  <a:pt x="308" y="0"/>
                  <a:pt x="275" y="20"/>
                  <a:pt x="256" y="51"/>
                </a:cubicBezTo>
                <a:cubicBezTo>
                  <a:pt x="18" y="464"/>
                  <a:pt x="18" y="464"/>
                  <a:pt x="18" y="464"/>
                </a:cubicBezTo>
                <a:cubicBezTo>
                  <a:pt x="0" y="496"/>
                  <a:pt x="0" y="534"/>
                  <a:pt x="18" y="566"/>
                </a:cubicBezTo>
                <a:cubicBezTo>
                  <a:pt x="256" y="979"/>
                  <a:pt x="256" y="979"/>
                  <a:pt x="256" y="979"/>
                </a:cubicBezTo>
                <a:cubicBezTo>
                  <a:pt x="275" y="1010"/>
                  <a:pt x="308" y="1030"/>
                  <a:pt x="345" y="1030"/>
                </a:cubicBezTo>
                <a:cubicBezTo>
                  <a:pt x="821" y="1030"/>
                  <a:pt x="821" y="1030"/>
                  <a:pt x="821" y="1030"/>
                </a:cubicBezTo>
                <a:cubicBezTo>
                  <a:pt x="858" y="1030"/>
                  <a:pt x="891" y="1010"/>
                  <a:pt x="910" y="979"/>
                </a:cubicBezTo>
                <a:cubicBezTo>
                  <a:pt x="1148" y="566"/>
                  <a:pt x="1148" y="566"/>
                  <a:pt x="1148" y="566"/>
                </a:cubicBezTo>
                <a:cubicBezTo>
                  <a:pt x="1166" y="534"/>
                  <a:pt x="1166" y="496"/>
                  <a:pt x="1148" y="464"/>
                </a:cubicBezTo>
                <a:cubicBezTo>
                  <a:pt x="910" y="51"/>
                  <a:pt x="910" y="51"/>
                  <a:pt x="910" y="51"/>
                </a:cubicBezTo>
                <a:cubicBezTo>
                  <a:pt x="891" y="20"/>
                  <a:pt x="858" y="0"/>
                  <a:pt x="821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C6B2D2D7-99F9-4C2C-9929-724E3C161CEF}"/>
              </a:ext>
            </a:extLst>
          </p:cNvPr>
          <p:cNvCxnSpPr>
            <a:cxnSpLocks/>
          </p:cNvCxnSpPr>
          <p:nvPr/>
        </p:nvCxnSpPr>
        <p:spPr>
          <a:xfrm>
            <a:off x="8267019" y="4376451"/>
            <a:ext cx="5552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195BE7EC-C876-4EA7-9F60-49D73BC6764D}"/>
              </a:ext>
            </a:extLst>
          </p:cNvPr>
          <p:cNvSpPr txBox="1"/>
          <p:nvPr/>
        </p:nvSpPr>
        <p:spPr>
          <a:xfrm>
            <a:off x="8283950" y="4350144"/>
            <a:ext cx="579412" cy="587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pc="130" dirty="0">
                <a:solidFill>
                  <a:schemeClr val="bg1"/>
                </a:solidFill>
              </a:rPr>
              <a:t>团队</a:t>
            </a:r>
            <a:endParaRPr lang="en-US" altLang="zh-CN" sz="1400" spc="13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400" spc="130" dirty="0">
                <a:solidFill>
                  <a:schemeClr val="bg1"/>
                </a:solidFill>
              </a:rPr>
              <a:t>建设</a:t>
            </a:r>
            <a:endParaRPr lang="en-US" altLang="zh-CN" sz="1400" spc="130" dirty="0">
              <a:solidFill>
                <a:schemeClr val="bg1"/>
              </a:solidFill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="" xmlns:a16="http://schemas.microsoft.com/office/drawing/2014/main" id="{2A802247-B074-4305-AC6C-D63732E55E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5875" y="3972536"/>
            <a:ext cx="397838" cy="3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43C435AD-2C2C-4A79-92D3-80D8BEDDFA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DA90E2D-7C2C-473E-96ED-F3315BA1DFB3}"/>
              </a:ext>
            </a:extLst>
          </p:cNvPr>
          <p:cNvSpPr/>
          <p:nvPr/>
        </p:nvSpPr>
        <p:spPr>
          <a:xfrm>
            <a:off x="-1" y="1130300"/>
            <a:ext cx="12192000" cy="2923948"/>
          </a:xfrm>
          <a:prstGeom prst="rect">
            <a:avLst/>
          </a:prstGeom>
          <a:gradFill>
            <a:gsLst>
              <a:gs pos="10000">
                <a:schemeClr val="bg1"/>
              </a:gs>
              <a:gs pos="77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F61C586-6FD2-4A99-9C3C-A0442B50DD3C}"/>
              </a:ext>
            </a:extLst>
          </p:cNvPr>
          <p:cNvSpPr/>
          <p:nvPr/>
        </p:nvSpPr>
        <p:spPr>
          <a:xfrm>
            <a:off x="-1201967" y="2411465"/>
            <a:ext cx="13956265" cy="5658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perspectiveRelaxedModerately">
              <a:rot lat="17990626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F1A9CD7F-86F8-4060-BFEB-2BCC34EB2034}"/>
              </a:ext>
            </a:extLst>
          </p:cNvPr>
          <p:cNvCxnSpPr/>
          <p:nvPr/>
        </p:nvCxnSpPr>
        <p:spPr>
          <a:xfrm>
            <a:off x="-706582" y="4416055"/>
            <a:ext cx="14256327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CF485DD4-D5F1-4B19-91A1-17F68775CA92}"/>
              </a:ext>
            </a:extLst>
          </p:cNvPr>
          <p:cNvCxnSpPr>
            <a:cxnSpLocks/>
          </p:cNvCxnSpPr>
          <p:nvPr/>
        </p:nvCxnSpPr>
        <p:spPr>
          <a:xfrm>
            <a:off x="-1431235" y="5085604"/>
            <a:ext cx="14655398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6487FD27-7BD7-4B6A-BE10-6EBED9F14C04}"/>
              </a:ext>
            </a:extLst>
          </p:cNvPr>
          <p:cNvCxnSpPr>
            <a:cxnSpLocks/>
          </p:cNvCxnSpPr>
          <p:nvPr/>
        </p:nvCxnSpPr>
        <p:spPr>
          <a:xfrm>
            <a:off x="-1955260" y="5792490"/>
            <a:ext cx="16086896" cy="0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占位符 30">
            <a:extLst>
              <a:ext uri="{FF2B5EF4-FFF2-40B4-BE49-F238E27FC236}">
                <a16:creationId xmlns="" xmlns:a16="http://schemas.microsoft.com/office/drawing/2014/main" id="{B0737447-1C28-4449-968B-022FA144E0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51925" y="2036531"/>
            <a:ext cx="6785436" cy="3981033"/>
          </a:xfrm>
        </p:spPr>
      </p:pic>
      <p:pic>
        <p:nvPicPr>
          <p:cNvPr id="40" name="图片占位符 39">
            <a:extLst>
              <a:ext uri="{FF2B5EF4-FFF2-40B4-BE49-F238E27FC236}">
                <a16:creationId xmlns="" xmlns:a16="http://schemas.microsoft.com/office/drawing/2014/main" id="{8BE2E15F-7FA9-4859-A846-AAAF547446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51200" y="2495550"/>
            <a:ext cx="4084638" cy="1901825"/>
          </a:xfrm>
        </p:spPr>
      </p:pic>
      <p:sp>
        <p:nvSpPr>
          <p:cNvPr id="36" name="矩形: 圆角 35">
            <a:extLst>
              <a:ext uri="{FF2B5EF4-FFF2-40B4-BE49-F238E27FC236}">
                <a16:creationId xmlns="" xmlns:a16="http://schemas.microsoft.com/office/drawing/2014/main" id="{DC0A51D0-4374-4A77-82DA-2327C8AD09D0}"/>
              </a:ext>
            </a:extLst>
          </p:cNvPr>
          <p:cNvSpPr/>
          <p:nvPr/>
        </p:nvSpPr>
        <p:spPr>
          <a:xfrm>
            <a:off x="660400" y="3906174"/>
            <a:ext cx="4068354" cy="117942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27000" dir="13500000" sy="23000" kx="1200000" algn="b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73CBC333-58EA-4DEC-A545-4A25E734E081}"/>
              </a:ext>
            </a:extLst>
          </p:cNvPr>
          <p:cNvGrpSpPr/>
          <p:nvPr/>
        </p:nvGrpSpPr>
        <p:grpSpPr>
          <a:xfrm>
            <a:off x="1449766" y="3966773"/>
            <a:ext cx="3471498" cy="1036784"/>
            <a:chOff x="1614475" y="4002612"/>
            <a:chExt cx="4814735" cy="1036784"/>
          </a:xfrm>
        </p:grpSpPr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12116EC2-96D0-4810-A057-B7837759172B}"/>
                </a:ext>
              </a:extLst>
            </p:cNvPr>
            <p:cNvSpPr txBox="1"/>
            <p:nvPr/>
          </p:nvSpPr>
          <p:spPr>
            <a:xfrm>
              <a:off x="3008372" y="4002612"/>
              <a:ext cx="2359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输入名字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21035DFB-7FF2-4BA6-BCFE-BBADDFFEC306}"/>
                </a:ext>
              </a:extLst>
            </p:cNvPr>
            <p:cNvSpPr txBox="1"/>
            <p:nvPr/>
          </p:nvSpPr>
          <p:spPr>
            <a:xfrm>
              <a:off x="1614475" y="4414225"/>
              <a:ext cx="4814735" cy="62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在这里输入这个人的头衔成就等等</a:t>
              </a:r>
              <a:endPara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注意照片的背景尽量不要太复杂</a:t>
              </a:r>
              <a:endParaRPr lang="en-US" altLang="zh-CN" sz="1400" spc="1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217537D9-288E-4CE1-8E7A-239DA4A08593}"/>
              </a:ext>
            </a:extLst>
          </p:cNvPr>
          <p:cNvGrpSpPr/>
          <p:nvPr/>
        </p:nvGrpSpPr>
        <p:grpSpPr>
          <a:xfrm>
            <a:off x="743812" y="3960819"/>
            <a:ext cx="975026" cy="1050224"/>
            <a:chOff x="830440" y="3938094"/>
            <a:chExt cx="975026" cy="1050224"/>
          </a:xfrm>
        </p:grpSpPr>
        <p:pic>
          <p:nvPicPr>
            <p:cNvPr id="25" name="图形 24">
              <a:extLst>
                <a:ext uri="{FF2B5EF4-FFF2-40B4-BE49-F238E27FC236}">
                  <a16:creationId xmlns="" xmlns:a16="http://schemas.microsoft.com/office/drawing/2014/main" id="{AB276B57-CDC6-4CE8-BE97-E1DAAF013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538" y="4032598"/>
              <a:ext cx="346121" cy="346121"/>
            </a:xfrm>
            <a:prstGeom prst="rect">
              <a:avLst/>
            </a:prstGeom>
          </p:spPr>
        </p:pic>
        <p:sp>
          <p:nvSpPr>
            <p:cNvPr id="30" name="Freeform 6">
              <a:extLst>
                <a:ext uri="{FF2B5EF4-FFF2-40B4-BE49-F238E27FC236}">
                  <a16:creationId xmlns="" xmlns:a16="http://schemas.microsoft.com/office/drawing/2014/main" id="{418B7E32-621C-46B5-A466-2E8D6B48066A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8731" y="3999803"/>
              <a:ext cx="1050224" cy="926805"/>
            </a:xfrm>
            <a:custGeom>
              <a:avLst/>
              <a:gdLst>
                <a:gd name="T0" fmla="*/ 821 w 1166"/>
                <a:gd name="T1" fmla="*/ 4 h 1030"/>
                <a:gd name="T2" fmla="*/ 906 w 1166"/>
                <a:gd name="T3" fmla="*/ 53 h 1030"/>
                <a:gd name="T4" fmla="*/ 1145 w 1166"/>
                <a:gd name="T5" fmla="*/ 466 h 1030"/>
                <a:gd name="T6" fmla="*/ 1145 w 1166"/>
                <a:gd name="T7" fmla="*/ 564 h 1030"/>
                <a:gd name="T8" fmla="*/ 906 w 1166"/>
                <a:gd name="T9" fmla="*/ 977 h 1030"/>
                <a:gd name="T10" fmla="*/ 821 w 1166"/>
                <a:gd name="T11" fmla="*/ 1026 h 1030"/>
                <a:gd name="T12" fmla="*/ 345 w 1166"/>
                <a:gd name="T13" fmla="*/ 1026 h 1030"/>
                <a:gd name="T14" fmla="*/ 260 w 1166"/>
                <a:gd name="T15" fmla="*/ 977 h 1030"/>
                <a:gd name="T16" fmla="*/ 21 w 1166"/>
                <a:gd name="T17" fmla="*/ 564 h 1030"/>
                <a:gd name="T18" fmla="*/ 21 w 1166"/>
                <a:gd name="T19" fmla="*/ 466 h 1030"/>
                <a:gd name="T20" fmla="*/ 260 w 1166"/>
                <a:gd name="T21" fmla="*/ 53 h 1030"/>
                <a:gd name="T22" fmla="*/ 345 w 1166"/>
                <a:gd name="T23" fmla="*/ 4 h 1030"/>
                <a:gd name="T24" fmla="*/ 821 w 1166"/>
                <a:gd name="T25" fmla="*/ 4 h 1030"/>
                <a:gd name="T26" fmla="*/ 821 w 1166"/>
                <a:gd name="T27" fmla="*/ 0 h 1030"/>
                <a:gd name="T28" fmla="*/ 345 w 1166"/>
                <a:gd name="T29" fmla="*/ 0 h 1030"/>
                <a:gd name="T30" fmla="*/ 256 w 1166"/>
                <a:gd name="T31" fmla="*/ 51 h 1030"/>
                <a:gd name="T32" fmla="*/ 18 w 1166"/>
                <a:gd name="T33" fmla="*/ 464 h 1030"/>
                <a:gd name="T34" fmla="*/ 18 w 1166"/>
                <a:gd name="T35" fmla="*/ 566 h 1030"/>
                <a:gd name="T36" fmla="*/ 256 w 1166"/>
                <a:gd name="T37" fmla="*/ 979 h 1030"/>
                <a:gd name="T38" fmla="*/ 345 w 1166"/>
                <a:gd name="T39" fmla="*/ 1030 h 1030"/>
                <a:gd name="T40" fmla="*/ 821 w 1166"/>
                <a:gd name="T41" fmla="*/ 1030 h 1030"/>
                <a:gd name="T42" fmla="*/ 910 w 1166"/>
                <a:gd name="T43" fmla="*/ 979 h 1030"/>
                <a:gd name="T44" fmla="*/ 1148 w 1166"/>
                <a:gd name="T45" fmla="*/ 566 h 1030"/>
                <a:gd name="T46" fmla="*/ 1148 w 1166"/>
                <a:gd name="T47" fmla="*/ 464 h 1030"/>
                <a:gd name="T48" fmla="*/ 910 w 1166"/>
                <a:gd name="T49" fmla="*/ 51 h 1030"/>
                <a:gd name="T50" fmla="*/ 821 w 1166"/>
                <a:gd name="T51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6" h="1030">
                  <a:moveTo>
                    <a:pt x="821" y="4"/>
                  </a:moveTo>
                  <a:cubicBezTo>
                    <a:pt x="856" y="4"/>
                    <a:pt x="889" y="23"/>
                    <a:pt x="906" y="53"/>
                  </a:cubicBezTo>
                  <a:cubicBezTo>
                    <a:pt x="1145" y="466"/>
                    <a:pt x="1145" y="466"/>
                    <a:pt x="1145" y="466"/>
                  </a:cubicBezTo>
                  <a:cubicBezTo>
                    <a:pt x="1162" y="496"/>
                    <a:pt x="1162" y="534"/>
                    <a:pt x="1145" y="564"/>
                  </a:cubicBezTo>
                  <a:cubicBezTo>
                    <a:pt x="906" y="977"/>
                    <a:pt x="906" y="977"/>
                    <a:pt x="906" y="977"/>
                  </a:cubicBezTo>
                  <a:cubicBezTo>
                    <a:pt x="889" y="1007"/>
                    <a:pt x="856" y="1026"/>
                    <a:pt x="821" y="1026"/>
                  </a:cubicBezTo>
                  <a:cubicBezTo>
                    <a:pt x="345" y="1026"/>
                    <a:pt x="345" y="1026"/>
                    <a:pt x="345" y="1026"/>
                  </a:cubicBezTo>
                  <a:cubicBezTo>
                    <a:pt x="310" y="1026"/>
                    <a:pt x="277" y="1007"/>
                    <a:pt x="260" y="977"/>
                  </a:cubicBezTo>
                  <a:cubicBezTo>
                    <a:pt x="21" y="564"/>
                    <a:pt x="21" y="564"/>
                    <a:pt x="21" y="564"/>
                  </a:cubicBezTo>
                  <a:cubicBezTo>
                    <a:pt x="4" y="534"/>
                    <a:pt x="4" y="496"/>
                    <a:pt x="21" y="466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77" y="23"/>
                    <a:pt x="310" y="4"/>
                    <a:pt x="345" y="4"/>
                  </a:cubicBezTo>
                  <a:cubicBezTo>
                    <a:pt x="821" y="4"/>
                    <a:pt x="821" y="4"/>
                    <a:pt x="821" y="4"/>
                  </a:cubicBezTo>
                  <a:moveTo>
                    <a:pt x="821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08" y="0"/>
                    <a:pt x="275" y="20"/>
                    <a:pt x="256" y="51"/>
                  </a:cubicBezTo>
                  <a:cubicBezTo>
                    <a:pt x="18" y="464"/>
                    <a:pt x="18" y="464"/>
                    <a:pt x="18" y="464"/>
                  </a:cubicBezTo>
                  <a:cubicBezTo>
                    <a:pt x="0" y="496"/>
                    <a:pt x="0" y="534"/>
                    <a:pt x="18" y="566"/>
                  </a:cubicBezTo>
                  <a:cubicBezTo>
                    <a:pt x="256" y="979"/>
                    <a:pt x="256" y="979"/>
                    <a:pt x="256" y="979"/>
                  </a:cubicBezTo>
                  <a:cubicBezTo>
                    <a:pt x="275" y="1010"/>
                    <a:pt x="308" y="1030"/>
                    <a:pt x="345" y="1030"/>
                  </a:cubicBezTo>
                  <a:cubicBezTo>
                    <a:pt x="821" y="1030"/>
                    <a:pt x="821" y="1030"/>
                    <a:pt x="821" y="1030"/>
                  </a:cubicBezTo>
                  <a:cubicBezTo>
                    <a:pt x="858" y="1030"/>
                    <a:pt x="891" y="1010"/>
                    <a:pt x="910" y="979"/>
                  </a:cubicBezTo>
                  <a:cubicBezTo>
                    <a:pt x="1148" y="566"/>
                    <a:pt x="1148" y="566"/>
                    <a:pt x="1148" y="566"/>
                  </a:cubicBezTo>
                  <a:cubicBezTo>
                    <a:pt x="1166" y="534"/>
                    <a:pt x="1166" y="496"/>
                    <a:pt x="1148" y="464"/>
                  </a:cubicBezTo>
                  <a:cubicBezTo>
                    <a:pt x="910" y="51"/>
                    <a:pt x="910" y="51"/>
                    <a:pt x="910" y="51"/>
                  </a:cubicBezTo>
                  <a:cubicBezTo>
                    <a:pt x="891" y="20"/>
                    <a:pt x="858" y="0"/>
                    <a:pt x="821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="" xmlns:a16="http://schemas.microsoft.com/office/drawing/2014/main" id="{0039CB14-6F82-4ADD-B604-C8E66CDEF0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983" y="4392461"/>
              <a:ext cx="5552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0A2303BC-31AA-4732-9D11-C76C2F7D3F24}"/>
                </a:ext>
              </a:extLst>
            </p:cNvPr>
            <p:cNvSpPr txBox="1"/>
            <p:nvPr/>
          </p:nvSpPr>
          <p:spPr>
            <a:xfrm>
              <a:off x="1022753" y="4355994"/>
              <a:ext cx="782713" cy="587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</a:rPr>
                <a:t>人物</a:t>
              </a:r>
              <a:endParaRPr lang="en-US" altLang="zh-CN" sz="1400" spc="13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spc="130" dirty="0">
                  <a:solidFill>
                    <a:schemeClr val="bg1"/>
                  </a:solidFill>
                </a:rPr>
                <a:t>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7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A6CE6464-F154-4318-8823-9E64FB282D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="" xmlns:a16="http://schemas.microsoft.com/office/drawing/2014/main" id="{AEE93271-AC8A-42C4-9AB5-4DA07AA52329}"/>
              </a:ext>
            </a:extLst>
          </p:cNvPr>
          <p:cNvSpPr/>
          <p:nvPr/>
        </p:nvSpPr>
        <p:spPr>
          <a:xfrm>
            <a:off x="1479259" y="2073307"/>
            <a:ext cx="9571362" cy="40551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>
            <a:extLst>
              <a:ext uri="{FF2B5EF4-FFF2-40B4-BE49-F238E27FC236}">
                <a16:creationId xmlns="" xmlns:a16="http://schemas.microsoft.com/office/drawing/2014/main" id="{7CF0F732-9C94-405D-9D6C-A8BAB812D258}"/>
              </a:ext>
            </a:extLst>
          </p:cNvPr>
          <p:cNvSpPr/>
          <p:nvPr/>
        </p:nvSpPr>
        <p:spPr>
          <a:xfrm>
            <a:off x="1393489" y="1988761"/>
            <a:ext cx="9571362" cy="40551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66">
            <a:extLst>
              <a:ext uri="{FF2B5EF4-FFF2-40B4-BE49-F238E27FC236}">
                <a16:creationId xmlns="" xmlns:a16="http://schemas.microsoft.com/office/drawing/2014/main" id="{8FE61498-0D89-4A00-BE11-FE8A587BBECA}"/>
              </a:ext>
            </a:extLst>
          </p:cNvPr>
          <p:cNvSpPr/>
          <p:nvPr/>
        </p:nvSpPr>
        <p:spPr>
          <a:xfrm>
            <a:off x="1307720" y="1904214"/>
            <a:ext cx="9571362" cy="40551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 descr="图片包含 站立, 西装&#10;&#10;已生成极高可信度的说明">
            <a:extLst>
              <a:ext uri="{FF2B5EF4-FFF2-40B4-BE49-F238E27FC236}">
                <a16:creationId xmlns="" xmlns:a16="http://schemas.microsoft.com/office/drawing/2014/main" id="{43D59FF3-EEB9-4A43-8BA1-7C7E8CA8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839" y="1034851"/>
            <a:ext cx="4412055" cy="4942578"/>
          </a:xfrm>
          <a:prstGeom prst="rect">
            <a:avLst/>
          </a:prstGeom>
          <a:effectLst>
            <a:outerShdw blurRad="76200" dist="508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71" name="文本框 70">
            <a:extLst>
              <a:ext uri="{FF2B5EF4-FFF2-40B4-BE49-F238E27FC236}">
                <a16:creationId xmlns="" xmlns:a16="http://schemas.microsoft.com/office/drawing/2014/main" id="{9BAA7194-E863-4A39-8BC1-D7190CB84708}"/>
              </a:ext>
            </a:extLst>
          </p:cNvPr>
          <p:cNvSpPr txBox="1"/>
          <p:nvPr/>
        </p:nvSpPr>
        <p:spPr>
          <a:xfrm>
            <a:off x="5105950" y="3429000"/>
            <a:ext cx="4844198" cy="1904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="" xmlns:a16="http://schemas.microsoft.com/office/drawing/2014/main" id="{64831712-0C9C-4F6B-82A6-8D862B5FBEC8}"/>
              </a:ext>
            </a:extLst>
          </p:cNvPr>
          <p:cNvSpPr txBox="1"/>
          <p:nvPr/>
        </p:nvSpPr>
        <p:spPr>
          <a:xfrm>
            <a:off x="4738304" y="3714333"/>
            <a:ext cx="5707108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在这里输入人物的职位成就奖项等等</a:t>
            </a:r>
            <a:r>
              <a:rPr lang="en-US" altLang="zh-CN" sz="1600" spc="130" dirty="0"/>
              <a:t>,</a:t>
            </a:r>
            <a:r>
              <a:rPr lang="zh-CN" altLang="en-US" sz="1600" spc="130" dirty="0"/>
              <a:t>注意对齐。</a:t>
            </a:r>
            <a:endParaRPr lang="en-US" altLang="zh-CN" sz="1600" spc="130" dirty="0"/>
          </a:p>
          <a:p>
            <a:pPr algn="just">
              <a:lnSpc>
                <a:spcPct val="130000"/>
              </a:lnSpc>
            </a:pPr>
            <a:r>
              <a:rPr lang="zh-CN" altLang="en-US" sz="1600" spc="130" dirty="0"/>
              <a:t>这种人物介绍页对图片要求比较高，还需要抠图，如果不会</a:t>
            </a:r>
            <a:r>
              <a:rPr lang="en-US" altLang="zh-CN" sz="1600" spc="130" dirty="0"/>
              <a:t>PS</a:t>
            </a:r>
            <a:r>
              <a:rPr lang="zh-CN" altLang="en-US" sz="1600" spc="130" dirty="0"/>
              <a:t>，可以上</a:t>
            </a:r>
            <a:r>
              <a:rPr lang="en-US" altLang="zh-CN" sz="1600" spc="130" dirty="0"/>
              <a:t>www.gaoding.com/koutu</a:t>
            </a:r>
            <a:r>
              <a:rPr lang="zh-CN" altLang="en-US" sz="1600" spc="130" dirty="0"/>
              <a:t>这个网站，在线抠图，操作简单，分分钟上手。图片尽量时正式一点的，高清一点的，这样子抠出来效果也会更好一点。</a:t>
            </a:r>
          </a:p>
        </p:txBody>
      </p:sp>
      <p:sp>
        <p:nvSpPr>
          <p:cNvPr id="73" name="任意多边形: 形状 72">
            <a:extLst>
              <a:ext uri="{FF2B5EF4-FFF2-40B4-BE49-F238E27FC236}">
                <a16:creationId xmlns="" xmlns:a16="http://schemas.microsoft.com/office/drawing/2014/main" id="{32BE566A-D9E4-49B7-8D84-F497C191B6C1}"/>
              </a:ext>
            </a:extLst>
          </p:cNvPr>
          <p:cNvSpPr/>
          <p:nvPr/>
        </p:nvSpPr>
        <p:spPr>
          <a:xfrm>
            <a:off x="9876902" y="1892272"/>
            <a:ext cx="696710" cy="971957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="" xmlns:a16="http://schemas.microsoft.com/office/drawing/2014/main" id="{0A2A4799-6C83-41FE-8B1F-A98A0AA2EFBD}"/>
              </a:ext>
            </a:extLst>
          </p:cNvPr>
          <p:cNvSpPr txBox="1"/>
          <p:nvPr/>
        </p:nvSpPr>
        <p:spPr>
          <a:xfrm>
            <a:off x="4747731" y="2488262"/>
            <a:ext cx="1753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输入名字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="" xmlns:a16="http://schemas.microsoft.com/office/drawing/2014/main" id="{12DDC08E-871C-4542-9E81-E6C79BC5519D}"/>
              </a:ext>
            </a:extLst>
          </p:cNvPr>
          <p:cNvSpPr txBox="1"/>
          <p:nvPr/>
        </p:nvSpPr>
        <p:spPr>
          <a:xfrm>
            <a:off x="4738304" y="2947281"/>
            <a:ext cx="54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在这里输入一句简单的介绍，比较厉害的那种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="" xmlns:a16="http://schemas.microsoft.com/office/drawing/2014/main" id="{DB67FB26-D43B-4843-B530-9AF364DCC911}"/>
              </a:ext>
            </a:extLst>
          </p:cNvPr>
          <p:cNvCxnSpPr>
            <a:cxnSpLocks/>
          </p:cNvCxnSpPr>
          <p:nvPr/>
        </p:nvCxnSpPr>
        <p:spPr>
          <a:xfrm flipH="1">
            <a:off x="4819166" y="3547540"/>
            <a:ext cx="70156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>
            <a:extLst>
              <a:ext uri="{FF2B5EF4-FFF2-40B4-BE49-F238E27FC236}">
                <a16:creationId xmlns="" xmlns:a16="http://schemas.microsoft.com/office/drawing/2014/main" id="{42ABBE66-2DCB-4963-98EB-89734107C92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175"/>
            <a:ext cx="12192000" cy="3429000"/>
          </a:xfr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22CC74E-3CEB-4ACD-B5C5-E3E7C05DE499}"/>
              </a:ext>
            </a:extLst>
          </p:cNvPr>
          <p:cNvSpPr/>
          <p:nvPr/>
        </p:nvSpPr>
        <p:spPr>
          <a:xfrm>
            <a:off x="1072054" y="-1"/>
            <a:ext cx="2638098" cy="53182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4A746030-8E34-4B7A-B0AB-A70E754D881C}"/>
              </a:ext>
            </a:extLst>
          </p:cNvPr>
          <p:cNvGrpSpPr/>
          <p:nvPr/>
        </p:nvGrpSpPr>
        <p:grpSpPr>
          <a:xfrm>
            <a:off x="1650123" y="3932052"/>
            <a:ext cx="1628038" cy="1148192"/>
            <a:chOff x="1660634" y="3837459"/>
            <a:chExt cx="1628038" cy="1148192"/>
          </a:xfrm>
        </p:grpSpPr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64EA2316-C81E-46A1-A25E-3484C32651E3}"/>
                </a:ext>
              </a:extLst>
            </p:cNvPr>
            <p:cNvSpPr txBox="1"/>
            <p:nvPr/>
          </p:nvSpPr>
          <p:spPr>
            <a:xfrm>
              <a:off x="1660634" y="3837459"/>
              <a:ext cx="1460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7724A822-4959-4213-8FE1-7DDDB32F5FB6}"/>
                </a:ext>
              </a:extLst>
            </p:cNvPr>
            <p:cNvSpPr txBox="1"/>
            <p:nvPr/>
          </p:nvSpPr>
          <p:spPr>
            <a:xfrm>
              <a:off x="1722631" y="4585541"/>
              <a:ext cx="1566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CONTENT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6991851A-1D75-447E-9127-CD85D8152058}"/>
              </a:ext>
            </a:extLst>
          </p:cNvPr>
          <p:cNvGrpSpPr/>
          <p:nvPr/>
        </p:nvGrpSpPr>
        <p:grpSpPr>
          <a:xfrm>
            <a:off x="4667660" y="3941063"/>
            <a:ext cx="6851240" cy="2029780"/>
            <a:chOff x="4943475" y="4003240"/>
            <a:chExt cx="6851240" cy="2029780"/>
          </a:xfrm>
        </p:grpSpPr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4E123709-A253-4F57-9920-47E918207F61}"/>
                </a:ext>
              </a:extLst>
            </p:cNvPr>
            <p:cNvGrpSpPr/>
            <p:nvPr/>
          </p:nvGrpSpPr>
          <p:grpSpPr>
            <a:xfrm>
              <a:off x="4943475" y="4003240"/>
              <a:ext cx="2775805" cy="621233"/>
              <a:chOff x="4575794" y="4109079"/>
              <a:chExt cx="2775805" cy="621233"/>
            </a:xfrm>
          </p:grpSpPr>
          <p:sp>
            <p:nvSpPr>
              <p:cNvPr id="17" name="矩形 16">
                <a:extLst>
                  <a:ext uri="{FF2B5EF4-FFF2-40B4-BE49-F238E27FC236}">
                    <a16:creationId xmlns="" xmlns:a16="http://schemas.microsoft.com/office/drawing/2014/main" id="{BD656ACE-1501-4C7B-9707-94EA1624E0A1}"/>
                  </a:ext>
                </a:extLst>
              </p:cNvPr>
              <p:cNvSpPr/>
              <p:nvPr/>
            </p:nvSpPr>
            <p:spPr>
              <a:xfrm>
                <a:off x="4575794" y="4109079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/>
                    <a:ea typeface="思源黑体 CN Bold" panose="020B0800000000000000" pitchFamily="34" charset="-122"/>
                    <a:cs typeface="+mn-cs"/>
                  </a:rPr>
                  <a:t>01    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="" xmlns:a16="http://schemas.microsoft.com/office/drawing/2014/main" id="{D6A46C9F-793F-4F3B-87B5-0C3B9DC81CAB}"/>
                  </a:ext>
                </a:extLst>
              </p:cNvPr>
              <p:cNvSpPr/>
              <p:nvPr/>
            </p:nvSpPr>
            <p:spPr>
              <a:xfrm>
                <a:off x="5192599" y="4120712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研究背景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 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="" xmlns:a16="http://schemas.microsoft.com/office/drawing/2014/main" id="{2828CA3B-B742-4FF7-829C-54A7C274C34B}"/>
                </a:ext>
              </a:extLst>
            </p:cNvPr>
            <p:cNvGrpSpPr/>
            <p:nvPr/>
          </p:nvGrpSpPr>
          <p:grpSpPr>
            <a:xfrm>
              <a:off x="4943475" y="5407170"/>
              <a:ext cx="3204284" cy="625850"/>
              <a:chOff x="4572000" y="5301984"/>
              <a:chExt cx="3204284" cy="625850"/>
            </a:xfrm>
          </p:grpSpPr>
          <p:sp>
            <p:nvSpPr>
              <p:cNvPr id="15" name="矩形 14">
                <a:extLst>
                  <a:ext uri="{FF2B5EF4-FFF2-40B4-BE49-F238E27FC236}">
                    <a16:creationId xmlns="" xmlns:a16="http://schemas.microsoft.com/office/drawing/2014/main" id="{B340852F-8561-4C31-9FAB-B439AB825D56}"/>
                  </a:ext>
                </a:extLst>
              </p:cNvPr>
              <p:cNvSpPr/>
              <p:nvPr/>
            </p:nvSpPr>
            <p:spPr>
              <a:xfrm>
                <a:off x="4572000" y="5318234"/>
                <a:ext cx="484352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03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="" xmlns:a16="http://schemas.microsoft.com/office/drawing/2014/main" id="{1CC6AE7E-0078-417E-A211-5E194A893580}"/>
                  </a:ext>
                </a:extLst>
              </p:cNvPr>
              <p:cNvSpPr/>
              <p:nvPr/>
            </p:nvSpPr>
            <p:spPr>
              <a:xfrm>
                <a:off x="5188804" y="5301984"/>
                <a:ext cx="258748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国内外研究现状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17736F17-2D5A-4619-9D3E-12004B567632}"/>
                </a:ext>
              </a:extLst>
            </p:cNvPr>
            <p:cNvGrpSpPr/>
            <p:nvPr/>
          </p:nvGrpSpPr>
          <p:grpSpPr>
            <a:xfrm>
              <a:off x="4943475" y="4722855"/>
              <a:ext cx="2396850" cy="617686"/>
              <a:chOff x="4571659" y="4667709"/>
              <a:chExt cx="2396850" cy="617686"/>
            </a:xfrm>
          </p:grpSpPr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id="{E54DD1CD-A952-453A-A958-E78067FF8004}"/>
                  </a:ext>
                </a:extLst>
              </p:cNvPr>
              <p:cNvSpPr/>
              <p:nvPr/>
            </p:nvSpPr>
            <p:spPr>
              <a:xfrm>
                <a:off x="4571659" y="466770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02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id="{861995F7-DE74-4A57-93A9-9B7F14E51F4A}"/>
                  </a:ext>
                </a:extLst>
              </p:cNvPr>
              <p:cNvSpPr/>
              <p:nvPr/>
            </p:nvSpPr>
            <p:spPr>
              <a:xfrm>
                <a:off x="5192590" y="4675795"/>
                <a:ext cx="1775919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研究意义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="" xmlns:a16="http://schemas.microsoft.com/office/drawing/2014/main" id="{EE10DE18-D9E6-4BB6-B48E-C60BD8A44A6D}"/>
                </a:ext>
              </a:extLst>
            </p:cNvPr>
            <p:cNvGrpSpPr/>
            <p:nvPr/>
          </p:nvGrpSpPr>
          <p:grpSpPr>
            <a:xfrm>
              <a:off x="8481850" y="4730712"/>
              <a:ext cx="2706982" cy="620384"/>
              <a:chOff x="7247613" y="4696135"/>
              <a:chExt cx="2706982" cy="620384"/>
            </a:xfrm>
          </p:grpSpPr>
          <p:sp>
            <p:nvSpPr>
              <p:cNvPr id="27" name="矩形 26">
                <a:extLst>
                  <a:ext uri="{FF2B5EF4-FFF2-40B4-BE49-F238E27FC236}">
                    <a16:creationId xmlns="" xmlns:a16="http://schemas.microsoft.com/office/drawing/2014/main" id="{935B9ECF-E39F-4703-AF97-8013427A6A2A}"/>
                  </a:ext>
                </a:extLst>
              </p:cNvPr>
              <p:cNvSpPr/>
              <p:nvPr/>
            </p:nvSpPr>
            <p:spPr>
              <a:xfrm>
                <a:off x="7247613" y="470691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05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="" xmlns:a16="http://schemas.microsoft.com/office/drawing/2014/main" id="{9A9E9647-60A9-414A-B9B7-7969D8010E48}"/>
                  </a:ext>
                </a:extLst>
              </p:cNvPr>
              <p:cNvSpPr/>
              <p:nvPr/>
            </p:nvSpPr>
            <p:spPr>
              <a:xfrm>
                <a:off x="7856409" y="4696135"/>
                <a:ext cx="2098186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结果与结论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="" xmlns:a16="http://schemas.microsoft.com/office/drawing/2014/main" id="{6B941C17-8226-41F8-AA36-8F93B37382DF}"/>
                </a:ext>
              </a:extLst>
            </p:cNvPr>
            <p:cNvGrpSpPr/>
            <p:nvPr/>
          </p:nvGrpSpPr>
          <p:grpSpPr>
            <a:xfrm>
              <a:off x="8481850" y="5413895"/>
              <a:ext cx="2751098" cy="617389"/>
              <a:chOff x="7247613" y="5353572"/>
              <a:chExt cx="2751098" cy="617389"/>
            </a:xfrm>
          </p:grpSpPr>
          <p:sp>
            <p:nvSpPr>
              <p:cNvPr id="25" name="矩形 24">
                <a:extLst>
                  <a:ext uri="{FF2B5EF4-FFF2-40B4-BE49-F238E27FC236}">
                    <a16:creationId xmlns="" xmlns:a16="http://schemas.microsoft.com/office/drawing/2014/main" id="{6A1F714E-3328-4985-A5F8-5B3C9A3CC6A7}"/>
                  </a:ext>
                </a:extLst>
              </p:cNvPr>
              <p:cNvSpPr/>
              <p:nvPr/>
            </p:nvSpPr>
            <p:spPr>
              <a:xfrm>
                <a:off x="7247613" y="5353572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06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="" xmlns:a16="http://schemas.microsoft.com/office/drawing/2014/main" id="{04802800-3824-450E-80C5-E184AEF6943A}"/>
                  </a:ext>
                </a:extLst>
              </p:cNvPr>
              <p:cNvSpPr/>
              <p:nvPr/>
            </p:nvSpPr>
            <p:spPr>
              <a:xfrm>
                <a:off x="7839711" y="5361361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创新与不足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2CECEE60-8D9C-4AFF-B8FA-42EDCDD7ABFB}"/>
                </a:ext>
              </a:extLst>
            </p:cNvPr>
            <p:cNvGrpSpPr/>
            <p:nvPr/>
          </p:nvGrpSpPr>
          <p:grpSpPr>
            <a:xfrm>
              <a:off x="8481850" y="4007187"/>
              <a:ext cx="3312865" cy="634985"/>
              <a:chOff x="7236246" y="4087794"/>
              <a:chExt cx="3312865" cy="634985"/>
            </a:xfrm>
          </p:grpSpPr>
          <p:sp>
            <p:nvSpPr>
              <p:cNvPr id="23" name="矩形 22">
                <a:extLst>
                  <a:ext uri="{FF2B5EF4-FFF2-40B4-BE49-F238E27FC236}">
                    <a16:creationId xmlns="" xmlns:a16="http://schemas.microsoft.com/office/drawing/2014/main" id="{7A25D004-0BF7-4188-BD22-BCDC284E7E67}"/>
                  </a:ext>
                </a:extLst>
              </p:cNvPr>
              <p:cNvSpPr/>
              <p:nvPr/>
            </p:nvSpPr>
            <p:spPr>
              <a:xfrm>
                <a:off x="7236246" y="4087794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04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="" xmlns:a16="http://schemas.microsoft.com/office/drawing/2014/main" id="{1799016C-EAE8-40A1-95E4-EB9B5836A059}"/>
                  </a:ext>
                </a:extLst>
              </p:cNvPr>
              <p:cNvSpPr/>
              <p:nvPr/>
            </p:nvSpPr>
            <p:spPr>
              <a:xfrm>
                <a:off x="7839710" y="4113179"/>
                <a:ext cx="270940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研究方法与思路</a:t>
                </a:r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4E54877C-A851-44A3-987B-6C091F48307F}"/>
              </a:ext>
            </a:extLst>
          </p:cNvPr>
          <p:cNvCxnSpPr>
            <a:cxnSpLocks/>
          </p:cNvCxnSpPr>
          <p:nvPr/>
        </p:nvCxnSpPr>
        <p:spPr>
          <a:xfrm>
            <a:off x="1452559" y="0"/>
            <a:ext cx="0" cy="4091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9C687D25-A7EB-46E7-BEC9-2D2AA9D66DBC}"/>
              </a:ext>
            </a:extLst>
          </p:cNvPr>
          <p:cNvCxnSpPr>
            <a:cxnSpLocks/>
          </p:cNvCxnSpPr>
          <p:nvPr/>
        </p:nvCxnSpPr>
        <p:spPr>
          <a:xfrm>
            <a:off x="1458880" y="4091233"/>
            <a:ext cx="0" cy="8851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>
            <a:extLst>
              <a:ext uri="{FF2B5EF4-FFF2-40B4-BE49-F238E27FC236}">
                <a16:creationId xmlns="" xmlns:a16="http://schemas.microsoft.com/office/drawing/2014/main" id="{98F24CC6-C777-4CC8-827F-C807DEE50BD6}"/>
              </a:ext>
            </a:extLst>
          </p:cNvPr>
          <p:cNvSpPr/>
          <p:nvPr/>
        </p:nvSpPr>
        <p:spPr>
          <a:xfrm>
            <a:off x="6852695" y="1444569"/>
            <a:ext cx="1248832" cy="124883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4CEE5BC-7947-4BBC-BBC4-93C6FD0A6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5B8B063-E47C-4353-A8FB-C0A4B2B0D9E4}"/>
              </a:ext>
            </a:extLst>
          </p:cNvPr>
          <p:cNvSpPr/>
          <p:nvPr/>
        </p:nvSpPr>
        <p:spPr>
          <a:xfrm>
            <a:off x="0" y="1073426"/>
            <a:ext cx="3528391" cy="5784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DBE84D8B-D6F8-4685-840A-8E897C261B3F}"/>
              </a:ext>
            </a:extLst>
          </p:cNvPr>
          <p:cNvCxnSpPr>
            <a:cxnSpLocks/>
          </p:cNvCxnSpPr>
          <p:nvPr/>
        </p:nvCxnSpPr>
        <p:spPr>
          <a:xfrm flipV="1">
            <a:off x="1265365" y="4631286"/>
            <a:ext cx="3382054" cy="15051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415A50C6-E535-484E-8A9F-BCB64C61D0D9}"/>
              </a:ext>
            </a:extLst>
          </p:cNvPr>
          <p:cNvCxnSpPr>
            <a:cxnSpLocks/>
          </p:cNvCxnSpPr>
          <p:nvPr/>
        </p:nvCxnSpPr>
        <p:spPr>
          <a:xfrm flipV="1">
            <a:off x="911845" y="4409440"/>
            <a:ext cx="3897280" cy="1726947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47062C43-E39B-428D-B722-6B8173C19546}"/>
              </a:ext>
            </a:extLst>
          </p:cNvPr>
          <p:cNvCxnSpPr>
            <a:cxnSpLocks/>
          </p:cNvCxnSpPr>
          <p:nvPr/>
        </p:nvCxnSpPr>
        <p:spPr>
          <a:xfrm flipV="1">
            <a:off x="579120" y="4206494"/>
            <a:ext cx="4417404" cy="192989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507656A1-6DD9-4FA9-8CD0-2A9A80735127}"/>
              </a:ext>
            </a:extLst>
          </p:cNvPr>
          <p:cNvSpPr txBox="1"/>
          <p:nvPr/>
        </p:nvSpPr>
        <p:spPr>
          <a:xfrm>
            <a:off x="510919" y="1696498"/>
            <a:ext cx="615553" cy="19298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</a:rPr>
              <a:t>团队介绍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698BB25-6A2B-43EA-83A6-BA32F19CCFBC}"/>
              </a:ext>
            </a:extLst>
          </p:cNvPr>
          <p:cNvSpPr txBox="1"/>
          <p:nvPr/>
        </p:nvSpPr>
        <p:spPr>
          <a:xfrm>
            <a:off x="3698729" y="4996688"/>
            <a:ext cx="1913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输入团队名字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1CA826B5-7A62-466C-8EBF-3CA8B4BA5A95}"/>
              </a:ext>
            </a:extLst>
          </p:cNvPr>
          <p:cNvSpPr txBox="1"/>
          <p:nvPr/>
        </p:nvSpPr>
        <p:spPr>
          <a:xfrm>
            <a:off x="3679445" y="5362210"/>
            <a:ext cx="2537145" cy="10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30" dirty="0"/>
              <a:t>在这里输入团队的简要介绍，图片可以换成团队合照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BAD4B5AA-4E04-451F-B445-F13A00857331}"/>
              </a:ext>
            </a:extLst>
          </p:cNvPr>
          <p:cNvSpPr/>
          <p:nvPr/>
        </p:nvSpPr>
        <p:spPr>
          <a:xfrm>
            <a:off x="9618260" y="1410999"/>
            <a:ext cx="1248832" cy="1248832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38100" ty="336550" sx="100000" sy="100000" flip="none" algn="ctr"/>
          </a:blip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B7D8065F-37E9-4AB4-91BC-83E14191E93E}"/>
              </a:ext>
            </a:extLst>
          </p:cNvPr>
          <p:cNvSpPr/>
          <p:nvPr/>
        </p:nvSpPr>
        <p:spPr>
          <a:xfrm>
            <a:off x="6852695" y="3996944"/>
            <a:ext cx="1248832" cy="1248832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63500" ty="304800" sx="100000" sy="100000" flip="none" algn="ctr"/>
          </a:blip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68BA6173-5DC2-411F-BF60-C65F76FA7993}"/>
              </a:ext>
            </a:extLst>
          </p:cNvPr>
          <p:cNvGrpSpPr/>
          <p:nvPr/>
        </p:nvGrpSpPr>
        <p:grpSpPr>
          <a:xfrm>
            <a:off x="9615987" y="3996944"/>
            <a:ext cx="1251105" cy="1248832"/>
            <a:chOff x="7135442" y="2271979"/>
            <a:chExt cx="1251105" cy="1248832"/>
          </a:xfrm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1F12ABE3-4E80-4308-AB48-396708E001D2}"/>
                </a:ext>
              </a:extLst>
            </p:cNvPr>
            <p:cNvSpPr/>
            <p:nvPr/>
          </p:nvSpPr>
          <p:spPr>
            <a:xfrm>
              <a:off x="7137715" y="2271979"/>
              <a:ext cx="1248832" cy="12488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="" xmlns:a16="http://schemas.microsoft.com/office/drawing/2014/main" id="{40056D8C-0242-4541-B646-2CB559CA91DC}"/>
                </a:ext>
              </a:extLst>
            </p:cNvPr>
            <p:cNvSpPr/>
            <p:nvPr/>
          </p:nvSpPr>
          <p:spPr>
            <a:xfrm>
              <a:off x="7135442" y="2271979"/>
              <a:ext cx="1248832" cy="1248832"/>
            </a:xfrm>
            <a:prstGeom prst="ellipse">
              <a:avLst/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69850" ty="368300" sx="100000" sy="100000" flip="none" algn="ctr"/>
            </a:blip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BE86740D-CD0F-47EB-BA67-5B07479D76FF}"/>
              </a:ext>
            </a:extLst>
          </p:cNvPr>
          <p:cNvSpPr txBox="1"/>
          <p:nvPr/>
        </p:nvSpPr>
        <p:spPr>
          <a:xfrm>
            <a:off x="6774711" y="2725144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队长姓名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66598FC1-9B58-4641-98B3-F626DC49FF5F}"/>
              </a:ext>
            </a:extLst>
          </p:cNvPr>
          <p:cNvSpPr txBox="1"/>
          <p:nvPr/>
        </p:nvSpPr>
        <p:spPr>
          <a:xfrm>
            <a:off x="6503044" y="3091857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2F29D51-8C09-44CB-A21E-F72F7EF807DC}"/>
              </a:ext>
            </a:extLst>
          </p:cNvPr>
          <p:cNvSpPr txBox="1"/>
          <p:nvPr/>
        </p:nvSpPr>
        <p:spPr>
          <a:xfrm>
            <a:off x="9536474" y="2725144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成员姓名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06D006E2-9A5B-435D-AEE1-37B4A865DC76}"/>
              </a:ext>
            </a:extLst>
          </p:cNvPr>
          <p:cNvSpPr txBox="1"/>
          <p:nvPr/>
        </p:nvSpPr>
        <p:spPr>
          <a:xfrm>
            <a:off x="9264807" y="3091857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A624290E-F12D-4016-8A2E-088A08B2FD29}"/>
              </a:ext>
            </a:extLst>
          </p:cNvPr>
          <p:cNvSpPr txBox="1"/>
          <p:nvPr/>
        </p:nvSpPr>
        <p:spPr>
          <a:xfrm>
            <a:off x="6774711" y="532573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成员姓名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55730982-B8F8-4011-8BCC-D334FA34A27A}"/>
              </a:ext>
            </a:extLst>
          </p:cNvPr>
          <p:cNvSpPr txBox="1"/>
          <p:nvPr/>
        </p:nvSpPr>
        <p:spPr>
          <a:xfrm>
            <a:off x="6503044" y="5692443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3EF53E9A-3163-4B8D-AEA8-63A6D05AD69A}"/>
              </a:ext>
            </a:extLst>
          </p:cNvPr>
          <p:cNvSpPr txBox="1"/>
          <p:nvPr/>
        </p:nvSpPr>
        <p:spPr>
          <a:xfrm>
            <a:off x="9536474" y="532573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成员姓名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EBA75658-45CF-4AC8-BD6A-DE36D2553482}"/>
              </a:ext>
            </a:extLst>
          </p:cNvPr>
          <p:cNvSpPr txBox="1"/>
          <p:nvPr/>
        </p:nvSpPr>
        <p:spPr>
          <a:xfrm>
            <a:off x="9264807" y="5692443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430CEA21-DD8B-46E3-8D99-574246E4796D}"/>
              </a:ext>
            </a:extLst>
          </p:cNvPr>
          <p:cNvSpPr/>
          <p:nvPr/>
        </p:nvSpPr>
        <p:spPr>
          <a:xfrm>
            <a:off x="6852695" y="1410953"/>
            <a:ext cx="1248832" cy="1248832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2700" ty="361950" sx="100000" sy="100000" flip="none" algn="ctr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占位符 11">
            <a:extLst>
              <a:ext uri="{FF2B5EF4-FFF2-40B4-BE49-F238E27FC236}">
                <a16:creationId xmlns="" xmlns:a16="http://schemas.microsoft.com/office/drawing/2014/main" id="{2E087F32-F235-419D-AEB8-0A261A9022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386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17693544-77A3-4C08-A6E9-36C048DF3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37" name="矩形 34">
            <a:extLst>
              <a:ext uri="{FF2B5EF4-FFF2-40B4-BE49-F238E27FC236}">
                <a16:creationId xmlns="" xmlns:a16="http://schemas.microsoft.com/office/drawing/2014/main" id="{CE726533-562D-43BE-82E2-A7A9390CD2E4}"/>
              </a:ext>
            </a:extLst>
          </p:cNvPr>
          <p:cNvSpPr/>
          <p:nvPr/>
        </p:nvSpPr>
        <p:spPr>
          <a:xfrm rot="13504734">
            <a:off x="6990616" y="2697293"/>
            <a:ext cx="902148" cy="1463409"/>
          </a:xfrm>
          <a:custGeom>
            <a:avLst/>
            <a:gdLst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48" h="1463409">
                <a:moveTo>
                  <a:pt x="0" y="0"/>
                </a:moveTo>
                <a:lnTo>
                  <a:pt x="902148" y="0"/>
                </a:lnTo>
                <a:cubicBezTo>
                  <a:pt x="704568" y="524339"/>
                  <a:pt x="740012" y="980332"/>
                  <a:pt x="902148" y="1463409"/>
                </a:cubicBezTo>
                <a:lnTo>
                  <a:pt x="0" y="1463409"/>
                </a:lnTo>
                <a:cubicBezTo>
                  <a:pt x="174131" y="998508"/>
                  <a:pt x="222121" y="621220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4">
            <a:extLst>
              <a:ext uri="{FF2B5EF4-FFF2-40B4-BE49-F238E27FC236}">
                <a16:creationId xmlns="" xmlns:a16="http://schemas.microsoft.com/office/drawing/2014/main" id="{AD9ABC88-3FEB-43B2-954C-A8F8552CE693}"/>
              </a:ext>
            </a:extLst>
          </p:cNvPr>
          <p:cNvSpPr/>
          <p:nvPr/>
        </p:nvSpPr>
        <p:spPr>
          <a:xfrm rot="18409820">
            <a:off x="5391439" y="2697295"/>
            <a:ext cx="902148" cy="1463409"/>
          </a:xfrm>
          <a:custGeom>
            <a:avLst/>
            <a:gdLst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48" h="1463409">
                <a:moveTo>
                  <a:pt x="0" y="0"/>
                </a:moveTo>
                <a:lnTo>
                  <a:pt x="902148" y="0"/>
                </a:lnTo>
                <a:cubicBezTo>
                  <a:pt x="704568" y="524339"/>
                  <a:pt x="740012" y="980332"/>
                  <a:pt x="902148" y="1463409"/>
                </a:cubicBezTo>
                <a:lnTo>
                  <a:pt x="0" y="1463409"/>
                </a:lnTo>
                <a:cubicBezTo>
                  <a:pt x="174131" y="998508"/>
                  <a:pt x="222121" y="621220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21C0C3A-3817-47E9-AEF5-ABAF4AD03287}"/>
              </a:ext>
            </a:extLst>
          </p:cNvPr>
          <p:cNvSpPr/>
          <p:nvPr/>
        </p:nvSpPr>
        <p:spPr>
          <a:xfrm>
            <a:off x="5796547" y="3128985"/>
            <a:ext cx="1747958" cy="17479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823473EE-F695-432C-8C77-53E6746147C0}"/>
              </a:ext>
            </a:extLst>
          </p:cNvPr>
          <p:cNvSpPr/>
          <p:nvPr/>
        </p:nvSpPr>
        <p:spPr>
          <a:xfrm>
            <a:off x="5950321" y="3289650"/>
            <a:ext cx="1426628" cy="1426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DE83B5AF-CCB5-4AA9-9C42-FCD4FE20FA07}"/>
              </a:ext>
            </a:extLst>
          </p:cNvPr>
          <p:cNvSpPr/>
          <p:nvPr/>
        </p:nvSpPr>
        <p:spPr>
          <a:xfrm>
            <a:off x="5946288" y="3289650"/>
            <a:ext cx="1426628" cy="1426628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38100" ty="47625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0697A652-9099-4F44-8DEA-8E16991ED993}"/>
              </a:ext>
            </a:extLst>
          </p:cNvPr>
          <p:cNvSpPr/>
          <p:nvPr/>
        </p:nvSpPr>
        <p:spPr>
          <a:xfrm rot="2514359">
            <a:off x="4101473" y="2891266"/>
            <a:ext cx="902148" cy="1463409"/>
          </a:xfrm>
          <a:custGeom>
            <a:avLst/>
            <a:gdLst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  <a:gd name="connsiteX0" fmla="*/ 0 w 902148"/>
              <a:gd name="connsiteY0" fmla="*/ 0 h 1463409"/>
              <a:gd name="connsiteX1" fmla="*/ 902148 w 902148"/>
              <a:gd name="connsiteY1" fmla="*/ 0 h 1463409"/>
              <a:gd name="connsiteX2" fmla="*/ 902148 w 902148"/>
              <a:gd name="connsiteY2" fmla="*/ 1463409 h 1463409"/>
              <a:gd name="connsiteX3" fmla="*/ 0 w 902148"/>
              <a:gd name="connsiteY3" fmla="*/ 1463409 h 1463409"/>
              <a:gd name="connsiteX4" fmla="*/ 0 w 902148"/>
              <a:gd name="connsiteY4" fmla="*/ 0 h 146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48" h="1463409">
                <a:moveTo>
                  <a:pt x="0" y="0"/>
                </a:moveTo>
                <a:lnTo>
                  <a:pt x="902148" y="0"/>
                </a:lnTo>
                <a:cubicBezTo>
                  <a:pt x="704568" y="524339"/>
                  <a:pt x="740012" y="980332"/>
                  <a:pt x="902148" y="1463409"/>
                </a:cubicBezTo>
                <a:lnTo>
                  <a:pt x="0" y="1463409"/>
                </a:lnTo>
                <a:cubicBezTo>
                  <a:pt x="174131" y="998508"/>
                  <a:pt x="222121" y="621220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67D53C6-C649-4C96-A0B6-D427A2943D22}"/>
              </a:ext>
            </a:extLst>
          </p:cNvPr>
          <p:cNvSpPr/>
          <p:nvPr/>
        </p:nvSpPr>
        <p:spPr>
          <a:xfrm>
            <a:off x="3522885" y="3513932"/>
            <a:ext cx="1248832" cy="12488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A2E92E33-AB68-47C3-9A09-23415CEB0967}"/>
              </a:ext>
            </a:extLst>
          </p:cNvPr>
          <p:cNvSpPr/>
          <p:nvPr/>
        </p:nvSpPr>
        <p:spPr>
          <a:xfrm>
            <a:off x="3522885" y="3513932"/>
            <a:ext cx="1248832" cy="1248832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63500" ty="304800" sx="100000" sy="100000" flip="none" algn="ctr"/>
          </a:blip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C11CCA7F-4856-449C-85BD-2D3FAB8B017D}"/>
              </a:ext>
            </a:extLst>
          </p:cNvPr>
          <p:cNvSpPr/>
          <p:nvPr/>
        </p:nvSpPr>
        <p:spPr>
          <a:xfrm>
            <a:off x="4534877" y="2265100"/>
            <a:ext cx="1248832" cy="12488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045F6952-C12A-410B-B83A-D088D9A17DB6}"/>
              </a:ext>
            </a:extLst>
          </p:cNvPr>
          <p:cNvSpPr/>
          <p:nvPr/>
        </p:nvSpPr>
        <p:spPr>
          <a:xfrm>
            <a:off x="4534877" y="2265100"/>
            <a:ext cx="1248832" cy="1248832"/>
          </a:xfrm>
          <a:prstGeom prst="ellipse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38100" ty="336550" sx="100000" sy="100000" flip="none" algn="ctr"/>
          </a:blip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="" xmlns:a16="http://schemas.microsoft.com/office/drawing/2014/main" id="{6A354BB8-C765-413E-9967-70CA1846D070}"/>
              </a:ext>
            </a:extLst>
          </p:cNvPr>
          <p:cNvGrpSpPr/>
          <p:nvPr/>
        </p:nvGrpSpPr>
        <p:grpSpPr>
          <a:xfrm>
            <a:off x="7410174" y="2150182"/>
            <a:ext cx="1251105" cy="1248832"/>
            <a:chOff x="7135442" y="2271979"/>
            <a:chExt cx="1251105" cy="1248832"/>
          </a:xfrm>
        </p:grpSpPr>
        <p:sp>
          <p:nvSpPr>
            <p:cNvPr id="67" name="椭圆 66">
              <a:extLst>
                <a:ext uri="{FF2B5EF4-FFF2-40B4-BE49-F238E27FC236}">
                  <a16:creationId xmlns="" xmlns:a16="http://schemas.microsoft.com/office/drawing/2014/main" id="{187BC010-1D11-438C-867D-7AAB242E3594}"/>
                </a:ext>
              </a:extLst>
            </p:cNvPr>
            <p:cNvSpPr/>
            <p:nvPr/>
          </p:nvSpPr>
          <p:spPr>
            <a:xfrm>
              <a:off x="7137715" y="2271979"/>
              <a:ext cx="1248832" cy="12488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="" xmlns:a16="http://schemas.microsoft.com/office/drawing/2014/main" id="{252AFF49-2920-4EB4-B5E4-334407B3B32B}"/>
                </a:ext>
              </a:extLst>
            </p:cNvPr>
            <p:cNvSpPr/>
            <p:nvPr/>
          </p:nvSpPr>
          <p:spPr>
            <a:xfrm>
              <a:off x="7135442" y="2271979"/>
              <a:ext cx="1248832" cy="1248832"/>
            </a:xfrm>
            <a:prstGeom prst="ellipse">
              <a:avLst/>
            </a:prstGeom>
            <a:blipFill dpi="0"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69850" ty="368300" sx="100000" sy="100000" flip="none" algn="ctr"/>
            </a:blip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任意多边形: 形状 70">
            <a:extLst>
              <a:ext uri="{FF2B5EF4-FFF2-40B4-BE49-F238E27FC236}">
                <a16:creationId xmlns="" xmlns:a16="http://schemas.microsoft.com/office/drawing/2014/main" id="{E9AE8952-9824-4854-9B47-B576415A646C}"/>
              </a:ext>
            </a:extLst>
          </p:cNvPr>
          <p:cNvSpPr/>
          <p:nvPr/>
        </p:nvSpPr>
        <p:spPr>
          <a:xfrm rot="18116226">
            <a:off x="4457500" y="2422267"/>
            <a:ext cx="176632" cy="201704"/>
          </a:xfrm>
          <a:custGeom>
            <a:avLst/>
            <a:gdLst>
              <a:gd name="connsiteX0" fmla="*/ 88701 w 176632"/>
              <a:gd name="connsiteY0" fmla="*/ 0 h 201704"/>
              <a:gd name="connsiteX1" fmla="*/ 176632 w 176632"/>
              <a:gd name="connsiteY1" fmla="*/ 199952 h 201704"/>
              <a:gd name="connsiteX2" fmla="*/ 125479 w 176632"/>
              <a:gd name="connsiteY2" fmla="*/ 193138 h 201704"/>
              <a:gd name="connsiteX3" fmla="*/ 5014 w 176632"/>
              <a:gd name="connsiteY3" fmla="*/ 200389 h 201704"/>
              <a:gd name="connsiteX4" fmla="*/ 0 w 176632"/>
              <a:gd name="connsiteY4" fmla="*/ 201704 h 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32" h="201704">
                <a:moveTo>
                  <a:pt x="88701" y="0"/>
                </a:moveTo>
                <a:lnTo>
                  <a:pt x="176632" y="199952"/>
                </a:lnTo>
                <a:lnTo>
                  <a:pt x="125479" y="193138"/>
                </a:lnTo>
                <a:cubicBezTo>
                  <a:pt x="85416" y="191665"/>
                  <a:pt x="45069" y="194038"/>
                  <a:pt x="5014" y="200389"/>
                </a:cubicBezTo>
                <a:lnTo>
                  <a:pt x="0" y="20170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: 形状 71">
            <a:extLst>
              <a:ext uri="{FF2B5EF4-FFF2-40B4-BE49-F238E27FC236}">
                <a16:creationId xmlns="" xmlns:a16="http://schemas.microsoft.com/office/drawing/2014/main" id="{93BD7195-DC14-4FC3-BE43-7B96F9354E26}"/>
              </a:ext>
            </a:extLst>
          </p:cNvPr>
          <p:cNvSpPr/>
          <p:nvPr/>
        </p:nvSpPr>
        <p:spPr>
          <a:xfrm rot="15009472">
            <a:off x="3381687" y="4281528"/>
            <a:ext cx="176632" cy="201704"/>
          </a:xfrm>
          <a:custGeom>
            <a:avLst/>
            <a:gdLst>
              <a:gd name="connsiteX0" fmla="*/ 88701 w 176632"/>
              <a:gd name="connsiteY0" fmla="*/ 0 h 201704"/>
              <a:gd name="connsiteX1" fmla="*/ 176632 w 176632"/>
              <a:gd name="connsiteY1" fmla="*/ 199952 h 201704"/>
              <a:gd name="connsiteX2" fmla="*/ 125479 w 176632"/>
              <a:gd name="connsiteY2" fmla="*/ 193138 h 201704"/>
              <a:gd name="connsiteX3" fmla="*/ 5014 w 176632"/>
              <a:gd name="connsiteY3" fmla="*/ 200389 h 201704"/>
              <a:gd name="connsiteX4" fmla="*/ 0 w 176632"/>
              <a:gd name="connsiteY4" fmla="*/ 201704 h 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32" h="201704">
                <a:moveTo>
                  <a:pt x="88701" y="0"/>
                </a:moveTo>
                <a:lnTo>
                  <a:pt x="176632" y="199952"/>
                </a:lnTo>
                <a:lnTo>
                  <a:pt x="125479" y="193138"/>
                </a:lnTo>
                <a:cubicBezTo>
                  <a:pt x="85416" y="191665"/>
                  <a:pt x="45069" y="194038"/>
                  <a:pt x="5014" y="200389"/>
                </a:cubicBezTo>
                <a:lnTo>
                  <a:pt x="0" y="20170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="" xmlns:a16="http://schemas.microsoft.com/office/drawing/2014/main" id="{A3D14161-73FB-4270-A1E4-61E64AE39AEE}"/>
              </a:ext>
            </a:extLst>
          </p:cNvPr>
          <p:cNvSpPr/>
          <p:nvPr/>
        </p:nvSpPr>
        <p:spPr>
          <a:xfrm rot="6719272">
            <a:off x="7472802" y="4246804"/>
            <a:ext cx="176632" cy="201704"/>
          </a:xfrm>
          <a:custGeom>
            <a:avLst/>
            <a:gdLst>
              <a:gd name="connsiteX0" fmla="*/ 88701 w 176632"/>
              <a:gd name="connsiteY0" fmla="*/ 0 h 201704"/>
              <a:gd name="connsiteX1" fmla="*/ 176632 w 176632"/>
              <a:gd name="connsiteY1" fmla="*/ 199952 h 201704"/>
              <a:gd name="connsiteX2" fmla="*/ 125479 w 176632"/>
              <a:gd name="connsiteY2" fmla="*/ 193138 h 201704"/>
              <a:gd name="connsiteX3" fmla="*/ 5014 w 176632"/>
              <a:gd name="connsiteY3" fmla="*/ 200389 h 201704"/>
              <a:gd name="connsiteX4" fmla="*/ 0 w 176632"/>
              <a:gd name="connsiteY4" fmla="*/ 201704 h 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32" h="201704">
                <a:moveTo>
                  <a:pt x="88701" y="0"/>
                </a:moveTo>
                <a:lnTo>
                  <a:pt x="176632" y="199952"/>
                </a:lnTo>
                <a:lnTo>
                  <a:pt x="125479" y="193138"/>
                </a:lnTo>
                <a:cubicBezTo>
                  <a:pt x="85416" y="191665"/>
                  <a:pt x="45069" y="194038"/>
                  <a:pt x="5014" y="200389"/>
                </a:cubicBezTo>
                <a:lnTo>
                  <a:pt x="0" y="2017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="" xmlns:a16="http://schemas.microsoft.com/office/drawing/2014/main" id="{499572E6-AEEB-49BB-A510-BFE89F81E31E}"/>
              </a:ext>
            </a:extLst>
          </p:cNvPr>
          <p:cNvSpPr/>
          <p:nvPr/>
        </p:nvSpPr>
        <p:spPr>
          <a:xfrm rot="4064834" flipH="1">
            <a:off x="8603915" y="2422267"/>
            <a:ext cx="176632" cy="201704"/>
          </a:xfrm>
          <a:custGeom>
            <a:avLst/>
            <a:gdLst>
              <a:gd name="connsiteX0" fmla="*/ 88701 w 176632"/>
              <a:gd name="connsiteY0" fmla="*/ 0 h 201704"/>
              <a:gd name="connsiteX1" fmla="*/ 176632 w 176632"/>
              <a:gd name="connsiteY1" fmla="*/ 199952 h 201704"/>
              <a:gd name="connsiteX2" fmla="*/ 125479 w 176632"/>
              <a:gd name="connsiteY2" fmla="*/ 193138 h 201704"/>
              <a:gd name="connsiteX3" fmla="*/ 5014 w 176632"/>
              <a:gd name="connsiteY3" fmla="*/ 200389 h 201704"/>
              <a:gd name="connsiteX4" fmla="*/ 0 w 176632"/>
              <a:gd name="connsiteY4" fmla="*/ 201704 h 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632" h="201704">
                <a:moveTo>
                  <a:pt x="88701" y="0"/>
                </a:moveTo>
                <a:lnTo>
                  <a:pt x="176632" y="199952"/>
                </a:lnTo>
                <a:lnTo>
                  <a:pt x="125479" y="193138"/>
                </a:lnTo>
                <a:cubicBezTo>
                  <a:pt x="85416" y="191665"/>
                  <a:pt x="45069" y="194038"/>
                  <a:pt x="5014" y="200389"/>
                </a:cubicBezTo>
                <a:lnTo>
                  <a:pt x="0" y="20170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="" xmlns:a16="http://schemas.microsoft.com/office/drawing/2014/main" id="{8EB1B76C-5386-4069-8A9F-B77D99B95A05}"/>
              </a:ext>
            </a:extLst>
          </p:cNvPr>
          <p:cNvSpPr txBox="1"/>
          <p:nvPr/>
        </p:nvSpPr>
        <p:spPr>
          <a:xfrm>
            <a:off x="2690137" y="2186635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="" xmlns:a16="http://schemas.microsoft.com/office/drawing/2014/main" id="{0264E2D1-5B6F-42B8-BEF2-2EAF68F51D6E}"/>
              </a:ext>
            </a:extLst>
          </p:cNvPr>
          <p:cNvSpPr txBox="1"/>
          <p:nvPr/>
        </p:nvSpPr>
        <p:spPr>
          <a:xfrm>
            <a:off x="2132016" y="2562873"/>
            <a:ext cx="1948134" cy="70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spc="130" dirty="0"/>
              <a:t>输入成员的学院职位团队角色等等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="" xmlns:a16="http://schemas.microsoft.com/office/drawing/2014/main" id="{682E2DCC-73C8-4335-A912-3D479150FFEE}"/>
              </a:ext>
            </a:extLst>
          </p:cNvPr>
          <p:cNvSpPr txBox="1"/>
          <p:nvPr/>
        </p:nvSpPr>
        <p:spPr>
          <a:xfrm>
            <a:off x="1794787" y="4347656"/>
            <a:ext cx="144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="" xmlns:a16="http://schemas.microsoft.com/office/drawing/2014/main" id="{FE37A6D1-6408-42CD-A5FA-BC77FD13BDC2}"/>
              </a:ext>
            </a:extLst>
          </p:cNvPr>
          <p:cNvSpPr txBox="1"/>
          <p:nvPr/>
        </p:nvSpPr>
        <p:spPr>
          <a:xfrm>
            <a:off x="1250358" y="4723894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600" spc="130"/>
            </a:lvl1pPr>
          </a:lstStyle>
          <a:p>
            <a:r>
              <a:rPr lang="zh-CN" altLang="en-US" dirty="0"/>
              <a:t>输入成员的学院职位团队角色等等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="" xmlns:a16="http://schemas.microsoft.com/office/drawing/2014/main" id="{B2C63E57-8BDF-4ED9-8228-2808F1B7D482}"/>
              </a:ext>
            </a:extLst>
          </p:cNvPr>
          <p:cNvSpPr txBox="1"/>
          <p:nvPr/>
        </p:nvSpPr>
        <p:spPr>
          <a:xfrm>
            <a:off x="9008209" y="2123009"/>
            <a:ext cx="140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="" xmlns:a16="http://schemas.microsoft.com/office/drawing/2014/main" id="{CC81D571-D8CF-4AED-BF58-1CAE3EDC1116}"/>
              </a:ext>
            </a:extLst>
          </p:cNvPr>
          <p:cNvSpPr txBox="1"/>
          <p:nvPr/>
        </p:nvSpPr>
        <p:spPr>
          <a:xfrm>
            <a:off x="9010483" y="2523119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600" spc="130"/>
            </a:lvl1pPr>
          </a:lstStyle>
          <a:p>
            <a:pPr algn="l"/>
            <a:r>
              <a:rPr lang="zh-CN" altLang="en-US" dirty="0"/>
              <a:t>输入成员的学院职位团队角色等等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="" xmlns:a16="http://schemas.microsoft.com/office/drawing/2014/main" id="{E538CAB0-B97E-4814-9346-EDF7FFED3793}"/>
              </a:ext>
            </a:extLst>
          </p:cNvPr>
          <p:cNvSpPr txBox="1"/>
          <p:nvPr/>
        </p:nvSpPr>
        <p:spPr>
          <a:xfrm>
            <a:off x="7843813" y="4228003"/>
            <a:ext cx="140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队长姓名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="" xmlns:a16="http://schemas.microsoft.com/office/drawing/2014/main" id="{82286F29-BD75-4A3A-836B-68A3078D5503}"/>
              </a:ext>
            </a:extLst>
          </p:cNvPr>
          <p:cNvSpPr txBox="1"/>
          <p:nvPr/>
        </p:nvSpPr>
        <p:spPr>
          <a:xfrm>
            <a:off x="7846086" y="4628113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600" spc="130"/>
            </a:lvl1pPr>
          </a:lstStyle>
          <a:p>
            <a:pPr algn="l"/>
            <a:r>
              <a:rPr lang="zh-CN" altLang="en-US" dirty="0"/>
              <a:t>输入成员的学院职位团队角色等等</a:t>
            </a:r>
          </a:p>
        </p:txBody>
      </p:sp>
    </p:spTree>
    <p:extLst>
      <p:ext uri="{BB962C8B-B14F-4D97-AF65-F5344CB8AC3E}">
        <p14:creationId xmlns:p14="http://schemas.microsoft.com/office/powerpoint/2010/main" val="164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DCB787C5-E30B-48DB-8993-555C6128D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pic>
        <p:nvPicPr>
          <p:cNvPr id="13" name="图片占位符 12">
            <a:extLst>
              <a:ext uri="{FF2B5EF4-FFF2-40B4-BE49-F238E27FC236}">
                <a16:creationId xmlns="" xmlns:a16="http://schemas.microsoft.com/office/drawing/2014/main" id="{91B1F471-BB3A-422D-89DB-217FE18DF4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图片占位符 25">
            <a:extLst>
              <a:ext uri="{FF2B5EF4-FFF2-40B4-BE49-F238E27FC236}">
                <a16:creationId xmlns="" xmlns:a16="http://schemas.microsoft.com/office/drawing/2014/main" id="{27066752-0005-4266-9D81-6F273998016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>
            <a:extLst>
              <a:ext uri="{FF2B5EF4-FFF2-40B4-BE49-F238E27FC236}">
                <a16:creationId xmlns="" xmlns:a16="http://schemas.microsoft.com/office/drawing/2014/main" id="{7E816450-B90A-4C0F-9724-0564715273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任意多边形: 形状 8">
            <a:extLst>
              <a:ext uri="{FF2B5EF4-FFF2-40B4-BE49-F238E27FC236}">
                <a16:creationId xmlns="" xmlns:a16="http://schemas.microsoft.com/office/drawing/2014/main" id="{D9294430-35BA-4ACB-96F5-EAFC1447A429}"/>
              </a:ext>
            </a:extLst>
          </p:cNvPr>
          <p:cNvSpPr/>
          <p:nvPr/>
        </p:nvSpPr>
        <p:spPr>
          <a:xfrm>
            <a:off x="1647301" y="4605656"/>
            <a:ext cx="559186" cy="1139162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="" xmlns:a16="http://schemas.microsoft.com/office/drawing/2014/main" id="{4FF63ECB-24FA-4887-9D7A-2BAE4198CCAB}"/>
              </a:ext>
            </a:extLst>
          </p:cNvPr>
          <p:cNvSpPr/>
          <p:nvPr/>
        </p:nvSpPr>
        <p:spPr>
          <a:xfrm>
            <a:off x="4707359" y="4605656"/>
            <a:ext cx="559186" cy="1139162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="" xmlns:a16="http://schemas.microsoft.com/office/drawing/2014/main" id="{D3991096-9D18-47B7-8ED8-4E870AB20B19}"/>
              </a:ext>
            </a:extLst>
          </p:cNvPr>
          <p:cNvSpPr/>
          <p:nvPr/>
        </p:nvSpPr>
        <p:spPr>
          <a:xfrm>
            <a:off x="7767417" y="4605656"/>
            <a:ext cx="559186" cy="1139162"/>
          </a:xfrm>
          <a:custGeom>
            <a:avLst/>
            <a:gdLst>
              <a:gd name="connsiteX0" fmla="*/ 0 w 1216152"/>
              <a:gd name="connsiteY0" fmla="*/ 0 h 472509"/>
              <a:gd name="connsiteX1" fmla="*/ 1216152 w 1216152"/>
              <a:gd name="connsiteY1" fmla="*/ 0 h 472509"/>
              <a:gd name="connsiteX2" fmla="*/ 1216152 w 1216152"/>
              <a:gd name="connsiteY2" fmla="*/ 472509 h 472509"/>
              <a:gd name="connsiteX3" fmla="*/ 608076 w 1216152"/>
              <a:gd name="connsiteY3" fmla="*/ 348685 h 472509"/>
              <a:gd name="connsiteX4" fmla="*/ 0 w 1216152"/>
              <a:gd name="connsiteY4" fmla="*/ 472509 h 4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" h="472509">
                <a:moveTo>
                  <a:pt x="0" y="0"/>
                </a:moveTo>
                <a:lnTo>
                  <a:pt x="1216152" y="0"/>
                </a:lnTo>
                <a:lnTo>
                  <a:pt x="1216152" y="472509"/>
                </a:lnTo>
                <a:lnTo>
                  <a:pt x="608076" y="348685"/>
                </a:lnTo>
                <a:lnTo>
                  <a:pt x="0" y="472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4865516-A77E-4918-BAD5-AF0F6F61FB70}"/>
              </a:ext>
            </a:extLst>
          </p:cNvPr>
          <p:cNvSpPr txBox="1"/>
          <p:nvPr/>
        </p:nvSpPr>
        <p:spPr>
          <a:xfrm>
            <a:off x="2206487" y="508676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52F000EB-34A5-4FED-B27B-9B98C99EFC1B}"/>
              </a:ext>
            </a:extLst>
          </p:cNvPr>
          <p:cNvSpPr txBox="1"/>
          <p:nvPr/>
        </p:nvSpPr>
        <p:spPr>
          <a:xfrm>
            <a:off x="2206487" y="5530937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输入成员的学院职位团队角色等等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E21237BA-BA1A-463F-8E5C-2B3867DEC738}"/>
              </a:ext>
            </a:extLst>
          </p:cNvPr>
          <p:cNvSpPr txBox="1"/>
          <p:nvPr/>
        </p:nvSpPr>
        <p:spPr>
          <a:xfrm>
            <a:off x="5266545" y="508676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DC175DD8-53E6-4022-B093-C33EFF15B17A}"/>
              </a:ext>
            </a:extLst>
          </p:cNvPr>
          <p:cNvSpPr txBox="1"/>
          <p:nvPr/>
        </p:nvSpPr>
        <p:spPr>
          <a:xfrm>
            <a:off x="5266545" y="5530937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输入成员的学院职位团队角色等等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0B6694D6-193F-459E-8EA4-E1D570C28282}"/>
              </a:ext>
            </a:extLst>
          </p:cNvPr>
          <p:cNvSpPr txBox="1"/>
          <p:nvPr/>
        </p:nvSpPr>
        <p:spPr>
          <a:xfrm>
            <a:off x="8326603" y="5086760"/>
            <a:ext cx="140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成员姓名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D04F1576-99F7-4FC6-BBEB-35CDF83C65A0}"/>
              </a:ext>
            </a:extLst>
          </p:cNvPr>
          <p:cNvSpPr txBox="1"/>
          <p:nvPr/>
        </p:nvSpPr>
        <p:spPr>
          <a:xfrm>
            <a:off x="8326603" y="5530937"/>
            <a:ext cx="1948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输入成员的学院职位团队角色等等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2B302AB-3C6F-4C6E-9081-C16478FC699B}"/>
              </a:ext>
            </a:extLst>
          </p:cNvPr>
          <p:cNvSpPr txBox="1"/>
          <p:nvPr/>
        </p:nvSpPr>
        <p:spPr>
          <a:xfrm>
            <a:off x="5291532" y="1319514"/>
            <a:ext cx="181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团队介绍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F3CADD3F-98F2-4358-964E-0FE18494CE87}"/>
              </a:ext>
            </a:extLst>
          </p:cNvPr>
          <p:cNvSpPr txBox="1"/>
          <p:nvPr/>
        </p:nvSpPr>
        <p:spPr>
          <a:xfrm>
            <a:off x="3458220" y="1822883"/>
            <a:ext cx="5307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在这里简要概括成员，这个页面的图片不需要抠图，直接换图片即可，但背景尽量统一。</a:t>
            </a:r>
          </a:p>
        </p:txBody>
      </p:sp>
    </p:spTree>
    <p:extLst>
      <p:ext uri="{BB962C8B-B14F-4D97-AF65-F5344CB8AC3E}">
        <p14:creationId xmlns:p14="http://schemas.microsoft.com/office/powerpoint/2010/main" val="26227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="" xmlns:a16="http://schemas.microsoft.com/office/drawing/2014/main" id="{4849FF56-7E1D-4AB0-95C4-E8945ED9E5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4211" y="2618742"/>
            <a:ext cx="6427787" cy="4237037"/>
          </a:xfrm>
        </p:spPr>
      </p:pic>
      <p:pic>
        <p:nvPicPr>
          <p:cNvPr id="8" name="图片占位符 7">
            <a:extLst>
              <a:ext uri="{FF2B5EF4-FFF2-40B4-BE49-F238E27FC236}">
                <a16:creationId xmlns="" xmlns:a16="http://schemas.microsoft.com/office/drawing/2014/main" id="{37564E50-1C97-4D4B-9D24-8FFD0F5A28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523843"/>
            <a:ext cx="5764212" cy="4331936"/>
          </a:xfr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CE7B5C30-C001-4302-9025-31988B121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="" xmlns:a16="http://schemas.microsoft.com/office/drawing/2014/main" id="{45BB7A17-D73C-4AE3-B965-94E6E7C634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任意多边形: 形状 11">
            <a:extLst>
              <a:ext uri="{FF2B5EF4-FFF2-40B4-BE49-F238E27FC236}">
                <a16:creationId xmlns="" xmlns:a16="http://schemas.microsoft.com/office/drawing/2014/main" id="{2495C93B-B259-499B-A02F-14D5202FE565}"/>
              </a:ext>
            </a:extLst>
          </p:cNvPr>
          <p:cNvSpPr/>
          <p:nvPr/>
        </p:nvSpPr>
        <p:spPr>
          <a:xfrm rot="10800000">
            <a:off x="0" y="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436755EA-AADB-466A-96C1-FE9FE3848C6E}"/>
              </a:ext>
            </a:extLst>
          </p:cNvPr>
          <p:cNvGrpSpPr/>
          <p:nvPr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14" name="íślïdé">
              <a:extLst>
                <a:ext uri="{FF2B5EF4-FFF2-40B4-BE49-F238E27FC236}">
                  <a16:creationId xmlns="" xmlns:a16="http://schemas.microsoft.com/office/drawing/2014/main" id="{C5F1E510-C2C2-49DF-936C-3A54D00BD1F9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1" name="ïṡḻïḍê">
                <a:extLst>
                  <a:ext uri="{FF2B5EF4-FFF2-40B4-BE49-F238E27FC236}">
                    <a16:creationId xmlns="" xmlns:a16="http://schemas.microsoft.com/office/drawing/2014/main" id="{859D6B98-6015-4F2B-9C53-91B6535E1141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ï$lîḍè">
                <a:extLst>
                  <a:ext uri="{FF2B5EF4-FFF2-40B4-BE49-F238E27FC236}">
                    <a16:creationId xmlns="" xmlns:a16="http://schemas.microsoft.com/office/drawing/2014/main" id="{719CA4C8-FE35-45C8-AAD8-A77DC20FA2AA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Sļiḋé">
                <a:extLst>
                  <a:ext uri="{FF2B5EF4-FFF2-40B4-BE49-F238E27FC236}">
                    <a16:creationId xmlns="" xmlns:a16="http://schemas.microsoft.com/office/drawing/2014/main" id="{489E51FC-2577-4385-A48A-6233B7A2E27A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îŝļîḍé">
                <a:extLst>
                  <a:ext uri="{FF2B5EF4-FFF2-40B4-BE49-F238E27FC236}">
                    <a16:creationId xmlns="" xmlns:a16="http://schemas.microsoft.com/office/drawing/2014/main" id="{36645645-4144-4564-BB40-C4478E3E6EE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ṩḻiďé">
                <a:extLst>
                  <a:ext uri="{FF2B5EF4-FFF2-40B4-BE49-F238E27FC236}">
                    <a16:creationId xmlns="" xmlns:a16="http://schemas.microsoft.com/office/drawing/2014/main" id="{CF4A1C39-6F88-4175-8D4D-99750662CEA1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ṣ1ïḓè">
                <a:extLst>
                  <a:ext uri="{FF2B5EF4-FFF2-40B4-BE49-F238E27FC236}">
                    <a16:creationId xmlns="" xmlns:a16="http://schemas.microsoft.com/office/drawing/2014/main" id="{315045F3-4E4A-4B1C-9C40-76DD9B2CD3F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sḻíḓê">
                <a:extLst>
                  <a:ext uri="{FF2B5EF4-FFF2-40B4-BE49-F238E27FC236}">
                    <a16:creationId xmlns="" xmlns:a16="http://schemas.microsoft.com/office/drawing/2014/main" id="{A8605551-1B81-4BB9-80F2-0582A9083F0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ïşḷîďè">
                <a:extLst>
                  <a:ext uri="{FF2B5EF4-FFF2-40B4-BE49-F238E27FC236}">
                    <a16:creationId xmlns="" xmlns:a16="http://schemas.microsoft.com/office/drawing/2014/main" id="{BB0495F3-C5E4-4D72-A2DA-B1C8D8ABB576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îṡlïḋe">
                <a:extLst>
                  <a:ext uri="{FF2B5EF4-FFF2-40B4-BE49-F238E27FC236}">
                    <a16:creationId xmlns="" xmlns:a16="http://schemas.microsoft.com/office/drawing/2014/main" id="{F3C38570-BCBB-441A-BEB3-3E33B8A8D5D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í$ḻíde">
                <a:extLst>
                  <a:ext uri="{FF2B5EF4-FFF2-40B4-BE49-F238E27FC236}">
                    <a16:creationId xmlns="" xmlns:a16="http://schemas.microsoft.com/office/drawing/2014/main" id="{FDA04FC5-A2FB-4F8B-B290-0A5EFFA6D51E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ïŝľîḑê">
                <a:extLst>
                  <a:ext uri="{FF2B5EF4-FFF2-40B4-BE49-F238E27FC236}">
                    <a16:creationId xmlns="" xmlns:a16="http://schemas.microsoft.com/office/drawing/2014/main" id="{84FCBF07-FFC0-4987-AE7D-A38D580CDA42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šlíḑe">
                <a:extLst>
                  <a:ext uri="{FF2B5EF4-FFF2-40B4-BE49-F238E27FC236}">
                    <a16:creationId xmlns="" xmlns:a16="http://schemas.microsoft.com/office/drawing/2014/main" id="{8C73ABBF-4580-493C-AD92-69743777FD9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ṩḻîḓè">
                <a:extLst>
                  <a:ext uri="{FF2B5EF4-FFF2-40B4-BE49-F238E27FC236}">
                    <a16:creationId xmlns="" xmlns:a16="http://schemas.microsoft.com/office/drawing/2014/main" id="{E5D514F3-A093-4330-B80C-F4CA64C466FA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sļîḑè">
                <a:extLst>
                  <a:ext uri="{FF2B5EF4-FFF2-40B4-BE49-F238E27FC236}">
                    <a16:creationId xmlns="" xmlns:a16="http://schemas.microsoft.com/office/drawing/2014/main" id="{C370DD68-C4D8-4082-895F-05F7908092EC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5" name="íšľïḋé">
              <a:extLst>
                <a:ext uri="{FF2B5EF4-FFF2-40B4-BE49-F238E27FC236}">
                  <a16:creationId xmlns="" xmlns:a16="http://schemas.microsoft.com/office/drawing/2014/main" id="{502EF20F-11EA-40BF-A81E-C5BE9419654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" name="í$ļîdé">
              <a:extLst>
                <a:ext uri="{FF2B5EF4-FFF2-40B4-BE49-F238E27FC236}">
                  <a16:creationId xmlns="" xmlns:a16="http://schemas.microsoft.com/office/drawing/2014/main" id="{4F9AA5F1-A466-4416-B722-7FE6D0C8F5B0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7" name="ís1ïḋe">
                <a:extLst>
                  <a:ext uri="{FF2B5EF4-FFF2-40B4-BE49-F238E27FC236}">
                    <a16:creationId xmlns="" xmlns:a16="http://schemas.microsoft.com/office/drawing/2014/main" id="{133C7F3B-9B52-4EAD-8544-DAE7FC0E5A34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îślïḍê">
                <a:extLst>
                  <a:ext uri="{FF2B5EF4-FFF2-40B4-BE49-F238E27FC236}">
                    <a16:creationId xmlns="" xmlns:a16="http://schemas.microsoft.com/office/drawing/2014/main" id="{587DCB33-0097-4E78-A664-BAB4C580A79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iśḷiḍê">
                <a:extLst>
                  <a:ext uri="{FF2B5EF4-FFF2-40B4-BE49-F238E27FC236}">
                    <a16:creationId xmlns="" xmlns:a16="http://schemas.microsoft.com/office/drawing/2014/main" id="{873FF6F0-947D-441A-BBE5-5BA4908E4CA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iṧľíḑe">
                <a:extLst>
                  <a:ext uri="{FF2B5EF4-FFF2-40B4-BE49-F238E27FC236}">
                    <a16:creationId xmlns="" xmlns:a16="http://schemas.microsoft.com/office/drawing/2014/main" id="{4B090117-2E9F-4955-AA50-EA7CAD9E0657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AD49C07-86CE-4B54-8AD5-7CCA6EB6A941}"/>
              </a:ext>
            </a:extLst>
          </p:cNvPr>
          <p:cNvSpPr txBox="1"/>
          <p:nvPr/>
        </p:nvSpPr>
        <p:spPr>
          <a:xfrm>
            <a:off x="2351589" y="1116244"/>
            <a:ext cx="7488822" cy="13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130" dirty="0">
                <a:solidFill>
                  <a:schemeClr val="bg1"/>
                </a:solidFill>
                <a:latin typeface="微软雅黑"/>
                <a:ea typeface="微软雅黑"/>
              </a:rPr>
              <a:t>谢谢各位老师</a:t>
            </a:r>
            <a:endParaRPr lang="en-US" altLang="zh-CN" sz="3200" b="1" spc="13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敬请批评指正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=""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4512011" y="2574820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listening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="" xmlns:a16="http://schemas.microsoft.com/office/drawing/2014/main" id="{0DBB827E-027D-42B9-8005-9B67175C3CED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刘龙飞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="" xmlns:a16="http://schemas.microsoft.com/office/drawing/2014/main" id="{1F679D82-0A95-4F9A-A286-70D1E3A0C989}"/>
              </a:ext>
            </a:extLst>
          </p:cNvPr>
          <p:cNvSpPr/>
          <p:nvPr/>
        </p:nvSpPr>
        <p:spPr>
          <a:xfrm>
            <a:off x="4943319" y="5792813"/>
            <a:ext cx="2305358" cy="3526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指导老师：</a:t>
            </a: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卓    敏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="" xmlns:a16="http://schemas.microsoft.com/office/drawing/2014/main" id="{4B1C4889-7F79-42CF-AD73-E51BD0EAF5E8}"/>
              </a:ext>
            </a:extLst>
          </p:cNvPr>
          <p:cNvSpPr/>
          <p:nvPr/>
        </p:nvSpPr>
        <p:spPr>
          <a:xfrm>
            <a:off x="8587275" y="5775836"/>
            <a:ext cx="2185500" cy="35615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微软雅黑"/>
              </a:rPr>
              <a:t>2019.05.20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="" xmlns:a16="http://schemas.microsoft.com/office/drawing/2014/main" id="{EDC983A7-949C-4335-B6EF-F1900F21452F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="" xmlns:a16="http://schemas.microsoft.com/office/drawing/2014/main" id="{10506C7F-62D0-4021-A69A-BD4D9FA8BE25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3DC36E31-62FB-4E66-AB0B-97F3A483965E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E4F41FB-FD52-4B3B-803D-867C69CF808A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FOUR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BF56E0FC-251C-42F4-B14F-3364513E752B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4FDE1E67-0A44-4F48-B58A-63923854CCBE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4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="" xmlns:a16="http://schemas.microsoft.com/office/drawing/2014/main" id="{A80BB555-8DA7-41E7-B6BF-9AF426A88B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="" xmlns:a16="http://schemas.microsoft.com/office/drawing/2014/main" id="{4420B98D-79B9-44BC-9574-9C0C508519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CCCF86C-B1C8-4B7A-B06E-AD3EF7041501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F2695ADE-1E3D-4ACD-9EE0-FC5E3FF848B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05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5B41A79-1D24-4A91-B13C-4B32BDAE59B7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FIVE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D5A09FE7-1440-422F-B598-73D329AFF5F9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6B309C2-E15F-48EF-A630-7D5D087DD13D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5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="" xmlns:a16="http://schemas.microsoft.com/office/drawing/2014/main" id="{6AF7F71E-CD00-4238-9A6E-5E382AFD60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="" xmlns:a16="http://schemas.microsoft.com/office/drawing/2014/main" id="{38C0F500-8D5C-400D-89A7-0A66C1F1FA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757D294-18E1-41EB-97B9-552732852338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98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F2695ADE-1E3D-4ACD-9EE0-FC5E3FF848B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06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95B41A79-1D24-4A91-B13C-4B32BDAE59B7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SIX</a:t>
            </a:r>
            <a:endParaRPr lang="zh-CN" altLang="en-US" sz="2000" b="1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D5A09FE7-1440-422F-B598-73D329AFF5F9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6B309C2-E15F-48EF-A630-7D5D087DD13D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6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="" xmlns:a16="http://schemas.microsoft.com/office/drawing/2014/main" id="{6AF7F71E-CD00-4238-9A6E-5E382AFD60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="" xmlns:a16="http://schemas.microsoft.com/office/drawing/2014/main" id="{38C0F500-8D5C-400D-89A7-0A66C1F1FA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757D294-18E1-41EB-97B9-552732852338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37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B9B75929-0E88-45A2-8F0C-FEAE12603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色彩规范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="" xmlns:a16="http://schemas.microsoft.com/office/drawing/2014/main" id="{3238FB38-570C-408E-BE32-96AC6180B7DD}"/>
              </a:ext>
            </a:extLst>
          </p:cNvPr>
          <p:cNvSpPr txBox="1"/>
          <p:nvPr/>
        </p:nvSpPr>
        <p:spPr>
          <a:xfrm>
            <a:off x="4295485" y="1979747"/>
            <a:ext cx="6300700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30" dirty="0"/>
              <a:t>锦锈红，具有阳光和朝霞的气质，既给人以激情热烈、朝气蓬勃的活力，又不乏典雅沉稳、古色古香的朴实，透露出中国名校当有的文化气质。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="" xmlns:a16="http://schemas.microsoft.com/office/drawing/2014/main" id="{EADCBF39-32F7-46D4-BD78-EC0D8D765C89}"/>
              </a:ext>
            </a:extLst>
          </p:cNvPr>
          <p:cNvSpPr txBox="1"/>
          <p:nvPr/>
        </p:nvSpPr>
        <p:spPr>
          <a:xfrm>
            <a:off x="4295485" y="1663300"/>
            <a:ext cx="1804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锦锈红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="" xmlns:a16="http://schemas.microsoft.com/office/drawing/2014/main" id="{D84BE4DD-F89B-482C-82F9-25F884CA1AF9}"/>
              </a:ext>
            </a:extLst>
          </p:cNvPr>
          <p:cNvGrpSpPr/>
          <p:nvPr/>
        </p:nvGrpSpPr>
        <p:grpSpPr>
          <a:xfrm>
            <a:off x="1642033" y="1594465"/>
            <a:ext cx="2408977" cy="1184603"/>
            <a:chOff x="1336717" y="1706017"/>
            <a:chExt cx="2891905" cy="1422081"/>
          </a:xfrm>
        </p:grpSpPr>
        <p:sp>
          <p:nvSpPr>
            <p:cNvPr id="69" name="矩形 68">
              <a:extLst>
                <a:ext uri="{FF2B5EF4-FFF2-40B4-BE49-F238E27FC236}">
                  <a16:creationId xmlns="" xmlns:a16="http://schemas.microsoft.com/office/drawing/2014/main" id="{D41F11A2-FBBA-4348-8714-593E8213EA5D}"/>
                </a:ext>
              </a:extLst>
            </p:cNvPr>
            <p:cNvSpPr/>
            <p:nvPr/>
          </p:nvSpPr>
          <p:spPr>
            <a:xfrm>
              <a:off x="1336717" y="1706017"/>
              <a:ext cx="2891905" cy="944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848D4C7C-09CC-4EEE-B974-AC7474904F8D}"/>
                </a:ext>
              </a:extLst>
            </p:cNvPr>
            <p:cNvSpPr/>
            <p:nvPr/>
          </p:nvSpPr>
          <p:spPr>
            <a:xfrm>
              <a:off x="1339394" y="2645171"/>
              <a:ext cx="482927" cy="482927"/>
            </a:xfrm>
            <a:custGeom>
              <a:avLst/>
              <a:gdLst>
                <a:gd name="connsiteX0" fmla="*/ 0 w 482927"/>
                <a:gd name="connsiteY0" fmla="*/ 0 h 482927"/>
                <a:gd name="connsiteX1" fmla="*/ 482927 w 482927"/>
                <a:gd name="connsiteY1" fmla="*/ 0 h 482927"/>
                <a:gd name="connsiteX2" fmla="*/ 482927 w 482927"/>
                <a:gd name="connsiteY2" fmla="*/ 482927 h 482927"/>
                <a:gd name="connsiteX3" fmla="*/ 0 w 482927"/>
                <a:gd name="connsiteY3" fmla="*/ 482927 h 482927"/>
                <a:gd name="connsiteX4" fmla="*/ 0 w 482927"/>
                <a:gd name="connsiteY4" fmla="*/ 0 h 482927"/>
                <a:gd name="connsiteX0" fmla="*/ 1602580 w 2085507"/>
                <a:gd name="connsiteY0" fmla="*/ 2657891 h 3140818"/>
                <a:gd name="connsiteX1" fmla="*/ 0 w 2085507"/>
                <a:gd name="connsiteY1" fmla="*/ 0 h 3140818"/>
                <a:gd name="connsiteX2" fmla="*/ 2085507 w 2085507"/>
                <a:gd name="connsiteY2" fmla="*/ 2657891 h 3140818"/>
                <a:gd name="connsiteX3" fmla="*/ 2085507 w 2085507"/>
                <a:gd name="connsiteY3" fmla="*/ 3140818 h 3140818"/>
                <a:gd name="connsiteX4" fmla="*/ 1602580 w 2085507"/>
                <a:gd name="connsiteY4" fmla="*/ 3140818 h 3140818"/>
                <a:gd name="connsiteX5" fmla="*/ 1602580 w 2085507"/>
                <a:gd name="connsiteY5" fmla="*/ 2657891 h 3140818"/>
                <a:gd name="connsiteX0" fmla="*/ 0 w 482927"/>
                <a:gd name="connsiteY0" fmla="*/ 0 h 482927"/>
                <a:gd name="connsiteX1" fmla="*/ 482927 w 482927"/>
                <a:gd name="connsiteY1" fmla="*/ 0 h 482927"/>
                <a:gd name="connsiteX2" fmla="*/ 482927 w 482927"/>
                <a:gd name="connsiteY2" fmla="*/ 482927 h 482927"/>
                <a:gd name="connsiteX3" fmla="*/ 0 w 482927"/>
                <a:gd name="connsiteY3" fmla="*/ 482927 h 482927"/>
                <a:gd name="connsiteX4" fmla="*/ 0 w 482927"/>
                <a:gd name="connsiteY4" fmla="*/ 0 h 48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27" h="482927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="" xmlns:a16="http://schemas.microsoft.com/office/drawing/2014/main" id="{1B036181-7C55-4B9B-BDD3-50EBE03B7707}"/>
                </a:ext>
              </a:extLst>
            </p:cNvPr>
            <p:cNvSpPr/>
            <p:nvPr/>
          </p:nvSpPr>
          <p:spPr>
            <a:xfrm>
              <a:off x="1818154" y="2645171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7">
                  <a:moveTo>
                    <a:pt x="0" y="0"/>
                  </a:moveTo>
                  <a:lnTo>
                    <a:pt x="482927" y="0"/>
                  </a:lnTo>
                  <a:lnTo>
                    <a:pt x="482927" y="482926"/>
                  </a:lnTo>
                  <a:lnTo>
                    <a:pt x="0" y="482926"/>
                  </a:lnTo>
                  <a:close/>
                </a:path>
              </a:pathLst>
            </a:custGeom>
            <a:solidFill>
              <a:srgbClr val="C54A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="" xmlns:a16="http://schemas.microsoft.com/office/drawing/2014/main" id="{CE607039-84CB-4B65-ADD8-4F112E19FD9B}"/>
                </a:ext>
              </a:extLst>
            </p:cNvPr>
            <p:cNvSpPr/>
            <p:nvPr/>
          </p:nvSpPr>
          <p:spPr>
            <a:xfrm>
              <a:off x="2301081" y="2645171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D26B5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="" xmlns:a16="http://schemas.microsoft.com/office/drawing/2014/main" id="{018DA628-7230-473C-AA4E-ECA7116ADCE3}"/>
                </a:ext>
              </a:extLst>
            </p:cNvPr>
            <p:cNvSpPr/>
            <p:nvPr/>
          </p:nvSpPr>
          <p:spPr>
            <a:xfrm>
              <a:off x="2784008" y="2645171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7" h="482928">
                  <a:moveTo>
                    <a:pt x="0" y="0"/>
                  </a:moveTo>
                  <a:lnTo>
                    <a:pt x="482926" y="0"/>
                  </a:lnTo>
                  <a:lnTo>
                    <a:pt x="482926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DE8C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="" xmlns:a16="http://schemas.microsoft.com/office/drawing/2014/main" id="{962C8EC9-223F-425E-AC8A-5C6C7F7F7552}"/>
                </a:ext>
              </a:extLst>
            </p:cNvPr>
            <p:cNvSpPr/>
            <p:nvPr/>
          </p:nvSpPr>
          <p:spPr>
            <a:xfrm>
              <a:off x="3266935" y="2645170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9">
                  <a:moveTo>
                    <a:pt x="0" y="0"/>
                  </a:moveTo>
                  <a:lnTo>
                    <a:pt x="482927" y="0"/>
                  </a:lnTo>
                  <a:lnTo>
                    <a:pt x="482927" y="482928"/>
                  </a:lnTo>
                  <a:lnTo>
                    <a:pt x="0" y="482928"/>
                  </a:lnTo>
                  <a:close/>
                </a:path>
              </a:pathLst>
            </a:custGeom>
            <a:solidFill>
              <a:srgbClr val="EBADA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8C032D61-8237-485B-B4C9-1CF3593B2E25}"/>
                </a:ext>
              </a:extLst>
            </p:cNvPr>
            <p:cNvSpPr/>
            <p:nvPr/>
          </p:nvSpPr>
          <p:spPr>
            <a:xfrm>
              <a:off x="3745695" y="2645171"/>
              <a:ext cx="482927" cy="482927"/>
            </a:xfrm>
            <a:custGeom>
              <a:avLst/>
              <a:gdLst>
                <a:gd name="connsiteX0" fmla="*/ 0 w 482927"/>
                <a:gd name="connsiteY0" fmla="*/ 0 h 482927"/>
                <a:gd name="connsiteX1" fmla="*/ 482927 w 482927"/>
                <a:gd name="connsiteY1" fmla="*/ 0 h 482927"/>
                <a:gd name="connsiteX2" fmla="*/ 482927 w 482927"/>
                <a:gd name="connsiteY2" fmla="*/ 482927 h 482927"/>
                <a:gd name="connsiteX3" fmla="*/ 0 w 482927"/>
                <a:gd name="connsiteY3" fmla="*/ 482927 h 482927"/>
                <a:gd name="connsiteX4" fmla="*/ 0 w 482927"/>
                <a:gd name="connsiteY4" fmla="*/ 0 h 482927"/>
                <a:gd name="connsiteX0" fmla="*/ 3627094 w 4110021"/>
                <a:gd name="connsiteY0" fmla="*/ 2653018 h 3135945"/>
                <a:gd name="connsiteX1" fmla="*/ 0 w 4110021"/>
                <a:gd name="connsiteY1" fmla="*/ 0 h 3135945"/>
                <a:gd name="connsiteX2" fmla="*/ 4110021 w 4110021"/>
                <a:gd name="connsiteY2" fmla="*/ 2653018 h 3135945"/>
                <a:gd name="connsiteX3" fmla="*/ 4110021 w 4110021"/>
                <a:gd name="connsiteY3" fmla="*/ 3135945 h 3135945"/>
                <a:gd name="connsiteX4" fmla="*/ 3627094 w 4110021"/>
                <a:gd name="connsiteY4" fmla="*/ 3135945 h 3135945"/>
                <a:gd name="connsiteX5" fmla="*/ 3627094 w 4110021"/>
                <a:gd name="connsiteY5" fmla="*/ 2653018 h 3135945"/>
                <a:gd name="connsiteX0" fmla="*/ 0 w 482927"/>
                <a:gd name="connsiteY0" fmla="*/ 0 h 482927"/>
                <a:gd name="connsiteX1" fmla="*/ 482927 w 482927"/>
                <a:gd name="connsiteY1" fmla="*/ 0 h 482927"/>
                <a:gd name="connsiteX2" fmla="*/ 482927 w 482927"/>
                <a:gd name="connsiteY2" fmla="*/ 482927 h 482927"/>
                <a:gd name="connsiteX3" fmla="*/ 0 w 482927"/>
                <a:gd name="connsiteY3" fmla="*/ 482927 h 482927"/>
                <a:gd name="connsiteX4" fmla="*/ 0 w 482927"/>
                <a:gd name="connsiteY4" fmla="*/ 0 h 48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927" h="482927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="" xmlns:a16="http://schemas.microsoft.com/office/drawing/2014/main" id="{A6A2CA13-661D-44ED-A0D1-A0FE27CFA6EE}"/>
                </a:ext>
              </a:extLst>
            </p:cNvPr>
            <p:cNvSpPr txBox="1"/>
            <p:nvPr/>
          </p:nvSpPr>
          <p:spPr>
            <a:xfrm>
              <a:off x="1708136" y="2013405"/>
              <a:ext cx="2188326" cy="36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R:185  G:41  B:23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="" xmlns:a16="http://schemas.microsoft.com/office/drawing/2014/main" id="{980F8BFC-362F-4CAD-8D28-2C58A0366980}"/>
              </a:ext>
            </a:extLst>
          </p:cNvPr>
          <p:cNvSpPr txBox="1"/>
          <p:nvPr/>
        </p:nvSpPr>
        <p:spPr>
          <a:xfrm>
            <a:off x="4314565" y="3194378"/>
            <a:ext cx="1804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优雅灰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="" xmlns:a16="http://schemas.microsoft.com/office/drawing/2014/main" id="{9ADFA85E-B158-4FDB-8783-0210EA044395}"/>
              </a:ext>
            </a:extLst>
          </p:cNvPr>
          <p:cNvSpPr txBox="1"/>
          <p:nvPr/>
        </p:nvSpPr>
        <p:spPr>
          <a:xfrm>
            <a:off x="4295485" y="3467256"/>
            <a:ext cx="6709968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130" dirty="0"/>
              <a:t>优雅灰，具有青砖与银色的品格，既给人以严谨沉稳、求真务实的传统韵味，又因其坚毅执着、洗净铅华的特质，寓意着百年老校坚守的文化追求。</a:t>
            </a:r>
          </a:p>
        </p:txBody>
      </p:sp>
      <p:grpSp>
        <p:nvGrpSpPr>
          <p:cNvPr id="109" name="组合 108">
            <a:extLst>
              <a:ext uri="{FF2B5EF4-FFF2-40B4-BE49-F238E27FC236}">
                <a16:creationId xmlns="" xmlns:a16="http://schemas.microsoft.com/office/drawing/2014/main" id="{F30F20A0-A1AD-45D7-90E1-355AADBB5A50}"/>
              </a:ext>
            </a:extLst>
          </p:cNvPr>
          <p:cNvGrpSpPr/>
          <p:nvPr/>
        </p:nvGrpSpPr>
        <p:grpSpPr>
          <a:xfrm>
            <a:off x="1642033" y="3133282"/>
            <a:ext cx="2408977" cy="1184605"/>
            <a:chOff x="1438892" y="3153254"/>
            <a:chExt cx="2891905" cy="1422082"/>
          </a:xfrm>
        </p:grpSpPr>
        <p:grpSp>
          <p:nvGrpSpPr>
            <p:cNvPr id="89" name="组合 88">
              <a:extLst>
                <a:ext uri="{FF2B5EF4-FFF2-40B4-BE49-F238E27FC236}">
                  <a16:creationId xmlns="" xmlns:a16="http://schemas.microsoft.com/office/drawing/2014/main" id="{4D840610-4753-4F4A-8D8E-7FC34213EB47}"/>
                </a:ext>
              </a:extLst>
            </p:cNvPr>
            <p:cNvGrpSpPr/>
            <p:nvPr/>
          </p:nvGrpSpPr>
          <p:grpSpPr>
            <a:xfrm>
              <a:off x="1438892" y="3153254"/>
              <a:ext cx="2891905" cy="1422081"/>
              <a:chOff x="1336717" y="1706017"/>
              <a:chExt cx="2891905" cy="1422081"/>
            </a:xfrm>
          </p:grpSpPr>
          <p:sp>
            <p:nvSpPr>
              <p:cNvPr id="90" name="矩形 89">
                <a:extLst>
                  <a:ext uri="{FF2B5EF4-FFF2-40B4-BE49-F238E27FC236}">
                    <a16:creationId xmlns="" xmlns:a16="http://schemas.microsoft.com/office/drawing/2014/main" id="{150440EF-2540-423C-9E2B-254D6DF24AAC}"/>
                  </a:ext>
                </a:extLst>
              </p:cNvPr>
              <p:cNvSpPr/>
              <p:nvPr/>
            </p:nvSpPr>
            <p:spPr>
              <a:xfrm>
                <a:off x="1336717" y="1706017"/>
                <a:ext cx="2891905" cy="94402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76">
                <a:extLst>
                  <a:ext uri="{FF2B5EF4-FFF2-40B4-BE49-F238E27FC236}">
                    <a16:creationId xmlns="" xmlns:a16="http://schemas.microsoft.com/office/drawing/2014/main" id="{71FCB041-4D3B-45AA-95EE-0907DE46252B}"/>
                  </a:ext>
                </a:extLst>
              </p:cNvPr>
              <p:cNvSpPr/>
              <p:nvPr/>
            </p:nvSpPr>
            <p:spPr>
              <a:xfrm>
                <a:off x="1339394" y="2645171"/>
                <a:ext cx="482927" cy="482927"/>
              </a:xfrm>
              <a:custGeom>
                <a:avLst/>
                <a:gdLst>
                  <a:gd name="connsiteX0" fmla="*/ 0 w 482927"/>
                  <a:gd name="connsiteY0" fmla="*/ 0 h 482927"/>
                  <a:gd name="connsiteX1" fmla="*/ 482927 w 482927"/>
                  <a:gd name="connsiteY1" fmla="*/ 0 h 482927"/>
                  <a:gd name="connsiteX2" fmla="*/ 482927 w 482927"/>
                  <a:gd name="connsiteY2" fmla="*/ 482927 h 482927"/>
                  <a:gd name="connsiteX3" fmla="*/ 0 w 482927"/>
                  <a:gd name="connsiteY3" fmla="*/ 482927 h 482927"/>
                  <a:gd name="connsiteX4" fmla="*/ 0 w 482927"/>
                  <a:gd name="connsiteY4" fmla="*/ 0 h 482927"/>
                  <a:gd name="connsiteX0" fmla="*/ 1602580 w 2085507"/>
                  <a:gd name="connsiteY0" fmla="*/ 2657891 h 3140818"/>
                  <a:gd name="connsiteX1" fmla="*/ 0 w 2085507"/>
                  <a:gd name="connsiteY1" fmla="*/ 0 h 3140818"/>
                  <a:gd name="connsiteX2" fmla="*/ 2085507 w 2085507"/>
                  <a:gd name="connsiteY2" fmla="*/ 2657891 h 3140818"/>
                  <a:gd name="connsiteX3" fmla="*/ 2085507 w 2085507"/>
                  <a:gd name="connsiteY3" fmla="*/ 3140818 h 3140818"/>
                  <a:gd name="connsiteX4" fmla="*/ 1602580 w 2085507"/>
                  <a:gd name="connsiteY4" fmla="*/ 3140818 h 3140818"/>
                  <a:gd name="connsiteX5" fmla="*/ 1602580 w 2085507"/>
                  <a:gd name="connsiteY5" fmla="*/ 2657891 h 3140818"/>
                  <a:gd name="connsiteX0" fmla="*/ 0 w 482927"/>
                  <a:gd name="connsiteY0" fmla="*/ 0 h 482927"/>
                  <a:gd name="connsiteX1" fmla="*/ 482927 w 482927"/>
                  <a:gd name="connsiteY1" fmla="*/ 0 h 482927"/>
                  <a:gd name="connsiteX2" fmla="*/ 482927 w 482927"/>
                  <a:gd name="connsiteY2" fmla="*/ 482927 h 482927"/>
                  <a:gd name="connsiteX3" fmla="*/ 0 w 482927"/>
                  <a:gd name="connsiteY3" fmla="*/ 482927 h 482927"/>
                  <a:gd name="connsiteX4" fmla="*/ 0 w 482927"/>
                  <a:gd name="connsiteY4" fmla="*/ 0 h 48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27" h="482927">
                    <a:moveTo>
                      <a:pt x="0" y="0"/>
                    </a:moveTo>
                    <a:lnTo>
                      <a:pt x="482927" y="0"/>
                    </a:lnTo>
                    <a:lnTo>
                      <a:pt x="482927" y="482927"/>
                    </a:lnTo>
                    <a:lnTo>
                      <a:pt x="0" y="4829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77">
                <a:extLst>
                  <a:ext uri="{FF2B5EF4-FFF2-40B4-BE49-F238E27FC236}">
                    <a16:creationId xmlns="" xmlns:a16="http://schemas.microsoft.com/office/drawing/2014/main" id="{D2C3C1C9-0A56-46F8-8C6E-3C5681B3F700}"/>
                  </a:ext>
                </a:extLst>
              </p:cNvPr>
              <p:cNvSpPr/>
              <p:nvPr/>
            </p:nvSpPr>
            <p:spPr>
              <a:xfrm>
                <a:off x="3745695" y="2645171"/>
                <a:ext cx="482927" cy="482927"/>
              </a:xfrm>
              <a:custGeom>
                <a:avLst/>
                <a:gdLst>
                  <a:gd name="connsiteX0" fmla="*/ 0 w 482927"/>
                  <a:gd name="connsiteY0" fmla="*/ 0 h 482927"/>
                  <a:gd name="connsiteX1" fmla="*/ 482927 w 482927"/>
                  <a:gd name="connsiteY1" fmla="*/ 0 h 482927"/>
                  <a:gd name="connsiteX2" fmla="*/ 482927 w 482927"/>
                  <a:gd name="connsiteY2" fmla="*/ 482927 h 482927"/>
                  <a:gd name="connsiteX3" fmla="*/ 0 w 482927"/>
                  <a:gd name="connsiteY3" fmla="*/ 482927 h 482927"/>
                  <a:gd name="connsiteX4" fmla="*/ 0 w 482927"/>
                  <a:gd name="connsiteY4" fmla="*/ 0 h 482927"/>
                  <a:gd name="connsiteX0" fmla="*/ 3627094 w 4110021"/>
                  <a:gd name="connsiteY0" fmla="*/ 2653018 h 3135945"/>
                  <a:gd name="connsiteX1" fmla="*/ 0 w 4110021"/>
                  <a:gd name="connsiteY1" fmla="*/ 0 h 3135945"/>
                  <a:gd name="connsiteX2" fmla="*/ 4110021 w 4110021"/>
                  <a:gd name="connsiteY2" fmla="*/ 2653018 h 3135945"/>
                  <a:gd name="connsiteX3" fmla="*/ 4110021 w 4110021"/>
                  <a:gd name="connsiteY3" fmla="*/ 3135945 h 3135945"/>
                  <a:gd name="connsiteX4" fmla="*/ 3627094 w 4110021"/>
                  <a:gd name="connsiteY4" fmla="*/ 3135945 h 3135945"/>
                  <a:gd name="connsiteX5" fmla="*/ 3627094 w 4110021"/>
                  <a:gd name="connsiteY5" fmla="*/ 2653018 h 3135945"/>
                  <a:gd name="connsiteX0" fmla="*/ 0 w 482927"/>
                  <a:gd name="connsiteY0" fmla="*/ 0 h 482927"/>
                  <a:gd name="connsiteX1" fmla="*/ 482927 w 482927"/>
                  <a:gd name="connsiteY1" fmla="*/ 0 h 482927"/>
                  <a:gd name="connsiteX2" fmla="*/ 482927 w 482927"/>
                  <a:gd name="connsiteY2" fmla="*/ 482927 h 482927"/>
                  <a:gd name="connsiteX3" fmla="*/ 0 w 482927"/>
                  <a:gd name="connsiteY3" fmla="*/ 482927 h 482927"/>
                  <a:gd name="connsiteX4" fmla="*/ 0 w 482927"/>
                  <a:gd name="connsiteY4" fmla="*/ 0 h 482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927" h="482927">
                    <a:moveTo>
                      <a:pt x="0" y="0"/>
                    </a:moveTo>
                    <a:lnTo>
                      <a:pt x="482927" y="0"/>
                    </a:lnTo>
                    <a:lnTo>
                      <a:pt x="482927" y="482927"/>
                    </a:lnTo>
                    <a:lnTo>
                      <a:pt x="0" y="4829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="" xmlns:a16="http://schemas.microsoft.com/office/drawing/2014/main" id="{F889C1CB-B3D6-45F0-9BAF-A966E03EFD4A}"/>
                  </a:ext>
                </a:extLst>
              </p:cNvPr>
              <p:cNvSpPr txBox="1"/>
              <p:nvPr/>
            </p:nvSpPr>
            <p:spPr>
              <a:xfrm>
                <a:off x="1633606" y="2035207"/>
                <a:ext cx="2417550" cy="369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400" dirty="0">
                    <a:solidFill>
                      <a:schemeClr val="bg1"/>
                    </a:solidFill>
                  </a:rPr>
                  <a:t>R:151  G:153  B:151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3" name="任意多边形: 形状 102">
              <a:extLst>
                <a:ext uri="{FF2B5EF4-FFF2-40B4-BE49-F238E27FC236}">
                  <a16:creationId xmlns="" xmlns:a16="http://schemas.microsoft.com/office/drawing/2014/main" id="{55FC9A31-98A4-437C-A918-8C202F31371E}"/>
                </a:ext>
              </a:extLst>
            </p:cNvPr>
            <p:cNvSpPr/>
            <p:nvPr/>
          </p:nvSpPr>
          <p:spPr>
            <a:xfrm>
              <a:off x="2885351" y="4092409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C8CA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="" xmlns:a16="http://schemas.microsoft.com/office/drawing/2014/main" id="{8172FE68-0C0C-44AD-81BA-3AF2FD1E500F}"/>
                </a:ext>
              </a:extLst>
            </p:cNvPr>
            <p:cNvSpPr/>
            <p:nvPr/>
          </p:nvSpPr>
          <p:spPr>
            <a:xfrm>
              <a:off x="3366611" y="4092409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D9DA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="" xmlns:a16="http://schemas.microsoft.com/office/drawing/2014/main" id="{E65CDFC4-4A65-477E-874D-52F4A501828F}"/>
                </a:ext>
              </a:extLst>
            </p:cNvPr>
            <p:cNvSpPr/>
            <p:nvPr/>
          </p:nvSpPr>
          <p:spPr>
            <a:xfrm>
              <a:off x="2404090" y="4092409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B8B9B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="" xmlns:a16="http://schemas.microsoft.com/office/drawing/2014/main" id="{28B48A49-9C64-41B9-BB49-35DB87312BC1}"/>
                </a:ext>
              </a:extLst>
            </p:cNvPr>
            <p:cNvSpPr/>
            <p:nvPr/>
          </p:nvSpPr>
          <p:spPr>
            <a:xfrm>
              <a:off x="1922830" y="4092409"/>
              <a:ext cx="482927" cy="482927"/>
            </a:xfrm>
            <a:custGeom>
              <a:avLst/>
              <a:gdLst/>
              <a:ahLst/>
              <a:cxnLst/>
              <a:rect l="0" t="0" r="0" b="0"/>
              <a:pathLst>
                <a:path w="482928" h="482928">
                  <a:moveTo>
                    <a:pt x="0" y="0"/>
                  </a:moveTo>
                  <a:lnTo>
                    <a:pt x="482927" y="0"/>
                  </a:lnTo>
                  <a:lnTo>
                    <a:pt x="482927" y="482927"/>
                  </a:lnTo>
                  <a:lnTo>
                    <a:pt x="0" y="482927"/>
                  </a:lnTo>
                  <a:close/>
                </a:path>
              </a:pathLst>
            </a:custGeom>
            <a:solidFill>
              <a:srgbClr val="A7A9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="" xmlns:a16="http://schemas.microsoft.com/office/drawing/2014/main" id="{2CAAE75A-7304-4B3C-B363-E59CDB5472C1}"/>
              </a:ext>
            </a:extLst>
          </p:cNvPr>
          <p:cNvSpPr txBox="1"/>
          <p:nvPr/>
        </p:nvSpPr>
        <p:spPr>
          <a:xfrm>
            <a:off x="2325682" y="1175921"/>
            <a:ext cx="742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/>
              <a:t>主色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="" xmlns:a16="http://schemas.microsoft.com/office/drawing/2014/main" id="{FC7BF905-1E19-44BE-968B-352FC9C95E06}"/>
              </a:ext>
            </a:extLst>
          </p:cNvPr>
          <p:cNvCxnSpPr/>
          <p:nvPr/>
        </p:nvCxnSpPr>
        <p:spPr>
          <a:xfrm>
            <a:off x="1639952" y="1392281"/>
            <a:ext cx="669304" cy="0"/>
          </a:xfrm>
          <a:prstGeom prst="line">
            <a:avLst/>
          </a:prstGeom>
          <a:ln w="19050">
            <a:solidFill>
              <a:srgbClr val="FDE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组合 115">
            <a:extLst>
              <a:ext uri="{FF2B5EF4-FFF2-40B4-BE49-F238E27FC236}">
                <a16:creationId xmlns="" xmlns:a16="http://schemas.microsoft.com/office/drawing/2014/main" id="{0D6509D3-CC5A-46B3-B40C-D1B929223193}"/>
              </a:ext>
            </a:extLst>
          </p:cNvPr>
          <p:cNvGrpSpPr/>
          <p:nvPr/>
        </p:nvGrpSpPr>
        <p:grpSpPr>
          <a:xfrm>
            <a:off x="1639952" y="4604009"/>
            <a:ext cx="6205436" cy="1523414"/>
            <a:chOff x="1639952" y="4701983"/>
            <a:chExt cx="6205436" cy="1523414"/>
          </a:xfrm>
        </p:grpSpPr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4631B7B3-36C6-4616-9A6B-3920FF68FE24}"/>
                </a:ext>
              </a:extLst>
            </p:cNvPr>
            <p:cNvSpPr txBox="1"/>
            <p:nvPr/>
          </p:nvSpPr>
          <p:spPr>
            <a:xfrm>
              <a:off x="2309256" y="4701983"/>
              <a:ext cx="1660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浅色和深色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="" xmlns:a16="http://schemas.microsoft.com/office/drawing/2014/main" id="{8FD34561-505B-4496-8D42-1E9E61B68A92}"/>
                </a:ext>
              </a:extLst>
            </p:cNvPr>
            <p:cNvSpPr/>
            <p:nvPr/>
          </p:nvSpPr>
          <p:spPr>
            <a:xfrm>
              <a:off x="1639952" y="5100206"/>
              <a:ext cx="1762872" cy="112519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AF7BD064-0E99-46F3-956F-7FE2505F2229}"/>
                </a:ext>
              </a:extLst>
            </p:cNvPr>
            <p:cNvSpPr/>
            <p:nvPr/>
          </p:nvSpPr>
          <p:spPr>
            <a:xfrm>
              <a:off x="6082516" y="5096322"/>
              <a:ext cx="1762872" cy="1125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="" xmlns:a16="http://schemas.microsoft.com/office/drawing/2014/main" id="{0CFFA99E-166E-4725-BCDF-CB526456D28C}"/>
                </a:ext>
              </a:extLst>
            </p:cNvPr>
            <p:cNvGrpSpPr/>
            <p:nvPr/>
          </p:nvGrpSpPr>
          <p:grpSpPr>
            <a:xfrm>
              <a:off x="3861234" y="5100206"/>
              <a:ext cx="1762872" cy="1121308"/>
              <a:chOff x="4035410" y="5100206"/>
              <a:chExt cx="1762872" cy="112130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矩形 36">
                <a:extLst>
                  <a:ext uri="{FF2B5EF4-FFF2-40B4-BE49-F238E27FC236}">
                    <a16:creationId xmlns="" xmlns:a16="http://schemas.microsoft.com/office/drawing/2014/main" id="{7030DB55-7B4F-4A0D-BCB3-EEF1212C543B}"/>
                  </a:ext>
                </a:extLst>
              </p:cNvPr>
              <p:cNvSpPr/>
              <p:nvPr/>
            </p:nvSpPr>
            <p:spPr>
              <a:xfrm>
                <a:off x="4035410" y="5100206"/>
                <a:ext cx="1762872" cy="7987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3500" dist="63500" sx="102000" sy="102000" algn="ctr" rotWithShape="0">
                  <a:schemeClr val="bg1">
                    <a:lumMod val="9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="" xmlns:a16="http://schemas.microsoft.com/office/drawing/2014/main" id="{28884A2D-8D3F-4E06-AF29-9CF424032F28}"/>
                  </a:ext>
                </a:extLst>
              </p:cNvPr>
              <p:cNvGrpSpPr/>
              <p:nvPr/>
            </p:nvGrpSpPr>
            <p:grpSpPr>
              <a:xfrm>
                <a:off x="4035411" y="5895108"/>
                <a:ext cx="1762871" cy="326406"/>
                <a:chOff x="3584914" y="6183321"/>
                <a:chExt cx="1762871" cy="326406"/>
              </a:xfrm>
            </p:grpSpPr>
            <p:sp>
              <p:nvSpPr>
                <p:cNvPr id="38" name="矩形 27">
                  <a:extLst>
                    <a:ext uri="{FF2B5EF4-FFF2-40B4-BE49-F238E27FC236}">
                      <a16:creationId xmlns="" xmlns:a16="http://schemas.microsoft.com/office/drawing/2014/main" id="{7FDDA7EA-6CFC-446D-A409-30CA6C2D6756}"/>
                    </a:ext>
                  </a:extLst>
                </p:cNvPr>
                <p:cNvSpPr/>
                <p:nvPr/>
              </p:nvSpPr>
              <p:spPr>
                <a:xfrm>
                  <a:off x="3584914" y="6183321"/>
                  <a:ext cx="310576" cy="326405"/>
                </a:xfrm>
                <a:custGeom>
                  <a:avLst/>
                  <a:gdLst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  <a:gd name="connsiteX0" fmla="*/ 3124124 w 4038524"/>
                    <a:gd name="connsiteY0" fmla="*/ 4793758 h 5708158"/>
                    <a:gd name="connsiteX1" fmla="*/ 0 w 4038524"/>
                    <a:gd name="connsiteY1" fmla="*/ 0 h 5708158"/>
                    <a:gd name="connsiteX2" fmla="*/ 4038524 w 4038524"/>
                    <a:gd name="connsiteY2" fmla="*/ 4793758 h 5708158"/>
                    <a:gd name="connsiteX3" fmla="*/ 4038524 w 4038524"/>
                    <a:gd name="connsiteY3" fmla="*/ 5708158 h 5708158"/>
                    <a:gd name="connsiteX4" fmla="*/ 3124124 w 4038524"/>
                    <a:gd name="connsiteY4" fmla="*/ 5708158 h 5708158"/>
                    <a:gd name="connsiteX5" fmla="*/ 3124124 w 4038524"/>
                    <a:gd name="connsiteY5" fmla="*/ 4793758 h 5708158"/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323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任意多边形: 形状 38">
                  <a:extLst>
                    <a:ext uri="{FF2B5EF4-FFF2-40B4-BE49-F238E27FC236}">
                      <a16:creationId xmlns="" xmlns:a16="http://schemas.microsoft.com/office/drawing/2014/main" id="{A69C7E8B-0238-46E7-A218-A793777733F6}"/>
                    </a:ext>
                  </a:extLst>
                </p:cNvPr>
                <p:cNvSpPr/>
                <p:nvPr/>
              </p:nvSpPr>
              <p:spPr>
                <a:xfrm>
                  <a:off x="3872208" y="6183323"/>
                  <a:ext cx="326404" cy="3264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6405" h="326406">
                      <a:moveTo>
                        <a:pt x="0" y="0"/>
                      </a:moveTo>
                      <a:lnTo>
                        <a:pt x="326404" y="0"/>
                      </a:lnTo>
                      <a:lnTo>
                        <a:pt x="326404" y="326405"/>
                      </a:lnTo>
                      <a:lnTo>
                        <a:pt x="0" y="326405"/>
                      </a:ln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任意多边形: 形状 39">
                  <a:extLst>
                    <a:ext uri="{FF2B5EF4-FFF2-40B4-BE49-F238E27FC236}">
                      <a16:creationId xmlns="" xmlns:a16="http://schemas.microsoft.com/office/drawing/2014/main" id="{41D74E5E-9C73-48C2-ADC3-C9CFF2A15AF4}"/>
                    </a:ext>
                  </a:extLst>
                </p:cNvPr>
                <p:cNvSpPr/>
                <p:nvPr/>
              </p:nvSpPr>
              <p:spPr>
                <a:xfrm>
                  <a:off x="4159502" y="6183323"/>
                  <a:ext cx="326404" cy="3264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6406" h="326406">
                      <a:moveTo>
                        <a:pt x="0" y="0"/>
                      </a:moveTo>
                      <a:lnTo>
                        <a:pt x="326405" y="0"/>
                      </a:lnTo>
                      <a:lnTo>
                        <a:pt x="326405" y="326405"/>
                      </a:lnTo>
                      <a:lnTo>
                        <a:pt x="0" y="326405"/>
                      </a:lnTo>
                      <a:close/>
                    </a:path>
                  </a:pathLst>
                </a:custGeom>
                <a:solidFill>
                  <a:srgbClr val="4E4E4E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任意多边形: 形状 40">
                  <a:extLst>
                    <a:ext uri="{FF2B5EF4-FFF2-40B4-BE49-F238E27FC236}">
                      <a16:creationId xmlns="" xmlns:a16="http://schemas.microsoft.com/office/drawing/2014/main" id="{B8584162-073F-41CA-85A0-47825D8FB208}"/>
                    </a:ext>
                  </a:extLst>
                </p:cNvPr>
                <p:cNvSpPr/>
                <p:nvPr/>
              </p:nvSpPr>
              <p:spPr>
                <a:xfrm>
                  <a:off x="4446795" y="6183323"/>
                  <a:ext cx="326404" cy="3264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6406" h="326406">
                      <a:moveTo>
                        <a:pt x="0" y="0"/>
                      </a:moveTo>
                      <a:lnTo>
                        <a:pt x="326405" y="0"/>
                      </a:lnTo>
                      <a:lnTo>
                        <a:pt x="326405" y="326405"/>
                      </a:lnTo>
                      <a:lnTo>
                        <a:pt x="0" y="326405"/>
                      </a:lnTo>
                      <a:close/>
                    </a:path>
                  </a:pathLst>
                </a:custGeom>
                <a:solidFill>
                  <a:srgbClr val="64646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任意多边形: 形状 41">
                  <a:extLst>
                    <a:ext uri="{FF2B5EF4-FFF2-40B4-BE49-F238E27FC236}">
                      <a16:creationId xmlns="" xmlns:a16="http://schemas.microsoft.com/office/drawing/2014/main" id="{77864AD0-B140-4FAD-9930-19A39E770276}"/>
                    </a:ext>
                  </a:extLst>
                </p:cNvPr>
                <p:cNvSpPr/>
                <p:nvPr/>
              </p:nvSpPr>
              <p:spPr>
                <a:xfrm>
                  <a:off x="4734088" y="6183323"/>
                  <a:ext cx="326404" cy="32640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6405" h="326406">
                      <a:moveTo>
                        <a:pt x="0" y="0"/>
                      </a:moveTo>
                      <a:lnTo>
                        <a:pt x="326404" y="0"/>
                      </a:lnTo>
                      <a:lnTo>
                        <a:pt x="326404" y="326405"/>
                      </a:lnTo>
                      <a:lnTo>
                        <a:pt x="0" y="326405"/>
                      </a:lnTo>
                      <a:close/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矩形 27">
                  <a:extLst>
                    <a:ext uri="{FF2B5EF4-FFF2-40B4-BE49-F238E27FC236}">
                      <a16:creationId xmlns="" xmlns:a16="http://schemas.microsoft.com/office/drawing/2014/main" id="{D1497279-95BB-42BD-823F-5530884FE241}"/>
                    </a:ext>
                  </a:extLst>
                </p:cNvPr>
                <p:cNvSpPr/>
                <p:nvPr/>
              </p:nvSpPr>
              <p:spPr>
                <a:xfrm>
                  <a:off x="5021381" y="6183322"/>
                  <a:ext cx="326404" cy="326404"/>
                </a:xfrm>
                <a:custGeom>
                  <a:avLst/>
                  <a:gdLst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  <a:gd name="connsiteX0" fmla="*/ 3124124 w 4038524"/>
                    <a:gd name="connsiteY0" fmla="*/ 4793758 h 5708158"/>
                    <a:gd name="connsiteX1" fmla="*/ 0 w 4038524"/>
                    <a:gd name="connsiteY1" fmla="*/ 0 h 5708158"/>
                    <a:gd name="connsiteX2" fmla="*/ 4038524 w 4038524"/>
                    <a:gd name="connsiteY2" fmla="*/ 4793758 h 5708158"/>
                    <a:gd name="connsiteX3" fmla="*/ 4038524 w 4038524"/>
                    <a:gd name="connsiteY3" fmla="*/ 5708158 h 5708158"/>
                    <a:gd name="connsiteX4" fmla="*/ 3124124 w 4038524"/>
                    <a:gd name="connsiteY4" fmla="*/ 5708158 h 5708158"/>
                    <a:gd name="connsiteX5" fmla="*/ 3124124 w 4038524"/>
                    <a:gd name="connsiteY5" fmla="*/ 4793758 h 5708158"/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400" h="914400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14" name="直接连接符 113">
              <a:extLst>
                <a:ext uri="{FF2B5EF4-FFF2-40B4-BE49-F238E27FC236}">
                  <a16:creationId xmlns="" xmlns:a16="http://schemas.microsoft.com/office/drawing/2014/main" id="{1916375E-49DE-4C7E-BC01-297DEAB67955}"/>
                </a:ext>
              </a:extLst>
            </p:cNvPr>
            <p:cNvCxnSpPr/>
            <p:nvPr/>
          </p:nvCxnSpPr>
          <p:spPr>
            <a:xfrm>
              <a:off x="1639952" y="4902038"/>
              <a:ext cx="669304" cy="0"/>
            </a:xfrm>
            <a:prstGeom prst="line">
              <a:avLst/>
            </a:prstGeom>
            <a:ln w="19050">
              <a:solidFill>
                <a:srgbClr val="FDE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114">
            <a:extLst>
              <a:ext uri="{FF2B5EF4-FFF2-40B4-BE49-F238E27FC236}">
                <a16:creationId xmlns="" xmlns:a16="http://schemas.microsoft.com/office/drawing/2014/main" id="{FAB4ED87-9DF6-4252-990B-7927C6EB4C07}"/>
              </a:ext>
            </a:extLst>
          </p:cNvPr>
          <p:cNvSpPr txBox="1"/>
          <p:nvPr/>
        </p:nvSpPr>
        <p:spPr>
          <a:xfrm>
            <a:off x="3052948" y="6256352"/>
            <a:ext cx="60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【</a:t>
            </a:r>
            <a:r>
              <a:rPr lang="zh-CN" altLang="en-US" sz="1400" dirty="0"/>
              <a:t>备注</a:t>
            </a:r>
            <a:r>
              <a:rPr lang="en-US" altLang="zh-CN" sz="1400" dirty="0"/>
              <a:t>】</a:t>
            </a:r>
            <a:r>
              <a:rPr lang="zh-CN" altLang="en-US" sz="1400" dirty="0"/>
              <a:t>：文案摘自文件</a:t>
            </a:r>
            <a:r>
              <a:rPr lang="en-US" altLang="zh-CN" sz="1400" dirty="0"/>
              <a:t>《</a:t>
            </a:r>
            <a:r>
              <a:rPr lang="zh-CN" altLang="en-US" sz="1400" dirty="0"/>
              <a:t>四川大学</a:t>
            </a:r>
            <a:r>
              <a:rPr lang="en-US" altLang="zh-CN" sz="1400" dirty="0"/>
              <a:t>VIS</a:t>
            </a:r>
            <a:r>
              <a:rPr lang="zh-CN" altLang="en-US" sz="1400" dirty="0"/>
              <a:t>识别系统</a:t>
            </a:r>
            <a:r>
              <a:rPr lang="en-US" altLang="zh-CN" sz="1400" dirty="0"/>
              <a:t>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25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82B60477-988E-4A7E-B761-0B0C97A5A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字体规范</a:t>
            </a:r>
          </a:p>
          <a:p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EC20B639-7EA4-4FA0-8C15-1B14DEB2F182}"/>
              </a:ext>
            </a:extLst>
          </p:cNvPr>
          <p:cNvCxnSpPr/>
          <p:nvPr/>
        </p:nvCxnSpPr>
        <p:spPr>
          <a:xfrm>
            <a:off x="658191" y="1621408"/>
            <a:ext cx="669304" cy="0"/>
          </a:xfrm>
          <a:prstGeom prst="line">
            <a:avLst/>
          </a:prstGeom>
          <a:ln w="19050">
            <a:solidFill>
              <a:srgbClr val="FDE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D5FD8B6-D1DB-43C6-86D0-FE110BCD6E53}"/>
              </a:ext>
            </a:extLst>
          </p:cNvPr>
          <p:cNvSpPr txBox="1"/>
          <p:nvPr/>
        </p:nvSpPr>
        <p:spPr>
          <a:xfrm>
            <a:off x="1404256" y="1467519"/>
            <a:ext cx="66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0BC82C9C-428C-4670-A7AC-E3EFB53477E8}"/>
              </a:ext>
            </a:extLst>
          </p:cNvPr>
          <p:cNvSpPr txBox="1"/>
          <p:nvPr/>
        </p:nvSpPr>
        <p:spPr>
          <a:xfrm>
            <a:off x="555955" y="2144950"/>
            <a:ext cx="3463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微软雅黑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9B310BF0-9478-42F0-A2D2-91E94C7C4B9E}"/>
              </a:ext>
            </a:extLst>
          </p:cNvPr>
          <p:cNvCxnSpPr/>
          <p:nvPr/>
        </p:nvCxnSpPr>
        <p:spPr>
          <a:xfrm>
            <a:off x="658191" y="3764416"/>
            <a:ext cx="669304" cy="0"/>
          </a:xfrm>
          <a:prstGeom prst="line">
            <a:avLst/>
          </a:prstGeom>
          <a:ln w="19050">
            <a:solidFill>
              <a:srgbClr val="FDE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D1F6929E-11D5-4BC1-B542-32792FA5AA33}"/>
              </a:ext>
            </a:extLst>
          </p:cNvPr>
          <p:cNvSpPr txBox="1"/>
          <p:nvPr/>
        </p:nvSpPr>
        <p:spPr>
          <a:xfrm>
            <a:off x="1404256" y="3610527"/>
            <a:ext cx="66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9F42EAAF-09AB-4A24-A96D-E3F4D0FE7AEF}"/>
              </a:ext>
            </a:extLst>
          </p:cNvPr>
          <p:cNvSpPr txBox="1"/>
          <p:nvPr/>
        </p:nvSpPr>
        <p:spPr>
          <a:xfrm>
            <a:off x="566842" y="4125322"/>
            <a:ext cx="10340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Arial Black 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AC0A80A-F73C-4D7A-BA51-B6F9D44EB022}"/>
              </a:ext>
            </a:extLst>
          </p:cNvPr>
          <p:cNvSpPr txBox="1"/>
          <p:nvPr/>
        </p:nvSpPr>
        <p:spPr>
          <a:xfrm>
            <a:off x="6539871" y="4125321"/>
            <a:ext cx="3168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Arial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1A8323E-F4C4-4679-8342-ABB2584965C9}"/>
              </a:ext>
            </a:extLst>
          </p:cNvPr>
          <p:cNvSpPr txBox="1"/>
          <p:nvPr/>
        </p:nvSpPr>
        <p:spPr>
          <a:xfrm>
            <a:off x="6485441" y="2119472"/>
            <a:ext cx="5798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微软雅黑 </a:t>
            </a:r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Light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ECA042F2-5FAC-4304-81C6-9EDAB0C90B91}"/>
              </a:ext>
            </a:extLst>
          </p:cNvPr>
          <p:cNvSpPr txBox="1"/>
          <p:nvPr/>
        </p:nvSpPr>
        <p:spPr>
          <a:xfrm>
            <a:off x="3275609" y="6265333"/>
            <a:ext cx="60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【</a:t>
            </a:r>
            <a:r>
              <a:rPr lang="zh-CN" altLang="en-US" sz="1400" dirty="0"/>
              <a:t>备注</a:t>
            </a:r>
            <a:r>
              <a:rPr lang="en-US" altLang="zh-CN" sz="1400" dirty="0"/>
              <a:t>】</a:t>
            </a:r>
            <a:r>
              <a:rPr lang="zh-CN" altLang="en-US" sz="1400" dirty="0"/>
              <a:t>：微软雅黑属于版权字体，如您的</a:t>
            </a:r>
            <a:r>
              <a:rPr lang="en-US" altLang="zh-CN" sz="1400" dirty="0"/>
              <a:t>PPT</a:t>
            </a:r>
            <a:r>
              <a:rPr lang="zh-CN" altLang="en-US" sz="1400" dirty="0"/>
              <a:t>需要商用，请购买正版</a:t>
            </a:r>
          </a:p>
        </p:txBody>
      </p:sp>
    </p:spTree>
    <p:extLst>
      <p:ext uri="{BB962C8B-B14F-4D97-AF65-F5344CB8AC3E}">
        <p14:creationId xmlns:p14="http://schemas.microsoft.com/office/powerpoint/2010/main" val="8075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B83F02B1-497B-4157-8232-F6103A60B135}"/>
              </a:ext>
            </a:extLst>
          </p:cNvPr>
          <p:cNvGrpSpPr/>
          <p:nvPr/>
        </p:nvGrpSpPr>
        <p:grpSpPr>
          <a:xfrm>
            <a:off x="6472720" y="1219751"/>
            <a:ext cx="4310271" cy="4669681"/>
            <a:chOff x="3940863" y="1087780"/>
            <a:chExt cx="4310271" cy="4669681"/>
          </a:xfrm>
        </p:grpSpPr>
        <p:pic>
          <p:nvPicPr>
            <p:cNvPr id="4" name="图片 3">
              <a:extLst>
                <a:ext uri="{FF2B5EF4-FFF2-40B4-BE49-F238E27FC236}">
                  <a16:creationId xmlns="" xmlns:a16="http://schemas.microsoft.com/office/drawing/2014/main" id="{8DE36D07-4F64-4460-BD6D-B4D5F684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686" y="1087780"/>
              <a:ext cx="3816627" cy="3816627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2CF52A5F-A19F-41DE-A320-A3A4CD2029A8}"/>
                </a:ext>
              </a:extLst>
            </p:cNvPr>
            <p:cNvSpPr txBox="1"/>
            <p:nvPr/>
          </p:nvSpPr>
          <p:spPr>
            <a:xfrm>
              <a:off x="3940863" y="4904407"/>
              <a:ext cx="4310271" cy="85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spc="130" dirty="0"/>
                <a:t>关注我的公众号，里面有我对这份模板的设计说明和使用说明。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C0B545C-AB73-4568-8C5D-32AA54DD211B}"/>
              </a:ext>
            </a:extLst>
          </p:cNvPr>
          <p:cNvGrpSpPr/>
          <p:nvPr/>
        </p:nvGrpSpPr>
        <p:grpSpPr>
          <a:xfrm>
            <a:off x="1427098" y="1130300"/>
            <a:ext cx="4310271" cy="4436631"/>
            <a:chOff x="1526488" y="1130300"/>
            <a:chExt cx="4310271" cy="4436631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C38F8C5A-C9F4-4CEC-BCB1-4B3398560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3415" y="1130300"/>
              <a:ext cx="3896416" cy="389641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002F8A4C-EB25-4D64-91EB-00A314FB0D3E}"/>
                </a:ext>
              </a:extLst>
            </p:cNvPr>
            <p:cNvSpPr txBox="1"/>
            <p:nvPr/>
          </p:nvSpPr>
          <p:spPr>
            <a:xfrm>
              <a:off x="1526488" y="5113986"/>
              <a:ext cx="4310271" cy="45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spc="130" dirty="0"/>
                <a:t>有任何问题，加我微信，撩我！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占位符 30">
            <a:extLst>
              <a:ext uri="{FF2B5EF4-FFF2-40B4-BE49-F238E27FC236}">
                <a16:creationId xmlns="" xmlns:a16="http://schemas.microsoft.com/office/drawing/2014/main" id="{E9D79878-0D5A-4C83-A063-F9C8E620BF5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98694" cy="6851507"/>
          </a:xfr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5EFA55C-FCA5-4A73-9BBA-E5801A6D065C}"/>
              </a:ext>
            </a:extLst>
          </p:cNvPr>
          <p:cNvSpPr/>
          <p:nvPr/>
        </p:nvSpPr>
        <p:spPr>
          <a:xfrm rot="2700000">
            <a:off x="6405970" y="837423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AD6B90F-C7BD-4275-B1AA-A539C635091A}"/>
              </a:ext>
            </a:extLst>
          </p:cNvPr>
          <p:cNvSpPr/>
          <p:nvPr/>
        </p:nvSpPr>
        <p:spPr>
          <a:xfrm rot="2700000">
            <a:off x="6405971" y="2375438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769C62D-71C7-463F-A5F3-20BAB1F64509}"/>
              </a:ext>
            </a:extLst>
          </p:cNvPr>
          <p:cNvSpPr/>
          <p:nvPr/>
        </p:nvSpPr>
        <p:spPr>
          <a:xfrm rot="2700000">
            <a:off x="6405971" y="3913454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FA6A78F4-8A93-448C-90D8-ED73E853AB6D}"/>
              </a:ext>
            </a:extLst>
          </p:cNvPr>
          <p:cNvSpPr/>
          <p:nvPr/>
        </p:nvSpPr>
        <p:spPr>
          <a:xfrm rot="2700000">
            <a:off x="6405971" y="5451469"/>
            <a:ext cx="569108" cy="56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53A749B-C8FB-4DBD-B0C6-AE2068E59A9B}"/>
              </a:ext>
            </a:extLst>
          </p:cNvPr>
          <p:cNvSpPr txBox="1"/>
          <p:nvPr/>
        </p:nvSpPr>
        <p:spPr>
          <a:xfrm>
            <a:off x="7092945" y="694068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CBA4579-B8B9-4F29-98DF-E1F8BD7D3F43}"/>
              </a:ext>
            </a:extLst>
          </p:cNvPr>
          <p:cNvSpPr txBox="1"/>
          <p:nvPr/>
        </p:nvSpPr>
        <p:spPr>
          <a:xfrm>
            <a:off x="7110530" y="1155733"/>
            <a:ext cx="35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输入本节的主要内容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A5E683EF-04D4-4A38-8EB5-FE284A275B49}"/>
              </a:ext>
            </a:extLst>
          </p:cNvPr>
          <p:cNvSpPr txBox="1"/>
          <p:nvPr/>
        </p:nvSpPr>
        <p:spPr>
          <a:xfrm>
            <a:off x="6409171" y="850405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3FED2BDD-7E50-4509-9C2C-276743AA40F7}"/>
              </a:ext>
            </a:extLst>
          </p:cNvPr>
          <p:cNvSpPr txBox="1"/>
          <p:nvPr/>
        </p:nvSpPr>
        <p:spPr>
          <a:xfrm>
            <a:off x="6399957" y="2398382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1BD860F5-36F9-44C2-8F67-C54BFE9FF638}"/>
              </a:ext>
            </a:extLst>
          </p:cNvPr>
          <p:cNvSpPr txBox="1"/>
          <p:nvPr/>
        </p:nvSpPr>
        <p:spPr>
          <a:xfrm>
            <a:off x="6408328" y="3946359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7077A918-5470-4980-ADF2-B5265ED9BF9C}"/>
              </a:ext>
            </a:extLst>
          </p:cNvPr>
          <p:cNvSpPr txBox="1"/>
          <p:nvPr/>
        </p:nvSpPr>
        <p:spPr>
          <a:xfrm>
            <a:off x="6416699" y="5494336"/>
            <a:ext cx="59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23D9D717-A866-467B-AD73-6F20CB68D121}"/>
              </a:ext>
            </a:extLst>
          </p:cNvPr>
          <p:cNvSpPr txBox="1"/>
          <p:nvPr/>
        </p:nvSpPr>
        <p:spPr>
          <a:xfrm>
            <a:off x="7109687" y="2257571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5F5F8BF-3AB6-4557-B48F-D2FD17E7D29D}"/>
              </a:ext>
            </a:extLst>
          </p:cNvPr>
          <p:cNvSpPr txBox="1"/>
          <p:nvPr/>
        </p:nvSpPr>
        <p:spPr>
          <a:xfrm>
            <a:off x="7127271" y="2719236"/>
            <a:ext cx="3757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输入本节的主要内容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D31BC877-7109-4F6F-AFF0-99837D6E1D9E}"/>
              </a:ext>
            </a:extLst>
          </p:cNvPr>
          <p:cNvSpPr txBox="1"/>
          <p:nvPr/>
        </p:nvSpPr>
        <p:spPr>
          <a:xfrm>
            <a:off x="7126429" y="3821074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77D4DA49-E0CD-4E80-A27E-CEDC12E67AA2}"/>
              </a:ext>
            </a:extLst>
          </p:cNvPr>
          <p:cNvSpPr txBox="1"/>
          <p:nvPr/>
        </p:nvSpPr>
        <p:spPr>
          <a:xfrm>
            <a:off x="7144014" y="4282739"/>
            <a:ext cx="35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输入本节的主要内容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B02DAC37-10B0-4C5E-A7B0-D121E8213B35}"/>
              </a:ext>
            </a:extLst>
          </p:cNvPr>
          <p:cNvSpPr txBox="1"/>
          <p:nvPr/>
        </p:nvSpPr>
        <p:spPr>
          <a:xfrm>
            <a:off x="7143171" y="5363311"/>
            <a:ext cx="237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0DBFD04D-35B7-4295-8496-08EA9FDA3BCF}"/>
              </a:ext>
            </a:extLst>
          </p:cNvPr>
          <p:cNvSpPr txBox="1"/>
          <p:nvPr/>
        </p:nvSpPr>
        <p:spPr>
          <a:xfrm>
            <a:off x="7160756" y="5846242"/>
            <a:ext cx="35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12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输入本节的主要内容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D7A2F6CC-C1A8-4BAB-80BE-D55BDE0B243D}"/>
              </a:ext>
            </a:extLst>
          </p:cNvPr>
          <p:cNvCxnSpPr/>
          <p:nvPr/>
        </p:nvCxnSpPr>
        <p:spPr>
          <a:xfrm>
            <a:off x="7204798" y="1828800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3B1796F1-3324-4A2B-837F-587CBB0CC239}"/>
              </a:ext>
            </a:extLst>
          </p:cNvPr>
          <p:cNvCxnSpPr/>
          <p:nvPr/>
        </p:nvCxnSpPr>
        <p:spPr>
          <a:xfrm>
            <a:off x="7204798" y="3490554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452DC4F6-FC83-46DB-BE34-6658C382D5A6}"/>
              </a:ext>
            </a:extLst>
          </p:cNvPr>
          <p:cNvCxnSpPr/>
          <p:nvPr/>
        </p:nvCxnSpPr>
        <p:spPr>
          <a:xfrm>
            <a:off x="7204798" y="4994046"/>
            <a:ext cx="4031771" cy="0"/>
          </a:xfrm>
          <a:prstGeom prst="line">
            <a:avLst/>
          </a:prstGeom>
          <a:ln w="127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E17D4E62-53E2-4734-BDD8-C787227874FA}"/>
              </a:ext>
            </a:extLst>
          </p:cNvPr>
          <p:cNvSpPr/>
          <p:nvPr/>
        </p:nvSpPr>
        <p:spPr>
          <a:xfrm>
            <a:off x="-17585" y="2231934"/>
            <a:ext cx="5117123" cy="2394133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="" xmlns:a16="http://schemas.microsoft.com/office/drawing/2014/main" id="{B9855EE4-077C-4742-B59D-9ECB46C145CE}"/>
              </a:ext>
            </a:extLst>
          </p:cNvPr>
          <p:cNvSpPr/>
          <p:nvPr/>
        </p:nvSpPr>
        <p:spPr>
          <a:xfrm rot="5400000">
            <a:off x="5068531" y="3349374"/>
            <a:ext cx="221265" cy="159252"/>
          </a:xfrm>
          <a:prstGeom prst="triangl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815BCC6B-1E49-489D-B5BE-A4AA54D46731}"/>
              </a:ext>
            </a:extLst>
          </p:cNvPr>
          <p:cNvSpPr txBox="1"/>
          <p:nvPr/>
        </p:nvSpPr>
        <p:spPr>
          <a:xfrm>
            <a:off x="1199767" y="3473520"/>
            <a:ext cx="242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思源黑体 CN Heavy" panose="020B0A00000000000000" pitchFamily="34" charset="-122"/>
                <a:cs typeface="+mn-cs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5046F990-143D-4BE7-A3E7-2E2F2CC93DF8}"/>
              </a:ext>
            </a:extLst>
          </p:cNvPr>
          <p:cNvSpPr txBox="1"/>
          <p:nvPr/>
        </p:nvSpPr>
        <p:spPr>
          <a:xfrm>
            <a:off x="1344096" y="2864960"/>
            <a:ext cx="2136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2255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587196" y="3679072"/>
            <a:ext cx="3748209" cy="530225"/>
          </a:xfrm>
        </p:spPr>
        <p:txBody>
          <a:bodyPr/>
          <a:lstStyle/>
          <a:p>
            <a:r>
              <a:rPr lang="zh-CN" altLang="en-US" dirty="0" smtClean="0"/>
              <a:t>授权发布作品，仅供学习参考之用，禁止商用。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99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6399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ONE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81DC3BF3-A003-4AC2-878F-553C569AA2D9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=""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ECEA155-F3FB-4EB5-B53D-BDA438EA89BA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B60C7B24-2281-42B2-945F-D9D2BDA8E717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33FC330-BC76-46FA-BDE7-1765B8D0131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64543C53-D3C0-4F43-A3AB-47D93CC5419D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TWO</a:t>
            </a:r>
            <a:endParaRPr lang="zh-CN" altLang="en-US" sz="2000" b="1" dirty="0"/>
          </a:p>
        </p:txBody>
      </p:sp>
      <p:pic>
        <p:nvPicPr>
          <p:cNvPr id="11" name="图形 10">
            <a:extLst>
              <a:ext uri="{FF2B5EF4-FFF2-40B4-BE49-F238E27FC236}">
                <a16:creationId xmlns="" xmlns:a16="http://schemas.microsoft.com/office/drawing/2014/main" id="{420E7C6E-663B-4BE0-A751-BEC2058693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="" xmlns:a16="http://schemas.microsoft.com/office/drawing/2014/main" id="{B597A92B-13AB-46B8-B639-0D12062B8F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F0974989-8390-41D7-9E72-1E1A9C5D66ED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40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733DCC3-4477-4245-8086-C0C36ADBB6D1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CE68F447-6CC8-4F5D-B288-B4B737713E74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THREE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DB6CE5A-0DDF-4333-8A6C-A2D592154950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29EC6457-4003-4BED-8E91-3F996BC2D7D8}"/>
              </a:ext>
            </a:extLst>
          </p:cNvPr>
          <p:cNvSpPr txBox="1"/>
          <p:nvPr/>
        </p:nvSpPr>
        <p:spPr>
          <a:xfrm>
            <a:off x="4936839" y="3909523"/>
            <a:ext cx="231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输入节标题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45D035C8-ED77-48C0-BCB5-91CA11733A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="" xmlns:a16="http://schemas.microsoft.com/office/drawing/2014/main" id="{B1136F3F-54F9-435C-A887-EFC34AEE9F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71EFA3C4-95CE-4BBA-8ACE-919484A71E69}"/>
              </a:ext>
            </a:extLst>
          </p:cNvPr>
          <p:cNvSpPr txBox="1"/>
          <p:nvPr/>
        </p:nvSpPr>
        <p:spPr>
          <a:xfrm>
            <a:off x="5067794" y="4512716"/>
            <a:ext cx="196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Title in English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15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5919</TotalTime>
  <Words>7014</Words>
  <Application>Microsoft Office PowerPoint</Application>
  <PresentationFormat>宽屏</PresentationFormat>
  <Paragraphs>706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60</vt:i4>
      </vt:variant>
    </vt:vector>
  </HeadingPairs>
  <TitlesOfParts>
    <vt:vector size="80" baseType="lpstr">
      <vt:lpstr>Century Gothic</vt:lpstr>
      <vt:lpstr>DIN Light</vt:lpstr>
      <vt:lpstr>等线</vt:lpstr>
      <vt:lpstr>思源黑体 CN Bold</vt:lpstr>
      <vt:lpstr>思源黑体 CN Heavy</vt:lpstr>
      <vt:lpstr>思源黑体 CN Light</vt:lpstr>
      <vt:lpstr>思源黑体 CN Normal</vt:lpstr>
      <vt:lpstr>宋体</vt:lpstr>
      <vt:lpstr>微软雅黑</vt:lpstr>
      <vt:lpstr>微软雅黑 Light</vt:lpstr>
      <vt:lpstr>Arial</vt:lpstr>
      <vt:lpstr>Arial Black</vt:lpstr>
      <vt:lpstr>Calibri</vt:lpstr>
      <vt:lpstr>Impact</vt:lpstr>
      <vt:lpstr>Segoe UI</vt:lpstr>
      <vt:lpstr>Segoe UI Light</vt:lpstr>
      <vt:lpstr>Times New Roman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龙飞 刘</dc:creator>
  <cp:keywords>51PPT模板网</cp:keywords>
  <cp:lastModifiedBy>阳光 男孩</cp:lastModifiedBy>
  <cp:revision>424</cp:revision>
  <dcterms:created xsi:type="dcterms:W3CDTF">2018-12-30T12:34:33Z</dcterms:created>
  <dcterms:modified xsi:type="dcterms:W3CDTF">2019-05-29T13:03:07Z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2019-04-12T02:49:58.4174780Z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1ece3977-31ea-4462-b86e-c82828c1a194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